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50"/>
  </p:notesMasterIdLst>
  <p:sldIdLst>
    <p:sldId id="305" r:id="rId10"/>
    <p:sldId id="306" r:id="rId11"/>
    <p:sldId id="307" r:id="rId12"/>
    <p:sldId id="261" r:id="rId13"/>
    <p:sldId id="262" r:id="rId14"/>
    <p:sldId id="301" r:id="rId15"/>
    <p:sldId id="302" r:id="rId16"/>
    <p:sldId id="268" r:id="rId17"/>
    <p:sldId id="266" r:id="rId18"/>
    <p:sldId id="270" r:id="rId19"/>
    <p:sldId id="273" r:id="rId20"/>
    <p:sldId id="351" r:id="rId21"/>
    <p:sldId id="345" r:id="rId22"/>
    <p:sldId id="344" r:id="rId23"/>
    <p:sldId id="343" r:id="rId24"/>
    <p:sldId id="350" r:id="rId25"/>
    <p:sldId id="275" r:id="rId26"/>
    <p:sldId id="347" r:id="rId27"/>
    <p:sldId id="352" r:id="rId28"/>
    <p:sldId id="349" r:id="rId29"/>
    <p:sldId id="342" r:id="rId30"/>
    <p:sldId id="272" r:id="rId31"/>
    <p:sldId id="284" r:id="rId32"/>
    <p:sldId id="285" r:id="rId33"/>
    <p:sldId id="286" r:id="rId34"/>
    <p:sldId id="287" r:id="rId35"/>
    <p:sldId id="288" r:id="rId36"/>
    <p:sldId id="289" r:id="rId37"/>
    <p:sldId id="295" r:id="rId38"/>
    <p:sldId id="339" r:id="rId39"/>
    <p:sldId id="340" r:id="rId40"/>
    <p:sldId id="290" r:id="rId41"/>
    <p:sldId id="303" r:id="rId42"/>
    <p:sldId id="304" r:id="rId43"/>
    <p:sldId id="292" r:id="rId44"/>
    <p:sldId id="297" r:id="rId45"/>
    <p:sldId id="298" r:id="rId46"/>
    <p:sldId id="300" r:id="rId47"/>
    <p:sldId id="299" r:id="rId48"/>
    <p:sldId id="338"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270"/>
            <p14:sldId id="273"/>
            <p14:sldId id="351"/>
            <p14:sldId id="345"/>
            <p14:sldId id="344"/>
            <p14:sldId id="343"/>
            <p14:sldId id="350"/>
            <p14:sldId id="275"/>
            <p14:sldId id="347"/>
            <p14:sldId id="352"/>
            <p14:sldId id="349"/>
            <p14:sldId id="342"/>
            <p14:sldId id="272"/>
            <p14:sldId id="284"/>
            <p14:sldId id="285"/>
            <p14:sldId id="286"/>
            <p14:sldId id="287"/>
            <p14:sldId id="288"/>
            <p14:sldId id="289"/>
            <p14:sldId id="295"/>
            <p14:sldId id="339"/>
            <p14:sldId id="340"/>
            <p14:sldId id="290"/>
            <p14:sldId id="303"/>
            <p14:sldId id="304"/>
            <p14:sldId id="292"/>
            <p14:sldId id="297"/>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FA0010-09CB-CF9A-8D5A-A6C5C5A89504}" name="Molin, Daphne@Energy" initials="MD" userId="S::Daphne.Molin@energy.ca.gov::7b6aa0cb-8aed-4003-a445-27cd22d318e5" providerId="AD"/>
  <p188:author id="{50464B9F-FD98-3E20-518C-23B7DFF5BF37}" name="Molin, Daphne@Energy" initials="MD" userId="S::daphne.molin@energy.ca.gov::7b6aa0cb-8aed-4003-a445-27cd22d318e5" providerId="AD"/>
  <p188:author id="{C788E3A4-CA1F-8138-8B2E-DEDEC43F82E4}" name="Chang, Kaycee@Energy" initials="CK" userId="Chang, Kaycee@Energy" providerId="None"/>
  <p188:author id="{FFB578D6-0B75-C804-24A5-BFAF8CF51FAE}" name="Chang, Kaycee@Energy" initials="CK" userId="S::kaycee.chang@energy.ca.gov::b36039a6-e974-446e-86ea-b1a9192f15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 id="3" name="Molin, Daphne@Energy" initials="MD" lastIdx="8" clrIdx="2">
    <p:extLst>
      <p:ext uri="{19B8F6BF-5375-455C-9EA6-DF929625EA0E}">
        <p15:presenceInfo xmlns:p15="http://schemas.microsoft.com/office/powerpoint/2012/main" userId="S::Daphne.Molin@energy.ca.gov::7b6aa0cb-8aed-4003-a445-27cd22d318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254061"/>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8/10/relationships/authors" Targe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g, Kaycee@Energy" userId="S::kaycee.chang@energy.ca.gov::b36039a6-e974-446e-86ea-b1a9192f155b" providerId="AD" clId="Web-{827A09E4-D898-55E3-861E-E8D1C2B7C366}"/>
    <pc:docChg chg="addSld modSld modSection">
      <pc:chgData name="Chang, Kaycee@Energy" userId="S::kaycee.chang@energy.ca.gov::b36039a6-e974-446e-86ea-b1a9192f155b" providerId="AD" clId="Web-{827A09E4-D898-55E3-861E-E8D1C2B7C366}" dt="2022-09-12T20:57:29.411" v="140" actId="20577"/>
      <pc:docMkLst>
        <pc:docMk/>
      </pc:docMkLst>
      <pc:sldChg chg="modSp">
        <pc:chgData name="Chang, Kaycee@Energy" userId="S::kaycee.chang@energy.ca.gov::b36039a6-e974-446e-86ea-b1a9192f155b" providerId="AD" clId="Web-{827A09E4-D898-55E3-861E-E8D1C2B7C366}" dt="2022-09-12T20:32:20.261" v="1" actId="20577"/>
        <pc:sldMkLst>
          <pc:docMk/>
          <pc:sldMk cId="1975939034" sldId="305"/>
        </pc:sldMkLst>
        <pc:spChg chg="mod">
          <ac:chgData name="Chang, Kaycee@Energy" userId="S::kaycee.chang@energy.ca.gov::b36039a6-e974-446e-86ea-b1a9192f155b" providerId="AD" clId="Web-{827A09E4-D898-55E3-861E-E8D1C2B7C366}" dt="2022-09-12T20:32:20.261" v="1" actId="20577"/>
          <ac:spMkLst>
            <pc:docMk/>
            <pc:sldMk cId="1975939034" sldId="305"/>
            <ac:spMk id="5" creationId="{00000000-0000-0000-0000-000000000000}"/>
          </ac:spMkLst>
        </pc:spChg>
      </pc:sldChg>
      <pc:sldChg chg="modSp">
        <pc:chgData name="Chang, Kaycee@Energy" userId="S::kaycee.chang@energy.ca.gov::b36039a6-e974-446e-86ea-b1a9192f155b" providerId="AD" clId="Web-{827A09E4-D898-55E3-861E-E8D1C2B7C366}" dt="2022-09-12T20:33:10.824" v="10" actId="1076"/>
        <pc:sldMkLst>
          <pc:docMk/>
          <pc:sldMk cId="4038848580" sldId="344"/>
        </pc:sldMkLst>
        <pc:grpChg chg="mod">
          <ac:chgData name="Chang, Kaycee@Energy" userId="S::kaycee.chang@energy.ca.gov::b36039a6-e974-446e-86ea-b1a9192f155b" providerId="AD" clId="Web-{827A09E4-D898-55E3-861E-E8D1C2B7C366}" dt="2022-09-12T20:33:10.653" v="8" actId="1076"/>
          <ac:grpSpMkLst>
            <pc:docMk/>
            <pc:sldMk cId="4038848580" sldId="344"/>
            <ac:grpSpMk id="17" creationId="{EB455D3B-8D8E-332F-3321-56E550128008}"/>
          </ac:grpSpMkLst>
        </pc:grpChg>
        <pc:grpChg chg="mod">
          <ac:chgData name="Chang, Kaycee@Energy" userId="S::kaycee.chang@energy.ca.gov::b36039a6-e974-446e-86ea-b1a9192f155b" providerId="AD" clId="Web-{827A09E4-D898-55E3-861E-E8D1C2B7C366}" dt="2022-09-12T20:33:10.762" v="9" actId="1076"/>
          <ac:grpSpMkLst>
            <pc:docMk/>
            <pc:sldMk cId="4038848580" sldId="344"/>
            <ac:grpSpMk id="18" creationId="{B2ED21B8-229D-E736-CD3D-90EDDEC790E7}"/>
          </ac:grpSpMkLst>
        </pc:grpChg>
        <pc:grpChg chg="mod">
          <ac:chgData name="Chang, Kaycee@Energy" userId="S::kaycee.chang@energy.ca.gov::b36039a6-e974-446e-86ea-b1a9192f155b" providerId="AD" clId="Web-{827A09E4-D898-55E3-861E-E8D1C2B7C366}" dt="2022-09-12T20:33:10.824" v="10" actId="1076"/>
          <ac:grpSpMkLst>
            <pc:docMk/>
            <pc:sldMk cId="4038848580" sldId="344"/>
            <ac:grpSpMk id="19" creationId="{75323077-8FD9-E8CF-3AAD-005F1E6B9B10}"/>
          </ac:grpSpMkLst>
        </pc:grpChg>
      </pc:sldChg>
      <pc:sldChg chg="modSp">
        <pc:chgData name="Chang, Kaycee@Energy" userId="S::kaycee.chang@energy.ca.gov::b36039a6-e974-446e-86ea-b1a9192f155b" providerId="AD" clId="Web-{827A09E4-D898-55E3-861E-E8D1C2B7C366}" dt="2022-09-12T20:46:51.697" v="20" actId="20577"/>
        <pc:sldMkLst>
          <pc:docMk/>
          <pc:sldMk cId="1424512401" sldId="350"/>
        </pc:sldMkLst>
        <pc:spChg chg="mod">
          <ac:chgData name="Chang, Kaycee@Energy" userId="S::kaycee.chang@energy.ca.gov::b36039a6-e974-446e-86ea-b1a9192f155b" providerId="AD" clId="Web-{827A09E4-D898-55E3-861E-E8D1C2B7C366}" dt="2022-09-12T20:46:51.697" v="20" actId="20577"/>
          <ac:spMkLst>
            <pc:docMk/>
            <pc:sldMk cId="1424512401" sldId="350"/>
            <ac:spMk id="8" creationId="{225032D5-95B1-1548-AFAF-7FB1F52B9EA7}"/>
          </ac:spMkLst>
        </pc:spChg>
      </pc:sldChg>
      <pc:sldChg chg="modSp">
        <pc:chgData name="Chang, Kaycee@Energy" userId="S::kaycee.chang@energy.ca.gov::b36039a6-e974-446e-86ea-b1a9192f155b" providerId="AD" clId="Web-{827A09E4-D898-55E3-861E-E8D1C2B7C366}" dt="2022-09-12T20:57:29.411" v="140" actId="20577"/>
        <pc:sldMkLst>
          <pc:docMk/>
          <pc:sldMk cId="4078411005" sldId="351"/>
        </pc:sldMkLst>
        <pc:spChg chg="mod">
          <ac:chgData name="Chang, Kaycee@Energy" userId="S::kaycee.chang@energy.ca.gov::b36039a6-e974-446e-86ea-b1a9192f155b" providerId="AD" clId="Web-{827A09E4-D898-55E3-861E-E8D1C2B7C366}" dt="2022-09-12T20:57:29.411" v="140" actId="20577"/>
          <ac:spMkLst>
            <pc:docMk/>
            <pc:sldMk cId="4078411005" sldId="351"/>
            <ac:spMk id="3" creationId="{8877FB12-5363-4B00-A371-E85022E39126}"/>
          </ac:spMkLst>
        </pc:spChg>
      </pc:sldChg>
      <pc:sldChg chg="modSp add replId">
        <pc:chgData name="Chang, Kaycee@Energy" userId="S::kaycee.chang@energy.ca.gov::b36039a6-e974-446e-86ea-b1a9192f155b" providerId="AD" clId="Web-{827A09E4-D898-55E3-861E-E8D1C2B7C366}" dt="2022-09-12T20:48:39.355" v="42" actId="20577"/>
        <pc:sldMkLst>
          <pc:docMk/>
          <pc:sldMk cId="1492409642" sldId="352"/>
        </pc:sldMkLst>
        <pc:spChg chg="mod">
          <ac:chgData name="Chang, Kaycee@Energy" userId="S::kaycee.chang@energy.ca.gov::b36039a6-e974-446e-86ea-b1a9192f155b" providerId="AD" clId="Web-{827A09E4-D898-55E3-861E-E8D1C2B7C366}" dt="2022-09-12T20:48:39.355" v="42" actId="20577"/>
          <ac:spMkLst>
            <pc:docMk/>
            <pc:sldMk cId="1492409642" sldId="352"/>
            <ac:spMk id="8" creationId="{225032D5-95B1-1548-AFAF-7FB1F52B9EA7}"/>
          </ac:spMkLst>
        </pc:spChg>
      </pc:sldChg>
    </pc:docChg>
  </pc:docChgLst>
  <pc:docChgLst>
    <pc:chgData name="Chang, Kaycee@Energy" userId="S::kaycee.chang@energy.ca.gov::b36039a6-e974-446e-86ea-b1a9192f155b" providerId="AD" clId="Web-{4B50E70C-B8E4-B315-F3E9-321468A7447C}"/>
    <pc:docChg chg="modSld">
      <pc:chgData name="Chang, Kaycee@Energy" userId="S::kaycee.chang@energy.ca.gov::b36039a6-e974-446e-86ea-b1a9192f155b" providerId="AD" clId="Web-{4B50E70C-B8E4-B315-F3E9-321468A7447C}" dt="2022-08-11T22:59:14.576" v="11"/>
      <pc:docMkLst>
        <pc:docMk/>
      </pc:docMkLst>
      <pc:sldChg chg="modNotes">
        <pc:chgData name="Chang, Kaycee@Energy" userId="S::kaycee.chang@energy.ca.gov::b36039a6-e974-446e-86ea-b1a9192f155b" providerId="AD" clId="Web-{4B50E70C-B8E4-B315-F3E9-321468A7447C}" dt="2022-08-11T22:59:14.576" v="11"/>
        <pc:sldMkLst>
          <pc:docMk/>
          <pc:sldMk cId="106890640" sldId="268"/>
        </pc:sldMkLst>
      </pc:sldChg>
      <pc:sldChg chg="modNotes">
        <pc:chgData name="Chang, Kaycee@Energy" userId="S::kaycee.chang@energy.ca.gov::b36039a6-e974-446e-86ea-b1a9192f155b" providerId="AD" clId="Web-{4B50E70C-B8E4-B315-F3E9-321468A7447C}" dt="2022-08-11T22:54:16.307" v="0"/>
        <pc:sldMkLst>
          <pc:docMk/>
          <pc:sldMk cId="1597230581" sldId="290"/>
        </pc:sldMkLst>
      </pc:sldChg>
      <pc:sldChg chg="modNotes">
        <pc:chgData name="Chang, Kaycee@Energy" userId="S::kaycee.chang@energy.ca.gov::b36039a6-e974-446e-86ea-b1a9192f155b" providerId="AD" clId="Web-{4B50E70C-B8E4-B315-F3E9-321468A7447C}" dt="2022-08-11T22:55:08.932" v="5"/>
        <pc:sldMkLst>
          <pc:docMk/>
          <pc:sldMk cId="857935800" sldId="292"/>
        </pc:sldMkLst>
      </pc:sldChg>
      <pc:sldChg chg="modNotes">
        <pc:chgData name="Chang, Kaycee@Energy" userId="S::kaycee.chang@energy.ca.gov::b36039a6-e974-446e-86ea-b1a9192f155b" providerId="AD" clId="Web-{4B50E70C-B8E4-B315-F3E9-321468A7447C}" dt="2022-08-11T22:55:48.386" v="6"/>
        <pc:sldMkLst>
          <pc:docMk/>
          <pc:sldMk cId="2004314555" sldId="297"/>
        </pc:sldMkLst>
      </pc:sldChg>
      <pc:sldChg chg="modNotes">
        <pc:chgData name="Chang, Kaycee@Energy" userId="S::kaycee.chang@energy.ca.gov::b36039a6-e974-446e-86ea-b1a9192f155b" providerId="AD" clId="Web-{4B50E70C-B8E4-B315-F3E9-321468A7447C}" dt="2022-08-11T22:56:39.027" v="7"/>
        <pc:sldMkLst>
          <pc:docMk/>
          <pc:sldMk cId="1664551204" sldId="298"/>
        </pc:sldMkLst>
      </pc:sldChg>
      <pc:sldChg chg="modNotes">
        <pc:chgData name="Chang, Kaycee@Energy" userId="S::kaycee.chang@energy.ca.gov::b36039a6-e974-446e-86ea-b1a9192f155b" providerId="AD" clId="Web-{4B50E70C-B8E4-B315-F3E9-321468A7447C}" dt="2022-08-11T22:58:34.653" v="9"/>
        <pc:sldMkLst>
          <pc:docMk/>
          <pc:sldMk cId="3886635779" sldId="299"/>
        </pc:sldMkLst>
      </pc:sldChg>
      <pc:sldChg chg="modNotes">
        <pc:chgData name="Chang, Kaycee@Energy" userId="S::kaycee.chang@energy.ca.gov::b36039a6-e974-446e-86ea-b1a9192f155b" providerId="AD" clId="Web-{4B50E70C-B8E4-B315-F3E9-321468A7447C}" dt="2022-08-11T22:58:23.544" v="8"/>
        <pc:sldMkLst>
          <pc:docMk/>
          <pc:sldMk cId="3178909269" sldId="300"/>
        </pc:sldMkLst>
      </pc:sldChg>
      <pc:sldChg chg="modSp modNotes">
        <pc:chgData name="Chang, Kaycee@Energy" userId="S::kaycee.chang@energy.ca.gov::b36039a6-e974-446e-86ea-b1a9192f155b" providerId="AD" clId="Web-{4B50E70C-B8E4-B315-F3E9-321468A7447C}" dt="2022-08-11T22:54:46.713" v="3" actId="20577"/>
        <pc:sldMkLst>
          <pc:docMk/>
          <pc:sldMk cId="1467501274" sldId="303"/>
        </pc:sldMkLst>
        <pc:spChg chg="mod">
          <ac:chgData name="Chang, Kaycee@Energy" userId="S::kaycee.chang@energy.ca.gov::b36039a6-e974-446e-86ea-b1a9192f155b" providerId="AD" clId="Web-{4B50E70C-B8E4-B315-F3E9-321468A7447C}" dt="2022-08-11T22:54:46.713" v="3" actId="20577"/>
          <ac:spMkLst>
            <pc:docMk/>
            <pc:sldMk cId="1467501274" sldId="303"/>
            <ac:spMk id="10" creationId="{DE5B14A8-E48A-C540-9214-39685A723586}"/>
          </ac:spMkLst>
        </pc:spChg>
      </pc:sldChg>
      <pc:sldChg chg="modNotes">
        <pc:chgData name="Chang, Kaycee@Energy" userId="S::kaycee.chang@energy.ca.gov::b36039a6-e974-446e-86ea-b1a9192f155b" providerId="AD" clId="Web-{4B50E70C-B8E4-B315-F3E9-321468A7447C}" dt="2022-08-11T22:54:52.666" v="4"/>
        <pc:sldMkLst>
          <pc:docMk/>
          <pc:sldMk cId="3204411470" sldId="304"/>
        </pc:sldMkLst>
      </pc:sldChg>
      <pc:sldChg chg="modNotes">
        <pc:chgData name="Chang, Kaycee@Energy" userId="S::kaycee.chang@energy.ca.gov::b36039a6-e974-446e-86ea-b1a9192f155b" providerId="AD" clId="Web-{4B50E70C-B8E4-B315-F3E9-321468A7447C}" dt="2022-08-11T22:58:47.403" v="10"/>
        <pc:sldMkLst>
          <pc:docMk/>
          <pc:sldMk cId="1737597994" sldId="338"/>
        </pc:sldMkLst>
      </pc:sldChg>
    </pc:docChg>
  </pc:docChgLst>
  <pc:docChgLst>
    <pc:chgData name="Molin, Daphne@Energy" userId="7b6aa0cb-8aed-4003-a445-27cd22d318e5" providerId="ADAL" clId="{B8F53E55-9C62-47AF-A379-B8E6DA591F9C}"/>
    <pc:docChg chg="undo custSel addSld modSld modSection">
      <pc:chgData name="Molin, Daphne@Energy" userId="7b6aa0cb-8aed-4003-a445-27cd22d318e5" providerId="ADAL" clId="{B8F53E55-9C62-47AF-A379-B8E6DA591F9C}" dt="2022-09-08T18:14:42.059" v="498"/>
      <pc:docMkLst>
        <pc:docMk/>
      </pc:docMkLst>
      <pc:sldChg chg="modSp mod addCm modCm">
        <pc:chgData name="Molin, Daphne@Energy" userId="7b6aa0cb-8aed-4003-a445-27cd22d318e5" providerId="ADAL" clId="{B8F53E55-9C62-47AF-A379-B8E6DA591F9C}" dt="2022-09-08T16:39:02.960" v="259"/>
        <pc:sldMkLst>
          <pc:docMk/>
          <pc:sldMk cId="3974638678" sldId="341"/>
        </pc:sldMkLst>
        <pc:spChg chg="mod">
          <ac:chgData name="Molin, Daphne@Energy" userId="7b6aa0cb-8aed-4003-a445-27cd22d318e5" providerId="ADAL" clId="{B8F53E55-9C62-47AF-A379-B8E6DA591F9C}" dt="2022-09-08T16:35:55.455" v="257" actId="400"/>
          <ac:spMkLst>
            <pc:docMk/>
            <pc:sldMk cId="3974638678" sldId="341"/>
            <ac:spMk id="8" creationId="{225032D5-95B1-1548-AFAF-7FB1F52B9EA7}"/>
          </ac:spMkLst>
        </pc:spChg>
      </pc:sldChg>
      <pc:sldChg chg="modSp mod addCm modCm">
        <pc:chgData name="Molin, Daphne@Energy" userId="7b6aa0cb-8aed-4003-a445-27cd22d318e5" providerId="ADAL" clId="{B8F53E55-9C62-47AF-A379-B8E6DA591F9C}" dt="2022-09-08T18:01:46.726" v="492" actId="6549"/>
        <pc:sldMkLst>
          <pc:docMk/>
          <pc:sldMk cId="568221039" sldId="343"/>
        </pc:sldMkLst>
        <pc:spChg chg="mod">
          <ac:chgData name="Molin, Daphne@Energy" userId="7b6aa0cb-8aed-4003-a445-27cd22d318e5" providerId="ADAL" clId="{B8F53E55-9C62-47AF-A379-B8E6DA591F9C}" dt="2022-09-08T18:01:46.726" v="492" actId="6549"/>
          <ac:spMkLst>
            <pc:docMk/>
            <pc:sldMk cId="568221039" sldId="343"/>
            <ac:spMk id="8" creationId="{225032D5-95B1-1548-AFAF-7FB1F52B9EA7}"/>
          </ac:spMkLst>
        </pc:spChg>
      </pc:sldChg>
      <pc:sldChg chg="modSp mod addCm modCm">
        <pc:chgData name="Molin, Daphne@Energy" userId="7b6aa0cb-8aed-4003-a445-27cd22d318e5" providerId="ADAL" clId="{B8F53E55-9C62-47AF-A379-B8E6DA591F9C}" dt="2022-09-08T17:07:53.486" v="347"/>
        <pc:sldMkLst>
          <pc:docMk/>
          <pc:sldMk cId="4038848580" sldId="344"/>
        </pc:sldMkLst>
        <pc:spChg chg="mod">
          <ac:chgData name="Molin, Daphne@Energy" userId="7b6aa0cb-8aed-4003-a445-27cd22d318e5" providerId="ADAL" clId="{B8F53E55-9C62-47AF-A379-B8E6DA591F9C}" dt="2022-09-08T16:48:28.693" v="328" actId="207"/>
          <ac:spMkLst>
            <pc:docMk/>
            <pc:sldMk cId="4038848580" sldId="344"/>
            <ac:spMk id="16" creationId="{40887B32-E514-462C-A1B2-BA7F87C5FEB7}"/>
          </ac:spMkLst>
        </pc:spChg>
        <pc:spChg chg="mod">
          <ac:chgData name="Molin, Daphne@Energy" userId="7b6aa0cb-8aed-4003-a445-27cd22d318e5" providerId="ADAL" clId="{B8F53E55-9C62-47AF-A379-B8E6DA591F9C}" dt="2022-09-08T16:48:22.996" v="327" actId="1076"/>
          <ac:spMkLst>
            <pc:docMk/>
            <pc:sldMk cId="4038848580" sldId="344"/>
            <ac:spMk id="26" creationId="{5A6CCA74-797C-403D-A3D0-12248BB7C825}"/>
          </ac:spMkLst>
        </pc:spChg>
      </pc:sldChg>
      <pc:sldChg chg="modSp mod">
        <pc:chgData name="Molin, Daphne@Energy" userId="7b6aa0cb-8aed-4003-a445-27cd22d318e5" providerId="ADAL" clId="{B8F53E55-9C62-47AF-A379-B8E6DA591F9C}" dt="2022-09-08T15:14:21.371" v="254" actId="20578"/>
        <pc:sldMkLst>
          <pc:docMk/>
          <pc:sldMk cId="4182216334" sldId="345"/>
        </pc:sldMkLst>
        <pc:spChg chg="mod">
          <ac:chgData name="Molin, Daphne@Energy" userId="7b6aa0cb-8aed-4003-a445-27cd22d318e5" providerId="ADAL" clId="{B8F53E55-9C62-47AF-A379-B8E6DA591F9C}" dt="2022-09-08T15:14:21.371" v="254" actId="20578"/>
          <ac:spMkLst>
            <pc:docMk/>
            <pc:sldMk cId="4182216334" sldId="345"/>
            <ac:spMk id="8" creationId="{225032D5-95B1-1548-AFAF-7FB1F52B9EA7}"/>
          </ac:spMkLst>
        </pc:spChg>
      </pc:sldChg>
      <pc:sldChg chg="addCm modCm">
        <pc:chgData name="Molin, Daphne@Energy" userId="7b6aa0cb-8aed-4003-a445-27cd22d318e5" providerId="ADAL" clId="{B8F53E55-9C62-47AF-A379-B8E6DA591F9C}" dt="2022-09-08T18:10:11.748" v="496"/>
        <pc:sldMkLst>
          <pc:docMk/>
          <pc:sldMk cId="3695048373" sldId="347"/>
        </pc:sldMkLst>
      </pc:sldChg>
      <pc:sldChg chg="addCm modCm">
        <pc:chgData name="Molin, Daphne@Energy" userId="7b6aa0cb-8aed-4003-a445-27cd22d318e5" providerId="ADAL" clId="{B8F53E55-9C62-47AF-A379-B8E6DA591F9C}" dt="2022-09-08T18:14:42.059" v="498"/>
        <pc:sldMkLst>
          <pc:docMk/>
          <pc:sldMk cId="3904392900" sldId="349"/>
        </pc:sldMkLst>
      </pc:sldChg>
      <pc:sldChg chg="modSp mod">
        <pc:chgData name="Molin, Daphne@Energy" userId="7b6aa0cb-8aed-4003-a445-27cd22d318e5" providerId="ADAL" clId="{B8F53E55-9C62-47AF-A379-B8E6DA591F9C}" dt="2022-09-08T17:56:28.322" v="356" actId="27636"/>
        <pc:sldMkLst>
          <pc:docMk/>
          <pc:sldMk cId="1424512401" sldId="350"/>
        </pc:sldMkLst>
        <pc:spChg chg="mod">
          <ac:chgData name="Molin, Daphne@Energy" userId="7b6aa0cb-8aed-4003-a445-27cd22d318e5" providerId="ADAL" clId="{B8F53E55-9C62-47AF-A379-B8E6DA591F9C}" dt="2022-09-08T17:56:28.322" v="356" actId="27636"/>
          <ac:spMkLst>
            <pc:docMk/>
            <pc:sldMk cId="1424512401" sldId="350"/>
            <ac:spMk id="8" creationId="{225032D5-95B1-1548-AFAF-7FB1F52B9EA7}"/>
          </ac:spMkLst>
        </pc:spChg>
      </pc:sldChg>
      <pc:sldChg chg="modSp new mod">
        <pc:chgData name="Molin, Daphne@Energy" userId="7b6aa0cb-8aed-4003-a445-27cd22d318e5" providerId="ADAL" clId="{B8F53E55-9C62-47AF-A379-B8E6DA591F9C}" dt="2022-09-08T15:10:09.589" v="246" actId="15"/>
        <pc:sldMkLst>
          <pc:docMk/>
          <pc:sldMk cId="4078411005" sldId="351"/>
        </pc:sldMkLst>
        <pc:spChg chg="mod">
          <ac:chgData name="Molin, Daphne@Energy" userId="7b6aa0cb-8aed-4003-a445-27cd22d318e5" providerId="ADAL" clId="{B8F53E55-9C62-47AF-A379-B8E6DA591F9C}" dt="2022-09-08T15:05:58.062" v="1"/>
          <ac:spMkLst>
            <pc:docMk/>
            <pc:sldMk cId="4078411005" sldId="351"/>
            <ac:spMk id="2" creationId="{2AA35D43-5EE1-424A-9393-F7E0413463FF}"/>
          </ac:spMkLst>
        </pc:spChg>
        <pc:spChg chg="mod">
          <ac:chgData name="Molin, Daphne@Energy" userId="7b6aa0cb-8aed-4003-a445-27cd22d318e5" providerId="ADAL" clId="{B8F53E55-9C62-47AF-A379-B8E6DA591F9C}" dt="2022-09-08T15:10:09.589" v="246" actId="15"/>
          <ac:spMkLst>
            <pc:docMk/>
            <pc:sldMk cId="4078411005" sldId="351"/>
            <ac:spMk id="3" creationId="{8877FB12-5363-4B00-A371-E85022E39126}"/>
          </ac:spMkLst>
        </pc:spChg>
      </pc:sldChg>
    </pc:docChg>
  </pc:docChgLst>
  <pc:docChgLst>
    <pc:chgData name="Molin, Daphne@Energy" userId="S::daphne.molin@energy.ca.gov::7b6aa0cb-8aed-4003-a445-27cd22d318e5" providerId="AD" clId="Web-{C504C865-C9BB-E47B-7732-793D9FE093AA}"/>
    <pc:docChg chg="modSld">
      <pc:chgData name="Molin, Daphne@Energy" userId="S::daphne.molin@energy.ca.gov::7b6aa0cb-8aed-4003-a445-27cd22d318e5" providerId="AD" clId="Web-{C504C865-C9BB-E47B-7732-793D9FE093AA}" dt="2022-09-13T14:39:00.419" v="10" actId="20577"/>
      <pc:docMkLst>
        <pc:docMk/>
      </pc:docMkLst>
      <pc:sldChg chg="modSp">
        <pc:chgData name="Molin, Daphne@Energy" userId="S::daphne.molin@energy.ca.gov::7b6aa0cb-8aed-4003-a445-27cd22d318e5" providerId="AD" clId="Web-{C504C865-C9BB-E47B-7732-793D9FE093AA}" dt="2022-09-13T14:39:00.419" v="10" actId="20577"/>
        <pc:sldMkLst>
          <pc:docMk/>
          <pc:sldMk cId="3886635779" sldId="299"/>
        </pc:sldMkLst>
        <pc:spChg chg="mod">
          <ac:chgData name="Molin, Daphne@Energy" userId="S::daphne.molin@energy.ca.gov::7b6aa0cb-8aed-4003-a445-27cd22d318e5" providerId="AD" clId="Web-{C504C865-C9BB-E47B-7732-793D9FE093AA}" dt="2022-09-13T14:39:00.419" v="10" actId="20577"/>
          <ac:spMkLst>
            <pc:docMk/>
            <pc:sldMk cId="3886635779" sldId="299"/>
            <ac:spMk id="8" creationId="{225032D5-95B1-1548-AFAF-7FB1F52B9EA7}"/>
          </ac:spMkLst>
        </pc:spChg>
      </pc:sldChg>
      <pc:sldChg chg="delCm">
        <pc:chgData name="Molin, Daphne@Energy" userId="S::daphne.molin@energy.ca.gov::7b6aa0cb-8aed-4003-a445-27cd22d318e5" providerId="AD" clId="Web-{C504C865-C9BB-E47B-7732-793D9FE093AA}" dt="2022-09-13T14:29:10.115" v="1"/>
        <pc:sldMkLst>
          <pc:docMk/>
          <pc:sldMk cId="568221039" sldId="343"/>
        </pc:sldMkLst>
      </pc:sldChg>
      <pc:sldChg chg="delCm">
        <pc:chgData name="Molin, Daphne@Energy" userId="S::daphne.molin@energy.ca.gov::7b6aa0cb-8aed-4003-a445-27cd22d318e5" providerId="AD" clId="Web-{C504C865-C9BB-E47B-7732-793D9FE093AA}" dt="2022-09-13T14:28:09.505" v="0"/>
        <pc:sldMkLst>
          <pc:docMk/>
          <pc:sldMk cId="4038848580" sldId="344"/>
        </pc:sldMkLst>
      </pc:sldChg>
      <pc:sldChg chg="addCm delCm">
        <pc:chgData name="Molin, Daphne@Energy" userId="S::daphne.molin@energy.ca.gov::7b6aa0cb-8aed-4003-a445-27cd22d318e5" providerId="AD" clId="Web-{C504C865-C9BB-E47B-7732-793D9FE093AA}" dt="2022-09-13T14:37:09.121" v="6"/>
        <pc:sldMkLst>
          <pc:docMk/>
          <pc:sldMk cId="3695048373" sldId="347"/>
        </pc:sldMkLst>
      </pc:sldChg>
      <pc:sldChg chg="modSp delCm">
        <pc:chgData name="Molin, Daphne@Energy" userId="S::daphne.molin@energy.ca.gov::7b6aa0cb-8aed-4003-a445-27cd22d318e5" providerId="AD" clId="Web-{C504C865-C9BB-E47B-7732-793D9FE093AA}" dt="2022-09-13T14:37:37.575" v="7"/>
        <pc:sldMkLst>
          <pc:docMk/>
          <pc:sldMk cId="3904392900" sldId="349"/>
        </pc:sldMkLst>
        <pc:spChg chg="mod">
          <ac:chgData name="Molin, Daphne@Energy" userId="S::daphne.molin@energy.ca.gov::7b6aa0cb-8aed-4003-a445-27cd22d318e5" providerId="AD" clId="Web-{C504C865-C9BB-E47B-7732-793D9FE093AA}" dt="2022-09-13T14:36:35.605" v="4" actId="20577"/>
          <ac:spMkLst>
            <pc:docMk/>
            <pc:sldMk cId="3904392900" sldId="349"/>
            <ac:spMk id="8" creationId="{225032D5-95B1-1548-AFAF-7FB1F52B9EA7}"/>
          </ac:spMkLst>
        </pc:spChg>
      </pc:sldChg>
    </pc:docChg>
  </pc:docChgLst>
  <pc:docChgLst>
    <pc:chgData name="Chang, Kaycee@Energy" userId="b36039a6-e974-446e-86ea-b1a9192f155b" providerId="ADAL" clId="{59A26D77-9E55-44B5-9B8E-5751413C0101}"/>
    <pc:docChg chg="undo redo custSel addSld delSld modSld sldOrd modSection">
      <pc:chgData name="Chang, Kaycee@Energy" userId="b36039a6-e974-446e-86ea-b1a9192f155b" providerId="ADAL" clId="{59A26D77-9E55-44B5-9B8E-5751413C0101}" dt="2022-08-10T17:53:56.447" v="3589" actId="962"/>
      <pc:docMkLst>
        <pc:docMk/>
      </pc:docMkLst>
      <pc:sldChg chg="addSp delSp modSp mod modCm">
        <pc:chgData name="Chang, Kaycee@Energy" userId="b36039a6-e974-446e-86ea-b1a9192f155b" providerId="ADAL" clId="{59A26D77-9E55-44B5-9B8E-5751413C0101}" dt="2022-08-10T17:46:39.750" v="3026" actId="207"/>
        <pc:sldMkLst>
          <pc:docMk/>
          <pc:sldMk cId="1340803821" sldId="266"/>
        </pc:sldMkLst>
        <pc:spChg chg="mod">
          <ac:chgData name="Chang, Kaycee@Energy" userId="b36039a6-e974-446e-86ea-b1a9192f155b" providerId="ADAL" clId="{59A26D77-9E55-44B5-9B8E-5751413C0101}" dt="2022-08-10T17:46:20.403" v="3023" actId="207"/>
          <ac:spMkLst>
            <pc:docMk/>
            <pc:sldMk cId="1340803821" sldId="266"/>
            <ac:spMk id="8" creationId="{225032D5-95B1-1548-AFAF-7FB1F52B9EA7}"/>
          </ac:spMkLst>
        </pc:spChg>
        <pc:graphicFrameChg chg="add del modGraphic">
          <ac:chgData name="Chang, Kaycee@Energy" userId="b36039a6-e974-446e-86ea-b1a9192f155b" providerId="ADAL" clId="{59A26D77-9E55-44B5-9B8E-5751413C0101}" dt="2022-08-10T17:36:07.395" v="2816" actId="478"/>
          <ac:graphicFrameMkLst>
            <pc:docMk/>
            <pc:sldMk cId="1340803821" sldId="266"/>
            <ac:graphicFrameMk id="3" creationId="{5EEDC6E9-5A98-43E1-826A-401E73D14422}"/>
          </ac:graphicFrameMkLst>
        </pc:graphicFrameChg>
        <pc:graphicFrameChg chg="add del mod modGraphic">
          <ac:chgData name="Chang, Kaycee@Energy" userId="b36039a6-e974-446e-86ea-b1a9192f155b" providerId="ADAL" clId="{59A26D77-9E55-44B5-9B8E-5751413C0101}" dt="2022-08-10T17:42:32.754" v="3006" actId="478"/>
          <ac:graphicFrameMkLst>
            <pc:docMk/>
            <pc:sldMk cId="1340803821" sldId="266"/>
            <ac:graphicFrameMk id="4" creationId="{7AD3FFCB-4E52-4863-B526-8B69CA684208}"/>
          </ac:graphicFrameMkLst>
        </pc:graphicFrameChg>
        <pc:graphicFrameChg chg="add mod modGraphic">
          <ac:chgData name="Chang, Kaycee@Energy" userId="b36039a6-e974-446e-86ea-b1a9192f155b" providerId="ADAL" clId="{59A26D77-9E55-44B5-9B8E-5751413C0101}" dt="2022-08-10T17:46:39.750" v="3026" actId="207"/>
          <ac:graphicFrameMkLst>
            <pc:docMk/>
            <pc:sldMk cId="1340803821" sldId="266"/>
            <ac:graphicFrameMk id="6" creationId="{6E7D46C9-5BB9-4AC0-9FF3-797E3AC5D4F1}"/>
          </ac:graphicFrameMkLst>
        </pc:graphicFrameChg>
      </pc:sldChg>
      <pc:sldChg chg="modSp mod">
        <pc:chgData name="Chang, Kaycee@Energy" userId="b36039a6-e974-446e-86ea-b1a9192f155b" providerId="ADAL" clId="{59A26D77-9E55-44B5-9B8E-5751413C0101}" dt="2022-08-10T17:52:11.752" v="3101" actId="962"/>
        <pc:sldMkLst>
          <pc:docMk/>
          <pc:sldMk cId="106890640" sldId="268"/>
        </pc:sldMkLst>
        <pc:picChg chg="mod">
          <ac:chgData name="Chang, Kaycee@Energy" userId="b36039a6-e974-446e-86ea-b1a9192f155b" providerId="ADAL" clId="{59A26D77-9E55-44B5-9B8E-5751413C0101}" dt="2022-08-10T17:52:11.752" v="3101" actId="962"/>
          <ac:picMkLst>
            <pc:docMk/>
            <pc:sldMk cId="106890640" sldId="268"/>
            <ac:picMk id="6" creationId="{0AB5514A-FE5C-49F1-A633-621612DE5576}"/>
          </ac:picMkLst>
        </pc:picChg>
      </pc:sldChg>
      <pc:sldChg chg="modSp mod modCm modNotesTx">
        <pc:chgData name="Chang, Kaycee@Energy" userId="b36039a6-e974-446e-86ea-b1a9192f155b" providerId="ADAL" clId="{59A26D77-9E55-44B5-9B8E-5751413C0101}" dt="2022-08-10T17:46:48.319" v="3027" actId="207"/>
        <pc:sldMkLst>
          <pc:docMk/>
          <pc:sldMk cId="452997239" sldId="270"/>
        </pc:sldMkLst>
        <pc:spChg chg="mod">
          <ac:chgData name="Chang, Kaycee@Energy" userId="b36039a6-e974-446e-86ea-b1a9192f155b" providerId="ADAL" clId="{59A26D77-9E55-44B5-9B8E-5751413C0101}" dt="2022-08-10T17:46:48.319" v="3027" actId="207"/>
          <ac:spMkLst>
            <pc:docMk/>
            <pc:sldMk cId="452997239" sldId="270"/>
            <ac:spMk id="8" creationId="{225032D5-95B1-1548-AFAF-7FB1F52B9EA7}"/>
          </ac:spMkLst>
        </pc:spChg>
      </pc:sldChg>
      <pc:sldChg chg="modSp mod">
        <pc:chgData name="Chang, Kaycee@Energy" userId="b36039a6-e974-446e-86ea-b1a9192f155b" providerId="ADAL" clId="{59A26D77-9E55-44B5-9B8E-5751413C0101}" dt="2022-08-10T17:48:52.444" v="3055" actId="207"/>
        <pc:sldMkLst>
          <pc:docMk/>
          <pc:sldMk cId="3608783788" sldId="272"/>
        </pc:sldMkLst>
        <pc:spChg chg="mod">
          <ac:chgData name="Chang, Kaycee@Energy" userId="b36039a6-e974-446e-86ea-b1a9192f155b" providerId="ADAL" clId="{59A26D77-9E55-44B5-9B8E-5751413C0101}" dt="2022-08-10T17:48:52.444" v="3055" actId="207"/>
          <ac:spMkLst>
            <pc:docMk/>
            <pc:sldMk cId="3608783788" sldId="272"/>
            <ac:spMk id="8" creationId="{225032D5-95B1-1548-AFAF-7FB1F52B9EA7}"/>
          </ac:spMkLst>
        </pc:spChg>
      </pc:sldChg>
      <pc:sldChg chg="addSp delSp modSp mod modNotesTx">
        <pc:chgData name="Chang, Kaycee@Energy" userId="b36039a6-e974-446e-86ea-b1a9192f155b" providerId="ADAL" clId="{59A26D77-9E55-44B5-9B8E-5751413C0101}" dt="2022-08-10T17:52:35.482" v="3259" actId="962"/>
        <pc:sldMkLst>
          <pc:docMk/>
          <pc:sldMk cId="1519837167" sldId="273"/>
        </pc:sldMkLst>
        <pc:spChg chg="add mod">
          <ac:chgData name="Chang, Kaycee@Energy" userId="b36039a6-e974-446e-86ea-b1a9192f155b" providerId="ADAL" clId="{59A26D77-9E55-44B5-9B8E-5751413C0101}" dt="2022-08-10T17:47:00.910" v="3029" actId="207"/>
          <ac:spMkLst>
            <pc:docMk/>
            <pc:sldMk cId="1519837167" sldId="273"/>
            <ac:spMk id="4" creationId="{F53DE6C1-83F3-452D-A5F0-712CFF69221C}"/>
          </ac:spMkLst>
        </pc:spChg>
        <pc:spChg chg="mod">
          <ac:chgData name="Chang, Kaycee@Energy" userId="b36039a6-e974-446e-86ea-b1a9192f155b" providerId="ADAL" clId="{59A26D77-9E55-44B5-9B8E-5751413C0101}" dt="2022-08-10T17:46:54.021" v="3028" actId="207"/>
          <ac:spMkLst>
            <pc:docMk/>
            <pc:sldMk cId="1519837167" sldId="273"/>
            <ac:spMk id="8" creationId="{225032D5-95B1-1548-AFAF-7FB1F52B9EA7}"/>
          </ac:spMkLst>
        </pc:spChg>
        <pc:spChg chg="add mod">
          <ac:chgData name="Chang, Kaycee@Energy" userId="b36039a6-e974-446e-86ea-b1a9192f155b" providerId="ADAL" clId="{59A26D77-9E55-44B5-9B8E-5751413C0101}" dt="2022-08-10T17:47:04.683" v="3030" actId="207"/>
          <ac:spMkLst>
            <pc:docMk/>
            <pc:sldMk cId="1519837167" sldId="273"/>
            <ac:spMk id="12" creationId="{D0FBA4EB-30EC-4B10-A6D3-E9A6DB0A4EF6}"/>
          </ac:spMkLst>
        </pc:spChg>
        <pc:picChg chg="add del mod modCrop">
          <ac:chgData name="Chang, Kaycee@Energy" userId="b36039a6-e974-446e-86ea-b1a9192f155b" providerId="ADAL" clId="{59A26D77-9E55-44B5-9B8E-5751413C0101}" dt="2022-08-08T23:02:10.819" v="347" actId="478"/>
          <ac:picMkLst>
            <pc:docMk/>
            <pc:sldMk cId="1519837167" sldId="273"/>
            <ac:picMk id="3" creationId="{06B88ECA-E147-4D0F-9210-4C972882704C}"/>
          </ac:picMkLst>
        </pc:picChg>
        <pc:picChg chg="add del">
          <ac:chgData name="Chang, Kaycee@Energy" userId="b36039a6-e974-446e-86ea-b1a9192f155b" providerId="ADAL" clId="{59A26D77-9E55-44B5-9B8E-5751413C0101}" dt="2022-08-08T23:01:39.873" v="333"/>
          <ac:picMkLst>
            <pc:docMk/>
            <pc:sldMk cId="1519837167" sldId="273"/>
            <ac:picMk id="1026" creationId="{41AA16F3-BDBD-46E1-B084-25F213D1A5DA}"/>
          </ac:picMkLst>
        </pc:picChg>
        <pc:picChg chg="add del mod">
          <ac:chgData name="Chang, Kaycee@Energy" userId="b36039a6-e974-446e-86ea-b1a9192f155b" providerId="ADAL" clId="{59A26D77-9E55-44B5-9B8E-5751413C0101}" dt="2022-08-08T23:02:11.742" v="348" actId="478"/>
          <ac:picMkLst>
            <pc:docMk/>
            <pc:sldMk cId="1519837167" sldId="273"/>
            <ac:picMk id="1028" creationId="{FD69BF4A-5752-404A-8E2C-89769AE51A85}"/>
          </ac:picMkLst>
        </pc:picChg>
        <pc:picChg chg="add mod">
          <ac:chgData name="Chang, Kaycee@Energy" userId="b36039a6-e974-446e-86ea-b1a9192f155b" providerId="ADAL" clId="{59A26D77-9E55-44B5-9B8E-5751413C0101}" dt="2022-08-10T17:52:24.747" v="3183" actId="962"/>
          <ac:picMkLst>
            <pc:docMk/>
            <pc:sldMk cId="1519837167" sldId="273"/>
            <ac:picMk id="1030" creationId="{B0528013-761D-46BB-A891-6E7A4E18DF67}"/>
          </ac:picMkLst>
        </pc:picChg>
        <pc:picChg chg="add del mod">
          <ac:chgData name="Chang, Kaycee@Energy" userId="b36039a6-e974-446e-86ea-b1a9192f155b" providerId="ADAL" clId="{59A26D77-9E55-44B5-9B8E-5751413C0101}" dt="2022-08-08T23:13:06.820" v="363"/>
          <ac:picMkLst>
            <pc:docMk/>
            <pc:sldMk cId="1519837167" sldId="273"/>
            <ac:picMk id="1032" creationId="{277ED30D-3279-4DAE-B410-45A4C30E7EF8}"/>
          </ac:picMkLst>
        </pc:picChg>
        <pc:picChg chg="add mod">
          <ac:chgData name="Chang, Kaycee@Energy" userId="b36039a6-e974-446e-86ea-b1a9192f155b" providerId="ADAL" clId="{59A26D77-9E55-44B5-9B8E-5751413C0101}" dt="2022-08-10T17:52:35.482" v="3259" actId="962"/>
          <ac:picMkLst>
            <pc:docMk/>
            <pc:sldMk cId="1519837167" sldId="273"/>
            <ac:picMk id="1034" creationId="{18BD82BA-46EC-4256-913D-2957BBBAE9D3}"/>
          </ac:picMkLst>
        </pc:picChg>
      </pc:sldChg>
      <pc:sldChg chg="modSp mod ord">
        <pc:chgData name="Chang, Kaycee@Energy" userId="b36039a6-e974-446e-86ea-b1a9192f155b" providerId="ADAL" clId="{59A26D77-9E55-44B5-9B8E-5751413C0101}" dt="2022-08-10T17:48:37.324" v="3051" actId="207"/>
        <pc:sldMkLst>
          <pc:docMk/>
          <pc:sldMk cId="2190832787" sldId="275"/>
        </pc:sldMkLst>
        <pc:spChg chg="mod">
          <ac:chgData name="Chang, Kaycee@Energy" userId="b36039a6-e974-446e-86ea-b1a9192f155b" providerId="ADAL" clId="{59A26D77-9E55-44B5-9B8E-5751413C0101}" dt="2022-08-08T23:37:49.129" v="999" actId="27636"/>
          <ac:spMkLst>
            <pc:docMk/>
            <pc:sldMk cId="2190832787" sldId="275"/>
            <ac:spMk id="7" creationId="{DE5B14A8-E48A-C540-9214-39685A723586}"/>
          </ac:spMkLst>
        </pc:spChg>
        <pc:spChg chg="mod">
          <ac:chgData name="Chang, Kaycee@Energy" userId="b36039a6-e974-446e-86ea-b1a9192f155b" providerId="ADAL" clId="{59A26D77-9E55-44B5-9B8E-5751413C0101}" dt="2022-08-10T17:48:37.324" v="3051" actId="207"/>
          <ac:spMkLst>
            <pc:docMk/>
            <pc:sldMk cId="2190832787" sldId="275"/>
            <ac:spMk id="8" creationId="{225032D5-95B1-1548-AFAF-7FB1F52B9EA7}"/>
          </ac:spMkLst>
        </pc:spChg>
      </pc:sldChg>
      <pc:sldChg chg="modSp del mod">
        <pc:chgData name="Chang, Kaycee@Energy" userId="b36039a6-e974-446e-86ea-b1a9192f155b" providerId="ADAL" clId="{59A26D77-9E55-44B5-9B8E-5751413C0101}" dt="2022-08-08T23:42:01.069" v="1557" actId="2696"/>
        <pc:sldMkLst>
          <pc:docMk/>
          <pc:sldMk cId="2569031875" sldId="276"/>
        </pc:sldMkLst>
        <pc:spChg chg="mod">
          <ac:chgData name="Chang, Kaycee@Energy" userId="b36039a6-e974-446e-86ea-b1a9192f155b" providerId="ADAL" clId="{59A26D77-9E55-44B5-9B8E-5751413C0101}" dt="2022-08-08T23:37:06.805" v="988" actId="20577"/>
          <ac:spMkLst>
            <pc:docMk/>
            <pc:sldMk cId="2569031875" sldId="276"/>
            <ac:spMk id="8" creationId="{225032D5-95B1-1548-AFAF-7FB1F52B9EA7}"/>
          </ac:spMkLst>
        </pc:spChg>
      </pc:sldChg>
      <pc:sldChg chg="del">
        <pc:chgData name="Chang, Kaycee@Energy" userId="b36039a6-e974-446e-86ea-b1a9192f155b" providerId="ADAL" clId="{59A26D77-9E55-44B5-9B8E-5751413C0101}" dt="2022-08-08T23:43:01.554" v="1560" actId="2696"/>
        <pc:sldMkLst>
          <pc:docMk/>
          <pc:sldMk cId="4227430524" sldId="277"/>
        </pc:sldMkLst>
      </pc:sldChg>
      <pc:sldChg chg="modSp mod">
        <pc:chgData name="Chang, Kaycee@Energy" userId="b36039a6-e974-446e-86ea-b1a9192f155b" providerId="ADAL" clId="{59A26D77-9E55-44B5-9B8E-5751413C0101}" dt="2022-08-10T17:49:07.310" v="3057" actId="207"/>
        <pc:sldMkLst>
          <pc:docMk/>
          <pc:sldMk cId="1308028765" sldId="284"/>
        </pc:sldMkLst>
        <pc:spChg chg="mod">
          <ac:chgData name="Chang, Kaycee@Energy" userId="b36039a6-e974-446e-86ea-b1a9192f155b" providerId="ADAL" clId="{59A26D77-9E55-44B5-9B8E-5751413C0101}" dt="2022-08-10T17:49:07.310" v="3057" actId="207"/>
          <ac:spMkLst>
            <pc:docMk/>
            <pc:sldMk cId="1308028765" sldId="284"/>
            <ac:spMk id="8" creationId="{225032D5-95B1-1548-AFAF-7FB1F52B9EA7}"/>
          </ac:spMkLst>
        </pc:spChg>
      </pc:sldChg>
      <pc:sldChg chg="modSp mod">
        <pc:chgData name="Chang, Kaycee@Energy" userId="b36039a6-e974-446e-86ea-b1a9192f155b" providerId="ADAL" clId="{59A26D77-9E55-44B5-9B8E-5751413C0101}" dt="2022-08-10T17:51:05.840" v="3084" actId="6549"/>
        <pc:sldMkLst>
          <pc:docMk/>
          <pc:sldMk cId="3768265395" sldId="286"/>
        </pc:sldMkLst>
        <pc:spChg chg="mod">
          <ac:chgData name="Chang, Kaycee@Energy" userId="b36039a6-e974-446e-86ea-b1a9192f155b" providerId="ADAL" clId="{59A26D77-9E55-44B5-9B8E-5751413C0101}" dt="2022-08-10T17:51:05.840" v="3084" actId="6549"/>
          <ac:spMkLst>
            <pc:docMk/>
            <pc:sldMk cId="3768265395" sldId="286"/>
            <ac:spMk id="8" creationId="{225032D5-95B1-1548-AFAF-7FB1F52B9EA7}"/>
          </ac:spMkLst>
        </pc:spChg>
      </pc:sldChg>
      <pc:sldChg chg="modSp mod">
        <pc:chgData name="Chang, Kaycee@Energy" userId="b36039a6-e974-446e-86ea-b1a9192f155b" providerId="ADAL" clId="{59A26D77-9E55-44B5-9B8E-5751413C0101}" dt="2022-08-10T17:51:32.565" v="3089" actId="179"/>
        <pc:sldMkLst>
          <pc:docMk/>
          <pc:sldMk cId="4025808352" sldId="287"/>
        </pc:sldMkLst>
        <pc:spChg chg="mod">
          <ac:chgData name="Chang, Kaycee@Energy" userId="b36039a6-e974-446e-86ea-b1a9192f155b" providerId="ADAL" clId="{59A26D77-9E55-44B5-9B8E-5751413C0101}" dt="2022-08-10T17:51:32.565" v="3089" actId="179"/>
          <ac:spMkLst>
            <pc:docMk/>
            <pc:sldMk cId="4025808352" sldId="287"/>
            <ac:spMk id="8" creationId="{225032D5-95B1-1548-AFAF-7FB1F52B9EA7}"/>
          </ac:spMkLst>
        </pc:spChg>
      </pc:sldChg>
      <pc:sldChg chg="modSp mod modCm">
        <pc:chgData name="Chang, Kaycee@Energy" userId="b36039a6-e974-446e-86ea-b1a9192f155b" providerId="ADAL" clId="{59A26D77-9E55-44B5-9B8E-5751413C0101}" dt="2022-08-10T17:49:52.508" v="3063" actId="115"/>
        <pc:sldMkLst>
          <pc:docMk/>
          <pc:sldMk cId="1664551204" sldId="298"/>
        </pc:sldMkLst>
        <pc:graphicFrameChg chg="modGraphic">
          <ac:chgData name="Chang, Kaycee@Energy" userId="b36039a6-e974-446e-86ea-b1a9192f155b" providerId="ADAL" clId="{59A26D77-9E55-44B5-9B8E-5751413C0101}" dt="2022-08-10T17:49:52.508" v="3063" actId="115"/>
          <ac:graphicFrameMkLst>
            <pc:docMk/>
            <pc:sldMk cId="1664551204" sldId="298"/>
            <ac:graphicFrameMk id="9" creationId="{00000000-0000-0000-0000-000000000000}"/>
          </ac:graphicFrameMkLst>
        </pc:graphicFrameChg>
      </pc:sldChg>
      <pc:sldChg chg="modSp mod">
        <pc:chgData name="Chang, Kaycee@Energy" userId="b36039a6-e974-446e-86ea-b1a9192f155b" providerId="ADAL" clId="{59A26D77-9E55-44B5-9B8E-5751413C0101}" dt="2022-08-10T17:50:10.858" v="3064" actId="207"/>
        <pc:sldMkLst>
          <pc:docMk/>
          <pc:sldMk cId="3886635779" sldId="299"/>
        </pc:sldMkLst>
        <pc:spChg chg="mod">
          <ac:chgData name="Chang, Kaycee@Energy" userId="b36039a6-e974-446e-86ea-b1a9192f155b" providerId="ADAL" clId="{59A26D77-9E55-44B5-9B8E-5751413C0101}" dt="2022-08-10T17:50:10.858" v="3064" actId="207"/>
          <ac:spMkLst>
            <pc:docMk/>
            <pc:sldMk cId="3886635779" sldId="299"/>
            <ac:spMk id="8" creationId="{225032D5-95B1-1548-AFAF-7FB1F52B9EA7}"/>
          </ac:spMkLst>
        </pc:spChg>
      </pc:sldChg>
      <pc:sldChg chg="modSp mod">
        <pc:chgData name="Chang, Kaycee@Energy" userId="b36039a6-e974-446e-86ea-b1a9192f155b" providerId="ADAL" clId="{59A26D77-9E55-44B5-9B8E-5751413C0101}" dt="2022-08-08T23:52:21.762" v="1790" actId="20577"/>
        <pc:sldMkLst>
          <pc:docMk/>
          <pc:sldMk cId="3204411470" sldId="304"/>
        </pc:sldMkLst>
        <pc:spChg chg="mod">
          <ac:chgData name="Chang, Kaycee@Energy" userId="b36039a6-e974-446e-86ea-b1a9192f155b" providerId="ADAL" clId="{59A26D77-9E55-44B5-9B8E-5751413C0101}" dt="2022-08-08T23:52:07.108" v="1785" actId="20577"/>
          <ac:spMkLst>
            <pc:docMk/>
            <pc:sldMk cId="3204411470" sldId="304"/>
            <ac:spMk id="11" creationId="{00000000-0000-0000-0000-000000000000}"/>
          </ac:spMkLst>
        </pc:spChg>
        <pc:graphicFrameChg chg="modGraphic">
          <ac:chgData name="Chang, Kaycee@Energy" userId="b36039a6-e974-446e-86ea-b1a9192f155b" providerId="ADAL" clId="{59A26D77-9E55-44B5-9B8E-5751413C0101}" dt="2022-08-08T23:52:21.762" v="1790" actId="20577"/>
          <ac:graphicFrameMkLst>
            <pc:docMk/>
            <pc:sldMk cId="3204411470" sldId="304"/>
            <ac:graphicFrameMk id="7" creationId="{00000000-0000-0000-0000-000000000000}"/>
          </ac:graphicFrameMkLst>
        </pc:graphicFrameChg>
      </pc:sldChg>
      <pc:sldChg chg="modSp mod">
        <pc:chgData name="Chang, Kaycee@Energy" userId="b36039a6-e974-446e-86ea-b1a9192f155b" providerId="ADAL" clId="{59A26D77-9E55-44B5-9B8E-5751413C0101}" dt="2022-08-10T17:46:09.224" v="3022" actId="207"/>
        <pc:sldMkLst>
          <pc:docMk/>
          <pc:sldMk cId="2272907920" sldId="307"/>
        </pc:sldMkLst>
        <pc:spChg chg="mod">
          <ac:chgData name="Chang, Kaycee@Energy" userId="b36039a6-e974-446e-86ea-b1a9192f155b" providerId="ADAL" clId="{59A26D77-9E55-44B5-9B8E-5751413C0101}" dt="2022-08-08T22:20:59.354" v="7" actId="20577"/>
          <ac:spMkLst>
            <pc:docMk/>
            <pc:sldMk cId="2272907920" sldId="307"/>
            <ac:spMk id="2" creationId="{00000000-0000-0000-0000-000000000000}"/>
          </ac:spMkLst>
        </pc:spChg>
        <pc:spChg chg="mod">
          <ac:chgData name="Chang, Kaycee@Energy" userId="b36039a6-e974-446e-86ea-b1a9192f155b" providerId="ADAL" clId="{59A26D77-9E55-44B5-9B8E-5751413C0101}" dt="2022-08-10T17:46:09.224" v="3022" actId="207"/>
          <ac:spMkLst>
            <pc:docMk/>
            <pc:sldMk cId="2272907920" sldId="307"/>
            <ac:spMk id="7" creationId="{9B912184-A9F8-4AB9-A395-9F6E5FACAE21}"/>
          </ac:spMkLst>
        </pc:spChg>
      </pc:sldChg>
      <pc:sldChg chg="del">
        <pc:chgData name="Chang, Kaycee@Energy" userId="b36039a6-e974-446e-86ea-b1a9192f155b" providerId="ADAL" clId="{59A26D77-9E55-44B5-9B8E-5751413C0101}" dt="2022-08-08T23:47:01.743" v="1780" actId="2696"/>
        <pc:sldMkLst>
          <pc:docMk/>
          <pc:sldMk cId="843141751" sldId="335"/>
        </pc:sldMkLst>
      </pc:sldChg>
      <pc:sldChg chg="del">
        <pc:chgData name="Chang, Kaycee@Energy" userId="b36039a6-e974-446e-86ea-b1a9192f155b" providerId="ADAL" clId="{59A26D77-9E55-44B5-9B8E-5751413C0101}" dt="2022-08-08T23:47:04.878" v="1781" actId="2696"/>
        <pc:sldMkLst>
          <pc:docMk/>
          <pc:sldMk cId="4026196311" sldId="336"/>
        </pc:sldMkLst>
      </pc:sldChg>
      <pc:sldChg chg="addSp modSp mod modNotesTx">
        <pc:chgData name="Chang, Kaycee@Energy" userId="b36039a6-e974-446e-86ea-b1a9192f155b" providerId="ADAL" clId="{59A26D77-9E55-44B5-9B8E-5751413C0101}" dt="2022-08-10T17:53:02.909" v="3261" actId="962"/>
        <pc:sldMkLst>
          <pc:docMk/>
          <pc:sldMk cId="3974638678" sldId="341"/>
        </pc:sldMkLst>
        <pc:spChg chg="add mod">
          <ac:chgData name="Chang, Kaycee@Energy" userId="b36039a6-e974-446e-86ea-b1a9192f155b" providerId="ADAL" clId="{59A26D77-9E55-44B5-9B8E-5751413C0101}" dt="2022-08-10T17:47:14.935" v="3032" actId="207"/>
          <ac:spMkLst>
            <pc:docMk/>
            <pc:sldMk cId="3974638678" sldId="341"/>
            <ac:spMk id="5" creationId="{6A0D2BA7-96E3-42AB-B7B9-CD63BED12832}"/>
          </ac:spMkLst>
        </pc:spChg>
        <pc:spChg chg="mod">
          <ac:chgData name="Chang, Kaycee@Energy" userId="b36039a6-e974-446e-86ea-b1a9192f155b" providerId="ADAL" clId="{59A26D77-9E55-44B5-9B8E-5751413C0101}" dt="2022-08-10T17:47:30.575" v="3035" actId="948"/>
          <ac:spMkLst>
            <pc:docMk/>
            <pc:sldMk cId="3974638678" sldId="341"/>
            <ac:spMk id="8" creationId="{225032D5-95B1-1548-AFAF-7FB1F52B9EA7}"/>
          </ac:spMkLst>
        </pc:spChg>
        <pc:picChg chg="add mod">
          <ac:chgData name="Chang, Kaycee@Energy" userId="b36039a6-e974-446e-86ea-b1a9192f155b" providerId="ADAL" clId="{59A26D77-9E55-44B5-9B8E-5751413C0101}" dt="2022-08-10T17:53:02.909" v="3261" actId="962"/>
          <ac:picMkLst>
            <pc:docMk/>
            <pc:sldMk cId="3974638678" sldId="341"/>
            <ac:picMk id="6" creationId="{39A234F1-8676-4ECD-B53E-393D41ED4A2E}"/>
          </ac:picMkLst>
        </pc:picChg>
      </pc:sldChg>
      <pc:sldChg chg="modSp mod">
        <pc:chgData name="Chang, Kaycee@Energy" userId="b36039a6-e974-446e-86ea-b1a9192f155b" providerId="ADAL" clId="{59A26D77-9E55-44B5-9B8E-5751413C0101}" dt="2022-08-10T17:48:43.701" v="3052" actId="207"/>
        <pc:sldMkLst>
          <pc:docMk/>
          <pc:sldMk cId="27020742" sldId="342"/>
        </pc:sldMkLst>
        <pc:spChg chg="mod">
          <ac:chgData name="Chang, Kaycee@Energy" userId="b36039a6-e974-446e-86ea-b1a9192f155b" providerId="ADAL" clId="{59A26D77-9E55-44B5-9B8E-5751413C0101}" dt="2022-08-10T17:48:43.701" v="3052" actId="207"/>
          <ac:spMkLst>
            <pc:docMk/>
            <pc:sldMk cId="27020742" sldId="342"/>
            <ac:spMk id="8" creationId="{225032D5-95B1-1548-AFAF-7FB1F52B9EA7}"/>
          </ac:spMkLst>
        </pc:spChg>
      </pc:sldChg>
      <pc:sldChg chg="modSp add mod">
        <pc:chgData name="Chang, Kaycee@Energy" userId="b36039a6-e974-446e-86ea-b1a9192f155b" providerId="ADAL" clId="{59A26D77-9E55-44B5-9B8E-5751413C0101}" dt="2022-08-10T17:48:33.806" v="3050" actId="207"/>
        <pc:sldMkLst>
          <pc:docMk/>
          <pc:sldMk cId="568221039" sldId="343"/>
        </pc:sldMkLst>
        <pc:spChg chg="mod">
          <ac:chgData name="Chang, Kaycee@Energy" userId="b36039a6-e974-446e-86ea-b1a9192f155b" providerId="ADAL" clId="{59A26D77-9E55-44B5-9B8E-5751413C0101}" dt="2022-08-10T17:48:33.806" v="3050" actId="207"/>
          <ac:spMkLst>
            <pc:docMk/>
            <pc:sldMk cId="568221039" sldId="343"/>
            <ac:spMk id="8" creationId="{225032D5-95B1-1548-AFAF-7FB1F52B9EA7}"/>
          </ac:spMkLst>
        </pc:spChg>
      </pc:sldChg>
      <pc:sldChg chg="add del">
        <pc:chgData name="Chang, Kaycee@Energy" userId="b36039a6-e974-446e-86ea-b1a9192f155b" providerId="ADAL" clId="{59A26D77-9E55-44B5-9B8E-5751413C0101}" dt="2022-08-08T23:37:30.038" v="990"/>
        <pc:sldMkLst>
          <pc:docMk/>
          <pc:sldMk cId="2649518596" sldId="343"/>
        </pc:sldMkLst>
      </pc:sldChg>
      <pc:sldChg chg="addSp delSp modSp add mod modNotesTx">
        <pc:chgData name="Chang, Kaycee@Energy" userId="b36039a6-e974-446e-86ea-b1a9192f155b" providerId="ADAL" clId="{59A26D77-9E55-44B5-9B8E-5751413C0101}" dt="2022-08-10T17:53:56.447" v="3589" actId="962"/>
        <pc:sldMkLst>
          <pc:docMk/>
          <pc:sldMk cId="4038848580" sldId="344"/>
        </pc:sldMkLst>
        <pc:spChg chg="del">
          <ac:chgData name="Chang, Kaycee@Energy" userId="b36039a6-e974-446e-86ea-b1a9192f155b" providerId="ADAL" clId="{59A26D77-9E55-44B5-9B8E-5751413C0101}" dt="2022-08-10T16:18:39.453" v="2016" actId="478"/>
          <ac:spMkLst>
            <pc:docMk/>
            <pc:sldMk cId="4038848580" sldId="344"/>
            <ac:spMk id="2" creationId="{FC8186EA-7102-40BE-87E6-DC375358849F}"/>
          </ac:spMkLst>
        </pc:spChg>
        <pc:spChg chg="add del mod">
          <ac:chgData name="Chang, Kaycee@Energy" userId="b36039a6-e974-446e-86ea-b1a9192f155b" providerId="ADAL" clId="{59A26D77-9E55-44B5-9B8E-5751413C0101}" dt="2022-08-10T16:18:40.959" v="2017" actId="478"/>
          <ac:spMkLst>
            <pc:docMk/>
            <pc:sldMk cId="4038848580" sldId="344"/>
            <ac:spMk id="10" creationId="{044BE09E-2A21-4602-A828-5EF3C7CE59F1}"/>
          </ac:spMkLst>
        </pc:spChg>
        <pc:spChg chg="mod">
          <ac:chgData name="Chang, Kaycee@Energy" userId="b36039a6-e974-446e-86ea-b1a9192f155b" providerId="ADAL" clId="{59A26D77-9E55-44B5-9B8E-5751413C0101}" dt="2022-08-10T17:48:07.564" v="3044" actId="207"/>
          <ac:spMkLst>
            <pc:docMk/>
            <pc:sldMk cId="4038848580" sldId="344"/>
            <ac:spMk id="15" creationId="{3A5C197D-C22F-48E3-B519-5B75FBC12343}"/>
          </ac:spMkLst>
        </pc:spChg>
        <pc:spChg chg="mod">
          <ac:chgData name="Chang, Kaycee@Energy" userId="b36039a6-e974-446e-86ea-b1a9192f155b" providerId="ADAL" clId="{59A26D77-9E55-44B5-9B8E-5751413C0101}" dt="2022-08-10T17:47:38.994" v="3036" actId="207"/>
          <ac:spMkLst>
            <pc:docMk/>
            <pc:sldMk cId="4038848580" sldId="344"/>
            <ac:spMk id="16" creationId="{40887B32-E514-462C-A1B2-BA7F87C5FEB7}"/>
          </ac:spMkLst>
        </pc:spChg>
        <pc:spChg chg="mod">
          <ac:chgData name="Chang, Kaycee@Energy" userId="b36039a6-e974-446e-86ea-b1a9192f155b" providerId="ADAL" clId="{59A26D77-9E55-44B5-9B8E-5751413C0101}" dt="2022-08-10T17:48:24.458" v="3048" actId="207"/>
          <ac:spMkLst>
            <pc:docMk/>
            <pc:sldMk cId="4038848580" sldId="344"/>
            <ac:spMk id="17" creationId="{F6EA0719-2E74-4091-9E80-17EEFD79D5AD}"/>
          </ac:spMkLst>
        </pc:spChg>
        <pc:spChg chg="mod">
          <ac:chgData name="Chang, Kaycee@Energy" userId="b36039a6-e974-446e-86ea-b1a9192f155b" providerId="ADAL" clId="{59A26D77-9E55-44B5-9B8E-5751413C0101}" dt="2022-08-10T17:48:03.656" v="3043" actId="207"/>
          <ac:spMkLst>
            <pc:docMk/>
            <pc:sldMk cId="4038848580" sldId="344"/>
            <ac:spMk id="19" creationId="{AD8D9008-85B0-4CA6-ADF3-6BA91BD3E77E}"/>
          </ac:spMkLst>
        </pc:spChg>
        <pc:spChg chg="mod">
          <ac:chgData name="Chang, Kaycee@Energy" userId="b36039a6-e974-446e-86ea-b1a9192f155b" providerId="ADAL" clId="{59A26D77-9E55-44B5-9B8E-5751413C0101}" dt="2022-08-10T17:48:27.166" v="3049" actId="207"/>
          <ac:spMkLst>
            <pc:docMk/>
            <pc:sldMk cId="4038848580" sldId="344"/>
            <ac:spMk id="20" creationId="{F9939797-4088-4E48-AAB4-BCE4785FEAB0}"/>
          </ac:spMkLst>
        </pc:spChg>
        <pc:spChg chg="mod">
          <ac:chgData name="Chang, Kaycee@Energy" userId="b36039a6-e974-446e-86ea-b1a9192f155b" providerId="ADAL" clId="{59A26D77-9E55-44B5-9B8E-5751413C0101}" dt="2022-08-10T17:47:55.934" v="3041" actId="207"/>
          <ac:spMkLst>
            <pc:docMk/>
            <pc:sldMk cId="4038848580" sldId="344"/>
            <ac:spMk id="22" creationId="{DBDA447E-AC6C-4DC1-909E-B674B1BB6429}"/>
          </ac:spMkLst>
        </pc:spChg>
        <pc:spChg chg="mod">
          <ac:chgData name="Chang, Kaycee@Energy" userId="b36039a6-e974-446e-86ea-b1a9192f155b" providerId="ADAL" clId="{59A26D77-9E55-44B5-9B8E-5751413C0101}" dt="2022-08-10T17:48:20.812" v="3047" actId="207"/>
          <ac:spMkLst>
            <pc:docMk/>
            <pc:sldMk cId="4038848580" sldId="344"/>
            <ac:spMk id="23" creationId="{D926795A-46F5-4DDA-9761-DEA35C086626}"/>
          </ac:spMkLst>
        </pc:spChg>
        <pc:spChg chg="mod">
          <ac:chgData name="Chang, Kaycee@Energy" userId="b36039a6-e974-446e-86ea-b1a9192f155b" providerId="ADAL" clId="{59A26D77-9E55-44B5-9B8E-5751413C0101}" dt="2022-08-10T17:48:16.670" v="3046" actId="207"/>
          <ac:spMkLst>
            <pc:docMk/>
            <pc:sldMk cId="4038848580" sldId="344"/>
            <ac:spMk id="24" creationId="{B13D9906-1C99-577D-932C-F89F4559C396}"/>
          </ac:spMkLst>
        </pc:spChg>
        <pc:spChg chg="mod">
          <ac:chgData name="Chang, Kaycee@Energy" userId="b36039a6-e974-446e-86ea-b1a9192f155b" providerId="ADAL" clId="{59A26D77-9E55-44B5-9B8E-5751413C0101}" dt="2022-08-10T17:47:59.747" v="3042" actId="207"/>
          <ac:spMkLst>
            <pc:docMk/>
            <pc:sldMk cId="4038848580" sldId="344"/>
            <ac:spMk id="25" creationId="{E7D4AEBB-9269-3A06-AD10-626072DE79E7}"/>
          </ac:spMkLst>
        </pc:spChg>
        <pc:spChg chg="add mod">
          <ac:chgData name="Chang, Kaycee@Energy" userId="b36039a6-e974-446e-86ea-b1a9192f155b" providerId="ADAL" clId="{59A26D77-9E55-44B5-9B8E-5751413C0101}" dt="2022-08-10T16:18:48.856" v="2036" actId="20577"/>
          <ac:spMkLst>
            <pc:docMk/>
            <pc:sldMk cId="4038848580" sldId="344"/>
            <ac:spMk id="26" creationId="{5A6CCA74-797C-403D-A3D0-12248BB7C825}"/>
          </ac:spMkLst>
        </pc:spChg>
        <pc:grpChg chg="mod">
          <ac:chgData name="Chang, Kaycee@Energy" userId="b36039a6-e974-446e-86ea-b1a9192f155b" providerId="ADAL" clId="{59A26D77-9E55-44B5-9B8E-5751413C0101}" dt="2022-08-10T17:53:32.503" v="3431" actId="962"/>
          <ac:grpSpMkLst>
            <pc:docMk/>
            <pc:sldMk cId="4038848580" sldId="344"/>
            <ac:grpSpMk id="5" creationId="{77C99FFE-4F11-4337-B405-14C85DFD258F}"/>
          </ac:grpSpMkLst>
        </pc:grpChg>
        <pc:grpChg chg="mod">
          <ac:chgData name="Chang, Kaycee@Energy" userId="b36039a6-e974-446e-86ea-b1a9192f155b" providerId="ADAL" clId="{59A26D77-9E55-44B5-9B8E-5751413C0101}" dt="2022-08-10T17:53:44.890" v="3503" actId="962"/>
          <ac:grpSpMkLst>
            <pc:docMk/>
            <pc:sldMk cId="4038848580" sldId="344"/>
            <ac:grpSpMk id="6" creationId="{8901CDAB-F0B3-4EFE-B060-3A29FB404139}"/>
          </ac:grpSpMkLst>
        </pc:grpChg>
        <pc:grpChg chg="mod">
          <ac:chgData name="Chang, Kaycee@Energy" userId="b36039a6-e974-446e-86ea-b1a9192f155b" providerId="ADAL" clId="{59A26D77-9E55-44B5-9B8E-5751413C0101}" dt="2022-08-10T17:53:56.447" v="3589" actId="962"/>
          <ac:grpSpMkLst>
            <pc:docMk/>
            <pc:sldMk cId="4038848580" sldId="344"/>
            <ac:grpSpMk id="7" creationId="{24E6BBDC-868A-452F-AB13-B576B9282298}"/>
          </ac:grpSpMkLst>
        </pc:grpChg>
        <pc:grpChg chg="mod">
          <ac:chgData name="Chang, Kaycee@Energy" userId="b36039a6-e974-446e-86ea-b1a9192f155b" providerId="ADAL" clId="{59A26D77-9E55-44B5-9B8E-5751413C0101}" dt="2022-08-10T17:53:37.215" v="3455" actId="962"/>
          <ac:grpSpMkLst>
            <pc:docMk/>
            <pc:sldMk cId="4038848580" sldId="344"/>
            <ac:grpSpMk id="8" creationId="{A0006780-F741-4C74-AC8F-D64193D539D6}"/>
          </ac:grpSpMkLst>
        </pc:grpChg>
      </pc:sldChg>
    </pc:docChg>
  </pc:docChgLst>
  <pc:docChgLst>
    <pc:chgData name="Chang, Kaycee@Energy" userId="b36039a6-e974-446e-86ea-b1a9192f155b" providerId="ADAL" clId="{5EC588DC-2FF2-4D61-B1DA-4FA182D124B4}"/>
    <pc:docChg chg="undo custSel modSld">
      <pc:chgData name="Chang, Kaycee@Energy" userId="b36039a6-e974-446e-86ea-b1a9192f155b" providerId="ADAL" clId="{5EC588DC-2FF2-4D61-B1DA-4FA182D124B4}" dt="2022-08-30T20:34:54.856" v="256" actId="20577"/>
      <pc:docMkLst>
        <pc:docMk/>
      </pc:docMkLst>
      <pc:sldChg chg="modSp mod">
        <pc:chgData name="Chang, Kaycee@Energy" userId="b36039a6-e974-446e-86ea-b1a9192f155b" providerId="ADAL" clId="{5EC588DC-2FF2-4D61-B1DA-4FA182D124B4}" dt="2022-08-30T20:28:02.933" v="100" actId="13926"/>
        <pc:sldMkLst>
          <pc:docMk/>
          <pc:sldMk cId="3786779211" sldId="262"/>
        </pc:sldMkLst>
        <pc:spChg chg="mod">
          <ac:chgData name="Chang, Kaycee@Energy" userId="b36039a6-e974-446e-86ea-b1a9192f155b" providerId="ADAL" clId="{5EC588DC-2FF2-4D61-B1DA-4FA182D124B4}" dt="2022-08-30T20:28:02.933" v="100" actId="13926"/>
          <ac:spMkLst>
            <pc:docMk/>
            <pc:sldMk cId="3786779211" sldId="262"/>
            <ac:spMk id="8" creationId="{225032D5-95B1-1548-AFAF-7FB1F52B9EA7}"/>
          </ac:spMkLst>
        </pc:spChg>
      </pc:sldChg>
      <pc:sldChg chg="modSp mod">
        <pc:chgData name="Chang, Kaycee@Energy" userId="b36039a6-e974-446e-86ea-b1a9192f155b" providerId="ADAL" clId="{5EC588DC-2FF2-4D61-B1DA-4FA182D124B4}" dt="2022-08-30T20:30:12.063" v="143" actId="5793"/>
        <pc:sldMkLst>
          <pc:docMk/>
          <pc:sldMk cId="2190832787" sldId="275"/>
        </pc:sldMkLst>
        <pc:spChg chg="mod">
          <ac:chgData name="Chang, Kaycee@Energy" userId="b36039a6-e974-446e-86ea-b1a9192f155b" providerId="ADAL" clId="{5EC588DC-2FF2-4D61-B1DA-4FA182D124B4}" dt="2022-08-30T20:30:12.063" v="143" actId="5793"/>
          <ac:spMkLst>
            <pc:docMk/>
            <pc:sldMk cId="2190832787" sldId="275"/>
            <ac:spMk id="8" creationId="{225032D5-95B1-1548-AFAF-7FB1F52B9EA7}"/>
          </ac:spMkLst>
        </pc:spChg>
      </pc:sldChg>
      <pc:sldChg chg="modSp mod">
        <pc:chgData name="Chang, Kaycee@Energy" userId="b36039a6-e974-446e-86ea-b1a9192f155b" providerId="ADAL" clId="{5EC588DC-2FF2-4D61-B1DA-4FA182D124B4}" dt="2022-08-30T20:34:03.611" v="235" actId="20577"/>
        <pc:sldMkLst>
          <pc:docMk/>
          <pc:sldMk cId="1664551204" sldId="298"/>
        </pc:sldMkLst>
        <pc:graphicFrameChg chg="modGraphic">
          <ac:chgData name="Chang, Kaycee@Energy" userId="b36039a6-e974-446e-86ea-b1a9192f155b" providerId="ADAL" clId="{5EC588DC-2FF2-4D61-B1DA-4FA182D124B4}" dt="2022-08-30T20:34:03.611" v="235" actId="20577"/>
          <ac:graphicFrameMkLst>
            <pc:docMk/>
            <pc:sldMk cId="1664551204" sldId="298"/>
            <ac:graphicFrameMk id="9" creationId="{00000000-0000-0000-0000-000000000000}"/>
          </ac:graphicFrameMkLst>
        </pc:graphicFrameChg>
      </pc:sldChg>
      <pc:sldChg chg="modSp mod">
        <pc:chgData name="Chang, Kaycee@Energy" userId="b36039a6-e974-446e-86ea-b1a9192f155b" providerId="ADAL" clId="{5EC588DC-2FF2-4D61-B1DA-4FA182D124B4}" dt="2022-08-30T20:34:54.856" v="256" actId="20577"/>
        <pc:sldMkLst>
          <pc:docMk/>
          <pc:sldMk cId="3886635779" sldId="299"/>
        </pc:sldMkLst>
        <pc:spChg chg="mod">
          <ac:chgData name="Chang, Kaycee@Energy" userId="b36039a6-e974-446e-86ea-b1a9192f155b" providerId="ADAL" clId="{5EC588DC-2FF2-4D61-B1DA-4FA182D124B4}" dt="2022-08-30T20:34:54.856" v="256" actId="20577"/>
          <ac:spMkLst>
            <pc:docMk/>
            <pc:sldMk cId="3886635779" sldId="299"/>
            <ac:spMk id="8" creationId="{225032D5-95B1-1548-AFAF-7FB1F52B9EA7}"/>
          </ac:spMkLst>
        </pc:spChg>
      </pc:sldChg>
      <pc:sldChg chg="modSp mod">
        <pc:chgData name="Chang, Kaycee@Energy" userId="b36039a6-e974-446e-86ea-b1a9192f155b" providerId="ADAL" clId="{5EC588DC-2FF2-4D61-B1DA-4FA182D124B4}" dt="2022-08-30T20:28:21.762" v="112" actId="13926"/>
        <pc:sldMkLst>
          <pc:docMk/>
          <pc:sldMk cId="4205697365" sldId="302"/>
        </pc:sldMkLst>
        <pc:spChg chg="mod">
          <ac:chgData name="Chang, Kaycee@Energy" userId="b36039a6-e974-446e-86ea-b1a9192f155b" providerId="ADAL" clId="{5EC588DC-2FF2-4D61-B1DA-4FA182D124B4}" dt="2022-08-30T20:28:21.762" v="112" actId="13926"/>
          <ac:spMkLst>
            <pc:docMk/>
            <pc:sldMk cId="4205697365" sldId="302"/>
            <ac:spMk id="3" creationId="{84C8A6EC-457C-4C86-9229-057AD25A3C9D}"/>
          </ac:spMkLst>
        </pc:spChg>
      </pc:sldChg>
      <pc:sldChg chg="modSp mod">
        <pc:chgData name="Chang, Kaycee@Energy" userId="b36039a6-e974-446e-86ea-b1a9192f155b" providerId="ADAL" clId="{5EC588DC-2FF2-4D61-B1DA-4FA182D124B4}" dt="2022-08-30T20:27:27.306" v="76" actId="20577"/>
        <pc:sldMkLst>
          <pc:docMk/>
          <pc:sldMk cId="1975939034" sldId="305"/>
        </pc:sldMkLst>
        <pc:spChg chg="mod">
          <ac:chgData name="Chang, Kaycee@Energy" userId="b36039a6-e974-446e-86ea-b1a9192f155b" providerId="ADAL" clId="{5EC588DC-2FF2-4D61-B1DA-4FA182D124B4}" dt="2022-08-30T20:27:07.948" v="1" actId="20577"/>
          <ac:spMkLst>
            <pc:docMk/>
            <pc:sldMk cId="1975939034" sldId="305"/>
            <ac:spMk id="4" creationId="{00000000-0000-0000-0000-000000000000}"/>
          </ac:spMkLst>
        </pc:spChg>
        <pc:spChg chg="mod">
          <ac:chgData name="Chang, Kaycee@Energy" userId="b36039a6-e974-446e-86ea-b1a9192f155b" providerId="ADAL" clId="{5EC588DC-2FF2-4D61-B1DA-4FA182D124B4}" dt="2022-08-30T20:27:27.306" v="76" actId="20577"/>
          <ac:spMkLst>
            <pc:docMk/>
            <pc:sldMk cId="1975939034" sldId="305"/>
            <ac:spMk id="5" creationId="{00000000-0000-0000-0000-000000000000}"/>
          </ac:spMkLst>
        </pc:spChg>
      </pc:sldChg>
      <pc:sldChg chg="modSp mod">
        <pc:chgData name="Chang, Kaycee@Energy" userId="b36039a6-e974-446e-86ea-b1a9192f155b" providerId="ADAL" clId="{5EC588DC-2FF2-4D61-B1DA-4FA182D124B4}" dt="2022-08-30T20:27:48.977" v="88" actId="13926"/>
        <pc:sldMkLst>
          <pc:docMk/>
          <pc:sldMk cId="2272907920" sldId="307"/>
        </pc:sldMkLst>
        <pc:spChg chg="mod">
          <ac:chgData name="Chang, Kaycee@Energy" userId="b36039a6-e974-446e-86ea-b1a9192f155b" providerId="ADAL" clId="{5EC588DC-2FF2-4D61-B1DA-4FA182D124B4}" dt="2022-08-30T20:27:48.977" v="88" actId="13926"/>
          <ac:spMkLst>
            <pc:docMk/>
            <pc:sldMk cId="2272907920" sldId="307"/>
            <ac:spMk id="7" creationId="{9B912184-A9F8-4AB9-A395-9F6E5FACAE21}"/>
          </ac:spMkLst>
        </pc:spChg>
      </pc:sldChg>
      <pc:sldChg chg="modSp mod">
        <pc:chgData name="Chang, Kaycee@Energy" userId="b36039a6-e974-446e-86ea-b1a9192f155b" providerId="ADAL" clId="{5EC588DC-2FF2-4D61-B1DA-4FA182D124B4}" dt="2022-08-30T20:29:37.986" v="126" actId="5793"/>
        <pc:sldMkLst>
          <pc:docMk/>
          <pc:sldMk cId="3974638678" sldId="341"/>
        </pc:sldMkLst>
        <pc:spChg chg="mod">
          <ac:chgData name="Chang, Kaycee@Energy" userId="b36039a6-e974-446e-86ea-b1a9192f155b" providerId="ADAL" clId="{5EC588DC-2FF2-4D61-B1DA-4FA182D124B4}" dt="2022-08-30T20:29:37.986" v="126" actId="5793"/>
          <ac:spMkLst>
            <pc:docMk/>
            <pc:sldMk cId="3974638678" sldId="341"/>
            <ac:spMk id="8" creationId="{225032D5-95B1-1548-AFAF-7FB1F52B9EA7}"/>
          </ac:spMkLst>
        </pc:spChg>
      </pc:sldChg>
      <pc:sldChg chg="modSp mod">
        <pc:chgData name="Chang, Kaycee@Energy" userId="b36039a6-e974-446e-86ea-b1a9192f155b" providerId="ADAL" clId="{5EC588DC-2FF2-4D61-B1DA-4FA182D124B4}" dt="2022-08-30T20:32:07.868" v="152" actId="20577"/>
        <pc:sldMkLst>
          <pc:docMk/>
          <pc:sldMk cId="27020742" sldId="342"/>
        </pc:sldMkLst>
        <pc:spChg chg="mod">
          <ac:chgData name="Chang, Kaycee@Energy" userId="b36039a6-e974-446e-86ea-b1a9192f155b" providerId="ADAL" clId="{5EC588DC-2FF2-4D61-B1DA-4FA182D124B4}" dt="2022-08-30T20:30:28.507" v="144"/>
          <ac:spMkLst>
            <pc:docMk/>
            <pc:sldMk cId="27020742" sldId="342"/>
            <ac:spMk id="8" creationId="{225032D5-95B1-1548-AFAF-7FB1F52B9EA7}"/>
          </ac:spMkLst>
        </pc:spChg>
        <pc:graphicFrameChg chg="modGraphic">
          <ac:chgData name="Chang, Kaycee@Energy" userId="b36039a6-e974-446e-86ea-b1a9192f155b" providerId="ADAL" clId="{5EC588DC-2FF2-4D61-B1DA-4FA182D124B4}" dt="2022-08-30T20:32:07.868" v="152" actId="20577"/>
          <ac:graphicFrameMkLst>
            <pc:docMk/>
            <pc:sldMk cId="27020742" sldId="342"/>
            <ac:graphicFrameMk id="5" creationId="{D81C6283-D04D-04C8-47FA-96BF16DBD0E8}"/>
          </ac:graphicFrameMkLst>
        </pc:graphicFrameChg>
      </pc:sldChg>
      <pc:sldChg chg="modSp mod">
        <pc:chgData name="Chang, Kaycee@Energy" userId="b36039a6-e974-446e-86ea-b1a9192f155b" providerId="ADAL" clId="{5EC588DC-2FF2-4D61-B1DA-4FA182D124B4}" dt="2022-08-30T20:30:05.539" v="139" actId="5793"/>
        <pc:sldMkLst>
          <pc:docMk/>
          <pc:sldMk cId="568221039" sldId="343"/>
        </pc:sldMkLst>
        <pc:spChg chg="mod">
          <ac:chgData name="Chang, Kaycee@Energy" userId="b36039a6-e974-446e-86ea-b1a9192f155b" providerId="ADAL" clId="{5EC588DC-2FF2-4D61-B1DA-4FA182D124B4}" dt="2022-08-30T20:30:05.539" v="139" actId="5793"/>
          <ac:spMkLst>
            <pc:docMk/>
            <pc:sldMk cId="568221039" sldId="343"/>
            <ac:spMk id="8" creationId="{225032D5-95B1-1548-AFAF-7FB1F52B9EA7}"/>
          </ac:spMkLst>
        </pc:spChg>
      </pc:sldChg>
      <pc:sldChg chg="delSp modSp mod">
        <pc:chgData name="Chang, Kaycee@Energy" userId="b36039a6-e974-446e-86ea-b1a9192f155b" providerId="ADAL" clId="{5EC588DC-2FF2-4D61-B1DA-4FA182D124B4}" dt="2022-08-30T20:29:55.374" v="135" actId="5793"/>
        <pc:sldMkLst>
          <pc:docMk/>
          <pc:sldMk cId="4038848580" sldId="344"/>
        </pc:sldMkLst>
        <pc:spChg chg="mod">
          <ac:chgData name="Chang, Kaycee@Energy" userId="b36039a6-e974-446e-86ea-b1a9192f155b" providerId="ADAL" clId="{5EC588DC-2FF2-4D61-B1DA-4FA182D124B4}" dt="2022-08-30T20:29:55.374" v="135" actId="5793"/>
          <ac:spMkLst>
            <pc:docMk/>
            <pc:sldMk cId="4038848580" sldId="344"/>
            <ac:spMk id="16" creationId="{40887B32-E514-462C-A1B2-BA7F87C5FEB7}"/>
          </ac:spMkLst>
        </pc:spChg>
        <pc:spChg chg="mod">
          <ac:chgData name="Chang, Kaycee@Energy" userId="b36039a6-e974-446e-86ea-b1a9192f155b" providerId="ADAL" clId="{5EC588DC-2FF2-4D61-B1DA-4FA182D124B4}" dt="2022-08-30T20:29:50.322" v="130" actId="1076"/>
          <ac:spMkLst>
            <pc:docMk/>
            <pc:sldMk cId="4038848580" sldId="344"/>
            <ac:spMk id="22" creationId="{DBDA447E-AC6C-4DC1-909E-B674B1BB6429}"/>
          </ac:spMkLst>
        </pc:spChg>
        <pc:spChg chg="mod">
          <ac:chgData name="Chang, Kaycee@Energy" userId="b36039a6-e974-446e-86ea-b1a9192f155b" providerId="ADAL" clId="{5EC588DC-2FF2-4D61-B1DA-4FA182D124B4}" dt="2022-08-30T20:29:50.322" v="130" actId="1076"/>
          <ac:spMkLst>
            <pc:docMk/>
            <pc:sldMk cId="4038848580" sldId="344"/>
            <ac:spMk id="24" creationId="{B13D9906-1C99-577D-932C-F89F4559C396}"/>
          </ac:spMkLst>
        </pc:spChg>
        <pc:grpChg chg="del">
          <ac:chgData name="Chang, Kaycee@Energy" userId="b36039a6-e974-446e-86ea-b1a9192f155b" providerId="ADAL" clId="{5EC588DC-2FF2-4D61-B1DA-4FA182D124B4}" dt="2022-08-30T20:29:49.272" v="129" actId="478"/>
          <ac:grpSpMkLst>
            <pc:docMk/>
            <pc:sldMk cId="4038848580" sldId="344"/>
            <ac:grpSpMk id="5" creationId="{77C99FFE-4F11-4337-B405-14C85DFD258F}"/>
          </ac:grpSpMkLst>
        </pc:grpChg>
        <pc:grpChg chg="del">
          <ac:chgData name="Chang, Kaycee@Energy" userId="b36039a6-e974-446e-86ea-b1a9192f155b" providerId="ADAL" clId="{5EC588DC-2FF2-4D61-B1DA-4FA182D124B4}" dt="2022-08-30T20:29:47.279" v="128" actId="478"/>
          <ac:grpSpMkLst>
            <pc:docMk/>
            <pc:sldMk cId="4038848580" sldId="344"/>
            <ac:grpSpMk id="6" creationId="{8901CDAB-F0B3-4EFE-B060-3A29FB404139}"/>
          </ac:grpSpMkLst>
        </pc:grpChg>
        <pc:grpChg chg="del">
          <ac:chgData name="Chang, Kaycee@Energy" userId="b36039a6-e974-446e-86ea-b1a9192f155b" providerId="ADAL" clId="{5EC588DC-2FF2-4D61-B1DA-4FA182D124B4}" dt="2022-08-30T20:29:45.326" v="127" actId="478"/>
          <ac:grpSpMkLst>
            <pc:docMk/>
            <pc:sldMk cId="4038848580" sldId="344"/>
            <ac:grpSpMk id="7" creationId="{24E6BBDC-868A-452F-AB13-B576B9282298}"/>
          </ac:grpSpMkLst>
        </pc:grpChg>
        <pc:grpChg chg="del mod">
          <ac:chgData name="Chang, Kaycee@Energy" userId="b36039a6-e974-446e-86ea-b1a9192f155b" providerId="ADAL" clId="{5EC588DC-2FF2-4D61-B1DA-4FA182D124B4}" dt="2022-08-30T20:29:51.765" v="131" actId="478"/>
          <ac:grpSpMkLst>
            <pc:docMk/>
            <pc:sldMk cId="4038848580" sldId="344"/>
            <ac:grpSpMk id="8" creationId="{A0006780-F741-4C74-AC8F-D64193D539D6}"/>
          </ac:grpSpMkLst>
        </pc:grpChg>
        <pc:picChg chg="mod">
          <ac:chgData name="Chang, Kaycee@Energy" userId="b36039a6-e974-446e-86ea-b1a9192f155b" providerId="ADAL" clId="{5EC588DC-2FF2-4D61-B1DA-4FA182D124B4}" dt="2022-08-30T20:29:50.322" v="130" actId="1076"/>
          <ac:picMkLst>
            <pc:docMk/>
            <pc:sldMk cId="4038848580" sldId="344"/>
            <ac:picMk id="21" creationId="{C651EC9C-4820-4210-9D1B-2FE16B6C15E6}"/>
          </ac:picMkLst>
        </pc:picChg>
      </pc:sldChg>
      <pc:sldChg chg="modSp mod">
        <pc:chgData name="Chang, Kaycee@Energy" userId="b36039a6-e974-446e-86ea-b1a9192f155b" providerId="ADAL" clId="{5EC588DC-2FF2-4D61-B1DA-4FA182D124B4}" dt="2022-08-30T20:28:47.563" v="122" actId="20577"/>
        <pc:sldMkLst>
          <pc:docMk/>
          <pc:sldMk cId="4182216334" sldId="345"/>
        </pc:sldMkLst>
        <pc:spChg chg="mod">
          <ac:chgData name="Chang, Kaycee@Energy" userId="b36039a6-e974-446e-86ea-b1a9192f155b" providerId="ADAL" clId="{5EC588DC-2FF2-4D61-B1DA-4FA182D124B4}" dt="2022-08-30T20:28:47.563" v="122" actId="20577"/>
          <ac:spMkLst>
            <pc:docMk/>
            <pc:sldMk cId="4182216334" sldId="345"/>
            <ac:spMk id="8" creationId="{225032D5-95B1-1548-AFAF-7FB1F52B9EA7}"/>
          </ac:spMkLst>
        </pc:spChg>
      </pc:sldChg>
    </pc:docChg>
  </pc:docChgLst>
  <pc:docChgLst>
    <pc:chgData name="Chang, Kaycee@Energy" userId="S::kaycee.chang@energy.ca.gov::b36039a6-e974-446e-86ea-b1a9192f155b" providerId="AD" clId="Web-{2F0C3ECE-A5E9-75CD-8A34-B11BA3E42AE1}"/>
    <pc:docChg chg="modSld">
      <pc:chgData name="Chang, Kaycee@Energy" userId="S::kaycee.chang@energy.ca.gov::b36039a6-e974-446e-86ea-b1a9192f155b" providerId="AD" clId="Web-{2F0C3ECE-A5E9-75CD-8A34-B11BA3E42AE1}" dt="2022-08-22T20:15:59.948" v="38" actId="20577"/>
      <pc:docMkLst>
        <pc:docMk/>
      </pc:docMkLst>
      <pc:sldChg chg="modSp">
        <pc:chgData name="Chang, Kaycee@Energy" userId="S::kaycee.chang@energy.ca.gov::b36039a6-e974-446e-86ea-b1a9192f155b" providerId="AD" clId="Web-{2F0C3ECE-A5E9-75CD-8A34-B11BA3E42AE1}" dt="2022-08-22T20:15:59.948" v="38" actId="20577"/>
        <pc:sldMkLst>
          <pc:docMk/>
          <pc:sldMk cId="4205697365" sldId="302"/>
        </pc:sldMkLst>
        <pc:spChg chg="mod">
          <ac:chgData name="Chang, Kaycee@Energy" userId="S::kaycee.chang@energy.ca.gov::b36039a6-e974-446e-86ea-b1a9192f155b" providerId="AD" clId="Web-{2F0C3ECE-A5E9-75CD-8A34-B11BA3E42AE1}" dt="2022-08-22T20:15:59.948" v="38" actId="20577"/>
          <ac:spMkLst>
            <pc:docMk/>
            <pc:sldMk cId="4205697365" sldId="302"/>
            <ac:spMk id="3" creationId="{84C8A6EC-457C-4C86-9229-057AD25A3C9D}"/>
          </ac:spMkLst>
        </pc:spChg>
      </pc:sldChg>
    </pc:docChg>
  </pc:docChgLst>
  <pc:docChgLst>
    <pc:chgData name="Molin, Daphne@Energy" userId="7b6aa0cb-8aed-4003-a445-27cd22d318e5" providerId="ADAL" clId="{1527E381-7BEC-452D-9B17-006BBDD92A3F}"/>
    <pc:docChg chg="undo custSel modSld">
      <pc:chgData name="Molin, Daphne@Energy" userId="7b6aa0cb-8aed-4003-a445-27cd22d318e5" providerId="ADAL" clId="{1527E381-7BEC-452D-9B17-006BBDD92A3F}" dt="2022-08-10T21:45:39.352" v="979" actId="20577"/>
      <pc:docMkLst>
        <pc:docMk/>
      </pc:docMkLst>
      <pc:sldChg chg="modSp mod addCm">
        <pc:chgData name="Molin, Daphne@Energy" userId="7b6aa0cb-8aed-4003-a445-27cd22d318e5" providerId="ADAL" clId="{1527E381-7BEC-452D-9B17-006BBDD92A3F}" dt="2022-08-10T15:37:05.108" v="1"/>
        <pc:sldMkLst>
          <pc:docMk/>
          <pc:sldMk cId="1340803821" sldId="266"/>
        </pc:sldMkLst>
        <pc:spChg chg="mod">
          <ac:chgData name="Molin, Daphne@Energy" userId="7b6aa0cb-8aed-4003-a445-27cd22d318e5" providerId="ADAL" clId="{1527E381-7BEC-452D-9B17-006BBDD92A3F}" dt="2022-08-10T15:36:24.264" v="0" actId="1076"/>
          <ac:spMkLst>
            <pc:docMk/>
            <pc:sldMk cId="1340803821" sldId="266"/>
            <ac:spMk id="8" creationId="{225032D5-95B1-1548-AFAF-7FB1F52B9EA7}"/>
          </ac:spMkLst>
        </pc:spChg>
      </pc:sldChg>
      <pc:sldChg chg="addCm modNotesTx">
        <pc:chgData name="Molin, Daphne@Energy" userId="7b6aa0cb-8aed-4003-a445-27cd22d318e5" providerId="ADAL" clId="{1527E381-7BEC-452D-9B17-006BBDD92A3F}" dt="2022-08-10T20:59:06.012" v="41" actId="20577"/>
        <pc:sldMkLst>
          <pc:docMk/>
          <pc:sldMk cId="452997239" sldId="270"/>
        </pc:sldMkLst>
      </pc:sldChg>
      <pc:sldChg chg="addCm modCm modNotesTx">
        <pc:chgData name="Molin, Daphne@Energy" userId="7b6aa0cb-8aed-4003-a445-27cd22d318e5" providerId="ADAL" clId="{1527E381-7BEC-452D-9B17-006BBDD92A3F}" dt="2022-08-10T21:45:39.352" v="979" actId="20577"/>
        <pc:sldMkLst>
          <pc:docMk/>
          <pc:sldMk cId="1519837167" sldId="273"/>
        </pc:sldMkLst>
      </pc:sldChg>
      <pc:sldChg chg="addCm">
        <pc:chgData name="Molin, Daphne@Energy" userId="7b6aa0cb-8aed-4003-a445-27cd22d318e5" providerId="ADAL" clId="{1527E381-7BEC-452D-9B17-006BBDD92A3F}" dt="2022-08-10T15:50:14.829" v="8"/>
        <pc:sldMkLst>
          <pc:docMk/>
          <pc:sldMk cId="1664551204" sldId="298"/>
        </pc:sldMkLst>
      </pc:sldChg>
      <pc:sldChg chg="addCm modCm">
        <pc:chgData name="Molin, Daphne@Energy" userId="7b6aa0cb-8aed-4003-a445-27cd22d318e5" providerId="ADAL" clId="{1527E381-7BEC-452D-9B17-006BBDD92A3F}" dt="2022-08-10T15:48:10.515" v="7"/>
        <pc:sldMkLst>
          <pc:docMk/>
          <pc:sldMk cId="3974638678" sldId="341"/>
        </pc:sldMkLst>
      </pc:sldChg>
    </pc:docChg>
  </pc:docChgLst>
  <pc:docChgLst>
    <pc:chgData name="Molin, Daphne@Energy" userId="S::daphne.molin@energy.ca.gov::7b6aa0cb-8aed-4003-a445-27cd22d318e5" providerId="AD" clId="Web-{0F3A01FF-E6E5-F533-3B32-25114DE3C983}"/>
    <pc:docChg chg="mod modSld">
      <pc:chgData name="Molin, Daphne@Energy" userId="S::daphne.molin@energy.ca.gov::7b6aa0cb-8aed-4003-a445-27cd22d318e5" providerId="AD" clId="Web-{0F3A01FF-E6E5-F533-3B32-25114DE3C983}" dt="2022-08-15T23:30:19.529" v="201" actId="20577"/>
      <pc:docMkLst>
        <pc:docMk/>
      </pc:docMkLst>
      <pc:sldChg chg="modSp">
        <pc:chgData name="Molin, Daphne@Energy" userId="S::daphne.molin@energy.ca.gov::7b6aa0cb-8aed-4003-a445-27cd22d318e5" providerId="AD" clId="Web-{0F3A01FF-E6E5-F533-3B32-25114DE3C983}" dt="2022-08-15T22:41:45.991" v="35" actId="20577"/>
        <pc:sldMkLst>
          <pc:docMk/>
          <pc:sldMk cId="1519837167" sldId="273"/>
        </pc:sldMkLst>
        <pc:spChg chg="mod">
          <ac:chgData name="Molin, Daphne@Energy" userId="S::daphne.molin@energy.ca.gov::7b6aa0cb-8aed-4003-a445-27cd22d318e5" providerId="AD" clId="Web-{0F3A01FF-E6E5-F533-3B32-25114DE3C983}" dt="2022-08-15T22:41:45.991" v="35" actId="20577"/>
          <ac:spMkLst>
            <pc:docMk/>
            <pc:sldMk cId="1519837167" sldId="273"/>
            <ac:spMk id="8" creationId="{225032D5-95B1-1548-AFAF-7FB1F52B9EA7}"/>
          </ac:spMkLst>
        </pc:spChg>
      </pc:sldChg>
      <pc:sldChg chg="modSp">
        <pc:chgData name="Molin, Daphne@Energy" userId="S::daphne.molin@energy.ca.gov::7b6aa0cb-8aed-4003-a445-27cd22d318e5" providerId="AD" clId="Web-{0F3A01FF-E6E5-F533-3B32-25114DE3C983}" dt="2022-08-15T23:09:35.542" v="198" actId="20577"/>
        <pc:sldMkLst>
          <pc:docMk/>
          <pc:sldMk cId="2190832787" sldId="275"/>
        </pc:sldMkLst>
        <pc:spChg chg="mod">
          <ac:chgData name="Molin, Daphne@Energy" userId="S::daphne.molin@energy.ca.gov::7b6aa0cb-8aed-4003-a445-27cd22d318e5" providerId="AD" clId="Web-{0F3A01FF-E6E5-F533-3B32-25114DE3C983}" dt="2022-08-15T23:09:35.542" v="198" actId="20577"/>
          <ac:spMkLst>
            <pc:docMk/>
            <pc:sldMk cId="2190832787" sldId="275"/>
            <ac:spMk id="8" creationId="{225032D5-95B1-1548-AFAF-7FB1F52B9EA7}"/>
          </ac:spMkLst>
        </pc:spChg>
      </pc:sldChg>
      <pc:sldChg chg="modSp">
        <pc:chgData name="Molin, Daphne@Energy" userId="S::daphne.molin@energy.ca.gov::7b6aa0cb-8aed-4003-a445-27cd22d318e5" providerId="AD" clId="Web-{0F3A01FF-E6E5-F533-3B32-25114DE3C983}" dt="2022-08-15T22:47:14.791" v="107" actId="1076"/>
        <pc:sldMkLst>
          <pc:docMk/>
          <pc:sldMk cId="3974638678" sldId="341"/>
        </pc:sldMkLst>
        <pc:spChg chg="mod">
          <ac:chgData name="Molin, Daphne@Energy" userId="S::daphne.molin@energy.ca.gov::7b6aa0cb-8aed-4003-a445-27cd22d318e5" providerId="AD" clId="Web-{0F3A01FF-E6E5-F533-3B32-25114DE3C983}" dt="2022-08-15T22:47:11.338" v="106" actId="1076"/>
          <ac:spMkLst>
            <pc:docMk/>
            <pc:sldMk cId="3974638678" sldId="341"/>
            <ac:spMk id="5" creationId="{6A0D2BA7-96E3-42AB-B7B9-CD63BED12832}"/>
          </ac:spMkLst>
        </pc:spChg>
        <pc:spChg chg="mod">
          <ac:chgData name="Molin, Daphne@Energy" userId="S::daphne.molin@energy.ca.gov::7b6aa0cb-8aed-4003-a445-27cd22d318e5" providerId="AD" clId="Web-{0F3A01FF-E6E5-F533-3B32-25114DE3C983}" dt="2022-08-15T22:47:14.791" v="107" actId="1076"/>
          <ac:spMkLst>
            <pc:docMk/>
            <pc:sldMk cId="3974638678" sldId="341"/>
            <ac:spMk id="8" creationId="{225032D5-95B1-1548-AFAF-7FB1F52B9EA7}"/>
          </ac:spMkLst>
        </pc:spChg>
        <pc:picChg chg="mod ord">
          <ac:chgData name="Molin, Daphne@Energy" userId="S::daphne.molin@energy.ca.gov::7b6aa0cb-8aed-4003-a445-27cd22d318e5" providerId="AD" clId="Web-{0F3A01FF-E6E5-F533-3B32-25114DE3C983}" dt="2022-08-15T22:47:08.323" v="105" actId="14100"/>
          <ac:picMkLst>
            <pc:docMk/>
            <pc:sldMk cId="3974638678" sldId="341"/>
            <ac:picMk id="6" creationId="{39A234F1-8676-4ECD-B53E-393D41ED4A2E}"/>
          </ac:picMkLst>
        </pc:picChg>
      </pc:sldChg>
      <pc:sldChg chg="modSp modNotes">
        <pc:chgData name="Molin, Daphne@Energy" userId="S::daphne.molin@energy.ca.gov::7b6aa0cb-8aed-4003-a445-27cd22d318e5" providerId="AD" clId="Web-{0F3A01FF-E6E5-F533-3B32-25114DE3C983}" dt="2022-08-15T23:30:19.529" v="201" actId="20577"/>
        <pc:sldMkLst>
          <pc:docMk/>
          <pc:sldMk cId="568221039" sldId="343"/>
        </pc:sldMkLst>
        <pc:spChg chg="mod">
          <ac:chgData name="Molin, Daphne@Energy" userId="S::daphne.molin@energy.ca.gov::7b6aa0cb-8aed-4003-a445-27cd22d318e5" providerId="AD" clId="Web-{0F3A01FF-E6E5-F533-3B32-25114DE3C983}" dt="2022-08-15T23:09:13.979" v="192" actId="20577"/>
          <ac:spMkLst>
            <pc:docMk/>
            <pc:sldMk cId="568221039" sldId="343"/>
            <ac:spMk id="7" creationId="{DE5B14A8-E48A-C540-9214-39685A723586}"/>
          </ac:spMkLst>
        </pc:spChg>
        <pc:spChg chg="mod">
          <ac:chgData name="Molin, Daphne@Energy" userId="S::daphne.molin@energy.ca.gov::7b6aa0cb-8aed-4003-a445-27cd22d318e5" providerId="AD" clId="Web-{0F3A01FF-E6E5-F533-3B32-25114DE3C983}" dt="2022-08-15T23:30:19.529" v="201" actId="20577"/>
          <ac:spMkLst>
            <pc:docMk/>
            <pc:sldMk cId="568221039" sldId="343"/>
            <ac:spMk id="8" creationId="{225032D5-95B1-1548-AFAF-7FB1F52B9EA7}"/>
          </ac:spMkLst>
        </pc:spChg>
      </pc:sldChg>
      <pc:sldChg chg="addCm">
        <pc:chgData name="Molin, Daphne@Energy" userId="S::daphne.molin@energy.ca.gov::7b6aa0cb-8aed-4003-a445-27cd22d318e5" providerId="AD" clId="Web-{0F3A01FF-E6E5-F533-3B32-25114DE3C983}" dt="2022-08-15T22:51:10.826" v="117"/>
        <pc:sldMkLst>
          <pc:docMk/>
          <pc:sldMk cId="4182216334" sldId="345"/>
        </pc:sldMkLst>
      </pc:sldChg>
    </pc:docChg>
  </pc:docChgLst>
  <pc:docChgLst>
    <pc:chgData name="Chang, Kaycee@Energy" userId="S::kaycee.chang@energy.ca.gov::b36039a6-e974-446e-86ea-b1a9192f155b" providerId="AD" clId="Web-{10C6EEC7-5FC6-49AD-94C6-52564D423E3B}"/>
    <pc:docChg chg="modSld">
      <pc:chgData name="Chang, Kaycee@Energy" userId="S::kaycee.chang@energy.ca.gov::b36039a6-e974-446e-86ea-b1a9192f155b" providerId="AD" clId="Web-{10C6EEC7-5FC6-49AD-94C6-52564D423E3B}" dt="2022-08-29T19:02:41.628" v="6"/>
      <pc:docMkLst>
        <pc:docMk/>
      </pc:docMkLst>
      <pc:sldChg chg="modSp">
        <pc:chgData name="Chang, Kaycee@Energy" userId="S::kaycee.chang@energy.ca.gov::b36039a6-e974-446e-86ea-b1a9192f155b" providerId="AD" clId="Web-{10C6EEC7-5FC6-49AD-94C6-52564D423E3B}" dt="2022-08-29T19:01:00.423" v="5" actId="20577"/>
        <pc:sldMkLst>
          <pc:docMk/>
          <pc:sldMk cId="1975939034" sldId="305"/>
        </pc:sldMkLst>
        <pc:spChg chg="mod">
          <ac:chgData name="Chang, Kaycee@Energy" userId="S::kaycee.chang@energy.ca.gov::b36039a6-e974-446e-86ea-b1a9192f155b" providerId="AD" clId="Web-{10C6EEC7-5FC6-49AD-94C6-52564D423E3B}" dt="2022-08-29T19:01:00.423" v="5" actId="20577"/>
          <ac:spMkLst>
            <pc:docMk/>
            <pc:sldMk cId="1975939034" sldId="305"/>
            <ac:spMk id="5" creationId="{00000000-0000-0000-0000-000000000000}"/>
          </ac:spMkLst>
        </pc:spChg>
      </pc:sldChg>
      <pc:sldChg chg="delCm">
        <pc:chgData name="Chang, Kaycee@Energy" userId="S::kaycee.chang@energy.ca.gov::b36039a6-e974-446e-86ea-b1a9192f155b" providerId="AD" clId="Web-{10C6EEC7-5FC6-49AD-94C6-52564D423E3B}" dt="2022-08-29T19:02:41.628" v="6"/>
        <pc:sldMkLst>
          <pc:docMk/>
          <pc:sldMk cId="4182216334" sldId="345"/>
        </pc:sldMkLst>
      </pc:sldChg>
    </pc:docChg>
  </pc:docChgLst>
  <pc:docChgLst>
    <pc:chgData name="Chang, Kaycee@Energy" userId="S::kaycee.chang@energy.ca.gov::b36039a6-e974-446e-86ea-b1a9192f155b" providerId="AD" clId="Web-{94C5ECF4-3990-F9AF-8DDE-802869CF7DE3}"/>
    <pc:docChg chg="modSld">
      <pc:chgData name="Chang, Kaycee@Energy" userId="S::kaycee.chang@energy.ca.gov::b36039a6-e974-446e-86ea-b1a9192f155b" providerId="AD" clId="Web-{94C5ECF4-3990-F9AF-8DDE-802869CF7DE3}" dt="2022-08-19T18:06:19.650" v="27" actId="20577"/>
      <pc:docMkLst>
        <pc:docMk/>
      </pc:docMkLst>
      <pc:sldChg chg="modSp">
        <pc:chgData name="Chang, Kaycee@Energy" userId="S::kaycee.chang@energy.ca.gov::b36039a6-e974-446e-86ea-b1a9192f155b" providerId="AD" clId="Web-{94C5ECF4-3990-F9AF-8DDE-802869CF7DE3}" dt="2022-08-19T18:06:09.088" v="25"/>
        <pc:sldMkLst>
          <pc:docMk/>
          <pc:sldMk cId="1664551204" sldId="298"/>
        </pc:sldMkLst>
        <pc:graphicFrameChg chg="mod modGraphic">
          <ac:chgData name="Chang, Kaycee@Energy" userId="S::kaycee.chang@energy.ca.gov::b36039a6-e974-446e-86ea-b1a9192f155b" providerId="AD" clId="Web-{94C5ECF4-3990-F9AF-8DDE-802869CF7DE3}" dt="2022-08-19T18:06:09.088" v="25"/>
          <ac:graphicFrameMkLst>
            <pc:docMk/>
            <pc:sldMk cId="1664551204" sldId="298"/>
            <ac:graphicFrameMk id="9" creationId="{00000000-0000-0000-0000-000000000000}"/>
          </ac:graphicFrameMkLst>
        </pc:graphicFrameChg>
      </pc:sldChg>
      <pc:sldChg chg="modSp">
        <pc:chgData name="Chang, Kaycee@Energy" userId="S::kaycee.chang@energy.ca.gov::b36039a6-e974-446e-86ea-b1a9192f155b" providerId="AD" clId="Web-{94C5ECF4-3990-F9AF-8DDE-802869CF7DE3}" dt="2022-08-19T18:06:19.650" v="27" actId="20577"/>
        <pc:sldMkLst>
          <pc:docMk/>
          <pc:sldMk cId="3886635779" sldId="299"/>
        </pc:sldMkLst>
        <pc:spChg chg="mod">
          <ac:chgData name="Chang, Kaycee@Energy" userId="S::kaycee.chang@energy.ca.gov::b36039a6-e974-446e-86ea-b1a9192f155b" providerId="AD" clId="Web-{94C5ECF4-3990-F9AF-8DDE-802869CF7DE3}" dt="2022-08-19T18:06:19.650" v="27" actId="20577"/>
          <ac:spMkLst>
            <pc:docMk/>
            <pc:sldMk cId="3886635779" sldId="299"/>
            <ac:spMk id="8" creationId="{225032D5-95B1-1548-AFAF-7FB1F52B9EA7}"/>
          </ac:spMkLst>
        </pc:spChg>
      </pc:sldChg>
    </pc:docChg>
  </pc:docChgLst>
  <pc:docChgLst>
    <pc:chgData name="Chang, Kaycee@Energy" userId="S::kaycee.chang@energy.ca.gov::b36039a6-e974-446e-86ea-b1a9192f155b" providerId="AD" clId="Web-{909E7B28-A97D-798B-13B1-9A27D654CEA9}"/>
    <pc:docChg chg="modSld">
      <pc:chgData name="Chang, Kaycee@Energy" userId="S::kaycee.chang@energy.ca.gov::b36039a6-e974-446e-86ea-b1a9192f155b" providerId="AD" clId="Web-{909E7B28-A97D-798B-13B1-9A27D654CEA9}" dt="2022-09-19T21:19:13.306" v="20" actId="20577"/>
      <pc:docMkLst>
        <pc:docMk/>
      </pc:docMkLst>
      <pc:sldChg chg="modSp">
        <pc:chgData name="Chang, Kaycee@Energy" userId="S::kaycee.chang@energy.ca.gov::b36039a6-e974-446e-86ea-b1a9192f155b" providerId="AD" clId="Web-{909E7B28-A97D-798B-13B1-9A27D654CEA9}" dt="2022-09-19T21:19:13.306" v="20" actId="20577"/>
        <pc:sldMkLst>
          <pc:docMk/>
          <pc:sldMk cId="1424512401" sldId="350"/>
        </pc:sldMkLst>
        <pc:spChg chg="mod">
          <ac:chgData name="Chang, Kaycee@Energy" userId="S::kaycee.chang@energy.ca.gov::b36039a6-e974-446e-86ea-b1a9192f155b" providerId="AD" clId="Web-{909E7B28-A97D-798B-13B1-9A27D654CEA9}" dt="2022-09-19T21:19:13.306" v="20" actId="20577"/>
          <ac:spMkLst>
            <pc:docMk/>
            <pc:sldMk cId="1424512401" sldId="350"/>
            <ac:spMk id="8" creationId="{225032D5-95B1-1548-AFAF-7FB1F52B9EA7}"/>
          </ac:spMkLst>
        </pc:spChg>
      </pc:sldChg>
    </pc:docChg>
  </pc:docChgLst>
  <pc:docChgLst>
    <pc:chgData name="Chang, Kaycee@Energy" userId="b36039a6-e974-446e-86ea-b1a9192f155b" providerId="ADAL" clId="{DA563D3F-58B4-4AFB-AF12-092D0CA5F37B}"/>
    <pc:docChg chg="undo custSel addSld delSld modSld modSection">
      <pc:chgData name="Chang, Kaycee@Energy" userId="b36039a6-e974-446e-86ea-b1a9192f155b" providerId="ADAL" clId="{DA563D3F-58B4-4AFB-AF12-092D0CA5F37B}" dt="2022-09-19T22:28:06.400" v="250" actId="164"/>
      <pc:docMkLst>
        <pc:docMk/>
      </pc:docMkLst>
      <pc:sldChg chg="addSp delSp modSp mod">
        <pc:chgData name="Chang, Kaycee@Energy" userId="b36039a6-e974-446e-86ea-b1a9192f155b" providerId="ADAL" clId="{DA563D3F-58B4-4AFB-AF12-092D0CA5F37B}" dt="2022-09-19T22:28:06.400" v="250" actId="164"/>
        <pc:sldMkLst>
          <pc:docMk/>
          <pc:sldMk cId="4038848580" sldId="344"/>
        </pc:sldMkLst>
        <pc:spChg chg="del mod">
          <ac:chgData name="Chang, Kaycee@Energy" userId="b36039a6-e974-446e-86ea-b1a9192f155b" providerId="ADAL" clId="{DA563D3F-58B4-4AFB-AF12-092D0CA5F37B}" dt="2022-09-19T22:20:05.200" v="27" actId="478"/>
          <ac:spMkLst>
            <pc:docMk/>
            <pc:sldMk cId="4038848580" sldId="344"/>
            <ac:spMk id="9" creationId="{6F814B5A-AE39-7460-AFC5-85C70D3F450E}"/>
          </ac:spMkLst>
        </pc:spChg>
        <pc:spChg chg="del mod">
          <ac:chgData name="Chang, Kaycee@Energy" userId="b36039a6-e974-446e-86ea-b1a9192f155b" providerId="ADAL" clId="{DA563D3F-58B4-4AFB-AF12-092D0CA5F37B}" dt="2022-09-19T22:20:08.322" v="28" actId="478"/>
          <ac:spMkLst>
            <pc:docMk/>
            <pc:sldMk cId="4038848580" sldId="344"/>
            <ac:spMk id="10" creationId="{C2FEA7AD-3191-09EA-5F51-9BBF2DE3F553}"/>
          </ac:spMkLst>
        </pc:spChg>
        <pc:spChg chg="mod topLvl">
          <ac:chgData name="Chang, Kaycee@Energy" userId="b36039a6-e974-446e-86ea-b1a9192f155b" providerId="ADAL" clId="{DA563D3F-58B4-4AFB-AF12-092D0CA5F37B}" dt="2022-09-19T22:28:06.400" v="250" actId="164"/>
          <ac:spMkLst>
            <pc:docMk/>
            <pc:sldMk cId="4038848580" sldId="344"/>
            <ac:spMk id="13" creationId="{21CA1A53-D8FD-CDA3-E5D7-C1B74FA7FDF2}"/>
          </ac:spMkLst>
        </pc:spChg>
        <pc:spChg chg="add del mod topLvl">
          <ac:chgData name="Chang, Kaycee@Energy" userId="b36039a6-e974-446e-86ea-b1a9192f155b" providerId="ADAL" clId="{DA563D3F-58B4-4AFB-AF12-092D0CA5F37B}" dt="2022-09-19T22:27:24.118" v="237" actId="478"/>
          <ac:spMkLst>
            <pc:docMk/>
            <pc:sldMk cId="4038848580" sldId="344"/>
            <ac:spMk id="24" creationId="{F1EEB817-226F-2C0F-CB3C-FDC6670DAA2A}"/>
          </ac:spMkLst>
        </pc:spChg>
        <pc:spChg chg="add del mod topLvl">
          <ac:chgData name="Chang, Kaycee@Energy" userId="b36039a6-e974-446e-86ea-b1a9192f155b" providerId="ADAL" clId="{DA563D3F-58B4-4AFB-AF12-092D0CA5F37B}" dt="2022-09-19T22:27:19.617" v="234" actId="478"/>
          <ac:spMkLst>
            <pc:docMk/>
            <pc:sldMk cId="4038848580" sldId="344"/>
            <ac:spMk id="25" creationId="{E500EB25-72AD-B7E1-CAF7-C7F34D330044}"/>
          </ac:spMkLst>
        </pc:spChg>
        <pc:grpChg chg="del mod topLvl">
          <ac:chgData name="Chang, Kaycee@Energy" userId="b36039a6-e974-446e-86ea-b1a9192f155b" providerId="ADAL" clId="{DA563D3F-58B4-4AFB-AF12-092D0CA5F37B}" dt="2022-09-19T22:20:15.899" v="29" actId="165"/>
          <ac:grpSpMkLst>
            <pc:docMk/>
            <pc:sldMk cId="4038848580" sldId="344"/>
            <ac:grpSpMk id="3" creationId="{748E2999-56A6-122E-5601-1EB04A447B82}"/>
          </ac:grpSpMkLst>
        </pc:grpChg>
        <pc:grpChg chg="add del mod">
          <ac:chgData name="Chang, Kaycee@Energy" userId="b36039a6-e974-446e-86ea-b1a9192f155b" providerId="ADAL" clId="{DA563D3F-58B4-4AFB-AF12-092D0CA5F37B}" dt="2022-09-19T22:26:16.425" v="103" actId="165"/>
          <ac:grpSpMkLst>
            <pc:docMk/>
            <pc:sldMk cId="4038848580" sldId="344"/>
            <ac:grpSpMk id="14" creationId="{CDFCE47D-F116-71B9-AD29-51DBB8E817AF}"/>
          </ac:grpSpMkLst>
        </pc:grpChg>
        <pc:grpChg chg="mod">
          <ac:chgData name="Chang, Kaycee@Energy" userId="b36039a6-e974-446e-86ea-b1a9192f155b" providerId="ADAL" clId="{DA563D3F-58B4-4AFB-AF12-092D0CA5F37B}" dt="2022-09-19T22:24:53.366" v="86" actId="1076"/>
          <ac:grpSpMkLst>
            <pc:docMk/>
            <pc:sldMk cId="4038848580" sldId="344"/>
            <ac:grpSpMk id="17" creationId="{EB455D3B-8D8E-332F-3321-56E550128008}"/>
          </ac:grpSpMkLst>
        </pc:grpChg>
        <pc:grpChg chg="del">
          <ac:chgData name="Chang, Kaycee@Energy" userId="b36039a6-e974-446e-86ea-b1a9192f155b" providerId="ADAL" clId="{DA563D3F-58B4-4AFB-AF12-092D0CA5F37B}" dt="2022-09-19T22:20:00.537" v="26" actId="165"/>
          <ac:grpSpMkLst>
            <pc:docMk/>
            <pc:sldMk cId="4038848580" sldId="344"/>
            <ac:grpSpMk id="18" creationId="{B2ED21B8-229D-E736-CD3D-90EDDEC790E7}"/>
          </ac:grpSpMkLst>
        </pc:grpChg>
        <pc:grpChg chg="mod">
          <ac:chgData name="Chang, Kaycee@Energy" userId="b36039a6-e974-446e-86ea-b1a9192f155b" providerId="ADAL" clId="{DA563D3F-58B4-4AFB-AF12-092D0CA5F37B}" dt="2022-09-19T22:24:53.326" v="85" actId="1076"/>
          <ac:grpSpMkLst>
            <pc:docMk/>
            <pc:sldMk cId="4038848580" sldId="344"/>
            <ac:grpSpMk id="19" creationId="{75323077-8FD9-E8CF-3AAD-005F1E6B9B10}"/>
          </ac:grpSpMkLst>
        </pc:grpChg>
        <pc:grpChg chg="add mod">
          <ac:chgData name="Chang, Kaycee@Energy" userId="b36039a6-e974-446e-86ea-b1a9192f155b" providerId="ADAL" clId="{DA563D3F-58B4-4AFB-AF12-092D0CA5F37B}" dt="2022-09-19T22:28:06.400" v="250" actId="164"/>
          <ac:grpSpMkLst>
            <pc:docMk/>
            <pc:sldMk cId="4038848580" sldId="344"/>
            <ac:grpSpMk id="27" creationId="{1DB4E4C6-E7F0-1426-2B21-5E74B271168D}"/>
          </ac:grpSpMkLst>
        </pc:grpChg>
        <pc:picChg chg="add del mod topLvl">
          <ac:chgData name="Chang, Kaycee@Energy" userId="b36039a6-e974-446e-86ea-b1a9192f155b" providerId="ADAL" clId="{DA563D3F-58B4-4AFB-AF12-092D0CA5F37B}" dt="2022-09-19T22:25:17.777" v="101" actId="478"/>
          <ac:picMkLst>
            <pc:docMk/>
            <pc:sldMk cId="4038848580" sldId="344"/>
            <ac:picMk id="5" creationId="{D31CE6AC-34C5-5450-ACBC-809125D21DEB}"/>
          </ac:picMkLst>
        </pc:picChg>
        <pc:picChg chg="del mod topLvl">
          <ac:chgData name="Chang, Kaycee@Energy" userId="b36039a6-e974-446e-86ea-b1a9192f155b" providerId="ADAL" clId="{DA563D3F-58B4-4AFB-AF12-092D0CA5F37B}" dt="2022-09-19T22:23:32.540" v="40" actId="478"/>
          <ac:picMkLst>
            <pc:docMk/>
            <pc:sldMk cId="4038848580" sldId="344"/>
            <ac:picMk id="6" creationId="{93FC955D-3BB1-4A54-6FBE-87B516235C5C}"/>
          </ac:picMkLst>
        </pc:picChg>
        <pc:picChg chg="del mod topLvl">
          <ac:chgData name="Chang, Kaycee@Energy" userId="b36039a6-e974-446e-86ea-b1a9192f155b" providerId="ADAL" clId="{DA563D3F-58B4-4AFB-AF12-092D0CA5F37B}" dt="2022-09-19T22:25:17.036" v="100" actId="478"/>
          <ac:picMkLst>
            <pc:docMk/>
            <pc:sldMk cId="4038848580" sldId="344"/>
            <ac:picMk id="7" creationId="{15F4BEC4-1E57-34E0-0A85-4D97A47794B1}"/>
          </ac:picMkLst>
        </pc:picChg>
        <pc:picChg chg="del mod topLvl">
          <ac:chgData name="Chang, Kaycee@Energy" userId="b36039a6-e974-446e-86ea-b1a9192f155b" providerId="ADAL" clId="{DA563D3F-58B4-4AFB-AF12-092D0CA5F37B}" dt="2022-09-19T22:23:33.011" v="41" actId="478"/>
          <ac:picMkLst>
            <pc:docMk/>
            <pc:sldMk cId="4038848580" sldId="344"/>
            <ac:picMk id="8" creationId="{B98DD3B4-01B0-669C-DAE4-5B3CCC673A39}"/>
          </ac:picMkLst>
        </pc:picChg>
        <pc:picChg chg="add del mod topLvl">
          <ac:chgData name="Chang, Kaycee@Energy" userId="b36039a6-e974-446e-86ea-b1a9192f155b" providerId="ADAL" clId="{DA563D3F-58B4-4AFB-AF12-092D0CA5F37B}" dt="2022-09-19T22:27:20.805" v="236" actId="478"/>
          <ac:picMkLst>
            <pc:docMk/>
            <pc:sldMk cId="4038848580" sldId="344"/>
            <ac:picMk id="20" creationId="{F384905F-9FC8-379C-879E-70CE77DD72AF}"/>
          </ac:picMkLst>
        </pc:picChg>
        <pc:picChg chg="add mod ord topLvl">
          <ac:chgData name="Chang, Kaycee@Energy" userId="b36039a6-e974-446e-86ea-b1a9192f155b" providerId="ADAL" clId="{DA563D3F-58B4-4AFB-AF12-092D0CA5F37B}" dt="2022-09-19T22:28:06.400" v="250" actId="164"/>
          <ac:picMkLst>
            <pc:docMk/>
            <pc:sldMk cId="4038848580" sldId="344"/>
            <ac:picMk id="21" creationId="{51DEE537-ADE4-578C-C81F-A9477DC4DAE8}"/>
          </ac:picMkLst>
        </pc:picChg>
        <pc:picChg chg="add del mod topLvl">
          <ac:chgData name="Chang, Kaycee@Energy" userId="b36039a6-e974-446e-86ea-b1a9192f155b" providerId="ADAL" clId="{DA563D3F-58B4-4AFB-AF12-092D0CA5F37B}" dt="2022-09-19T22:27:20.256" v="235" actId="478"/>
          <ac:picMkLst>
            <pc:docMk/>
            <pc:sldMk cId="4038848580" sldId="344"/>
            <ac:picMk id="22" creationId="{FD261F70-B9FE-D89A-95AF-58773863CC88}"/>
          </ac:picMkLst>
        </pc:picChg>
        <pc:picChg chg="add mod topLvl">
          <ac:chgData name="Chang, Kaycee@Energy" userId="b36039a6-e974-446e-86ea-b1a9192f155b" providerId="ADAL" clId="{DA563D3F-58B4-4AFB-AF12-092D0CA5F37B}" dt="2022-09-19T22:28:06.400" v="250" actId="164"/>
          <ac:picMkLst>
            <pc:docMk/>
            <pc:sldMk cId="4038848580" sldId="344"/>
            <ac:picMk id="23" creationId="{3C2714F5-F519-81A9-D7B4-A7B080CB0F32}"/>
          </ac:picMkLst>
        </pc:picChg>
      </pc:sldChg>
      <pc:sldChg chg="modSp mod">
        <pc:chgData name="Chang, Kaycee@Energy" userId="b36039a6-e974-446e-86ea-b1a9192f155b" providerId="ADAL" clId="{DA563D3F-58B4-4AFB-AF12-092D0CA5F37B}" dt="2022-09-14T22:20:40.202" v="25" actId="20577"/>
        <pc:sldMkLst>
          <pc:docMk/>
          <pc:sldMk cId="3695048373" sldId="347"/>
        </pc:sldMkLst>
        <pc:spChg chg="mod">
          <ac:chgData name="Chang, Kaycee@Energy" userId="b36039a6-e974-446e-86ea-b1a9192f155b" providerId="ADAL" clId="{DA563D3F-58B4-4AFB-AF12-092D0CA5F37B}" dt="2022-09-14T22:20:40.202" v="25" actId="20577"/>
          <ac:spMkLst>
            <pc:docMk/>
            <pc:sldMk cId="3695048373" sldId="347"/>
            <ac:spMk id="8" creationId="{225032D5-95B1-1548-AFAF-7FB1F52B9EA7}"/>
          </ac:spMkLst>
        </pc:spChg>
      </pc:sldChg>
      <pc:sldChg chg="addSp delSp modSp add del mod">
        <pc:chgData name="Chang, Kaycee@Energy" userId="b36039a6-e974-446e-86ea-b1a9192f155b" providerId="ADAL" clId="{DA563D3F-58B4-4AFB-AF12-092D0CA5F37B}" dt="2022-09-19T22:27:58.551" v="249" actId="2696"/>
        <pc:sldMkLst>
          <pc:docMk/>
          <pc:sldMk cId="1266909071" sldId="353"/>
        </pc:sldMkLst>
        <pc:grpChg chg="add del mod">
          <ac:chgData name="Chang, Kaycee@Energy" userId="b36039a6-e974-446e-86ea-b1a9192f155b" providerId="ADAL" clId="{DA563D3F-58B4-4AFB-AF12-092D0CA5F37B}" dt="2022-09-19T22:23:28.115" v="38" actId="478"/>
          <ac:grpSpMkLst>
            <pc:docMk/>
            <pc:sldMk cId="1266909071" sldId="353"/>
            <ac:grpSpMk id="3" creationId="{9C8B1A8D-D4C0-0591-4C7E-E9E79B29F0C0}"/>
          </ac:grpSpMkLst>
        </pc:grpChg>
        <pc:picChg chg="del">
          <ac:chgData name="Chang, Kaycee@Energy" userId="b36039a6-e974-446e-86ea-b1a9192f155b" providerId="ADAL" clId="{DA563D3F-58B4-4AFB-AF12-092D0CA5F37B}" dt="2022-09-19T22:21:50.020" v="32" actId="478"/>
          <ac:picMkLst>
            <pc:docMk/>
            <pc:sldMk cId="1266909071" sldId="353"/>
            <ac:picMk id="5" creationId="{D31CE6AC-34C5-5450-ACBC-809125D21DEB}"/>
          </ac:picMkLst>
        </pc:picChg>
        <pc:picChg chg="del mod topLvl">
          <ac:chgData name="Chang, Kaycee@Energy" userId="b36039a6-e974-446e-86ea-b1a9192f155b" providerId="ADAL" clId="{DA563D3F-58B4-4AFB-AF12-092D0CA5F37B}" dt="2022-09-19T22:23:28.898" v="39" actId="478"/>
          <ac:picMkLst>
            <pc:docMk/>
            <pc:sldMk cId="1266909071" sldId="353"/>
            <ac:picMk id="6" creationId="{93FC955D-3BB1-4A54-6FBE-87B516235C5C}"/>
          </ac:picMkLst>
        </pc:picChg>
        <pc:picChg chg="del">
          <ac:chgData name="Chang, Kaycee@Energy" userId="b36039a6-e974-446e-86ea-b1a9192f155b" providerId="ADAL" clId="{DA563D3F-58B4-4AFB-AF12-092D0CA5F37B}" dt="2022-09-19T22:21:49.370" v="31" actId="478"/>
          <ac:picMkLst>
            <pc:docMk/>
            <pc:sldMk cId="1266909071" sldId="353"/>
            <ac:picMk id="7" creationId="{15F4BEC4-1E57-34E0-0A85-4D97A47794B1}"/>
          </ac:picMkLst>
        </pc:picChg>
        <pc:picChg chg="del mod topLvl">
          <ac:chgData name="Chang, Kaycee@Energy" userId="b36039a6-e974-446e-86ea-b1a9192f155b" providerId="ADAL" clId="{DA563D3F-58B4-4AFB-AF12-092D0CA5F37B}" dt="2022-09-19T22:23:28.115" v="38" actId="478"/>
          <ac:picMkLst>
            <pc:docMk/>
            <pc:sldMk cId="1266909071" sldId="353"/>
            <ac:picMk id="8" creationId="{B98DD3B4-01B0-669C-DAE4-5B3CCC673A39}"/>
          </ac:picMkLst>
        </pc:picChg>
      </pc:sldChg>
    </pc:docChg>
  </pc:docChgLst>
  <pc:docChgLst>
    <pc:chgData name="Chang, Kaycee@Energy" userId="b36039a6-e974-446e-86ea-b1a9192f155b" providerId="ADAL" clId="{7AC798B8-3A7C-45DD-91C6-DC6BF0E929DD}"/>
    <pc:docChg chg="undo custSel addSld modSld sldOrd">
      <pc:chgData name="Chang, Kaycee@Energy" userId="b36039a6-e974-446e-86ea-b1a9192f155b" providerId="ADAL" clId="{7AC798B8-3A7C-45DD-91C6-DC6BF0E929DD}" dt="2022-08-16T23:15:31.377" v="2209"/>
      <pc:docMkLst>
        <pc:docMk/>
      </pc:docMkLst>
      <pc:sldChg chg="delCm modNotesTx">
        <pc:chgData name="Chang, Kaycee@Energy" userId="b36039a6-e974-446e-86ea-b1a9192f155b" providerId="ADAL" clId="{7AC798B8-3A7C-45DD-91C6-DC6BF0E929DD}" dt="2022-08-16T23:15:17.011" v="2206"/>
        <pc:sldMkLst>
          <pc:docMk/>
          <pc:sldMk cId="1340803821" sldId="266"/>
        </pc:sldMkLst>
      </pc:sldChg>
      <pc:sldChg chg="delCm modNotesTx">
        <pc:chgData name="Chang, Kaycee@Energy" userId="b36039a6-e974-446e-86ea-b1a9192f155b" providerId="ADAL" clId="{7AC798B8-3A7C-45DD-91C6-DC6BF0E929DD}" dt="2022-08-16T23:15:20.767" v="2207"/>
        <pc:sldMkLst>
          <pc:docMk/>
          <pc:sldMk cId="452997239" sldId="270"/>
        </pc:sldMkLst>
      </pc:sldChg>
      <pc:sldChg chg="modNotesTx">
        <pc:chgData name="Chang, Kaycee@Energy" userId="b36039a6-e974-446e-86ea-b1a9192f155b" providerId="ADAL" clId="{7AC798B8-3A7C-45DD-91C6-DC6BF0E929DD}" dt="2022-08-09T18:49:51.158" v="1439"/>
        <pc:sldMkLst>
          <pc:docMk/>
          <pc:sldMk cId="3608783788" sldId="272"/>
        </pc:sldMkLst>
      </pc:sldChg>
      <pc:sldChg chg="modSp mod delCm modNotesTx">
        <pc:chgData name="Chang, Kaycee@Energy" userId="b36039a6-e974-446e-86ea-b1a9192f155b" providerId="ADAL" clId="{7AC798B8-3A7C-45DD-91C6-DC6BF0E929DD}" dt="2022-08-16T23:15:25.210" v="2208"/>
        <pc:sldMkLst>
          <pc:docMk/>
          <pc:sldMk cId="1519837167" sldId="273"/>
        </pc:sldMkLst>
        <pc:spChg chg="mod">
          <ac:chgData name="Chang, Kaycee@Energy" userId="b36039a6-e974-446e-86ea-b1a9192f155b" providerId="ADAL" clId="{7AC798B8-3A7C-45DD-91C6-DC6BF0E929DD}" dt="2022-08-15T21:18:42.784" v="2075" actId="1035"/>
          <ac:spMkLst>
            <pc:docMk/>
            <pc:sldMk cId="1519837167" sldId="273"/>
            <ac:spMk id="4" creationId="{F53DE6C1-83F3-452D-A5F0-712CFF69221C}"/>
          </ac:spMkLst>
        </pc:spChg>
        <pc:spChg chg="mod">
          <ac:chgData name="Chang, Kaycee@Energy" userId="b36039a6-e974-446e-86ea-b1a9192f155b" providerId="ADAL" clId="{7AC798B8-3A7C-45DD-91C6-DC6BF0E929DD}" dt="2022-08-15T23:47:24.309" v="2203" actId="14100"/>
          <ac:spMkLst>
            <pc:docMk/>
            <pc:sldMk cId="1519837167" sldId="273"/>
            <ac:spMk id="8" creationId="{225032D5-95B1-1548-AFAF-7FB1F52B9EA7}"/>
          </ac:spMkLst>
        </pc:spChg>
        <pc:spChg chg="mod">
          <ac:chgData name="Chang, Kaycee@Energy" userId="b36039a6-e974-446e-86ea-b1a9192f155b" providerId="ADAL" clId="{7AC798B8-3A7C-45DD-91C6-DC6BF0E929DD}" dt="2022-08-15T21:18:42.784" v="2075" actId="1035"/>
          <ac:spMkLst>
            <pc:docMk/>
            <pc:sldMk cId="1519837167" sldId="273"/>
            <ac:spMk id="12" creationId="{D0FBA4EB-30EC-4B10-A6D3-E9A6DB0A4EF6}"/>
          </ac:spMkLst>
        </pc:spChg>
        <pc:picChg chg="mod">
          <ac:chgData name="Chang, Kaycee@Energy" userId="b36039a6-e974-446e-86ea-b1a9192f155b" providerId="ADAL" clId="{7AC798B8-3A7C-45DD-91C6-DC6BF0E929DD}" dt="2022-08-15T21:18:42.784" v="2075" actId="1035"/>
          <ac:picMkLst>
            <pc:docMk/>
            <pc:sldMk cId="1519837167" sldId="273"/>
            <ac:picMk id="1030" creationId="{B0528013-761D-46BB-A891-6E7A4E18DF67}"/>
          </ac:picMkLst>
        </pc:picChg>
        <pc:picChg chg="mod">
          <ac:chgData name="Chang, Kaycee@Energy" userId="b36039a6-e974-446e-86ea-b1a9192f155b" providerId="ADAL" clId="{7AC798B8-3A7C-45DD-91C6-DC6BF0E929DD}" dt="2022-08-15T21:18:42.784" v="2075" actId="1035"/>
          <ac:picMkLst>
            <pc:docMk/>
            <pc:sldMk cId="1519837167" sldId="273"/>
            <ac:picMk id="1034" creationId="{18BD82BA-46EC-4256-913D-2957BBBAE9D3}"/>
          </ac:picMkLst>
        </pc:picChg>
      </pc:sldChg>
      <pc:sldChg chg="modSp mod modNotesTx">
        <pc:chgData name="Chang, Kaycee@Energy" userId="b36039a6-e974-446e-86ea-b1a9192f155b" providerId="ADAL" clId="{7AC798B8-3A7C-45DD-91C6-DC6BF0E929DD}" dt="2022-08-15T23:46:56.360" v="2199" actId="14100"/>
        <pc:sldMkLst>
          <pc:docMk/>
          <pc:sldMk cId="2190832787" sldId="275"/>
        </pc:sldMkLst>
        <pc:spChg chg="mod">
          <ac:chgData name="Chang, Kaycee@Energy" userId="b36039a6-e974-446e-86ea-b1a9192f155b" providerId="ADAL" clId="{7AC798B8-3A7C-45DD-91C6-DC6BF0E929DD}" dt="2022-08-15T23:46:41.222" v="2197" actId="20577"/>
          <ac:spMkLst>
            <pc:docMk/>
            <pc:sldMk cId="2190832787" sldId="275"/>
            <ac:spMk id="7" creationId="{DE5B14A8-E48A-C540-9214-39685A723586}"/>
          </ac:spMkLst>
        </pc:spChg>
        <pc:spChg chg="mod">
          <ac:chgData name="Chang, Kaycee@Energy" userId="b36039a6-e974-446e-86ea-b1a9192f155b" providerId="ADAL" clId="{7AC798B8-3A7C-45DD-91C6-DC6BF0E929DD}" dt="2022-08-15T23:46:56.360" v="2199" actId="14100"/>
          <ac:spMkLst>
            <pc:docMk/>
            <pc:sldMk cId="2190832787" sldId="275"/>
            <ac:spMk id="8" creationId="{225032D5-95B1-1548-AFAF-7FB1F52B9EA7}"/>
          </ac:spMkLst>
        </pc:spChg>
      </pc:sldChg>
      <pc:sldChg chg="modNotesTx">
        <pc:chgData name="Chang, Kaycee@Energy" userId="b36039a6-e974-446e-86ea-b1a9192f155b" providerId="ADAL" clId="{7AC798B8-3A7C-45DD-91C6-DC6BF0E929DD}" dt="2022-08-09T18:51:08.863" v="1496" actId="20577"/>
        <pc:sldMkLst>
          <pc:docMk/>
          <pc:sldMk cId="1308028765" sldId="284"/>
        </pc:sldMkLst>
      </pc:sldChg>
      <pc:sldChg chg="modSp mod">
        <pc:chgData name="Chang, Kaycee@Energy" userId="b36039a6-e974-446e-86ea-b1a9192f155b" providerId="ADAL" clId="{7AC798B8-3A7C-45DD-91C6-DC6BF0E929DD}" dt="2022-08-09T18:52:00.923" v="1518" actId="20577"/>
        <pc:sldMkLst>
          <pc:docMk/>
          <pc:sldMk cId="353809231" sldId="285"/>
        </pc:sldMkLst>
        <pc:graphicFrameChg chg="modGraphic">
          <ac:chgData name="Chang, Kaycee@Energy" userId="b36039a6-e974-446e-86ea-b1a9192f155b" providerId="ADAL" clId="{7AC798B8-3A7C-45DD-91C6-DC6BF0E929DD}" dt="2022-08-09T18:52:00.923" v="1518" actId="20577"/>
          <ac:graphicFrameMkLst>
            <pc:docMk/>
            <pc:sldMk cId="353809231" sldId="285"/>
            <ac:graphicFrameMk id="9" creationId="{00000000-0000-0000-0000-000000000000}"/>
          </ac:graphicFrameMkLst>
        </pc:graphicFrameChg>
      </pc:sldChg>
      <pc:sldChg chg="modNotesTx">
        <pc:chgData name="Chang, Kaycee@Energy" userId="b36039a6-e974-446e-86ea-b1a9192f155b" providerId="ADAL" clId="{7AC798B8-3A7C-45DD-91C6-DC6BF0E929DD}" dt="2022-08-09T18:52:29.251" v="1519"/>
        <pc:sldMkLst>
          <pc:docMk/>
          <pc:sldMk cId="3768265395" sldId="286"/>
        </pc:sldMkLst>
      </pc:sldChg>
      <pc:sldChg chg="modNotesTx">
        <pc:chgData name="Chang, Kaycee@Energy" userId="b36039a6-e974-446e-86ea-b1a9192f155b" providerId="ADAL" clId="{7AC798B8-3A7C-45DD-91C6-DC6BF0E929DD}" dt="2022-08-09T18:52:47.365" v="1520"/>
        <pc:sldMkLst>
          <pc:docMk/>
          <pc:sldMk cId="4025808352" sldId="287"/>
        </pc:sldMkLst>
      </pc:sldChg>
      <pc:sldChg chg="modNotesTx">
        <pc:chgData name="Chang, Kaycee@Energy" userId="b36039a6-e974-446e-86ea-b1a9192f155b" providerId="ADAL" clId="{7AC798B8-3A7C-45DD-91C6-DC6BF0E929DD}" dt="2022-08-09T18:53:02.748" v="1521"/>
        <pc:sldMkLst>
          <pc:docMk/>
          <pc:sldMk cId="1685374834" sldId="288"/>
        </pc:sldMkLst>
      </pc:sldChg>
      <pc:sldChg chg="modNotesTx">
        <pc:chgData name="Chang, Kaycee@Energy" userId="b36039a6-e974-446e-86ea-b1a9192f155b" providerId="ADAL" clId="{7AC798B8-3A7C-45DD-91C6-DC6BF0E929DD}" dt="2022-08-09T18:53:20.521" v="1522"/>
        <pc:sldMkLst>
          <pc:docMk/>
          <pc:sldMk cId="3285064902" sldId="289"/>
        </pc:sldMkLst>
      </pc:sldChg>
      <pc:sldChg chg="modNotesTx">
        <pc:chgData name="Chang, Kaycee@Energy" userId="b36039a6-e974-446e-86ea-b1a9192f155b" providerId="ADAL" clId="{7AC798B8-3A7C-45DD-91C6-DC6BF0E929DD}" dt="2022-08-09T18:55:55.359" v="1606" actId="20577"/>
        <pc:sldMkLst>
          <pc:docMk/>
          <pc:sldMk cId="2833298593" sldId="295"/>
        </pc:sldMkLst>
      </pc:sldChg>
      <pc:sldChg chg="delCm modNotesTx">
        <pc:chgData name="Chang, Kaycee@Energy" userId="b36039a6-e974-446e-86ea-b1a9192f155b" providerId="ADAL" clId="{7AC798B8-3A7C-45DD-91C6-DC6BF0E929DD}" dt="2022-08-16T23:15:31.377" v="2209"/>
        <pc:sldMkLst>
          <pc:docMk/>
          <pc:sldMk cId="1664551204" sldId="298"/>
        </pc:sldMkLst>
      </pc:sldChg>
      <pc:sldChg chg="modSp mod">
        <pc:chgData name="Chang, Kaycee@Energy" userId="b36039a6-e974-446e-86ea-b1a9192f155b" providerId="ADAL" clId="{7AC798B8-3A7C-45DD-91C6-DC6BF0E929DD}" dt="2022-08-09T18:57:31.551" v="1845" actId="20577"/>
        <pc:sldMkLst>
          <pc:docMk/>
          <pc:sldMk cId="3178909269" sldId="300"/>
        </pc:sldMkLst>
        <pc:spChg chg="mod">
          <ac:chgData name="Chang, Kaycee@Energy" userId="b36039a6-e974-446e-86ea-b1a9192f155b" providerId="ADAL" clId="{7AC798B8-3A7C-45DD-91C6-DC6BF0E929DD}" dt="2022-08-09T18:57:31.551" v="1845" actId="20577"/>
          <ac:spMkLst>
            <pc:docMk/>
            <pc:sldMk cId="3178909269" sldId="300"/>
            <ac:spMk id="8" creationId="{225032D5-95B1-1548-AFAF-7FB1F52B9EA7}"/>
          </ac:spMkLst>
        </pc:spChg>
      </pc:sldChg>
      <pc:sldChg chg="modSp mod modNotesTx">
        <pc:chgData name="Chang, Kaycee@Energy" userId="b36039a6-e974-446e-86ea-b1a9192f155b" providerId="ADAL" clId="{7AC798B8-3A7C-45DD-91C6-DC6BF0E929DD}" dt="2022-08-09T18:54:21.373" v="1525" actId="20577"/>
        <pc:sldMkLst>
          <pc:docMk/>
          <pc:sldMk cId="3204411470" sldId="304"/>
        </pc:sldMkLst>
        <pc:spChg chg="mod">
          <ac:chgData name="Chang, Kaycee@Energy" userId="b36039a6-e974-446e-86ea-b1a9192f155b" providerId="ADAL" clId="{7AC798B8-3A7C-45DD-91C6-DC6BF0E929DD}" dt="2022-08-09T18:54:11.500" v="1524" actId="20577"/>
          <ac:spMkLst>
            <pc:docMk/>
            <pc:sldMk cId="3204411470" sldId="304"/>
            <ac:spMk id="10" creationId="{DE5B14A8-E48A-C540-9214-39685A723586}"/>
          </ac:spMkLst>
        </pc:spChg>
      </pc:sldChg>
      <pc:sldChg chg="modNotesTx">
        <pc:chgData name="Chang, Kaycee@Energy" userId="b36039a6-e974-446e-86ea-b1a9192f155b" providerId="ADAL" clId="{7AC798B8-3A7C-45DD-91C6-DC6BF0E929DD}" dt="2022-08-09T18:46:58.978" v="1264" actId="33524"/>
        <pc:sldMkLst>
          <pc:docMk/>
          <pc:sldMk cId="1975939034" sldId="305"/>
        </pc:sldMkLst>
      </pc:sldChg>
      <pc:sldChg chg="modNotesTx">
        <pc:chgData name="Chang, Kaycee@Energy" userId="b36039a6-e974-446e-86ea-b1a9192f155b" providerId="ADAL" clId="{7AC798B8-3A7C-45DD-91C6-DC6BF0E929DD}" dt="2022-08-09T18:47:25.199" v="1275" actId="20577"/>
        <pc:sldMkLst>
          <pc:docMk/>
          <pc:sldMk cId="642586274" sldId="306"/>
        </pc:sldMkLst>
      </pc:sldChg>
      <pc:sldChg chg="modSp mod ord addCm delCm modNotesTx">
        <pc:chgData name="Chang, Kaycee@Energy" userId="b36039a6-e974-446e-86ea-b1a9192f155b" providerId="ADAL" clId="{7AC798B8-3A7C-45DD-91C6-DC6BF0E929DD}" dt="2022-08-15T23:45:31.320" v="2170" actId="1076"/>
        <pc:sldMkLst>
          <pc:docMk/>
          <pc:sldMk cId="3974638678" sldId="341"/>
        </pc:sldMkLst>
        <pc:spChg chg="mod">
          <ac:chgData name="Chang, Kaycee@Energy" userId="b36039a6-e974-446e-86ea-b1a9192f155b" providerId="ADAL" clId="{7AC798B8-3A7C-45DD-91C6-DC6BF0E929DD}" dt="2022-08-15T23:45:31.320" v="2170" actId="1076"/>
          <ac:spMkLst>
            <pc:docMk/>
            <pc:sldMk cId="3974638678" sldId="341"/>
            <ac:spMk id="8" creationId="{225032D5-95B1-1548-AFAF-7FB1F52B9EA7}"/>
          </ac:spMkLst>
        </pc:spChg>
      </pc:sldChg>
      <pc:sldChg chg="modNotesTx">
        <pc:chgData name="Chang, Kaycee@Energy" userId="b36039a6-e974-446e-86ea-b1a9192f155b" providerId="ADAL" clId="{7AC798B8-3A7C-45DD-91C6-DC6BF0E929DD}" dt="2022-08-09T18:45:22.065" v="1177" actId="20577"/>
        <pc:sldMkLst>
          <pc:docMk/>
          <pc:sldMk cId="27020742" sldId="342"/>
        </pc:sldMkLst>
      </pc:sldChg>
      <pc:sldChg chg="modSp mod modNotesTx">
        <pc:chgData name="Chang, Kaycee@Energy" userId="b36039a6-e974-446e-86ea-b1a9192f155b" providerId="ADAL" clId="{7AC798B8-3A7C-45DD-91C6-DC6BF0E929DD}" dt="2022-08-15T23:46:32.303" v="2196" actId="20577"/>
        <pc:sldMkLst>
          <pc:docMk/>
          <pc:sldMk cId="568221039" sldId="343"/>
        </pc:sldMkLst>
        <pc:spChg chg="mod">
          <ac:chgData name="Chang, Kaycee@Energy" userId="b36039a6-e974-446e-86ea-b1a9192f155b" providerId="ADAL" clId="{7AC798B8-3A7C-45DD-91C6-DC6BF0E929DD}" dt="2022-08-15T23:45:55.445" v="2173" actId="115"/>
          <ac:spMkLst>
            <pc:docMk/>
            <pc:sldMk cId="568221039" sldId="343"/>
            <ac:spMk id="7" creationId="{DE5B14A8-E48A-C540-9214-39685A723586}"/>
          </ac:spMkLst>
        </pc:spChg>
        <pc:spChg chg="mod">
          <ac:chgData name="Chang, Kaycee@Energy" userId="b36039a6-e974-446e-86ea-b1a9192f155b" providerId="ADAL" clId="{7AC798B8-3A7C-45DD-91C6-DC6BF0E929DD}" dt="2022-08-15T23:46:32.303" v="2196" actId="20577"/>
          <ac:spMkLst>
            <pc:docMk/>
            <pc:sldMk cId="568221039" sldId="343"/>
            <ac:spMk id="8" creationId="{225032D5-95B1-1548-AFAF-7FB1F52B9EA7}"/>
          </ac:spMkLst>
        </pc:spChg>
      </pc:sldChg>
      <pc:sldChg chg="modTransition modAnim">
        <pc:chgData name="Chang, Kaycee@Energy" userId="b36039a6-e974-446e-86ea-b1a9192f155b" providerId="ADAL" clId="{7AC798B8-3A7C-45DD-91C6-DC6BF0E929DD}" dt="2022-08-15T20:49:43.480" v="1858"/>
        <pc:sldMkLst>
          <pc:docMk/>
          <pc:sldMk cId="4038848580" sldId="344"/>
        </pc:sldMkLst>
      </pc:sldChg>
      <pc:sldChg chg="addSp delSp modSp add mod delCm">
        <pc:chgData name="Chang, Kaycee@Energy" userId="b36039a6-e974-446e-86ea-b1a9192f155b" providerId="ADAL" clId="{7AC798B8-3A7C-45DD-91C6-DC6BF0E929DD}" dt="2022-08-16T21:28:51.401" v="2205"/>
        <pc:sldMkLst>
          <pc:docMk/>
          <pc:sldMk cId="4182216334" sldId="345"/>
        </pc:sldMkLst>
        <pc:spChg chg="add del">
          <ac:chgData name="Chang, Kaycee@Energy" userId="b36039a6-e974-446e-86ea-b1a9192f155b" providerId="ADAL" clId="{7AC798B8-3A7C-45DD-91C6-DC6BF0E929DD}" dt="2022-08-15T21:12:49.152" v="2033" actId="478"/>
          <ac:spMkLst>
            <pc:docMk/>
            <pc:sldMk cId="4182216334" sldId="345"/>
            <ac:spMk id="5" creationId="{6A0D2BA7-96E3-42AB-B7B9-CD63BED12832}"/>
          </ac:spMkLst>
        </pc:spChg>
        <pc:spChg chg="mod">
          <ac:chgData name="Chang, Kaycee@Energy" userId="b36039a6-e974-446e-86ea-b1a9192f155b" providerId="ADAL" clId="{7AC798B8-3A7C-45DD-91C6-DC6BF0E929DD}" dt="2022-08-15T23:39:14.739" v="2166" actId="20577"/>
          <ac:spMkLst>
            <pc:docMk/>
            <pc:sldMk cId="4182216334" sldId="345"/>
            <ac:spMk id="8" creationId="{225032D5-95B1-1548-AFAF-7FB1F52B9EA7}"/>
          </ac:spMkLst>
        </pc:spChg>
        <pc:picChg chg="add del mod modCrop">
          <ac:chgData name="Chang, Kaycee@Energy" userId="b36039a6-e974-446e-86ea-b1a9192f155b" providerId="ADAL" clId="{7AC798B8-3A7C-45DD-91C6-DC6BF0E929DD}" dt="2022-08-15T23:39:22.560" v="2167" actId="14826"/>
          <ac:picMkLst>
            <pc:docMk/>
            <pc:sldMk cId="4182216334" sldId="345"/>
            <ac:picMk id="6" creationId="{39A234F1-8676-4ECD-B53E-393D41ED4A2E}"/>
          </ac:picMkLst>
        </pc:picChg>
        <pc:picChg chg="add del">
          <ac:chgData name="Chang, Kaycee@Energy" userId="b36039a6-e974-446e-86ea-b1a9192f155b" providerId="ADAL" clId="{7AC798B8-3A7C-45DD-91C6-DC6BF0E929DD}" dt="2022-08-15T21:12:48.763" v="2032"/>
          <ac:picMkLst>
            <pc:docMk/>
            <pc:sldMk cId="4182216334" sldId="345"/>
            <ac:picMk id="1026" creationId="{589F3AAB-5155-277F-8204-D6C9171AB4EF}"/>
          </ac:picMkLst>
        </pc:picChg>
      </pc:sldChg>
    </pc:docChg>
  </pc:docChgLst>
  <pc:docChgLst>
    <pc:chgData name="Chang, Kaycee@Energy" userId="S::kaycee.chang@energy.ca.gov::b36039a6-e974-446e-86ea-b1a9192f155b" providerId="AD" clId="Web-{76299087-070D-1168-CDE5-13BDDFF24F2D}"/>
    <pc:docChg chg="modSld">
      <pc:chgData name="Chang, Kaycee@Energy" userId="S::kaycee.chang@energy.ca.gov::b36039a6-e974-446e-86ea-b1a9192f155b" providerId="AD" clId="Web-{76299087-070D-1168-CDE5-13BDDFF24F2D}" dt="2022-08-10T16:15:18.148" v="11" actId="20577"/>
      <pc:docMkLst>
        <pc:docMk/>
      </pc:docMkLst>
      <pc:sldChg chg="modSp modNotes">
        <pc:chgData name="Chang, Kaycee@Energy" userId="S::kaycee.chang@energy.ca.gov::b36039a6-e974-446e-86ea-b1a9192f155b" providerId="AD" clId="Web-{76299087-070D-1168-CDE5-13BDDFF24F2D}" dt="2022-08-10T16:15:07.007" v="7" actId="20577"/>
        <pc:sldMkLst>
          <pc:docMk/>
          <pc:sldMk cId="1340803821" sldId="266"/>
        </pc:sldMkLst>
        <pc:spChg chg="mod">
          <ac:chgData name="Chang, Kaycee@Energy" userId="S::kaycee.chang@energy.ca.gov::b36039a6-e974-446e-86ea-b1a9192f155b" providerId="AD" clId="Web-{76299087-070D-1168-CDE5-13BDDFF24F2D}" dt="2022-08-10T16:15:07.007" v="7" actId="20577"/>
          <ac:spMkLst>
            <pc:docMk/>
            <pc:sldMk cId="1340803821" sldId="266"/>
            <ac:spMk id="8" creationId="{225032D5-95B1-1548-AFAF-7FB1F52B9EA7}"/>
          </ac:spMkLst>
        </pc:spChg>
      </pc:sldChg>
      <pc:sldChg chg="modSp">
        <pc:chgData name="Chang, Kaycee@Energy" userId="S::kaycee.chang@energy.ca.gov::b36039a6-e974-446e-86ea-b1a9192f155b" providerId="AD" clId="Web-{76299087-070D-1168-CDE5-13BDDFF24F2D}" dt="2022-08-10T16:15:18.148" v="11" actId="20577"/>
        <pc:sldMkLst>
          <pc:docMk/>
          <pc:sldMk cId="452997239" sldId="270"/>
        </pc:sldMkLst>
        <pc:spChg chg="mod">
          <ac:chgData name="Chang, Kaycee@Energy" userId="S::kaycee.chang@energy.ca.gov::b36039a6-e974-446e-86ea-b1a9192f155b" providerId="AD" clId="Web-{76299087-070D-1168-CDE5-13BDDFF24F2D}" dt="2022-08-10T16:15:18.148" v="11" actId="20577"/>
          <ac:spMkLst>
            <pc:docMk/>
            <pc:sldMk cId="452997239" sldId="270"/>
            <ac:spMk id="8" creationId="{225032D5-95B1-1548-AFAF-7FB1F52B9EA7}"/>
          </ac:spMkLst>
        </pc:spChg>
      </pc:sldChg>
    </pc:docChg>
  </pc:docChgLst>
  <pc:docChgLst>
    <pc:chgData name="Chang, Kaycee@Energy" userId="S::kaycee.chang@energy.ca.gov::b36039a6-e974-446e-86ea-b1a9192f155b" providerId="AD" clId="Web-{9C517CEF-4E0E-C4E9-3819-969C4C822BEC}"/>
    <pc:docChg chg="modSld">
      <pc:chgData name="Chang, Kaycee@Energy" userId="S::kaycee.chang@energy.ca.gov::b36039a6-e974-446e-86ea-b1a9192f155b" providerId="AD" clId="Web-{9C517CEF-4E0E-C4E9-3819-969C4C822BEC}" dt="2022-09-15T15:49:19.015" v="15" actId="20577"/>
      <pc:docMkLst>
        <pc:docMk/>
      </pc:docMkLst>
      <pc:sldChg chg="modSp">
        <pc:chgData name="Chang, Kaycee@Energy" userId="S::kaycee.chang@energy.ca.gov::b36039a6-e974-446e-86ea-b1a9192f155b" providerId="AD" clId="Web-{9C517CEF-4E0E-C4E9-3819-969C4C822BEC}" dt="2022-09-15T15:49:19.015" v="15" actId="20577"/>
        <pc:sldMkLst>
          <pc:docMk/>
          <pc:sldMk cId="27020742" sldId="342"/>
        </pc:sldMkLst>
        <pc:spChg chg="mod">
          <ac:chgData name="Chang, Kaycee@Energy" userId="S::kaycee.chang@energy.ca.gov::b36039a6-e974-446e-86ea-b1a9192f155b" providerId="AD" clId="Web-{9C517CEF-4E0E-C4E9-3819-969C4C822BEC}" dt="2022-09-15T15:49:19.015" v="15" actId="20577"/>
          <ac:spMkLst>
            <pc:docMk/>
            <pc:sldMk cId="27020742" sldId="342"/>
            <ac:spMk id="8" creationId="{225032D5-95B1-1548-AFAF-7FB1F52B9EA7}"/>
          </ac:spMkLst>
        </pc:spChg>
      </pc:sldChg>
      <pc:sldChg chg="modSp">
        <pc:chgData name="Chang, Kaycee@Energy" userId="S::kaycee.chang@energy.ca.gov::b36039a6-e974-446e-86ea-b1a9192f155b" providerId="AD" clId="Web-{9C517CEF-4E0E-C4E9-3819-969C4C822BEC}" dt="2022-09-15T15:48:54.937" v="1" actId="20577"/>
        <pc:sldMkLst>
          <pc:docMk/>
          <pc:sldMk cId="1492409642" sldId="352"/>
        </pc:sldMkLst>
        <pc:spChg chg="mod">
          <ac:chgData name="Chang, Kaycee@Energy" userId="S::kaycee.chang@energy.ca.gov::b36039a6-e974-446e-86ea-b1a9192f155b" providerId="AD" clId="Web-{9C517CEF-4E0E-C4E9-3819-969C4C822BEC}" dt="2022-09-15T15:48:54.937" v="1" actId="20577"/>
          <ac:spMkLst>
            <pc:docMk/>
            <pc:sldMk cId="1492409642" sldId="352"/>
            <ac:spMk id="8" creationId="{225032D5-95B1-1548-AFAF-7FB1F52B9EA7}"/>
          </ac:spMkLst>
        </pc:spChg>
      </pc:sldChg>
    </pc:docChg>
  </pc:docChgLst>
  <pc:docChgLst>
    <pc:chgData name="Chang, Kaycee@Energy" userId="S::kaycee.chang@energy.ca.gov::b36039a6-e974-446e-86ea-b1a9192f155b" providerId="AD" clId="Web-{A0E40F6F-3AB2-6C4D-2260-A9909523A347}"/>
    <pc:docChg chg="modSld">
      <pc:chgData name="Chang, Kaycee@Energy" userId="S::kaycee.chang@energy.ca.gov::b36039a6-e974-446e-86ea-b1a9192f155b" providerId="AD" clId="Web-{A0E40F6F-3AB2-6C4D-2260-A9909523A347}" dt="2022-09-20T17:17:25.365" v="9" actId="20577"/>
      <pc:docMkLst>
        <pc:docMk/>
      </pc:docMkLst>
      <pc:sldChg chg="modSp">
        <pc:chgData name="Chang, Kaycee@Energy" userId="S::kaycee.chang@energy.ca.gov::b36039a6-e974-446e-86ea-b1a9192f155b" providerId="AD" clId="Web-{A0E40F6F-3AB2-6C4D-2260-A9909523A347}" dt="2022-09-20T17:17:25.365" v="9" actId="20577"/>
        <pc:sldMkLst>
          <pc:docMk/>
          <pc:sldMk cId="3786779211" sldId="262"/>
        </pc:sldMkLst>
        <pc:spChg chg="mod">
          <ac:chgData name="Chang, Kaycee@Energy" userId="S::kaycee.chang@energy.ca.gov::b36039a6-e974-446e-86ea-b1a9192f155b" providerId="AD" clId="Web-{A0E40F6F-3AB2-6C4D-2260-A9909523A347}" dt="2022-09-20T17:17:25.365" v="9" actId="20577"/>
          <ac:spMkLst>
            <pc:docMk/>
            <pc:sldMk cId="3786779211" sldId="262"/>
            <ac:spMk id="8" creationId="{225032D5-95B1-1548-AFAF-7FB1F52B9EA7}"/>
          </ac:spMkLst>
        </pc:spChg>
      </pc:sldChg>
      <pc:sldChg chg="modSp">
        <pc:chgData name="Chang, Kaycee@Energy" userId="S::kaycee.chang@energy.ca.gov::b36039a6-e974-446e-86ea-b1a9192f155b" providerId="AD" clId="Web-{A0E40F6F-3AB2-6C4D-2260-A9909523A347}" dt="2022-09-20T17:17:08.333" v="7" actId="20577"/>
        <pc:sldMkLst>
          <pc:docMk/>
          <pc:sldMk cId="4205697365" sldId="302"/>
        </pc:sldMkLst>
        <pc:spChg chg="mod">
          <ac:chgData name="Chang, Kaycee@Energy" userId="S::kaycee.chang@energy.ca.gov::b36039a6-e974-446e-86ea-b1a9192f155b" providerId="AD" clId="Web-{A0E40F6F-3AB2-6C4D-2260-A9909523A347}" dt="2022-09-20T17:17:08.333" v="7" actId="20577"/>
          <ac:spMkLst>
            <pc:docMk/>
            <pc:sldMk cId="4205697365" sldId="302"/>
            <ac:spMk id="3" creationId="{84C8A6EC-457C-4C86-9229-057AD25A3C9D}"/>
          </ac:spMkLst>
        </pc:spChg>
      </pc:sldChg>
    </pc:docChg>
  </pc:docChgLst>
  <pc:docChgLst>
    <pc:chgData name="Chang, Kaycee@Energy" userId="S::kaycee.chang@energy.ca.gov::b36039a6-e974-446e-86ea-b1a9192f155b" providerId="AD" clId="Web-{9899658B-38FF-CFD2-2F52-3AEA2C7F5825}"/>
    <pc:docChg chg="modSld">
      <pc:chgData name="Chang, Kaycee@Energy" userId="S::kaycee.chang@energy.ca.gov::b36039a6-e974-446e-86ea-b1a9192f155b" providerId="AD" clId="Web-{9899658B-38FF-CFD2-2F52-3AEA2C7F5825}" dt="2022-08-30T17:36:37.266" v="3" actId="20577"/>
      <pc:docMkLst>
        <pc:docMk/>
      </pc:docMkLst>
      <pc:sldChg chg="modSp">
        <pc:chgData name="Chang, Kaycee@Energy" userId="S::kaycee.chang@energy.ca.gov::b36039a6-e974-446e-86ea-b1a9192f155b" providerId="AD" clId="Web-{9899658B-38FF-CFD2-2F52-3AEA2C7F5825}" dt="2022-08-30T17:36:37.266" v="3" actId="20577"/>
        <pc:sldMkLst>
          <pc:docMk/>
          <pc:sldMk cId="3786779211" sldId="262"/>
        </pc:sldMkLst>
        <pc:spChg chg="mod">
          <ac:chgData name="Chang, Kaycee@Energy" userId="S::kaycee.chang@energy.ca.gov::b36039a6-e974-446e-86ea-b1a9192f155b" providerId="AD" clId="Web-{9899658B-38FF-CFD2-2F52-3AEA2C7F5825}" dt="2022-08-30T17:36:37.266" v="3" actId="20577"/>
          <ac:spMkLst>
            <pc:docMk/>
            <pc:sldMk cId="3786779211" sldId="262"/>
            <ac:spMk id="8" creationId="{225032D5-95B1-1548-AFAF-7FB1F52B9EA7}"/>
          </ac:spMkLst>
        </pc:spChg>
      </pc:sldChg>
    </pc:docChg>
  </pc:docChgLst>
  <pc:docChgLst>
    <pc:chgData name="Gentry, Chuck@Energy" userId="S::chuck.gentry@energy.ca.gov::171f033f-491f-478e-a8a1-5b385ff362db" providerId="AD" clId="Web-{F6B1A40A-4C41-41FB-F293-5EE7DC88590B}"/>
    <pc:docChg chg="modSld">
      <pc:chgData name="Gentry, Chuck@Energy" userId="S::chuck.gentry@energy.ca.gov::171f033f-491f-478e-a8a1-5b385ff362db" providerId="AD" clId="Web-{F6B1A40A-4C41-41FB-F293-5EE7DC88590B}" dt="2022-09-02T20:35:23.745" v="3" actId="1076"/>
      <pc:docMkLst>
        <pc:docMk/>
      </pc:docMkLst>
      <pc:sldChg chg="modSp">
        <pc:chgData name="Gentry, Chuck@Energy" userId="S::chuck.gentry@energy.ca.gov::171f033f-491f-478e-a8a1-5b385ff362db" providerId="AD" clId="Web-{F6B1A40A-4C41-41FB-F293-5EE7DC88590B}" dt="2022-09-02T20:35:23.745" v="3" actId="1076"/>
        <pc:sldMkLst>
          <pc:docMk/>
          <pc:sldMk cId="1183341286" sldId="301"/>
        </pc:sldMkLst>
        <pc:picChg chg="mod">
          <ac:chgData name="Gentry, Chuck@Energy" userId="S::chuck.gentry@energy.ca.gov::171f033f-491f-478e-a8a1-5b385ff362db" providerId="AD" clId="Web-{F6B1A40A-4C41-41FB-F293-5EE7DC88590B}" dt="2022-09-02T20:35:23.745" v="3" actId="1076"/>
          <ac:picMkLst>
            <pc:docMk/>
            <pc:sldMk cId="1183341286" sldId="301"/>
            <ac:picMk id="16" creationId="{00000000-0000-0000-0000-000000000000}"/>
          </ac:picMkLst>
        </pc:picChg>
      </pc:sldChg>
    </pc:docChg>
  </pc:docChgLst>
  <pc:docChgLst>
    <pc:chgData name="Chang, Kaycee@Energy" userId="b36039a6-e974-446e-86ea-b1a9192f155b" providerId="ADAL" clId="{9516890E-3F92-430A-8DC6-8C83ABA24F30}"/>
    <pc:docChg chg="undo redo custSel addSld delSld modSld sldOrd modSection">
      <pc:chgData name="Chang, Kaycee@Energy" userId="b36039a6-e974-446e-86ea-b1a9192f155b" providerId="ADAL" clId="{9516890E-3F92-430A-8DC6-8C83ABA24F30}" dt="2022-09-06T17:35:35.648" v="2629" actId="404"/>
      <pc:docMkLst>
        <pc:docMk/>
      </pc:docMkLst>
      <pc:sldChg chg="modSp mod">
        <pc:chgData name="Chang, Kaycee@Energy" userId="b36039a6-e974-446e-86ea-b1a9192f155b" providerId="ADAL" clId="{9516890E-3F92-430A-8DC6-8C83ABA24F30}" dt="2022-09-06T17:35:12.129" v="2622" actId="1076"/>
        <pc:sldMkLst>
          <pc:docMk/>
          <pc:sldMk cId="1519837167" sldId="273"/>
        </pc:sldMkLst>
        <pc:spChg chg="mod">
          <ac:chgData name="Chang, Kaycee@Energy" userId="b36039a6-e974-446e-86ea-b1a9192f155b" providerId="ADAL" clId="{9516890E-3F92-430A-8DC6-8C83ABA24F30}" dt="2022-09-06T17:35:00.538" v="2619" actId="1076"/>
          <ac:spMkLst>
            <pc:docMk/>
            <pc:sldMk cId="1519837167" sldId="273"/>
            <ac:spMk id="4" creationId="{F53DE6C1-83F3-452D-A5F0-712CFF69221C}"/>
          </ac:spMkLst>
        </pc:spChg>
        <pc:spChg chg="mod">
          <ac:chgData name="Chang, Kaycee@Energy" userId="b36039a6-e974-446e-86ea-b1a9192f155b" providerId="ADAL" clId="{9516890E-3F92-430A-8DC6-8C83ABA24F30}" dt="2022-09-06T17:35:12.129" v="2622" actId="1076"/>
          <ac:spMkLst>
            <pc:docMk/>
            <pc:sldMk cId="1519837167" sldId="273"/>
            <ac:spMk id="12" creationId="{D0FBA4EB-30EC-4B10-A6D3-E9A6DB0A4EF6}"/>
          </ac:spMkLst>
        </pc:spChg>
      </pc:sldChg>
      <pc:sldChg chg="modSp mod">
        <pc:chgData name="Chang, Kaycee@Energy" userId="b36039a6-e974-446e-86ea-b1a9192f155b" providerId="ADAL" clId="{9516890E-3F92-430A-8DC6-8C83ABA24F30}" dt="2022-08-30T22:45:00.911" v="806" actId="27636"/>
        <pc:sldMkLst>
          <pc:docMk/>
          <pc:sldMk cId="2190832787" sldId="275"/>
        </pc:sldMkLst>
        <pc:spChg chg="mod">
          <ac:chgData name="Chang, Kaycee@Energy" userId="b36039a6-e974-446e-86ea-b1a9192f155b" providerId="ADAL" clId="{9516890E-3F92-430A-8DC6-8C83ABA24F30}" dt="2022-08-30T22:43:10.577" v="732" actId="1036"/>
          <ac:spMkLst>
            <pc:docMk/>
            <pc:sldMk cId="2190832787" sldId="275"/>
            <ac:spMk id="7" creationId="{DE5B14A8-E48A-C540-9214-39685A723586}"/>
          </ac:spMkLst>
        </pc:spChg>
        <pc:spChg chg="mod">
          <ac:chgData name="Chang, Kaycee@Energy" userId="b36039a6-e974-446e-86ea-b1a9192f155b" providerId="ADAL" clId="{9516890E-3F92-430A-8DC6-8C83ABA24F30}" dt="2022-08-30T22:45:00.911" v="806" actId="27636"/>
          <ac:spMkLst>
            <pc:docMk/>
            <pc:sldMk cId="2190832787" sldId="275"/>
            <ac:spMk id="8" creationId="{225032D5-95B1-1548-AFAF-7FB1F52B9EA7}"/>
          </ac:spMkLst>
        </pc:spChg>
      </pc:sldChg>
      <pc:sldChg chg="modSp mod">
        <pc:chgData name="Chang, Kaycee@Energy" userId="b36039a6-e974-446e-86ea-b1a9192f155b" providerId="ADAL" clId="{9516890E-3F92-430A-8DC6-8C83ABA24F30}" dt="2022-09-06T17:35:35.648" v="2629" actId="404"/>
        <pc:sldMkLst>
          <pc:docMk/>
          <pc:sldMk cId="3974638678" sldId="341"/>
        </pc:sldMkLst>
        <pc:spChg chg="mod">
          <ac:chgData name="Chang, Kaycee@Energy" userId="b36039a6-e974-446e-86ea-b1a9192f155b" providerId="ADAL" clId="{9516890E-3F92-430A-8DC6-8C83ABA24F30}" dt="2022-09-06T17:35:35.648" v="2629" actId="404"/>
          <ac:spMkLst>
            <pc:docMk/>
            <pc:sldMk cId="3974638678" sldId="341"/>
            <ac:spMk id="5" creationId="{6A0D2BA7-96E3-42AB-B7B9-CD63BED12832}"/>
          </ac:spMkLst>
        </pc:spChg>
        <pc:spChg chg="mod">
          <ac:chgData name="Chang, Kaycee@Energy" userId="b36039a6-e974-446e-86ea-b1a9192f155b" providerId="ADAL" clId="{9516890E-3F92-430A-8DC6-8C83ABA24F30}" dt="2022-08-30T22:54:56.923" v="2000" actId="20577"/>
          <ac:spMkLst>
            <pc:docMk/>
            <pc:sldMk cId="3974638678" sldId="341"/>
            <ac:spMk id="8" creationId="{225032D5-95B1-1548-AFAF-7FB1F52B9EA7}"/>
          </ac:spMkLst>
        </pc:spChg>
        <pc:picChg chg="mod">
          <ac:chgData name="Chang, Kaycee@Energy" userId="b36039a6-e974-446e-86ea-b1a9192f155b" providerId="ADAL" clId="{9516890E-3F92-430A-8DC6-8C83ABA24F30}" dt="2022-08-30T20:41:56.912" v="1" actId="14826"/>
          <ac:picMkLst>
            <pc:docMk/>
            <pc:sldMk cId="3974638678" sldId="341"/>
            <ac:picMk id="6" creationId="{39A234F1-8676-4ECD-B53E-393D41ED4A2E}"/>
          </ac:picMkLst>
        </pc:picChg>
      </pc:sldChg>
      <pc:sldChg chg="modSp mod">
        <pc:chgData name="Chang, Kaycee@Energy" userId="b36039a6-e974-446e-86ea-b1a9192f155b" providerId="ADAL" clId="{9516890E-3F92-430A-8DC6-8C83ABA24F30}" dt="2022-08-30T23:14:25.446" v="2615" actId="6549"/>
        <pc:sldMkLst>
          <pc:docMk/>
          <pc:sldMk cId="568221039" sldId="343"/>
        </pc:sldMkLst>
        <pc:spChg chg="mod">
          <ac:chgData name="Chang, Kaycee@Energy" userId="b36039a6-e974-446e-86ea-b1a9192f155b" providerId="ADAL" clId="{9516890E-3F92-430A-8DC6-8C83ABA24F30}" dt="2022-08-30T22:38:53.239" v="514" actId="20577"/>
          <ac:spMkLst>
            <pc:docMk/>
            <pc:sldMk cId="568221039" sldId="343"/>
            <ac:spMk id="7" creationId="{DE5B14A8-E48A-C540-9214-39685A723586}"/>
          </ac:spMkLst>
        </pc:spChg>
        <pc:spChg chg="mod">
          <ac:chgData name="Chang, Kaycee@Energy" userId="b36039a6-e974-446e-86ea-b1a9192f155b" providerId="ADAL" clId="{9516890E-3F92-430A-8DC6-8C83ABA24F30}" dt="2022-08-30T23:14:25.446" v="2615" actId="6549"/>
          <ac:spMkLst>
            <pc:docMk/>
            <pc:sldMk cId="568221039" sldId="343"/>
            <ac:spMk id="8" creationId="{225032D5-95B1-1548-AFAF-7FB1F52B9EA7}"/>
          </ac:spMkLst>
        </pc:spChg>
      </pc:sldChg>
      <pc:sldChg chg="addSp delSp modSp mod">
        <pc:chgData name="Chang, Kaycee@Energy" userId="b36039a6-e974-446e-86ea-b1a9192f155b" providerId="ADAL" clId="{9516890E-3F92-430A-8DC6-8C83ABA24F30}" dt="2022-08-30T22:51:59.760" v="1618" actId="20577"/>
        <pc:sldMkLst>
          <pc:docMk/>
          <pc:sldMk cId="4038848580" sldId="344"/>
        </pc:sldMkLst>
        <pc:spChg chg="mod">
          <ac:chgData name="Chang, Kaycee@Energy" userId="b36039a6-e974-446e-86ea-b1a9192f155b" providerId="ADAL" clId="{9516890E-3F92-430A-8DC6-8C83ABA24F30}" dt="2022-08-30T20:43:04.172" v="5"/>
          <ac:spMkLst>
            <pc:docMk/>
            <pc:sldMk cId="4038848580" sldId="344"/>
            <ac:spMk id="9" creationId="{6F814B5A-AE39-7460-AFC5-85C70D3F450E}"/>
          </ac:spMkLst>
        </pc:spChg>
        <pc:spChg chg="mod">
          <ac:chgData name="Chang, Kaycee@Energy" userId="b36039a6-e974-446e-86ea-b1a9192f155b" providerId="ADAL" clId="{9516890E-3F92-430A-8DC6-8C83ABA24F30}" dt="2022-08-30T20:45:23.262" v="97" actId="1035"/>
          <ac:spMkLst>
            <pc:docMk/>
            <pc:sldMk cId="4038848580" sldId="344"/>
            <ac:spMk id="10" creationId="{C2FEA7AD-3191-09EA-5F51-9BBF2DE3F553}"/>
          </ac:spMkLst>
        </pc:spChg>
        <pc:spChg chg="add mod">
          <ac:chgData name="Chang, Kaycee@Energy" userId="b36039a6-e974-446e-86ea-b1a9192f155b" providerId="ADAL" clId="{9516890E-3F92-430A-8DC6-8C83ABA24F30}" dt="2022-08-30T22:50:36.180" v="1319" actId="164"/>
          <ac:spMkLst>
            <pc:docMk/>
            <pc:sldMk cId="4038848580" sldId="344"/>
            <ac:spMk id="12" creationId="{D36358D7-E42E-5E34-09D3-08B918BD48AF}"/>
          </ac:spMkLst>
        </pc:spChg>
        <pc:spChg chg="add mod">
          <ac:chgData name="Chang, Kaycee@Energy" userId="b36039a6-e974-446e-86ea-b1a9192f155b" providerId="ADAL" clId="{9516890E-3F92-430A-8DC6-8C83ABA24F30}" dt="2022-08-30T22:50:39.935" v="1320" actId="164"/>
          <ac:spMkLst>
            <pc:docMk/>
            <pc:sldMk cId="4038848580" sldId="344"/>
            <ac:spMk id="13" creationId="{21CA1A53-D8FD-CDA3-E5D7-C1B74FA7FDF2}"/>
          </ac:spMkLst>
        </pc:spChg>
        <pc:spChg chg="add del mod">
          <ac:chgData name="Chang, Kaycee@Energy" userId="b36039a6-e974-446e-86ea-b1a9192f155b" providerId="ADAL" clId="{9516890E-3F92-430A-8DC6-8C83ABA24F30}" dt="2022-08-30T20:50:13.910" v="159"/>
          <ac:spMkLst>
            <pc:docMk/>
            <pc:sldMk cId="4038848580" sldId="344"/>
            <ac:spMk id="14" creationId="{18BBC11D-4892-122E-8CDD-673EE143560B}"/>
          </ac:spMkLst>
        </pc:spChg>
        <pc:spChg chg="add mod">
          <ac:chgData name="Chang, Kaycee@Energy" userId="b36039a6-e974-446e-86ea-b1a9192f155b" providerId="ADAL" clId="{9516890E-3F92-430A-8DC6-8C83ABA24F30}" dt="2022-08-30T22:50:44.250" v="1321" actId="164"/>
          <ac:spMkLst>
            <pc:docMk/>
            <pc:sldMk cId="4038848580" sldId="344"/>
            <ac:spMk id="15" creationId="{07ADBC88-0435-7815-4E8A-934E91E84781}"/>
          </ac:spMkLst>
        </pc:spChg>
        <pc:spChg chg="mod">
          <ac:chgData name="Chang, Kaycee@Energy" userId="b36039a6-e974-446e-86ea-b1a9192f155b" providerId="ADAL" clId="{9516890E-3F92-430A-8DC6-8C83ABA24F30}" dt="2022-08-30T22:51:59.760" v="1618" actId="20577"/>
          <ac:spMkLst>
            <pc:docMk/>
            <pc:sldMk cId="4038848580" sldId="344"/>
            <ac:spMk id="16" creationId="{40887B32-E514-462C-A1B2-BA7F87C5FEB7}"/>
          </ac:spMkLst>
        </pc:spChg>
        <pc:grpChg chg="add mod">
          <ac:chgData name="Chang, Kaycee@Energy" userId="b36039a6-e974-446e-86ea-b1a9192f155b" providerId="ADAL" clId="{9516890E-3F92-430A-8DC6-8C83ABA24F30}" dt="2022-08-30T22:50:39.935" v="1320" actId="164"/>
          <ac:grpSpMkLst>
            <pc:docMk/>
            <pc:sldMk cId="4038848580" sldId="344"/>
            <ac:grpSpMk id="3" creationId="{748E2999-56A6-122E-5601-1EB04A447B82}"/>
          </ac:grpSpMkLst>
        </pc:grpChg>
        <pc:grpChg chg="add mod">
          <ac:chgData name="Chang, Kaycee@Energy" userId="b36039a6-e974-446e-86ea-b1a9192f155b" providerId="ADAL" clId="{9516890E-3F92-430A-8DC6-8C83ABA24F30}" dt="2022-08-30T22:50:53.183" v="1364" actId="1035"/>
          <ac:grpSpMkLst>
            <pc:docMk/>
            <pc:sldMk cId="4038848580" sldId="344"/>
            <ac:grpSpMk id="17" creationId="{EB455D3B-8D8E-332F-3321-56E550128008}"/>
          </ac:grpSpMkLst>
        </pc:grpChg>
        <pc:grpChg chg="add mod">
          <ac:chgData name="Chang, Kaycee@Energy" userId="b36039a6-e974-446e-86ea-b1a9192f155b" providerId="ADAL" clId="{9516890E-3F92-430A-8DC6-8C83ABA24F30}" dt="2022-08-30T22:50:53.183" v="1364" actId="1035"/>
          <ac:grpSpMkLst>
            <pc:docMk/>
            <pc:sldMk cId="4038848580" sldId="344"/>
            <ac:grpSpMk id="18" creationId="{B2ED21B8-229D-E736-CD3D-90EDDEC790E7}"/>
          </ac:grpSpMkLst>
        </pc:grpChg>
        <pc:grpChg chg="add mod">
          <ac:chgData name="Chang, Kaycee@Energy" userId="b36039a6-e974-446e-86ea-b1a9192f155b" providerId="ADAL" clId="{9516890E-3F92-430A-8DC6-8C83ABA24F30}" dt="2022-08-30T22:50:53.183" v="1364" actId="1035"/>
          <ac:grpSpMkLst>
            <pc:docMk/>
            <pc:sldMk cId="4038848580" sldId="344"/>
            <ac:grpSpMk id="19" creationId="{75323077-8FD9-E8CF-3AAD-005F1E6B9B10}"/>
          </ac:grpSpMkLst>
        </pc:grpChg>
        <pc:picChg chg="add mod modCrop">
          <ac:chgData name="Chang, Kaycee@Energy" userId="b36039a6-e974-446e-86ea-b1a9192f155b" providerId="ADAL" clId="{9516890E-3F92-430A-8DC6-8C83ABA24F30}" dt="2022-08-30T22:50:36.180" v="1319" actId="164"/>
          <ac:picMkLst>
            <pc:docMk/>
            <pc:sldMk cId="4038848580" sldId="344"/>
            <ac:picMk id="2" creationId="{8C481784-9578-B3DC-1118-4D8CCE912402}"/>
          </ac:picMkLst>
        </pc:picChg>
        <pc:picChg chg="mod">
          <ac:chgData name="Chang, Kaycee@Energy" userId="b36039a6-e974-446e-86ea-b1a9192f155b" providerId="ADAL" clId="{9516890E-3F92-430A-8DC6-8C83ABA24F30}" dt="2022-08-30T20:43:04.172" v="5"/>
          <ac:picMkLst>
            <pc:docMk/>
            <pc:sldMk cId="4038848580" sldId="344"/>
            <ac:picMk id="5" creationId="{D31CE6AC-34C5-5450-ACBC-809125D21DEB}"/>
          </ac:picMkLst>
        </pc:picChg>
        <pc:picChg chg="mod">
          <ac:chgData name="Chang, Kaycee@Energy" userId="b36039a6-e974-446e-86ea-b1a9192f155b" providerId="ADAL" clId="{9516890E-3F92-430A-8DC6-8C83ABA24F30}" dt="2022-08-30T20:43:04.172" v="5"/>
          <ac:picMkLst>
            <pc:docMk/>
            <pc:sldMk cId="4038848580" sldId="344"/>
            <ac:picMk id="6" creationId="{93FC955D-3BB1-4A54-6FBE-87B516235C5C}"/>
          </ac:picMkLst>
        </pc:picChg>
        <pc:picChg chg="mod">
          <ac:chgData name="Chang, Kaycee@Energy" userId="b36039a6-e974-446e-86ea-b1a9192f155b" providerId="ADAL" clId="{9516890E-3F92-430A-8DC6-8C83ABA24F30}" dt="2022-08-30T20:43:04.172" v="5"/>
          <ac:picMkLst>
            <pc:docMk/>
            <pc:sldMk cId="4038848580" sldId="344"/>
            <ac:picMk id="7" creationId="{15F4BEC4-1E57-34E0-0A85-4D97A47794B1}"/>
          </ac:picMkLst>
        </pc:picChg>
        <pc:picChg chg="mod">
          <ac:chgData name="Chang, Kaycee@Energy" userId="b36039a6-e974-446e-86ea-b1a9192f155b" providerId="ADAL" clId="{9516890E-3F92-430A-8DC6-8C83ABA24F30}" dt="2022-08-30T20:43:04.172" v="5"/>
          <ac:picMkLst>
            <pc:docMk/>
            <pc:sldMk cId="4038848580" sldId="344"/>
            <ac:picMk id="8" creationId="{B98DD3B4-01B0-669C-DAE4-5B3CCC673A39}"/>
          </ac:picMkLst>
        </pc:picChg>
        <pc:picChg chg="add mod">
          <ac:chgData name="Chang, Kaycee@Energy" userId="b36039a6-e974-446e-86ea-b1a9192f155b" providerId="ADAL" clId="{9516890E-3F92-430A-8DC6-8C83ABA24F30}" dt="2022-08-30T22:50:44.250" v="1321" actId="164"/>
          <ac:picMkLst>
            <pc:docMk/>
            <pc:sldMk cId="4038848580" sldId="344"/>
            <ac:picMk id="11" creationId="{5F1A344D-DEBA-88F4-B488-B9FF0F58CB03}"/>
          </ac:picMkLst>
        </pc:picChg>
      </pc:sldChg>
      <pc:sldChg chg="modSp mod">
        <pc:chgData name="Chang, Kaycee@Energy" userId="b36039a6-e974-446e-86ea-b1a9192f155b" providerId="ADAL" clId="{9516890E-3F92-430A-8DC6-8C83ABA24F30}" dt="2022-09-06T17:35:20.024" v="2625" actId="1076"/>
        <pc:sldMkLst>
          <pc:docMk/>
          <pc:sldMk cId="4182216334" sldId="345"/>
        </pc:sldMkLst>
        <pc:spChg chg="mod">
          <ac:chgData name="Chang, Kaycee@Energy" userId="b36039a6-e974-446e-86ea-b1a9192f155b" providerId="ADAL" clId="{9516890E-3F92-430A-8DC6-8C83ABA24F30}" dt="2022-09-06T17:35:20.024" v="2625" actId="1076"/>
          <ac:spMkLst>
            <pc:docMk/>
            <pc:sldMk cId="4182216334" sldId="345"/>
            <ac:spMk id="5" creationId="{6A0D2BA7-96E3-42AB-B7B9-CD63BED12832}"/>
          </ac:spMkLst>
        </pc:spChg>
        <pc:spChg chg="mod">
          <ac:chgData name="Chang, Kaycee@Energy" userId="b36039a6-e974-446e-86ea-b1a9192f155b" providerId="ADAL" clId="{9516890E-3F92-430A-8DC6-8C83ABA24F30}" dt="2022-08-30T22:55:33.457" v="2146" actId="20577"/>
          <ac:spMkLst>
            <pc:docMk/>
            <pc:sldMk cId="4182216334" sldId="345"/>
            <ac:spMk id="8" creationId="{225032D5-95B1-1548-AFAF-7FB1F52B9EA7}"/>
          </ac:spMkLst>
        </pc:spChg>
        <pc:picChg chg="mod">
          <ac:chgData name="Chang, Kaycee@Energy" userId="b36039a6-e974-446e-86ea-b1a9192f155b" providerId="ADAL" clId="{9516890E-3F92-430A-8DC6-8C83ABA24F30}" dt="2022-08-30T20:40:10.170" v="0" actId="14826"/>
          <ac:picMkLst>
            <pc:docMk/>
            <pc:sldMk cId="4182216334" sldId="345"/>
            <ac:picMk id="6" creationId="{39A234F1-8676-4ECD-B53E-393D41ED4A2E}"/>
          </ac:picMkLst>
        </pc:picChg>
      </pc:sldChg>
      <pc:sldChg chg="modSp add del mod">
        <pc:chgData name="Chang, Kaycee@Energy" userId="b36039a6-e974-446e-86ea-b1a9192f155b" providerId="ADAL" clId="{9516890E-3F92-430A-8DC6-8C83ABA24F30}" dt="2022-08-30T22:45:12.004" v="810" actId="2696"/>
        <pc:sldMkLst>
          <pc:docMk/>
          <pc:sldMk cId="407714251" sldId="346"/>
        </pc:sldMkLst>
        <pc:spChg chg="mod">
          <ac:chgData name="Chang, Kaycee@Energy" userId="b36039a6-e974-446e-86ea-b1a9192f155b" providerId="ADAL" clId="{9516890E-3F92-430A-8DC6-8C83ABA24F30}" dt="2022-08-30T22:44:56.582" v="800" actId="20577"/>
          <ac:spMkLst>
            <pc:docMk/>
            <pc:sldMk cId="407714251" sldId="346"/>
            <ac:spMk id="7" creationId="{DE5B14A8-E48A-C540-9214-39685A723586}"/>
          </ac:spMkLst>
        </pc:spChg>
      </pc:sldChg>
      <pc:sldChg chg="modSp add mod">
        <pc:chgData name="Chang, Kaycee@Energy" userId="b36039a6-e974-446e-86ea-b1a9192f155b" providerId="ADAL" clId="{9516890E-3F92-430A-8DC6-8C83ABA24F30}" dt="2022-08-30T22:47:47.576" v="954" actId="20577"/>
        <pc:sldMkLst>
          <pc:docMk/>
          <pc:sldMk cId="3695048373" sldId="347"/>
        </pc:sldMkLst>
        <pc:spChg chg="mod">
          <ac:chgData name="Chang, Kaycee@Energy" userId="b36039a6-e974-446e-86ea-b1a9192f155b" providerId="ADAL" clId="{9516890E-3F92-430A-8DC6-8C83ABA24F30}" dt="2022-08-30T22:45:20.200" v="827" actId="20577"/>
          <ac:spMkLst>
            <pc:docMk/>
            <pc:sldMk cId="3695048373" sldId="347"/>
            <ac:spMk id="7" creationId="{DE5B14A8-E48A-C540-9214-39685A723586}"/>
          </ac:spMkLst>
        </pc:spChg>
        <pc:spChg chg="mod">
          <ac:chgData name="Chang, Kaycee@Energy" userId="b36039a6-e974-446e-86ea-b1a9192f155b" providerId="ADAL" clId="{9516890E-3F92-430A-8DC6-8C83ABA24F30}" dt="2022-08-30T22:47:47.576" v="954" actId="20577"/>
          <ac:spMkLst>
            <pc:docMk/>
            <pc:sldMk cId="3695048373" sldId="347"/>
            <ac:spMk id="8" creationId="{225032D5-95B1-1548-AFAF-7FB1F52B9EA7}"/>
          </ac:spMkLst>
        </pc:spChg>
      </pc:sldChg>
      <pc:sldChg chg="add del">
        <pc:chgData name="Chang, Kaycee@Energy" userId="b36039a6-e974-446e-86ea-b1a9192f155b" providerId="ADAL" clId="{9516890E-3F92-430A-8DC6-8C83ABA24F30}" dt="2022-08-30T22:45:09.629" v="809" actId="2696"/>
        <pc:sldMkLst>
          <pc:docMk/>
          <pc:sldMk cId="1332553204" sldId="348"/>
        </pc:sldMkLst>
      </pc:sldChg>
      <pc:sldChg chg="modSp add del mod">
        <pc:chgData name="Chang, Kaycee@Energy" userId="b36039a6-e974-446e-86ea-b1a9192f155b" providerId="ADAL" clId="{9516890E-3F92-430A-8DC6-8C83ABA24F30}" dt="2022-08-30T22:49:52.637" v="1228" actId="2696"/>
        <pc:sldMkLst>
          <pc:docMk/>
          <pc:sldMk cId="3826640441" sldId="348"/>
        </pc:sldMkLst>
        <pc:spChg chg="mod">
          <ac:chgData name="Chang, Kaycee@Energy" userId="b36039a6-e974-446e-86ea-b1a9192f155b" providerId="ADAL" clId="{9516890E-3F92-430A-8DC6-8C83ABA24F30}" dt="2022-08-30T22:48:18.831" v="996" actId="20577"/>
          <ac:spMkLst>
            <pc:docMk/>
            <pc:sldMk cId="3826640441" sldId="348"/>
            <ac:spMk id="7" creationId="{DE5B14A8-E48A-C540-9214-39685A723586}"/>
          </ac:spMkLst>
        </pc:spChg>
        <pc:spChg chg="mod">
          <ac:chgData name="Chang, Kaycee@Energy" userId="b36039a6-e974-446e-86ea-b1a9192f155b" providerId="ADAL" clId="{9516890E-3F92-430A-8DC6-8C83ABA24F30}" dt="2022-08-30T22:49:03.378" v="1107" actId="20577"/>
          <ac:spMkLst>
            <pc:docMk/>
            <pc:sldMk cId="3826640441" sldId="348"/>
            <ac:spMk id="8" creationId="{225032D5-95B1-1548-AFAF-7FB1F52B9EA7}"/>
          </ac:spMkLst>
        </pc:spChg>
      </pc:sldChg>
      <pc:sldChg chg="modSp add mod ord">
        <pc:chgData name="Chang, Kaycee@Energy" userId="b36039a6-e974-446e-86ea-b1a9192f155b" providerId="ADAL" clId="{9516890E-3F92-430A-8DC6-8C83ABA24F30}" dt="2022-08-30T23:14:32.403" v="2616" actId="20577"/>
        <pc:sldMkLst>
          <pc:docMk/>
          <pc:sldMk cId="3904392900" sldId="349"/>
        </pc:sldMkLst>
        <pc:spChg chg="mod">
          <ac:chgData name="Chang, Kaycee@Energy" userId="b36039a6-e974-446e-86ea-b1a9192f155b" providerId="ADAL" clId="{9516890E-3F92-430A-8DC6-8C83ABA24F30}" dt="2022-08-30T22:49:22.559" v="1130" actId="20577"/>
          <ac:spMkLst>
            <pc:docMk/>
            <pc:sldMk cId="3904392900" sldId="349"/>
            <ac:spMk id="7" creationId="{DE5B14A8-E48A-C540-9214-39685A723586}"/>
          </ac:spMkLst>
        </pc:spChg>
        <pc:spChg chg="mod">
          <ac:chgData name="Chang, Kaycee@Energy" userId="b36039a6-e974-446e-86ea-b1a9192f155b" providerId="ADAL" clId="{9516890E-3F92-430A-8DC6-8C83ABA24F30}" dt="2022-08-30T23:14:32.403" v="2616" actId="20577"/>
          <ac:spMkLst>
            <pc:docMk/>
            <pc:sldMk cId="3904392900" sldId="349"/>
            <ac:spMk id="8" creationId="{225032D5-95B1-1548-AFAF-7FB1F52B9EA7}"/>
          </ac:spMkLst>
        </pc:spChg>
      </pc:sldChg>
      <pc:sldChg chg="modSp add mod">
        <pc:chgData name="Chang, Kaycee@Energy" userId="b36039a6-e974-446e-86ea-b1a9192f155b" providerId="ADAL" clId="{9516890E-3F92-430A-8DC6-8C83ABA24F30}" dt="2022-08-30T23:14:14.534" v="2610" actId="5793"/>
        <pc:sldMkLst>
          <pc:docMk/>
          <pc:sldMk cId="1424512401" sldId="350"/>
        </pc:sldMkLst>
        <pc:spChg chg="mod">
          <ac:chgData name="Chang, Kaycee@Energy" userId="b36039a6-e974-446e-86ea-b1a9192f155b" providerId="ADAL" clId="{9516890E-3F92-430A-8DC6-8C83ABA24F30}" dt="2022-08-30T23:10:46.075" v="2160" actId="14100"/>
          <ac:spMkLst>
            <pc:docMk/>
            <pc:sldMk cId="1424512401" sldId="350"/>
            <ac:spMk id="7" creationId="{DE5B14A8-E48A-C540-9214-39685A723586}"/>
          </ac:spMkLst>
        </pc:spChg>
        <pc:spChg chg="mod">
          <ac:chgData name="Chang, Kaycee@Energy" userId="b36039a6-e974-446e-86ea-b1a9192f155b" providerId="ADAL" clId="{9516890E-3F92-430A-8DC6-8C83ABA24F30}" dt="2022-08-30T23:14:14.534" v="2610" actId="5793"/>
          <ac:spMkLst>
            <pc:docMk/>
            <pc:sldMk cId="1424512401" sldId="350"/>
            <ac:spMk id="8" creationId="{225032D5-95B1-1548-AFAF-7FB1F52B9EA7}"/>
          </ac:spMkLst>
        </pc:spChg>
      </pc:sldChg>
    </pc:docChg>
  </pc:docChgLst>
  <pc:docChgLst>
    <pc:chgData name="Chang, Kaycee@Energy" userId="b36039a6-e974-446e-86ea-b1a9192f155b" providerId="ADAL" clId="{9858F9B9-B50B-4999-8DE7-9F7C515A5035}"/>
    <pc:docChg chg="modSld">
      <pc:chgData name="Chang, Kaycee@Energy" userId="b36039a6-e974-446e-86ea-b1a9192f155b" providerId="ADAL" clId="{9858F9B9-B50B-4999-8DE7-9F7C515A5035}" dt="2022-09-21T23:30:19.394" v="399" actId="962"/>
      <pc:docMkLst>
        <pc:docMk/>
      </pc:docMkLst>
      <pc:sldChg chg="modSp mod">
        <pc:chgData name="Chang, Kaycee@Energy" userId="b36039a6-e974-446e-86ea-b1a9192f155b" providerId="ADAL" clId="{9858F9B9-B50B-4999-8DE7-9F7C515A5035}" dt="2022-09-21T23:30:19.394" v="399" actId="962"/>
        <pc:sldMkLst>
          <pc:docMk/>
          <pc:sldMk cId="4038848580" sldId="344"/>
        </pc:sldMkLst>
        <pc:grpChg chg="mod">
          <ac:chgData name="Chang, Kaycee@Energy" userId="b36039a6-e974-446e-86ea-b1a9192f155b" providerId="ADAL" clId="{9858F9B9-B50B-4999-8DE7-9F7C515A5035}" dt="2022-09-21T23:29:56.233" v="191" actId="962"/>
          <ac:grpSpMkLst>
            <pc:docMk/>
            <pc:sldMk cId="4038848580" sldId="344"/>
            <ac:grpSpMk id="17" creationId="{EB455D3B-8D8E-332F-3321-56E550128008}"/>
          </ac:grpSpMkLst>
        </pc:grpChg>
        <pc:grpChg chg="mod">
          <ac:chgData name="Chang, Kaycee@Energy" userId="b36039a6-e974-446e-86ea-b1a9192f155b" providerId="ADAL" clId="{9858F9B9-B50B-4999-8DE7-9F7C515A5035}" dt="2022-09-21T23:30:08.240" v="315" actId="962"/>
          <ac:grpSpMkLst>
            <pc:docMk/>
            <pc:sldMk cId="4038848580" sldId="344"/>
            <ac:grpSpMk id="19" creationId="{75323077-8FD9-E8CF-3AAD-005F1E6B9B10}"/>
          </ac:grpSpMkLst>
        </pc:grpChg>
        <pc:grpChg chg="mod">
          <ac:chgData name="Chang, Kaycee@Energy" userId="b36039a6-e974-446e-86ea-b1a9192f155b" providerId="ADAL" clId="{9858F9B9-B50B-4999-8DE7-9F7C515A5035}" dt="2022-09-21T23:30:19.394" v="399" actId="962"/>
          <ac:grpSpMkLst>
            <pc:docMk/>
            <pc:sldMk cId="4038848580" sldId="344"/>
            <ac:grpSpMk id="27" creationId="{1DB4E4C6-E7F0-1426-2B21-5E74B271168D}"/>
          </ac:grpSpMkLst>
        </pc:grpChg>
      </pc:sldChg>
      <pc:sldChg chg="modSp mod">
        <pc:chgData name="Chang, Kaycee@Energy" userId="b36039a6-e974-446e-86ea-b1a9192f155b" providerId="ADAL" clId="{9858F9B9-B50B-4999-8DE7-9F7C515A5035}" dt="2022-09-21T23:29:38.579" v="89" actId="962"/>
        <pc:sldMkLst>
          <pc:docMk/>
          <pc:sldMk cId="4182216334" sldId="345"/>
        </pc:sldMkLst>
        <pc:picChg chg="mod">
          <ac:chgData name="Chang, Kaycee@Energy" userId="b36039a6-e974-446e-86ea-b1a9192f155b" providerId="ADAL" clId="{9858F9B9-B50B-4999-8DE7-9F7C515A5035}" dt="2022-09-21T23:29:38.579" v="89" actId="962"/>
          <ac:picMkLst>
            <pc:docMk/>
            <pc:sldMk cId="4182216334" sldId="345"/>
            <ac:picMk id="6" creationId="{39A234F1-8676-4ECD-B53E-393D41ED4A2E}"/>
          </ac:picMkLst>
        </pc:picChg>
      </pc:sldChg>
    </pc:docChg>
  </pc:docChgLst>
  <pc:docChgLst>
    <pc:chgData name="Chang, Kaycee@Energy" userId="S::kaycee.chang@energy.ca.gov::b36039a6-e974-446e-86ea-b1a9192f155b" providerId="AD" clId="Web-{CA849325-6A9D-96ED-892B-18AF62848DAB}"/>
    <pc:docChg chg="modSld">
      <pc:chgData name="Chang, Kaycee@Energy" userId="S::kaycee.chang@energy.ca.gov::b36039a6-e974-446e-86ea-b1a9192f155b" providerId="AD" clId="Web-{CA849325-6A9D-96ED-892B-18AF62848DAB}" dt="2022-08-22T15:39:28.179" v="2" actId="20577"/>
      <pc:docMkLst>
        <pc:docMk/>
      </pc:docMkLst>
      <pc:sldChg chg="modSp">
        <pc:chgData name="Chang, Kaycee@Energy" userId="S::kaycee.chang@energy.ca.gov::b36039a6-e974-446e-86ea-b1a9192f155b" providerId="AD" clId="Web-{CA849325-6A9D-96ED-892B-18AF62848DAB}" dt="2022-08-22T15:39:28.179" v="2" actId="20577"/>
        <pc:sldMkLst>
          <pc:docMk/>
          <pc:sldMk cId="2272907920" sldId="307"/>
        </pc:sldMkLst>
        <pc:spChg chg="mod">
          <ac:chgData name="Chang, Kaycee@Energy" userId="S::kaycee.chang@energy.ca.gov::b36039a6-e974-446e-86ea-b1a9192f155b" providerId="AD" clId="Web-{CA849325-6A9D-96ED-892B-18AF62848DAB}" dt="2022-08-22T15:39:28.179" v="2" actId="20577"/>
          <ac:spMkLst>
            <pc:docMk/>
            <pc:sldMk cId="2272907920" sldId="307"/>
            <ac:spMk id="7" creationId="{9B912184-A9F8-4AB9-A395-9F6E5FACAE21}"/>
          </ac:spMkLst>
        </pc:spChg>
      </pc:sldChg>
    </pc:docChg>
  </pc:docChgLst>
  <pc:docChgLst>
    <pc:chgData name="Chang, Kaycee@Energy" userId="S::kaycee.chang@energy.ca.gov::b36039a6-e974-446e-86ea-b1a9192f155b" providerId="AD" clId="Web-{B3D1E99F-23EF-F542-FA28-7B0157BD64F9}"/>
    <pc:docChg chg="modSld">
      <pc:chgData name="Chang, Kaycee@Energy" userId="S::kaycee.chang@energy.ca.gov::b36039a6-e974-446e-86ea-b1a9192f155b" providerId="AD" clId="Web-{B3D1E99F-23EF-F542-FA28-7B0157BD64F9}" dt="2022-08-10T23:53:58.820" v="22"/>
      <pc:docMkLst>
        <pc:docMk/>
      </pc:docMkLst>
      <pc:sldChg chg="modNotes">
        <pc:chgData name="Chang, Kaycee@Energy" userId="S::kaycee.chang@energy.ca.gov::b36039a6-e974-446e-86ea-b1a9192f155b" providerId="AD" clId="Web-{B3D1E99F-23EF-F542-FA28-7B0157BD64F9}" dt="2022-08-10T23:46:56.817" v="3"/>
        <pc:sldMkLst>
          <pc:docMk/>
          <pc:sldMk cId="3340559377" sldId="261"/>
        </pc:sldMkLst>
      </pc:sldChg>
      <pc:sldChg chg="modNotes">
        <pc:chgData name="Chang, Kaycee@Energy" userId="S::kaycee.chang@energy.ca.gov::b36039a6-e974-446e-86ea-b1a9192f155b" providerId="AD" clId="Web-{B3D1E99F-23EF-F542-FA28-7B0157BD64F9}" dt="2022-08-10T23:47:23.411" v="4"/>
        <pc:sldMkLst>
          <pc:docMk/>
          <pc:sldMk cId="3786779211" sldId="262"/>
        </pc:sldMkLst>
      </pc:sldChg>
      <pc:sldChg chg="modNotes">
        <pc:chgData name="Chang, Kaycee@Energy" userId="S::kaycee.chang@energy.ca.gov::b36039a6-e974-446e-86ea-b1a9192f155b" providerId="AD" clId="Web-{B3D1E99F-23EF-F542-FA28-7B0157BD64F9}" dt="2022-08-10T23:50:34.553" v="9"/>
        <pc:sldMkLst>
          <pc:docMk/>
          <pc:sldMk cId="1340803821" sldId="266"/>
        </pc:sldMkLst>
      </pc:sldChg>
      <pc:sldChg chg="modNotes">
        <pc:chgData name="Chang, Kaycee@Energy" userId="S::kaycee.chang@energy.ca.gov::b36039a6-e974-446e-86ea-b1a9192f155b" providerId="AD" clId="Web-{B3D1E99F-23EF-F542-FA28-7B0157BD64F9}" dt="2022-08-10T23:49:55.537" v="8"/>
        <pc:sldMkLst>
          <pc:docMk/>
          <pc:sldMk cId="106890640" sldId="268"/>
        </pc:sldMkLst>
      </pc:sldChg>
      <pc:sldChg chg="modNotes">
        <pc:chgData name="Chang, Kaycee@Energy" userId="S::kaycee.chang@energy.ca.gov::b36039a6-e974-446e-86ea-b1a9192f155b" providerId="AD" clId="Web-{B3D1E99F-23EF-F542-FA28-7B0157BD64F9}" dt="2022-08-10T23:50:48.881" v="10"/>
        <pc:sldMkLst>
          <pc:docMk/>
          <pc:sldMk cId="452997239" sldId="270"/>
        </pc:sldMkLst>
      </pc:sldChg>
      <pc:sldChg chg="modNotes">
        <pc:chgData name="Chang, Kaycee@Energy" userId="S::kaycee.chang@energy.ca.gov::b36039a6-e974-446e-86ea-b1a9192f155b" providerId="AD" clId="Web-{B3D1E99F-23EF-F542-FA28-7B0157BD64F9}" dt="2022-08-10T23:53:00.054" v="18"/>
        <pc:sldMkLst>
          <pc:docMk/>
          <pc:sldMk cId="3608783788" sldId="272"/>
        </pc:sldMkLst>
      </pc:sldChg>
      <pc:sldChg chg="modNotes">
        <pc:chgData name="Chang, Kaycee@Energy" userId="S::kaycee.chang@energy.ca.gov::b36039a6-e974-446e-86ea-b1a9192f155b" providerId="AD" clId="Web-{B3D1E99F-23EF-F542-FA28-7B0157BD64F9}" dt="2022-08-10T23:50:58.272" v="11"/>
        <pc:sldMkLst>
          <pc:docMk/>
          <pc:sldMk cId="1519837167" sldId="273"/>
        </pc:sldMkLst>
      </pc:sldChg>
      <pc:sldChg chg="modNotes">
        <pc:chgData name="Chang, Kaycee@Energy" userId="S::kaycee.chang@energy.ca.gov::b36039a6-e974-446e-86ea-b1a9192f155b" providerId="AD" clId="Web-{B3D1E99F-23EF-F542-FA28-7B0157BD64F9}" dt="2022-08-10T23:52:43.163" v="16"/>
        <pc:sldMkLst>
          <pc:docMk/>
          <pc:sldMk cId="2190832787" sldId="275"/>
        </pc:sldMkLst>
      </pc:sldChg>
      <pc:sldChg chg="modNotes">
        <pc:chgData name="Chang, Kaycee@Energy" userId="S::kaycee.chang@energy.ca.gov::b36039a6-e974-446e-86ea-b1a9192f155b" providerId="AD" clId="Web-{B3D1E99F-23EF-F542-FA28-7B0157BD64F9}" dt="2022-08-10T23:53:11.804" v="19"/>
        <pc:sldMkLst>
          <pc:docMk/>
          <pc:sldMk cId="1308028765" sldId="284"/>
        </pc:sldMkLst>
      </pc:sldChg>
      <pc:sldChg chg="modNotes">
        <pc:chgData name="Chang, Kaycee@Energy" userId="S::kaycee.chang@energy.ca.gov::b36039a6-e974-446e-86ea-b1a9192f155b" providerId="AD" clId="Web-{B3D1E99F-23EF-F542-FA28-7B0157BD64F9}" dt="2022-08-10T23:53:24.523" v="20"/>
        <pc:sldMkLst>
          <pc:docMk/>
          <pc:sldMk cId="353809231" sldId="285"/>
        </pc:sldMkLst>
      </pc:sldChg>
      <pc:sldChg chg="modNotes">
        <pc:chgData name="Chang, Kaycee@Energy" userId="S::kaycee.chang@energy.ca.gov::b36039a6-e974-446e-86ea-b1a9192f155b" providerId="AD" clId="Web-{B3D1E99F-23EF-F542-FA28-7B0157BD64F9}" dt="2022-08-10T23:53:36.726" v="21"/>
        <pc:sldMkLst>
          <pc:docMk/>
          <pc:sldMk cId="3768265395" sldId="286"/>
        </pc:sldMkLst>
      </pc:sldChg>
      <pc:sldChg chg="modNotes">
        <pc:chgData name="Chang, Kaycee@Energy" userId="S::kaycee.chang@energy.ca.gov::b36039a6-e974-446e-86ea-b1a9192f155b" providerId="AD" clId="Web-{B3D1E99F-23EF-F542-FA28-7B0157BD64F9}" dt="2022-08-10T23:53:58.820" v="22"/>
        <pc:sldMkLst>
          <pc:docMk/>
          <pc:sldMk cId="4025808352" sldId="287"/>
        </pc:sldMkLst>
      </pc:sldChg>
      <pc:sldChg chg="modNotes">
        <pc:chgData name="Chang, Kaycee@Energy" userId="S::kaycee.chang@energy.ca.gov::b36039a6-e974-446e-86ea-b1a9192f155b" providerId="AD" clId="Web-{B3D1E99F-23EF-F542-FA28-7B0157BD64F9}" dt="2022-08-10T23:47:30.177" v="5"/>
        <pc:sldMkLst>
          <pc:docMk/>
          <pc:sldMk cId="1183341286" sldId="301"/>
        </pc:sldMkLst>
      </pc:sldChg>
      <pc:sldChg chg="modNotes">
        <pc:chgData name="Chang, Kaycee@Energy" userId="S::kaycee.chang@energy.ca.gov::b36039a6-e974-446e-86ea-b1a9192f155b" providerId="AD" clId="Web-{B3D1E99F-23EF-F542-FA28-7B0157BD64F9}" dt="2022-08-10T23:49:24.099" v="6"/>
        <pc:sldMkLst>
          <pc:docMk/>
          <pc:sldMk cId="4205697365" sldId="302"/>
        </pc:sldMkLst>
      </pc:sldChg>
      <pc:sldChg chg="modNotes">
        <pc:chgData name="Chang, Kaycee@Energy" userId="S::kaycee.chang@energy.ca.gov::b36039a6-e974-446e-86ea-b1a9192f155b" providerId="AD" clId="Web-{B3D1E99F-23EF-F542-FA28-7B0157BD64F9}" dt="2022-08-10T23:41:30.065" v="0"/>
        <pc:sldMkLst>
          <pc:docMk/>
          <pc:sldMk cId="1975939034" sldId="305"/>
        </pc:sldMkLst>
      </pc:sldChg>
      <pc:sldChg chg="modNotes">
        <pc:chgData name="Chang, Kaycee@Energy" userId="S::kaycee.chang@energy.ca.gov::b36039a6-e974-446e-86ea-b1a9192f155b" providerId="AD" clId="Web-{B3D1E99F-23EF-F542-FA28-7B0157BD64F9}" dt="2022-08-10T23:41:47.315" v="1"/>
        <pc:sldMkLst>
          <pc:docMk/>
          <pc:sldMk cId="642586274" sldId="306"/>
        </pc:sldMkLst>
      </pc:sldChg>
      <pc:sldChg chg="modNotes">
        <pc:chgData name="Chang, Kaycee@Energy" userId="S::kaycee.chang@energy.ca.gov::b36039a6-e974-446e-86ea-b1a9192f155b" providerId="AD" clId="Web-{B3D1E99F-23EF-F542-FA28-7B0157BD64F9}" dt="2022-08-10T23:46:54.504" v="2"/>
        <pc:sldMkLst>
          <pc:docMk/>
          <pc:sldMk cId="2272907920" sldId="307"/>
        </pc:sldMkLst>
      </pc:sldChg>
      <pc:sldChg chg="modNotes">
        <pc:chgData name="Chang, Kaycee@Energy" userId="S::kaycee.chang@energy.ca.gov::b36039a6-e974-446e-86ea-b1a9192f155b" providerId="AD" clId="Web-{B3D1E99F-23EF-F542-FA28-7B0157BD64F9}" dt="2022-08-10T23:51:08.897" v="12"/>
        <pc:sldMkLst>
          <pc:docMk/>
          <pc:sldMk cId="3974638678" sldId="341"/>
        </pc:sldMkLst>
      </pc:sldChg>
      <pc:sldChg chg="modNotes">
        <pc:chgData name="Chang, Kaycee@Energy" userId="S::kaycee.chang@energy.ca.gov::b36039a6-e974-446e-86ea-b1a9192f155b" providerId="AD" clId="Web-{B3D1E99F-23EF-F542-FA28-7B0157BD64F9}" dt="2022-08-10T23:52:57.210" v="17"/>
        <pc:sldMkLst>
          <pc:docMk/>
          <pc:sldMk cId="27020742" sldId="342"/>
        </pc:sldMkLst>
      </pc:sldChg>
      <pc:sldChg chg="modNotes">
        <pc:chgData name="Chang, Kaycee@Energy" userId="S::kaycee.chang@energy.ca.gov::b36039a6-e974-446e-86ea-b1a9192f155b" providerId="AD" clId="Web-{B3D1E99F-23EF-F542-FA28-7B0157BD64F9}" dt="2022-08-10T23:52:28.757" v="14"/>
        <pc:sldMkLst>
          <pc:docMk/>
          <pc:sldMk cId="568221039" sldId="343"/>
        </pc:sldMkLst>
      </pc:sldChg>
      <pc:sldChg chg="modNotes">
        <pc:chgData name="Chang, Kaycee@Energy" userId="S::kaycee.chang@energy.ca.gov::b36039a6-e974-446e-86ea-b1a9192f155b" providerId="AD" clId="Web-{B3D1E99F-23EF-F542-FA28-7B0157BD64F9}" dt="2022-08-10T23:51:49.600" v="13"/>
        <pc:sldMkLst>
          <pc:docMk/>
          <pc:sldMk cId="4038848580" sldId="344"/>
        </pc:sldMkLst>
      </pc:sldChg>
    </pc:docChg>
  </pc:docChgLst>
  <pc:docChgLst>
    <pc:chgData name="Chang, Kaycee@Energy" userId="S::kaycee.chang@energy.ca.gov::b36039a6-e974-446e-86ea-b1a9192f155b" providerId="AD" clId="Web-{3B8B3C37-E1EB-CC56-025F-2713BA196F3E}"/>
    <pc:docChg chg="delSld modSld modSection">
      <pc:chgData name="Chang, Kaycee@Energy" userId="S::kaycee.chang@energy.ca.gov::b36039a6-e974-446e-86ea-b1a9192f155b" providerId="AD" clId="Web-{3B8B3C37-E1EB-CC56-025F-2713BA196F3E}" dt="2022-09-12T16:14:19.562" v="48" actId="20577"/>
      <pc:docMkLst>
        <pc:docMk/>
      </pc:docMkLst>
      <pc:sldChg chg="del">
        <pc:chgData name="Chang, Kaycee@Energy" userId="S::kaycee.chang@energy.ca.gov::b36039a6-e974-446e-86ea-b1a9192f155b" providerId="AD" clId="Web-{3B8B3C37-E1EB-CC56-025F-2713BA196F3E}" dt="2022-09-12T16:13:37.140" v="35"/>
        <pc:sldMkLst>
          <pc:docMk/>
          <pc:sldMk cId="3974638678" sldId="341"/>
        </pc:sldMkLst>
      </pc:sldChg>
      <pc:sldChg chg="modSp">
        <pc:chgData name="Chang, Kaycee@Energy" userId="S::kaycee.chang@energy.ca.gov::b36039a6-e974-446e-86ea-b1a9192f155b" providerId="AD" clId="Web-{3B8B3C37-E1EB-CC56-025F-2713BA196F3E}" dt="2022-09-12T16:11:05.747" v="21" actId="20577"/>
        <pc:sldMkLst>
          <pc:docMk/>
          <pc:sldMk cId="568221039" sldId="343"/>
        </pc:sldMkLst>
        <pc:spChg chg="mod">
          <ac:chgData name="Chang, Kaycee@Energy" userId="S::kaycee.chang@energy.ca.gov::b36039a6-e974-446e-86ea-b1a9192f155b" providerId="AD" clId="Web-{3B8B3C37-E1EB-CC56-025F-2713BA196F3E}" dt="2022-09-12T16:11:05.747" v="21" actId="20577"/>
          <ac:spMkLst>
            <pc:docMk/>
            <pc:sldMk cId="568221039" sldId="343"/>
            <ac:spMk id="8" creationId="{225032D5-95B1-1548-AFAF-7FB1F52B9EA7}"/>
          </ac:spMkLst>
        </pc:spChg>
      </pc:sldChg>
      <pc:sldChg chg="modSp">
        <pc:chgData name="Chang, Kaycee@Energy" userId="S::kaycee.chang@energy.ca.gov::b36039a6-e974-446e-86ea-b1a9192f155b" providerId="AD" clId="Web-{3B8B3C37-E1EB-CC56-025F-2713BA196F3E}" dt="2022-09-12T16:14:19.562" v="48" actId="20577"/>
        <pc:sldMkLst>
          <pc:docMk/>
          <pc:sldMk cId="4038848580" sldId="344"/>
        </pc:sldMkLst>
        <pc:spChg chg="mod">
          <ac:chgData name="Chang, Kaycee@Energy" userId="S::kaycee.chang@energy.ca.gov::b36039a6-e974-446e-86ea-b1a9192f155b" providerId="AD" clId="Web-{3B8B3C37-E1EB-CC56-025F-2713BA196F3E}" dt="2022-09-12T16:14:19.562" v="48" actId="20577"/>
          <ac:spMkLst>
            <pc:docMk/>
            <pc:sldMk cId="4038848580" sldId="344"/>
            <ac:spMk id="16" creationId="{40887B32-E514-462C-A1B2-BA7F87C5FEB7}"/>
          </ac:spMkLst>
        </pc:spChg>
      </pc:sldChg>
      <pc:sldChg chg="modSp">
        <pc:chgData name="Chang, Kaycee@Energy" userId="S::kaycee.chang@energy.ca.gov::b36039a6-e974-446e-86ea-b1a9192f155b" providerId="AD" clId="Web-{3B8B3C37-E1EB-CC56-025F-2713BA196F3E}" dt="2022-09-12T16:13:23.593" v="34" actId="20577"/>
        <pc:sldMkLst>
          <pc:docMk/>
          <pc:sldMk cId="4182216334" sldId="345"/>
        </pc:sldMkLst>
        <pc:spChg chg="mod">
          <ac:chgData name="Chang, Kaycee@Energy" userId="S::kaycee.chang@energy.ca.gov::b36039a6-e974-446e-86ea-b1a9192f155b" providerId="AD" clId="Web-{3B8B3C37-E1EB-CC56-025F-2713BA196F3E}" dt="2022-09-12T16:13:23.593" v="34" actId="20577"/>
          <ac:spMkLst>
            <pc:docMk/>
            <pc:sldMk cId="4182216334" sldId="345"/>
            <ac:spMk id="8" creationId="{225032D5-95B1-1548-AFAF-7FB1F52B9EA7}"/>
          </ac:spMkLst>
        </pc:spChg>
      </pc:sldChg>
      <pc:sldChg chg="modSp">
        <pc:chgData name="Chang, Kaycee@Energy" userId="S::kaycee.chang@energy.ca.gov::b36039a6-e974-446e-86ea-b1a9192f155b" providerId="AD" clId="Web-{3B8B3C37-E1EB-CC56-025F-2713BA196F3E}" dt="2022-09-12T16:12:42.186" v="27" actId="20577"/>
        <pc:sldMkLst>
          <pc:docMk/>
          <pc:sldMk cId="3904392900" sldId="349"/>
        </pc:sldMkLst>
        <pc:spChg chg="mod">
          <ac:chgData name="Chang, Kaycee@Energy" userId="S::kaycee.chang@energy.ca.gov::b36039a6-e974-446e-86ea-b1a9192f155b" providerId="AD" clId="Web-{3B8B3C37-E1EB-CC56-025F-2713BA196F3E}" dt="2022-09-12T16:12:42.186" v="27" actId="20577"/>
          <ac:spMkLst>
            <pc:docMk/>
            <pc:sldMk cId="3904392900" sldId="349"/>
            <ac:spMk id="8" creationId="{225032D5-95B1-1548-AFAF-7FB1F52B9EA7}"/>
          </ac:spMkLst>
        </pc:spChg>
      </pc:sldChg>
    </pc:docChg>
  </pc:docChgLst>
  <pc:docChgLst>
    <pc:chgData name="Chang, Kaycee@Energy" userId="S::kaycee.chang@energy.ca.gov::b36039a6-e974-446e-86ea-b1a9192f155b" providerId="AD" clId="Web-{68979476-82C1-58C8-6A16-BF5E78D1F3AB}"/>
    <pc:docChg chg="modSld sldOrd">
      <pc:chgData name="Chang, Kaycee@Energy" userId="S::kaycee.chang@energy.ca.gov::b36039a6-e974-446e-86ea-b1a9192f155b" providerId="AD" clId="Web-{68979476-82C1-58C8-6A16-BF5E78D1F3AB}" dt="2022-08-09T18:24:35.443" v="271"/>
      <pc:docMkLst>
        <pc:docMk/>
      </pc:docMkLst>
      <pc:sldChg chg="modNotes">
        <pc:chgData name="Chang, Kaycee@Energy" userId="S::kaycee.chang@energy.ca.gov::b36039a6-e974-446e-86ea-b1a9192f155b" providerId="AD" clId="Web-{68979476-82C1-58C8-6A16-BF5E78D1F3AB}" dt="2022-08-09T18:20:20.330" v="96"/>
        <pc:sldMkLst>
          <pc:docMk/>
          <pc:sldMk cId="3340559377" sldId="261"/>
        </pc:sldMkLst>
      </pc:sldChg>
      <pc:sldChg chg="modNotes">
        <pc:chgData name="Chang, Kaycee@Energy" userId="S::kaycee.chang@energy.ca.gov::b36039a6-e974-446e-86ea-b1a9192f155b" providerId="AD" clId="Web-{68979476-82C1-58C8-6A16-BF5E78D1F3AB}" dt="2022-08-09T18:21:13.206" v="98"/>
        <pc:sldMkLst>
          <pc:docMk/>
          <pc:sldMk cId="1340803821" sldId="266"/>
        </pc:sldMkLst>
      </pc:sldChg>
      <pc:sldChg chg="ord modNotes">
        <pc:chgData name="Chang, Kaycee@Energy" userId="S::kaycee.chang@energy.ca.gov::b36039a6-e974-446e-86ea-b1a9192f155b" providerId="AD" clId="Web-{68979476-82C1-58C8-6A16-BF5E78D1F3AB}" dt="2022-08-09T18:24:35.443" v="271"/>
        <pc:sldMkLst>
          <pc:docMk/>
          <pc:sldMk cId="1519837167" sldId="273"/>
        </pc:sldMkLst>
      </pc:sldChg>
      <pc:sldChg chg="ord">
        <pc:chgData name="Chang, Kaycee@Energy" userId="S::kaycee.chang@energy.ca.gov::b36039a6-e974-446e-86ea-b1a9192f155b" providerId="AD" clId="Web-{68979476-82C1-58C8-6A16-BF5E78D1F3AB}" dt="2022-08-09T18:22:00.081" v="101"/>
        <pc:sldMkLst>
          <pc:docMk/>
          <pc:sldMk cId="2190832787" sldId="275"/>
        </pc:sldMkLst>
      </pc:sldChg>
      <pc:sldChg chg="modNotes">
        <pc:chgData name="Chang, Kaycee@Energy" userId="S::kaycee.chang@energy.ca.gov::b36039a6-e974-446e-86ea-b1a9192f155b" providerId="AD" clId="Web-{68979476-82C1-58C8-6A16-BF5E78D1F3AB}" dt="2022-08-09T18:20:15.564" v="95"/>
        <pc:sldMkLst>
          <pc:docMk/>
          <pc:sldMk cId="2272907920" sldId="307"/>
        </pc:sldMkLst>
      </pc:sldChg>
      <pc:sldChg chg="modNotes">
        <pc:chgData name="Chang, Kaycee@Energy" userId="S::kaycee.chang@energy.ca.gov::b36039a6-e974-446e-86ea-b1a9192f155b" providerId="AD" clId="Web-{68979476-82C1-58C8-6A16-BF5E78D1F3AB}" dt="2022-08-09T18:19:39.345" v="91"/>
        <pc:sldMkLst>
          <pc:docMk/>
          <pc:sldMk cId="3974638678" sldId="341"/>
        </pc:sldMkLst>
      </pc:sldChg>
      <pc:sldChg chg="ord">
        <pc:chgData name="Chang, Kaycee@Energy" userId="S::kaycee.chang@energy.ca.gov::b36039a6-e974-446e-86ea-b1a9192f155b" providerId="AD" clId="Web-{68979476-82C1-58C8-6A16-BF5E78D1F3AB}" dt="2022-08-09T18:21:57.081" v="100"/>
        <pc:sldMkLst>
          <pc:docMk/>
          <pc:sldMk cId="568221039" sldId="343"/>
        </pc:sldMkLst>
      </pc:sldChg>
    </pc:docChg>
  </pc:docChgLst>
  <pc:docChgLst>
    <pc:chgData name="Chang, Kaycee@Energy" userId="S::kaycee.chang@energy.ca.gov::b36039a6-e974-446e-86ea-b1a9192f155b" providerId="AD" clId="Web-{AEC15263-C7ED-E336-AED4-83A2A5A91D4F}"/>
    <pc:docChg chg="modSld">
      <pc:chgData name="Chang, Kaycee@Energy" userId="S::kaycee.chang@energy.ca.gov::b36039a6-e974-446e-86ea-b1a9192f155b" providerId="AD" clId="Web-{AEC15263-C7ED-E336-AED4-83A2A5A91D4F}" dt="2022-09-09T22:16:17.909" v="3" actId="20577"/>
      <pc:docMkLst>
        <pc:docMk/>
      </pc:docMkLst>
      <pc:sldChg chg="modSp">
        <pc:chgData name="Chang, Kaycee@Energy" userId="S::kaycee.chang@energy.ca.gov::b36039a6-e974-446e-86ea-b1a9192f155b" providerId="AD" clId="Web-{AEC15263-C7ED-E336-AED4-83A2A5A91D4F}" dt="2022-09-09T22:16:17.909" v="3" actId="20577"/>
        <pc:sldMkLst>
          <pc:docMk/>
          <pc:sldMk cId="2272907920" sldId="307"/>
        </pc:sldMkLst>
        <pc:spChg chg="mod">
          <ac:chgData name="Chang, Kaycee@Energy" userId="S::kaycee.chang@energy.ca.gov::b36039a6-e974-446e-86ea-b1a9192f155b" providerId="AD" clId="Web-{AEC15263-C7ED-E336-AED4-83A2A5A91D4F}" dt="2022-09-09T22:16:17.909" v="3" actId="20577"/>
          <ac:spMkLst>
            <pc:docMk/>
            <pc:sldMk cId="2272907920" sldId="307"/>
            <ac:spMk id="7" creationId="{9B912184-A9F8-4AB9-A395-9F6E5FACAE21}"/>
          </ac:spMkLst>
        </pc:spChg>
      </pc:sldChg>
    </pc:docChg>
  </pc:docChgLst>
  <pc:docChgLst>
    <pc:chgData name="Chang, Kaycee@Energy" userId="S::kaycee.chang@energy.ca.gov::b36039a6-e974-446e-86ea-b1a9192f155b" providerId="AD" clId="Web-{67FE3EA5-3254-37D9-51FB-BE69BF253CE1}"/>
    <pc:docChg chg="">
      <pc:chgData name="Chang, Kaycee@Energy" userId="S::kaycee.chang@energy.ca.gov::b36039a6-e974-446e-86ea-b1a9192f155b" providerId="AD" clId="Web-{67FE3EA5-3254-37D9-51FB-BE69BF253CE1}" dt="2022-08-10T22:33:59.690" v="3"/>
      <pc:docMkLst>
        <pc:docMk/>
      </pc:docMkLst>
      <pc:sldChg chg="modCm">
        <pc:chgData name="Chang, Kaycee@Energy" userId="S::kaycee.chang@energy.ca.gov::b36039a6-e974-446e-86ea-b1a9192f155b" providerId="AD" clId="Web-{67FE3EA5-3254-37D9-51FB-BE69BF253CE1}" dt="2022-08-10T22:33:35.830" v="0"/>
        <pc:sldMkLst>
          <pc:docMk/>
          <pc:sldMk cId="1340803821" sldId="266"/>
        </pc:sldMkLst>
      </pc:sldChg>
      <pc:sldChg chg="modCm">
        <pc:chgData name="Chang, Kaycee@Energy" userId="S::kaycee.chang@energy.ca.gov::b36039a6-e974-446e-86ea-b1a9192f155b" providerId="AD" clId="Web-{67FE3EA5-3254-37D9-51FB-BE69BF253CE1}" dt="2022-08-10T22:33:44.487" v="1"/>
        <pc:sldMkLst>
          <pc:docMk/>
          <pc:sldMk cId="1519837167" sldId="273"/>
        </pc:sldMkLst>
      </pc:sldChg>
      <pc:sldChg chg="modCm">
        <pc:chgData name="Chang, Kaycee@Energy" userId="S::kaycee.chang@energy.ca.gov::b36039a6-e974-446e-86ea-b1a9192f155b" providerId="AD" clId="Web-{67FE3EA5-3254-37D9-51FB-BE69BF253CE1}" dt="2022-08-10T22:33:59.690" v="3"/>
        <pc:sldMkLst>
          <pc:docMk/>
          <pc:sldMk cId="1664551204" sldId="298"/>
        </pc:sldMkLst>
      </pc:sldChg>
      <pc:sldChg chg="modCm">
        <pc:chgData name="Chang, Kaycee@Energy" userId="S::kaycee.chang@energy.ca.gov::b36039a6-e974-446e-86ea-b1a9192f155b" providerId="AD" clId="Web-{67FE3EA5-3254-37D9-51FB-BE69BF253CE1}" dt="2022-08-10T22:33:51.284" v="2"/>
        <pc:sldMkLst>
          <pc:docMk/>
          <pc:sldMk cId="3974638678" sldId="341"/>
        </pc:sldMkLst>
      </pc:sldChg>
    </pc:docChg>
  </pc:docChgLst>
  <pc:docChgLst>
    <pc:chgData name="Chang, Kaycee@Energy" userId="S::kaycee.chang@energy.ca.gov::b36039a6-e974-446e-86ea-b1a9192f155b" providerId="AD" clId="Web-{4EF20CA1-A8FC-4B50-7ACD-E5EA1D0371FA}"/>
    <pc:docChg chg="">
      <pc:chgData name="Chang, Kaycee@Energy" userId="S::kaycee.chang@energy.ca.gov::b36039a6-e974-446e-86ea-b1a9192f155b" providerId="AD" clId="Web-{4EF20CA1-A8FC-4B50-7ACD-E5EA1D0371FA}" dt="2022-09-14T20:13:23.281" v="0"/>
      <pc:docMkLst>
        <pc:docMk/>
      </pc:docMkLst>
      <pc:sldChg chg="delCm">
        <pc:chgData name="Chang, Kaycee@Energy" userId="S::kaycee.chang@energy.ca.gov::b36039a6-e974-446e-86ea-b1a9192f155b" providerId="AD" clId="Web-{4EF20CA1-A8FC-4B50-7ACD-E5EA1D0371FA}" dt="2022-09-14T20:13:23.281" v="0"/>
        <pc:sldMkLst>
          <pc:docMk/>
          <pc:sldMk cId="568221039" sldId="343"/>
        </pc:sldMkLst>
      </pc:sldChg>
    </pc:docChg>
  </pc:docChgLst>
  <pc:docChgLst>
    <pc:chgData name="Uy, Kevin@Energy" userId="548cabc9-e4cd-4340-af95-bcfaca99cd31" providerId="ADAL" clId="{2092FDAB-AF70-4399-9410-50979F3DA3A6}"/>
    <pc:docChg chg="undo custSel modSld">
      <pc:chgData name="Uy, Kevin@Energy" userId="548cabc9-e4cd-4340-af95-bcfaca99cd31" providerId="ADAL" clId="{2092FDAB-AF70-4399-9410-50979F3DA3A6}" dt="2022-08-29T21:00:47.436" v="59" actId="207"/>
      <pc:docMkLst>
        <pc:docMk/>
      </pc:docMkLst>
      <pc:sldChg chg="modSp mod">
        <pc:chgData name="Uy, Kevin@Energy" userId="548cabc9-e4cd-4340-af95-bcfaca99cd31" providerId="ADAL" clId="{2092FDAB-AF70-4399-9410-50979F3DA3A6}" dt="2022-08-29T20:55:21.577" v="1" actId="207"/>
        <pc:sldMkLst>
          <pc:docMk/>
          <pc:sldMk cId="3340559377" sldId="261"/>
        </pc:sldMkLst>
        <pc:spChg chg="mod">
          <ac:chgData name="Uy, Kevin@Energy" userId="548cabc9-e4cd-4340-af95-bcfaca99cd31" providerId="ADAL" clId="{2092FDAB-AF70-4399-9410-50979F3DA3A6}" dt="2022-08-29T20:55:21.577" v="1" actId="207"/>
          <ac:spMkLst>
            <pc:docMk/>
            <pc:sldMk cId="3340559377" sldId="261"/>
            <ac:spMk id="8" creationId="{225032D5-95B1-1548-AFAF-7FB1F52B9EA7}"/>
          </ac:spMkLst>
        </pc:spChg>
      </pc:sldChg>
      <pc:sldChg chg="modSp mod">
        <pc:chgData name="Uy, Kevin@Energy" userId="548cabc9-e4cd-4340-af95-bcfaca99cd31" providerId="ADAL" clId="{2092FDAB-AF70-4399-9410-50979F3DA3A6}" dt="2022-08-29T20:55:37.671" v="6" actId="207"/>
        <pc:sldMkLst>
          <pc:docMk/>
          <pc:sldMk cId="3786779211" sldId="262"/>
        </pc:sldMkLst>
        <pc:spChg chg="mod">
          <ac:chgData name="Uy, Kevin@Energy" userId="548cabc9-e4cd-4340-af95-bcfaca99cd31" providerId="ADAL" clId="{2092FDAB-AF70-4399-9410-50979F3DA3A6}" dt="2022-08-29T20:55:37.671" v="6" actId="207"/>
          <ac:spMkLst>
            <pc:docMk/>
            <pc:sldMk cId="3786779211" sldId="262"/>
            <ac:spMk id="8" creationId="{225032D5-95B1-1548-AFAF-7FB1F52B9EA7}"/>
          </ac:spMkLst>
        </pc:spChg>
      </pc:sldChg>
      <pc:sldChg chg="modSp mod">
        <pc:chgData name="Uy, Kevin@Energy" userId="548cabc9-e4cd-4340-af95-bcfaca99cd31" providerId="ADAL" clId="{2092FDAB-AF70-4399-9410-50979F3DA3A6}" dt="2022-08-29T20:55:53.368" v="9" actId="207"/>
        <pc:sldMkLst>
          <pc:docMk/>
          <pc:sldMk cId="1340803821" sldId="266"/>
        </pc:sldMkLst>
        <pc:spChg chg="mod">
          <ac:chgData name="Uy, Kevin@Energy" userId="548cabc9-e4cd-4340-af95-bcfaca99cd31" providerId="ADAL" clId="{2092FDAB-AF70-4399-9410-50979F3DA3A6}" dt="2022-08-29T20:55:50.606" v="8" actId="207"/>
          <ac:spMkLst>
            <pc:docMk/>
            <pc:sldMk cId="1340803821" sldId="266"/>
            <ac:spMk id="8" creationId="{225032D5-95B1-1548-AFAF-7FB1F52B9EA7}"/>
          </ac:spMkLst>
        </pc:spChg>
        <pc:graphicFrameChg chg="modGraphic">
          <ac:chgData name="Uy, Kevin@Energy" userId="548cabc9-e4cd-4340-af95-bcfaca99cd31" providerId="ADAL" clId="{2092FDAB-AF70-4399-9410-50979F3DA3A6}" dt="2022-08-29T20:55:53.368" v="9" actId="207"/>
          <ac:graphicFrameMkLst>
            <pc:docMk/>
            <pc:sldMk cId="1340803821" sldId="266"/>
            <ac:graphicFrameMk id="6" creationId="{6E7D46C9-5BB9-4AC0-9FF3-797E3AC5D4F1}"/>
          </ac:graphicFrameMkLst>
        </pc:graphicFrameChg>
      </pc:sldChg>
      <pc:sldChg chg="modSp mod">
        <pc:chgData name="Uy, Kevin@Energy" userId="548cabc9-e4cd-4340-af95-bcfaca99cd31" providerId="ADAL" clId="{2092FDAB-AF70-4399-9410-50979F3DA3A6}" dt="2022-08-29T20:55:56.876" v="10" actId="207"/>
        <pc:sldMkLst>
          <pc:docMk/>
          <pc:sldMk cId="452997239" sldId="270"/>
        </pc:sldMkLst>
        <pc:spChg chg="mod">
          <ac:chgData name="Uy, Kevin@Energy" userId="548cabc9-e4cd-4340-af95-bcfaca99cd31" providerId="ADAL" clId="{2092FDAB-AF70-4399-9410-50979F3DA3A6}" dt="2022-08-29T20:55:56.876" v="10" actId="207"/>
          <ac:spMkLst>
            <pc:docMk/>
            <pc:sldMk cId="452997239" sldId="270"/>
            <ac:spMk id="8" creationId="{225032D5-95B1-1548-AFAF-7FB1F52B9EA7}"/>
          </ac:spMkLst>
        </pc:spChg>
      </pc:sldChg>
      <pc:sldChg chg="modSp mod">
        <pc:chgData name="Uy, Kevin@Energy" userId="548cabc9-e4cd-4340-af95-bcfaca99cd31" providerId="ADAL" clId="{2092FDAB-AF70-4399-9410-50979F3DA3A6}" dt="2022-08-29T20:59:19.867" v="39" actId="207"/>
        <pc:sldMkLst>
          <pc:docMk/>
          <pc:sldMk cId="3608783788" sldId="272"/>
        </pc:sldMkLst>
        <pc:spChg chg="mod">
          <ac:chgData name="Uy, Kevin@Energy" userId="548cabc9-e4cd-4340-af95-bcfaca99cd31" providerId="ADAL" clId="{2092FDAB-AF70-4399-9410-50979F3DA3A6}" dt="2022-08-29T20:59:19.867" v="39" actId="207"/>
          <ac:spMkLst>
            <pc:docMk/>
            <pc:sldMk cId="3608783788" sldId="272"/>
            <ac:spMk id="8" creationId="{225032D5-95B1-1548-AFAF-7FB1F52B9EA7}"/>
          </ac:spMkLst>
        </pc:spChg>
      </pc:sldChg>
      <pc:sldChg chg="modSp mod">
        <pc:chgData name="Uy, Kevin@Energy" userId="548cabc9-e4cd-4340-af95-bcfaca99cd31" providerId="ADAL" clId="{2092FDAB-AF70-4399-9410-50979F3DA3A6}" dt="2022-08-29T20:56:27.650" v="15" actId="207"/>
        <pc:sldMkLst>
          <pc:docMk/>
          <pc:sldMk cId="1519837167" sldId="273"/>
        </pc:sldMkLst>
        <pc:spChg chg="mod">
          <ac:chgData name="Uy, Kevin@Energy" userId="548cabc9-e4cd-4340-af95-bcfaca99cd31" providerId="ADAL" clId="{2092FDAB-AF70-4399-9410-50979F3DA3A6}" dt="2022-08-29T20:56:23.644" v="14" actId="207"/>
          <ac:spMkLst>
            <pc:docMk/>
            <pc:sldMk cId="1519837167" sldId="273"/>
            <ac:spMk id="4" creationId="{F53DE6C1-83F3-452D-A5F0-712CFF69221C}"/>
          </ac:spMkLst>
        </pc:spChg>
        <pc:spChg chg="mod">
          <ac:chgData name="Uy, Kevin@Energy" userId="548cabc9-e4cd-4340-af95-bcfaca99cd31" providerId="ADAL" clId="{2092FDAB-AF70-4399-9410-50979F3DA3A6}" dt="2022-08-29T20:56:20.052" v="13" actId="207"/>
          <ac:spMkLst>
            <pc:docMk/>
            <pc:sldMk cId="1519837167" sldId="273"/>
            <ac:spMk id="8" creationId="{225032D5-95B1-1548-AFAF-7FB1F52B9EA7}"/>
          </ac:spMkLst>
        </pc:spChg>
        <pc:spChg chg="mod">
          <ac:chgData name="Uy, Kevin@Energy" userId="548cabc9-e4cd-4340-af95-bcfaca99cd31" providerId="ADAL" clId="{2092FDAB-AF70-4399-9410-50979F3DA3A6}" dt="2022-08-29T20:56:27.650" v="15" actId="207"/>
          <ac:spMkLst>
            <pc:docMk/>
            <pc:sldMk cId="1519837167" sldId="273"/>
            <ac:spMk id="12" creationId="{D0FBA4EB-30EC-4B10-A6D3-E9A6DB0A4EF6}"/>
          </ac:spMkLst>
        </pc:spChg>
      </pc:sldChg>
      <pc:sldChg chg="modSp mod">
        <pc:chgData name="Uy, Kevin@Energy" userId="548cabc9-e4cd-4340-af95-bcfaca99cd31" providerId="ADAL" clId="{2092FDAB-AF70-4399-9410-50979F3DA3A6}" dt="2022-08-29T20:59:14.503" v="37" actId="207"/>
        <pc:sldMkLst>
          <pc:docMk/>
          <pc:sldMk cId="2190832787" sldId="275"/>
        </pc:sldMkLst>
        <pc:spChg chg="mod">
          <ac:chgData name="Uy, Kevin@Energy" userId="548cabc9-e4cd-4340-af95-bcfaca99cd31" providerId="ADAL" clId="{2092FDAB-AF70-4399-9410-50979F3DA3A6}" dt="2022-08-29T20:59:14.503" v="37" actId="207"/>
          <ac:spMkLst>
            <pc:docMk/>
            <pc:sldMk cId="2190832787" sldId="275"/>
            <ac:spMk id="8" creationId="{225032D5-95B1-1548-AFAF-7FB1F52B9EA7}"/>
          </ac:spMkLst>
        </pc:spChg>
      </pc:sldChg>
      <pc:sldChg chg="modSp mod">
        <pc:chgData name="Uy, Kevin@Energy" userId="548cabc9-e4cd-4340-af95-bcfaca99cd31" providerId="ADAL" clId="{2092FDAB-AF70-4399-9410-50979F3DA3A6}" dt="2022-08-29T20:59:28.442" v="41" actId="207"/>
        <pc:sldMkLst>
          <pc:docMk/>
          <pc:sldMk cId="1308028765" sldId="284"/>
        </pc:sldMkLst>
        <pc:spChg chg="mod">
          <ac:chgData name="Uy, Kevin@Energy" userId="548cabc9-e4cd-4340-af95-bcfaca99cd31" providerId="ADAL" clId="{2092FDAB-AF70-4399-9410-50979F3DA3A6}" dt="2022-08-29T20:59:28.442" v="41" actId="207"/>
          <ac:spMkLst>
            <pc:docMk/>
            <pc:sldMk cId="1308028765" sldId="284"/>
            <ac:spMk id="8" creationId="{225032D5-95B1-1548-AFAF-7FB1F52B9EA7}"/>
          </ac:spMkLst>
        </pc:spChg>
      </pc:sldChg>
      <pc:sldChg chg="modSp mod">
        <pc:chgData name="Uy, Kevin@Energy" userId="548cabc9-e4cd-4340-af95-bcfaca99cd31" providerId="ADAL" clId="{2092FDAB-AF70-4399-9410-50979F3DA3A6}" dt="2022-08-29T20:59:33.171" v="42" actId="207"/>
        <pc:sldMkLst>
          <pc:docMk/>
          <pc:sldMk cId="3768265395" sldId="286"/>
        </pc:sldMkLst>
        <pc:spChg chg="mod">
          <ac:chgData name="Uy, Kevin@Energy" userId="548cabc9-e4cd-4340-af95-bcfaca99cd31" providerId="ADAL" clId="{2092FDAB-AF70-4399-9410-50979F3DA3A6}" dt="2022-08-29T20:59:33.171" v="42" actId="207"/>
          <ac:spMkLst>
            <pc:docMk/>
            <pc:sldMk cId="3768265395" sldId="286"/>
            <ac:spMk id="8" creationId="{225032D5-95B1-1548-AFAF-7FB1F52B9EA7}"/>
          </ac:spMkLst>
        </pc:spChg>
      </pc:sldChg>
      <pc:sldChg chg="modSp mod">
        <pc:chgData name="Uy, Kevin@Energy" userId="548cabc9-e4cd-4340-af95-bcfaca99cd31" providerId="ADAL" clId="{2092FDAB-AF70-4399-9410-50979F3DA3A6}" dt="2022-08-29T20:59:35.329" v="43" actId="207"/>
        <pc:sldMkLst>
          <pc:docMk/>
          <pc:sldMk cId="4025808352" sldId="287"/>
        </pc:sldMkLst>
        <pc:spChg chg="mod">
          <ac:chgData name="Uy, Kevin@Energy" userId="548cabc9-e4cd-4340-af95-bcfaca99cd31" providerId="ADAL" clId="{2092FDAB-AF70-4399-9410-50979F3DA3A6}" dt="2022-08-29T20:59:35.329" v="43" actId="207"/>
          <ac:spMkLst>
            <pc:docMk/>
            <pc:sldMk cId="4025808352" sldId="287"/>
            <ac:spMk id="8" creationId="{225032D5-95B1-1548-AFAF-7FB1F52B9EA7}"/>
          </ac:spMkLst>
        </pc:spChg>
      </pc:sldChg>
      <pc:sldChg chg="modSp mod">
        <pc:chgData name="Uy, Kevin@Energy" userId="548cabc9-e4cd-4340-af95-bcfaca99cd31" providerId="ADAL" clId="{2092FDAB-AF70-4399-9410-50979F3DA3A6}" dt="2022-08-29T20:59:38.690" v="44" actId="207"/>
        <pc:sldMkLst>
          <pc:docMk/>
          <pc:sldMk cId="1685374834" sldId="288"/>
        </pc:sldMkLst>
        <pc:spChg chg="mod">
          <ac:chgData name="Uy, Kevin@Energy" userId="548cabc9-e4cd-4340-af95-bcfaca99cd31" providerId="ADAL" clId="{2092FDAB-AF70-4399-9410-50979F3DA3A6}" dt="2022-08-29T20:59:38.690" v="44" actId="207"/>
          <ac:spMkLst>
            <pc:docMk/>
            <pc:sldMk cId="1685374834" sldId="288"/>
            <ac:spMk id="8" creationId="{225032D5-95B1-1548-AFAF-7FB1F52B9EA7}"/>
          </ac:spMkLst>
        </pc:spChg>
      </pc:sldChg>
      <pc:sldChg chg="modSp mod">
        <pc:chgData name="Uy, Kevin@Energy" userId="548cabc9-e4cd-4340-af95-bcfaca99cd31" providerId="ADAL" clId="{2092FDAB-AF70-4399-9410-50979F3DA3A6}" dt="2022-08-29T20:59:42.330" v="45" actId="207"/>
        <pc:sldMkLst>
          <pc:docMk/>
          <pc:sldMk cId="3285064902" sldId="289"/>
        </pc:sldMkLst>
        <pc:spChg chg="mod">
          <ac:chgData name="Uy, Kevin@Energy" userId="548cabc9-e4cd-4340-af95-bcfaca99cd31" providerId="ADAL" clId="{2092FDAB-AF70-4399-9410-50979F3DA3A6}" dt="2022-08-29T20:59:42.330" v="45" actId="207"/>
          <ac:spMkLst>
            <pc:docMk/>
            <pc:sldMk cId="3285064902" sldId="289"/>
            <ac:spMk id="8" creationId="{225032D5-95B1-1548-AFAF-7FB1F52B9EA7}"/>
          </ac:spMkLst>
        </pc:spChg>
      </pc:sldChg>
      <pc:sldChg chg="modSp mod">
        <pc:chgData name="Uy, Kevin@Energy" userId="548cabc9-e4cd-4340-af95-bcfaca99cd31" providerId="ADAL" clId="{2092FDAB-AF70-4399-9410-50979F3DA3A6}" dt="2022-08-29T21:00:25.230" v="55" actId="207"/>
        <pc:sldMkLst>
          <pc:docMk/>
          <pc:sldMk cId="857935800" sldId="292"/>
        </pc:sldMkLst>
        <pc:spChg chg="mod">
          <ac:chgData name="Uy, Kevin@Energy" userId="548cabc9-e4cd-4340-af95-bcfaca99cd31" providerId="ADAL" clId="{2092FDAB-AF70-4399-9410-50979F3DA3A6}" dt="2022-08-29T21:00:25.230" v="55" actId="207"/>
          <ac:spMkLst>
            <pc:docMk/>
            <pc:sldMk cId="857935800" sldId="292"/>
            <ac:spMk id="8" creationId="{225032D5-95B1-1548-AFAF-7FB1F52B9EA7}"/>
          </ac:spMkLst>
        </pc:spChg>
      </pc:sldChg>
      <pc:sldChg chg="modSp mod">
        <pc:chgData name="Uy, Kevin@Energy" userId="548cabc9-e4cd-4340-af95-bcfaca99cd31" providerId="ADAL" clId="{2092FDAB-AF70-4399-9410-50979F3DA3A6}" dt="2022-08-29T21:00:07.333" v="52" actId="6549"/>
        <pc:sldMkLst>
          <pc:docMk/>
          <pc:sldMk cId="2833298593" sldId="295"/>
        </pc:sldMkLst>
        <pc:spChg chg="mod">
          <ac:chgData name="Uy, Kevin@Energy" userId="548cabc9-e4cd-4340-af95-bcfaca99cd31" providerId="ADAL" clId="{2092FDAB-AF70-4399-9410-50979F3DA3A6}" dt="2022-08-29T21:00:07.333" v="52" actId="6549"/>
          <ac:spMkLst>
            <pc:docMk/>
            <pc:sldMk cId="2833298593" sldId="295"/>
            <ac:spMk id="7" creationId="{DE5B14A8-E48A-C540-9214-39685A723586}"/>
          </ac:spMkLst>
        </pc:spChg>
        <pc:spChg chg="mod">
          <ac:chgData name="Uy, Kevin@Energy" userId="548cabc9-e4cd-4340-af95-bcfaca99cd31" providerId="ADAL" clId="{2092FDAB-AF70-4399-9410-50979F3DA3A6}" dt="2022-08-29T20:59:54.922" v="49" actId="207"/>
          <ac:spMkLst>
            <pc:docMk/>
            <pc:sldMk cId="2833298593" sldId="295"/>
            <ac:spMk id="8" creationId="{225032D5-95B1-1548-AFAF-7FB1F52B9EA7}"/>
          </ac:spMkLst>
        </pc:spChg>
      </pc:sldChg>
      <pc:sldChg chg="modSp mod">
        <pc:chgData name="Uy, Kevin@Energy" userId="548cabc9-e4cd-4340-af95-bcfaca99cd31" providerId="ADAL" clId="{2092FDAB-AF70-4399-9410-50979F3DA3A6}" dt="2022-08-29T21:00:30.298" v="56" actId="207"/>
        <pc:sldMkLst>
          <pc:docMk/>
          <pc:sldMk cId="2004314555" sldId="297"/>
        </pc:sldMkLst>
        <pc:spChg chg="mod">
          <ac:chgData name="Uy, Kevin@Energy" userId="548cabc9-e4cd-4340-af95-bcfaca99cd31" providerId="ADAL" clId="{2092FDAB-AF70-4399-9410-50979F3DA3A6}" dt="2022-08-29T21:00:30.298" v="56" actId="207"/>
          <ac:spMkLst>
            <pc:docMk/>
            <pc:sldMk cId="2004314555" sldId="297"/>
            <ac:spMk id="8" creationId="{225032D5-95B1-1548-AFAF-7FB1F52B9EA7}"/>
          </ac:spMkLst>
        </pc:spChg>
      </pc:sldChg>
      <pc:sldChg chg="modSp mod">
        <pc:chgData name="Uy, Kevin@Energy" userId="548cabc9-e4cd-4340-af95-bcfaca99cd31" providerId="ADAL" clId="{2092FDAB-AF70-4399-9410-50979F3DA3A6}" dt="2022-08-29T21:00:47.436" v="59" actId="207"/>
        <pc:sldMkLst>
          <pc:docMk/>
          <pc:sldMk cId="3886635779" sldId="299"/>
        </pc:sldMkLst>
        <pc:spChg chg="mod">
          <ac:chgData name="Uy, Kevin@Energy" userId="548cabc9-e4cd-4340-af95-bcfaca99cd31" providerId="ADAL" clId="{2092FDAB-AF70-4399-9410-50979F3DA3A6}" dt="2022-08-29T21:00:47.436" v="59" actId="207"/>
          <ac:spMkLst>
            <pc:docMk/>
            <pc:sldMk cId="3886635779" sldId="299"/>
            <ac:spMk id="8" creationId="{225032D5-95B1-1548-AFAF-7FB1F52B9EA7}"/>
          </ac:spMkLst>
        </pc:spChg>
      </pc:sldChg>
      <pc:sldChg chg="modSp mod">
        <pc:chgData name="Uy, Kevin@Energy" userId="548cabc9-e4cd-4340-af95-bcfaca99cd31" providerId="ADAL" clId="{2092FDAB-AF70-4399-9410-50979F3DA3A6}" dt="2022-08-29T21:00:34.230" v="57" actId="207"/>
        <pc:sldMkLst>
          <pc:docMk/>
          <pc:sldMk cId="3178909269" sldId="300"/>
        </pc:sldMkLst>
        <pc:spChg chg="mod">
          <ac:chgData name="Uy, Kevin@Energy" userId="548cabc9-e4cd-4340-af95-bcfaca99cd31" providerId="ADAL" clId="{2092FDAB-AF70-4399-9410-50979F3DA3A6}" dt="2022-08-29T21:00:34.230" v="57" actId="207"/>
          <ac:spMkLst>
            <pc:docMk/>
            <pc:sldMk cId="3178909269" sldId="300"/>
            <ac:spMk id="8" creationId="{225032D5-95B1-1548-AFAF-7FB1F52B9EA7}"/>
          </ac:spMkLst>
        </pc:spChg>
      </pc:sldChg>
      <pc:sldChg chg="modSp mod">
        <pc:chgData name="Uy, Kevin@Energy" userId="548cabc9-e4cd-4340-af95-bcfaca99cd31" providerId="ADAL" clId="{2092FDAB-AF70-4399-9410-50979F3DA3A6}" dt="2022-08-29T20:55:43.963" v="7" actId="207"/>
        <pc:sldMkLst>
          <pc:docMk/>
          <pc:sldMk cId="4205697365" sldId="302"/>
        </pc:sldMkLst>
        <pc:spChg chg="mod">
          <ac:chgData name="Uy, Kevin@Energy" userId="548cabc9-e4cd-4340-af95-bcfaca99cd31" providerId="ADAL" clId="{2092FDAB-AF70-4399-9410-50979F3DA3A6}" dt="2022-08-29T20:55:43.963" v="7" actId="207"/>
          <ac:spMkLst>
            <pc:docMk/>
            <pc:sldMk cId="4205697365" sldId="302"/>
            <ac:spMk id="8" creationId="{225032D5-95B1-1548-AFAF-7FB1F52B9EA7}"/>
          </ac:spMkLst>
        </pc:spChg>
      </pc:sldChg>
      <pc:sldChg chg="modSp mod">
        <pc:chgData name="Uy, Kevin@Energy" userId="548cabc9-e4cd-4340-af95-bcfaca99cd31" providerId="ADAL" clId="{2092FDAB-AF70-4399-9410-50979F3DA3A6}" dt="2022-08-29T21:00:19.336" v="53" actId="207"/>
        <pc:sldMkLst>
          <pc:docMk/>
          <pc:sldMk cId="1467501274" sldId="303"/>
        </pc:sldMkLst>
        <pc:spChg chg="mod">
          <ac:chgData name="Uy, Kevin@Energy" userId="548cabc9-e4cd-4340-af95-bcfaca99cd31" providerId="ADAL" clId="{2092FDAB-AF70-4399-9410-50979F3DA3A6}" dt="2022-08-29T21:00:19.336" v="53" actId="207"/>
          <ac:spMkLst>
            <pc:docMk/>
            <pc:sldMk cId="1467501274" sldId="303"/>
            <ac:spMk id="11" creationId="{00000000-0000-0000-0000-000000000000}"/>
          </ac:spMkLst>
        </pc:spChg>
      </pc:sldChg>
      <pc:sldChg chg="modSp mod">
        <pc:chgData name="Uy, Kevin@Energy" userId="548cabc9-e4cd-4340-af95-bcfaca99cd31" providerId="ADAL" clId="{2092FDAB-AF70-4399-9410-50979F3DA3A6}" dt="2022-08-29T21:00:21.972" v="54" actId="207"/>
        <pc:sldMkLst>
          <pc:docMk/>
          <pc:sldMk cId="3204411470" sldId="304"/>
        </pc:sldMkLst>
        <pc:spChg chg="mod">
          <ac:chgData name="Uy, Kevin@Energy" userId="548cabc9-e4cd-4340-af95-bcfaca99cd31" providerId="ADAL" clId="{2092FDAB-AF70-4399-9410-50979F3DA3A6}" dt="2022-08-29T21:00:21.972" v="54" actId="207"/>
          <ac:spMkLst>
            <pc:docMk/>
            <pc:sldMk cId="3204411470" sldId="304"/>
            <ac:spMk id="11" creationId="{00000000-0000-0000-0000-000000000000}"/>
          </ac:spMkLst>
        </pc:spChg>
      </pc:sldChg>
      <pc:sldChg chg="modSp mod">
        <pc:chgData name="Uy, Kevin@Energy" userId="548cabc9-e4cd-4340-af95-bcfaca99cd31" providerId="ADAL" clId="{2092FDAB-AF70-4399-9410-50979F3DA3A6}" dt="2022-08-29T20:55:16.348" v="0" actId="207"/>
        <pc:sldMkLst>
          <pc:docMk/>
          <pc:sldMk cId="2272907920" sldId="307"/>
        </pc:sldMkLst>
        <pc:spChg chg="mod">
          <ac:chgData name="Uy, Kevin@Energy" userId="548cabc9-e4cd-4340-af95-bcfaca99cd31" providerId="ADAL" clId="{2092FDAB-AF70-4399-9410-50979F3DA3A6}" dt="2022-08-29T20:55:16.348" v="0" actId="207"/>
          <ac:spMkLst>
            <pc:docMk/>
            <pc:sldMk cId="2272907920" sldId="307"/>
            <ac:spMk id="7" creationId="{9B912184-A9F8-4AB9-A395-9F6E5FACAE21}"/>
          </ac:spMkLst>
        </pc:spChg>
      </pc:sldChg>
      <pc:sldChg chg="modSp mod">
        <pc:chgData name="Uy, Kevin@Energy" userId="548cabc9-e4cd-4340-af95-bcfaca99cd31" providerId="ADAL" clId="{2092FDAB-AF70-4399-9410-50979F3DA3A6}" dt="2022-08-29T20:57:23.923" v="22" actId="207"/>
        <pc:sldMkLst>
          <pc:docMk/>
          <pc:sldMk cId="3974638678" sldId="341"/>
        </pc:sldMkLst>
        <pc:spChg chg="mod">
          <ac:chgData name="Uy, Kevin@Energy" userId="548cabc9-e4cd-4340-af95-bcfaca99cd31" providerId="ADAL" clId="{2092FDAB-AF70-4399-9410-50979F3DA3A6}" dt="2022-08-29T20:57:23.923" v="22" actId="207"/>
          <ac:spMkLst>
            <pc:docMk/>
            <pc:sldMk cId="3974638678" sldId="341"/>
            <ac:spMk id="5" creationId="{6A0D2BA7-96E3-42AB-B7B9-CD63BED12832}"/>
          </ac:spMkLst>
        </pc:spChg>
        <pc:spChg chg="mod">
          <ac:chgData name="Uy, Kevin@Energy" userId="548cabc9-e4cd-4340-af95-bcfaca99cd31" providerId="ADAL" clId="{2092FDAB-AF70-4399-9410-50979F3DA3A6}" dt="2022-08-29T20:57:13.498" v="20" actId="14100"/>
          <ac:spMkLst>
            <pc:docMk/>
            <pc:sldMk cId="3974638678" sldId="341"/>
            <ac:spMk id="8" creationId="{225032D5-95B1-1548-AFAF-7FB1F52B9EA7}"/>
          </ac:spMkLst>
        </pc:spChg>
      </pc:sldChg>
      <pc:sldChg chg="modSp mod">
        <pc:chgData name="Uy, Kevin@Energy" userId="548cabc9-e4cd-4340-af95-bcfaca99cd31" providerId="ADAL" clId="{2092FDAB-AF70-4399-9410-50979F3DA3A6}" dt="2022-08-29T20:59:17.287" v="38" actId="207"/>
        <pc:sldMkLst>
          <pc:docMk/>
          <pc:sldMk cId="27020742" sldId="342"/>
        </pc:sldMkLst>
        <pc:spChg chg="mod">
          <ac:chgData name="Uy, Kevin@Energy" userId="548cabc9-e4cd-4340-af95-bcfaca99cd31" providerId="ADAL" clId="{2092FDAB-AF70-4399-9410-50979F3DA3A6}" dt="2022-08-29T20:59:17.287" v="38" actId="207"/>
          <ac:spMkLst>
            <pc:docMk/>
            <pc:sldMk cId="27020742" sldId="342"/>
            <ac:spMk id="8" creationId="{225032D5-95B1-1548-AFAF-7FB1F52B9EA7}"/>
          </ac:spMkLst>
        </pc:spChg>
      </pc:sldChg>
      <pc:sldChg chg="modSp mod">
        <pc:chgData name="Uy, Kevin@Energy" userId="548cabc9-e4cd-4340-af95-bcfaca99cd31" providerId="ADAL" clId="{2092FDAB-AF70-4399-9410-50979F3DA3A6}" dt="2022-08-29T20:59:05.506" v="36" actId="207"/>
        <pc:sldMkLst>
          <pc:docMk/>
          <pc:sldMk cId="568221039" sldId="343"/>
        </pc:sldMkLst>
        <pc:spChg chg="mod">
          <ac:chgData name="Uy, Kevin@Energy" userId="548cabc9-e4cd-4340-af95-bcfaca99cd31" providerId="ADAL" clId="{2092FDAB-AF70-4399-9410-50979F3DA3A6}" dt="2022-08-29T20:59:05.506" v="36" actId="207"/>
          <ac:spMkLst>
            <pc:docMk/>
            <pc:sldMk cId="568221039" sldId="343"/>
            <ac:spMk id="8" creationId="{225032D5-95B1-1548-AFAF-7FB1F52B9EA7}"/>
          </ac:spMkLst>
        </pc:spChg>
      </pc:sldChg>
      <pc:sldChg chg="modSp mod">
        <pc:chgData name="Uy, Kevin@Energy" userId="548cabc9-e4cd-4340-af95-bcfaca99cd31" providerId="ADAL" clId="{2092FDAB-AF70-4399-9410-50979F3DA3A6}" dt="2022-08-29T20:58:59.987" v="35" actId="207"/>
        <pc:sldMkLst>
          <pc:docMk/>
          <pc:sldMk cId="4038848580" sldId="344"/>
        </pc:sldMkLst>
        <pc:spChg chg="mod">
          <ac:chgData name="Uy, Kevin@Energy" userId="548cabc9-e4cd-4340-af95-bcfaca99cd31" providerId="ADAL" clId="{2092FDAB-AF70-4399-9410-50979F3DA3A6}" dt="2022-08-29T20:58:59.987" v="35" actId="207"/>
          <ac:spMkLst>
            <pc:docMk/>
            <pc:sldMk cId="4038848580" sldId="344"/>
            <ac:spMk id="15" creationId="{3A5C197D-C22F-48E3-B519-5B75FBC12343}"/>
          </ac:spMkLst>
        </pc:spChg>
        <pc:spChg chg="mod">
          <ac:chgData name="Uy, Kevin@Energy" userId="548cabc9-e4cd-4340-af95-bcfaca99cd31" providerId="ADAL" clId="{2092FDAB-AF70-4399-9410-50979F3DA3A6}" dt="2022-08-29T20:58:27.982" v="27" actId="207"/>
          <ac:spMkLst>
            <pc:docMk/>
            <pc:sldMk cId="4038848580" sldId="344"/>
            <ac:spMk id="16" creationId="{40887B32-E514-462C-A1B2-BA7F87C5FEB7}"/>
          </ac:spMkLst>
        </pc:spChg>
        <pc:spChg chg="mod">
          <ac:chgData name="Uy, Kevin@Energy" userId="548cabc9-e4cd-4340-af95-bcfaca99cd31" providerId="ADAL" clId="{2092FDAB-AF70-4399-9410-50979F3DA3A6}" dt="2022-08-29T20:58:49.095" v="32" actId="207"/>
          <ac:spMkLst>
            <pc:docMk/>
            <pc:sldMk cId="4038848580" sldId="344"/>
            <ac:spMk id="17" creationId="{F6EA0719-2E74-4091-9E80-17EEFD79D5AD}"/>
          </ac:spMkLst>
        </pc:spChg>
        <pc:spChg chg="mod">
          <ac:chgData name="Uy, Kevin@Energy" userId="548cabc9-e4cd-4340-af95-bcfaca99cd31" providerId="ADAL" clId="{2092FDAB-AF70-4399-9410-50979F3DA3A6}" dt="2022-08-29T20:58:53.563" v="33" actId="207"/>
          <ac:spMkLst>
            <pc:docMk/>
            <pc:sldMk cId="4038848580" sldId="344"/>
            <ac:spMk id="19" creationId="{AD8D9008-85B0-4CA6-ADF3-6BA91BD3E77E}"/>
          </ac:spMkLst>
        </pc:spChg>
        <pc:spChg chg="mod">
          <ac:chgData name="Uy, Kevin@Energy" userId="548cabc9-e4cd-4340-af95-bcfaca99cd31" providerId="ADAL" clId="{2092FDAB-AF70-4399-9410-50979F3DA3A6}" dt="2022-08-29T20:58:56.445" v="34" actId="207"/>
          <ac:spMkLst>
            <pc:docMk/>
            <pc:sldMk cId="4038848580" sldId="344"/>
            <ac:spMk id="20" creationId="{F9939797-4088-4E48-AAB4-BCE4785FEAB0}"/>
          </ac:spMkLst>
        </pc:spChg>
        <pc:spChg chg="mod">
          <ac:chgData name="Uy, Kevin@Energy" userId="548cabc9-e4cd-4340-af95-bcfaca99cd31" providerId="ADAL" clId="{2092FDAB-AF70-4399-9410-50979F3DA3A6}" dt="2022-08-29T20:58:37.052" v="29" actId="207"/>
          <ac:spMkLst>
            <pc:docMk/>
            <pc:sldMk cId="4038848580" sldId="344"/>
            <ac:spMk id="22" creationId="{DBDA447E-AC6C-4DC1-909E-B674B1BB6429}"/>
          </ac:spMkLst>
        </pc:spChg>
        <pc:spChg chg="mod">
          <ac:chgData name="Uy, Kevin@Energy" userId="548cabc9-e4cd-4340-af95-bcfaca99cd31" providerId="ADAL" clId="{2092FDAB-AF70-4399-9410-50979F3DA3A6}" dt="2022-08-29T20:58:41.533" v="30" actId="207"/>
          <ac:spMkLst>
            <pc:docMk/>
            <pc:sldMk cId="4038848580" sldId="344"/>
            <ac:spMk id="23" creationId="{D926795A-46F5-4DDA-9761-DEA35C086626}"/>
          </ac:spMkLst>
        </pc:spChg>
        <pc:spChg chg="mod">
          <ac:chgData name="Uy, Kevin@Energy" userId="548cabc9-e4cd-4340-af95-bcfaca99cd31" providerId="ADAL" clId="{2092FDAB-AF70-4399-9410-50979F3DA3A6}" dt="2022-08-29T20:58:33.838" v="28" actId="207"/>
          <ac:spMkLst>
            <pc:docMk/>
            <pc:sldMk cId="4038848580" sldId="344"/>
            <ac:spMk id="24" creationId="{B13D9906-1C99-577D-932C-F89F4559C396}"/>
          </ac:spMkLst>
        </pc:spChg>
        <pc:spChg chg="mod">
          <ac:chgData name="Uy, Kevin@Energy" userId="548cabc9-e4cd-4340-af95-bcfaca99cd31" providerId="ADAL" clId="{2092FDAB-AF70-4399-9410-50979F3DA3A6}" dt="2022-08-29T20:58:45.003" v="31" actId="207"/>
          <ac:spMkLst>
            <pc:docMk/>
            <pc:sldMk cId="4038848580" sldId="344"/>
            <ac:spMk id="25" creationId="{E7D4AEBB-9269-3A06-AD10-626072DE79E7}"/>
          </ac:spMkLst>
        </pc:spChg>
        <pc:grpChg chg="mod">
          <ac:chgData name="Uy, Kevin@Energy" userId="548cabc9-e4cd-4340-af95-bcfaca99cd31" providerId="ADAL" clId="{2092FDAB-AF70-4399-9410-50979F3DA3A6}" dt="2022-08-29T20:57:44.781" v="23" actId="207"/>
          <ac:grpSpMkLst>
            <pc:docMk/>
            <pc:sldMk cId="4038848580" sldId="344"/>
            <ac:grpSpMk id="5" creationId="{77C99FFE-4F11-4337-B405-14C85DFD258F}"/>
          </ac:grpSpMkLst>
        </pc:grpChg>
        <pc:grpChg chg="mod">
          <ac:chgData name="Uy, Kevin@Energy" userId="548cabc9-e4cd-4340-af95-bcfaca99cd31" providerId="ADAL" clId="{2092FDAB-AF70-4399-9410-50979F3DA3A6}" dt="2022-08-29T20:57:44.781" v="23" actId="207"/>
          <ac:grpSpMkLst>
            <pc:docMk/>
            <pc:sldMk cId="4038848580" sldId="344"/>
            <ac:grpSpMk id="6" creationId="{8901CDAB-F0B3-4EFE-B060-3A29FB404139}"/>
          </ac:grpSpMkLst>
        </pc:grpChg>
        <pc:grpChg chg="mod">
          <ac:chgData name="Uy, Kevin@Energy" userId="548cabc9-e4cd-4340-af95-bcfaca99cd31" providerId="ADAL" clId="{2092FDAB-AF70-4399-9410-50979F3DA3A6}" dt="2022-08-29T20:57:44.781" v="23" actId="207"/>
          <ac:grpSpMkLst>
            <pc:docMk/>
            <pc:sldMk cId="4038848580" sldId="344"/>
            <ac:grpSpMk id="7" creationId="{24E6BBDC-868A-452F-AB13-B576B9282298}"/>
          </ac:grpSpMkLst>
        </pc:grpChg>
        <pc:grpChg chg="mod">
          <ac:chgData name="Uy, Kevin@Energy" userId="548cabc9-e4cd-4340-af95-bcfaca99cd31" providerId="ADAL" clId="{2092FDAB-AF70-4399-9410-50979F3DA3A6}" dt="2022-08-29T20:57:44.781" v="23" actId="207"/>
          <ac:grpSpMkLst>
            <pc:docMk/>
            <pc:sldMk cId="4038848580" sldId="344"/>
            <ac:grpSpMk id="8" creationId="{A0006780-F741-4C74-AC8F-D64193D539D6}"/>
          </ac:grpSpMkLst>
        </pc:grpChg>
      </pc:sldChg>
      <pc:sldChg chg="modSp mod">
        <pc:chgData name="Uy, Kevin@Energy" userId="548cabc9-e4cd-4340-af95-bcfaca99cd31" providerId="ADAL" clId="{2092FDAB-AF70-4399-9410-50979F3DA3A6}" dt="2022-08-29T20:56:53.786" v="17" actId="207"/>
        <pc:sldMkLst>
          <pc:docMk/>
          <pc:sldMk cId="4182216334" sldId="345"/>
        </pc:sldMkLst>
        <pc:spChg chg="mod">
          <ac:chgData name="Uy, Kevin@Energy" userId="548cabc9-e4cd-4340-af95-bcfaca99cd31" providerId="ADAL" clId="{2092FDAB-AF70-4399-9410-50979F3DA3A6}" dt="2022-08-29T20:56:53.786" v="17" actId="207"/>
          <ac:spMkLst>
            <pc:docMk/>
            <pc:sldMk cId="4182216334" sldId="345"/>
            <ac:spMk id="5" creationId="{6A0D2BA7-96E3-42AB-B7B9-CD63BED12832}"/>
          </ac:spMkLst>
        </pc:spChg>
        <pc:spChg chg="mod">
          <ac:chgData name="Uy, Kevin@Energy" userId="548cabc9-e4cd-4340-af95-bcfaca99cd31" providerId="ADAL" clId="{2092FDAB-AF70-4399-9410-50979F3DA3A6}" dt="2022-08-29T20:56:50.250" v="16" actId="207"/>
          <ac:spMkLst>
            <pc:docMk/>
            <pc:sldMk cId="4182216334" sldId="345"/>
            <ac:spMk id="8" creationId="{225032D5-95B1-1548-AFAF-7FB1F52B9EA7}"/>
          </ac:spMkLst>
        </pc:spChg>
      </pc:sldChg>
    </pc:docChg>
  </pc:docChgLst>
  <pc:docChgLst>
    <pc:chgData name="Chang, Kaycee@Energy" userId="S::kaycee.chang@energy.ca.gov::b36039a6-e974-446e-86ea-b1a9192f155b" providerId="AD" clId="Web-{2707AD94-61F0-5BA8-DC14-79C02FA9D202}"/>
    <pc:docChg chg="modSld">
      <pc:chgData name="Chang, Kaycee@Energy" userId="S::kaycee.chang@energy.ca.gov::b36039a6-e974-446e-86ea-b1a9192f155b" providerId="AD" clId="Web-{2707AD94-61F0-5BA8-DC14-79C02FA9D202}" dt="2022-08-11T15:55:44.139" v="4"/>
      <pc:docMkLst>
        <pc:docMk/>
      </pc:docMkLst>
      <pc:sldChg chg="modNotes">
        <pc:chgData name="Chang, Kaycee@Energy" userId="S::kaycee.chang@energy.ca.gov::b36039a6-e974-446e-86ea-b1a9192f155b" providerId="AD" clId="Web-{2707AD94-61F0-5BA8-DC14-79C02FA9D202}" dt="2022-08-11T15:11:30.284" v="0"/>
        <pc:sldMkLst>
          <pc:docMk/>
          <pc:sldMk cId="1685374834" sldId="288"/>
        </pc:sldMkLst>
      </pc:sldChg>
      <pc:sldChg chg="modNotes">
        <pc:chgData name="Chang, Kaycee@Energy" userId="S::kaycee.chang@energy.ca.gov::b36039a6-e974-446e-86ea-b1a9192f155b" providerId="AD" clId="Web-{2707AD94-61F0-5BA8-DC14-79C02FA9D202}" dt="2022-08-11T15:28:06.054" v="1"/>
        <pc:sldMkLst>
          <pc:docMk/>
          <pc:sldMk cId="3285064902" sldId="289"/>
        </pc:sldMkLst>
      </pc:sldChg>
      <pc:sldChg chg="modNotes">
        <pc:chgData name="Chang, Kaycee@Energy" userId="S::kaycee.chang@energy.ca.gov::b36039a6-e974-446e-86ea-b1a9192f155b" providerId="AD" clId="Web-{2707AD94-61F0-5BA8-DC14-79C02FA9D202}" dt="2022-08-11T15:38:16.480" v="2"/>
        <pc:sldMkLst>
          <pc:docMk/>
          <pc:sldMk cId="2833298593" sldId="295"/>
        </pc:sldMkLst>
      </pc:sldChg>
      <pc:sldChg chg="modNotes">
        <pc:chgData name="Chang, Kaycee@Energy" userId="S::kaycee.chang@energy.ca.gov::b36039a6-e974-446e-86ea-b1a9192f155b" providerId="AD" clId="Web-{2707AD94-61F0-5BA8-DC14-79C02FA9D202}" dt="2022-08-11T15:55:18.779" v="3"/>
        <pc:sldMkLst>
          <pc:docMk/>
          <pc:sldMk cId="3001262177" sldId="339"/>
        </pc:sldMkLst>
      </pc:sldChg>
      <pc:sldChg chg="modNotes">
        <pc:chgData name="Chang, Kaycee@Energy" userId="S::kaycee.chang@energy.ca.gov::b36039a6-e974-446e-86ea-b1a9192f155b" providerId="AD" clId="Web-{2707AD94-61F0-5BA8-DC14-79C02FA9D202}" dt="2022-08-11T15:55:44.139" v="4"/>
        <pc:sldMkLst>
          <pc:docMk/>
          <pc:sldMk cId="3315438057" sldId="340"/>
        </pc:sldMkLst>
      </pc:sldChg>
    </pc:docChg>
  </pc:docChgLst>
  <pc:docChgLst>
    <pc:chgData name="Chang, Kaycee@Energy" userId="S::kaycee.chang@energy.ca.gov::b36039a6-e974-446e-86ea-b1a9192f155b" providerId="AD" clId="Web-{F4582421-277C-4BAF-8CCE-153A6BFC5AFB}"/>
    <pc:docChg chg="modSld">
      <pc:chgData name="Chang, Kaycee@Energy" userId="S::kaycee.chang@energy.ca.gov::b36039a6-e974-446e-86ea-b1a9192f155b" providerId="AD" clId="Web-{F4582421-277C-4BAF-8CCE-153A6BFC5AFB}" dt="2022-09-06T17:52:07.312" v="16" actId="20577"/>
      <pc:docMkLst>
        <pc:docMk/>
      </pc:docMkLst>
      <pc:sldChg chg="modSp">
        <pc:chgData name="Chang, Kaycee@Energy" userId="S::kaycee.chang@energy.ca.gov::b36039a6-e974-446e-86ea-b1a9192f155b" providerId="AD" clId="Web-{F4582421-277C-4BAF-8CCE-153A6BFC5AFB}" dt="2022-09-06T17:46:42.871" v="13"/>
        <pc:sldMkLst>
          <pc:docMk/>
          <pc:sldMk cId="1664551204" sldId="298"/>
        </pc:sldMkLst>
        <pc:graphicFrameChg chg="mod modGraphic">
          <ac:chgData name="Chang, Kaycee@Energy" userId="S::kaycee.chang@energy.ca.gov::b36039a6-e974-446e-86ea-b1a9192f155b" providerId="AD" clId="Web-{F4582421-277C-4BAF-8CCE-153A6BFC5AFB}" dt="2022-09-06T17:46:42.871" v="13"/>
          <ac:graphicFrameMkLst>
            <pc:docMk/>
            <pc:sldMk cId="1664551204" sldId="298"/>
            <ac:graphicFrameMk id="9" creationId="{00000000-0000-0000-0000-000000000000}"/>
          </ac:graphicFrameMkLst>
        </pc:graphicFrameChg>
      </pc:sldChg>
      <pc:sldChg chg="modSp">
        <pc:chgData name="Chang, Kaycee@Energy" userId="S::kaycee.chang@energy.ca.gov::b36039a6-e974-446e-86ea-b1a9192f155b" providerId="AD" clId="Web-{F4582421-277C-4BAF-8CCE-153A6BFC5AFB}" dt="2022-09-06T17:52:07.312" v="16" actId="20577"/>
        <pc:sldMkLst>
          <pc:docMk/>
          <pc:sldMk cId="3886635779" sldId="299"/>
        </pc:sldMkLst>
        <pc:spChg chg="mod">
          <ac:chgData name="Chang, Kaycee@Energy" userId="S::kaycee.chang@energy.ca.gov::b36039a6-e974-446e-86ea-b1a9192f155b" providerId="AD" clId="Web-{F4582421-277C-4BAF-8CCE-153A6BFC5AFB}" dt="2022-09-06T17:52:07.312" v="16" actId="20577"/>
          <ac:spMkLst>
            <pc:docMk/>
            <pc:sldMk cId="3886635779" sldId="299"/>
            <ac:spMk id="8" creationId="{225032D5-95B1-1548-AFAF-7FB1F52B9EA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AC7E9-54C3-4F9E-AF4C-0667E2EFEFA0}" type="doc">
      <dgm:prSet loTypeId="urn:microsoft.com/office/officeart/2018/5/layout/Centered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CFA63123-2FC0-44D5-BC96-A5F7074B6F1B}">
      <dgm:prSet custT="1"/>
      <dgm:spPr/>
      <dgm:t>
        <a:bodyPr/>
        <a:lstStyle/>
        <a:p>
          <a:pPr>
            <a:lnSpc>
              <a:spcPct val="100000"/>
            </a:lnSpc>
            <a:defRPr b="1"/>
          </a:pPr>
          <a:r>
            <a:rPr lang="en-US" sz="1800">
              <a:solidFill>
                <a:schemeClr val="accent1">
                  <a:lumMod val="50000"/>
                </a:schemeClr>
              </a:solidFill>
              <a:latin typeface="Arial"/>
              <a:cs typeface="Arial"/>
            </a:rPr>
            <a:t>Greater Electricity Reliability</a:t>
          </a:r>
          <a:r>
            <a:rPr lang="en-US" sz="1400">
              <a:solidFill>
                <a:schemeClr val="accent1">
                  <a:lumMod val="50000"/>
                </a:schemeClr>
              </a:solidFill>
              <a:latin typeface="Arial"/>
              <a:cs typeface="Arial"/>
            </a:rPr>
            <a:t>  </a:t>
          </a:r>
          <a:endParaRPr lang="en-US" sz="1800">
            <a:solidFill>
              <a:schemeClr val="accent1">
                <a:lumMod val="50000"/>
              </a:schemeClr>
            </a:solidFill>
            <a:latin typeface="Arial"/>
            <a:cs typeface="Arial"/>
          </a:endParaRPr>
        </a:p>
      </dgm:t>
    </dgm:pt>
    <dgm:pt modelId="{EAB29068-384D-4117-A3FC-30BE73B7B57C}" type="sibTrans" cxnId="{C987D979-E0E9-4554-9ABB-D9EFB83C5918}">
      <dgm:prSet/>
      <dgm:spPr/>
      <dgm:t>
        <a:bodyPr/>
        <a:lstStyle/>
        <a:p>
          <a:endParaRPr lang="en-US" sz="2000">
            <a:solidFill>
              <a:schemeClr val="accent1">
                <a:lumMod val="50000"/>
              </a:schemeClr>
            </a:solidFill>
          </a:endParaRPr>
        </a:p>
      </dgm:t>
    </dgm:pt>
    <dgm:pt modelId="{938C35BE-C9A1-4BA1-8C1E-AF68C9CEA75D}" type="parTrans" cxnId="{C987D979-E0E9-4554-9ABB-D9EFB83C5918}">
      <dgm:prSet/>
      <dgm:spPr/>
      <dgm:t>
        <a:bodyPr/>
        <a:lstStyle/>
        <a:p>
          <a:endParaRPr lang="en-US" sz="2000">
            <a:solidFill>
              <a:schemeClr val="accent1">
                <a:lumMod val="50000"/>
              </a:schemeClr>
            </a:solidFill>
          </a:endParaRPr>
        </a:p>
      </dgm:t>
    </dgm:pt>
    <dgm:pt modelId="{C963D29B-E498-4E86-9318-63E5FB2EAD26}">
      <dgm:prSet custT="1"/>
      <dgm:spPr/>
      <dgm:t>
        <a:bodyPr/>
        <a:lstStyle/>
        <a:p>
          <a:pPr>
            <a:lnSpc>
              <a:spcPct val="100000"/>
            </a:lnSpc>
            <a:defRPr b="1"/>
          </a:pPr>
          <a:r>
            <a:rPr lang="en-US" sz="1800" b="1">
              <a:solidFill>
                <a:schemeClr val="accent1">
                  <a:lumMod val="50000"/>
                </a:schemeClr>
              </a:solidFill>
              <a:latin typeface="Arial"/>
              <a:cs typeface="Arial"/>
            </a:rPr>
            <a:t>Lower Costs</a:t>
          </a:r>
          <a:endParaRPr lang="en-US" sz="1800">
            <a:solidFill>
              <a:schemeClr val="accent1">
                <a:lumMod val="50000"/>
              </a:schemeClr>
            </a:solidFill>
            <a:latin typeface="Arial"/>
            <a:cs typeface="Arial"/>
          </a:endParaRPr>
        </a:p>
      </dgm:t>
    </dgm:pt>
    <dgm:pt modelId="{27EC1E07-15A5-49E3-A388-EA8674D946DB}" type="sibTrans" cxnId="{B871CB24-C352-48DF-9EF9-36D86917944A}">
      <dgm:prSet/>
      <dgm:spPr/>
      <dgm:t>
        <a:bodyPr/>
        <a:lstStyle/>
        <a:p>
          <a:endParaRPr lang="en-US" sz="2000">
            <a:solidFill>
              <a:schemeClr val="accent1">
                <a:lumMod val="50000"/>
              </a:schemeClr>
            </a:solidFill>
          </a:endParaRPr>
        </a:p>
      </dgm:t>
    </dgm:pt>
    <dgm:pt modelId="{1E3730D4-5B5D-4F98-86BD-B9D0AF694E0B}" type="parTrans" cxnId="{B871CB24-C352-48DF-9EF9-36D86917944A}">
      <dgm:prSet/>
      <dgm:spPr/>
      <dgm:t>
        <a:bodyPr/>
        <a:lstStyle/>
        <a:p>
          <a:endParaRPr lang="en-US" sz="2000">
            <a:solidFill>
              <a:schemeClr val="accent1">
                <a:lumMod val="50000"/>
              </a:schemeClr>
            </a:solidFill>
          </a:endParaRPr>
        </a:p>
      </dgm:t>
    </dgm:pt>
    <dgm:pt modelId="{F3CE10F3-4527-4A63-BC1B-2E5BD84BC45D}">
      <dgm:prSet phldr="0" custT="1"/>
      <dgm:spPr/>
      <dgm:t>
        <a:bodyPr/>
        <a:lstStyle/>
        <a:p>
          <a:pPr>
            <a:lnSpc>
              <a:spcPct val="100000"/>
            </a:lnSpc>
            <a:defRPr b="1"/>
          </a:pPr>
          <a:r>
            <a:rPr lang="en-US" sz="1800" b="1" kern="1200">
              <a:solidFill>
                <a:schemeClr val="accent1">
                  <a:lumMod val="50000"/>
                </a:schemeClr>
              </a:solidFill>
              <a:latin typeface="Arial"/>
              <a:ea typeface="+mn-ea"/>
              <a:cs typeface="+mn-cs"/>
            </a:rPr>
            <a:t>Increased Safety</a:t>
          </a:r>
        </a:p>
      </dgm:t>
    </dgm:pt>
    <dgm:pt modelId="{6BAE7A36-E5EE-4AE9-9507-9DD5F6C42B5E}" type="sibTrans" cxnId="{987DA417-7ABF-4FC8-B383-2F4E85050214}">
      <dgm:prSet/>
      <dgm:spPr/>
      <dgm:t>
        <a:bodyPr/>
        <a:lstStyle/>
        <a:p>
          <a:endParaRPr lang="en-US" sz="2000">
            <a:solidFill>
              <a:schemeClr val="accent1">
                <a:lumMod val="50000"/>
              </a:schemeClr>
            </a:solidFill>
          </a:endParaRPr>
        </a:p>
      </dgm:t>
    </dgm:pt>
    <dgm:pt modelId="{CB59A9CF-E304-40E7-A39C-2877A0434DC7}" type="parTrans" cxnId="{987DA417-7ABF-4FC8-B383-2F4E85050214}">
      <dgm:prSet/>
      <dgm:spPr/>
      <dgm:t>
        <a:bodyPr/>
        <a:lstStyle/>
        <a:p>
          <a:endParaRPr lang="en-US" sz="2000">
            <a:solidFill>
              <a:schemeClr val="accent1">
                <a:lumMod val="50000"/>
              </a:schemeClr>
            </a:solidFill>
          </a:endParaRPr>
        </a:p>
      </dgm:t>
    </dgm:pt>
    <dgm:pt modelId="{129F773C-CEC1-4BF0-9ECF-BBE5A0A03694}" type="pres">
      <dgm:prSet presAssocID="{992AC7E9-54C3-4F9E-AF4C-0667E2EFEFA0}" presName="root" presStyleCnt="0">
        <dgm:presLayoutVars>
          <dgm:dir/>
          <dgm:resizeHandles val="exact"/>
        </dgm:presLayoutVars>
      </dgm:prSet>
      <dgm:spPr/>
    </dgm:pt>
    <dgm:pt modelId="{7952DABD-7144-45BA-8059-03087ABE0EAA}" type="pres">
      <dgm:prSet presAssocID="{CFA63123-2FC0-44D5-BC96-A5F7074B6F1B}" presName="compNode" presStyleCnt="0"/>
      <dgm:spPr/>
    </dgm:pt>
    <dgm:pt modelId="{56E67072-D6FC-43C8-B4E4-98C44C5F937D}" type="pres">
      <dgm:prSet presAssocID="{CFA63123-2FC0-44D5-BC96-A5F7074B6F1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lectric Tower with solid fill"/>
        </a:ext>
      </dgm:extLst>
    </dgm:pt>
    <dgm:pt modelId="{F3603C58-9CE9-4E69-8932-32E596532C1B}" type="pres">
      <dgm:prSet presAssocID="{CFA63123-2FC0-44D5-BC96-A5F7074B6F1B}" presName="iconSpace" presStyleCnt="0"/>
      <dgm:spPr/>
    </dgm:pt>
    <dgm:pt modelId="{1288533B-B8A8-434F-AEF9-12A09150BB5D}" type="pres">
      <dgm:prSet presAssocID="{CFA63123-2FC0-44D5-BC96-A5F7074B6F1B}" presName="parTx" presStyleLbl="revTx" presStyleIdx="0" presStyleCnt="6">
        <dgm:presLayoutVars>
          <dgm:chMax val="0"/>
          <dgm:chPref val="0"/>
        </dgm:presLayoutVars>
      </dgm:prSet>
      <dgm:spPr/>
    </dgm:pt>
    <dgm:pt modelId="{AB13C3D2-2D8F-47C0-BDDD-AFD22F07EAB6}" type="pres">
      <dgm:prSet presAssocID="{CFA63123-2FC0-44D5-BC96-A5F7074B6F1B}" presName="txSpace" presStyleCnt="0"/>
      <dgm:spPr/>
    </dgm:pt>
    <dgm:pt modelId="{56609F2A-0082-4889-A4DE-EBE8EF2A382F}" type="pres">
      <dgm:prSet presAssocID="{CFA63123-2FC0-44D5-BC96-A5F7074B6F1B}" presName="desTx" presStyleLbl="revTx" presStyleIdx="1" presStyleCnt="6">
        <dgm:presLayoutVars/>
      </dgm:prSet>
      <dgm:spPr/>
    </dgm:pt>
    <dgm:pt modelId="{94A10698-2D31-473D-9C9B-93766A322482}" type="pres">
      <dgm:prSet presAssocID="{EAB29068-384D-4117-A3FC-30BE73B7B57C}" presName="sibTrans" presStyleCnt="0"/>
      <dgm:spPr/>
    </dgm:pt>
    <dgm:pt modelId="{185BCA79-5C89-425E-81FD-D266499F77C2}" type="pres">
      <dgm:prSet presAssocID="{C963D29B-E498-4E86-9318-63E5FB2EAD26}" presName="compNode" presStyleCnt="0"/>
      <dgm:spPr/>
    </dgm:pt>
    <dgm:pt modelId="{1E0D7375-EE74-47E3-A88D-D74EB4508E04}" type="pres">
      <dgm:prSet presAssocID="{C963D29B-E498-4E86-9318-63E5FB2EAD2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82289301-22C3-4545-A539-889AA4CE51ED}" type="pres">
      <dgm:prSet presAssocID="{C963D29B-E498-4E86-9318-63E5FB2EAD26}" presName="iconSpace" presStyleCnt="0"/>
      <dgm:spPr/>
    </dgm:pt>
    <dgm:pt modelId="{D6A8F0EC-6386-4CDE-8211-44CABB792934}" type="pres">
      <dgm:prSet presAssocID="{C963D29B-E498-4E86-9318-63E5FB2EAD26}" presName="parTx" presStyleLbl="revTx" presStyleIdx="2" presStyleCnt="6">
        <dgm:presLayoutVars>
          <dgm:chMax val="0"/>
          <dgm:chPref val="0"/>
        </dgm:presLayoutVars>
      </dgm:prSet>
      <dgm:spPr/>
    </dgm:pt>
    <dgm:pt modelId="{75C0DCB5-3600-4E0C-930B-052E9C733D9A}" type="pres">
      <dgm:prSet presAssocID="{C963D29B-E498-4E86-9318-63E5FB2EAD26}" presName="txSpace" presStyleCnt="0"/>
      <dgm:spPr/>
    </dgm:pt>
    <dgm:pt modelId="{5C67F409-6904-4A79-A8C0-1AB15D2457B7}" type="pres">
      <dgm:prSet presAssocID="{C963D29B-E498-4E86-9318-63E5FB2EAD26}" presName="desTx" presStyleLbl="revTx" presStyleIdx="3" presStyleCnt="6">
        <dgm:presLayoutVars/>
      </dgm:prSet>
      <dgm:spPr/>
    </dgm:pt>
    <dgm:pt modelId="{1C004EDC-E2C0-415C-9B33-DFABD6C683A0}" type="pres">
      <dgm:prSet presAssocID="{27EC1E07-15A5-49E3-A388-EA8674D946DB}" presName="sibTrans" presStyleCnt="0"/>
      <dgm:spPr/>
    </dgm:pt>
    <dgm:pt modelId="{DB777762-8802-4E4E-BCEE-DC477334979D}" type="pres">
      <dgm:prSet presAssocID="{F3CE10F3-4527-4A63-BC1B-2E5BD84BC45D}" presName="compNode" presStyleCnt="0"/>
      <dgm:spPr/>
    </dgm:pt>
    <dgm:pt modelId="{D0415434-2958-4C82-A778-16E7713D26F5}" type="pres">
      <dgm:prSet presAssocID="{F3CE10F3-4527-4A63-BC1B-2E5BD84BC45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ield Tick with solid fill"/>
        </a:ext>
      </dgm:extLst>
    </dgm:pt>
    <dgm:pt modelId="{DFAF79D4-1FC9-4E46-94FB-7CD0531CB3B7}" type="pres">
      <dgm:prSet presAssocID="{F3CE10F3-4527-4A63-BC1B-2E5BD84BC45D}" presName="iconSpace" presStyleCnt="0"/>
      <dgm:spPr/>
    </dgm:pt>
    <dgm:pt modelId="{FE63C6E1-CAF7-4021-BEAB-7A67F47C24B6}" type="pres">
      <dgm:prSet presAssocID="{F3CE10F3-4527-4A63-BC1B-2E5BD84BC45D}" presName="parTx" presStyleLbl="revTx" presStyleIdx="4" presStyleCnt="6">
        <dgm:presLayoutVars>
          <dgm:chMax val="0"/>
          <dgm:chPref val="0"/>
        </dgm:presLayoutVars>
      </dgm:prSet>
      <dgm:spPr/>
    </dgm:pt>
    <dgm:pt modelId="{6CDABBC3-65E9-4B50-A208-B0E960746A58}" type="pres">
      <dgm:prSet presAssocID="{F3CE10F3-4527-4A63-BC1B-2E5BD84BC45D}" presName="txSpace" presStyleCnt="0"/>
      <dgm:spPr/>
    </dgm:pt>
    <dgm:pt modelId="{2D4AB517-EC31-46F8-8CA1-04FA70ADFED7}" type="pres">
      <dgm:prSet presAssocID="{F3CE10F3-4527-4A63-BC1B-2E5BD84BC45D}" presName="desTx" presStyleLbl="revTx" presStyleIdx="5" presStyleCnt="6">
        <dgm:presLayoutVars/>
      </dgm:prSet>
      <dgm:spPr/>
    </dgm:pt>
  </dgm:ptLst>
  <dgm:cxnLst>
    <dgm:cxn modelId="{80EEE80A-3C0F-46CD-8859-D7ACDB8778EF}" type="presOf" srcId="{992AC7E9-54C3-4F9E-AF4C-0667E2EFEFA0}" destId="{129F773C-CEC1-4BF0-9ECF-BBE5A0A03694}" srcOrd="0" destOrd="0" presId="urn:microsoft.com/office/officeart/2018/5/layout/CenteredIconLabelDescriptionList"/>
    <dgm:cxn modelId="{987DA417-7ABF-4FC8-B383-2F4E85050214}" srcId="{992AC7E9-54C3-4F9E-AF4C-0667E2EFEFA0}" destId="{F3CE10F3-4527-4A63-BC1B-2E5BD84BC45D}" srcOrd="2" destOrd="0" parTransId="{CB59A9CF-E304-40E7-A39C-2877A0434DC7}" sibTransId="{6BAE7A36-E5EE-4AE9-9507-9DD5F6C42B5E}"/>
    <dgm:cxn modelId="{B871CB24-C352-48DF-9EF9-36D86917944A}" srcId="{992AC7E9-54C3-4F9E-AF4C-0667E2EFEFA0}" destId="{C963D29B-E498-4E86-9318-63E5FB2EAD26}" srcOrd="1" destOrd="0" parTransId="{1E3730D4-5B5D-4F98-86BD-B9D0AF694E0B}" sibTransId="{27EC1E07-15A5-49E3-A388-EA8674D946DB}"/>
    <dgm:cxn modelId="{C01B6839-2FEA-4DE9-8A3C-B87B77DCCEA7}" type="presOf" srcId="{CFA63123-2FC0-44D5-BC96-A5F7074B6F1B}" destId="{1288533B-B8A8-434F-AEF9-12A09150BB5D}" srcOrd="0" destOrd="0" presId="urn:microsoft.com/office/officeart/2018/5/layout/CenteredIconLabelDescriptionList"/>
    <dgm:cxn modelId="{C987D979-E0E9-4554-9ABB-D9EFB83C5918}" srcId="{992AC7E9-54C3-4F9E-AF4C-0667E2EFEFA0}" destId="{CFA63123-2FC0-44D5-BC96-A5F7074B6F1B}" srcOrd="0" destOrd="0" parTransId="{938C35BE-C9A1-4BA1-8C1E-AF68C9CEA75D}" sibTransId="{EAB29068-384D-4117-A3FC-30BE73B7B57C}"/>
    <dgm:cxn modelId="{A2967B95-8CA6-4FD3-868B-C21A55901221}" type="presOf" srcId="{C963D29B-E498-4E86-9318-63E5FB2EAD26}" destId="{D6A8F0EC-6386-4CDE-8211-44CABB792934}" srcOrd="0" destOrd="0" presId="urn:microsoft.com/office/officeart/2018/5/layout/CenteredIconLabelDescriptionList"/>
    <dgm:cxn modelId="{C4DD68FD-32F2-4448-88F6-1966C4496AD3}" type="presOf" srcId="{F3CE10F3-4527-4A63-BC1B-2E5BD84BC45D}" destId="{FE63C6E1-CAF7-4021-BEAB-7A67F47C24B6}" srcOrd="0" destOrd="0" presId="urn:microsoft.com/office/officeart/2018/5/layout/CenteredIconLabelDescriptionList"/>
    <dgm:cxn modelId="{5B80463A-7FA2-4511-9F9C-D1859C14E83A}" type="presParOf" srcId="{129F773C-CEC1-4BF0-9ECF-BBE5A0A03694}" destId="{7952DABD-7144-45BA-8059-03087ABE0EAA}" srcOrd="0" destOrd="0" presId="urn:microsoft.com/office/officeart/2018/5/layout/CenteredIconLabelDescriptionList"/>
    <dgm:cxn modelId="{B4AA6DC7-0AFB-4DD3-913D-A4D6194DF2E8}" type="presParOf" srcId="{7952DABD-7144-45BA-8059-03087ABE0EAA}" destId="{56E67072-D6FC-43C8-B4E4-98C44C5F937D}" srcOrd="0" destOrd="0" presId="urn:microsoft.com/office/officeart/2018/5/layout/CenteredIconLabelDescriptionList"/>
    <dgm:cxn modelId="{ACB2FEF1-8B44-4988-978E-9591BC1B4EAF}" type="presParOf" srcId="{7952DABD-7144-45BA-8059-03087ABE0EAA}" destId="{F3603C58-9CE9-4E69-8932-32E596532C1B}" srcOrd="1" destOrd="0" presId="urn:microsoft.com/office/officeart/2018/5/layout/CenteredIconLabelDescriptionList"/>
    <dgm:cxn modelId="{C46FDE63-C2D4-41A6-9AC2-59E95D41B6AE}" type="presParOf" srcId="{7952DABD-7144-45BA-8059-03087ABE0EAA}" destId="{1288533B-B8A8-434F-AEF9-12A09150BB5D}" srcOrd="2" destOrd="0" presId="urn:microsoft.com/office/officeart/2018/5/layout/CenteredIconLabelDescriptionList"/>
    <dgm:cxn modelId="{2B724770-5F51-4E0E-B415-128FE2B2D02D}" type="presParOf" srcId="{7952DABD-7144-45BA-8059-03087ABE0EAA}" destId="{AB13C3D2-2D8F-47C0-BDDD-AFD22F07EAB6}" srcOrd="3" destOrd="0" presId="urn:microsoft.com/office/officeart/2018/5/layout/CenteredIconLabelDescriptionList"/>
    <dgm:cxn modelId="{74F71E87-75C9-4BC2-B012-23235A973B4C}" type="presParOf" srcId="{7952DABD-7144-45BA-8059-03087ABE0EAA}" destId="{56609F2A-0082-4889-A4DE-EBE8EF2A382F}" srcOrd="4" destOrd="0" presId="urn:microsoft.com/office/officeart/2018/5/layout/CenteredIconLabelDescriptionList"/>
    <dgm:cxn modelId="{F02B5B14-B96F-400A-AE6B-DD996048E9B3}" type="presParOf" srcId="{129F773C-CEC1-4BF0-9ECF-BBE5A0A03694}" destId="{94A10698-2D31-473D-9C9B-93766A322482}" srcOrd="1" destOrd="0" presId="urn:microsoft.com/office/officeart/2018/5/layout/CenteredIconLabelDescriptionList"/>
    <dgm:cxn modelId="{5B45A84D-8842-4309-8C34-BB225CB0C172}" type="presParOf" srcId="{129F773C-CEC1-4BF0-9ECF-BBE5A0A03694}" destId="{185BCA79-5C89-425E-81FD-D266499F77C2}" srcOrd="2" destOrd="0" presId="urn:microsoft.com/office/officeart/2018/5/layout/CenteredIconLabelDescriptionList"/>
    <dgm:cxn modelId="{4CB7AA41-A80B-44D3-B262-EABAAB811EB1}" type="presParOf" srcId="{185BCA79-5C89-425E-81FD-D266499F77C2}" destId="{1E0D7375-EE74-47E3-A88D-D74EB4508E04}" srcOrd="0" destOrd="0" presId="urn:microsoft.com/office/officeart/2018/5/layout/CenteredIconLabelDescriptionList"/>
    <dgm:cxn modelId="{8C5B1D6C-3566-49B2-81F9-BFF8FF67EF9D}" type="presParOf" srcId="{185BCA79-5C89-425E-81FD-D266499F77C2}" destId="{82289301-22C3-4545-A539-889AA4CE51ED}" srcOrd="1" destOrd="0" presId="urn:microsoft.com/office/officeart/2018/5/layout/CenteredIconLabelDescriptionList"/>
    <dgm:cxn modelId="{A1CB0EEC-7606-4CAF-9238-A5CBB93C9E0B}" type="presParOf" srcId="{185BCA79-5C89-425E-81FD-D266499F77C2}" destId="{D6A8F0EC-6386-4CDE-8211-44CABB792934}" srcOrd="2" destOrd="0" presId="urn:microsoft.com/office/officeart/2018/5/layout/CenteredIconLabelDescriptionList"/>
    <dgm:cxn modelId="{0AA7C771-3235-47E9-BF63-326387642074}" type="presParOf" srcId="{185BCA79-5C89-425E-81FD-D266499F77C2}" destId="{75C0DCB5-3600-4E0C-930B-052E9C733D9A}" srcOrd="3" destOrd="0" presId="urn:microsoft.com/office/officeart/2018/5/layout/CenteredIconLabelDescriptionList"/>
    <dgm:cxn modelId="{90DDB9BC-B92E-4675-8B46-2932078607EC}" type="presParOf" srcId="{185BCA79-5C89-425E-81FD-D266499F77C2}" destId="{5C67F409-6904-4A79-A8C0-1AB15D2457B7}" srcOrd="4" destOrd="0" presId="urn:microsoft.com/office/officeart/2018/5/layout/CenteredIconLabelDescriptionList"/>
    <dgm:cxn modelId="{69BB39BE-7580-4410-9892-A478DE4B2BEE}" type="presParOf" srcId="{129F773C-CEC1-4BF0-9ECF-BBE5A0A03694}" destId="{1C004EDC-E2C0-415C-9B33-DFABD6C683A0}" srcOrd="3" destOrd="0" presId="urn:microsoft.com/office/officeart/2018/5/layout/CenteredIconLabelDescriptionList"/>
    <dgm:cxn modelId="{6E040666-1651-4674-B2E3-53A0E20EF687}" type="presParOf" srcId="{129F773C-CEC1-4BF0-9ECF-BBE5A0A03694}" destId="{DB777762-8802-4E4E-BCEE-DC477334979D}" srcOrd="4" destOrd="0" presId="urn:microsoft.com/office/officeart/2018/5/layout/CenteredIconLabelDescriptionList"/>
    <dgm:cxn modelId="{9467E816-4974-478D-9B86-689E254A139A}" type="presParOf" srcId="{DB777762-8802-4E4E-BCEE-DC477334979D}" destId="{D0415434-2958-4C82-A778-16E7713D26F5}" srcOrd="0" destOrd="0" presId="urn:microsoft.com/office/officeart/2018/5/layout/CenteredIconLabelDescriptionList"/>
    <dgm:cxn modelId="{EC8C2F20-576F-4C23-A9CD-67699586D097}" type="presParOf" srcId="{DB777762-8802-4E4E-BCEE-DC477334979D}" destId="{DFAF79D4-1FC9-4E46-94FB-7CD0531CB3B7}" srcOrd="1" destOrd="0" presId="urn:microsoft.com/office/officeart/2018/5/layout/CenteredIconLabelDescriptionList"/>
    <dgm:cxn modelId="{02AB91DC-09BB-450E-9A15-0029971B1B26}" type="presParOf" srcId="{DB777762-8802-4E4E-BCEE-DC477334979D}" destId="{FE63C6E1-CAF7-4021-BEAB-7A67F47C24B6}" srcOrd="2" destOrd="0" presId="urn:microsoft.com/office/officeart/2018/5/layout/CenteredIconLabelDescriptionList"/>
    <dgm:cxn modelId="{EC40CFD4-CD9E-42B2-89F2-06895F672C2D}" type="presParOf" srcId="{DB777762-8802-4E4E-BCEE-DC477334979D}" destId="{6CDABBC3-65E9-4B50-A208-B0E960746A58}" srcOrd="3" destOrd="0" presId="urn:microsoft.com/office/officeart/2018/5/layout/CenteredIconLabelDescriptionList"/>
    <dgm:cxn modelId="{E3AB6731-C5C3-49DC-8AD0-90FDB08A8F8C}" type="presParOf" srcId="{DB777762-8802-4E4E-BCEE-DC477334979D}" destId="{2D4AB517-EC31-46F8-8CA1-04FA70ADFED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67072-D6FC-43C8-B4E4-98C44C5F937D}">
      <dsp:nvSpPr>
        <dsp:cNvPr id="0" name=""/>
        <dsp:cNvSpPr/>
      </dsp:nvSpPr>
      <dsp:spPr>
        <a:xfrm>
          <a:off x="889991" y="1247241"/>
          <a:ext cx="958289" cy="9582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88533B-B8A8-434F-AEF9-12A09150BB5D}">
      <dsp:nvSpPr>
        <dsp:cNvPr id="0" name=""/>
        <dsp:cNvSpPr/>
      </dsp:nvSpPr>
      <dsp:spPr>
        <a:xfrm>
          <a:off x="151"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solidFill>
                <a:schemeClr val="accent1">
                  <a:lumMod val="50000"/>
                </a:schemeClr>
              </a:solidFill>
              <a:latin typeface="Arial"/>
              <a:cs typeface="Arial"/>
            </a:rPr>
            <a:t>Greater Electricity Reliability</a:t>
          </a:r>
          <a:r>
            <a:rPr lang="en-US" sz="1400" kern="1200">
              <a:solidFill>
                <a:schemeClr val="accent1">
                  <a:lumMod val="50000"/>
                </a:schemeClr>
              </a:solidFill>
              <a:latin typeface="Arial"/>
              <a:cs typeface="Arial"/>
            </a:rPr>
            <a:t>  </a:t>
          </a:r>
          <a:endParaRPr lang="en-US" sz="1800" kern="1200">
            <a:solidFill>
              <a:schemeClr val="accent1">
                <a:lumMod val="50000"/>
              </a:schemeClr>
            </a:solidFill>
            <a:latin typeface="Arial"/>
            <a:cs typeface="Arial"/>
          </a:endParaRPr>
        </a:p>
      </dsp:txBody>
      <dsp:txXfrm>
        <a:off x="151" y="2293291"/>
        <a:ext cx="2737968" cy="526203"/>
      </dsp:txXfrm>
    </dsp:sp>
    <dsp:sp modelId="{56609F2A-0082-4889-A4DE-EBE8EF2A382F}">
      <dsp:nvSpPr>
        <dsp:cNvPr id="0" name=""/>
        <dsp:cNvSpPr/>
      </dsp:nvSpPr>
      <dsp:spPr>
        <a:xfrm>
          <a:off x="151"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 modelId="{1E0D7375-EE74-47E3-A88D-D74EB4508E04}">
      <dsp:nvSpPr>
        <dsp:cNvPr id="0" name=""/>
        <dsp:cNvSpPr/>
      </dsp:nvSpPr>
      <dsp:spPr>
        <a:xfrm>
          <a:off x="4107104" y="1247241"/>
          <a:ext cx="958289" cy="9582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8F0EC-6386-4CDE-8211-44CABB792934}">
      <dsp:nvSpPr>
        <dsp:cNvPr id="0" name=""/>
        <dsp:cNvSpPr/>
      </dsp:nvSpPr>
      <dsp:spPr>
        <a:xfrm>
          <a:off x="3217264"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1">
                  <a:lumMod val="50000"/>
                </a:schemeClr>
              </a:solidFill>
              <a:latin typeface="Arial"/>
              <a:cs typeface="Arial"/>
            </a:rPr>
            <a:t>Lower Costs</a:t>
          </a:r>
          <a:endParaRPr lang="en-US" sz="1800" kern="1200">
            <a:solidFill>
              <a:schemeClr val="accent1">
                <a:lumMod val="50000"/>
              </a:schemeClr>
            </a:solidFill>
            <a:latin typeface="Arial"/>
            <a:cs typeface="Arial"/>
          </a:endParaRPr>
        </a:p>
      </dsp:txBody>
      <dsp:txXfrm>
        <a:off x="3217264" y="2293291"/>
        <a:ext cx="2737968" cy="526203"/>
      </dsp:txXfrm>
    </dsp:sp>
    <dsp:sp modelId="{5C67F409-6904-4A79-A8C0-1AB15D2457B7}">
      <dsp:nvSpPr>
        <dsp:cNvPr id="0" name=""/>
        <dsp:cNvSpPr/>
      </dsp:nvSpPr>
      <dsp:spPr>
        <a:xfrm>
          <a:off x="3217264"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 modelId="{D0415434-2958-4C82-A778-16E7713D26F5}">
      <dsp:nvSpPr>
        <dsp:cNvPr id="0" name=""/>
        <dsp:cNvSpPr/>
      </dsp:nvSpPr>
      <dsp:spPr>
        <a:xfrm>
          <a:off x="7324217" y="1247241"/>
          <a:ext cx="958289" cy="9582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3C6E1-CAF7-4021-BEAB-7A67F47C24B6}">
      <dsp:nvSpPr>
        <dsp:cNvPr id="0" name=""/>
        <dsp:cNvSpPr/>
      </dsp:nvSpPr>
      <dsp:spPr>
        <a:xfrm>
          <a:off x="6434377" y="2293291"/>
          <a:ext cx="2737968" cy="5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solidFill>
                <a:schemeClr val="accent1">
                  <a:lumMod val="50000"/>
                </a:schemeClr>
              </a:solidFill>
              <a:latin typeface="Arial"/>
              <a:ea typeface="+mn-ea"/>
              <a:cs typeface="+mn-cs"/>
            </a:rPr>
            <a:t>Increased Safety</a:t>
          </a:r>
        </a:p>
      </dsp:txBody>
      <dsp:txXfrm>
        <a:off x="6434377" y="2293291"/>
        <a:ext cx="2737968" cy="526203"/>
      </dsp:txXfrm>
    </dsp:sp>
    <dsp:sp modelId="{2D4AB517-EC31-46F8-8CA1-04FA70ADFED7}">
      <dsp:nvSpPr>
        <dsp:cNvPr id="0" name=""/>
        <dsp:cNvSpPr/>
      </dsp:nvSpPr>
      <dsp:spPr>
        <a:xfrm>
          <a:off x="6434377" y="2860313"/>
          <a:ext cx="2737968" cy="42786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9/21/2022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10</a:t>
            </a:fld>
            <a:endParaRPr lang="en-US"/>
          </a:p>
        </p:txBody>
      </p:sp>
    </p:spTree>
    <p:extLst>
      <p:ext uri="{BB962C8B-B14F-4D97-AF65-F5344CB8AC3E}">
        <p14:creationId xmlns:p14="http://schemas.microsoft.com/office/powerpoint/2010/main" val="3984164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a:solidFill>
                <a:srgbClr val="00B050"/>
              </a:solidFill>
              <a:effectLst/>
              <a:latin typeface="Arial"/>
              <a:cs typeface="Arial"/>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669250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13</a:t>
            </a:fld>
            <a:endParaRPr lang="en-US"/>
          </a:p>
        </p:txBody>
      </p:sp>
    </p:spTree>
    <p:extLst>
      <p:ext uri="{BB962C8B-B14F-4D97-AF65-F5344CB8AC3E}">
        <p14:creationId xmlns:p14="http://schemas.microsoft.com/office/powerpoint/2010/main" val="146703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14</a:t>
            </a:fld>
            <a:endParaRPr lang="en-US"/>
          </a:p>
        </p:txBody>
      </p:sp>
    </p:spTree>
    <p:extLst>
      <p:ext uri="{BB962C8B-B14F-4D97-AF65-F5344CB8AC3E}">
        <p14:creationId xmlns:p14="http://schemas.microsoft.com/office/powerpoint/2010/main" val="186454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strike="sngStrike"/>
              <a:t>Develop an</a:t>
            </a:r>
            <a:r>
              <a:rPr lang="en-US"/>
              <a:t> integrated </a:t>
            </a:r>
            <a:r>
              <a:rPr lang="en-US" strike="sngStrike"/>
              <a:t>monitoring system </a:t>
            </a:r>
            <a:r>
              <a:rPr lang="en-US"/>
              <a:t>with </a:t>
            </a:r>
            <a:r>
              <a:rPr lang="en-US" u="sng"/>
              <a:t>at least </a:t>
            </a:r>
            <a:r>
              <a:rPr lang="en-US" strike="sngStrike"/>
              <a:t>a minimum of </a:t>
            </a:r>
            <a:r>
              <a:rPr lang="en-US"/>
              <a:t>two complementary technologies.</a:t>
            </a:r>
          </a:p>
          <a:p>
            <a:pPr marL="285750" indent="-285750">
              <a:lnSpc>
                <a:spcPct val="90000"/>
              </a:lnSpc>
              <a:spcBef>
                <a:spcPts val="1000"/>
              </a:spcBef>
              <a:buFont typeface="Arial"/>
              <a:buChar char="•"/>
            </a:pPr>
            <a:r>
              <a:rPr lang="en-US" strike="sngStrike"/>
              <a:t>Focus on</a:t>
            </a:r>
            <a:r>
              <a:rPr lang="en-US"/>
              <a:t> commercially important and potentially vulnerable species to FOSW installations.</a:t>
            </a:r>
          </a:p>
          <a:p>
            <a:pPr marL="285750" indent="-285750">
              <a:lnSpc>
                <a:spcPct val="90000"/>
              </a:lnSpc>
              <a:spcBef>
                <a:spcPts val="1000"/>
              </a:spcBef>
              <a:buFont typeface="Arial"/>
              <a:buChar char="•"/>
            </a:pPr>
            <a:r>
              <a:rPr lang="en-US"/>
              <a:t>Operate durably in Humboldt and/or Morro Bay.</a:t>
            </a:r>
          </a:p>
          <a:p>
            <a:pPr marL="285750" indent="-285750">
              <a:lnSpc>
                <a:spcPct val="90000"/>
              </a:lnSpc>
              <a:spcBef>
                <a:spcPts val="1000"/>
              </a:spcBef>
              <a:buFont typeface="Arial"/>
              <a:buChar char="•"/>
            </a:pPr>
            <a:r>
              <a:rPr lang="en-US"/>
              <a:t>Advance TRL from TRL 3 to TRL 4 or 5.</a:t>
            </a:r>
          </a:p>
          <a:p>
            <a:pPr marL="285750" indent="-285750">
              <a:lnSpc>
                <a:spcPct val="90000"/>
              </a:lnSpc>
              <a:spcBef>
                <a:spcPts val="1000"/>
              </a:spcBef>
              <a:buFont typeface="Arial"/>
              <a:buChar char="•"/>
            </a:pPr>
            <a:r>
              <a:rPr lang="en-US"/>
              <a:t>Include team members with expertise in environmental impacts, monitoring, and/or mitigation.</a:t>
            </a:r>
          </a:p>
          <a:p>
            <a:pPr marL="285750" indent="-285750">
              <a:lnSpc>
                <a:spcPct val="90000"/>
              </a:lnSpc>
              <a:spcBef>
                <a:spcPts val="1000"/>
              </a:spcBef>
              <a:buFont typeface="Arial"/>
              <a:buChar char="•"/>
            </a:pPr>
            <a:r>
              <a:rPr lang="en-US"/>
              <a:t>Proposed project activities cannot be tested in state or federal waters.</a:t>
            </a:r>
          </a:p>
          <a:p>
            <a:pPr marL="285750" indent="-285750">
              <a:lnSpc>
                <a:spcPct val="90000"/>
              </a:lnSpc>
              <a:spcBef>
                <a:spcPts val="1000"/>
              </a:spcBef>
              <a:buFont typeface="Arial"/>
              <a:buChar char="•"/>
            </a:pPr>
            <a:endParaRPr lang="en-US"/>
          </a:p>
          <a:p>
            <a:endParaRPr lang="en-US" sz="1800">
              <a:solidFill>
                <a:srgbClr val="00B050"/>
              </a:solidFill>
              <a:latin typeface="Arial"/>
              <a:cs typeface="Arial"/>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2243923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strike="sngStrike"/>
              <a:t>Develop an</a:t>
            </a:r>
            <a:r>
              <a:rPr lang="en-US"/>
              <a:t> integrated </a:t>
            </a:r>
            <a:r>
              <a:rPr lang="en-US" strike="sngStrike"/>
              <a:t>monitoring system </a:t>
            </a:r>
            <a:r>
              <a:rPr lang="en-US"/>
              <a:t>with </a:t>
            </a:r>
            <a:r>
              <a:rPr lang="en-US" u="sng"/>
              <a:t>at least </a:t>
            </a:r>
            <a:r>
              <a:rPr lang="en-US" strike="sngStrike"/>
              <a:t>a minimum of </a:t>
            </a:r>
            <a:r>
              <a:rPr lang="en-US"/>
              <a:t>two complementary technologies.</a:t>
            </a:r>
          </a:p>
          <a:p>
            <a:pPr marL="285750" indent="-285750">
              <a:lnSpc>
                <a:spcPct val="90000"/>
              </a:lnSpc>
              <a:spcBef>
                <a:spcPts val="1000"/>
              </a:spcBef>
              <a:buFont typeface="Arial"/>
              <a:buChar char="•"/>
            </a:pPr>
            <a:r>
              <a:rPr lang="en-US" strike="sngStrike"/>
              <a:t>Focus on</a:t>
            </a:r>
            <a:r>
              <a:rPr lang="en-US"/>
              <a:t> commercially important and potentially vulnerable species to FOSW installations.</a:t>
            </a:r>
          </a:p>
          <a:p>
            <a:pPr marL="285750" indent="-285750">
              <a:lnSpc>
                <a:spcPct val="90000"/>
              </a:lnSpc>
              <a:spcBef>
                <a:spcPts val="1000"/>
              </a:spcBef>
              <a:buFont typeface="Arial"/>
              <a:buChar char="•"/>
            </a:pPr>
            <a:r>
              <a:rPr lang="en-US"/>
              <a:t>Operate durably in Humboldt and/or Morro Bay.</a:t>
            </a:r>
          </a:p>
          <a:p>
            <a:pPr marL="285750" indent="-285750">
              <a:lnSpc>
                <a:spcPct val="90000"/>
              </a:lnSpc>
              <a:spcBef>
                <a:spcPts val="1000"/>
              </a:spcBef>
              <a:buFont typeface="Arial"/>
              <a:buChar char="•"/>
            </a:pPr>
            <a:r>
              <a:rPr lang="en-US"/>
              <a:t>Advance TRL from TRL 3 to TRL 4 or 5.</a:t>
            </a:r>
          </a:p>
          <a:p>
            <a:pPr marL="285750" indent="-285750">
              <a:lnSpc>
                <a:spcPct val="90000"/>
              </a:lnSpc>
              <a:spcBef>
                <a:spcPts val="1000"/>
              </a:spcBef>
              <a:buFont typeface="Arial"/>
              <a:buChar char="•"/>
            </a:pPr>
            <a:r>
              <a:rPr lang="en-US"/>
              <a:t>Include team members with expertise in environmental impacts, monitoring, and/or mitigation.</a:t>
            </a:r>
          </a:p>
          <a:p>
            <a:pPr marL="285750" indent="-285750">
              <a:lnSpc>
                <a:spcPct val="90000"/>
              </a:lnSpc>
              <a:spcBef>
                <a:spcPts val="1000"/>
              </a:spcBef>
              <a:buFont typeface="Arial"/>
              <a:buChar char="•"/>
            </a:pPr>
            <a:r>
              <a:rPr lang="en-US"/>
              <a:t>Proposed project activities cannot be tested in state or federal waters.</a:t>
            </a:r>
          </a:p>
          <a:p>
            <a:pPr marL="285750" indent="-285750">
              <a:lnSpc>
                <a:spcPct val="90000"/>
              </a:lnSpc>
              <a:spcBef>
                <a:spcPts val="1000"/>
              </a:spcBef>
              <a:buFont typeface="Arial"/>
              <a:buChar char="•"/>
            </a:pPr>
            <a:endParaRPr lang="en-US"/>
          </a:p>
          <a:p>
            <a:endParaRPr lang="en-US" sz="1800">
              <a:solidFill>
                <a:srgbClr val="00B050"/>
              </a:solidFill>
              <a:latin typeface="Arial"/>
              <a:cs typeface="Arial"/>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82400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427124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1599885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83387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181417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a:t>
            </a:fld>
            <a:endParaRPr lang="en-US"/>
          </a:p>
        </p:txBody>
      </p:sp>
    </p:spTree>
    <p:extLst>
      <p:ext uri="{BB962C8B-B14F-4D97-AF65-F5344CB8AC3E}">
        <p14:creationId xmlns:p14="http://schemas.microsoft.com/office/powerpoint/2010/main" val="215702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21</a:t>
            </a:fld>
            <a:endParaRPr lang="en-US"/>
          </a:p>
        </p:txBody>
      </p:sp>
    </p:spTree>
    <p:extLst>
      <p:ext uri="{BB962C8B-B14F-4D97-AF65-F5344CB8AC3E}">
        <p14:creationId xmlns:p14="http://schemas.microsoft.com/office/powerpoint/2010/main" val="3364904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22</a:t>
            </a:fld>
            <a:endParaRPr lang="en-US"/>
          </a:p>
        </p:txBody>
      </p:sp>
    </p:spTree>
    <p:extLst>
      <p:ext uri="{BB962C8B-B14F-4D97-AF65-F5344CB8AC3E}">
        <p14:creationId xmlns:p14="http://schemas.microsoft.com/office/powerpoint/2010/main" val="3315865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23</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24</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25</a:t>
            </a:fld>
            <a:endParaRPr lang="en-US"/>
          </a:p>
        </p:txBody>
      </p:sp>
    </p:spTree>
    <p:extLst>
      <p:ext uri="{BB962C8B-B14F-4D97-AF65-F5344CB8AC3E}">
        <p14:creationId xmlns:p14="http://schemas.microsoft.com/office/powerpoint/2010/main" val="373797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26</a:t>
            </a:fld>
            <a:endParaRPr lang="en-US"/>
          </a:p>
        </p:txBody>
      </p:sp>
    </p:spTree>
    <p:extLst>
      <p:ext uri="{BB962C8B-B14F-4D97-AF65-F5344CB8AC3E}">
        <p14:creationId xmlns:p14="http://schemas.microsoft.com/office/powerpoint/2010/main" val="2826032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27</a:t>
            </a:fld>
            <a:endParaRPr lang="en-US"/>
          </a:p>
        </p:txBody>
      </p:sp>
    </p:spTree>
    <p:extLst>
      <p:ext uri="{BB962C8B-B14F-4D97-AF65-F5344CB8AC3E}">
        <p14:creationId xmlns:p14="http://schemas.microsoft.com/office/powerpoint/2010/main" val="1725450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437300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33</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a:latin typeface="Times New Roman"/>
              <a:cs typeface="Times New Roman"/>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34</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0B67BDF7-E776-6644-B0FD-0131F7606DCF}" type="slidenum">
              <a:rPr lang="en-US" smtClean="0"/>
              <a:t>39</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40</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4</a:t>
            </a:fld>
            <a:endParaRPr lang="en-US"/>
          </a:p>
        </p:txBody>
      </p:sp>
    </p:spTree>
    <p:extLst>
      <p:ext uri="{BB962C8B-B14F-4D97-AF65-F5344CB8AC3E}">
        <p14:creationId xmlns:p14="http://schemas.microsoft.com/office/powerpoint/2010/main" val="96379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altLang="en-US">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i="1">
              <a:cs typeface="Calibri"/>
            </a:endParaRPr>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B67BDF7-E776-6644-B0FD-0131F7606DCF}" type="slidenum">
              <a:rPr lang="en-US" smtClean="0"/>
              <a:t>9</a:t>
            </a:fld>
            <a:endParaRPr lang="en-US"/>
          </a:p>
        </p:txBody>
      </p:sp>
    </p:spTree>
    <p:extLst>
      <p:ext uri="{BB962C8B-B14F-4D97-AF65-F5344CB8AC3E}">
        <p14:creationId xmlns:p14="http://schemas.microsoft.com/office/powerpoint/2010/main" val="261785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9/21/2022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9/21/2022</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9/21/2022</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9/21/2022</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9/21/2022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9/21/2022</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9/21/2022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9/21/2022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9/21/2022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hyperlink" Target="https://www.boem.gov/sites/default/files/images/MorroBayWEA%20Map.jpg" TargetMode="Externa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fugro.com/media-centre/news/fulldetails/2021/06/14/fugro-minimises-in-person-inspections-with-new-floating-offshore-wind-real-time-monitoring-solution"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2-09/gfo-22-402-advancing-designs-floating-offshore-wind-mooring-lines-and-anchor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g/fWKtJit7Zc"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empowerinnovation.net/en/custom/funding/view/34265"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812282" cy="1559536"/>
          </a:xfrm>
        </p:spPr>
        <p:txBody>
          <a:bodyPr lIns="91440" tIns="45720" rIns="91440" bIns="45720" anchor="t"/>
          <a:lstStyle/>
          <a:p>
            <a:r>
              <a:rPr lang="en-US"/>
              <a:t>Advancing Designs for Floating Offshore Wind Mooring Lines and Anchors</a:t>
            </a:r>
          </a:p>
          <a:p>
            <a:r>
              <a:rPr lang="en-US" sz="1800"/>
              <a:t>Energy Research and Development Division, California Energy Commission</a:t>
            </a:r>
            <a:endParaRPr lang="en-US" sz="1800">
              <a:cs typeface="Arial"/>
            </a:endParaRPr>
          </a:p>
          <a:p>
            <a:r>
              <a:rPr lang="en-US" sz="1800"/>
              <a:t>Presenter: Kaycee Chang</a:t>
            </a:r>
            <a:endParaRPr lang="en-US" sz="1800">
              <a:cs typeface="Arial"/>
            </a:endParaRPr>
          </a:p>
          <a:p>
            <a:r>
              <a:rPr lang="en-US" sz="1800"/>
              <a:t>Date: September 21, 2022</a:t>
            </a:r>
            <a:endParaRPr lang="en-US" sz="1800">
              <a:cs typeface="Arial"/>
            </a:endParaRP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a:ln>
                  <a:noFill/>
                </a:ln>
                <a:solidFill>
                  <a:srgbClr val="4F81BD">
                    <a:lumMod val="50000"/>
                  </a:srgbClr>
                </a:solidFill>
                <a:effectLst/>
                <a:uLnTx/>
                <a:uFillTx/>
                <a:latin typeface="Arial"/>
                <a:ea typeface="+mj-ea"/>
                <a:cs typeface="Arial"/>
              </a:rPr>
              <a:t>GFO-22-402 Pre-Application Workshop</a:t>
            </a:r>
            <a:endParaRPr lang="en-US"/>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2"/>
            <a:ext cx="9953978" cy="4989301"/>
          </a:xfrm>
        </p:spPr>
        <p:txBody>
          <a:bodyPr vert="horz" lIns="91440" tIns="45720" rIns="91440" bIns="45720" rtlCol="0" anchor="t">
            <a:normAutofit/>
          </a:bodyPr>
          <a:lstStyle/>
          <a:p>
            <a:pPr algn="l" rtl="0" fontAlgn="base">
              <a:buFont typeface="Arial" panose="020B0604020202020204" pitchFamily="34" charset="0"/>
              <a:buChar char="•"/>
            </a:pPr>
            <a:r>
              <a:rPr lang="en-US" sz="2400" b="1" i="0" u="none" strike="noStrike">
                <a:effectLst/>
                <a:latin typeface="Arial"/>
                <a:cs typeface="Arial"/>
              </a:rPr>
              <a:t>SB 100 (De León, 2018), The 100 Percent Clean Energy Act of 2018</a:t>
            </a:r>
            <a:r>
              <a:rPr lang="en-US" sz="2400" b="0" i="0">
                <a:effectLst/>
                <a:latin typeface="Arial"/>
                <a:cs typeface="Arial"/>
              </a:rPr>
              <a:t>​</a:t>
            </a:r>
            <a:endParaRPr lang="en-US">
              <a:latin typeface="Arial"/>
              <a:cs typeface="Arial"/>
            </a:endParaRPr>
          </a:p>
          <a:p>
            <a:pPr lvl="1" fontAlgn="base"/>
            <a:r>
              <a:rPr lang="en-US" b="0" i="0" u="none" strike="noStrike">
                <a:effectLst/>
                <a:latin typeface="Arial"/>
                <a:cs typeface="Arial"/>
              </a:rPr>
              <a:t>Ensure that California’s transition to a zero-carbon electric system does not cause or contribute to increases in greenhouse gas emissions.</a:t>
            </a:r>
            <a:r>
              <a:rPr lang="en-US" b="0" i="0">
                <a:effectLst/>
                <a:latin typeface="Arial"/>
                <a:cs typeface="Arial"/>
              </a:rPr>
              <a:t>​</a:t>
            </a:r>
          </a:p>
          <a:p>
            <a:pPr algn="l" rtl="0" fontAlgn="base">
              <a:buFont typeface="Arial" panose="020B0604020202020204" pitchFamily="34" charset="0"/>
              <a:buChar char="•"/>
            </a:pPr>
            <a:r>
              <a:rPr lang="en-US" sz="2400" b="1" i="0" u="none" strike="noStrike">
                <a:effectLst/>
                <a:latin typeface="Arial"/>
                <a:cs typeface="Arial"/>
              </a:rPr>
              <a:t>Executive Order B-55-18, Carbon Neutrality (2018)</a:t>
            </a:r>
            <a:r>
              <a:rPr lang="en-US" sz="2400" b="0" i="0" u="none" strike="noStrike">
                <a:effectLst/>
                <a:latin typeface="Arial"/>
                <a:cs typeface="Arial"/>
              </a:rPr>
              <a:t> </a:t>
            </a:r>
            <a:r>
              <a:rPr lang="en-US" sz="2400" b="0" i="0">
                <a:effectLst/>
                <a:latin typeface="Arial"/>
                <a:cs typeface="Arial"/>
              </a:rPr>
              <a:t>​</a:t>
            </a:r>
          </a:p>
          <a:p>
            <a:pPr lvl="1" fontAlgn="base"/>
            <a:r>
              <a:rPr lang="en-US" b="0" i="0" u="none" strike="noStrike">
                <a:effectLst/>
                <a:latin typeface="Arial"/>
                <a:cs typeface="Arial"/>
              </a:rPr>
              <a:t>Achieve economy-wide carbon neutrality by 2045.</a:t>
            </a:r>
          </a:p>
          <a:p>
            <a:pPr algn="l" rtl="0" fontAlgn="base">
              <a:buFont typeface="Arial" panose="020B0604020202020204" pitchFamily="34" charset="0"/>
              <a:buChar char="•"/>
            </a:pPr>
            <a:r>
              <a:rPr lang="en-US" sz="2400" b="1" i="0" u="none" strike="noStrike">
                <a:effectLst/>
                <a:latin typeface="Arial"/>
                <a:cs typeface="Arial"/>
              </a:rPr>
              <a:t>AB 525, Offshore Wind Generation</a:t>
            </a:r>
          </a:p>
          <a:p>
            <a:pPr lvl="1" fontAlgn="base">
              <a:buFont typeface="Arial" panose="020B0604020202020204" pitchFamily="34" charset="0"/>
              <a:buChar char="•"/>
            </a:pPr>
            <a:r>
              <a:rPr lang="en-US" b="0" i="0">
                <a:effectLst/>
                <a:latin typeface="Arial"/>
                <a:cs typeface="Arial"/>
              </a:rPr>
              <a:t>Requires the CEC to establish offshore wind planning goals for 2030 and 2045.​</a:t>
            </a:r>
          </a:p>
          <a:p>
            <a:endParaRPr lang="en-US" sz="3200">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9576" y="1280723"/>
            <a:ext cx="11046942" cy="4351338"/>
          </a:xfrm>
        </p:spPr>
        <p:txBody>
          <a:bodyPr vert="horz" lIns="91440" tIns="45720" rIns="91440" bIns="45720" rtlCol="0" anchor="t">
            <a:normAutofit/>
          </a:bodyPr>
          <a:lstStyle/>
          <a:p>
            <a:r>
              <a:rPr lang="en-US" sz="2800">
                <a:latin typeface="Arial"/>
                <a:cs typeface="Arial"/>
              </a:rPr>
              <a:t>California’s offshore wind technical potential is 201 GW.</a:t>
            </a:r>
          </a:p>
          <a:p>
            <a:r>
              <a:rPr lang="en-US" sz="2800">
                <a:latin typeface="Arial"/>
                <a:cs typeface="Arial"/>
              </a:rPr>
              <a:t>Current two Wind Energy Areas’ potential is over 4 GW.</a:t>
            </a:r>
          </a:p>
          <a:p>
            <a:r>
              <a:rPr lang="en-US" sz="2800">
                <a:latin typeface="Arial"/>
                <a:cs typeface="Arial"/>
              </a:rPr>
              <a:t>California’s current technical feasibility (five locations) is 21.8 GW.</a:t>
            </a:r>
            <a:endParaRPr lang="en-US"/>
          </a:p>
          <a:p>
            <a:endParaRPr lang="en-US" sz="3200">
              <a:latin typeface="Arial"/>
              <a:cs typeface="Arial"/>
            </a:endParaRP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pic>
        <p:nvPicPr>
          <p:cNvPr id="1030" name="Picture 6" descr="Humboldt Wind Energy Area map from BOEm">
            <a:extLst>
              <a:ext uri="{FF2B5EF4-FFF2-40B4-BE49-F238E27FC236}">
                <a16:creationId xmlns:a16="http://schemas.microsoft.com/office/drawing/2014/main" id="{B0528013-761D-46BB-A891-6E7A4E18DF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40" t="12032" r="10368" b="42764"/>
          <a:stretch/>
        </p:blipFill>
        <p:spPr bwMode="auto">
          <a:xfrm>
            <a:off x="1147048" y="3122843"/>
            <a:ext cx="4159405" cy="31000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rro Bay Wind Energy Area from BOEM">
            <a:extLst>
              <a:ext uri="{FF2B5EF4-FFF2-40B4-BE49-F238E27FC236}">
                <a16:creationId xmlns:a16="http://schemas.microsoft.com/office/drawing/2014/main" id="{18BD82BA-46EC-4256-913D-2957BBBAE9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5" t="45734" r="9172" b="9063"/>
          <a:stretch/>
        </p:blipFill>
        <p:spPr bwMode="auto">
          <a:xfrm>
            <a:off x="6497618" y="3122843"/>
            <a:ext cx="4159405" cy="3100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3DE6C1-83F3-452D-A5F0-712CFF69221C}"/>
              </a:ext>
            </a:extLst>
          </p:cNvPr>
          <p:cNvSpPr txBox="1"/>
          <p:nvPr/>
        </p:nvSpPr>
        <p:spPr>
          <a:xfrm>
            <a:off x="1147048" y="6275195"/>
            <a:ext cx="4489119" cy="307777"/>
          </a:xfrm>
          <a:prstGeom prst="rect">
            <a:avLst/>
          </a:prstGeom>
          <a:noFill/>
        </p:spPr>
        <p:txBody>
          <a:bodyPr wrap="square" rtlCol="0">
            <a:spAutoFit/>
          </a:bodyPr>
          <a:lstStyle/>
          <a:p>
            <a:r>
              <a:rPr lang="en-US" sz="1400">
                <a:solidFill>
                  <a:schemeClr val="accent1">
                    <a:lumMod val="50000"/>
                  </a:schemeClr>
                </a:solidFill>
              </a:rPr>
              <a:t>Humboldt Wind Energy Area. </a:t>
            </a:r>
            <a:r>
              <a:rPr lang="en-US" sz="1400">
                <a:hlinkClick r:id="rId5"/>
              </a:rPr>
              <a:t>BOEM 2022</a:t>
            </a:r>
            <a:endParaRPr lang="en-US" sz="1400"/>
          </a:p>
        </p:txBody>
      </p:sp>
      <p:sp>
        <p:nvSpPr>
          <p:cNvPr id="12" name="TextBox 11">
            <a:extLst>
              <a:ext uri="{FF2B5EF4-FFF2-40B4-BE49-F238E27FC236}">
                <a16:creationId xmlns:a16="http://schemas.microsoft.com/office/drawing/2014/main" id="{D0FBA4EB-30EC-4B10-A6D3-E9A6DB0A4EF6}"/>
              </a:ext>
            </a:extLst>
          </p:cNvPr>
          <p:cNvSpPr txBox="1"/>
          <p:nvPr/>
        </p:nvSpPr>
        <p:spPr>
          <a:xfrm>
            <a:off x="6497618" y="6275195"/>
            <a:ext cx="4768266" cy="307777"/>
          </a:xfrm>
          <a:prstGeom prst="rect">
            <a:avLst/>
          </a:prstGeom>
          <a:noFill/>
        </p:spPr>
        <p:txBody>
          <a:bodyPr wrap="square" rtlCol="0">
            <a:spAutoFit/>
          </a:bodyPr>
          <a:lstStyle/>
          <a:p>
            <a:r>
              <a:rPr lang="en-US" sz="1400">
                <a:solidFill>
                  <a:schemeClr val="accent1">
                    <a:lumMod val="50000"/>
                  </a:schemeClr>
                </a:solidFill>
              </a:rPr>
              <a:t>Morro Bay Wind Energy Area. </a:t>
            </a:r>
            <a:r>
              <a:rPr lang="en-US" sz="1400">
                <a:hlinkClick r:id="rId5"/>
              </a:rPr>
              <a:t>BOEM 2022</a:t>
            </a:r>
            <a:endParaRPr lang="en-US" sz="1400"/>
          </a:p>
        </p:txBody>
      </p:sp>
    </p:spTree>
    <p:extLst>
      <p:ext uri="{BB962C8B-B14F-4D97-AF65-F5344CB8AC3E}">
        <p14:creationId xmlns:p14="http://schemas.microsoft.com/office/powerpoint/2010/main" val="151983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5D43-5EE1-424A-9393-F7E0413463FF}"/>
              </a:ext>
            </a:extLst>
          </p:cNvPr>
          <p:cNvSpPr>
            <a:spLocks noGrp="1"/>
          </p:cNvSpPr>
          <p:nvPr>
            <p:ph type="title"/>
          </p:nvPr>
        </p:nvSpPr>
        <p:spPr/>
        <p:txBody>
          <a:bodyPr/>
          <a:lstStyle/>
          <a:p>
            <a:r>
              <a:rPr lang="en-US" b="1">
                <a:solidFill>
                  <a:srgbClr val="254061"/>
                </a:solidFill>
                <a:latin typeface="Arial"/>
                <a:cs typeface="Arial"/>
              </a:rPr>
              <a:t>Background</a:t>
            </a:r>
            <a:endParaRPr lang="en-US"/>
          </a:p>
        </p:txBody>
      </p:sp>
      <p:sp>
        <p:nvSpPr>
          <p:cNvPr id="3" name="Content Placeholder 2">
            <a:extLst>
              <a:ext uri="{FF2B5EF4-FFF2-40B4-BE49-F238E27FC236}">
                <a16:creationId xmlns:a16="http://schemas.microsoft.com/office/drawing/2014/main" id="{8877FB12-5363-4B00-A371-E85022E39126}"/>
              </a:ext>
            </a:extLst>
          </p:cNvPr>
          <p:cNvSpPr>
            <a:spLocks noGrp="1"/>
          </p:cNvSpPr>
          <p:nvPr>
            <p:ph idx="1"/>
          </p:nvPr>
        </p:nvSpPr>
        <p:spPr/>
        <p:txBody>
          <a:bodyPr vert="horz" lIns="91440" tIns="45720" rIns="91440" bIns="45720" rtlCol="0" anchor="t">
            <a:normAutofit/>
          </a:bodyPr>
          <a:lstStyle/>
          <a:p>
            <a:r>
              <a:rPr lang="en-US"/>
              <a:t>GFO-21-401 </a:t>
            </a:r>
            <a:r>
              <a:rPr lang="en-US">
                <a:ea typeface="+mn-lt"/>
                <a:cs typeface="+mn-lt"/>
              </a:rPr>
              <a:t>Propelling Offshore Wind Energy Research</a:t>
            </a:r>
            <a:r>
              <a:rPr lang="en-US"/>
              <a:t> (cancelled)</a:t>
            </a:r>
          </a:p>
          <a:p>
            <a:endParaRPr lang="en-US"/>
          </a:p>
          <a:p>
            <a:pPr lvl="1"/>
            <a:r>
              <a:rPr lang="en-US" b="1" i="1" u="sng"/>
              <a:t>Revised Solicitation #1: </a:t>
            </a:r>
            <a:r>
              <a:rPr lang="en-US" b="1" u="sng"/>
              <a:t>GFO-22-401 </a:t>
            </a:r>
            <a:r>
              <a:rPr lang="en-US" b="1" u="sng">
                <a:ea typeface="+mn-lt"/>
                <a:cs typeface="+mn-lt"/>
              </a:rPr>
              <a:t>Advancing Environmental Monitoring Technologies for Floating Offshore Wind</a:t>
            </a:r>
            <a:endParaRPr lang="en-US" b="1" u="sng">
              <a:cs typeface="Arial"/>
            </a:endParaRPr>
          </a:p>
          <a:p>
            <a:pPr lvl="2"/>
            <a:r>
              <a:rPr lang="en-US">
                <a:cs typeface="Arial"/>
              </a:rPr>
              <a:t>Submission Deadline: October 17, 2022 at 11:59 pm</a:t>
            </a:r>
          </a:p>
          <a:p>
            <a:pPr lvl="2"/>
            <a:endParaRPr lang="en-US"/>
          </a:p>
          <a:p>
            <a:pPr lvl="1"/>
            <a:r>
              <a:rPr lang="en-US" b="1" i="1" u="sng"/>
              <a:t>Revised Solicitation #2: </a:t>
            </a:r>
            <a:r>
              <a:rPr lang="en-US" b="1" u="sng"/>
              <a:t>GFO-22-402 </a:t>
            </a:r>
            <a:r>
              <a:rPr lang="en-US" b="1" u="sng">
                <a:ea typeface="+mn-lt"/>
                <a:cs typeface="+mn-lt"/>
              </a:rPr>
              <a:t>Advancing Designs for Floating Offshore Wind Mooring Lines and Anchors </a:t>
            </a:r>
          </a:p>
          <a:p>
            <a:pPr lvl="2"/>
            <a:r>
              <a:rPr lang="en-US">
                <a:cs typeface="Arial" panose="020B0604020202020204"/>
              </a:rPr>
              <a:t>Submission Deadline: December 13, 2022 at 11:59 pm</a:t>
            </a:r>
          </a:p>
        </p:txBody>
      </p:sp>
      <p:sp>
        <p:nvSpPr>
          <p:cNvPr id="4" name="Slide Number Placeholder 3">
            <a:extLst>
              <a:ext uri="{FF2B5EF4-FFF2-40B4-BE49-F238E27FC236}">
                <a16:creationId xmlns:a16="http://schemas.microsoft.com/office/drawing/2014/main" id="{CB9D203C-3767-4764-B466-734BC765BDE0}"/>
              </a:ext>
            </a:extLst>
          </p:cNvPr>
          <p:cNvSpPr>
            <a:spLocks noGrp="1"/>
          </p:cNvSpPr>
          <p:nvPr>
            <p:ph type="sldNum" sz="quarter" idx="12"/>
          </p:nvPr>
        </p:nvSpPr>
        <p:spPr/>
        <p:txBody>
          <a:bodyPr/>
          <a:lstStyle/>
          <a:p>
            <a:fld id="{005C4985-ACD0-2B4C-8981-36243250F268}" type="slidenum">
              <a:rPr lang="en-US" smtClean="0"/>
              <a:t>12</a:t>
            </a:fld>
            <a:endParaRPr lang="en-US"/>
          </a:p>
        </p:txBody>
      </p:sp>
    </p:spTree>
    <p:extLst>
      <p:ext uri="{BB962C8B-B14F-4D97-AF65-F5344CB8AC3E}">
        <p14:creationId xmlns:p14="http://schemas.microsoft.com/office/powerpoint/2010/main" val="407841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2923" y="1473933"/>
            <a:ext cx="4773478" cy="4351338"/>
          </a:xfrm>
        </p:spPr>
        <p:txBody>
          <a:bodyPr vert="horz" lIns="91440" tIns="45720" rIns="91440" bIns="45720" rtlCol="0" anchor="t">
            <a:normAutofit/>
          </a:bodyPr>
          <a:lstStyle/>
          <a:p>
            <a:pPr algn="l" rtl="0" fontAlgn="base">
              <a:lnSpc>
                <a:spcPct val="100000"/>
              </a:lnSpc>
              <a:spcBef>
                <a:spcPts val="1200"/>
              </a:spcBef>
              <a:buFont typeface="Arial" panose="020B0604020202020204" pitchFamily="34" charset="0"/>
              <a:buChar char="•"/>
            </a:pPr>
            <a:r>
              <a:rPr lang="en-US">
                <a:latin typeface="Arial"/>
                <a:cs typeface="Arial"/>
              </a:rPr>
              <a:t>Advance designs of floating offshore wind mooring lines, anchors, or both</a:t>
            </a:r>
          </a:p>
          <a:p>
            <a:pPr lvl="1" fontAlgn="base">
              <a:lnSpc>
                <a:spcPct val="100000"/>
              </a:lnSpc>
              <a:spcBef>
                <a:spcPts val="1200"/>
              </a:spcBef>
              <a:buFont typeface="Arial" panose="020B0604020202020204" pitchFamily="34" charset="0"/>
              <a:buChar char="•"/>
            </a:pPr>
            <a:r>
              <a:rPr lang="en-US">
                <a:latin typeface="Arial"/>
                <a:cs typeface="Arial"/>
              </a:rPr>
              <a:t>Address site-specific needs</a:t>
            </a:r>
          </a:p>
          <a:p>
            <a:pPr lvl="1" fontAlgn="base">
              <a:lnSpc>
                <a:spcPct val="100000"/>
              </a:lnSpc>
              <a:spcBef>
                <a:spcPts val="1200"/>
              </a:spcBef>
              <a:buFont typeface="Arial" panose="020B0604020202020204" pitchFamily="34" charset="0"/>
              <a:buChar char="•"/>
            </a:pPr>
            <a:r>
              <a:rPr lang="en-US">
                <a:latin typeface="Arial"/>
                <a:cs typeface="Arial"/>
              </a:rPr>
              <a:t>Improve costs</a:t>
            </a:r>
            <a:endParaRPr lang="en-US">
              <a:latin typeface="Arial" panose="020B0604020202020204" pitchFamily="34" charset="0"/>
              <a:cs typeface="Arial"/>
            </a:endParaRPr>
          </a:p>
          <a:p>
            <a:pPr lvl="1" fontAlgn="base">
              <a:lnSpc>
                <a:spcPct val="100000"/>
              </a:lnSpc>
              <a:spcBef>
                <a:spcPts val="1200"/>
              </a:spcBef>
              <a:buFont typeface="Arial" panose="020B0604020202020204" pitchFamily="34" charset="0"/>
              <a:buChar char="•"/>
            </a:pPr>
            <a:r>
              <a:rPr lang="en-US">
                <a:latin typeface="Arial" panose="020B0604020202020204" pitchFamily="34" charset="0"/>
                <a:cs typeface="Arial"/>
              </a:rPr>
              <a:t>Reduce the risk of impacts to wildlife and their habitats</a:t>
            </a: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13</a:t>
            </a:fld>
            <a:endParaRPr lang="en-US">
              <a:solidFill>
                <a:schemeClr val="tx1"/>
              </a:solidFill>
            </a:endParaRPr>
          </a:p>
        </p:txBody>
      </p:sp>
      <p:sp>
        <p:nvSpPr>
          <p:cNvPr id="5" name="TextBox 4">
            <a:extLst>
              <a:ext uri="{FF2B5EF4-FFF2-40B4-BE49-F238E27FC236}">
                <a16:creationId xmlns:a16="http://schemas.microsoft.com/office/drawing/2014/main" id="{6A0D2BA7-96E3-42AB-B7B9-CD63BED12832}"/>
              </a:ext>
            </a:extLst>
          </p:cNvPr>
          <p:cNvSpPr txBox="1"/>
          <p:nvPr/>
        </p:nvSpPr>
        <p:spPr>
          <a:xfrm>
            <a:off x="5759585" y="5556819"/>
            <a:ext cx="5857303" cy="276999"/>
          </a:xfrm>
          <a:prstGeom prst="rect">
            <a:avLst/>
          </a:prstGeom>
          <a:noFill/>
        </p:spPr>
        <p:txBody>
          <a:bodyPr wrap="square" rtlCol="0">
            <a:spAutoFit/>
          </a:bodyPr>
          <a:lstStyle/>
          <a:p>
            <a:r>
              <a:rPr lang="en-US" sz="1200">
                <a:solidFill>
                  <a:schemeClr val="accent1">
                    <a:lumMod val="50000"/>
                  </a:schemeClr>
                </a:solidFill>
              </a:rPr>
              <a:t>Source: </a:t>
            </a:r>
            <a:r>
              <a:rPr lang="en-US" sz="1200">
                <a:hlinkClick r:id="rId3"/>
              </a:rPr>
              <a:t>Fugro</a:t>
            </a:r>
            <a:endParaRPr lang="en-US" sz="1200"/>
          </a:p>
        </p:txBody>
      </p:sp>
      <p:pic>
        <p:nvPicPr>
          <p:cNvPr id="6" name="Picture 5" descr="Floating offshore wind graphic from Fugro">
            <a:extLst>
              <a:ext uri="{FF2B5EF4-FFF2-40B4-BE49-F238E27FC236}">
                <a16:creationId xmlns:a16="http://schemas.microsoft.com/office/drawing/2014/main" id="{39A234F1-8676-4ECD-B53E-393D41ED4A2E}"/>
              </a:ext>
            </a:extLst>
          </p:cNvPr>
          <p:cNvPicPr>
            <a:picLocks noChangeAspect="1"/>
          </p:cNvPicPr>
          <p:nvPr/>
        </p:nvPicPr>
        <p:blipFill rotWithShape="1">
          <a:blip r:embed="rId4"/>
          <a:srcRect l="11610" r="11610"/>
          <a:stretch/>
        </p:blipFill>
        <p:spPr>
          <a:xfrm>
            <a:off x="5759586" y="1473933"/>
            <a:ext cx="5857303" cy="4023360"/>
          </a:xfrm>
          <a:prstGeom prst="rect">
            <a:avLst/>
          </a:prstGeom>
        </p:spPr>
      </p:pic>
    </p:spTree>
    <p:extLst>
      <p:ext uri="{BB962C8B-B14F-4D97-AF65-F5344CB8AC3E}">
        <p14:creationId xmlns:p14="http://schemas.microsoft.com/office/powerpoint/2010/main" val="418221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F75613-296A-48F5-861E-138C9E461E4B}"/>
              </a:ext>
            </a:extLst>
          </p:cNvPr>
          <p:cNvSpPr>
            <a:spLocks noGrp="1"/>
          </p:cNvSpPr>
          <p:nvPr>
            <p:ph type="sldNum" sz="quarter" idx="12"/>
          </p:nvPr>
        </p:nvSpPr>
        <p:spPr/>
        <p:txBody>
          <a:bodyPr/>
          <a:lstStyle/>
          <a:p>
            <a:fld id="{005C4985-ACD0-2B4C-8981-36243250F268}" type="slidenum">
              <a:rPr lang="en-US" smtClean="0">
                <a:solidFill>
                  <a:srgbClr val="061C28"/>
                </a:solidFill>
              </a:rPr>
              <a:t>14</a:t>
            </a:fld>
            <a:endParaRPr lang="en-US">
              <a:solidFill>
                <a:srgbClr val="061C28"/>
              </a:solidFill>
            </a:endParaRPr>
          </a:p>
        </p:txBody>
      </p:sp>
      <p:sp>
        <p:nvSpPr>
          <p:cNvPr id="16" name="Content Placeholder 2">
            <a:extLst>
              <a:ext uri="{FF2B5EF4-FFF2-40B4-BE49-F238E27FC236}">
                <a16:creationId xmlns:a16="http://schemas.microsoft.com/office/drawing/2014/main" id="{40887B32-E514-462C-A1B2-BA7F87C5FEB7}"/>
              </a:ext>
            </a:extLst>
          </p:cNvPr>
          <p:cNvSpPr txBox="1">
            <a:spLocks/>
          </p:cNvSpPr>
          <p:nvPr/>
        </p:nvSpPr>
        <p:spPr>
          <a:xfrm>
            <a:off x="558072" y="1212089"/>
            <a:ext cx="11130845" cy="18499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1">
                    <a:lumMod val="50000"/>
                  </a:schemeClr>
                </a:solidFill>
                <a:cs typeface="Arial"/>
              </a:rPr>
              <a:t>Design and conduct early-stage laboratory tests for one of three options, relevant to Wind Energy Area(s):</a:t>
            </a:r>
            <a:r>
              <a:rPr lang="en-US">
                <a:solidFill>
                  <a:schemeClr val="tx2"/>
                </a:solidFill>
                <a:cs typeface="Arial"/>
              </a:rPr>
              <a:t> </a:t>
            </a:r>
          </a:p>
        </p:txBody>
      </p:sp>
      <p:sp>
        <p:nvSpPr>
          <p:cNvPr id="26" name="Title 1">
            <a:extLst>
              <a:ext uri="{FF2B5EF4-FFF2-40B4-BE49-F238E27FC236}">
                <a16:creationId xmlns:a16="http://schemas.microsoft.com/office/drawing/2014/main" id="{5A6CCA74-797C-403D-A3D0-12248BB7C825}"/>
              </a:ext>
            </a:extLst>
          </p:cNvPr>
          <p:cNvSpPr>
            <a:spLocks noGrp="1"/>
          </p:cNvSpPr>
          <p:nvPr>
            <p:ph type="title"/>
          </p:nvPr>
        </p:nvSpPr>
        <p:spPr>
          <a:xfrm>
            <a:off x="1399822" y="237067"/>
            <a:ext cx="9953978" cy="1038840"/>
          </a:xfrm>
        </p:spPr>
        <p:txBody>
          <a:bodyPr>
            <a:normAutofit/>
          </a:bodyPr>
          <a:lstStyle/>
          <a:p>
            <a:pPr algn="l"/>
            <a:r>
              <a:rPr lang="en-US" b="1">
                <a:solidFill>
                  <a:srgbClr val="254061"/>
                </a:solidFill>
                <a:latin typeface="Arial"/>
                <a:cs typeface="Arial"/>
              </a:rPr>
              <a:t>Approach</a:t>
            </a:r>
          </a:p>
        </p:txBody>
      </p:sp>
      <p:grpSp>
        <p:nvGrpSpPr>
          <p:cNvPr id="17" name="Group 16" descr="Mooring line materials graphic, shown as an example">
            <a:extLst>
              <a:ext uri="{FF2B5EF4-FFF2-40B4-BE49-F238E27FC236}">
                <a16:creationId xmlns:a16="http://schemas.microsoft.com/office/drawing/2014/main" id="{EB455D3B-8D8E-332F-3321-56E550128008}"/>
              </a:ext>
            </a:extLst>
          </p:cNvPr>
          <p:cNvGrpSpPr/>
          <p:nvPr/>
        </p:nvGrpSpPr>
        <p:grpSpPr>
          <a:xfrm>
            <a:off x="401747" y="2549943"/>
            <a:ext cx="3300805" cy="3126830"/>
            <a:chOff x="401747" y="2519081"/>
            <a:chExt cx="3300805" cy="3126830"/>
          </a:xfrm>
        </p:grpSpPr>
        <p:pic>
          <p:nvPicPr>
            <p:cNvPr id="2" name="Picture 1">
              <a:extLst>
                <a:ext uri="{FF2B5EF4-FFF2-40B4-BE49-F238E27FC236}">
                  <a16:creationId xmlns:a16="http://schemas.microsoft.com/office/drawing/2014/main" id="{8C481784-9578-B3DC-1118-4D8CCE912402}"/>
                </a:ext>
              </a:extLst>
            </p:cNvPr>
            <p:cNvPicPr>
              <a:picLocks noChangeAspect="1"/>
            </p:cNvPicPr>
            <p:nvPr/>
          </p:nvPicPr>
          <p:blipFill rotWithShape="1">
            <a:blip r:embed="rId3"/>
            <a:srcRect r="31838"/>
            <a:stretch/>
          </p:blipFill>
          <p:spPr>
            <a:xfrm>
              <a:off x="410712" y="3004798"/>
              <a:ext cx="3291840" cy="2641113"/>
            </a:xfrm>
            <a:prstGeom prst="rect">
              <a:avLst/>
            </a:prstGeom>
          </p:spPr>
        </p:pic>
        <p:sp>
          <p:nvSpPr>
            <p:cNvPr id="12" name="TextBox 11">
              <a:extLst>
                <a:ext uri="{FF2B5EF4-FFF2-40B4-BE49-F238E27FC236}">
                  <a16:creationId xmlns:a16="http://schemas.microsoft.com/office/drawing/2014/main" id="{D36358D7-E42E-5E34-09D3-08B918BD48AF}"/>
                </a:ext>
              </a:extLst>
            </p:cNvPr>
            <p:cNvSpPr txBox="1"/>
            <p:nvPr/>
          </p:nvSpPr>
          <p:spPr>
            <a:xfrm>
              <a:off x="401747" y="2519081"/>
              <a:ext cx="3291840" cy="369332"/>
            </a:xfrm>
            <a:prstGeom prst="rect">
              <a:avLst/>
            </a:prstGeom>
            <a:noFill/>
          </p:spPr>
          <p:txBody>
            <a:bodyPr wrap="square" rtlCol="0">
              <a:spAutoFit/>
            </a:bodyPr>
            <a:lstStyle/>
            <a:p>
              <a:r>
                <a:rPr lang="en-US" b="1"/>
                <a:t>1) Mooring lines materials</a:t>
              </a:r>
            </a:p>
          </p:txBody>
        </p:sp>
      </p:grpSp>
      <p:grpSp>
        <p:nvGrpSpPr>
          <p:cNvPr id="19" name="Group 18" descr="Shared mooring lines and anchor graphic, shown as an example">
            <a:extLst>
              <a:ext uri="{FF2B5EF4-FFF2-40B4-BE49-F238E27FC236}">
                <a16:creationId xmlns:a16="http://schemas.microsoft.com/office/drawing/2014/main" id="{75323077-8FD9-E8CF-3AAD-005F1E6B9B10}"/>
              </a:ext>
            </a:extLst>
          </p:cNvPr>
          <p:cNvGrpSpPr/>
          <p:nvPr/>
        </p:nvGrpSpPr>
        <p:grpSpPr>
          <a:xfrm>
            <a:off x="7794659" y="2554376"/>
            <a:ext cx="4361481" cy="3045479"/>
            <a:chOff x="7794659" y="2523515"/>
            <a:chExt cx="4361481" cy="3045479"/>
          </a:xfrm>
        </p:grpSpPr>
        <p:pic>
          <p:nvPicPr>
            <p:cNvPr id="11" name="Picture 10">
              <a:extLst>
                <a:ext uri="{FF2B5EF4-FFF2-40B4-BE49-F238E27FC236}">
                  <a16:creationId xmlns:a16="http://schemas.microsoft.com/office/drawing/2014/main" id="{5F1A344D-DEBA-88F4-B488-B9FF0F58CB03}"/>
                </a:ext>
              </a:extLst>
            </p:cNvPr>
            <p:cNvPicPr>
              <a:picLocks noChangeAspect="1"/>
            </p:cNvPicPr>
            <p:nvPr/>
          </p:nvPicPr>
          <p:blipFill rotWithShape="1">
            <a:blip r:embed="rId4"/>
            <a:srcRect l="14477" r="7951" b="12403"/>
            <a:stretch/>
          </p:blipFill>
          <p:spPr>
            <a:xfrm>
              <a:off x="7847717" y="2959491"/>
              <a:ext cx="4114800" cy="2609503"/>
            </a:xfrm>
            <a:prstGeom prst="rect">
              <a:avLst/>
            </a:prstGeom>
          </p:spPr>
        </p:pic>
        <p:sp>
          <p:nvSpPr>
            <p:cNvPr id="15" name="TextBox 14">
              <a:extLst>
                <a:ext uri="{FF2B5EF4-FFF2-40B4-BE49-F238E27FC236}">
                  <a16:creationId xmlns:a16="http://schemas.microsoft.com/office/drawing/2014/main" id="{07ADBC88-0435-7815-4E8A-934E91E84781}"/>
                </a:ext>
              </a:extLst>
            </p:cNvPr>
            <p:cNvSpPr txBox="1"/>
            <p:nvPr/>
          </p:nvSpPr>
          <p:spPr>
            <a:xfrm>
              <a:off x="7794659" y="2523515"/>
              <a:ext cx="4361481" cy="369332"/>
            </a:xfrm>
            <a:prstGeom prst="rect">
              <a:avLst/>
            </a:prstGeom>
            <a:noFill/>
          </p:spPr>
          <p:txBody>
            <a:bodyPr wrap="square" rtlCol="0">
              <a:spAutoFit/>
            </a:bodyPr>
            <a:lstStyle/>
            <a:p>
              <a:r>
                <a:rPr lang="en-US" b="1"/>
                <a:t>3) Shared mooring lines and anchors</a:t>
              </a:r>
            </a:p>
          </p:txBody>
        </p:sp>
      </p:grpSp>
      <p:grpSp>
        <p:nvGrpSpPr>
          <p:cNvPr id="27" name="Group 26" descr="Anchor design graphic, shown as an example">
            <a:extLst>
              <a:ext uri="{FF2B5EF4-FFF2-40B4-BE49-F238E27FC236}">
                <a16:creationId xmlns:a16="http://schemas.microsoft.com/office/drawing/2014/main" id="{1DB4E4C6-E7F0-1426-2B21-5E74B271168D}"/>
              </a:ext>
            </a:extLst>
          </p:cNvPr>
          <p:cNvGrpSpPr/>
          <p:nvPr/>
        </p:nvGrpSpPr>
        <p:grpSpPr>
          <a:xfrm>
            <a:off x="3785112" y="2563231"/>
            <a:ext cx="3951894" cy="3933022"/>
            <a:chOff x="3785112" y="2563231"/>
            <a:chExt cx="3951894" cy="3933022"/>
          </a:xfrm>
        </p:grpSpPr>
        <p:sp>
          <p:nvSpPr>
            <p:cNvPr id="13" name="TextBox 12">
              <a:extLst>
                <a:ext uri="{FF2B5EF4-FFF2-40B4-BE49-F238E27FC236}">
                  <a16:creationId xmlns:a16="http://schemas.microsoft.com/office/drawing/2014/main" id="{21CA1A53-D8FD-CDA3-E5D7-C1B74FA7FDF2}"/>
                </a:ext>
              </a:extLst>
            </p:cNvPr>
            <p:cNvSpPr txBox="1"/>
            <p:nvPr/>
          </p:nvSpPr>
          <p:spPr>
            <a:xfrm>
              <a:off x="3785112" y="2563231"/>
              <a:ext cx="3291840" cy="369332"/>
            </a:xfrm>
            <a:prstGeom prst="rect">
              <a:avLst/>
            </a:prstGeom>
            <a:noFill/>
          </p:spPr>
          <p:txBody>
            <a:bodyPr wrap="square" rtlCol="0">
              <a:spAutoFit/>
            </a:bodyPr>
            <a:lstStyle/>
            <a:p>
              <a:r>
                <a:rPr lang="en-US" b="1" dirty="0"/>
                <a:t>2) Anchor designs</a:t>
              </a:r>
            </a:p>
          </p:txBody>
        </p:sp>
        <p:pic>
          <p:nvPicPr>
            <p:cNvPr id="23" name="Picture 22" descr="A picture containing text, sky, yellow&#10;&#10;Description automatically generated">
              <a:extLst>
                <a:ext uri="{FF2B5EF4-FFF2-40B4-BE49-F238E27FC236}">
                  <a16:creationId xmlns:a16="http://schemas.microsoft.com/office/drawing/2014/main" id="{3C2714F5-F519-81A9-D7B4-A7B080CB0F32}"/>
                </a:ext>
              </a:extLst>
            </p:cNvPr>
            <p:cNvPicPr>
              <a:picLocks noChangeAspect="1"/>
            </p:cNvPicPr>
            <p:nvPr/>
          </p:nvPicPr>
          <p:blipFill rotWithShape="1">
            <a:blip r:embed="rId5"/>
            <a:srcRect t="5654" b="10373"/>
            <a:stretch/>
          </p:blipFill>
          <p:spPr>
            <a:xfrm>
              <a:off x="4271559" y="2932563"/>
              <a:ext cx="3465447" cy="2103120"/>
            </a:xfrm>
            <a:prstGeom prst="rect">
              <a:avLst/>
            </a:prstGeom>
          </p:spPr>
        </p:pic>
        <p:pic>
          <p:nvPicPr>
            <p:cNvPr id="21" name="Picture 20" descr="A picture containing sky, water, outdoor&#10;&#10;Description automatically generated">
              <a:extLst>
                <a:ext uri="{FF2B5EF4-FFF2-40B4-BE49-F238E27FC236}">
                  <a16:creationId xmlns:a16="http://schemas.microsoft.com/office/drawing/2014/main" id="{51DEE537-ADE4-578C-C81F-A9477DC4DAE8}"/>
                </a:ext>
              </a:extLst>
            </p:cNvPr>
            <p:cNvPicPr>
              <a:picLocks noChangeAspect="1"/>
            </p:cNvPicPr>
            <p:nvPr/>
          </p:nvPicPr>
          <p:blipFill rotWithShape="1">
            <a:blip r:embed="rId6"/>
            <a:srcRect b="16667"/>
            <a:stretch/>
          </p:blipFill>
          <p:spPr>
            <a:xfrm>
              <a:off x="3834015" y="4703456"/>
              <a:ext cx="1654167" cy="1792797"/>
            </a:xfrm>
            <a:prstGeom prst="rect">
              <a:avLst/>
            </a:prstGeom>
          </p:spPr>
        </p:pic>
      </p:grpSp>
    </p:spTree>
    <p:extLst>
      <p:ext uri="{BB962C8B-B14F-4D97-AF65-F5344CB8AC3E}">
        <p14:creationId xmlns:p14="http://schemas.microsoft.com/office/powerpoint/2010/main" val="40388485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Requirements for all Options*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47750" y="1426156"/>
            <a:ext cx="11805615" cy="5282988"/>
          </a:xfrm>
        </p:spPr>
        <p:txBody>
          <a:bodyPr vert="horz" lIns="91440" tIns="45720" rIns="91440" bIns="45720" rtlCol="0" anchor="t">
            <a:normAutofit lnSpcReduction="10000"/>
          </a:bodyPr>
          <a:lstStyle/>
          <a:p>
            <a:r>
              <a:rPr lang="en-US" sz="3200">
                <a:latin typeface="Arial"/>
                <a:cs typeface="Arial"/>
              </a:rPr>
              <a:t>Relevant to Humboldt and/or Morro Bay Wind Energy Area(s).</a:t>
            </a:r>
          </a:p>
          <a:p>
            <a:r>
              <a:rPr lang="en-US" sz="3200">
                <a:cs typeface="Arial"/>
              </a:rPr>
              <a:t>Describe an understanding of existing data that will be assessed. </a:t>
            </a:r>
          </a:p>
          <a:p>
            <a:r>
              <a:rPr lang="en-US" sz="3200">
                <a:latin typeface="Arial"/>
                <a:cs typeface="Arial"/>
              </a:rPr>
              <a:t>Describe a plan detailing activities and steps to validate performance. </a:t>
            </a:r>
          </a:p>
          <a:p>
            <a:r>
              <a:rPr lang="en-US" sz="3200">
                <a:latin typeface="Arial"/>
                <a:cs typeface="Arial"/>
              </a:rPr>
              <a:t>Include project tasks to assess the seismic and storm characteristics and design component(s) to withstand possible conditions. </a:t>
            </a:r>
            <a:endParaRPr lang="en-US" sz="3200" strike="sngStrike">
              <a:latin typeface="Arial"/>
              <a:cs typeface="Arial"/>
            </a:endParaRPr>
          </a:p>
          <a:p>
            <a:r>
              <a:rPr lang="en-US" sz="3200">
                <a:latin typeface="Arial"/>
                <a:cs typeface="Arial"/>
              </a:rPr>
              <a:t>Include project tasks to conduct life cycle, economic, and environmental impact assessments.</a:t>
            </a:r>
            <a:endParaRPr lang="en-US" i="1">
              <a:latin typeface="Arial"/>
              <a:cs typeface="Arial"/>
            </a:endParaRPr>
          </a:p>
          <a:p>
            <a:pPr marL="0" indent="0">
              <a:buNone/>
            </a:pPr>
            <a:r>
              <a:rPr lang="en-US" i="1">
                <a:latin typeface="Arial"/>
                <a:cs typeface="Arial"/>
              </a:rPr>
              <a:t>*Refer to the Solicitation Manual for all requirements.</a:t>
            </a:r>
            <a:endParaRPr lang="en-US" i="1">
              <a:ea typeface="+mn-lt"/>
              <a:cs typeface="+mn-lt"/>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56822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1" y="237067"/>
            <a:ext cx="10635659" cy="1038840"/>
          </a:xfrm>
        </p:spPr>
        <p:txBody>
          <a:bodyPr>
            <a:normAutofit fontScale="90000"/>
          </a:bodyPr>
          <a:lstStyle/>
          <a:p>
            <a:pPr algn="l"/>
            <a:r>
              <a:rPr lang="en-US" b="1">
                <a:solidFill>
                  <a:srgbClr val="254061"/>
                </a:solidFill>
                <a:latin typeface="Arial"/>
                <a:cs typeface="Arial"/>
              </a:rPr>
              <a:t>Additional Requirements for all Options*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47750" y="1426156"/>
            <a:ext cx="11498699" cy="5282988"/>
          </a:xfrm>
        </p:spPr>
        <p:txBody>
          <a:bodyPr vert="horz" lIns="91440" tIns="45720" rIns="91440" bIns="45720" rtlCol="0" anchor="t">
            <a:normAutofit/>
          </a:bodyPr>
          <a:lstStyle/>
          <a:p>
            <a:r>
              <a:rPr lang="en-US" sz="3200">
                <a:cs typeface="Arial"/>
              </a:rPr>
              <a:t>Demonstrate team members’ expertise to accomplish objectives.</a:t>
            </a:r>
            <a:r>
              <a:rPr lang="en-US" sz="3200" dirty="0">
                <a:cs typeface="Arial"/>
              </a:rPr>
              <a:t> </a:t>
            </a:r>
            <a:endParaRPr lang="en-US" sz="3200">
              <a:cs typeface="Arial"/>
            </a:endParaRPr>
          </a:p>
          <a:p>
            <a:r>
              <a:rPr lang="en-US" sz="3200">
                <a:latin typeface="Arial"/>
                <a:cs typeface="Arial"/>
              </a:rPr>
              <a:t>Proposed project activities cannot be tested in state </a:t>
            </a:r>
            <a:r>
              <a:rPr lang="en-US" sz="3200" dirty="0">
                <a:latin typeface="Arial"/>
                <a:cs typeface="Arial"/>
              </a:rPr>
              <a:t>waters </a:t>
            </a:r>
            <a:r>
              <a:rPr lang="en-US" sz="3200">
                <a:latin typeface="Arial"/>
                <a:cs typeface="Arial"/>
              </a:rPr>
              <a:t>or federal </a:t>
            </a:r>
            <a:r>
              <a:rPr lang="en-US" sz="3200" dirty="0">
                <a:latin typeface="Arial"/>
                <a:cs typeface="Arial"/>
              </a:rPr>
              <a:t>Wind Energy Areas</a:t>
            </a:r>
            <a:r>
              <a:rPr lang="en-US" sz="3200">
                <a:latin typeface="Arial"/>
                <a:cs typeface="Arial"/>
              </a:rPr>
              <a:t>.</a:t>
            </a:r>
          </a:p>
          <a:p>
            <a:r>
              <a:rPr lang="en-US" sz="3200" dirty="0">
                <a:ea typeface="+mn-lt"/>
                <a:cs typeface="+mn-lt"/>
              </a:rPr>
              <a:t>Testing done under this solicitation must result in component validation in laboratory environments</a:t>
            </a:r>
            <a:endParaRPr lang="en-US" sz="3200">
              <a:latin typeface="Arial"/>
              <a:cs typeface="Arial"/>
            </a:endParaRPr>
          </a:p>
          <a:p>
            <a:endParaRPr lang="en-US" sz="3200">
              <a:latin typeface="Arial"/>
              <a:cs typeface="Arial"/>
            </a:endParaRPr>
          </a:p>
          <a:p>
            <a:endParaRPr lang="en-US" sz="3200">
              <a:latin typeface="Arial"/>
              <a:cs typeface="Arial"/>
            </a:endParaRPr>
          </a:p>
          <a:p>
            <a:endParaRPr lang="en-US" sz="3200">
              <a:latin typeface="Arial"/>
              <a:cs typeface="Arial"/>
            </a:endParaRPr>
          </a:p>
          <a:p>
            <a:pPr marL="0" indent="0">
              <a:buNone/>
            </a:pPr>
            <a:r>
              <a:rPr lang="en-US" i="1">
                <a:latin typeface="Arial"/>
                <a:cs typeface="Arial"/>
              </a:rPr>
              <a:t>*Refer to the Solicitation Manual for all requirements.</a:t>
            </a:r>
            <a:endParaRPr lang="en-US" i="1">
              <a:ea typeface="+mn-lt"/>
              <a:cs typeface="+mn-lt"/>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Tree>
    <p:extLst>
      <p:ext uri="{BB962C8B-B14F-4D97-AF65-F5344CB8AC3E}">
        <p14:creationId xmlns:p14="http://schemas.microsoft.com/office/powerpoint/2010/main" val="142451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59430" y="65501"/>
            <a:ext cx="9953978" cy="1038840"/>
          </a:xfrm>
        </p:spPr>
        <p:txBody>
          <a:bodyPr>
            <a:normAutofit fontScale="90000"/>
          </a:bodyPr>
          <a:lstStyle/>
          <a:p>
            <a:pPr algn="l"/>
            <a:r>
              <a:rPr lang="en-US" b="1">
                <a:solidFill>
                  <a:srgbClr val="254061"/>
                </a:solidFill>
                <a:latin typeface="Arial"/>
                <a:cs typeface="Arial"/>
              </a:rPr>
              <a:t>Additional Requirements for </a:t>
            </a:r>
            <a:br>
              <a:rPr lang="en-US" b="1">
                <a:solidFill>
                  <a:srgbClr val="254061"/>
                </a:solidFill>
                <a:latin typeface="Arial"/>
                <a:cs typeface="Arial"/>
              </a:rPr>
            </a:br>
            <a:r>
              <a:rPr lang="en-US" b="1">
                <a:solidFill>
                  <a:srgbClr val="254061"/>
                </a:solidFill>
                <a:latin typeface="Arial"/>
                <a:cs typeface="Arial"/>
              </a:rPr>
              <a:t>Option 1: Mooring Lines*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918" y="1448040"/>
            <a:ext cx="10975392" cy="5362389"/>
          </a:xfrm>
        </p:spPr>
        <p:txBody>
          <a:bodyPr vert="horz" lIns="91440" tIns="45720" rIns="91440" bIns="45720" rtlCol="0" anchor="t">
            <a:normAutofit/>
          </a:bodyPr>
          <a:lstStyle/>
          <a:p>
            <a:r>
              <a:rPr lang="en-US" sz="3200">
                <a:latin typeface="Arial"/>
                <a:cs typeface="Arial"/>
              </a:rPr>
              <a:t>Advance from TRL 3 to TRL 4 or 5. </a:t>
            </a:r>
          </a:p>
          <a:p>
            <a:r>
              <a:rPr lang="en-US" sz="3200">
                <a:latin typeface="Arial"/>
                <a:cs typeface="Arial"/>
              </a:rPr>
              <a:t>Provide a baseline of current technologies and anticipated end-of-project improvements, such as:</a:t>
            </a:r>
          </a:p>
          <a:p>
            <a:pPr lvl="1"/>
            <a:r>
              <a:rPr lang="en-US" sz="3200">
                <a:latin typeface="Arial"/>
                <a:cs typeface="Arial"/>
              </a:rPr>
              <a:t>Reduction in fatigue failure</a:t>
            </a:r>
          </a:p>
          <a:p>
            <a:pPr lvl="1"/>
            <a:r>
              <a:rPr lang="en-US" sz="3200">
                <a:latin typeface="Arial"/>
                <a:cs typeface="Arial"/>
              </a:rPr>
              <a:t>Degradation</a:t>
            </a:r>
          </a:p>
          <a:p>
            <a:pPr lvl="1"/>
            <a:r>
              <a:rPr lang="en-US" sz="3200">
                <a:latin typeface="Arial"/>
                <a:cs typeface="Arial"/>
              </a:rPr>
              <a:t>Material used</a:t>
            </a:r>
          </a:p>
          <a:p>
            <a:pPr lvl="1"/>
            <a:r>
              <a:rPr lang="en-US" sz="3200">
                <a:latin typeface="Arial"/>
                <a:cs typeface="Arial"/>
              </a:rPr>
              <a:t>Weight </a:t>
            </a:r>
          </a:p>
          <a:p>
            <a:pPr marL="0" indent="0">
              <a:buNone/>
            </a:pPr>
            <a:endParaRPr lang="en-US" i="1">
              <a:latin typeface="Arial"/>
              <a:cs typeface="Arial"/>
            </a:endParaRPr>
          </a:p>
          <a:p>
            <a:pPr marL="0" indent="0">
              <a:buNone/>
            </a:pPr>
            <a:endParaRPr lang="en-US" i="1">
              <a:latin typeface="Arial"/>
              <a:cs typeface="Arial"/>
            </a:endParaRPr>
          </a:p>
          <a:p>
            <a:pPr marL="0" indent="0">
              <a:buNone/>
            </a:pPr>
            <a:r>
              <a:rPr lang="en-US" i="1">
                <a:latin typeface="Arial"/>
                <a:cs typeface="Arial"/>
              </a:rPr>
              <a:t>*Refer to the Solicitation Manual for all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Tree>
    <p:extLst>
      <p:ext uri="{BB962C8B-B14F-4D97-AF65-F5344CB8AC3E}">
        <p14:creationId xmlns:p14="http://schemas.microsoft.com/office/powerpoint/2010/main" val="219083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59430" y="65501"/>
            <a:ext cx="9953978" cy="1038840"/>
          </a:xfrm>
        </p:spPr>
        <p:txBody>
          <a:bodyPr>
            <a:normAutofit fontScale="90000"/>
          </a:bodyPr>
          <a:lstStyle/>
          <a:p>
            <a:pPr algn="l"/>
            <a:r>
              <a:rPr lang="en-US" b="1">
                <a:solidFill>
                  <a:srgbClr val="254061"/>
                </a:solidFill>
                <a:latin typeface="Arial"/>
                <a:cs typeface="Arial"/>
              </a:rPr>
              <a:t>Additional Requirements for </a:t>
            </a:r>
            <a:br>
              <a:rPr lang="en-US" b="1">
                <a:solidFill>
                  <a:srgbClr val="254061"/>
                </a:solidFill>
                <a:latin typeface="Arial"/>
                <a:cs typeface="Arial"/>
              </a:rPr>
            </a:br>
            <a:r>
              <a:rPr lang="en-US" b="1">
                <a:solidFill>
                  <a:srgbClr val="254061"/>
                </a:solidFill>
                <a:latin typeface="Arial"/>
                <a:cs typeface="Arial"/>
              </a:rPr>
              <a:t>Option 2: Anchor Designs*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918" y="1448040"/>
            <a:ext cx="10975392" cy="5362389"/>
          </a:xfrm>
        </p:spPr>
        <p:txBody>
          <a:bodyPr vert="horz" lIns="91440" tIns="45720" rIns="91440" bIns="45720" rtlCol="0" anchor="t">
            <a:normAutofit/>
          </a:bodyPr>
          <a:lstStyle/>
          <a:p>
            <a:r>
              <a:rPr lang="en-US" sz="3200">
                <a:latin typeface="Arial"/>
                <a:cs typeface="Arial"/>
              </a:rPr>
              <a:t>Advance from TRL 2 or 3 to at least one TRL higher. </a:t>
            </a:r>
          </a:p>
          <a:p>
            <a:r>
              <a:rPr lang="en-US" sz="3200">
                <a:latin typeface="Arial"/>
                <a:cs typeface="Arial"/>
              </a:rPr>
              <a:t>Provide a baseline of current technologies and anticipated end-of-project improvements, such as:</a:t>
            </a:r>
          </a:p>
          <a:p>
            <a:pPr lvl="1"/>
            <a:r>
              <a:rPr lang="en-US" sz="3200">
                <a:latin typeface="Arial"/>
                <a:cs typeface="Arial"/>
              </a:rPr>
              <a:t>Embedment</a:t>
            </a:r>
          </a:p>
          <a:p>
            <a:pPr lvl="1"/>
            <a:r>
              <a:rPr lang="en-US" sz="3200">
                <a:latin typeface="Arial"/>
                <a:cs typeface="Arial"/>
              </a:rPr>
              <a:t>Load carrying capacity</a:t>
            </a:r>
          </a:p>
          <a:p>
            <a:pPr lvl="1"/>
            <a:r>
              <a:rPr lang="en-US" sz="3200">
                <a:latin typeface="Arial"/>
                <a:cs typeface="Arial"/>
              </a:rPr>
              <a:t>Vertical uplift capacity</a:t>
            </a:r>
          </a:p>
          <a:p>
            <a:pPr lvl="1"/>
            <a:r>
              <a:rPr lang="en-US" sz="3200">
                <a:latin typeface="Arial"/>
                <a:cs typeface="Arial"/>
              </a:rPr>
              <a:t>Installation precision/efficiency</a:t>
            </a:r>
          </a:p>
          <a:p>
            <a:r>
              <a:rPr lang="en-US" sz="3200">
                <a:latin typeface="Arial"/>
                <a:cs typeface="Arial"/>
              </a:rPr>
              <a:t>Describe a feasible data-gathering plan for obtaining seabed condition information.</a:t>
            </a:r>
            <a:endParaRPr lang="en-US" i="1">
              <a:latin typeface="Arial"/>
              <a:cs typeface="Arial"/>
            </a:endParaRPr>
          </a:p>
          <a:p>
            <a:pPr marL="0" indent="0">
              <a:buNone/>
            </a:pPr>
            <a:r>
              <a:rPr lang="en-US" i="1">
                <a:latin typeface="Arial"/>
                <a:cs typeface="Arial"/>
              </a:rPr>
              <a:t>*Refer to the Solicitation Manual for all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Tree>
    <p:extLst>
      <p:ext uri="{BB962C8B-B14F-4D97-AF65-F5344CB8AC3E}">
        <p14:creationId xmlns:p14="http://schemas.microsoft.com/office/powerpoint/2010/main" val="369504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59430" y="65501"/>
            <a:ext cx="9953978" cy="1038840"/>
          </a:xfrm>
        </p:spPr>
        <p:txBody>
          <a:bodyPr>
            <a:normAutofit fontScale="90000"/>
          </a:bodyPr>
          <a:lstStyle/>
          <a:p>
            <a:pPr algn="l"/>
            <a:r>
              <a:rPr lang="en-US" b="1">
                <a:solidFill>
                  <a:srgbClr val="254061"/>
                </a:solidFill>
                <a:latin typeface="Arial"/>
                <a:cs typeface="Arial"/>
              </a:rPr>
              <a:t>Additional Requirements for </a:t>
            </a:r>
            <a:br>
              <a:rPr lang="en-US" b="1">
                <a:solidFill>
                  <a:srgbClr val="254061"/>
                </a:solidFill>
                <a:latin typeface="Arial"/>
                <a:cs typeface="Arial"/>
              </a:rPr>
            </a:br>
            <a:r>
              <a:rPr lang="en-US" b="1">
                <a:solidFill>
                  <a:srgbClr val="254061"/>
                </a:solidFill>
                <a:latin typeface="Arial"/>
                <a:cs typeface="Arial"/>
              </a:rPr>
              <a:t>Option 2: Anchor Designs*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918" y="1448040"/>
            <a:ext cx="10975392" cy="5362389"/>
          </a:xfrm>
        </p:spPr>
        <p:txBody>
          <a:bodyPr vert="horz" lIns="91440" tIns="45720" rIns="91440" bIns="45720" rtlCol="0" anchor="t">
            <a:normAutofit/>
          </a:bodyPr>
          <a:lstStyle/>
          <a:p>
            <a:r>
              <a:rPr lang="en-US" sz="3200">
                <a:latin typeface="Arial"/>
                <a:cs typeface="Arial"/>
              </a:rPr>
              <a:t>Demonstrate how the following considerations will be integrated into the design: </a:t>
            </a:r>
            <a:endParaRPr lang="en-US"/>
          </a:p>
          <a:p>
            <a:pPr lvl="1"/>
            <a:r>
              <a:rPr lang="en-US" sz="3200">
                <a:latin typeface="Arial"/>
                <a:cs typeface="Arial"/>
              </a:rPr>
              <a:t>Fault conditions, </a:t>
            </a:r>
            <a:endParaRPr lang="en-US">
              <a:latin typeface="Arial"/>
              <a:cs typeface="Arial"/>
            </a:endParaRPr>
          </a:p>
          <a:p>
            <a:pPr lvl="1"/>
            <a:r>
              <a:rPr lang="en-US" sz="3200">
                <a:latin typeface="Arial"/>
                <a:cs typeface="Arial"/>
              </a:rPr>
              <a:t>Soil conditions and liquefaction, </a:t>
            </a:r>
            <a:endParaRPr lang="en-US">
              <a:latin typeface="Arial"/>
              <a:cs typeface="Arial"/>
            </a:endParaRPr>
          </a:p>
          <a:p>
            <a:pPr lvl="1"/>
            <a:r>
              <a:rPr lang="en-US" sz="3200">
                <a:latin typeface="Arial"/>
                <a:cs typeface="Arial"/>
              </a:rPr>
              <a:t>Loads, and </a:t>
            </a:r>
            <a:endParaRPr lang="en-US">
              <a:latin typeface="Arial"/>
              <a:cs typeface="Arial"/>
            </a:endParaRPr>
          </a:p>
          <a:p>
            <a:pPr lvl="1"/>
            <a:r>
              <a:rPr lang="en-US" sz="3200">
                <a:latin typeface="Arial"/>
                <a:cs typeface="Arial"/>
              </a:rPr>
              <a:t>Material degradation due to oceanic conditions and seismic activity. </a:t>
            </a:r>
            <a:endParaRPr lang="en-US">
              <a:cs typeface="Arial" panose="020B0604020202020204"/>
            </a:endParaRPr>
          </a:p>
          <a:p>
            <a:r>
              <a:rPr lang="en-US" sz="3200">
                <a:ea typeface="+mn-lt"/>
                <a:cs typeface="+mn-lt"/>
              </a:rPr>
              <a:t>Include a project task to gather seabed composition information not available through typical literature reviews. </a:t>
            </a:r>
            <a:endParaRPr lang="en-US" sz="3200">
              <a:latin typeface="Arial"/>
              <a:cs typeface="Arial"/>
            </a:endParaRPr>
          </a:p>
          <a:p>
            <a:pPr marL="0" indent="0">
              <a:buNone/>
            </a:pPr>
            <a:r>
              <a:rPr lang="en-US" i="1">
                <a:latin typeface="Arial"/>
                <a:cs typeface="Arial"/>
              </a:rPr>
              <a:t>*Refer to the Solicitation Manual for all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492409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3129251831"/>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a:solidFill>
                            <a:schemeClr val="tx1"/>
                          </a:solidFill>
                        </a:rPr>
                        <a:t>EPIC</a:t>
                      </a:r>
                      <a:r>
                        <a:rPr lang="en-US" sz="2400">
                          <a:solidFill>
                            <a:schemeClr val="tx2">
                              <a:lumMod val="60000"/>
                              <a:lumOff val="40000"/>
                            </a:schemeClr>
                          </a:solidFill>
                        </a:rPr>
                        <a:t> </a:t>
                      </a:r>
                      <a:r>
                        <a:rPr lang="en-US" sz="2400" baseline="0"/>
                        <a:t>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59429" y="65501"/>
            <a:ext cx="11558711" cy="1038840"/>
          </a:xfrm>
        </p:spPr>
        <p:txBody>
          <a:bodyPr>
            <a:normAutofit fontScale="90000"/>
          </a:bodyPr>
          <a:lstStyle/>
          <a:p>
            <a:pPr algn="l"/>
            <a:r>
              <a:rPr lang="en-US" b="1">
                <a:solidFill>
                  <a:srgbClr val="254061"/>
                </a:solidFill>
                <a:latin typeface="Arial"/>
                <a:cs typeface="Arial"/>
              </a:rPr>
              <a:t>Additional Requirements for </a:t>
            </a:r>
            <a:br>
              <a:rPr lang="en-US" b="1">
                <a:solidFill>
                  <a:srgbClr val="254061"/>
                </a:solidFill>
                <a:latin typeface="Arial"/>
                <a:cs typeface="Arial"/>
              </a:rPr>
            </a:br>
            <a:r>
              <a:rPr lang="en-US" b="1">
                <a:solidFill>
                  <a:srgbClr val="254061"/>
                </a:solidFill>
                <a:latin typeface="Arial"/>
                <a:cs typeface="Arial"/>
              </a:rPr>
              <a:t>Option 3: Shared Mooring Lines &amp; Anchors*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28918" y="1448040"/>
            <a:ext cx="10975392" cy="5362389"/>
          </a:xfrm>
        </p:spPr>
        <p:txBody>
          <a:bodyPr vert="horz" lIns="91440" tIns="45720" rIns="91440" bIns="45720" rtlCol="0" anchor="t">
            <a:normAutofit/>
          </a:bodyPr>
          <a:lstStyle/>
          <a:p>
            <a:r>
              <a:rPr lang="en-US" sz="3200">
                <a:latin typeface="Arial"/>
                <a:cs typeface="Arial"/>
              </a:rPr>
              <a:t>Advance from TRL 2 to TRL 3 or 4. </a:t>
            </a:r>
          </a:p>
          <a:p>
            <a:r>
              <a:rPr lang="en-US" sz="3200">
                <a:latin typeface="Arial"/>
                <a:cs typeface="Arial"/>
              </a:rPr>
              <a:t>Provide a baseline of current technologies and anticipated end-of-project improvements, such as:</a:t>
            </a:r>
          </a:p>
          <a:p>
            <a:pPr lvl="1"/>
            <a:r>
              <a:rPr lang="en-US" sz="3200">
                <a:latin typeface="Arial"/>
                <a:cs typeface="Arial"/>
              </a:rPr>
              <a:t>Net length of mooring lines</a:t>
            </a:r>
          </a:p>
          <a:p>
            <a:pPr lvl="1"/>
            <a:r>
              <a:rPr lang="en-US" sz="3200">
                <a:latin typeface="Arial"/>
                <a:cs typeface="Arial"/>
              </a:rPr>
              <a:t>Number of anchors needed</a:t>
            </a:r>
          </a:p>
          <a:p>
            <a:pPr lvl="1"/>
            <a:r>
              <a:rPr lang="en-US" sz="3200">
                <a:latin typeface="Arial"/>
                <a:cs typeface="Arial"/>
              </a:rPr>
              <a:t>Overall system generating capacity</a:t>
            </a:r>
          </a:p>
          <a:p>
            <a:r>
              <a:rPr lang="en-US" sz="3200">
                <a:ea typeface="+mn-lt"/>
                <a:cs typeface="+mn-lt"/>
              </a:rPr>
              <a:t>Use 15 megawatt turbines and a minimum of 1 GW wind farm capacity for models and simulations.</a:t>
            </a:r>
            <a:endParaRPr lang="en-US" sz="3200">
              <a:latin typeface="Arial"/>
              <a:cs typeface="Arial"/>
            </a:endParaRPr>
          </a:p>
          <a:p>
            <a:pPr marL="0" indent="0">
              <a:buNone/>
            </a:pPr>
            <a:endParaRPr lang="en-US" i="1">
              <a:latin typeface="Arial"/>
              <a:cs typeface="Arial"/>
            </a:endParaRPr>
          </a:p>
          <a:p>
            <a:pPr marL="0" indent="0">
              <a:buNone/>
            </a:pPr>
            <a:r>
              <a:rPr lang="en-US" i="1">
                <a:latin typeface="Arial"/>
                <a:cs typeface="Arial"/>
              </a:rPr>
              <a:t>*Refer to the Solicitation Manual for all requirements.</a:t>
            </a:r>
          </a:p>
        </p:txBody>
      </p:sp>
      <p:sp>
        <p:nvSpPr>
          <p:cNvPr id="2" name="Slide Number Placeholder 1">
            <a:extLst>
              <a:ext uri="{FF2B5EF4-FFF2-40B4-BE49-F238E27FC236}">
                <a16:creationId xmlns:a16="http://schemas.microsoft.com/office/drawing/2014/main" id="{BB6BCDA9-FD98-4E9B-BAB8-0C0AE704721E}"/>
              </a:ext>
            </a:extLst>
          </p:cNvPr>
          <p:cNvSpPr>
            <a:spLocks noGrp="1"/>
          </p:cNvSpPr>
          <p:nvPr>
            <p:ph type="sldNum" sz="quarter" idx="12"/>
          </p:nvPr>
        </p:nvSpPr>
        <p:spPr>
          <a:xfrm>
            <a:off x="9510008"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3904392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vert="horz" lIns="91440" tIns="45720" rIns="91440" bIns="45720" rtlCol="0" anchor="t">
            <a:normAutofit/>
          </a:bodyPr>
          <a:lstStyle/>
          <a:p>
            <a:pPr algn="l" rtl="0" fontAlgn="base"/>
            <a:r>
              <a:rPr lang="en-US" b="0" i="0" u="none" strike="noStrike">
                <a:effectLst/>
                <a:latin typeface="Arial"/>
                <a:cs typeface="Arial"/>
              </a:rPr>
              <a:t>2021 EPIC Interim Investment Plan: </a:t>
            </a:r>
            <a:r>
              <a:rPr lang="en-US" b="0" i="0">
                <a:effectLst/>
                <a:latin typeface="Arial"/>
                <a:cs typeface="Arial"/>
              </a:rPr>
              <a:t>​</a:t>
            </a:r>
          </a:p>
          <a:p>
            <a:pPr lvl="1" fontAlgn="base">
              <a:buFont typeface="Arial" panose="020B0604020202020204" pitchFamily="34" charset="0"/>
              <a:buChar char="•"/>
            </a:pPr>
            <a:r>
              <a:rPr lang="en-US" b="0" i="0" u="none" strike="noStrike">
                <a:effectLst/>
                <a:latin typeface="Arial"/>
                <a:cs typeface="Arial"/>
              </a:rPr>
              <a:t>“Manufacturing and Testing of </a:t>
            </a:r>
            <a:r>
              <a:rPr lang="en-US">
                <a:latin typeface="Arial"/>
                <a:cs typeface="Arial"/>
              </a:rPr>
              <a:t>Floating Offshore Wind</a:t>
            </a:r>
            <a:r>
              <a:rPr lang="en-US" b="0" i="0" u="none" strike="noStrike">
                <a:effectLst/>
                <a:latin typeface="Arial"/>
                <a:cs typeface="Arial"/>
              </a:rPr>
              <a:t> Energy Components” </a:t>
            </a:r>
            <a:r>
              <a:rPr lang="en-US" b="0" i="0">
                <a:effectLst/>
                <a:latin typeface="Arial"/>
                <a:cs typeface="Arial"/>
              </a:rPr>
              <a:t>​</a:t>
            </a:r>
          </a:p>
          <a:p>
            <a:pPr lvl="1" fontAlgn="base">
              <a:buFont typeface="Arial" panose="020B0604020202020204" pitchFamily="34" charset="0"/>
              <a:buChar char="•"/>
            </a:pPr>
            <a:r>
              <a:rPr lang="en-US" b="0" i="0" u="none" strike="noStrike">
                <a:effectLst/>
                <a:latin typeface="Arial"/>
                <a:cs typeface="Arial"/>
              </a:rPr>
              <a:t>“Environmental Research for </a:t>
            </a:r>
            <a:r>
              <a:rPr lang="en-US">
                <a:latin typeface="Arial"/>
                <a:cs typeface="Arial"/>
              </a:rPr>
              <a:t>Floating Offshore Wind Development</a:t>
            </a:r>
            <a:r>
              <a:rPr lang="en-US" b="0" i="0" u="none" strike="noStrike">
                <a:effectLst/>
                <a:latin typeface="Arial"/>
                <a:cs typeface="Arial"/>
              </a:rPr>
              <a:t>”</a:t>
            </a:r>
            <a:endParaRPr lang="en-US" b="0" i="0">
              <a:effectLst/>
              <a:latin typeface="Arial"/>
              <a:cs typeface="Arial"/>
            </a:endParaRPr>
          </a:p>
          <a:p>
            <a:endParaRPr lang="en-US" sz="3200">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graphicFrame>
        <p:nvGraphicFramePr>
          <p:cNvPr id="5" name="Content Placeholder 3" descr="Table outines the avilable funding for each group including the minimum and maximum amount per award. " title="Funding Table">
            <a:extLst>
              <a:ext uri="{FF2B5EF4-FFF2-40B4-BE49-F238E27FC236}">
                <a16:creationId xmlns:a16="http://schemas.microsoft.com/office/drawing/2014/main" id="{D81C6283-D04D-04C8-47FA-96BF16DBD0E8}"/>
              </a:ext>
            </a:extLst>
          </p:cNvPr>
          <p:cNvGraphicFramePr>
            <a:graphicFrameLocks/>
          </p:cNvGraphicFramePr>
          <p:nvPr>
            <p:extLst>
              <p:ext uri="{D42A27DB-BD31-4B8C-83A1-F6EECF244321}">
                <p14:modId xmlns:p14="http://schemas.microsoft.com/office/powerpoint/2010/main" val="4266202415"/>
              </p:ext>
            </p:extLst>
          </p:nvPr>
        </p:nvGraphicFramePr>
        <p:xfrm>
          <a:off x="1379205" y="3287210"/>
          <a:ext cx="9433590" cy="1527858"/>
        </p:xfrm>
        <a:graphic>
          <a:graphicData uri="http://schemas.openxmlformats.org/drawingml/2006/table">
            <a:tbl>
              <a:tblPr firstRow="1" bandRow="1">
                <a:tableStyleId>{5C22544A-7EE6-4342-B048-85BDC9FD1C3A}</a:tableStyleId>
              </a:tblPr>
              <a:tblGrid>
                <a:gridCol w="2605019">
                  <a:extLst>
                    <a:ext uri="{9D8B030D-6E8A-4147-A177-3AD203B41FA5}">
                      <a16:colId xmlns:a16="http://schemas.microsoft.com/office/drawing/2014/main" val="20001"/>
                    </a:ext>
                  </a:extLst>
                </a:gridCol>
                <a:gridCol w="3395084">
                  <a:extLst>
                    <a:ext uri="{9D8B030D-6E8A-4147-A177-3AD203B41FA5}">
                      <a16:colId xmlns:a16="http://schemas.microsoft.com/office/drawing/2014/main" val="20002"/>
                    </a:ext>
                  </a:extLst>
                </a:gridCol>
                <a:gridCol w="3433487">
                  <a:extLst>
                    <a:ext uri="{9D8B030D-6E8A-4147-A177-3AD203B41FA5}">
                      <a16:colId xmlns:a16="http://schemas.microsoft.com/office/drawing/2014/main" val="20003"/>
                    </a:ext>
                  </a:extLst>
                </a:gridCol>
              </a:tblGrid>
              <a:tr h="1028790">
                <a:tc>
                  <a:txBody>
                    <a:bodyPr/>
                    <a:lstStyle/>
                    <a:p>
                      <a:pPr algn="ctr"/>
                      <a:r>
                        <a:rPr lang="en-US" sz="2000"/>
                        <a:t>Available</a:t>
                      </a:r>
                      <a:r>
                        <a:rPr lang="en-US" sz="2000" baseline="0"/>
                        <a:t> Funding</a:t>
                      </a:r>
                      <a:endParaRPr lang="en-US" sz="2000"/>
                    </a:p>
                  </a:txBody>
                  <a:tcPr anchor="ctr"/>
                </a:tc>
                <a:tc>
                  <a:txBody>
                    <a:bodyPr/>
                    <a:lstStyle/>
                    <a:p>
                      <a:pPr algn="ctr"/>
                      <a:r>
                        <a:rPr lang="en-US" sz="2000"/>
                        <a:t>Minimum Award Amount</a:t>
                      </a:r>
                    </a:p>
                  </a:txBody>
                  <a:tcPr anchor="ctr"/>
                </a:tc>
                <a:tc>
                  <a:txBody>
                    <a:bodyPr/>
                    <a:lstStyle/>
                    <a:p>
                      <a:pPr algn="ctr"/>
                      <a:r>
                        <a:rPr lang="en-US" sz="2000"/>
                        <a:t>Maximum Award Amount</a:t>
                      </a:r>
                    </a:p>
                  </a:txBody>
                  <a:tcPr anchor="ctr"/>
                </a:tc>
                <a:extLst>
                  <a:ext uri="{0D108BD9-81ED-4DB2-BD59-A6C34878D82A}">
                    <a16:rowId xmlns:a16="http://schemas.microsoft.com/office/drawing/2014/main" val="10000"/>
                  </a:ext>
                </a:extLst>
              </a:tr>
              <a:tr h="499068">
                <a:tc>
                  <a:txBody>
                    <a:bodyPr/>
                    <a:lstStyle/>
                    <a:p>
                      <a:pPr algn="ctr"/>
                      <a:r>
                        <a:rPr lang="en-US" sz="2000"/>
                        <a:t>$7,700,000</a:t>
                      </a:r>
                    </a:p>
                  </a:txBody>
                  <a:tcPr anchor="ctr"/>
                </a:tc>
                <a:tc>
                  <a:txBody>
                    <a:bodyPr/>
                    <a:lstStyle/>
                    <a:p>
                      <a:pPr algn="ctr"/>
                      <a:r>
                        <a:rPr lang="en-US" sz="2000"/>
                        <a:t>$2,000,000</a:t>
                      </a:r>
                    </a:p>
                  </a:txBody>
                  <a:tcPr anchor="ctr"/>
                </a:tc>
                <a:tc>
                  <a:txBody>
                    <a:bodyPr/>
                    <a:lstStyle/>
                    <a:p>
                      <a:pPr algn="ctr"/>
                      <a:r>
                        <a:rPr lang="en-US" sz="2000"/>
                        <a:t>$4,000,000</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20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a:t>
            </a:r>
            <a:endParaRPr lang="en-US" b="1">
              <a:solidFill>
                <a:schemeClr val="tx2">
                  <a:lumMod val="60000"/>
                  <a:lumOff val="4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26320" y="1410119"/>
            <a:ext cx="10600959" cy="4782658"/>
          </a:xfrm>
        </p:spPr>
        <p:txBody>
          <a:bodyPr>
            <a:normAutofit/>
          </a:bodyPr>
          <a:lstStyle/>
          <a:p>
            <a:r>
              <a:rPr lang="en-US" sz="3200">
                <a:latin typeface="Arial"/>
                <a:cs typeface="Arial"/>
              </a:rPr>
              <a:t>10% of match funding is required.</a:t>
            </a:r>
          </a:p>
          <a:p>
            <a:r>
              <a:rPr lang="en-US" sz="3200">
                <a:latin typeface="Arial"/>
                <a:cs typeface="Arial"/>
              </a:rPr>
              <a:t>Applications that include match funding will receive additional points during the scoring phase.</a:t>
            </a:r>
          </a:p>
          <a:p>
            <a:r>
              <a:rPr lang="en-US" sz="3200">
                <a:latin typeface="Arial"/>
                <a:cs typeface="Arial"/>
              </a:rPr>
              <a:t>Match funding contributors must submit match funding commitment letters that meet the requirements. Failure to do so will disqualify the match funding commitment from consideration.</a:t>
            </a:r>
          </a:p>
          <a:p>
            <a:r>
              <a:rPr lang="en-US" sz="3200">
                <a:latin typeface="Arial"/>
                <a:cs typeface="Arial"/>
              </a:rPr>
              <a:t>Refer to the Solicitation Manual for more details on match funding.</a:t>
            </a:r>
          </a:p>
          <a:p>
            <a:endParaRPr lang="en-US" sz="3200">
              <a:latin typeface="Arial"/>
              <a:cs typeface="Arial"/>
            </a:endParaRPr>
          </a:p>
        </p:txBody>
      </p:sp>
      <p:sp>
        <p:nvSpPr>
          <p:cNvPr id="2" name="Slide Number Placeholder 1">
            <a:extLst>
              <a:ext uri="{FF2B5EF4-FFF2-40B4-BE49-F238E27FC236}">
                <a16:creationId xmlns:a16="http://schemas.microsoft.com/office/drawing/2014/main" id="{0A6A3AA1-18A4-4FAC-907B-45FBA1A5DE5A}"/>
              </a:ext>
            </a:extLst>
          </p:cNvPr>
          <p:cNvSpPr>
            <a:spLocks noGrp="1"/>
          </p:cNvSpPr>
          <p:nvPr>
            <p:ph type="sldNum" sz="quarter" idx="12"/>
          </p:nvPr>
        </p:nvSpPr>
        <p:spPr>
          <a:xfrm>
            <a:off x="9554978"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360878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latin typeface="Arial"/>
                <a:cs typeface="Arial"/>
              </a:rPr>
              <a:t>This is an open solicitation for public and private entities.</a:t>
            </a:r>
          </a:p>
          <a:p>
            <a:r>
              <a:rPr lang="en-US" sz="3200">
                <a:latin typeface="Arial"/>
                <a:cs typeface="Arial"/>
              </a:rPr>
              <a:t>Applicants must accept the EPIC terms and conditions.</a:t>
            </a:r>
          </a:p>
          <a:p>
            <a:pPr lvl="1">
              <a:buFont typeface="Courier New"/>
              <a:buChar char="o"/>
            </a:pPr>
            <a:r>
              <a:rPr lang="en-US" sz="3200">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r>
              <a:rPr lang="en-US" sz="3200">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2235927641"/>
              </p:ext>
            </p:extLst>
          </p:nvPr>
        </p:nvGraphicFramePr>
        <p:xfrm>
          <a:off x="1119188" y="1403594"/>
          <a:ext cx="9953624" cy="4124941"/>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include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a:t>1. Application Form</a:t>
                      </a:r>
                      <a:r>
                        <a:rPr lang="en-US" sz="1800" baseline="0"/>
                        <a:t> (.pdf)</a:t>
                      </a:r>
                      <a:endParaRPr lang="en-US" sz="1800"/>
                    </a:p>
                  </a:txBody>
                  <a:tcPr>
                    <a:lnT w="12700" cap="flat" cmpd="sng" algn="ctr">
                      <a:solidFill>
                        <a:schemeClr val="tx1"/>
                      </a:solidFill>
                      <a:prstDash val="solid"/>
                      <a:round/>
                      <a:headEnd type="none" w="med" len="med"/>
                      <a:tailEnd type="none" w="med" len="med"/>
                    </a:lnT>
                  </a:tcPr>
                </a:tc>
                <a:tc>
                  <a:txBody>
                    <a:bodyPr/>
                    <a:lstStyle/>
                    <a:p>
                      <a:r>
                        <a:rPr lang="en-US" sz="1800"/>
                        <a:t>8. CEQA Compliance Form (.docx)</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r>
                        <a:rPr lang="en-US" sz="1800"/>
                        <a:t>2. Executive Summary (.</a:t>
                      </a:r>
                      <a:r>
                        <a:rPr lang="en-US" sz="1800" err="1"/>
                        <a:t>docx</a:t>
                      </a:r>
                      <a:r>
                        <a:rPr lang="en-US" sz="180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9. References and Work Product Form (.docx, .pdf)</a:t>
                      </a:r>
                    </a:p>
                  </a:txBody>
                  <a:tcPr/>
                </a:tc>
                <a:extLst>
                  <a:ext uri="{0D108BD9-81ED-4DB2-BD59-A6C34878D82A}">
                    <a16:rowId xmlns:a16="http://schemas.microsoft.com/office/drawing/2014/main" val="10002"/>
                  </a:ext>
                </a:extLst>
              </a:tr>
              <a:tr h="492653">
                <a:tc>
                  <a:txBody>
                    <a:bodyPr/>
                    <a:lstStyle/>
                    <a:p>
                      <a:r>
                        <a:rPr lang="en-US" sz="1800"/>
                        <a:t>3. Project Narrative (.docx)</a:t>
                      </a:r>
                    </a:p>
                  </a:txBody>
                  <a:tcPr/>
                </a:tc>
                <a:tc>
                  <a:txBody>
                    <a:bodyPr/>
                    <a:lstStyle/>
                    <a:p>
                      <a:r>
                        <a:rPr lang="en-US" sz="1800"/>
                        <a:t>10. Commitment and Support Letters (.pdf) </a:t>
                      </a:r>
                    </a:p>
                  </a:txBody>
                  <a:tcPr/>
                </a:tc>
                <a:extLst>
                  <a:ext uri="{0D108BD9-81ED-4DB2-BD59-A6C34878D82A}">
                    <a16:rowId xmlns:a16="http://schemas.microsoft.com/office/drawing/2014/main" val="10003"/>
                  </a:ext>
                </a:extLst>
              </a:tr>
              <a:tr h="492653">
                <a:tc>
                  <a:txBody>
                    <a:bodyPr/>
                    <a:lstStyle/>
                    <a:p>
                      <a:r>
                        <a:rPr lang="en-US" sz="1800"/>
                        <a:t>4.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11. Project Performance Metrics (.docx)</a:t>
                      </a:r>
                    </a:p>
                  </a:txBody>
                  <a:tcPr/>
                </a:tc>
                <a:extLst>
                  <a:ext uri="{0D108BD9-81ED-4DB2-BD59-A6C34878D82A}">
                    <a16:rowId xmlns:a16="http://schemas.microsoft.com/office/drawing/2014/main" val="10004"/>
                  </a:ext>
                </a:extLst>
              </a:tr>
              <a:tr h="528943">
                <a:tc>
                  <a:txBody>
                    <a:bodyPr/>
                    <a:lstStyle/>
                    <a:p>
                      <a:r>
                        <a:rPr lang="en-US" sz="1800"/>
                        <a:t>5. Scope of Work (.docx)</a:t>
                      </a:r>
                    </a:p>
                  </a:txBody>
                  <a:tcPr/>
                </a:tc>
                <a:tc>
                  <a:txBody>
                    <a:bodyPr/>
                    <a:lstStyle/>
                    <a:p>
                      <a:r>
                        <a:rPr lang="en-US" sz="1800"/>
                        <a:t>12. </a:t>
                      </a:r>
                      <a:r>
                        <a:rPr lang="fr-FR" sz="1800"/>
                        <a:t>Applicant Declaration  (.docx)</a:t>
                      </a:r>
                      <a:endParaRPr lang="en-US" sz="1800"/>
                    </a:p>
                  </a:txBody>
                  <a:tcPr/>
                </a:tc>
                <a:extLst>
                  <a:ext uri="{0D108BD9-81ED-4DB2-BD59-A6C34878D82A}">
                    <a16:rowId xmlns:a16="http://schemas.microsoft.com/office/drawing/2014/main" val="10005"/>
                  </a:ext>
                </a:extLst>
              </a:tr>
              <a:tr h="492653">
                <a:tc>
                  <a:txBody>
                    <a:bodyPr/>
                    <a:lstStyle/>
                    <a:p>
                      <a:r>
                        <a:rPr lang="en-US" sz="1800"/>
                        <a:t>6. Project Schedule (.xlsx)</a:t>
                      </a:r>
                    </a:p>
                  </a:txBody>
                  <a:tcPr/>
                </a:tc>
                <a:tc>
                  <a:txBody>
                    <a:bodyPr/>
                    <a:lstStyle/>
                    <a:p>
                      <a:endParaRPr lang="en-US" sz="1800"/>
                    </a:p>
                  </a:txBody>
                  <a:tcPr/>
                </a:tc>
                <a:extLst>
                  <a:ext uri="{0D108BD9-81ED-4DB2-BD59-A6C34878D82A}">
                    <a16:rowId xmlns:a16="http://schemas.microsoft.com/office/drawing/2014/main" val="10006"/>
                  </a:ext>
                </a:extLst>
              </a:tr>
              <a:tr h="492653">
                <a:tc>
                  <a:txBody>
                    <a:bodyPr/>
                    <a:lstStyle/>
                    <a:p>
                      <a:r>
                        <a:rPr lang="en-US" sz="1800"/>
                        <a:t>7. Budget (.xlsx)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a:latin typeface="Arial"/>
                <a:cs typeface="Arial"/>
              </a:rPr>
              <a:t>This is your opportunity to explain the entirety of the project. The narrative should explain:</a:t>
            </a:r>
          </a:p>
          <a:p>
            <a:pPr marL="806450" lvl="1" indent="-349250">
              <a:buFont typeface="Courier New" panose="02070309020205020404" pitchFamily="49" charset="0"/>
              <a:buChar char="o"/>
            </a:pPr>
            <a:r>
              <a:rPr lang="en-US" sz="2800">
                <a:latin typeface="Arial"/>
                <a:cs typeface="Arial"/>
              </a:rPr>
              <a:t>Why is your project necessary and important to California?</a:t>
            </a:r>
          </a:p>
          <a:p>
            <a:pPr marL="806450" lvl="1" indent="-349250">
              <a:buFont typeface="Courier New" panose="02070309020205020404" pitchFamily="49" charset="0"/>
              <a:buChar char="o"/>
            </a:pPr>
            <a:r>
              <a:rPr lang="en-US" sz="2800">
                <a:latin typeface="Arial"/>
                <a:cs typeface="Arial"/>
              </a:rPr>
              <a:t>What is your project approach and how will each major task be implemented?</a:t>
            </a:r>
          </a:p>
          <a:p>
            <a:pPr marL="806450" lvl="1" indent="-349250">
              <a:buFont typeface="Courier New" panose="02070309020205020404" pitchFamily="49" charset="0"/>
              <a:buChar char="o"/>
            </a:pPr>
            <a:r>
              <a:rPr lang="en-US" sz="2800">
                <a:latin typeface="Arial"/>
                <a:cs typeface="Arial"/>
              </a:rPr>
              <a:t>How will the project be completed in the term proposed</a:t>
            </a:r>
          </a:p>
          <a:p>
            <a:pPr marL="806450" lvl="1" indent="-349250">
              <a:buFont typeface="Courier New" panose="02070309020205020404" pitchFamily="49" charset="0"/>
              <a:buChar char="o"/>
            </a:pPr>
            <a:r>
              <a:rPr lang="en-US" sz="2800">
                <a:latin typeface="Arial"/>
                <a:cs typeface="Arial"/>
              </a:rPr>
              <a:t>How will the project outcomes benefit electric ratepayers?</a:t>
            </a:r>
          </a:p>
          <a:p>
            <a:pPr marL="806450" lvl="1" indent="-349250">
              <a:buFont typeface="Courier New" panose="02070309020205020404" pitchFamily="49" charset="0"/>
              <a:buChar char="o"/>
            </a:pPr>
            <a:r>
              <a:rPr lang="en-US" sz="2800">
                <a:latin typeface="Arial"/>
                <a:cs typeface="Arial"/>
              </a:rPr>
              <a:t>Address the requirements for your group as described in Section I.C.</a:t>
            </a:r>
          </a:p>
          <a:p>
            <a:pPr marL="457200" lvl="1" indent="0">
              <a:buNone/>
            </a:pPr>
            <a:endParaRPr lang="en-US" sz="2800">
              <a:latin typeface="Arial"/>
              <a:cs typeface="Arial"/>
            </a:endParaRPr>
          </a:p>
          <a:p>
            <a:pPr marL="457200" lvl="1" indent="0">
              <a:buNone/>
            </a:pPr>
            <a:r>
              <a:rPr lang="en-US" sz="2800">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25</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a:latin typeface="Arial"/>
                <a:cs typeface="Arial"/>
              </a:rPr>
              <a:t>Tell us exactly what you are proposing to do in your project.</a:t>
            </a:r>
          </a:p>
          <a:p>
            <a:r>
              <a:rPr lang="en-US" sz="3000">
                <a:latin typeface="Arial"/>
                <a:cs typeface="Arial"/>
              </a:rPr>
              <a:t>Identify what will be deliver to the Energy Commission.</a:t>
            </a:r>
          </a:p>
          <a:p>
            <a:r>
              <a:rPr lang="en-US" sz="3000">
                <a:latin typeface="Arial"/>
                <a:cs typeface="Arial"/>
              </a:rPr>
              <a:t>Be sure to include in the technical tasks:</a:t>
            </a:r>
          </a:p>
          <a:p>
            <a:pPr marL="806450" lvl="1" indent="-349250">
              <a:buFont typeface="Courier New" panose="02070309020205020404" pitchFamily="49" charset="0"/>
              <a:buChar char="o"/>
            </a:pPr>
            <a:r>
              <a:rPr lang="en-US" sz="2800">
                <a:latin typeface="Arial"/>
                <a:cs typeface="Arial"/>
              </a:rPr>
              <a:t>At least one product deliverable per task.</a:t>
            </a:r>
          </a:p>
          <a:p>
            <a:pPr marL="806450" lvl="1" indent="-349250">
              <a:buFont typeface="Courier New" panose="02070309020205020404" pitchFamily="49" charset="0"/>
              <a:buChar char="o"/>
            </a:pPr>
            <a:r>
              <a:rPr lang="en-US" sz="2800">
                <a:latin typeface="Arial"/>
                <a:cs typeface="Arial"/>
              </a:rPr>
              <a:t>Address requirements in Section I.C. under Project Focus.</a:t>
            </a:r>
          </a:p>
          <a:p>
            <a:r>
              <a:rPr lang="en-US" sz="3000">
                <a:latin typeface="Arial"/>
                <a:cs typeface="Arial"/>
              </a:rPr>
              <a:t>Be sure to include in the Project Schedule (Attachment 6):</a:t>
            </a:r>
          </a:p>
          <a:p>
            <a:pPr marL="806450" lvl="1" indent="-349250">
              <a:buFont typeface="Courier New" panose="02070309020205020404" pitchFamily="49" charset="0"/>
              <a:buChar char="o"/>
            </a:pPr>
            <a:r>
              <a:rPr lang="en-US" sz="2800">
                <a:latin typeface="Arial"/>
                <a:cs typeface="Arial"/>
              </a:rPr>
              <a:t>Product deliverables that correspond with the Scope of Work.</a:t>
            </a:r>
          </a:p>
          <a:p>
            <a:pPr marL="806450" lvl="1" indent="-349250">
              <a:buFont typeface="Courier New" panose="02070309020205020404" pitchFamily="49" charset="0"/>
              <a:buChar char="o"/>
            </a:pPr>
            <a:r>
              <a:rPr lang="en-US" sz="2800">
                <a:latin typeface="Arial"/>
                <a:cs typeface="Arial"/>
              </a:rPr>
              <a:t>Realistic dates on when product deliverables can be completed.</a:t>
            </a:r>
          </a:p>
          <a:p>
            <a:endParaRPr lang="en-US">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26</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a:latin typeface="Arial"/>
                <a:cs typeface="Arial"/>
              </a:rPr>
              <a:t>Identify how the Energy Commission funds and match funds be spent to complete the project</a:t>
            </a:r>
          </a:p>
          <a:p>
            <a:pPr>
              <a:lnSpc>
                <a:spcPct val="120000"/>
              </a:lnSpc>
            </a:pPr>
            <a:r>
              <a:rPr lang="en-US" sz="3000">
                <a:latin typeface="Arial"/>
                <a:cs typeface="Arial"/>
              </a:rPr>
              <a:t>Subcontractors receiving $100,000 or more Energy Commission funds must complete a separate budget form.</a:t>
            </a:r>
          </a:p>
          <a:p>
            <a:pPr>
              <a:lnSpc>
                <a:spcPct val="120000"/>
              </a:lnSpc>
            </a:pPr>
            <a:r>
              <a:rPr lang="en-US" sz="3000">
                <a:latin typeface="Arial"/>
                <a:cs typeface="Arial"/>
              </a:rPr>
              <a:t>Ensure that all rates provided are </a:t>
            </a:r>
            <a:r>
              <a:rPr lang="en-US" sz="3000" b="1">
                <a:latin typeface="Arial"/>
                <a:cs typeface="Arial"/>
              </a:rPr>
              <a:t>maximum</a:t>
            </a:r>
            <a:r>
              <a:rPr lang="en-US" sz="3000">
                <a:latin typeface="Arial"/>
                <a:cs typeface="Arial"/>
              </a:rPr>
              <a:t> rates for the entire project term. </a:t>
            </a:r>
          </a:p>
          <a:p>
            <a:pPr>
              <a:lnSpc>
                <a:spcPct val="120000"/>
              </a:lnSpc>
            </a:pPr>
            <a:r>
              <a:rPr lang="en-US" sz="3000">
                <a:latin typeface="Arial"/>
                <a:cs typeface="Arial"/>
              </a:rPr>
              <a:t>Travel Restrictions: </a:t>
            </a:r>
          </a:p>
          <a:p>
            <a:pPr lvl="1">
              <a:lnSpc>
                <a:spcPct val="120000"/>
              </a:lnSpc>
              <a:buFont typeface="Courier New" panose="02070309020205020404" pitchFamily="49" charset="0"/>
              <a:buChar char="o"/>
            </a:pPr>
            <a:r>
              <a:rPr lang="en-US" sz="2600">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a:latin typeface="Arial"/>
                <a:cs typeface="Arial"/>
              </a:rPr>
              <a:t>If an applicant plans to travel to conferences, including registration fees, they </a:t>
            </a:r>
            <a:r>
              <a:rPr lang="en-US" sz="2600" b="1">
                <a:latin typeface="Arial"/>
                <a:cs typeface="Arial"/>
              </a:rPr>
              <a:t>must</a:t>
            </a:r>
            <a:r>
              <a:rPr lang="en-US" sz="2600">
                <a:latin typeface="Arial"/>
                <a:cs typeface="Arial"/>
              </a:rPr>
              <a:t> use match funds.</a:t>
            </a:r>
          </a:p>
          <a:p>
            <a:endParaRPr lang="en-US">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27</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73300" y="1555442"/>
            <a:ext cx="10428430" cy="4451979"/>
          </a:xfrm>
        </p:spPr>
        <p:txBody>
          <a:bodyPr>
            <a:normAutofit fontScale="92500"/>
          </a:bodyPr>
          <a:lstStyle/>
          <a:p>
            <a:r>
              <a:rPr lang="en-US" sz="2800">
                <a:latin typeface="Arial"/>
                <a:cs typeface="Arial"/>
              </a:rPr>
              <a:t>Follow guidelines provided for commitment and support letters.</a:t>
            </a:r>
          </a:p>
          <a:p>
            <a:pPr lvl="1">
              <a:buFont typeface="Courier New" panose="02070309020205020404" pitchFamily="49" charset="0"/>
              <a:buChar char="o"/>
            </a:pPr>
            <a:r>
              <a:rPr lang="en-US">
                <a:latin typeface="Arial"/>
                <a:cs typeface="Arial"/>
              </a:rPr>
              <a:t>Commitment letters are required for entities or individuals that are committing match funding, testing/demonstration sites, including the </a:t>
            </a:r>
            <a:r>
              <a:rPr lang="en-US" b="1">
                <a:latin typeface="Arial"/>
                <a:cs typeface="Arial"/>
              </a:rPr>
              <a:t>Prime</a:t>
            </a:r>
            <a:r>
              <a:rPr lang="en-US">
                <a:latin typeface="Arial"/>
                <a:cs typeface="Arial"/>
              </a:rPr>
              <a:t>. </a:t>
            </a:r>
          </a:p>
          <a:p>
            <a:pPr lvl="1">
              <a:buFont typeface="Courier New" panose="02070309020205020404" pitchFamily="49" charset="0"/>
              <a:buChar char="o"/>
            </a:pPr>
            <a:r>
              <a:rPr lang="en-US">
                <a:latin typeface="Arial"/>
                <a:cs typeface="Arial"/>
              </a:rPr>
              <a:t>Support letters describe a project stakeholder’s interest or involvement in the project.</a:t>
            </a:r>
          </a:p>
          <a:p>
            <a:r>
              <a:rPr lang="en-US" sz="2800">
                <a:latin typeface="Arial"/>
                <a:cs typeface="Arial"/>
              </a:rPr>
              <a:t>All applicants must submit </a:t>
            </a:r>
            <a:r>
              <a:rPr lang="en-US" sz="2800" b="1">
                <a:latin typeface="Arial"/>
                <a:cs typeface="Arial"/>
              </a:rPr>
              <a:t>at least one </a:t>
            </a:r>
            <a:r>
              <a:rPr lang="en-US" sz="2800">
                <a:latin typeface="Arial"/>
                <a:cs typeface="Arial"/>
              </a:rPr>
              <a:t>support letter.</a:t>
            </a:r>
          </a:p>
          <a:p>
            <a:r>
              <a:rPr lang="en-US" sz="2800">
                <a:latin typeface="Arial"/>
                <a:cs typeface="Arial"/>
              </a:rPr>
              <a:t>Match funding must be supported by a match fund commitment letter. </a:t>
            </a:r>
          </a:p>
          <a:p>
            <a:r>
              <a:rPr lang="en-US" sz="2800">
                <a:latin typeface="Arial"/>
                <a:cs typeface="Arial"/>
              </a:rPr>
              <a:t>Any project partners that will make contributions to the project (other than match and sites) must submit a commitment letter.</a:t>
            </a:r>
          </a:p>
          <a:p>
            <a:r>
              <a:rPr lang="en-US" sz="2800">
                <a:latin typeface="Arial"/>
                <a:cs typeface="Arial"/>
              </a:rPr>
              <a:t>Limit to two pages per letter, excluding the cover page.</a:t>
            </a:r>
          </a:p>
          <a:p>
            <a:endParaRPr lang="en-US">
              <a:latin typeface="Arial"/>
              <a:cs typeface="Arial"/>
            </a:endParaRPr>
          </a:p>
          <a:p>
            <a:pPr marL="0" indent="0">
              <a:buNone/>
            </a:pPr>
            <a:endParaRPr lang="en-US">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vert="horz" lIns="91440" tIns="45720" rIns="91440" bIns="45720" rtlCol="0" anchor="ctr">
            <a:noAutofit/>
          </a:bodyPr>
          <a:lstStyle/>
          <a:p>
            <a:r>
              <a:rPr lang="en-US" sz="3600" b="1">
                <a:solidFill>
                  <a:srgbClr val="254061"/>
                </a:solidFill>
                <a:latin typeface="Arial"/>
                <a:cs typeface="Arial"/>
              </a:rPr>
              <a:t>GFO Submission Requirements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414068" y="1530204"/>
            <a:ext cx="11283351" cy="4933030"/>
          </a:xfrm>
        </p:spPr>
        <p:txBody>
          <a:bodyPr vert="horz" lIns="91440" tIns="45720" rIns="91440" bIns="45720" rtlCol="0" anchor="t">
            <a:normAutofit/>
          </a:bodyPr>
          <a:lstStyle/>
          <a:p>
            <a:r>
              <a:rPr lang="en-US">
                <a:latin typeface="Arial"/>
                <a:cs typeface="Arial"/>
              </a:rPr>
              <a:t>Method of Delivery is the Energy Commission Grant Solicitation System, available at: </a:t>
            </a:r>
            <a:r>
              <a:rPr lang="en-US">
                <a:solidFill>
                  <a:schemeClr val="accent1">
                    <a:lumMod val="75000"/>
                  </a:schemeClr>
                </a:solidFill>
                <a:latin typeface="Arial"/>
                <a:cs typeface="Arial"/>
                <a:hlinkClick r:id="rId3"/>
              </a:rPr>
              <a:t>https://gss.energy.ca.gov/</a:t>
            </a:r>
            <a:r>
              <a:rPr lang="en-US">
                <a:solidFill>
                  <a:schemeClr val="accent1">
                    <a:lumMod val="75000"/>
                  </a:schemeClr>
                </a:solidFill>
                <a:latin typeface="Arial"/>
                <a:cs typeface="Arial"/>
              </a:rPr>
              <a:t> </a:t>
            </a:r>
          </a:p>
          <a:p>
            <a:r>
              <a:rPr lang="en-US">
                <a:latin typeface="Arial"/>
                <a:cs typeface="Arial"/>
              </a:rPr>
              <a:t>Electronic files must be in Microsoft Office Word (.doc, .docx) and Excel (.</a:t>
            </a:r>
            <a:r>
              <a:rPr lang="en-US" err="1">
                <a:latin typeface="Arial"/>
                <a:cs typeface="Arial"/>
              </a:rPr>
              <a:t>xls</a:t>
            </a:r>
            <a:r>
              <a:rPr lang="en-US">
                <a:latin typeface="Arial"/>
                <a:cs typeface="Arial"/>
              </a:rPr>
              <a:t>, .xlsx) formats, unless originally provided in solicitation in another format. </a:t>
            </a:r>
          </a:p>
          <a:p>
            <a:r>
              <a:rPr lang="en-US">
                <a:latin typeface="Arial"/>
                <a:cs typeface="Arial"/>
              </a:rPr>
              <a:t>Application documents should meet formatting requirements, and page recommendations.</a:t>
            </a:r>
          </a:p>
          <a:p>
            <a:r>
              <a:rPr lang="en-US">
                <a:latin typeface="Arial"/>
                <a:cs typeface="Arial"/>
              </a:rPr>
              <a:t>Attachments requiring signatures (Application Form and Support/Commitment Letters) may be scanned and submitted in PDF format. </a:t>
            </a:r>
          </a:p>
          <a:p>
            <a:r>
              <a:rPr lang="en-US">
                <a:latin typeface="Arial"/>
                <a:cs typeface="Arial"/>
              </a:rPr>
              <a:t>First-time users must register as a new user to access system. </a:t>
            </a:r>
          </a:p>
          <a:p>
            <a:r>
              <a:rPr lang="en-US">
                <a:latin typeface="Arial"/>
                <a:cs typeface="Arial"/>
              </a:rPr>
              <a:t>Grant Solicitation System (GSS) How to Apply presentation: </a:t>
            </a:r>
            <a:r>
              <a:rPr lang="en-US" sz="2300">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Virtual 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609600" y="1275907"/>
            <a:ext cx="10972800" cy="53450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This workshop will be recorded.</a:t>
            </a:r>
            <a:endParaRPr lang="en-US" b="0" i="0" u="none" strike="noStrike" kern="1200" cap="none" spc="0" normalizeH="0" baseline="0" noProof="0">
              <a:ln>
                <a:noFill/>
              </a:ln>
              <a:solidFill>
                <a:schemeClr val="accent1">
                  <a:lumMod val="50000"/>
                </a:schemeClr>
              </a:solidFill>
              <a:effectLst/>
              <a:uLnTx/>
              <a:uFillTx/>
              <a:latin typeface="Arial"/>
              <a:cs typeface="Arial"/>
            </a:endParaRPr>
          </a:p>
          <a:p>
            <a:pPr>
              <a:spcBef>
                <a:spcPts val="0"/>
              </a:spcBef>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Participants will be muted during the presentation. Please enter your question in the Q&amp;A window.</a:t>
            </a:r>
            <a:r>
              <a:rPr lang="en-US">
                <a:solidFill>
                  <a:schemeClr val="accent1">
                    <a:lumMod val="50000"/>
                  </a:schemeClr>
                </a:solidFill>
                <a:latin typeface="Arial"/>
                <a:cs typeface="Arial"/>
              </a:rPr>
              <a:t> </a:t>
            </a:r>
            <a:endParaRPr lang="en-US" b="0" i="0" u="none" strike="noStrike" kern="1200" cap="none" spc="0" normalizeH="0" baseline="0" noProof="0">
              <a:ln>
                <a:noFill/>
              </a:ln>
              <a:solidFill>
                <a:schemeClr val="accent1">
                  <a:lumMod val="50000"/>
                </a:schemeClr>
              </a:solidFill>
              <a:effectLst/>
              <a:uLnTx/>
              <a:uFillTx/>
              <a:latin typeface="Arial" panose="020B0604020202020204" pitchFamily="34" charset="0"/>
              <a:cs typeface="Arial" panose="020B0604020202020204" pitchFamily="34" charset="0"/>
            </a:endParaRPr>
          </a:p>
          <a:p>
            <a:pPr>
              <a:defRPr/>
            </a:pPr>
            <a:r>
              <a:rPr kumimoji="0" lang="en-US" b="0" i="0" u="none" strike="noStrike" kern="1200" cap="none" spc="0" normalizeH="0" baseline="0" noProof="0">
                <a:ln>
                  <a:noFill/>
                </a:ln>
                <a:solidFill>
                  <a:schemeClr val="accent1">
                    <a:lumMod val="50000"/>
                  </a:schemeClr>
                </a:solidFill>
                <a:effectLst/>
                <a:uLnTx/>
                <a:uFillTx/>
                <a:latin typeface="Arial"/>
                <a:cs typeface="Arial"/>
              </a:rPr>
              <a:t>Updates on solicitation documents including this presentation will be posted at the Grant Funding Opportunity’s webpage: </a:t>
            </a:r>
            <a:r>
              <a:rPr lang="en-US">
                <a:solidFill>
                  <a:schemeClr val="accent1">
                    <a:lumMod val="50000"/>
                  </a:schemeClr>
                </a:solidFill>
                <a:ea typeface="+mn-lt"/>
                <a:cs typeface="+mn-lt"/>
                <a:hlinkClick r:id="rId3">
                  <a:extLst>
                    <a:ext uri="{A12FA001-AC4F-418D-AE19-62706E023703}">
                      <ahyp:hlinkClr xmlns:ahyp="http://schemas.microsoft.com/office/drawing/2018/hyperlinkcolor" val="tx"/>
                    </a:ext>
                  </a:extLst>
                </a:hlinkClick>
              </a:rPr>
              <a:t>https://www.energy.ca.gov/solicitations/2022-09/gfo-22-402-advancing-designs-floating-offshore-wind-mooring-lines-and-anchors</a:t>
            </a:r>
            <a:r>
              <a:rPr lang="en-US">
                <a:solidFill>
                  <a:schemeClr val="accent1">
                    <a:lumMod val="50000"/>
                  </a:schemeClr>
                </a:solidFill>
                <a:ea typeface="+mn-lt"/>
                <a:cs typeface="+mn-lt"/>
              </a:rPr>
              <a:t> </a:t>
            </a:r>
            <a:endParaRPr lang="en-US" b="0" i="0" u="none" strike="noStrike" kern="1200" cap="none" spc="0" normalizeH="0" baseline="0" noProof="0">
              <a:ln>
                <a:noFill/>
              </a:ln>
              <a:solidFill>
                <a:schemeClr val="accent1">
                  <a:lumMod val="50000"/>
                </a:schemeClr>
              </a:solidFill>
              <a:effectLst/>
              <a:uLnTx/>
              <a:uFillTx/>
              <a:ea typeface="+mn-lt"/>
              <a:cs typeface="+mn-lt"/>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838199" y="1275906"/>
            <a:ext cx="10766367" cy="5187327"/>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GSS system will shut off at the deadline </a:t>
            </a:r>
          </a:p>
          <a:p>
            <a:pPr fontAlgn="base">
              <a:spcAft>
                <a:spcPts val="600"/>
              </a:spcAft>
            </a:pPr>
            <a:r>
              <a:rPr lang="en-US" sz="3500"/>
              <a:t>Applications in the process of being submitted prior to the deadline will NOT be accepted after the deadline </a:t>
            </a:r>
          </a:p>
          <a:p>
            <a:pPr fontAlgn="base">
              <a:spcAft>
                <a:spcPts val="600"/>
              </a:spcAft>
            </a:pPr>
            <a:r>
              <a:rPr lang="en-US" sz="3500"/>
              <a:t>Applications will NOT be accepted after the deadline </a:t>
            </a:r>
            <a:endParaRPr lang="en-US" sz="3500" b="0" i="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t>Register as a New User </a:t>
            </a:r>
          </a:p>
          <a:p>
            <a:r>
              <a:rPr lang="en-US" sz="3000"/>
              <a:t>Log In </a:t>
            </a:r>
          </a:p>
          <a:p>
            <a:r>
              <a:rPr lang="en-US" sz="3000"/>
              <a:t>3 Step Application Process: </a:t>
            </a:r>
          </a:p>
          <a:p>
            <a:pPr marL="971550" indent="-457200">
              <a:buAutoNum type="arabicPeriod"/>
            </a:pPr>
            <a:r>
              <a:rPr lang="en-US" sz="3000"/>
              <a:t>Select Solicitation </a:t>
            </a:r>
          </a:p>
          <a:p>
            <a:pPr marL="971550" indent="-457200">
              <a:buAutoNum type="arabicPeriod"/>
            </a:pPr>
            <a:r>
              <a:rPr lang="en-US" sz="3000"/>
              <a:t>Upload Files </a:t>
            </a:r>
          </a:p>
          <a:p>
            <a:pPr marL="514350" indent="0">
              <a:buNone/>
            </a:pPr>
            <a:r>
              <a:rPr lang="en-US" sz="3000"/>
              <a:t>	• Select documents for upload </a:t>
            </a:r>
          </a:p>
          <a:p>
            <a:pPr lvl="2"/>
            <a:r>
              <a:rPr lang="en-US" sz="3000"/>
              <a:t>Tag files with document type </a:t>
            </a:r>
          </a:p>
          <a:p>
            <a:pPr lvl="2"/>
            <a:r>
              <a:rPr lang="en-US" sz="3000"/>
              <a:t>Designate confidential documents (if applicable) </a:t>
            </a:r>
          </a:p>
          <a:p>
            <a:pPr marL="971550" lvl="2" indent="-457200">
              <a:lnSpc>
                <a:spcPct val="100000"/>
              </a:lnSpc>
              <a:spcBef>
                <a:spcPts val="1000"/>
              </a:spcBef>
              <a:buFont typeface="+mj-lt"/>
              <a:buAutoNum type="arabicPeriod" startAt="3"/>
            </a:pPr>
            <a:r>
              <a:rPr lang="en-US" sz="3000"/>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latin typeface="Arial"/>
                <a:cs typeface="Arial"/>
              </a:rPr>
            </a:br>
            <a:r>
              <a:rPr lang="en-US" sz="3600" b="1">
                <a:solidFill>
                  <a:srgbClr val="254061"/>
                </a:solidFill>
                <a:latin typeface="Arial"/>
                <a:cs typeface="Arial"/>
              </a:rPr>
              <a:t>Application Scoring</a:t>
            </a:r>
            <a:endParaRPr lang="en-US" sz="3600" b="1">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t>Evaluation Committee applies the scoring scale to the scoring criteria.</a:t>
            </a:r>
          </a:p>
          <a:p>
            <a:pPr marL="285750" indent="-285750">
              <a:buFont typeface="Arial" panose="020B0604020202020204" pitchFamily="34" charset="0"/>
              <a:buChar char="•"/>
            </a:pPr>
            <a:r>
              <a:rPr lang="en-US" sz="2100" b="1"/>
              <a:t>Applications must obtain a minimum passing score of 52.5 points for Criteria 1-4 in order to continue evaluation.</a:t>
            </a:r>
          </a:p>
          <a:p>
            <a:pPr marL="285750" indent="-285750">
              <a:buFont typeface="Arial" panose="020B0604020202020204" pitchFamily="34" charset="0"/>
              <a:buChar char="•"/>
            </a:pPr>
            <a:r>
              <a:rPr lang="en-US" sz="2100" b="1"/>
              <a:t>Applications must obtain a minimum passing score of 70 points for Criteria 1-7 in order to be considered for funding.</a:t>
            </a:r>
          </a:p>
          <a:p>
            <a:pPr marL="285750" indent="-285750">
              <a:buFont typeface="Arial" panose="020B0604020202020204" pitchFamily="34" charset="0"/>
              <a:buChar char="•"/>
            </a:pPr>
            <a:r>
              <a:rPr lang="en-US" sz="2100" b="1"/>
              <a:t>Review Section IV of the manual and ensure the application provides a clear and complete response to each scoring criteria.</a:t>
            </a:r>
            <a:endParaRPr lang="en-US" sz="2100"/>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a:p>
            <a:pPr marL="800100" lvl="1" indent="-228600">
              <a:buFont typeface="Arial" panose="020B0604020202020204" pitchFamily="34" charset="0"/>
              <a:buChar char="•"/>
            </a:pPr>
            <a:r>
              <a:rPr lang="en-US" sz="2400" b="1"/>
              <a:t>Disadvantaged Communities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3711186302"/>
              </p:ext>
            </p:extLst>
          </p:nvPr>
        </p:nvGraphicFramePr>
        <p:xfrm>
          <a:off x="6294548" y="1833361"/>
          <a:ext cx="5352329" cy="2604775"/>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t>8.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1048263">
                <a:tc>
                  <a:txBody>
                    <a:bodyPr/>
                    <a:lstStyle/>
                    <a:p>
                      <a:r>
                        <a:rPr lang="en-US" sz="2000"/>
                        <a:t>9. Disadvantaged &amp; Low-income Communities </a:t>
                      </a:r>
                    </a:p>
                    <a:p>
                      <a:endParaRPr lang="en-US" sz="2000" i="1"/>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a:latin typeface="Arial"/>
                <a:cs typeface="Arial"/>
              </a:rPr>
              <a:t>Applicants may receive up to 10 additional preference points based on the criteria below:</a:t>
            </a:r>
          </a:p>
          <a:p>
            <a:pPr lvl="1">
              <a:buFont typeface="Courier New" panose="02070309020205020404" pitchFamily="49" charset="0"/>
              <a:buChar char="o"/>
            </a:pPr>
            <a:r>
              <a:rPr lang="en-US">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latin typeface="Arial"/>
                <a:cs typeface="Arial"/>
              </a:rPr>
              <a:t>Refer to the Solicitation Manual for more details on the match funding scoring criteria.</a:t>
            </a:r>
          </a:p>
          <a:p>
            <a:endParaRPr lang="en-US">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119011" y="1473933"/>
            <a:ext cx="9953978" cy="4351338"/>
          </a:xfrm>
        </p:spPr>
        <p:txBody>
          <a:bodyPr>
            <a:noAutofit/>
          </a:bodyPr>
          <a:lstStyle/>
          <a:p>
            <a:r>
              <a:rPr lang="en-US" sz="2400" b="1">
                <a:latin typeface="Arial" panose="020B0604020202020204" pitchFamily="34" charset="0"/>
                <a:cs typeface="Arial" panose="020B0604020202020204" pitchFamily="34" charset="0"/>
              </a:rPr>
              <a:t>Notice of Proposed Award: </a:t>
            </a:r>
            <a:r>
              <a:rPr lang="en-US" sz="2400">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latin typeface="Arial" panose="020B0604020202020204" pitchFamily="34" charset="0"/>
                <a:cs typeface="Arial" panose="020B0604020202020204" pitchFamily="34" charset="0"/>
              </a:rPr>
              <a:t>Agreement Development: </a:t>
            </a:r>
            <a:r>
              <a:rPr lang="en-US" sz="2400">
                <a:latin typeface="Arial" panose="020B0604020202020204" pitchFamily="34" charset="0"/>
                <a:cs typeface="Arial" panose="020B0604020202020204" pitchFamily="34" charset="0"/>
              </a:rPr>
              <a:t>Proposal documents will be processed into a legal agreement.</a:t>
            </a:r>
          </a:p>
          <a:p>
            <a:r>
              <a:rPr lang="en-US" sz="2400" b="1">
                <a:latin typeface="Arial" panose="020B0604020202020204" pitchFamily="34" charset="0"/>
                <a:cs typeface="Arial" panose="020B0604020202020204" pitchFamily="34" charset="0"/>
              </a:rPr>
              <a:t>Failure to Execute: </a:t>
            </a:r>
            <a:r>
              <a:rPr lang="en-US" sz="2400">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latin typeface="Arial" panose="020B0604020202020204" pitchFamily="34" charset="0"/>
                <a:cs typeface="Arial" panose="020B0604020202020204" pitchFamily="34" charset="0"/>
              </a:rPr>
              <a:t>Project Start: </a:t>
            </a:r>
            <a:r>
              <a:rPr lang="en-US" sz="2400">
                <a:latin typeface="Arial" panose="020B0604020202020204" pitchFamily="34" charset="0"/>
                <a:cs typeface="Arial" panose="020B0604020202020204" pitchFamily="34" charset="0"/>
              </a:rPr>
              <a:t>Recipients may begin work on the project </a:t>
            </a:r>
            <a:r>
              <a:rPr lang="en-US" sz="2400" b="1">
                <a:latin typeface="Arial" panose="020B0604020202020204" pitchFamily="34" charset="0"/>
                <a:cs typeface="Arial" panose="020B0604020202020204" pitchFamily="34" charset="0"/>
              </a:rPr>
              <a:t>only</a:t>
            </a:r>
            <a:r>
              <a:rPr lang="en-US" sz="2400">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1965103131"/>
              </p:ext>
            </p:extLst>
          </p:nvPr>
        </p:nvGraphicFramePr>
        <p:xfrm>
          <a:off x="1119188" y="1237563"/>
          <a:ext cx="9953624" cy="4505768"/>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rgbClr val="376092"/>
                          </a:solidFill>
                        </a:rPr>
                        <a:t>September 7, 2022</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376092"/>
                          </a:solidFill>
                          <a:effectLst/>
                          <a:uLnTx/>
                          <a:uFillTx/>
                          <a:latin typeface="+mn-lt"/>
                          <a:ea typeface="+mn-ea"/>
                          <a:cs typeface="+mn-cs"/>
                        </a:rPr>
                        <a:t>September 21, 2022</a:t>
                      </a:r>
                      <a:r>
                        <a:rPr kumimoji="0" lang="en-US" sz="2000" b="0" i="0" u="none" strike="noStrike" kern="1200" cap="none" spc="0" normalizeH="0" baseline="0" noProof="0">
                          <a:ln>
                            <a:noFill/>
                          </a:ln>
                          <a:solidFill>
                            <a:srgbClr val="376092"/>
                          </a:solidFill>
                          <a:effectLst/>
                          <a:uLnTx/>
                          <a:uFillTx/>
                          <a:latin typeface="+mn-lt"/>
                          <a:ea typeface="+mn-ea"/>
                          <a:cs typeface="+mn-cs"/>
                        </a:rPr>
                        <a:t> </a:t>
                      </a:r>
                      <a:r>
                        <a:rPr lang="en-US" sz="2000" baseline="0">
                          <a:solidFill>
                            <a:srgbClr val="376092"/>
                          </a:solidFill>
                        </a:rPr>
                        <a:t>at 10:00 am</a:t>
                      </a:r>
                      <a:endParaRPr lang="en-US" sz="2000">
                        <a:solidFill>
                          <a:srgbClr val="376092"/>
                        </a:solidFill>
                      </a:endParaRP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b="1">
                          <a:solidFill>
                            <a:srgbClr val="376092"/>
                          </a:solidFill>
                        </a:rPr>
                        <a:t>September 28, 2022 </a:t>
                      </a:r>
                      <a:r>
                        <a:rPr lang="en-US" sz="2000" b="1" baseline="0">
                          <a:solidFill>
                            <a:srgbClr val="376092"/>
                          </a:solidFill>
                        </a:rPr>
                        <a:t>at 5:00 pm</a:t>
                      </a:r>
                      <a:endParaRPr lang="en-US" sz="2000" b="1">
                        <a:solidFill>
                          <a:srgbClr val="376092"/>
                        </a:solidFill>
                      </a:endParaRPr>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376092"/>
                          </a:solidFill>
                        </a:rPr>
                        <a:t>Week of October 24, 2022</a:t>
                      </a:r>
                    </a:p>
                  </a:txBody>
                  <a:tcPr/>
                </a:tc>
                <a:extLst>
                  <a:ext uri="{0D108BD9-81ED-4DB2-BD59-A6C34878D82A}">
                    <a16:rowId xmlns:a16="http://schemas.microsoft.com/office/drawing/2014/main" val="10005"/>
                  </a:ext>
                </a:extLst>
              </a:tr>
              <a:tr h="418441">
                <a:tc>
                  <a:txBody>
                    <a:bodyPr/>
                    <a:lstStyle/>
                    <a:p>
                      <a:r>
                        <a:rPr lang="en-US" sz="2000" b="1"/>
                        <a:t>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376092"/>
                          </a:solidFill>
                        </a:rPr>
                        <a:t>December 13, 2022 at </a:t>
                      </a:r>
                      <a:r>
                        <a:rPr lang="en-US" sz="2000" b="1" u="none">
                          <a:solidFill>
                            <a:srgbClr val="376092"/>
                          </a:solidFill>
                        </a:rPr>
                        <a:t>11:59</a:t>
                      </a:r>
                      <a:r>
                        <a:rPr lang="en-US" sz="2000" b="1" u="none" baseline="0">
                          <a:solidFill>
                            <a:srgbClr val="376092"/>
                          </a:solidFill>
                        </a:rPr>
                        <a:t> pm</a:t>
                      </a:r>
                      <a:endParaRPr lang="en-US" sz="2000" b="1" u="none">
                        <a:solidFill>
                          <a:srgbClr val="376092"/>
                        </a:solidFill>
                      </a:endParaRPr>
                    </a:p>
                  </a:txBody>
                  <a:tcPr/>
                </a:tc>
                <a:extLst>
                  <a:ext uri="{0D108BD9-81ED-4DB2-BD59-A6C34878D82A}">
                    <a16:rowId xmlns:a16="http://schemas.microsoft.com/office/drawing/2014/main" val="10006"/>
                  </a:ext>
                </a:extLst>
              </a:tr>
              <a:tr h="418441">
                <a:tc>
                  <a:txBody>
                    <a:bodyPr/>
                    <a:lstStyle/>
                    <a:p>
                      <a:r>
                        <a:rPr lang="en-US" sz="2000"/>
                        <a:t>Anticipated Notice of Proposed Award Posting</a:t>
                      </a:r>
                    </a:p>
                  </a:txBody>
                  <a:tcPr/>
                </a:tc>
                <a:tc>
                  <a:txBody>
                    <a:bodyPr/>
                    <a:lstStyle/>
                    <a:p>
                      <a:r>
                        <a:rPr lang="en-US" sz="2000">
                          <a:solidFill>
                            <a:srgbClr val="376092"/>
                          </a:solidFill>
                        </a:rPr>
                        <a:t>Week of February 13, 2023</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rgbClr val="376092"/>
                          </a:solidFill>
                        </a:rPr>
                        <a:t>June 14, 2023</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rgbClr val="376092"/>
                          </a:solidFill>
                        </a:rPr>
                        <a:t>July 10, 2023</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376092"/>
                          </a:solidFill>
                        </a:rPr>
                        <a:t>March 31, 2027</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3385" y="1314935"/>
            <a:ext cx="9953978" cy="4351338"/>
          </a:xfrm>
        </p:spPr>
        <p:txBody>
          <a:bodyPr>
            <a:normAutofit/>
          </a:bodyPr>
          <a:lstStyle/>
          <a:p>
            <a:pPr>
              <a:spcBef>
                <a:spcPts val="600"/>
              </a:spcBef>
              <a:spcAft>
                <a:spcPts val="600"/>
              </a:spcAft>
            </a:pPr>
            <a:r>
              <a:rPr lang="en-US" sz="2800">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r>
              <a:rPr lang="en-US" sz="2800">
                <a:latin typeface="Arial"/>
                <a:cs typeface="Arial"/>
              </a:rPr>
              <a:t>Keep questions under 3 minutes to allow time for others.</a:t>
            </a:r>
          </a:p>
          <a:p>
            <a:pPr>
              <a:spcBef>
                <a:spcPts val="600"/>
              </a:spcBef>
              <a:spcAft>
                <a:spcPts val="600"/>
              </a:spcAft>
            </a:pPr>
            <a:r>
              <a:rPr lang="en-US" sz="2800">
                <a:latin typeface="Arial"/>
                <a:cs typeface="Arial"/>
              </a:rPr>
              <a:t>Note that our official response will be given in writing and posted on the GFO webpage.</a:t>
            </a:r>
          </a:p>
          <a:p>
            <a:endParaRPr lang="en-US" sz="2800">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38</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vert="horz" lIns="91440" tIns="45720" rIns="91440" bIns="45720" rtlCol="0" anchor="t">
            <a:normAutofit lnSpcReduction="10000"/>
          </a:bodyPr>
          <a:lstStyle/>
          <a:p>
            <a:pPr marL="0" indent="0" algn="ctr">
              <a:buNone/>
            </a:pPr>
            <a:r>
              <a:rPr lang="en-US">
                <a:latin typeface="Arial"/>
                <a:cs typeface="Arial"/>
              </a:rPr>
              <a:t>Please send all questions related to GFO-22-402 to:</a:t>
            </a:r>
            <a:br>
              <a:rPr lang="en-US">
                <a:latin typeface="Arial"/>
                <a:cs typeface="Arial"/>
              </a:rPr>
            </a:br>
            <a:endParaRPr lang="en-US">
              <a:latin typeface="Arial"/>
              <a:cs typeface="Arial"/>
            </a:endParaRPr>
          </a:p>
          <a:p>
            <a:pPr marL="0" indent="0" algn="ctr">
              <a:buNone/>
            </a:pPr>
            <a:r>
              <a:rPr lang="en-US" b="1">
                <a:latin typeface="Arial"/>
                <a:cs typeface="Arial"/>
              </a:rPr>
              <a:t>Phil Dyer</a:t>
            </a:r>
          </a:p>
          <a:p>
            <a:pPr marL="0" indent="0" algn="ctr">
              <a:buNone/>
            </a:pPr>
            <a:r>
              <a:rPr lang="en-US">
                <a:latin typeface="Arial"/>
                <a:cs typeface="Arial"/>
              </a:rPr>
              <a:t>Commission Agreement Officer</a:t>
            </a:r>
          </a:p>
          <a:p>
            <a:pPr marL="0" indent="0" algn="ctr">
              <a:buNone/>
            </a:pPr>
            <a:r>
              <a:rPr lang="en-US">
                <a:latin typeface="Arial"/>
                <a:cs typeface="Arial"/>
              </a:rPr>
              <a:t>1516 Ninth Street, MS-18</a:t>
            </a:r>
          </a:p>
          <a:p>
            <a:pPr marL="0" indent="0" algn="ctr">
              <a:buNone/>
            </a:pPr>
            <a:r>
              <a:rPr lang="en-US">
                <a:latin typeface="Arial"/>
                <a:cs typeface="Arial"/>
              </a:rPr>
              <a:t>Sacramento, CA 95814</a:t>
            </a:r>
          </a:p>
          <a:p>
            <a:pPr marL="0" indent="0" algn="ctr">
              <a:buNone/>
            </a:pPr>
            <a:r>
              <a:rPr lang="en-US">
                <a:latin typeface="Arial"/>
                <a:cs typeface="Arial"/>
              </a:rPr>
              <a:t>(916) 891-8474</a:t>
            </a:r>
          </a:p>
          <a:p>
            <a:pPr marL="0" indent="0" algn="ctr">
              <a:buNone/>
            </a:pPr>
            <a:r>
              <a:rPr lang="en-US" u="sng">
                <a:solidFill>
                  <a:schemeClr val="tx2">
                    <a:lumMod val="60000"/>
                    <a:lumOff val="40000"/>
                  </a:schemeClr>
                </a:solidFill>
                <a:latin typeface="Arial"/>
                <a:cs typeface="Arial"/>
              </a:rPr>
              <a:t>Phil.Dyer@energy.ca.gov </a:t>
            </a:r>
            <a:br>
              <a:rPr lang="en-US">
                <a:latin typeface="Arial"/>
                <a:cs typeface="Arial"/>
              </a:rPr>
            </a:br>
            <a:endParaRPr lang="en-US">
              <a:solidFill>
                <a:schemeClr val="accent1">
                  <a:lumMod val="75000"/>
                </a:schemeClr>
              </a:solidFill>
              <a:latin typeface="Arial"/>
              <a:cs typeface="Arial"/>
            </a:endParaRPr>
          </a:p>
          <a:p>
            <a:pPr marL="0" indent="0" algn="ctr">
              <a:buNone/>
            </a:pPr>
            <a:r>
              <a:rPr lang="en-US" b="1">
                <a:latin typeface="Arial"/>
                <a:cs typeface="Arial"/>
              </a:rPr>
              <a:t>Deadline to submit questions:</a:t>
            </a:r>
          </a:p>
          <a:p>
            <a:pPr marL="0" indent="0" algn="ctr">
              <a:buNone/>
            </a:pPr>
            <a:r>
              <a:rPr lang="en-US" b="1">
                <a:solidFill>
                  <a:srgbClr val="FF0000"/>
                </a:solidFill>
                <a:latin typeface="Arial"/>
                <a:cs typeface="Arial"/>
              </a:rPr>
              <a:t>Wednesday, September 28, 2022 at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39</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ea typeface="MS PGothic" pitchFamily="34" charset="-128"/>
            </a:endParaRPr>
          </a:p>
          <a:p>
            <a:pPr marL="0" indent="0">
              <a:lnSpc>
                <a:spcPct val="120000"/>
              </a:lnSpc>
              <a:spcBef>
                <a:spcPts val="600"/>
              </a:spcBef>
              <a:buNone/>
              <a:defRPr/>
            </a:pPr>
            <a:r>
              <a:rPr lang="en-US" sz="2600">
                <a:ea typeface="MS PGothic" pitchFamily="34" charset="-128"/>
              </a:rPr>
              <a:t>To meet this commitment, Energy Commission staff conducts outreach efforts and activities to:</a:t>
            </a:r>
          </a:p>
          <a:p>
            <a:pPr marL="465138">
              <a:lnSpc>
                <a:spcPct val="120000"/>
              </a:lnSpc>
              <a:spcBef>
                <a:spcPts val="600"/>
              </a:spcBef>
            </a:pPr>
            <a:r>
              <a:rPr lang="en-US" sz="2600"/>
              <a:t>Engage with disadvantaged and underrepresented groups throughout the state.</a:t>
            </a:r>
          </a:p>
          <a:p>
            <a:pPr marL="465138">
              <a:lnSpc>
                <a:spcPct val="120000"/>
              </a:lnSpc>
              <a:spcBef>
                <a:spcPts val="600"/>
              </a:spcBef>
            </a:pPr>
            <a:r>
              <a:rPr lang="en-US" sz="2600"/>
              <a:t>Notify potential new applicants about the Energy Commission’s funding opportunities.</a:t>
            </a:r>
          </a:p>
          <a:p>
            <a:pPr marL="465138">
              <a:lnSpc>
                <a:spcPct val="120000"/>
              </a:lnSpc>
              <a:spcBef>
                <a:spcPts val="600"/>
              </a:spcBef>
            </a:pPr>
            <a:r>
              <a:rPr lang="en-US" sz="2600"/>
              <a:t>Assist applicants in understanding how to apply for funding from the Energy Commission’s programs.</a:t>
            </a:r>
          </a:p>
          <a:p>
            <a:pPr marL="465138">
              <a:lnSpc>
                <a:spcPct val="120000"/>
              </a:lnSpc>
              <a:spcBef>
                <a:spcPts val="600"/>
              </a:spcBef>
            </a:pPr>
            <a:r>
              <a:rPr lang="en-US" sz="2600"/>
              <a:t>Survey participants to measure progress in diversity outreach efforts.</a:t>
            </a:r>
          </a:p>
          <a:p>
            <a:endParaRPr lang="en-US">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dirty="0">
                <a:latin typeface="Arial"/>
                <a:cs typeface="Arial"/>
              </a:rPr>
              <a:t>Participation Survey</a:t>
            </a:r>
            <a:endParaRPr lang="en-US" sz="2400" dirty="0">
              <a:latin typeface="Arial"/>
              <a:cs typeface="Arial"/>
            </a:endParaRPr>
          </a:p>
          <a:p>
            <a:pPr marL="0" indent="0">
              <a:buNone/>
            </a:pPr>
            <a:r>
              <a:rPr lang="en-US" dirty="0">
                <a:latin typeface="Arial"/>
                <a:cs typeface="Arial"/>
              </a:rPr>
              <a:t>Survey responses will be summarized anonymously to track attendance of underrepresented groups in our workshops for public reporting purposes. </a:t>
            </a:r>
            <a:endParaRPr lang="en-US" dirty="0">
              <a:ea typeface="+mn-lt"/>
              <a:cs typeface="+mn-lt"/>
            </a:endParaRPr>
          </a:p>
          <a:p>
            <a:pPr marL="0" indent="0">
              <a:buNone/>
            </a:pPr>
            <a:endParaRPr lang="en-US">
              <a:latin typeface="Arial"/>
              <a:cs typeface="Arial"/>
            </a:endParaRPr>
          </a:p>
          <a:p>
            <a:r>
              <a:rPr lang="en-US" dirty="0">
                <a:latin typeface="Arial"/>
                <a:cs typeface="Arial"/>
              </a:rPr>
              <a:t>Online participants</a:t>
            </a:r>
            <a:r>
              <a:rPr lang="en-US" sz="2400" dirty="0">
                <a:latin typeface="Arial"/>
                <a:cs typeface="Arial"/>
              </a:rPr>
              <a:t>, please use this link:</a:t>
            </a:r>
            <a:br>
              <a:rPr lang="en-US" sz="2400" dirty="0">
                <a:latin typeface="Arial" panose="020B0604020202020204" pitchFamily="34" charset="0"/>
                <a:cs typeface="Arial" panose="020B0604020202020204" pitchFamily="34" charset="0"/>
              </a:rPr>
            </a:br>
            <a:r>
              <a:rPr lang="en-US" dirty="0">
                <a:ea typeface="+mn-lt"/>
                <a:cs typeface="+mn-lt"/>
                <a:hlinkClick r:id="rId3">
                  <a:extLst>
                    <a:ext uri="{A12FA001-AC4F-418D-AE19-62706E023703}">
                      <ahyp:hlinkClr xmlns:ahyp="http://schemas.microsoft.com/office/drawing/2018/hyperlinkcolor" val="tx"/>
                    </a:ext>
                  </a:extLst>
                </a:hlinkClick>
              </a:rPr>
              <a:t>https://forms.office.com/g/fWKtJit7Zc</a:t>
            </a:r>
            <a:r>
              <a:rPr lang="en-US" dirty="0">
                <a:ea typeface="+mn-lt"/>
                <a:cs typeface="+mn-lt"/>
              </a:rPr>
              <a:t>  </a:t>
            </a:r>
            <a:endParaRPr lang="en-US" sz="2400" u="sng" dirty="0">
              <a:ea typeface="+mn-lt"/>
              <a:cs typeface="+mn-lt"/>
            </a:endParaRPr>
          </a:p>
          <a:p>
            <a:endParaRPr lang="en-US" sz="2400" i="1">
              <a:latin typeface="Arial" panose="020B0604020202020204" pitchFamily="34" charset="0"/>
              <a:cs typeface="Arial" panose="020B0604020202020204" pitchFamily="34" charset="0"/>
            </a:endParaRPr>
          </a:p>
          <a:p>
            <a:pPr marL="457200" indent="-457200">
              <a:buBlip>
                <a:blip r:embed="rId4"/>
              </a:buBlip>
            </a:pPr>
            <a:endParaRPr lang="en-US" sz="2400">
              <a:latin typeface="Arial" panose="020B0604020202020204" pitchFamily="34" charset="0"/>
              <a:cs typeface="Arial" panose="020B0604020202020204" pitchFamily="34" charset="0"/>
            </a:endParaRPr>
          </a:p>
          <a:p>
            <a:pPr marL="0" indent="0">
              <a:buNone/>
            </a:pPr>
            <a:r>
              <a:rPr lang="en-US" sz="2400" dirty="0">
                <a:latin typeface="Arial"/>
                <a:cs typeface="Arial"/>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5" cstate="print">
            <a:extLst>
              <a:ext uri="{28A0092B-C50C-407E-A947-70E740481C1C}">
                <a14:useLocalDpi xmlns:a14="http://schemas.microsoft.com/office/drawing/2010/main" val="0"/>
              </a:ext>
            </a:extLst>
          </a:blip>
          <a:srcRect l="1730"/>
          <a:stretch>
            <a:fillRect/>
          </a:stretch>
        </p:blipFill>
        <p:spPr bwMode="auto">
          <a:xfrm>
            <a:off x="7120741" y="3429000"/>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894798" y="1816364"/>
            <a:ext cx="4300280" cy="3583213"/>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5594945" y="1870542"/>
            <a:ext cx="5133277" cy="237764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5459331" y="4342672"/>
            <a:ext cx="3711998" cy="2113812"/>
          </a:xfrm>
          <a:prstGeom prst="rect">
            <a:avLst/>
          </a:prstGeom>
        </p:spPr>
      </p:pic>
      <p:pic>
        <p:nvPicPr>
          <p:cNvPr id="16" name="Picture 15" descr="Picture is og the logo for different social media such as Flicker, Blogger" title="Logo Picture 2"/>
          <p:cNvPicPr>
            <a:picLocks noChangeAspect="1"/>
          </p:cNvPicPr>
          <p:nvPr/>
        </p:nvPicPr>
        <p:blipFill rotWithShape="1">
          <a:blip r:embed="rId5">
            <a:extLst>
              <a:ext uri="{28A0092B-C50C-407E-A947-70E740481C1C}">
                <a14:useLocalDpi xmlns:a14="http://schemas.microsoft.com/office/drawing/2010/main" val="0"/>
              </a:ext>
            </a:extLst>
          </a:blip>
          <a:srcRect l="71695" r="-1568" b="-3012"/>
          <a:stretch/>
        </p:blipFill>
        <p:spPr>
          <a:xfrm>
            <a:off x="9171329" y="4382167"/>
            <a:ext cx="1844137" cy="2141818"/>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a:normAutofit/>
          </a:bodyPr>
          <a:lstStyle/>
          <a:p>
            <a:pPr marL="0" indent="0" algn="ctr">
              <a:buNone/>
            </a:pPr>
            <a:r>
              <a:rPr lang="en-US" sz="3000">
                <a:latin typeface="Arial"/>
                <a:cs typeface="Arial"/>
              </a:rPr>
              <a:t>Empower Innovation strives to accelerate your clean tech journey with easy access to funding opportunities from the Energy Commission and other funding providers, curated resources and events, and connections to people and organizations. </a:t>
            </a:r>
          </a:p>
          <a:p>
            <a:pPr algn="ctr"/>
            <a:endParaRPr lang="en-US">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Announce your interest in this funding opportunity and message other interested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RESOURCES &amp;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rPr>
              <a:t>Browse the collection of resources for clean tech innovators including Resource Libraries, Funding Sources, Tools, and Databases. </a:t>
            </a: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2304273" y="5649282"/>
            <a:ext cx="697469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254061"/>
                </a:solidFill>
                <a:ea typeface="+mn-lt"/>
                <a:cs typeface="+mn-lt"/>
              </a:rPr>
              <a:t>Solicitation-Specific Empower Innovation link:</a:t>
            </a:r>
          </a:p>
          <a:p>
            <a:pPr algn="ctr"/>
            <a:r>
              <a:rPr lang="en-US" dirty="0">
                <a:solidFill>
                  <a:srgbClr val="254061"/>
                </a:solidFill>
                <a:ea typeface="+mn-lt"/>
                <a:cs typeface="+mn-lt"/>
                <a:hlinkClick r:id="rId3"/>
              </a:rPr>
              <a:t>https://www.empowerinnovation.net/en/custom/funding/view/34265</a:t>
            </a:r>
            <a:r>
              <a:rPr lang="en-US" dirty="0">
                <a:solidFill>
                  <a:srgbClr val="254061"/>
                </a:solidFill>
                <a:ea typeface="+mn-lt"/>
                <a:cs typeface="+mn-lt"/>
              </a:rPr>
              <a:t> </a:t>
            </a:r>
            <a:endParaRPr lang="en-US"/>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a:solidFill>
                  <a:srgbClr val="254061"/>
                </a:solidFill>
                <a:latin typeface="Arial"/>
                <a:cs typeface="Arial"/>
              </a:rPr>
              <a:t>EmpowerInnovation.net</a:t>
            </a:r>
            <a:endParaRPr lang="en-US" sz="5400"/>
          </a:p>
        </p:txBody>
      </p:sp>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pic>
        <p:nvPicPr>
          <p:cNvPr id="6" name="Online Media 5" descr="Empower Innovation - Introduction video">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EPIC R&amp;D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60663" y="1275907"/>
            <a:ext cx="9953978" cy="4351338"/>
          </a:xfrm>
        </p:spPr>
        <p:txBody>
          <a:bodyPr vert="horz" lIns="91440" tIns="45720" rIns="91440" bIns="45720" rtlCol="0" anchor="t">
            <a:normAutofit/>
          </a:bodyPr>
          <a:lstStyle/>
          <a:p>
            <a:pPr algn="l" rtl="0" fontAlgn="base">
              <a:lnSpc>
                <a:spcPct val="100000"/>
              </a:lnSpc>
              <a:spcAft>
                <a:spcPts val="600"/>
              </a:spcAft>
              <a:buFont typeface="Arial" panose="020B0604020202020204" pitchFamily="34" charset="0"/>
              <a:buChar char="•"/>
            </a:pPr>
            <a:r>
              <a:rPr lang="en-US" sz="2400" b="0" i="0" u="none" strike="noStrike">
                <a:effectLst/>
                <a:latin typeface="Arial"/>
                <a:cs typeface="Arial"/>
              </a:rPr>
              <a:t>The Electric Program Investment Charge (EPIC) Program is funded by an electricity ratepayer surcharge established in 2011 by the California Public Utilities Commission.</a:t>
            </a:r>
            <a:endParaRPr lang="en-US" sz="2400" b="0" i="0">
              <a:effectLst/>
              <a:latin typeface="Arial"/>
              <a:cs typeface="Arial"/>
            </a:endParaRPr>
          </a:p>
          <a:p>
            <a:pPr algn="l" rtl="0" fontAlgn="base">
              <a:lnSpc>
                <a:spcPct val="100000"/>
              </a:lnSpc>
              <a:spcAft>
                <a:spcPts val="600"/>
              </a:spcAft>
              <a:buFont typeface="Arial" panose="020B0604020202020204" pitchFamily="34" charset="0"/>
              <a:buChar char="•"/>
            </a:pPr>
            <a:r>
              <a:rPr lang="en-US" sz="2400" b="0" i="0">
                <a:effectLst/>
                <a:latin typeface="Arial"/>
                <a:cs typeface="Arial"/>
              </a:rPr>
              <a:t>Projects must lead to technological advancement and breakthroughs to overcome barriers that prevent the achievement of the state’s statutory energy goals.</a:t>
            </a: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graphicFrame>
        <p:nvGraphicFramePr>
          <p:cNvPr id="6" name="Content Placeholder 2" descr="lists the 4 EPIC 4 investment plan research themes, including decarbonization, resilience and reliability, entrepreneurship, and affordability. text box at the end is equity.">
            <a:extLst>
              <a:ext uri="{FF2B5EF4-FFF2-40B4-BE49-F238E27FC236}">
                <a16:creationId xmlns:a16="http://schemas.microsoft.com/office/drawing/2014/main" id="{6E7D46C9-5BB9-4AC0-9FF3-797E3AC5D4F1}"/>
              </a:ext>
            </a:extLst>
          </p:cNvPr>
          <p:cNvGraphicFramePr>
            <a:graphicFrameLocks/>
          </p:cNvGraphicFramePr>
          <p:nvPr>
            <p:extLst>
              <p:ext uri="{D42A27DB-BD31-4B8C-83A1-F6EECF244321}">
                <p14:modId xmlns:p14="http://schemas.microsoft.com/office/powerpoint/2010/main" val="1863362515"/>
              </p:ext>
            </p:extLst>
          </p:nvPr>
        </p:nvGraphicFramePr>
        <p:xfrm>
          <a:off x="1509751" y="3026044"/>
          <a:ext cx="9172498"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7" ma:contentTypeDescription="Create a new document." ma:contentTypeScope="" ma:versionID="99fa7b2c096ac861edf7cda50f7b8b9d">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8d60f4c14d312d8e970e31a09ebab8d0"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d4a250f-b65f-444f-93d9-7e40f52609e2}"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0FB261E2-85F0-4A95-A26C-97E5FB0D7D07}">
  <ds:schemaRefs>
    <ds:schemaRef ds:uri="http://purl.org/dc/dcmitype/"/>
    <ds:schemaRef ds:uri="http://schemas.microsoft.com/office/2006/documentManagement/types"/>
    <ds:schemaRef ds:uri="http://www.w3.org/XML/1998/namespace"/>
    <ds:schemaRef ds:uri="http://purl.org/dc/elements/1.1/"/>
    <ds:schemaRef ds:uri="5067c814-4b34-462c-a21d-c185ff6548d2"/>
    <ds:schemaRef ds:uri="http://schemas.microsoft.com/office/2006/metadata/properties"/>
    <ds:schemaRef ds:uri="http://schemas.microsoft.com/office/infopath/2007/PartnerControls"/>
    <ds:schemaRef ds:uri="http://purl.org/dc/terms/"/>
    <ds:schemaRef ds:uri="http://schemas.openxmlformats.org/package/2006/metadata/core-properties"/>
    <ds:schemaRef ds:uri="785685f2-c2e1-4352-89aa-3faca8eaba52"/>
  </ds:schemaRefs>
</ds:datastoreItem>
</file>

<file path=customXml/itemProps3.xml><?xml version="1.0" encoding="utf-8"?>
<ds:datastoreItem xmlns:ds="http://schemas.openxmlformats.org/officeDocument/2006/customXml" ds:itemID="{0DE59043-B182-4F48-9F49-AE24A6D8BA51}">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2992</Words>
  <Application>Microsoft Office PowerPoint</Application>
  <PresentationFormat>Widescreen</PresentationFormat>
  <Paragraphs>418</Paragraphs>
  <Slides>40</Slides>
  <Notes>39</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40</vt:i4>
      </vt:variant>
    </vt:vector>
  </HeadingPairs>
  <TitlesOfParts>
    <vt:vector size="52" baseType="lpstr">
      <vt:lpstr>Arial</vt:lpstr>
      <vt:lpstr>Arial Black</vt:lpstr>
      <vt:lpstr>Calibri</vt:lpstr>
      <vt:lpstr>Courier New</vt:lpstr>
      <vt:lpstr>Times New Roman</vt:lpstr>
      <vt:lpstr>Wingdings</vt:lpstr>
      <vt:lpstr>1_Office Theme</vt:lpstr>
      <vt:lpstr>Title</vt:lpstr>
      <vt:lpstr>Content</vt:lpstr>
      <vt:lpstr>1_Content</vt:lpstr>
      <vt:lpstr>Content: blank background</vt:lpstr>
      <vt:lpstr>Title/Section</vt:lpstr>
      <vt:lpstr>GFO-22-402 Pre-Application Workshop</vt:lpstr>
      <vt:lpstr>Agenda</vt:lpstr>
      <vt:lpstr>Virtual Housekeeping</vt:lpstr>
      <vt:lpstr>Commitment to Diversity</vt:lpstr>
      <vt:lpstr>We Want to Hear From You!</vt:lpstr>
      <vt:lpstr>Connect With Us</vt:lpstr>
      <vt:lpstr>Find a Partner on EmpowerInnovation.net</vt:lpstr>
      <vt:lpstr>EmpowerInnovation.net</vt:lpstr>
      <vt:lpstr>EPIC R&amp;D Program Background</vt:lpstr>
      <vt:lpstr>Policy Drivers</vt:lpstr>
      <vt:lpstr>Background</vt:lpstr>
      <vt:lpstr>Background</vt:lpstr>
      <vt:lpstr>Purpose of Solicitation</vt:lpstr>
      <vt:lpstr>Approach</vt:lpstr>
      <vt:lpstr>Requirements for all Options*</vt:lpstr>
      <vt:lpstr>Additional Requirements for all Options*</vt:lpstr>
      <vt:lpstr>Additional Requirements for  Option 1: Mooring Lines*</vt:lpstr>
      <vt:lpstr>Additional Requirements for  Option 2: Anchor Designs*</vt:lpstr>
      <vt:lpstr>Additional Requirements for  Option 2: Anchor Designs*</vt:lpstr>
      <vt:lpstr>Additional Requirements for  Option 3: Shared Mooring Lines &amp; Anchors*</vt:lpstr>
      <vt:lpstr>Available Funding</vt:lpstr>
      <vt:lpstr>Match Funding </vt:lpstr>
      <vt:lpstr>Eligible Applicants</vt:lpstr>
      <vt:lpstr>Application Requirements</vt:lpstr>
      <vt:lpstr>Project Narrative (Attachment 3)</vt:lpstr>
      <vt:lpstr>Scope of Work (Attachment 5)</vt:lpstr>
      <vt:lpstr>Budget (Attachment 7)</vt:lpstr>
      <vt:lpstr>Commitment and Support Letter Forms (Attachment 10)</vt:lpstr>
      <vt:lpstr>GFO Submission Requirements</vt:lpstr>
      <vt:lpstr>GSS WARNING</vt:lpstr>
      <vt:lpstr>GSS Structure</vt:lpstr>
      <vt:lpstr>How will my Application be Evaluated?  Application Screening</vt:lpstr>
      <vt:lpstr>How will my Application be Evaluated?  Application Scoring</vt:lpstr>
      <vt:lpstr>How will my Application be Evaluated?  Application Scoring – Preference Points</vt:lpstr>
      <vt:lpstr>Match Funding Points</vt:lpstr>
      <vt:lpstr>Next Steps After Grant Award</vt:lpstr>
      <vt:lpstr>Key Dates</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Chang, Kaycee@Energy</cp:lastModifiedBy>
  <cp:revision>8</cp:revision>
  <cp:lastPrinted>2019-11-12T18:48:53Z</cp:lastPrinted>
  <dcterms:created xsi:type="dcterms:W3CDTF">2017-05-04T20:00:37Z</dcterms:created>
  <dcterms:modified xsi:type="dcterms:W3CDTF">2022-09-21T23:30:27Z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