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49"/>
  </p:notesMasterIdLst>
  <p:sldIdLst>
    <p:sldId id="305" r:id="rId10"/>
    <p:sldId id="306" r:id="rId11"/>
    <p:sldId id="307" r:id="rId12"/>
    <p:sldId id="261" r:id="rId13"/>
    <p:sldId id="262" r:id="rId14"/>
    <p:sldId id="301" r:id="rId15"/>
    <p:sldId id="302" r:id="rId16"/>
    <p:sldId id="268" r:id="rId17"/>
    <p:sldId id="270" r:id="rId18"/>
    <p:sldId id="343" r:id="rId19"/>
    <p:sldId id="345" r:id="rId20"/>
    <p:sldId id="266" r:id="rId21"/>
    <p:sldId id="271" r:id="rId22"/>
    <p:sldId id="269" r:id="rId23"/>
    <p:sldId id="272" r:id="rId24"/>
    <p:sldId id="273" r:id="rId25"/>
    <p:sldId id="276" r:id="rId26"/>
    <p:sldId id="277" r:id="rId27"/>
    <p:sldId id="541" r:id="rId28"/>
    <p:sldId id="279" r:id="rId29"/>
    <p:sldId id="280" r:id="rId30"/>
    <p:sldId id="284" r:id="rId31"/>
    <p:sldId id="285" r:id="rId32"/>
    <p:sldId id="286" r:id="rId33"/>
    <p:sldId id="287" r:id="rId34"/>
    <p:sldId id="289" r:id="rId35"/>
    <p:sldId id="346" r:id="rId36"/>
    <p:sldId id="548" r:id="rId37"/>
    <p:sldId id="542" r:id="rId38"/>
    <p:sldId id="545" r:id="rId39"/>
    <p:sldId id="340" r:id="rId40"/>
    <p:sldId id="290" r:id="rId41"/>
    <p:sldId id="303" r:id="rId42"/>
    <p:sldId id="304" r:id="rId43"/>
    <p:sldId id="297" r:id="rId44"/>
    <p:sldId id="298" r:id="rId45"/>
    <p:sldId id="300" r:id="rId46"/>
    <p:sldId id="299" r:id="rId47"/>
    <p:sldId id="338"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70"/>
            <p14:sldId id="343"/>
            <p14:sldId id="345"/>
            <p14:sldId id="266"/>
            <p14:sldId id="271"/>
            <p14:sldId id="269"/>
            <p14:sldId id="272"/>
            <p14:sldId id="273"/>
            <p14:sldId id="276"/>
            <p14:sldId id="277"/>
            <p14:sldId id="541"/>
            <p14:sldId id="279"/>
            <p14:sldId id="280"/>
            <p14:sldId id="284"/>
            <p14:sldId id="285"/>
            <p14:sldId id="286"/>
            <p14:sldId id="287"/>
            <p14:sldId id="289"/>
            <p14:sldId id="346"/>
            <p14:sldId id="548"/>
            <p14:sldId id="542"/>
            <p14:sldId id="545"/>
            <p14:sldId id="340"/>
            <p14:sldId id="290"/>
            <p14:sldId id="303"/>
            <p14:sldId id="304"/>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A84C35-3B56-1E7B-9D0D-85D3412354A4}" name="Harnad, Julia@Energy" initials="HJ" userId="S::Julia.Harnad@energy.ca.gov::0bd1e780-a313-4645-a170-8fbcb8a55820" providerId="AD"/>
  <p188:author id="{4FF25742-62E8-BA65-080F-C06908D8702A}" name="Martin-Gallardo, Jennifer@Energy" initials="MJ" userId="S::jennifer.martin-gallardo@energy.ca.gov::6f765646-181e-413b-99ac-83338bef9991" providerId="AD"/>
  <p188:author id="{D69D5FAB-D1F4-488E-AE05-703F53DD8095}" name="O'Hagan, Joe@Energy" initials="OJ" userId="S::joe.ohagan@energy.ca.gov::8082054d-8ba7-4bd1-a7d4-bd382aee4f1b" providerId="AD"/>
  <p188:author id="{1171B0C7-9F9F-7F58-E2C3-9EC1931AE54D}" name="Schmidt-Poolman, Martine@Energy" initials="SPM" userId="S::Martine.Schmidt-Poolman@energy.ca.gov::3be5bbdf-b139-4f3b-b926-44ba16c2a536" providerId="AD"/>
  <p188:author id="{2EDC2AD5-71EE-469F-D627-A58BA25647AF}" name="Gonzalez, Reynaldo@Energy" initials="GR" userId="S::reynaldo.gonzalez@energy.ca.gov::e46b2d86-a576-469d-99aa-a87f7c8b26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61F"/>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3EF46-10DC-4DD3-9D22-1C87F66E6624}" v="527" dt="2023-03-22T00:44:29.807"/>
    <p1510:client id="{2E06BE2F-F6EE-4FFE-9957-89BA4037BE6C}" v="265" dt="2023-03-22T16:47:40.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gan, Joe@Energy" userId="S::joe.ohagan@energy.ca.gov::8082054d-8ba7-4bd1-a7d4-bd382aee4f1b" providerId="AD" clId="Web-{EABF8465-2633-4F3E-9317-1E895B0784FE}"/>
    <pc:docChg chg="modSld sldOrd">
      <pc:chgData name="O'Hagan, Joe@Energy" userId="S::joe.ohagan@energy.ca.gov::8082054d-8ba7-4bd1-a7d4-bd382aee4f1b" providerId="AD" clId="Web-{EABF8465-2633-4F3E-9317-1E895B0784FE}" dt="2023-03-02T19:52:17.722" v="15" actId="20577"/>
      <pc:docMkLst>
        <pc:docMk/>
      </pc:docMkLst>
      <pc:sldChg chg="ord">
        <pc:chgData name="O'Hagan, Joe@Energy" userId="S::joe.ohagan@energy.ca.gov::8082054d-8ba7-4bd1-a7d4-bd382aee4f1b" providerId="AD" clId="Web-{EABF8465-2633-4F3E-9317-1E895B0784FE}" dt="2023-03-02T19:51:27.487" v="0"/>
        <pc:sldMkLst>
          <pc:docMk/>
          <pc:sldMk cId="1340803821" sldId="266"/>
        </pc:sldMkLst>
      </pc:sldChg>
      <pc:sldChg chg="modSp">
        <pc:chgData name="O'Hagan, Joe@Energy" userId="S::joe.ohagan@energy.ca.gov::8082054d-8ba7-4bd1-a7d4-bd382aee4f1b" providerId="AD" clId="Web-{EABF8465-2633-4F3E-9317-1E895B0784FE}" dt="2023-03-02T19:52:17.722" v="15" actId="20577"/>
        <pc:sldMkLst>
          <pc:docMk/>
          <pc:sldMk cId="17874715" sldId="271"/>
        </pc:sldMkLst>
        <pc:spChg chg="mod">
          <ac:chgData name="O'Hagan, Joe@Energy" userId="S::joe.ohagan@energy.ca.gov::8082054d-8ba7-4bd1-a7d4-bd382aee4f1b" providerId="AD" clId="Web-{EABF8465-2633-4F3E-9317-1E895B0784FE}" dt="2023-03-02T19:52:17.722" v="15" actId="20577"/>
          <ac:spMkLst>
            <pc:docMk/>
            <pc:sldMk cId="17874715" sldId="271"/>
            <ac:spMk id="7" creationId="{DE5B14A8-E48A-C540-9214-39685A723586}"/>
          </ac:spMkLst>
        </pc:spChg>
      </pc:sldChg>
    </pc:docChg>
  </pc:docChgLst>
  <pc:docChgLst>
    <pc:chgData name="Harnad, Julia@Energy" userId="S::julia.harnad@energy.ca.gov::0bd1e780-a313-4645-a170-8fbcb8a55820" providerId="AD" clId="Web-{8E4B760C-2B3D-C22B-5A9F-BEBB4FFE15DE}"/>
    <pc:docChg chg="modSld">
      <pc:chgData name="Harnad, Julia@Energy" userId="S::julia.harnad@energy.ca.gov::0bd1e780-a313-4645-a170-8fbcb8a55820" providerId="AD" clId="Web-{8E4B760C-2B3D-C22B-5A9F-BEBB4FFE15DE}" dt="2023-03-13T20:04:25.529" v="5" actId="20577"/>
      <pc:docMkLst>
        <pc:docMk/>
      </pc:docMkLst>
      <pc:sldChg chg="modSp">
        <pc:chgData name="Harnad, Julia@Energy" userId="S::julia.harnad@energy.ca.gov::0bd1e780-a313-4645-a170-8fbcb8a55820" providerId="AD" clId="Web-{8E4B760C-2B3D-C22B-5A9F-BEBB4FFE15DE}" dt="2023-03-13T20:04:25.529" v="5" actId="20577"/>
        <pc:sldMkLst>
          <pc:docMk/>
          <pc:sldMk cId="1975939034" sldId="305"/>
        </pc:sldMkLst>
        <pc:spChg chg="mod">
          <ac:chgData name="Harnad, Julia@Energy" userId="S::julia.harnad@energy.ca.gov::0bd1e780-a313-4645-a170-8fbcb8a55820" providerId="AD" clId="Web-{8E4B760C-2B3D-C22B-5A9F-BEBB4FFE15DE}" dt="2023-03-13T20:04:25.529" v="5" actId="20577"/>
          <ac:spMkLst>
            <pc:docMk/>
            <pc:sldMk cId="1975939034" sldId="305"/>
            <ac:spMk id="5" creationId="{00000000-0000-0000-0000-000000000000}"/>
          </ac:spMkLst>
        </pc:spChg>
      </pc:sldChg>
    </pc:docChg>
  </pc:docChgLst>
  <pc:docChgLst>
    <pc:chgData name="Uy, Kevin@Energy" userId="S::kevin.uy@energy.ca.gov::548cabc9-e4cd-4340-af95-bcfaca99cd31" providerId="AD" clId="Web-{63DF4E2E-335E-876D-A166-241EC403CF21}"/>
    <pc:docChg chg="modSld">
      <pc:chgData name="Uy, Kevin@Energy" userId="S::kevin.uy@energy.ca.gov::548cabc9-e4cd-4340-af95-bcfaca99cd31" providerId="AD" clId="Web-{63DF4E2E-335E-876D-A166-241EC403CF21}" dt="2023-03-16T23:27:24.127" v="2"/>
      <pc:docMkLst>
        <pc:docMk/>
      </pc:docMkLst>
      <pc:sldChg chg="modSp">
        <pc:chgData name="Uy, Kevin@Energy" userId="S::kevin.uy@energy.ca.gov::548cabc9-e4cd-4340-af95-bcfaca99cd31" providerId="AD" clId="Web-{63DF4E2E-335E-876D-A166-241EC403CF21}" dt="2023-03-16T23:26:12.173" v="0"/>
        <pc:sldMkLst>
          <pc:docMk/>
          <pc:sldMk cId="3240945917" sldId="269"/>
        </pc:sldMkLst>
        <pc:graphicFrameChg chg="modGraphic">
          <ac:chgData name="Uy, Kevin@Energy" userId="S::kevin.uy@energy.ca.gov::548cabc9-e4cd-4340-af95-bcfaca99cd31" providerId="AD" clId="Web-{63DF4E2E-335E-876D-A166-241EC403CF21}" dt="2023-03-16T23:26:12.173" v="0"/>
          <ac:graphicFrameMkLst>
            <pc:docMk/>
            <pc:sldMk cId="3240945917" sldId="269"/>
            <ac:graphicFrameMk id="8" creationId="{30B5F055-CFDF-C76D-5508-BD4CFBF1E868}"/>
          </ac:graphicFrameMkLst>
        </pc:graphicFrameChg>
      </pc:sldChg>
      <pc:sldChg chg="addSp delSp">
        <pc:chgData name="Uy, Kevin@Energy" userId="S::kevin.uy@energy.ca.gov::548cabc9-e4cd-4340-af95-bcfaca99cd31" providerId="AD" clId="Web-{63DF4E2E-335E-876D-A166-241EC403CF21}" dt="2023-03-16T23:27:24.127" v="2"/>
        <pc:sldMkLst>
          <pc:docMk/>
          <pc:sldMk cId="61451691" sldId="343"/>
        </pc:sldMkLst>
        <pc:spChg chg="del">
          <ac:chgData name="Uy, Kevin@Energy" userId="S::kevin.uy@energy.ca.gov::548cabc9-e4cd-4340-af95-bcfaca99cd31" providerId="AD" clId="Web-{63DF4E2E-335E-876D-A166-241EC403CF21}" dt="2023-03-16T23:27:24.127" v="2"/>
          <ac:spMkLst>
            <pc:docMk/>
            <pc:sldMk cId="61451691" sldId="343"/>
            <ac:spMk id="5" creationId="{EE946FE8-7A4F-ABAE-0981-127A324164F0}"/>
          </ac:spMkLst>
        </pc:spChg>
        <pc:spChg chg="add">
          <ac:chgData name="Uy, Kevin@Energy" userId="S::kevin.uy@energy.ca.gov::548cabc9-e4cd-4340-af95-bcfaca99cd31" providerId="AD" clId="Web-{63DF4E2E-335E-876D-A166-241EC403CF21}" dt="2023-03-16T23:27:18.376" v="1"/>
          <ac:spMkLst>
            <pc:docMk/>
            <pc:sldMk cId="61451691" sldId="343"/>
            <ac:spMk id="7" creationId="{77495947-3F60-95B2-75A2-165FCBB17601}"/>
          </ac:spMkLst>
        </pc:spChg>
      </pc:sldChg>
    </pc:docChg>
  </pc:docChgLst>
  <pc:docChgLst>
    <pc:chgData name="O'Hagan, Joe@Energy" userId="S::joe.ohagan@energy.ca.gov::8082054d-8ba7-4bd1-a7d4-bd382aee4f1b" providerId="AD" clId="Web-{8C5A3900-E3C1-C0FB-2BC6-FF00717F42D4}"/>
    <pc:docChg chg="addSld delSld modSection">
      <pc:chgData name="O'Hagan, Joe@Energy" userId="S::joe.ohagan@energy.ca.gov::8082054d-8ba7-4bd1-a7d4-bd382aee4f1b" providerId="AD" clId="Web-{8C5A3900-E3C1-C0FB-2BC6-FF00717F42D4}" dt="2023-03-08T23:37:09.228" v="2"/>
      <pc:docMkLst>
        <pc:docMk/>
      </pc:docMkLst>
      <pc:sldChg chg="add del">
        <pc:chgData name="O'Hagan, Joe@Energy" userId="S::joe.ohagan@energy.ca.gov::8082054d-8ba7-4bd1-a7d4-bd382aee4f1b" providerId="AD" clId="Web-{8C5A3900-E3C1-C0FB-2BC6-FF00717F42D4}" dt="2023-03-08T23:37:09.228" v="2"/>
        <pc:sldMkLst>
          <pc:docMk/>
          <pc:sldMk cId="831580703" sldId="278"/>
        </pc:sldMkLst>
      </pc:sldChg>
    </pc:docChg>
  </pc:docChgLst>
  <pc:docChgLst>
    <pc:chgData name="Schmidt-Poolman, Martine@Energy" userId="3be5bbdf-b139-4f3b-b926-44ba16c2a536" providerId="ADAL" clId="{2E06BE2F-F6EE-4FFE-9957-89BA4037BE6C}"/>
    <pc:docChg chg="undo redo custSel addSld delSld modSld sldOrd modSection">
      <pc:chgData name="Schmidt-Poolman, Martine@Energy" userId="3be5bbdf-b139-4f3b-b926-44ba16c2a536" providerId="ADAL" clId="{2E06BE2F-F6EE-4FFE-9957-89BA4037BE6C}" dt="2023-03-22T16:49:25.116" v="2892" actId="962"/>
      <pc:docMkLst>
        <pc:docMk/>
      </pc:docMkLst>
      <pc:sldChg chg="modSp mod delCm modCm">
        <pc:chgData name="Schmidt-Poolman, Martine@Energy" userId="3be5bbdf-b139-4f3b-b926-44ba16c2a536" providerId="ADAL" clId="{2E06BE2F-F6EE-4FFE-9957-89BA4037BE6C}" dt="2023-03-16T18:56:39.121" v="2697"/>
        <pc:sldMkLst>
          <pc:docMk/>
          <pc:sldMk cId="3786779211" sldId="262"/>
        </pc:sldMkLst>
        <pc:spChg chg="mod">
          <ac:chgData name="Schmidt-Poolman, Martine@Energy" userId="3be5bbdf-b139-4f3b-b926-44ba16c2a536" providerId="ADAL" clId="{2E06BE2F-F6EE-4FFE-9957-89BA4037BE6C}" dt="2023-03-16T18:54:52.038" v="2696" actId="20577"/>
          <ac:spMkLst>
            <pc:docMk/>
            <pc:sldMk cId="3786779211" sldId="262"/>
            <ac:spMk id="8" creationId="{225032D5-95B1-1548-AFAF-7FB1F52B9EA7}"/>
          </ac:spMkLst>
        </pc:spChg>
      </pc:sldChg>
      <pc:sldChg chg="modSp mod ord">
        <pc:chgData name="Schmidt-Poolman, Martine@Energy" userId="3be5bbdf-b139-4f3b-b926-44ba16c2a536" providerId="ADAL" clId="{2E06BE2F-F6EE-4FFE-9957-89BA4037BE6C}" dt="2023-03-02T20:39:58.659" v="1148" actId="1076"/>
        <pc:sldMkLst>
          <pc:docMk/>
          <pc:sldMk cId="1340803821" sldId="266"/>
        </pc:sldMkLst>
        <pc:spChg chg="mod">
          <ac:chgData name="Schmidt-Poolman, Martine@Energy" userId="3be5bbdf-b139-4f3b-b926-44ba16c2a536" providerId="ADAL" clId="{2E06BE2F-F6EE-4FFE-9957-89BA4037BE6C}" dt="2023-03-02T19:51:17.869" v="160" actId="20577"/>
          <ac:spMkLst>
            <pc:docMk/>
            <pc:sldMk cId="1340803821" sldId="266"/>
            <ac:spMk id="7" creationId="{DE5B14A8-E48A-C540-9214-39685A723586}"/>
          </ac:spMkLst>
        </pc:spChg>
        <pc:spChg chg="mod">
          <ac:chgData name="Schmidt-Poolman, Martine@Energy" userId="3be5bbdf-b139-4f3b-b926-44ba16c2a536" providerId="ADAL" clId="{2E06BE2F-F6EE-4FFE-9957-89BA4037BE6C}" dt="2023-03-02T20:39:58.659" v="1148" actId="1076"/>
          <ac:spMkLst>
            <pc:docMk/>
            <pc:sldMk cId="1340803821" sldId="266"/>
            <ac:spMk id="8" creationId="{225032D5-95B1-1548-AFAF-7FB1F52B9EA7}"/>
          </ac:spMkLst>
        </pc:spChg>
      </pc:sldChg>
      <pc:sldChg chg="ord">
        <pc:chgData name="Schmidt-Poolman, Martine@Energy" userId="3be5bbdf-b139-4f3b-b926-44ba16c2a536" providerId="ADAL" clId="{2E06BE2F-F6EE-4FFE-9957-89BA4037BE6C}" dt="2023-03-08T21:55:33.395" v="1358"/>
        <pc:sldMkLst>
          <pc:docMk/>
          <pc:sldMk cId="452997239" sldId="270"/>
        </pc:sldMkLst>
      </pc:sldChg>
      <pc:sldChg chg="modSp mod ord">
        <pc:chgData name="Schmidt-Poolman, Martine@Energy" userId="3be5bbdf-b139-4f3b-b926-44ba16c2a536" providerId="ADAL" clId="{2E06BE2F-F6EE-4FFE-9957-89BA4037BE6C}" dt="2023-03-16T18:16:48.628" v="2627" actId="13926"/>
        <pc:sldMkLst>
          <pc:docMk/>
          <pc:sldMk cId="17874715" sldId="271"/>
        </pc:sldMkLst>
        <pc:spChg chg="mod">
          <ac:chgData name="Schmidt-Poolman, Martine@Energy" userId="3be5bbdf-b139-4f3b-b926-44ba16c2a536" providerId="ADAL" clId="{2E06BE2F-F6EE-4FFE-9957-89BA4037BE6C}" dt="2023-03-02T19:52:01.452" v="207" actId="20577"/>
          <ac:spMkLst>
            <pc:docMk/>
            <pc:sldMk cId="17874715" sldId="271"/>
            <ac:spMk id="7" creationId="{DE5B14A8-E48A-C540-9214-39685A723586}"/>
          </ac:spMkLst>
        </pc:spChg>
        <pc:spChg chg="mod">
          <ac:chgData name="Schmidt-Poolman, Martine@Energy" userId="3be5bbdf-b139-4f3b-b926-44ba16c2a536" providerId="ADAL" clId="{2E06BE2F-F6EE-4FFE-9957-89BA4037BE6C}" dt="2023-03-16T18:16:48.628" v="2627" actId="13926"/>
          <ac:spMkLst>
            <pc:docMk/>
            <pc:sldMk cId="17874715" sldId="271"/>
            <ac:spMk id="8" creationId="{225032D5-95B1-1548-AFAF-7FB1F52B9EA7}"/>
          </ac:spMkLst>
        </pc:spChg>
      </pc:sldChg>
      <pc:sldChg chg="modSp mod">
        <pc:chgData name="Schmidt-Poolman, Martine@Energy" userId="3be5bbdf-b139-4f3b-b926-44ba16c2a536" providerId="ADAL" clId="{2E06BE2F-F6EE-4FFE-9957-89BA4037BE6C}" dt="2023-03-02T19:56:38.075" v="217" actId="115"/>
        <pc:sldMkLst>
          <pc:docMk/>
          <pc:sldMk cId="3608783788" sldId="272"/>
        </pc:sldMkLst>
        <pc:spChg chg="mod">
          <ac:chgData name="Schmidt-Poolman, Martine@Energy" userId="3be5bbdf-b139-4f3b-b926-44ba16c2a536" providerId="ADAL" clId="{2E06BE2F-F6EE-4FFE-9957-89BA4037BE6C}" dt="2023-03-02T19:56:38.075" v="217" actId="115"/>
          <ac:spMkLst>
            <pc:docMk/>
            <pc:sldMk cId="3608783788" sldId="272"/>
            <ac:spMk id="8" creationId="{225032D5-95B1-1548-AFAF-7FB1F52B9EA7}"/>
          </ac:spMkLst>
        </pc:spChg>
      </pc:sldChg>
      <pc:sldChg chg="modSp mod">
        <pc:chgData name="Schmidt-Poolman, Martine@Energy" userId="3be5bbdf-b139-4f3b-b926-44ba16c2a536" providerId="ADAL" clId="{2E06BE2F-F6EE-4FFE-9957-89BA4037BE6C}" dt="2023-03-02T20:59:18.603" v="1342" actId="255"/>
        <pc:sldMkLst>
          <pc:docMk/>
          <pc:sldMk cId="1519837167" sldId="273"/>
        </pc:sldMkLst>
        <pc:spChg chg="mod">
          <ac:chgData name="Schmidt-Poolman, Martine@Energy" userId="3be5bbdf-b139-4f3b-b926-44ba16c2a536" providerId="ADAL" clId="{2E06BE2F-F6EE-4FFE-9957-89BA4037BE6C}" dt="2023-03-02T20:59:18.603" v="1342" actId="255"/>
          <ac:spMkLst>
            <pc:docMk/>
            <pc:sldMk cId="1519837167" sldId="273"/>
            <ac:spMk id="3" creationId="{92730C35-0FB8-3B41-E66C-D84DEE64E81B}"/>
          </ac:spMkLst>
        </pc:spChg>
        <pc:spChg chg="mod">
          <ac:chgData name="Schmidt-Poolman, Martine@Energy" userId="3be5bbdf-b139-4f3b-b926-44ba16c2a536" providerId="ADAL" clId="{2E06BE2F-F6EE-4FFE-9957-89BA4037BE6C}" dt="2023-03-02T20:09:45.465" v="420" actId="20577"/>
          <ac:spMkLst>
            <pc:docMk/>
            <pc:sldMk cId="1519837167" sldId="273"/>
            <ac:spMk id="8" creationId="{225032D5-95B1-1548-AFAF-7FB1F52B9EA7}"/>
          </ac:spMkLst>
        </pc:spChg>
      </pc:sldChg>
      <pc:sldChg chg="modSp mod modCm">
        <pc:chgData name="Schmidt-Poolman, Martine@Energy" userId="3be5bbdf-b139-4f3b-b926-44ba16c2a536" providerId="ADAL" clId="{2E06BE2F-F6EE-4FFE-9957-89BA4037BE6C}" dt="2023-03-08T22:23:52.973" v="1941"/>
        <pc:sldMkLst>
          <pc:docMk/>
          <pc:sldMk cId="2190832787" sldId="275"/>
        </pc:sldMkLst>
        <pc:spChg chg="mod">
          <ac:chgData name="Schmidt-Poolman, Martine@Energy" userId="3be5bbdf-b139-4f3b-b926-44ba16c2a536" providerId="ADAL" clId="{2E06BE2F-F6EE-4FFE-9957-89BA4037BE6C}" dt="2023-03-08T22:22:09.365" v="1940" actId="27107"/>
          <ac:spMkLst>
            <pc:docMk/>
            <pc:sldMk cId="2190832787" sldId="275"/>
            <ac:spMk id="8" creationId="{225032D5-95B1-1548-AFAF-7FB1F52B9EA7}"/>
          </ac:spMkLst>
        </pc:spChg>
      </pc:sldChg>
      <pc:sldChg chg="modSp mod">
        <pc:chgData name="Schmidt-Poolman, Martine@Energy" userId="3be5bbdf-b139-4f3b-b926-44ba16c2a536" providerId="ADAL" clId="{2E06BE2F-F6EE-4FFE-9957-89BA4037BE6C}" dt="2023-03-02T20:45:24.853" v="1324" actId="20577"/>
        <pc:sldMkLst>
          <pc:docMk/>
          <pc:sldMk cId="2569031875" sldId="276"/>
        </pc:sldMkLst>
        <pc:spChg chg="mod">
          <ac:chgData name="Schmidt-Poolman, Martine@Energy" userId="3be5bbdf-b139-4f3b-b926-44ba16c2a536" providerId="ADAL" clId="{2E06BE2F-F6EE-4FFE-9957-89BA4037BE6C}" dt="2023-03-02T20:45:24.853" v="1324" actId="20577"/>
          <ac:spMkLst>
            <pc:docMk/>
            <pc:sldMk cId="2569031875" sldId="276"/>
            <ac:spMk id="4" creationId="{13528532-846A-A85A-373F-8550723DBCC7}"/>
          </ac:spMkLst>
        </pc:spChg>
      </pc:sldChg>
      <pc:sldChg chg="addSp modSp mod">
        <pc:chgData name="Schmidt-Poolman, Martine@Energy" userId="3be5bbdf-b139-4f3b-b926-44ba16c2a536" providerId="ADAL" clId="{2E06BE2F-F6EE-4FFE-9957-89BA4037BE6C}" dt="2023-03-22T16:48:05.782" v="2889" actId="13244"/>
        <pc:sldMkLst>
          <pc:docMk/>
          <pc:sldMk cId="4227430524" sldId="277"/>
        </pc:sldMkLst>
        <pc:spChg chg="ord">
          <ac:chgData name="Schmidt-Poolman, Martine@Energy" userId="3be5bbdf-b139-4f3b-b926-44ba16c2a536" providerId="ADAL" clId="{2E06BE2F-F6EE-4FFE-9957-89BA4037BE6C}" dt="2023-03-22T16:48:05.782" v="2889" actId="13244"/>
          <ac:spMkLst>
            <pc:docMk/>
            <pc:sldMk cId="4227430524" sldId="277"/>
            <ac:spMk id="2" creationId="{88446854-F447-47F1-A8CF-D764B2A4A65D}"/>
          </ac:spMkLst>
        </pc:spChg>
        <pc:spChg chg="mod">
          <ac:chgData name="Schmidt-Poolman, Martine@Energy" userId="3be5bbdf-b139-4f3b-b926-44ba16c2a536" providerId="ADAL" clId="{2E06BE2F-F6EE-4FFE-9957-89BA4037BE6C}" dt="2023-03-08T22:38:25.063" v="2114" actId="14100"/>
          <ac:spMkLst>
            <pc:docMk/>
            <pc:sldMk cId="4227430524" sldId="277"/>
            <ac:spMk id="6" creationId="{2815003A-EDEF-4D35-B40D-31EDDFA4CE32}"/>
          </ac:spMkLst>
        </pc:spChg>
        <pc:picChg chg="add mod">
          <ac:chgData name="Schmidt-Poolman, Martine@Energy" userId="3be5bbdf-b139-4f3b-b926-44ba16c2a536" providerId="ADAL" clId="{2E06BE2F-F6EE-4FFE-9957-89BA4037BE6C}" dt="2023-03-08T22:38:21.072" v="2113" actId="1076"/>
          <ac:picMkLst>
            <pc:docMk/>
            <pc:sldMk cId="4227430524" sldId="277"/>
            <ac:picMk id="3" creationId="{6E0608EA-8358-34FB-8274-117BEB9F1D06}"/>
          </ac:picMkLst>
        </pc:picChg>
        <pc:picChg chg="add mod">
          <ac:chgData name="Schmidt-Poolman, Martine@Energy" userId="3be5bbdf-b139-4f3b-b926-44ba16c2a536" providerId="ADAL" clId="{2E06BE2F-F6EE-4FFE-9957-89BA4037BE6C}" dt="2023-03-08T22:38:21.072" v="2113" actId="1076"/>
          <ac:picMkLst>
            <pc:docMk/>
            <pc:sldMk cId="4227430524" sldId="277"/>
            <ac:picMk id="4" creationId="{FBA62680-D182-F5D9-0569-DA27F27EEE15}"/>
          </ac:picMkLst>
        </pc:picChg>
      </pc:sldChg>
      <pc:sldChg chg="modSp mod addCm delCm modCm">
        <pc:chgData name="Schmidt-Poolman, Martine@Energy" userId="3be5bbdf-b139-4f3b-b926-44ba16c2a536" providerId="ADAL" clId="{2E06BE2F-F6EE-4FFE-9957-89BA4037BE6C}" dt="2023-03-16T22:43:55.831" v="2698"/>
        <pc:sldMkLst>
          <pc:docMk/>
          <pc:sldMk cId="2488443632" sldId="279"/>
        </pc:sldMkLst>
        <pc:spChg chg="mod">
          <ac:chgData name="Schmidt-Poolman, Martine@Energy" userId="3be5bbdf-b139-4f3b-b926-44ba16c2a536" providerId="ADAL" clId="{2E06BE2F-F6EE-4FFE-9957-89BA4037BE6C}" dt="2023-03-16T18:53:03.062" v="2684" actId="207"/>
          <ac:spMkLst>
            <pc:docMk/>
            <pc:sldMk cId="2488443632" sldId="279"/>
            <ac:spMk id="4" creationId="{E94A29C1-5FB9-4D42-E680-5DC9CDD3B62C}"/>
          </ac:spMkLst>
        </pc:spChg>
        <pc:spChg chg="mod">
          <ac:chgData name="Schmidt-Poolman, Martine@Energy" userId="3be5bbdf-b139-4f3b-b926-44ba16c2a536" providerId="ADAL" clId="{2E06BE2F-F6EE-4FFE-9957-89BA4037BE6C}" dt="2023-03-16T18:53:18.196" v="2685" actId="255"/>
          <ac:spMkLst>
            <pc:docMk/>
            <pc:sldMk cId="2488443632" sldId="279"/>
            <ac:spMk id="6" creationId="{74183BBC-E211-CBFF-505B-939E03F5D27C}"/>
          </ac:spMkLst>
        </pc:spChg>
      </pc:sldChg>
      <pc:sldChg chg="modSp mod">
        <pc:chgData name="Schmidt-Poolman, Martine@Energy" userId="3be5bbdf-b139-4f3b-b926-44ba16c2a536" providerId="ADAL" clId="{2E06BE2F-F6EE-4FFE-9957-89BA4037BE6C}" dt="2023-03-16T18:53:25.451" v="2686" actId="255"/>
        <pc:sldMkLst>
          <pc:docMk/>
          <pc:sldMk cId="3960575520" sldId="280"/>
        </pc:sldMkLst>
        <pc:spChg chg="mod">
          <ac:chgData name="Schmidt-Poolman, Martine@Energy" userId="3be5bbdf-b139-4f3b-b926-44ba16c2a536" providerId="ADAL" clId="{2E06BE2F-F6EE-4FFE-9957-89BA4037BE6C}" dt="2023-03-08T22:41:42.445" v="2415" actId="27636"/>
          <ac:spMkLst>
            <pc:docMk/>
            <pc:sldMk cId="3960575520" sldId="280"/>
            <ac:spMk id="4" creationId="{143A9AC3-BB64-4C94-8511-197F17DE394C}"/>
          </ac:spMkLst>
        </pc:spChg>
        <pc:spChg chg="mod">
          <ac:chgData name="Schmidt-Poolman, Martine@Energy" userId="3be5bbdf-b139-4f3b-b926-44ba16c2a536" providerId="ADAL" clId="{2E06BE2F-F6EE-4FFE-9957-89BA4037BE6C}" dt="2023-03-16T18:53:25.451" v="2686" actId="255"/>
          <ac:spMkLst>
            <pc:docMk/>
            <pc:sldMk cId="3960575520" sldId="280"/>
            <ac:spMk id="6" creationId="{8B0DDD04-EE00-B4EA-507E-C9662C176877}"/>
          </ac:spMkLst>
        </pc:spChg>
      </pc:sldChg>
      <pc:sldChg chg="modSp mod">
        <pc:chgData name="Schmidt-Poolman, Martine@Energy" userId="3be5bbdf-b139-4f3b-b926-44ba16c2a536" providerId="ADAL" clId="{2E06BE2F-F6EE-4FFE-9957-89BA4037BE6C}" dt="2023-03-08T21:59:25.120" v="1364" actId="108"/>
        <pc:sldMkLst>
          <pc:docMk/>
          <pc:sldMk cId="1308028765" sldId="284"/>
        </pc:sldMkLst>
        <pc:spChg chg="mod">
          <ac:chgData name="Schmidt-Poolman, Martine@Energy" userId="3be5bbdf-b139-4f3b-b926-44ba16c2a536" providerId="ADAL" clId="{2E06BE2F-F6EE-4FFE-9957-89BA4037BE6C}" dt="2023-03-08T21:59:25.120" v="1364" actId="108"/>
          <ac:spMkLst>
            <pc:docMk/>
            <pc:sldMk cId="1308028765" sldId="284"/>
            <ac:spMk id="8" creationId="{225032D5-95B1-1548-AFAF-7FB1F52B9EA7}"/>
          </ac:spMkLst>
        </pc:spChg>
      </pc:sldChg>
      <pc:sldChg chg="modSp mod addCm delCm modNotesTx">
        <pc:chgData name="Schmidt-Poolman, Martine@Energy" userId="3be5bbdf-b139-4f3b-b926-44ba16c2a536" providerId="ADAL" clId="{2E06BE2F-F6EE-4FFE-9957-89BA4037BE6C}" dt="2023-03-16T17:09:07.748" v="2529" actId="20577"/>
        <pc:sldMkLst>
          <pc:docMk/>
          <pc:sldMk cId="353809231" sldId="285"/>
        </pc:sldMkLst>
        <pc:graphicFrameChg chg="mod modGraphic">
          <ac:chgData name="Schmidt-Poolman, Martine@Energy" userId="3be5bbdf-b139-4f3b-b926-44ba16c2a536" providerId="ADAL" clId="{2E06BE2F-F6EE-4FFE-9957-89BA4037BE6C}" dt="2023-03-16T17:09:07.748" v="2529" actId="20577"/>
          <ac:graphicFrameMkLst>
            <pc:docMk/>
            <pc:sldMk cId="353809231" sldId="285"/>
            <ac:graphicFrameMk id="9" creationId="{00000000-0000-0000-0000-000000000000}"/>
          </ac:graphicFrameMkLst>
        </pc:graphicFrameChg>
      </pc:sldChg>
      <pc:sldChg chg="modSp mod addCm">
        <pc:chgData name="Schmidt-Poolman, Martine@Energy" userId="3be5bbdf-b139-4f3b-b926-44ba16c2a536" providerId="ADAL" clId="{2E06BE2F-F6EE-4FFE-9957-89BA4037BE6C}" dt="2023-03-08T22:20:43.143" v="1929" actId="20577"/>
        <pc:sldMkLst>
          <pc:docMk/>
          <pc:sldMk cId="3768265395" sldId="286"/>
        </pc:sldMkLst>
        <pc:spChg chg="mod">
          <ac:chgData name="Schmidt-Poolman, Martine@Energy" userId="3be5bbdf-b139-4f3b-b926-44ba16c2a536" providerId="ADAL" clId="{2E06BE2F-F6EE-4FFE-9957-89BA4037BE6C}" dt="2023-03-08T22:20:43.143" v="1929" actId="20577"/>
          <ac:spMkLst>
            <pc:docMk/>
            <pc:sldMk cId="3768265395" sldId="286"/>
            <ac:spMk id="7" creationId="{DE5B14A8-E48A-C540-9214-39685A723586}"/>
          </ac:spMkLst>
        </pc:spChg>
        <pc:spChg chg="mod">
          <ac:chgData name="Schmidt-Poolman, Martine@Energy" userId="3be5bbdf-b139-4f3b-b926-44ba16c2a536" providerId="ADAL" clId="{2E06BE2F-F6EE-4FFE-9957-89BA4037BE6C}" dt="2023-03-08T22:18:35.607" v="1922" actId="5793"/>
          <ac:spMkLst>
            <pc:docMk/>
            <pc:sldMk cId="3768265395" sldId="286"/>
            <ac:spMk id="8" creationId="{225032D5-95B1-1548-AFAF-7FB1F52B9EA7}"/>
          </ac:spMkLst>
        </pc:spChg>
      </pc:sldChg>
      <pc:sldChg chg="modSp mod">
        <pc:chgData name="Schmidt-Poolman, Martine@Energy" userId="3be5bbdf-b139-4f3b-b926-44ba16c2a536" providerId="ADAL" clId="{2E06BE2F-F6EE-4FFE-9957-89BA4037BE6C}" dt="2023-03-16T18:43:43.401" v="2678" actId="13926"/>
        <pc:sldMkLst>
          <pc:docMk/>
          <pc:sldMk cId="4025808352" sldId="287"/>
        </pc:sldMkLst>
        <pc:spChg chg="mod">
          <ac:chgData name="Schmidt-Poolman, Martine@Energy" userId="3be5bbdf-b139-4f3b-b926-44ba16c2a536" providerId="ADAL" clId="{2E06BE2F-F6EE-4FFE-9957-89BA4037BE6C}" dt="2023-03-16T17:27:14.214" v="2542" actId="255"/>
          <ac:spMkLst>
            <pc:docMk/>
            <pc:sldMk cId="4025808352" sldId="287"/>
            <ac:spMk id="7" creationId="{DE5B14A8-E48A-C540-9214-39685A723586}"/>
          </ac:spMkLst>
        </pc:spChg>
        <pc:spChg chg="mod">
          <ac:chgData name="Schmidt-Poolman, Martine@Energy" userId="3be5bbdf-b139-4f3b-b926-44ba16c2a536" providerId="ADAL" clId="{2E06BE2F-F6EE-4FFE-9957-89BA4037BE6C}" dt="2023-03-16T18:43:43.401" v="2678" actId="13926"/>
          <ac:spMkLst>
            <pc:docMk/>
            <pc:sldMk cId="4025808352" sldId="287"/>
            <ac:spMk id="8" creationId="{225032D5-95B1-1548-AFAF-7FB1F52B9EA7}"/>
          </ac:spMkLst>
        </pc:spChg>
      </pc:sldChg>
      <pc:sldChg chg="modSp mod addCm delCm modCm">
        <pc:chgData name="Schmidt-Poolman, Martine@Energy" userId="3be5bbdf-b139-4f3b-b926-44ba16c2a536" providerId="ADAL" clId="{2E06BE2F-F6EE-4FFE-9957-89BA4037BE6C}" dt="2023-03-16T17:10:25.176" v="2536" actId="255"/>
        <pc:sldMkLst>
          <pc:docMk/>
          <pc:sldMk cId="1685374834" sldId="288"/>
        </pc:sldMkLst>
        <pc:spChg chg="mod">
          <ac:chgData name="Schmidt-Poolman, Martine@Energy" userId="3be5bbdf-b139-4f3b-b926-44ba16c2a536" providerId="ADAL" clId="{2E06BE2F-F6EE-4FFE-9957-89BA4037BE6C}" dt="2023-03-08T22:21:01.155" v="1932" actId="20577"/>
          <ac:spMkLst>
            <pc:docMk/>
            <pc:sldMk cId="1685374834" sldId="288"/>
            <ac:spMk id="7" creationId="{DE5B14A8-E48A-C540-9214-39685A723586}"/>
          </ac:spMkLst>
        </pc:spChg>
        <pc:spChg chg="mod">
          <ac:chgData name="Schmidt-Poolman, Martine@Energy" userId="3be5bbdf-b139-4f3b-b926-44ba16c2a536" providerId="ADAL" clId="{2E06BE2F-F6EE-4FFE-9957-89BA4037BE6C}" dt="2023-03-16T17:10:25.176" v="2536" actId="255"/>
          <ac:spMkLst>
            <pc:docMk/>
            <pc:sldMk cId="1685374834" sldId="288"/>
            <ac:spMk id="8" creationId="{225032D5-95B1-1548-AFAF-7FB1F52B9EA7}"/>
          </ac:spMkLst>
        </pc:spChg>
      </pc:sldChg>
      <pc:sldChg chg="modSp mod">
        <pc:chgData name="Schmidt-Poolman, Martine@Energy" userId="3be5bbdf-b139-4f3b-b926-44ba16c2a536" providerId="ADAL" clId="{2E06BE2F-F6EE-4FFE-9957-89BA4037BE6C}" dt="2023-03-08T22:21:05.411" v="1935" actId="20577"/>
        <pc:sldMkLst>
          <pc:docMk/>
          <pc:sldMk cId="3285064902" sldId="289"/>
        </pc:sldMkLst>
        <pc:spChg chg="mod">
          <ac:chgData name="Schmidt-Poolman, Martine@Energy" userId="3be5bbdf-b139-4f3b-b926-44ba16c2a536" providerId="ADAL" clId="{2E06BE2F-F6EE-4FFE-9957-89BA4037BE6C}" dt="2023-03-08T22:21:05.411" v="1935" actId="20577"/>
          <ac:spMkLst>
            <pc:docMk/>
            <pc:sldMk cId="3285064902" sldId="289"/>
            <ac:spMk id="7" creationId="{DE5B14A8-E48A-C540-9214-39685A723586}"/>
          </ac:spMkLst>
        </pc:spChg>
        <pc:spChg chg="mod">
          <ac:chgData name="Schmidt-Poolman, Martine@Energy" userId="3be5bbdf-b139-4f3b-b926-44ba16c2a536" providerId="ADAL" clId="{2E06BE2F-F6EE-4FFE-9957-89BA4037BE6C}" dt="2023-03-08T22:20:21.498" v="1927" actId="27636"/>
          <ac:spMkLst>
            <pc:docMk/>
            <pc:sldMk cId="3285064902" sldId="289"/>
            <ac:spMk id="8" creationId="{225032D5-95B1-1548-AFAF-7FB1F52B9EA7}"/>
          </ac:spMkLst>
        </pc:spChg>
      </pc:sldChg>
      <pc:sldChg chg="modSp mod">
        <pc:chgData name="Schmidt-Poolman, Martine@Energy" userId="3be5bbdf-b139-4f3b-b926-44ba16c2a536" providerId="ADAL" clId="{2E06BE2F-F6EE-4FFE-9957-89BA4037BE6C}" dt="2023-03-17T00:22:12.536" v="2793" actId="207"/>
        <pc:sldMkLst>
          <pc:docMk/>
          <pc:sldMk cId="1597230581" sldId="290"/>
        </pc:sldMkLst>
        <pc:spChg chg="mod">
          <ac:chgData name="Schmidt-Poolman, Martine@Energy" userId="3be5bbdf-b139-4f3b-b926-44ba16c2a536" providerId="ADAL" clId="{2E06BE2F-F6EE-4FFE-9957-89BA4037BE6C}" dt="2023-03-17T00:22:08.179" v="2792" actId="207"/>
          <ac:spMkLst>
            <pc:docMk/>
            <pc:sldMk cId="1597230581" sldId="290"/>
            <ac:spMk id="9" creationId="{00000000-0000-0000-0000-000000000000}"/>
          </ac:spMkLst>
        </pc:spChg>
        <pc:spChg chg="mod">
          <ac:chgData name="Schmidt-Poolman, Martine@Energy" userId="3be5bbdf-b139-4f3b-b926-44ba16c2a536" providerId="ADAL" clId="{2E06BE2F-F6EE-4FFE-9957-89BA4037BE6C}" dt="2023-03-17T00:22:12.536" v="2793" actId="207"/>
          <ac:spMkLst>
            <pc:docMk/>
            <pc:sldMk cId="1597230581" sldId="290"/>
            <ac:spMk id="10" creationId="{00000000-0000-0000-0000-000000000000}"/>
          </ac:spMkLst>
        </pc:spChg>
      </pc:sldChg>
      <pc:sldChg chg="modCm">
        <pc:chgData name="Schmidt-Poolman, Martine@Energy" userId="3be5bbdf-b139-4f3b-b926-44ba16c2a536" providerId="ADAL" clId="{2E06BE2F-F6EE-4FFE-9957-89BA4037BE6C}" dt="2023-03-16T22:46:16.807" v="2700" actId="2056"/>
        <pc:sldMkLst>
          <pc:docMk/>
          <pc:sldMk cId="857935800" sldId="292"/>
        </pc:sldMkLst>
      </pc:sldChg>
      <pc:sldChg chg="addSp modSp del mod">
        <pc:chgData name="Schmidt-Poolman, Martine@Energy" userId="3be5bbdf-b139-4f3b-b926-44ba16c2a536" providerId="ADAL" clId="{2E06BE2F-F6EE-4FFE-9957-89BA4037BE6C}" dt="2023-03-16T17:25:42.391" v="2538" actId="47"/>
        <pc:sldMkLst>
          <pc:docMk/>
          <pc:sldMk cId="2833298593" sldId="295"/>
        </pc:sldMkLst>
        <pc:spChg chg="add mod">
          <ac:chgData name="Schmidt-Poolman, Martine@Energy" userId="3be5bbdf-b139-4f3b-b926-44ba16c2a536" providerId="ADAL" clId="{2E06BE2F-F6EE-4FFE-9957-89BA4037BE6C}" dt="2023-03-08T22:14:11.721" v="1831" actId="688"/>
          <ac:spMkLst>
            <pc:docMk/>
            <pc:sldMk cId="2833298593" sldId="295"/>
            <ac:spMk id="3" creationId="{C20ED464-A54C-19AA-F9E9-F3CF2266CD06}"/>
          </ac:spMkLst>
        </pc:spChg>
      </pc:sldChg>
      <pc:sldChg chg="modSp mod modNotesTx">
        <pc:chgData name="Schmidt-Poolman, Martine@Energy" userId="3be5bbdf-b139-4f3b-b926-44ba16c2a536" providerId="ADAL" clId="{2E06BE2F-F6EE-4FFE-9957-89BA4037BE6C}" dt="2023-03-21T18:27:50.442" v="2887" actId="20577"/>
        <pc:sldMkLst>
          <pc:docMk/>
          <pc:sldMk cId="1664551204" sldId="298"/>
        </pc:sldMkLst>
        <pc:graphicFrameChg chg="mod modGraphic">
          <ac:chgData name="Schmidt-Poolman, Martine@Energy" userId="3be5bbdf-b139-4f3b-b926-44ba16c2a536" providerId="ADAL" clId="{2E06BE2F-F6EE-4FFE-9957-89BA4037BE6C}" dt="2023-03-17T04:18:32.388" v="2802" actId="207"/>
          <ac:graphicFrameMkLst>
            <pc:docMk/>
            <pc:sldMk cId="1664551204" sldId="298"/>
            <ac:graphicFrameMk id="9" creationId="{00000000-0000-0000-0000-000000000000}"/>
          </ac:graphicFrameMkLst>
        </pc:graphicFrameChg>
      </pc:sldChg>
      <pc:sldChg chg="modSp mod">
        <pc:chgData name="Schmidt-Poolman, Martine@Energy" userId="3be5bbdf-b139-4f3b-b926-44ba16c2a536" providerId="ADAL" clId="{2E06BE2F-F6EE-4FFE-9957-89BA4037BE6C}" dt="2023-03-17T04:18:40.397" v="2809" actId="20577"/>
        <pc:sldMkLst>
          <pc:docMk/>
          <pc:sldMk cId="3886635779" sldId="299"/>
        </pc:sldMkLst>
        <pc:spChg chg="mod">
          <ac:chgData name="Schmidt-Poolman, Martine@Energy" userId="3be5bbdf-b139-4f3b-b926-44ba16c2a536" providerId="ADAL" clId="{2E06BE2F-F6EE-4FFE-9957-89BA4037BE6C}" dt="2023-03-17T04:18:40.397" v="2809" actId="20577"/>
          <ac:spMkLst>
            <pc:docMk/>
            <pc:sldMk cId="3886635779" sldId="299"/>
            <ac:spMk id="8" creationId="{225032D5-95B1-1548-AFAF-7FB1F52B9EA7}"/>
          </ac:spMkLst>
        </pc:spChg>
      </pc:sldChg>
      <pc:sldChg chg="addCm">
        <pc:chgData name="Schmidt-Poolman, Martine@Energy" userId="3be5bbdf-b139-4f3b-b926-44ba16c2a536" providerId="ADAL" clId="{2E06BE2F-F6EE-4FFE-9957-89BA4037BE6C}" dt="2023-03-08T21:46:19.472" v="1344"/>
        <pc:sldMkLst>
          <pc:docMk/>
          <pc:sldMk cId="4205697365" sldId="302"/>
        </pc:sldMkLst>
      </pc:sldChg>
      <pc:sldChg chg="modSp mod">
        <pc:chgData name="Schmidt-Poolman, Martine@Energy" userId="3be5bbdf-b139-4f3b-b926-44ba16c2a536" providerId="ADAL" clId="{2E06BE2F-F6EE-4FFE-9957-89BA4037BE6C}" dt="2023-03-17T00:22:23.332" v="2794" actId="207"/>
        <pc:sldMkLst>
          <pc:docMk/>
          <pc:sldMk cId="1467501274" sldId="303"/>
        </pc:sldMkLst>
        <pc:spChg chg="mod">
          <ac:chgData name="Schmidt-Poolman, Martine@Energy" userId="3be5bbdf-b139-4f3b-b926-44ba16c2a536" providerId="ADAL" clId="{2E06BE2F-F6EE-4FFE-9957-89BA4037BE6C}" dt="2023-03-08T22:12:36.922" v="1785" actId="20577"/>
          <ac:spMkLst>
            <pc:docMk/>
            <pc:sldMk cId="1467501274" sldId="303"/>
            <ac:spMk id="10" creationId="{DE5B14A8-E48A-C540-9214-39685A723586}"/>
          </ac:spMkLst>
        </pc:spChg>
        <pc:spChg chg="mod">
          <ac:chgData name="Schmidt-Poolman, Martine@Energy" userId="3be5bbdf-b139-4f3b-b926-44ba16c2a536" providerId="ADAL" clId="{2E06BE2F-F6EE-4FFE-9957-89BA4037BE6C}" dt="2023-03-17T00:21:58.385" v="2791" actId="207"/>
          <ac:spMkLst>
            <pc:docMk/>
            <pc:sldMk cId="1467501274" sldId="303"/>
            <ac:spMk id="11" creationId="{00000000-0000-0000-0000-000000000000}"/>
          </ac:spMkLst>
        </pc:spChg>
        <pc:graphicFrameChg chg="modGraphic">
          <ac:chgData name="Schmidt-Poolman, Martine@Energy" userId="3be5bbdf-b139-4f3b-b926-44ba16c2a536" providerId="ADAL" clId="{2E06BE2F-F6EE-4FFE-9957-89BA4037BE6C}" dt="2023-03-17T00:22:23.332" v="2794" actId="207"/>
          <ac:graphicFrameMkLst>
            <pc:docMk/>
            <pc:sldMk cId="1467501274" sldId="303"/>
            <ac:graphicFrameMk id="12" creationId="{00000000-0000-0000-0000-000000000000}"/>
          </ac:graphicFrameMkLst>
        </pc:graphicFrameChg>
      </pc:sldChg>
      <pc:sldChg chg="modSp mod modCm modNotesTx">
        <pc:chgData name="Schmidt-Poolman, Martine@Energy" userId="3be5bbdf-b139-4f3b-b926-44ba16c2a536" providerId="ADAL" clId="{2E06BE2F-F6EE-4FFE-9957-89BA4037BE6C}" dt="2023-03-20T23:19:02.391" v="2885" actId="20577"/>
        <pc:sldMkLst>
          <pc:docMk/>
          <pc:sldMk cId="3204411470" sldId="304"/>
        </pc:sldMkLst>
        <pc:spChg chg="mod">
          <ac:chgData name="Schmidt-Poolman, Martine@Energy" userId="3be5bbdf-b139-4f3b-b926-44ba16c2a536" providerId="ADAL" clId="{2E06BE2F-F6EE-4FFE-9957-89BA4037BE6C}" dt="2023-03-16T22:48:30.559" v="2706" actId="1076"/>
          <ac:spMkLst>
            <pc:docMk/>
            <pc:sldMk cId="3204411470" sldId="304"/>
            <ac:spMk id="3" creationId="{86DCA9C7-5376-DE3C-AAE1-FD6EBDB1B25D}"/>
          </ac:spMkLst>
        </pc:spChg>
        <pc:spChg chg="mod">
          <ac:chgData name="Schmidt-Poolman, Martine@Energy" userId="3be5bbdf-b139-4f3b-b926-44ba16c2a536" providerId="ADAL" clId="{2E06BE2F-F6EE-4FFE-9957-89BA4037BE6C}" dt="2023-03-08T22:11:21.762" v="1783" actId="20577"/>
          <ac:spMkLst>
            <pc:docMk/>
            <pc:sldMk cId="3204411470" sldId="304"/>
            <ac:spMk id="10" creationId="{DE5B14A8-E48A-C540-9214-39685A723586}"/>
          </ac:spMkLst>
        </pc:spChg>
        <pc:spChg chg="mod">
          <ac:chgData name="Schmidt-Poolman, Martine@Energy" userId="3be5bbdf-b139-4f3b-b926-44ba16c2a536" providerId="ADAL" clId="{2E06BE2F-F6EE-4FFE-9957-89BA4037BE6C}" dt="2023-03-17T00:21:49.584" v="2790" actId="207"/>
          <ac:spMkLst>
            <pc:docMk/>
            <pc:sldMk cId="3204411470" sldId="304"/>
            <ac:spMk id="11" creationId="{00000000-0000-0000-0000-000000000000}"/>
          </ac:spMkLst>
        </pc:spChg>
        <pc:graphicFrameChg chg="modGraphic">
          <ac:chgData name="Schmidt-Poolman, Martine@Energy" userId="3be5bbdf-b139-4f3b-b926-44ba16c2a536" providerId="ADAL" clId="{2E06BE2F-F6EE-4FFE-9957-89BA4037BE6C}" dt="2023-03-17T00:22:36.998" v="2795" actId="207"/>
          <ac:graphicFrameMkLst>
            <pc:docMk/>
            <pc:sldMk cId="3204411470" sldId="304"/>
            <ac:graphicFrameMk id="7" creationId="{00000000-0000-0000-0000-000000000000}"/>
          </ac:graphicFrameMkLst>
        </pc:graphicFrameChg>
      </pc:sldChg>
      <pc:sldChg chg="modSp mod">
        <pc:chgData name="Schmidt-Poolman, Martine@Energy" userId="3be5bbdf-b139-4f3b-b926-44ba16c2a536" providerId="ADAL" clId="{2E06BE2F-F6EE-4FFE-9957-89BA4037BE6C}" dt="2023-03-16T17:45:37.932" v="2626" actId="20577"/>
        <pc:sldMkLst>
          <pc:docMk/>
          <pc:sldMk cId="1975939034" sldId="305"/>
        </pc:sldMkLst>
        <pc:spChg chg="mod">
          <ac:chgData name="Schmidt-Poolman, Martine@Energy" userId="3be5bbdf-b139-4f3b-b926-44ba16c2a536" providerId="ADAL" clId="{2E06BE2F-F6EE-4FFE-9957-89BA4037BE6C}" dt="2023-03-16T17:45:37.932" v="2626" actId="20577"/>
          <ac:spMkLst>
            <pc:docMk/>
            <pc:sldMk cId="1975939034" sldId="305"/>
            <ac:spMk id="4" creationId="{00000000-0000-0000-0000-000000000000}"/>
          </ac:spMkLst>
        </pc:spChg>
      </pc:sldChg>
      <pc:sldChg chg="modSp mod modCm">
        <pc:chgData name="Schmidt-Poolman, Martine@Energy" userId="3be5bbdf-b139-4f3b-b926-44ba16c2a536" providerId="ADAL" clId="{2E06BE2F-F6EE-4FFE-9957-89BA4037BE6C}" dt="2023-03-08T21:52:22.104" v="1355" actId="1076"/>
        <pc:sldMkLst>
          <pc:docMk/>
          <pc:sldMk cId="2272907920" sldId="307"/>
        </pc:sldMkLst>
        <pc:spChg chg="mod">
          <ac:chgData name="Schmidt-Poolman, Martine@Energy" userId="3be5bbdf-b139-4f3b-b926-44ba16c2a536" providerId="ADAL" clId="{2E06BE2F-F6EE-4FFE-9957-89BA4037BE6C}" dt="2023-03-08T21:52:22.104" v="1355" actId="1076"/>
          <ac:spMkLst>
            <pc:docMk/>
            <pc:sldMk cId="2272907920" sldId="307"/>
            <ac:spMk id="6" creationId="{8B709EBD-E607-9DD6-C9E3-B645F891B43F}"/>
          </ac:spMkLst>
        </pc:spChg>
        <pc:picChg chg="mod">
          <ac:chgData name="Schmidt-Poolman, Martine@Energy" userId="3be5bbdf-b139-4f3b-b926-44ba16c2a536" providerId="ADAL" clId="{2E06BE2F-F6EE-4FFE-9957-89BA4037BE6C}" dt="2023-03-08T21:52:22.104" v="1355" actId="1076"/>
          <ac:picMkLst>
            <pc:docMk/>
            <pc:sldMk cId="2272907920" sldId="307"/>
            <ac:picMk id="4" creationId="{A00B7B2F-7494-6A24-C538-12492F56DEE9}"/>
          </ac:picMkLst>
        </pc:picChg>
      </pc:sldChg>
      <pc:sldChg chg="addSp modSp del">
        <pc:chgData name="Schmidt-Poolman, Martine@Energy" userId="3be5bbdf-b139-4f3b-b926-44ba16c2a536" providerId="ADAL" clId="{2E06BE2F-F6EE-4FFE-9957-89BA4037BE6C}" dt="2023-03-16T17:25:43.805" v="2539" actId="47"/>
        <pc:sldMkLst>
          <pc:docMk/>
          <pc:sldMk cId="3001262177" sldId="339"/>
        </pc:sldMkLst>
        <pc:spChg chg="add mod">
          <ac:chgData name="Schmidt-Poolman, Martine@Energy" userId="3be5bbdf-b139-4f3b-b926-44ba16c2a536" providerId="ADAL" clId="{2E06BE2F-F6EE-4FFE-9957-89BA4037BE6C}" dt="2023-03-08T22:14:15.730" v="1832"/>
          <ac:spMkLst>
            <pc:docMk/>
            <pc:sldMk cId="3001262177" sldId="339"/>
            <ac:spMk id="4" creationId="{8D1072A6-66C7-B527-430B-1ACC2C1C7262}"/>
          </ac:spMkLst>
        </pc:spChg>
      </pc:sldChg>
      <pc:sldChg chg="addSp modSp add del modNotesTx">
        <pc:chgData name="Schmidt-Poolman, Martine@Energy" userId="3be5bbdf-b139-4f3b-b926-44ba16c2a536" providerId="ADAL" clId="{2E06BE2F-F6EE-4FFE-9957-89BA4037BE6C}" dt="2023-03-20T23:10:07.567" v="2882" actId="20577"/>
        <pc:sldMkLst>
          <pc:docMk/>
          <pc:sldMk cId="3315438057" sldId="340"/>
        </pc:sldMkLst>
        <pc:spChg chg="add mod">
          <ac:chgData name="Schmidt-Poolman, Martine@Energy" userId="3be5bbdf-b139-4f3b-b926-44ba16c2a536" providerId="ADAL" clId="{2E06BE2F-F6EE-4FFE-9957-89BA4037BE6C}" dt="2023-03-08T22:14:18.691" v="1833"/>
          <ac:spMkLst>
            <pc:docMk/>
            <pc:sldMk cId="3315438057" sldId="340"/>
            <ac:spMk id="4" creationId="{1D887382-3508-BCCB-4328-9B63B39CBA44}"/>
          </ac:spMkLst>
        </pc:spChg>
      </pc:sldChg>
      <pc:sldChg chg="del">
        <pc:chgData name="Schmidt-Poolman, Martine@Energy" userId="3be5bbdf-b139-4f3b-b926-44ba16c2a536" providerId="ADAL" clId="{2E06BE2F-F6EE-4FFE-9957-89BA4037BE6C}" dt="2023-03-16T17:02:03.168" v="2516" actId="2696"/>
        <pc:sldMkLst>
          <pc:docMk/>
          <pc:sldMk cId="3023834144" sldId="341"/>
        </pc:sldMkLst>
      </pc:sldChg>
      <pc:sldChg chg="modSp add mod">
        <pc:chgData name="Schmidt-Poolman, Martine@Energy" userId="3be5bbdf-b139-4f3b-b926-44ba16c2a536" providerId="ADAL" clId="{2E06BE2F-F6EE-4FFE-9957-89BA4037BE6C}" dt="2023-03-16T17:02:08.026" v="2519" actId="27636"/>
        <pc:sldMkLst>
          <pc:docMk/>
          <pc:sldMk cId="3762387316" sldId="341"/>
        </pc:sldMkLst>
        <pc:spChg chg="mod">
          <ac:chgData name="Schmidt-Poolman, Martine@Energy" userId="3be5bbdf-b139-4f3b-b926-44ba16c2a536" providerId="ADAL" clId="{2E06BE2F-F6EE-4FFE-9957-89BA4037BE6C}" dt="2023-03-16T17:02:08.026" v="2519" actId="27636"/>
          <ac:spMkLst>
            <pc:docMk/>
            <pc:sldMk cId="3762387316" sldId="341"/>
            <ac:spMk id="3" creationId="{4E6B472F-62B4-B7A7-1161-201BB7EB6DD3}"/>
          </ac:spMkLst>
        </pc:spChg>
        <pc:spChg chg="mod">
          <ac:chgData name="Schmidt-Poolman, Martine@Energy" userId="3be5bbdf-b139-4f3b-b926-44ba16c2a536" providerId="ADAL" clId="{2E06BE2F-F6EE-4FFE-9957-89BA4037BE6C}" dt="2023-03-16T17:02:08.026" v="2518" actId="27636"/>
          <ac:spMkLst>
            <pc:docMk/>
            <pc:sldMk cId="3762387316" sldId="341"/>
            <ac:spMk id="4" creationId="{F7309D16-25AB-7E0A-C685-452CE7D93482}"/>
          </ac:spMkLst>
        </pc:spChg>
      </pc:sldChg>
      <pc:sldChg chg="del">
        <pc:chgData name="Schmidt-Poolman, Martine@Energy" userId="3be5bbdf-b139-4f3b-b926-44ba16c2a536" providerId="ADAL" clId="{2E06BE2F-F6EE-4FFE-9957-89BA4037BE6C}" dt="2023-03-21T18:26:47.546" v="2886" actId="47"/>
        <pc:sldMkLst>
          <pc:docMk/>
          <pc:sldMk cId="3800395201" sldId="342"/>
        </pc:sldMkLst>
      </pc:sldChg>
      <pc:sldChg chg="modSp mod">
        <pc:chgData name="Schmidt-Poolman, Martine@Energy" userId="3be5bbdf-b139-4f3b-b926-44ba16c2a536" providerId="ADAL" clId="{2E06BE2F-F6EE-4FFE-9957-89BA4037BE6C}" dt="2023-03-02T19:47:55.266" v="20" actId="20577"/>
        <pc:sldMkLst>
          <pc:docMk/>
          <pc:sldMk cId="61451691" sldId="343"/>
        </pc:sldMkLst>
        <pc:spChg chg="mod">
          <ac:chgData name="Schmidt-Poolman, Martine@Energy" userId="3be5bbdf-b139-4f3b-b926-44ba16c2a536" providerId="ADAL" clId="{2E06BE2F-F6EE-4FFE-9957-89BA4037BE6C}" dt="2023-03-02T19:47:55.266" v="20" actId="20577"/>
          <ac:spMkLst>
            <pc:docMk/>
            <pc:sldMk cId="61451691" sldId="343"/>
            <ac:spMk id="3" creationId="{2ED80727-4B7E-F00A-E33F-3C9D812AC845}"/>
          </ac:spMkLst>
        </pc:spChg>
      </pc:sldChg>
      <pc:sldChg chg="del">
        <pc:chgData name="Schmidt-Poolman, Martine@Energy" userId="3be5bbdf-b139-4f3b-b926-44ba16c2a536" providerId="ADAL" clId="{2E06BE2F-F6EE-4FFE-9957-89BA4037BE6C}" dt="2023-03-02T19:45:25.823" v="0" actId="47"/>
        <pc:sldMkLst>
          <pc:docMk/>
          <pc:sldMk cId="575980559" sldId="344"/>
        </pc:sldMkLst>
      </pc:sldChg>
      <pc:sldChg chg="addSp delSp modSp add del mod">
        <pc:chgData name="Schmidt-Poolman, Martine@Energy" userId="3be5bbdf-b139-4f3b-b926-44ba16c2a536" providerId="ADAL" clId="{2E06BE2F-F6EE-4FFE-9957-89BA4037BE6C}" dt="2023-03-17T00:26:44.703" v="2797" actId="47"/>
        <pc:sldMkLst>
          <pc:docMk/>
          <pc:sldMk cId="1168102378" sldId="344"/>
        </pc:sldMkLst>
        <pc:spChg chg="mod">
          <ac:chgData name="Schmidt-Poolman, Martine@Energy" userId="3be5bbdf-b139-4f3b-b926-44ba16c2a536" providerId="ADAL" clId="{2E06BE2F-F6EE-4FFE-9957-89BA4037BE6C}" dt="2023-03-16T23:59:59.023" v="2784" actId="20577"/>
          <ac:spMkLst>
            <pc:docMk/>
            <pc:sldMk cId="1168102378" sldId="344"/>
            <ac:spMk id="7" creationId="{DE5B14A8-E48A-C540-9214-39685A723586}"/>
          </ac:spMkLst>
        </pc:spChg>
        <pc:spChg chg="mod">
          <ac:chgData name="Schmidt-Poolman, Martine@Energy" userId="3be5bbdf-b139-4f3b-b926-44ba16c2a536" providerId="ADAL" clId="{2E06BE2F-F6EE-4FFE-9957-89BA4037BE6C}" dt="2023-03-16T23:02:58.240" v="2749" actId="255"/>
          <ac:spMkLst>
            <pc:docMk/>
            <pc:sldMk cId="1168102378" sldId="344"/>
            <ac:spMk id="8" creationId="{225032D5-95B1-1548-AFAF-7FB1F52B9EA7}"/>
          </ac:spMkLst>
        </pc:spChg>
        <pc:picChg chg="del">
          <ac:chgData name="Schmidt-Poolman, Martine@Energy" userId="3be5bbdf-b139-4f3b-b926-44ba16c2a536" providerId="ADAL" clId="{2E06BE2F-F6EE-4FFE-9957-89BA4037BE6C}" dt="2023-03-16T22:57:29.241" v="2721" actId="478"/>
          <ac:picMkLst>
            <pc:docMk/>
            <pc:sldMk cId="1168102378" sldId="344"/>
            <ac:picMk id="4" creationId="{8815D50A-DBE0-025F-7D5B-8755ABB3D4FF}"/>
          </ac:picMkLst>
        </pc:picChg>
        <pc:picChg chg="add mod">
          <ac:chgData name="Schmidt-Poolman, Martine@Energy" userId="3be5bbdf-b139-4f3b-b926-44ba16c2a536" providerId="ADAL" clId="{2E06BE2F-F6EE-4FFE-9957-89BA4037BE6C}" dt="2023-03-16T22:58:43.719" v="2730" actId="1076"/>
          <ac:picMkLst>
            <pc:docMk/>
            <pc:sldMk cId="1168102378" sldId="344"/>
            <ac:picMk id="5" creationId="{D1E4BF2A-794F-9656-5A4D-FC5AB7DE3E96}"/>
          </ac:picMkLst>
        </pc:picChg>
      </pc:sldChg>
      <pc:sldChg chg="modSp add del mod modCm">
        <pc:chgData name="Schmidt-Poolman, Martine@Energy" userId="3be5bbdf-b139-4f3b-b926-44ba16c2a536" providerId="ADAL" clId="{2E06BE2F-F6EE-4FFE-9957-89BA4037BE6C}" dt="2023-03-08T23:40:41.866" v="2512" actId="47"/>
        <pc:sldMkLst>
          <pc:docMk/>
          <pc:sldMk cId="2537102738" sldId="344"/>
        </pc:sldMkLst>
        <pc:spChg chg="mod">
          <ac:chgData name="Schmidt-Poolman, Martine@Energy" userId="3be5bbdf-b139-4f3b-b926-44ba16c2a536" providerId="ADAL" clId="{2E06BE2F-F6EE-4FFE-9957-89BA4037BE6C}" dt="2023-03-08T21:46:43.610" v="1350" actId="5793"/>
          <ac:spMkLst>
            <pc:docMk/>
            <pc:sldMk cId="2537102738" sldId="344"/>
            <ac:spMk id="8" creationId="{225032D5-95B1-1548-AFAF-7FB1F52B9EA7}"/>
          </ac:spMkLst>
        </pc:spChg>
      </pc:sldChg>
      <pc:sldChg chg="modSp add mod ord delCm modCm modNotesTx">
        <pc:chgData name="Schmidt-Poolman, Martine@Energy" userId="3be5bbdf-b139-4f3b-b926-44ba16c2a536" providerId="ADAL" clId="{2E06BE2F-F6EE-4FFE-9957-89BA4037BE6C}" dt="2023-03-21T18:28:20.111" v="2888" actId="20577"/>
        <pc:sldMkLst>
          <pc:docMk/>
          <pc:sldMk cId="1285955900" sldId="345"/>
        </pc:sldMkLst>
        <pc:spChg chg="mod">
          <ac:chgData name="Schmidt-Poolman, Martine@Energy" userId="3be5bbdf-b139-4f3b-b926-44ba16c2a536" providerId="ADAL" clId="{2E06BE2F-F6EE-4FFE-9957-89BA4037BE6C}" dt="2023-03-16T18:31:52.425" v="2677" actId="13926"/>
          <ac:spMkLst>
            <pc:docMk/>
            <pc:sldMk cId="1285955900" sldId="345"/>
            <ac:spMk id="8" creationId="{225032D5-95B1-1548-AFAF-7FB1F52B9EA7}"/>
          </ac:spMkLst>
        </pc:spChg>
      </pc:sldChg>
      <pc:sldChg chg="add delCm">
        <pc:chgData name="Schmidt-Poolman, Martine@Energy" userId="3be5bbdf-b139-4f3b-b926-44ba16c2a536" providerId="ADAL" clId="{2E06BE2F-F6EE-4FFE-9957-89BA4037BE6C}" dt="2023-03-17T00:26:56.621" v="2801"/>
        <pc:sldMkLst>
          <pc:docMk/>
          <pc:sldMk cId="1001775250" sldId="346"/>
        </pc:sldMkLst>
        <pc:extLst>
          <p:ext xmlns:p="http://schemas.openxmlformats.org/presentationml/2006/main" uri="{D6D511B9-2390-475A-947B-AFAB55BFBCF1}">
            <pc226:cmChg xmlns:pc226="http://schemas.microsoft.com/office/powerpoint/2022/06/main/command" chg="del">
              <pc226:chgData name="Schmidt-Poolman, Martine@Energy" userId="3be5bbdf-b139-4f3b-b926-44ba16c2a536" providerId="ADAL" clId="{2E06BE2F-F6EE-4FFE-9957-89BA4037BE6C}" dt="2023-03-17T00:26:56.621" v="2801"/>
              <pc2:cmMkLst xmlns:pc2="http://schemas.microsoft.com/office/powerpoint/2019/9/main/command">
                <pc:docMk/>
                <pc:sldMk cId="1001775250" sldId="346"/>
                <pc2:cmMk id="{C1D34B50-12F1-45E6-AA0B-AB2D9F3CF35C}"/>
              </pc2:cmMkLst>
            </pc226:cmChg>
            <pc226:cmChg xmlns:pc226="http://schemas.microsoft.com/office/powerpoint/2022/06/main/command" chg="del">
              <pc226:chgData name="Schmidt-Poolman, Martine@Energy" userId="3be5bbdf-b139-4f3b-b926-44ba16c2a536" providerId="ADAL" clId="{2E06BE2F-F6EE-4FFE-9957-89BA4037BE6C}" dt="2023-03-17T00:26:54.453" v="2800"/>
              <pc2:cmMkLst xmlns:pc2="http://schemas.microsoft.com/office/powerpoint/2019/9/main/command">
                <pc:docMk/>
                <pc:sldMk cId="1001775250" sldId="346"/>
                <pc2:cmMk id="{85219A6E-5F7A-4FEC-8E5A-CCFA69D1C792}"/>
              </pc2:cmMkLst>
            </pc226:cmChg>
          </p:ext>
        </pc:extLst>
      </pc:sldChg>
      <pc:sldChg chg="modSp add mod modNotesTx">
        <pc:chgData name="Schmidt-Poolman, Martine@Energy" userId="3be5bbdf-b139-4f3b-b926-44ba16c2a536" providerId="ADAL" clId="{2E06BE2F-F6EE-4FFE-9957-89BA4037BE6C}" dt="2023-03-22T16:48:26.573" v="2890" actId="13244"/>
        <pc:sldMkLst>
          <pc:docMk/>
          <pc:sldMk cId="3829016476" sldId="541"/>
        </pc:sldMkLst>
        <pc:spChg chg="mod">
          <ac:chgData name="Schmidt-Poolman, Martine@Energy" userId="3be5bbdf-b139-4f3b-b926-44ba16c2a536" providerId="ADAL" clId="{2E06BE2F-F6EE-4FFE-9957-89BA4037BE6C}" dt="2023-03-08T23:34:57.862" v="2484" actId="27636"/>
          <ac:spMkLst>
            <pc:docMk/>
            <pc:sldMk cId="3829016476" sldId="541"/>
            <ac:spMk id="3" creationId="{132BE87D-2604-4DB2-A1CC-5714BF17813A}"/>
          </ac:spMkLst>
        </pc:spChg>
        <pc:spChg chg="ord">
          <ac:chgData name="Schmidt-Poolman, Martine@Energy" userId="3be5bbdf-b139-4f3b-b926-44ba16c2a536" providerId="ADAL" clId="{2E06BE2F-F6EE-4FFE-9957-89BA4037BE6C}" dt="2023-03-22T16:48:26.573" v="2890" actId="13244"/>
          <ac:spMkLst>
            <pc:docMk/>
            <pc:sldMk cId="3829016476" sldId="541"/>
            <ac:spMk id="4" creationId="{38F75613-296A-48F5-861E-138C9E461E4B}"/>
          </ac:spMkLst>
        </pc:spChg>
        <pc:spChg chg="mod">
          <ac:chgData name="Schmidt-Poolman, Martine@Energy" userId="3be5bbdf-b139-4f3b-b926-44ba16c2a536" providerId="ADAL" clId="{2E06BE2F-F6EE-4FFE-9957-89BA4037BE6C}" dt="2023-03-08T23:34:24.382" v="2482" actId="27636"/>
          <ac:spMkLst>
            <pc:docMk/>
            <pc:sldMk cId="3829016476" sldId="541"/>
            <ac:spMk id="7" creationId="{E539B897-892A-D870-1CD2-D795DBCE1F81}"/>
          </ac:spMkLst>
        </pc:spChg>
      </pc:sldChg>
      <pc:sldChg chg="add">
        <pc:chgData name="Schmidt-Poolman, Martine@Energy" userId="3be5bbdf-b139-4f3b-b926-44ba16c2a536" providerId="ADAL" clId="{2E06BE2F-F6EE-4FFE-9957-89BA4037BE6C}" dt="2023-03-17T00:26:41.917" v="2796"/>
        <pc:sldMkLst>
          <pc:docMk/>
          <pc:sldMk cId="1748695401" sldId="542"/>
        </pc:sldMkLst>
      </pc:sldChg>
      <pc:sldChg chg="modSp add del mod">
        <pc:chgData name="Schmidt-Poolman, Martine@Energy" userId="3be5bbdf-b139-4f3b-b926-44ba16c2a536" providerId="ADAL" clId="{2E06BE2F-F6EE-4FFE-9957-89BA4037BE6C}" dt="2023-03-16T23:56:46.823" v="2780" actId="47"/>
        <pc:sldMkLst>
          <pc:docMk/>
          <pc:sldMk cId="4143478893" sldId="542"/>
        </pc:sldMkLst>
        <pc:spChg chg="mod">
          <ac:chgData name="Schmidt-Poolman, Martine@Energy" userId="3be5bbdf-b139-4f3b-b926-44ba16c2a536" providerId="ADAL" clId="{2E06BE2F-F6EE-4FFE-9957-89BA4037BE6C}" dt="2023-03-16T22:57:38.701" v="2724" actId="20577"/>
          <ac:spMkLst>
            <pc:docMk/>
            <pc:sldMk cId="4143478893" sldId="542"/>
            <ac:spMk id="7" creationId="{DE5B14A8-E48A-C540-9214-39685A723586}"/>
          </ac:spMkLst>
        </pc:spChg>
      </pc:sldChg>
      <pc:sldChg chg="addSp modSp add del mod">
        <pc:chgData name="Schmidt-Poolman, Martine@Energy" userId="3be5bbdf-b139-4f3b-b926-44ba16c2a536" providerId="ADAL" clId="{2E06BE2F-F6EE-4FFE-9957-89BA4037BE6C}" dt="2023-03-16T23:00:59.394" v="2744" actId="47"/>
        <pc:sldMkLst>
          <pc:docMk/>
          <pc:sldMk cId="2644397820" sldId="543"/>
        </pc:sldMkLst>
        <pc:spChg chg="add mod">
          <ac:chgData name="Schmidt-Poolman, Martine@Energy" userId="3be5bbdf-b139-4f3b-b926-44ba16c2a536" providerId="ADAL" clId="{2E06BE2F-F6EE-4FFE-9957-89BA4037BE6C}" dt="2023-03-16T17:28:21.272" v="2607" actId="1076"/>
          <ac:spMkLst>
            <pc:docMk/>
            <pc:sldMk cId="2644397820" sldId="543"/>
            <ac:spMk id="3" creationId="{C2047BFB-CC70-9F21-F6A9-C2C20DB954DB}"/>
          </ac:spMkLst>
        </pc:spChg>
      </pc:sldChg>
      <pc:sldChg chg="addSp delSp modSp add del mod">
        <pc:chgData name="Schmidt-Poolman, Martine@Energy" userId="3be5bbdf-b139-4f3b-b926-44ba16c2a536" providerId="ADAL" clId="{2E06BE2F-F6EE-4FFE-9957-89BA4037BE6C}" dt="2023-03-16T23:01:02.862" v="2745" actId="47"/>
        <pc:sldMkLst>
          <pc:docMk/>
          <pc:sldMk cId="1668370698" sldId="544"/>
        </pc:sldMkLst>
        <pc:spChg chg="add del mod">
          <ac:chgData name="Schmidt-Poolman, Martine@Energy" userId="3be5bbdf-b139-4f3b-b926-44ba16c2a536" providerId="ADAL" clId="{2E06BE2F-F6EE-4FFE-9957-89BA4037BE6C}" dt="2023-03-16T17:28:19.036" v="2606"/>
          <ac:spMkLst>
            <pc:docMk/>
            <pc:sldMk cId="1668370698" sldId="544"/>
            <ac:spMk id="3" creationId="{A26FD598-C0A2-CE71-CB1E-77EAD311ABC1}"/>
          </ac:spMkLst>
        </pc:spChg>
        <pc:spChg chg="add del mod">
          <ac:chgData name="Schmidt-Poolman, Martine@Energy" userId="3be5bbdf-b139-4f3b-b926-44ba16c2a536" providerId="ADAL" clId="{2E06BE2F-F6EE-4FFE-9957-89BA4037BE6C}" dt="2023-03-16T17:28:26.472" v="2609"/>
          <ac:spMkLst>
            <pc:docMk/>
            <pc:sldMk cId="1668370698" sldId="544"/>
            <ac:spMk id="4" creationId="{9E104552-4C7B-ADDA-E08D-EBDE945F414F}"/>
          </ac:spMkLst>
        </pc:spChg>
        <pc:spChg chg="add mod">
          <ac:chgData name="Schmidt-Poolman, Martine@Energy" userId="3be5bbdf-b139-4f3b-b926-44ba16c2a536" providerId="ADAL" clId="{2E06BE2F-F6EE-4FFE-9957-89BA4037BE6C}" dt="2023-03-16T17:28:29.009" v="2610"/>
          <ac:spMkLst>
            <pc:docMk/>
            <pc:sldMk cId="1668370698" sldId="544"/>
            <ac:spMk id="5" creationId="{4D3E994C-1964-C87A-3A91-BB52CF2D6F91}"/>
          </ac:spMkLst>
        </pc:spChg>
        <pc:spChg chg="add del">
          <ac:chgData name="Schmidt-Poolman, Martine@Energy" userId="3be5bbdf-b139-4f3b-b926-44ba16c2a536" providerId="ADAL" clId="{2E06BE2F-F6EE-4FFE-9957-89BA4037BE6C}" dt="2023-03-16T17:28:26.472" v="2609"/>
          <ac:spMkLst>
            <pc:docMk/>
            <pc:sldMk cId="1668370698" sldId="544"/>
            <ac:spMk id="8" creationId="{225032D5-95B1-1548-AFAF-7FB1F52B9EA7}"/>
          </ac:spMkLst>
        </pc:spChg>
      </pc:sldChg>
      <pc:sldChg chg="add modNotesTx">
        <pc:chgData name="Schmidt-Poolman, Martine@Energy" userId="3be5bbdf-b139-4f3b-b926-44ba16c2a536" providerId="ADAL" clId="{2E06BE2F-F6EE-4FFE-9957-89BA4037BE6C}" dt="2023-03-20T23:08:48.207" v="2881" actId="20577"/>
        <pc:sldMkLst>
          <pc:docMk/>
          <pc:sldMk cId="1982679946" sldId="545"/>
        </pc:sldMkLst>
      </pc:sldChg>
      <pc:sldChg chg="addSp delSp modSp add del mod">
        <pc:chgData name="Schmidt-Poolman, Martine@Energy" userId="3be5bbdf-b139-4f3b-b926-44ba16c2a536" providerId="ADAL" clId="{2E06BE2F-F6EE-4FFE-9957-89BA4037BE6C}" dt="2023-03-17T00:26:46.246" v="2798" actId="47"/>
        <pc:sldMkLst>
          <pc:docMk/>
          <pc:sldMk cId="3626770636" sldId="546"/>
        </pc:sldMkLst>
        <pc:spChg chg="mod">
          <ac:chgData name="Schmidt-Poolman, Martine@Energy" userId="3be5bbdf-b139-4f3b-b926-44ba16c2a536" providerId="ADAL" clId="{2E06BE2F-F6EE-4FFE-9957-89BA4037BE6C}" dt="2023-03-16T22:57:22.262" v="2719" actId="20577"/>
          <ac:spMkLst>
            <pc:docMk/>
            <pc:sldMk cId="3626770636" sldId="546"/>
            <ac:spMk id="7" creationId="{DE5B14A8-E48A-C540-9214-39685A723586}"/>
          </ac:spMkLst>
        </pc:spChg>
        <pc:spChg chg="mod">
          <ac:chgData name="Schmidt-Poolman, Martine@Energy" userId="3be5bbdf-b139-4f3b-b926-44ba16c2a536" providerId="ADAL" clId="{2E06BE2F-F6EE-4FFE-9957-89BA4037BE6C}" dt="2023-03-16T23:15:52.779" v="2763" actId="20577"/>
          <ac:spMkLst>
            <pc:docMk/>
            <pc:sldMk cId="3626770636" sldId="546"/>
            <ac:spMk id="8" creationId="{225032D5-95B1-1548-AFAF-7FB1F52B9EA7}"/>
          </ac:spMkLst>
        </pc:spChg>
        <pc:spChg chg="add mod">
          <ac:chgData name="Schmidt-Poolman, Martine@Energy" userId="3be5bbdf-b139-4f3b-b926-44ba16c2a536" providerId="ADAL" clId="{2E06BE2F-F6EE-4FFE-9957-89BA4037BE6C}" dt="2023-03-16T23:16:08.771" v="2777" actId="164"/>
          <ac:spMkLst>
            <pc:docMk/>
            <pc:sldMk cId="3626770636" sldId="546"/>
            <ac:spMk id="11" creationId="{6C1FD78C-F155-3576-D250-87695A713A50}"/>
          </ac:spMkLst>
        </pc:spChg>
        <pc:grpChg chg="add mod">
          <ac:chgData name="Schmidt-Poolman, Martine@Energy" userId="3be5bbdf-b139-4f3b-b926-44ba16c2a536" providerId="ADAL" clId="{2E06BE2F-F6EE-4FFE-9957-89BA4037BE6C}" dt="2023-03-17T00:18:04.774" v="2786" actId="1076"/>
          <ac:grpSpMkLst>
            <pc:docMk/>
            <pc:sldMk cId="3626770636" sldId="546"/>
            <ac:grpSpMk id="12" creationId="{D6C2D592-1514-3CE3-056B-F55C2A8AA91B}"/>
          </ac:grpSpMkLst>
        </pc:grpChg>
        <pc:picChg chg="del mod">
          <ac:chgData name="Schmidt-Poolman, Martine@Energy" userId="3be5bbdf-b139-4f3b-b926-44ba16c2a536" providerId="ADAL" clId="{2E06BE2F-F6EE-4FFE-9957-89BA4037BE6C}" dt="2023-03-16T23:14:18.520" v="2750" actId="478"/>
          <ac:picMkLst>
            <pc:docMk/>
            <pc:sldMk cId="3626770636" sldId="546"/>
            <ac:picMk id="4" creationId="{8815D50A-DBE0-025F-7D5B-8755ABB3D4FF}"/>
          </ac:picMkLst>
        </pc:picChg>
        <pc:picChg chg="del">
          <ac:chgData name="Schmidt-Poolman, Martine@Energy" userId="3be5bbdf-b139-4f3b-b926-44ba16c2a536" providerId="ADAL" clId="{2E06BE2F-F6EE-4FFE-9957-89BA4037BE6C}" dt="2023-03-16T22:57:18.122" v="2716" actId="478"/>
          <ac:picMkLst>
            <pc:docMk/>
            <pc:sldMk cId="3626770636" sldId="546"/>
            <ac:picMk id="5" creationId="{D1E4BF2A-794F-9656-5A4D-FC5AB7DE3E96}"/>
          </ac:picMkLst>
        </pc:picChg>
        <pc:picChg chg="add del">
          <ac:chgData name="Schmidt-Poolman, Martine@Energy" userId="3be5bbdf-b139-4f3b-b926-44ba16c2a536" providerId="ADAL" clId="{2E06BE2F-F6EE-4FFE-9957-89BA4037BE6C}" dt="2023-03-16T23:14:26.047" v="2752" actId="478"/>
          <ac:picMkLst>
            <pc:docMk/>
            <pc:sldMk cId="3626770636" sldId="546"/>
            <ac:picMk id="6" creationId="{70FF734C-0BFE-FD93-F143-D7B6013FA505}"/>
          </ac:picMkLst>
        </pc:picChg>
        <pc:picChg chg="add mod">
          <ac:chgData name="Schmidt-Poolman, Martine@Energy" userId="3be5bbdf-b139-4f3b-b926-44ba16c2a536" providerId="ADAL" clId="{2E06BE2F-F6EE-4FFE-9957-89BA4037BE6C}" dt="2023-03-16T23:16:08.771" v="2777" actId="164"/>
          <ac:picMkLst>
            <pc:docMk/>
            <pc:sldMk cId="3626770636" sldId="546"/>
            <ac:picMk id="10" creationId="{A1841497-77B5-EE19-96C2-747C979CBB1A}"/>
          </ac:picMkLst>
        </pc:picChg>
      </pc:sldChg>
      <pc:sldChg chg="add del">
        <pc:chgData name="Schmidt-Poolman, Martine@Energy" userId="3be5bbdf-b139-4f3b-b926-44ba16c2a536" providerId="ADAL" clId="{2E06BE2F-F6EE-4FFE-9957-89BA4037BE6C}" dt="2023-03-17T00:26:48.987" v="2799" actId="47"/>
        <pc:sldMkLst>
          <pc:docMk/>
          <pc:sldMk cId="2252000163" sldId="547"/>
        </pc:sldMkLst>
      </pc:sldChg>
      <pc:sldChg chg="addSp modSp add mod">
        <pc:chgData name="Schmidt-Poolman, Martine@Energy" userId="3be5bbdf-b139-4f3b-b926-44ba16c2a536" providerId="ADAL" clId="{2E06BE2F-F6EE-4FFE-9957-89BA4037BE6C}" dt="2023-03-22T16:49:25.116" v="2892" actId="962"/>
        <pc:sldMkLst>
          <pc:docMk/>
          <pc:sldMk cId="695520401" sldId="548"/>
        </pc:sldMkLst>
        <pc:spChg chg="ord">
          <ac:chgData name="Schmidt-Poolman, Martine@Energy" userId="3be5bbdf-b139-4f3b-b926-44ba16c2a536" providerId="ADAL" clId="{2E06BE2F-F6EE-4FFE-9957-89BA4037BE6C}" dt="2023-03-22T16:48:33.423" v="2891" actId="13244"/>
          <ac:spMkLst>
            <pc:docMk/>
            <pc:sldMk cId="695520401" sldId="548"/>
            <ac:spMk id="2" creationId="{657BDD27-6947-4FD4-A572-578326FEA73B}"/>
          </ac:spMkLst>
        </pc:spChg>
        <pc:spChg chg="mod">
          <ac:chgData name="Schmidt-Poolman, Martine@Energy" userId="3be5bbdf-b139-4f3b-b926-44ba16c2a536" providerId="ADAL" clId="{2E06BE2F-F6EE-4FFE-9957-89BA4037BE6C}" dt="2023-03-20T22:59:25.641" v="2875" actId="1035"/>
          <ac:spMkLst>
            <pc:docMk/>
            <pc:sldMk cId="695520401" sldId="548"/>
            <ac:spMk id="3" creationId="{38327880-10CC-6763-40E3-90E3907F4968}"/>
          </ac:spMkLst>
        </pc:spChg>
        <pc:spChg chg="mod">
          <ac:chgData name="Schmidt-Poolman, Martine@Energy" userId="3be5bbdf-b139-4f3b-b926-44ba16c2a536" providerId="ADAL" clId="{2E06BE2F-F6EE-4FFE-9957-89BA4037BE6C}" dt="2023-03-20T22:59:35.502" v="2876" actId="14100"/>
          <ac:spMkLst>
            <pc:docMk/>
            <pc:sldMk cId="695520401" sldId="548"/>
            <ac:spMk id="8" creationId="{225032D5-95B1-1548-AFAF-7FB1F52B9EA7}"/>
          </ac:spMkLst>
        </pc:spChg>
        <pc:spChg chg="add mod">
          <ac:chgData name="Schmidt-Poolman, Martine@Energy" userId="3be5bbdf-b139-4f3b-b926-44ba16c2a536" providerId="ADAL" clId="{2E06BE2F-F6EE-4FFE-9957-89BA4037BE6C}" dt="2023-03-20T23:02:06.831" v="2880" actId="179"/>
          <ac:spMkLst>
            <pc:docMk/>
            <pc:sldMk cId="695520401" sldId="548"/>
            <ac:spMk id="10" creationId="{1C4603E0-CA3E-BDA3-8F16-FD090BB4A62E}"/>
          </ac:spMkLst>
        </pc:spChg>
        <pc:grpChg chg="mod">
          <ac:chgData name="Schmidt-Poolman, Martine@Energy" userId="3be5bbdf-b139-4f3b-b926-44ba16c2a536" providerId="ADAL" clId="{2E06BE2F-F6EE-4FFE-9957-89BA4037BE6C}" dt="2023-03-22T16:49:25.116" v="2892" actId="962"/>
          <ac:grpSpMkLst>
            <pc:docMk/>
            <pc:sldMk cId="695520401" sldId="548"/>
            <ac:grpSpMk id="4" creationId="{012420E3-0174-352A-E911-0A54FC348E82}"/>
          </ac:grpSpMkLst>
        </pc:grpChg>
      </pc:sldChg>
    </pc:docChg>
  </pc:docChgLst>
  <pc:docChgLst>
    <pc:chgData name="Harnad, Julia@Energy" userId="0bd1e780-a313-4645-a170-8fbcb8a55820" providerId="ADAL" clId="{1783EF46-10DC-4DD3-9D22-1C87F66E6624}"/>
    <pc:docChg chg="undo custSel delSld modSld sldOrd modSection">
      <pc:chgData name="Harnad, Julia@Energy" userId="0bd1e780-a313-4645-a170-8fbcb8a55820" providerId="ADAL" clId="{1783EF46-10DC-4DD3-9D22-1C87F66E6624}" dt="2023-03-22T15:37:01.262" v="2584" actId="962"/>
      <pc:docMkLst>
        <pc:docMk/>
      </pc:docMkLst>
      <pc:sldChg chg="addCm modNotesTx">
        <pc:chgData name="Harnad, Julia@Energy" userId="0bd1e780-a313-4645-a170-8fbcb8a55820" providerId="ADAL" clId="{1783EF46-10DC-4DD3-9D22-1C87F66E6624}" dt="2023-03-21T18:29:51.872" v="1049" actId="20577"/>
        <pc:sldMkLst>
          <pc:docMk/>
          <pc:sldMk cId="3786779211" sldId="262"/>
        </pc:sldMkLst>
      </pc:sldChg>
      <pc:sldChg chg="modSp modNotesTx">
        <pc:chgData name="Harnad, Julia@Energy" userId="0bd1e780-a313-4645-a170-8fbcb8a55820" providerId="ADAL" clId="{1783EF46-10DC-4DD3-9D22-1C87F66E6624}" dt="2023-03-21T20:53:05.403" v="2391"/>
        <pc:sldMkLst>
          <pc:docMk/>
          <pc:sldMk cId="106890640" sldId="268"/>
        </pc:sldMkLst>
        <pc:picChg chg="mod">
          <ac:chgData name="Harnad, Julia@Energy" userId="0bd1e780-a313-4645-a170-8fbcb8a55820" providerId="ADAL" clId="{1783EF46-10DC-4DD3-9D22-1C87F66E6624}" dt="2023-03-21T20:53:05.403" v="2391"/>
          <ac:picMkLst>
            <pc:docMk/>
            <pc:sldMk cId="106890640" sldId="268"/>
            <ac:picMk id="6" creationId="{0AB5514A-FE5C-49F1-A633-621612DE5576}"/>
          </ac:picMkLst>
        </pc:picChg>
      </pc:sldChg>
      <pc:sldChg chg="modSp mod">
        <pc:chgData name="Harnad, Julia@Energy" userId="0bd1e780-a313-4645-a170-8fbcb8a55820" providerId="ADAL" clId="{1783EF46-10DC-4DD3-9D22-1C87F66E6624}" dt="2023-03-08T00:56:21.570" v="400" actId="20577"/>
        <pc:sldMkLst>
          <pc:docMk/>
          <pc:sldMk cId="452997239" sldId="270"/>
        </pc:sldMkLst>
        <pc:spChg chg="mod">
          <ac:chgData name="Harnad, Julia@Energy" userId="0bd1e780-a313-4645-a170-8fbcb8a55820" providerId="ADAL" clId="{1783EF46-10DC-4DD3-9D22-1C87F66E6624}" dt="2023-03-08T00:56:21.570" v="400" actId="20577"/>
          <ac:spMkLst>
            <pc:docMk/>
            <pc:sldMk cId="452997239" sldId="270"/>
            <ac:spMk id="8" creationId="{225032D5-95B1-1548-AFAF-7FB1F52B9EA7}"/>
          </ac:spMkLst>
        </pc:spChg>
      </pc:sldChg>
      <pc:sldChg chg="modSp mod">
        <pc:chgData name="Harnad, Julia@Energy" userId="0bd1e780-a313-4645-a170-8fbcb8a55820" providerId="ADAL" clId="{1783EF46-10DC-4DD3-9D22-1C87F66E6624}" dt="2023-03-08T20:40:44.897" v="513" actId="27636"/>
        <pc:sldMkLst>
          <pc:docMk/>
          <pc:sldMk cId="17874715" sldId="271"/>
        </pc:sldMkLst>
        <pc:spChg chg="mod">
          <ac:chgData name="Harnad, Julia@Energy" userId="0bd1e780-a313-4645-a170-8fbcb8a55820" providerId="ADAL" clId="{1783EF46-10DC-4DD3-9D22-1C87F66E6624}" dt="2023-03-08T20:40:44.897" v="513" actId="27636"/>
          <ac:spMkLst>
            <pc:docMk/>
            <pc:sldMk cId="17874715" sldId="271"/>
            <ac:spMk id="8" creationId="{225032D5-95B1-1548-AFAF-7FB1F52B9EA7}"/>
          </ac:spMkLst>
        </pc:spChg>
      </pc:sldChg>
      <pc:sldChg chg="addSp delSp modSp mod">
        <pc:chgData name="Harnad, Julia@Energy" userId="0bd1e780-a313-4645-a170-8fbcb8a55820" providerId="ADAL" clId="{1783EF46-10DC-4DD3-9D22-1C87F66E6624}" dt="2023-03-21T21:33:43.916" v="2518"/>
        <pc:sldMkLst>
          <pc:docMk/>
          <pc:sldMk cId="1519837167" sldId="273"/>
        </pc:sldMkLst>
        <pc:spChg chg="mod">
          <ac:chgData name="Harnad, Julia@Energy" userId="0bd1e780-a313-4645-a170-8fbcb8a55820" providerId="ADAL" clId="{1783EF46-10DC-4DD3-9D22-1C87F66E6624}" dt="2023-03-21T21:10:45.798" v="2482"/>
          <ac:spMkLst>
            <pc:docMk/>
            <pc:sldMk cId="1519837167" sldId="273"/>
            <ac:spMk id="2" creationId="{7BD27283-DFA5-4A46-9952-A732B268804C}"/>
          </ac:spMkLst>
        </pc:spChg>
        <pc:spChg chg="add del mod">
          <ac:chgData name="Harnad, Julia@Energy" userId="0bd1e780-a313-4645-a170-8fbcb8a55820" providerId="ADAL" clId="{1783EF46-10DC-4DD3-9D22-1C87F66E6624}" dt="2023-03-21T21:02:15.417" v="2454" actId="478"/>
          <ac:spMkLst>
            <pc:docMk/>
            <pc:sldMk cId="1519837167" sldId="273"/>
            <ac:spMk id="3" creationId="{92730C35-0FB8-3B41-E66C-D84DEE64E81B}"/>
          </ac:spMkLst>
        </pc:spChg>
        <pc:spChg chg="add del mod">
          <ac:chgData name="Harnad, Julia@Energy" userId="0bd1e780-a313-4645-a170-8fbcb8a55820" providerId="ADAL" clId="{1783EF46-10DC-4DD3-9D22-1C87F66E6624}" dt="2023-03-21T21:00:59.406" v="2405" actId="478"/>
          <ac:spMkLst>
            <pc:docMk/>
            <pc:sldMk cId="1519837167" sldId="273"/>
            <ac:spMk id="4" creationId="{2AFDBF3B-0F18-41FC-6F34-398C68F53231}"/>
          </ac:spMkLst>
        </pc:spChg>
        <pc:spChg chg="add del mod">
          <ac:chgData name="Harnad, Julia@Energy" userId="0bd1e780-a313-4645-a170-8fbcb8a55820" providerId="ADAL" clId="{1783EF46-10DC-4DD3-9D22-1C87F66E6624}" dt="2023-03-21T20:44:16.821" v="2309"/>
          <ac:spMkLst>
            <pc:docMk/>
            <pc:sldMk cId="1519837167" sldId="273"/>
            <ac:spMk id="5" creationId="{9B24EA72-F21E-40F0-EE2B-75CF0F59CDA4}"/>
          </ac:spMkLst>
        </pc:spChg>
        <pc:spChg chg="add del mod">
          <ac:chgData name="Harnad, Julia@Energy" userId="0bd1e780-a313-4645-a170-8fbcb8a55820" providerId="ADAL" clId="{1783EF46-10DC-4DD3-9D22-1C87F66E6624}" dt="2023-03-21T20:44:16.325" v="2308"/>
          <ac:spMkLst>
            <pc:docMk/>
            <pc:sldMk cId="1519837167" sldId="273"/>
            <ac:spMk id="6" creationId="{B624DB02-9E2A-001C-F093-AA98B0AE7DCC}"/>
          </ac:spMkLst>
        </pc:spChg>
        <pc:spChg chg="add del mod">
          <ac:chgData name="Harnad, Julia@Energy" userId="0bd1e780-a313-4645-a170-8fbcb8a55820" providerId="ADAL" clId="{1783EF46-10DC-4DD3-9D22-1C87F66E6624}" dt="2023-03-21T21:00:37.872" v="2403" actId="478"/>
          <ac:spMkLst>
            <pc:docMk/>
            <pc:sldMk cId="1519837167" sldId="273"/>
            <ac:spMk id="7" creationId="{C412C1FE-1CF4-6A3E-4782-A7C049F841A5}"/>
          </ac:spMkLst>
        </pc:spChg>
        <pc:spChg chg="mod">
          <ac:chgData name="Harnad, Julia@Energy" userId="0bd1e780-a313-4645-a170-8fbcb8a55820" providerId="ADAL" clId="{1783EF46-10DC-4DD3-9D22-1C87F66E6624}" dt="2023-03-21T21:02:38.187" v="2473" actId="1076"/>
          <ac:spMkLst>
            <pc:docMk/>
            <pc:sldMk cId="1519837167" sldId="273"/>
            <ac:spMk id="8" creationId="{225032D5-95B1-1548-AFAF-7FB1F52B9EA7}"/>
          </ac:spMkLst>
        </pc:spChg>
        <pc:spChg chg="add mod">
          <ac:chgData name="Harnad, Julia@Energy" userId="0bd1e780-a313-4645-a170-8fbcb8a55820" providerId="ADAL" clId="{1783EF46-10DC-4DD3-9D22-1C87F66E6624}" dt="2023-03-21T21:33:43.916" v="2518"/>
          <ac:spMkLst>
            <pc:docMk/>
            <pc:sldMk cId="1519837167" sldId="273"/>
            <ac:spMk id="9" creationId="{DC815B47-D0E1-D973-3B33-EDDD4E7EAEA1}"/>
          </ac:spMkLst>
        </pc:spChg>
      </pc:sldChg>
      <pc:sldChg chg="del delCm modCm">
        <pc:chgData name="Harnad, Julia@Energy" userId="0bd1e780-a313-4645-a170-8fbcb8a55820" providerId="ADAL" clId="{1783EF46-10DC-4DD3-9D22-1C87F66E6624}" dt="2023-03-09T00:31:34.269" v="519" actId="47"/>
        <pc:sldMkLst>
          <pc:docMk/>
          <pc:sldMk cId="2190832787" sldId="275"/>
        </pc:sldMkLst>
      </pc:sldChg>
      <pc:sldChg chg="addSp delSp modSp mod">
        <pc:chgData name="Harnad, Julia@Energy" userId="0bd1e780-a313-4645-a170-8fbcb8a55820" providerId="ADAL" clId="{1783EF46-10DC-4DD3-9D22-1C87F66E6624}" dt="2023-03-08T00:59:29.731" v="416" actId="1076"/>
        <pc:sldMkLst>
          <pc:docMk/>
          <pc:sldMk cId="2569031875" sldId="276"/>
        </pc:sldMkLst>
        <pc:spChg chg="add del mod">
          <ac:chgData name="Harnad, Julia@Energy" userId="0bd1e780-a313-4645-a170-8fbcb8a55820" providerId="ADAL" clId="{1783EF46-10DC-4DD3-9D22-1C87F66E6624}" dt="2023-03-08T00:58:51.802" v="411" actId="478"/>
          <ac:spMkLst>
            <pc:docMk/>
            <pc:sldMk cId="2569031875" sldId="276"/>
            <ac:spMk id="5" creationId="{87F48B57-CC7F-9F71-6DA4-CE7269BBC3DC}"/>
          </ac:spMkLst>
        </pc:spChg>
        <pc:spChg chg="add del mod">
          <ac:chgData name="Harnad, Julia@Energy" userId="0bd1e780-a313-4645-a170-8fbcb8a55820" providerId="ADAL" clId="{1783EF46-10DC-4DD3-9D22-1C87F66E6624}" dt="2023-03-08T00:59:29.731" v="416" actId="1076"/>
          <ac:spMkLst>
            <pc:docMk/>
            <pc:sldMk cId="2569031875" sldId="276"/>
            <ac:spMk id="7" creationId="{DE5B14A8-E48A-C540-9214-39685A723586}"/>
          </ac:spMkLst>
        </pc:spChg>
        <pc:spChg chg="add del">
          <ac:chgData name="Harnad, Julia@Energy" userId="0bd1e780-a313-4645-a170-8fbcb8a55820" providerId="ADAL" clId="{1783EF46-10DC-4DD3-9D22-1C87F66E6624}" dt="2023-03-08T00:58:50.195" v="410" actId="22"/>
          <ac:spMkLst>
            <pc:docMk/>
            <pc:sldMk cId="2569031875" sldId="276"/>
            <ac:spMk id="8" creationId="{63535FB9-7819-C794-A75B-03F220F0D576}"/>
          </ac:spMkLst>
        </pc:spChg>
      </pc:sldChg>
      <pc:sldChg chg="modSp mod delCm">
        <pc:chgData name="Harnad, Julia@Energy" userId="0bd1e780-a313-4645-a170-8fbcb8a55820" providerId="ADAL" clId="{1783EF46-10DC-4DD3-9D22-1C87F66E6624}" dt="2023-03-22T00:41:46.991" v="2568"/>
        <pc:sldMkLst>
          <pc:docMk/>
          <pc:sldMk cId="4227430524" sldId="277"/>
        </pc:sldMkLst>
        <pc:spChg chg="mod">
          <ac:chgData name="Harnad, Julia@Energy" userId="0bd1e780-a313-4645-a170-8fbcb8a55820" providerId="ADAL" clId="{1783EF46-10DC-4DD3-9D22-1C87F66E6624}" dt="2023-03-21T21:26:20.783" v="2491"/>
          <ac:spMkLst>
            <pc:docMk/>
            <pc:sldMk cId="4227430524" sldId="277"/>
            <ac:spMk id="2" creationId="{88446854-F447-47F1-A8CF-D764B2A4A65D}"/>
          </ac:spMkLst>
        </pc:spChg>
        <pc:spChg chg="mod">
          <ac:chgData name="Harnad, Julia@Energy" userId="0bd1e780-a313-4645-a170-8fbcb8a55820" providerId="ADAL" clId="{1783EF46-10DC-4DD3-9D22-1C87F66E6624}" dt="2023-03-21T21:34:51.819" v="2522"/>
          <ac:spMkLst>
            <pc:docMk/>
            <pc:sldMk cId="4227430524" sldId="277"/>
            <ac:spMk id="5" creationId="{2DEA0AD6-351B-289A-7CC0-444B06F1D2CC}"/>
          </ac:spMkLst>
        </pc:spChg>
        <pc:spChg chg="mod">
          <ac:chgData name="Harnad, Julia@Energy" userId="0bd1e780-a313-4645-a170-8fbcb8a55820" providerId="ADAL" clId="{1783EF46-10DC-4DD3-9D22-1C87F66E6624}" dt="2023-03-22T00:41:46.991" v="2568"/>
          <ac:spMkLst>
            <pc:docMk/>
            <pc:sldMk cId="4227430524" sldId="277"/>
            <ac:spMk id="6" creationId="{2815003A-EDEF-4D35-B40D-31EDDFA4CE32}"/>
          </ac:spMkLst>
        </pc:spChg>
        <pc:picChg chg="mod">
          <ac:chgData name="Harnad, Julia@Energy" userId="0bd1e780-a313-4645-a170-8fbcb8a55820" providerId="ADAL" clId="{1783EF46-10DC-4DD3-9D22-1C87F66E6624}" dt="2023-03-21T21:39:10.645" v="2562"/>
          <ac:picMkLst>
            <pc:docMk/>
            <pc:sldMk cId="4227430524" sldId="277"/>
            <ac:picMk id="3" creationId="{6E0608EA-8358-34FB-8274-117BEB9F1D06}"/>
          </ac:picMkLst>
        </pc:picChg>
        <pc:picChg chg="mod">
          <ac:chgData name="Harnad, Julia@Energy" userId="0bd1e780-a313-4645-a170-8fbcb8a55820" providerId="ADAL" clId="{1783EF46-10DC-4DD3-9D22-1C87F66E6624}" dt="2023-03-21T21:39:03.734" v="2559"/>
          <ac:picMkLst>
            <pc:docMk/>
            <pc:sldMk cId="4227430524" sldId="277"/>
            <ac:picMk id="4" creationId="{FBA62680-D182-F5D9-0569-DA27F27EEE15}"/>
          </ac:picMkLst>
        </pc:picChg>
      </pc:sldChg>
      <pc:sldChg chg="modSp mod">
        <pc:chgData name="Harnad, Julia@Energy" userId="0bd1e780-a313-4645-a170-8fbcb8a55820" providerId="ADAL" clId="{1783EF46-10DC-4DD3-9D22-1C87F66E6624}" dt="2023-03-08T00:59:46.066" v="420" actId="14100"/>
        <pc:sldMkLst>
          <pc:docMk/>
          <pc:sldMk cId="831580703" sldId="278"/>
        </pc:sldMkLst>
        <pc:spChg chg="mod">
          <ac:chgData name="Harnad, Julia@Energy" userId="0bd1e780-a313-4645-a170-8fbcb8a55820" providerId="ADAL" clId="{1783EF46-10DC-4DD3-9D22-1C87F66E6624}" dt="2023-03-08T00:59:46.066" v="420" actId="14100"/>
          <ac:spMkLst>
            <pc:docMk/>
            <pc:sldMk cId="831580703" sldId="278"/>
            <ac:spMk id="7" creationId="{DE5B14A8-E48A-C540-9214-39685A723586}"/>
          </ac:spMkLst>
        </pc:spChg>
      </pc:sldChg>
      <pc:sldChg chg="modSp mod modCm">
        <pc:chgData name="Harnad, Julia@Energy" userId="0bd1e780-a313-4645-a170-8fbcb8a55820" providerId="ADAL" clId="{1783EF46-10DC-4DD3-9D22-1C87F66E6624}" dt="2023-03-22T00:42:06.984" v="2570"/>
        <pc:sldMkLst>
          <pc:docMk/>
          <pc:sldMk cId="2488443632" sldId="279"/>
        </pc:sldMkLst>
        <pc:spChg chg="mod">
          <ac:chgData name="Harnad, Julia@Energy" userId="0bd1e780-a313-4645-a170-8fbcb8a55820" providerId="ADAL" clId="{1783EF46-10DC-4DD3-9D22-1C87F66E6624}" dt="2023-03-16T22:16:48.427" v="902" actId="20577"/>
          <ac:spMkLst>
            <pc:docMk/>
            <pc:sldMk cId="2488443632" sldId="279"/>
            <ac:spMk id="4" creationId="{E94A29C1-5FB9-4D42-E680-5DC9CDD3B62C}"/>
          </ac:spMkLst>
        </pc:spChg>
        <pc:spChg chg="mod">
          <ac:chgData name="Harnad, Julia@Energy" userId="0bd1e780-a313-4645-a170-8fbcb8a55820" providerId="ADAL" clId="{1783EF46-10DC-4DD3-9D22-1C87F66E6624}" dt="2023-03-22T00:42:06.984" v="2570"/>
          <ac:spMkLst>
            <pc:docMk/>
            <pc:sldMk cId="2488443632" sldId="279"/>
            <ac:spMk id="6" creationId="{74183BBC-E211-CBFF-505B-939E03F5D27C}"/>
          </ac:spMkLst>
        </pc:spChg>
      </pc:sldChg>
      <pc:sldChg chg="modSp mod delCm">
        <pc:chgData name="Harnad, Julia@Energy" userId="0bd1e780-a313-4645-a170-8fbcb8a55820" providerId="ADAL" clId="{1783EF46-10DC-4DD3-9D22-1C87F66E6624}" dt="2023-03-21T21:36:27.334" v="2536"/>
        <pc:sldMkLst>
          <pc:docMk/>
          <pc:sldMk cId="3960575520" sldId="280"/>
        </pc:sldMkLst>
        <pc:spChg chg="mod">
          <ac:chgData name="Harnad, Julia@Energy" userId="0bd1e780-a313-4645-a170-8fbcb8a55820" providerId="ADAL" clId="{1783EF46-10DC-4DD3-9D22-1C87F66E6624}" dt="2023-03-21T21:26:47.800" v="2494"/>
          <ac:spMkLst>
            <pc:docMk/>
            <pc:sldMk cId="3960575520" sldId="280"/>
            <ac:spMk id="4" creationId="{143A9AC3-BB64-4C94-8511-197F17DE394C}"/>
          </ac:spMkLst>
        </pc:spChg>
        <pc:spChg chg="mod">
          <ac:chgData name="Harnad, Julia@Energy" userId="0bd1e780-a313-4645-a170-8fbcb8a55820" providerId="ADAL" clId="{1783EF46-10DC-4DD3-9D22-1C87F66E6624}" dt="2023-03-21T21:36:27.334" v="2536"/>
          <ac:spMkLst>
            <pc:docMk/>
            <pc:sldMk cId="3960575520" sldId="280"/>
            <ac:spMk id="6" creationId="{8B0DDD04-EE00-B4EA-507E-C9662C176877}"/>
          </ac:spMkLst>
        </pc:spChg>
      </pc:sldChg>
      <pc:sldChg chg="modNotesTx">
        <pc:chgData name="Harnad, Julia@Energy" userId="0bd1e780-a313-4645-a170-8fbcb8a55820" providerId="ADAL" clId="{1783EF46-10DC-4DD3-9D22-1C87F66E6624}" dt="2023-03-21T18:30:16.902" v="1052" actId="20577"/>
        <pc:sldMkLst>
          <pc:docMk/>
          <pc:sldMk cId="1308028765" sldId="284"/>
        </pc:sldMkLst>
      </pc:sldChg>
      <pc:sldChg chg="modNotesTx">
        <pc:chgData name="Harnad, Julia@Energy" userId="0bd1e780-a313-4645-a170-8fbcb8a55820" providerId="ADAL" clId="{1783EF46-10DC-4DD3-9D22-1C87F66E6624}" dt="2023-03-21T18:30:19.735" v="1053" actId="20577"/>
        <pc:sldMkLst>
          <pc:docMk/>
          <pc:sldMk cId="353809231" sldId="285"/>
        </pc:sldMkLst>
      </pc:sldChg>
      <pc:sldChg chg="modSp mod delCm modNotesTx">
        <pc:chgData name="Harnad, Julia@Energy" userId="0bd1e780-a313-4645-a170-8fbcb8a55820" providerId="ADAL" clId="{1783EF46-10DC-4DD3-9D22-1C87F66E6624}" dt="2023-03-21T18:30:21.974" v="1054" actId="20577"/>
        <pc:sldMkLst>
          <pc:docMk/>
          <pc:sldMk cId="3768265395" sldId="286"/>
        </pc:sldMkLst>
        <pc:spChg chg="mod">
          <ac:chgData name="Harnad, Julia@Energy" userId="0bd1e780-a313-4645-a170-8fbcb8a55820" providerId="ADAL" clId="{1783EF46-10DC-4DD3-9D22-1C87F66E6624}" dt="2023-03-15T23:44:58.263" v="765" actId="20577"/>
          <ac:spMkLst>
            <pc:docMk/>
            <pc:sldMk cId="3768265395" sldId="286"/>
            <ac:spMk id="8" creationId="{225032D5-95B1-1548-AFAF-7FB1F52B9EA7}"/>
          </ac:spMkLst>
        </pc:spChg>
      </pc:sldChg>
      <pc:sldChg chg="del">
        <pc:chgData name="Harnad, Julia@Energy" userId="0bd1e780-a313-4645-a170-8fbcb8a55820" providerId="ADAL" clId="{1783EF46-10DC-4DD3-9D22-1C87F66E6624}" dt="2023-03-21T18:30:24.036" v="1055" actId="47"/>
        <pc:sldMkLst>
          <pc:docMk/>
          <pc:sldMk cId="1685374834" sldId="288"/>
        </pc:sldMkLst>
      </pc:sldChg>
      <pc:sldChg chg="modNotesTx">
        <pc:chgData name="Harnad, Julia@Energy" userId="0bd1e780-a313-4645-a170-8fbcb8a55820" providerId="ADAL" clId="{1783EF46-10DC-4DD3-9D22-1C87F66E6624}" dt="2023-03-21T18:31:00.245" v="1056" actId="20577"/>
        <pc:sldMkLst>
          <pc:docMk/>
          <pc:sldMk cId="1597230581" sldId="290"/>
        </pc:sldMkLst>
      </pc:sldChg>
      <pc:sldChg chg="addSp delSp modSp del mod addCm modCm">
        <pc:chgData name="Harnad, Julia@Energy" userId="0bd1e780-a313-4645-a170-8fbcb8a55820" providerId="ADAL" clId="{1783EF46-10DC-4DD3-9D22-1C87F66E6624}" dt="2023-03-16T22:48:01.406" v="937" actId="47"/>
        <pc:sldMkLst>
          <pc:docMk/>
          <pc:sldMk cId="857935800" sldId="292"/>
        </pc:sldMkLst>
        <pc:spChg chg="del mod">
          <ac:chgData name="Harnad, Julia@Energy" userId="0bd1e780-a313-4645-a170-8fbcb8a55820" providerId="ADAL" clId="{1783EF46-10DC-4DD3-9D22-1C87F66E6624}" dt="2023-03-16T22:46:15.543" v="913" actId="21"/>
          <ac:spMkLst>
            <pc:docMk/>
            <pc:sldMk cId="857935800" sldId="292"/>
            <ac:spMk id="8" creationId="{225032D5-95B1-1548-AFAF-7FB1F52B9EA7}"/>
          </ac:spMkLst>
        </pc:spChg>
        <pc:graphicFrameChg chg="add del mod">
          <ac:chgData name="Harnad, Julia@Energy" userId="0bd1e780-a313-4645-a170-8fbcb8a55820" providerId="ADAL" clId="{1783EF46-10DC-4DD3-9D22-1C87F66E6624}" dt="2023-03-16T22:46:05.713" v="910"/>
          <ac:graphicFrameMkLst>
            <pc:docMk/>
            <pc:sldMk cId="857935800" sldId="292"/>
            <ac:graphicFrameMk id="3" creationId="{5ABABB8F-7CD1-5BA3-7D45-9C9D67A0C289}"/>
          </ac:graphicFrameMkLst>
        </pc:graphicFrameChg>
      </pc:sldChg>
      <pc:sldChg chg="ord modNotesTx">
        <pc:chgData name="Harnad, Julia@Energy" userId="0bd1e780-a313-4645-a170-8fbcb8a55820" providerId="ADAL" clId="{1783EF46-10DC-4DD3-9D22-1C87F66E6624}" dt="2023-03-21T18:31:26.630" v="1059" actId="20577"/>
        <pc:sldMkLst>
          <pc:docMk/>
          <pc:sldMk cId="2004314555" sldId="297"/>
        </pc:sldMkLst>
      </pc:sldChg>
      <pc:sldChg chg="modNotesTx">
        <pc:chgData name="Harnad, Julia@Energy" userId="0bd1e780-a313-4645-a170-8fbcb8a55820" providerId="ADAL" clId="{1783EF46-10DC-4DD3-9D22-1C87F66E6624}" dt="2023-03-21T18:31:37.008" v="1061" actId="20577"/>
        <pc:sldMkLst>
          <pc:docMk/>
          <pc:sldMk cId="3886635779" sldId="299"/>
        </pc:sldMkLst>
      </pc:sldChg>
      <pc:sldChg chg="modNotesTx">
        <pc:chgData name="Harnad, Julia@Energy" userId="0bd1e780-a313-4645-a170-8fbcb8a55820" providerId="ADAL" clId="{1783EF46-10DC-4DD3-9D22-1C87F66E6624}" dt="2023-03-21T18:31:31.540" v="1060" actId="20577"/>
        <pc:sldMkLst>
          <pc:docMk/>
          <pc:sldMk cId="3178909269" sldId="300"/>
        </pc:sldMkLst>
      </pc:sldChg>
      <pc:sldChg chg="modNotesTx">
        <pc:chgData name="Harnad, Julia@Energy" userId="0bd1e780-a313-4645-a170-8fbcb8a55820" providerId="ADAL" clId="{1783EF46-10DC-4DD3-9D22-1C87F66E6624}" dt="2023-03-21T18:29:44.054" v="1048" actId="20577"/>
        <pc:sldMkLst>
          <pc:docMk/>
          <pc:sldMk cId="1183341286" sldId="301"/>
        </pc:sldMkLst>
      </pc:sldChg>
      <pc:sldChg chg="modSp mod delCm modCm modNotesTx">
        <pc:chgData name="Harnad, Julia@Energy" userId="0bd1e780-a313-4645-a170-8fbcb8a55820" providerId="ADAL" clId="{1783EF46-10DC-4DD3-9D22-1C87F66E6624}" dt="2023-03-21T18:29:41.831" v="1047" actId="20577"/>
        <pc:sldMkLst>
          <pc:docMk/>
          <pc:sldMk cId="4205697365" sldId="302"/>
        </pc:sldMkLst>
        <pc:spChg chg="mod">
          <ac:chgData name="Harnad, Julia@Energy" userId="0bd1e780-a313-4645-a170-8fbcb8a55820" providerId="ADAL" clId="{1783EF46-10DC-4DD3-9D22-1C87F66E6624}" dt="2023-03-17T23:30:37.388" v="1046" actId="1076"/>
          <ac:spMkLst>
            <pc:docMk/>
            <pc:sldMk cId="4205697365" sldId="302"/>
            <ac:spMk id="3" creationId="{84C8A6EC-457C-4C86-9229-057AD25A3C9D}"/>
          </ac:spMkLst>
        </pc:spChg>
        <pc:extLst>
          <p:ext xmlns:p="http://schemas.openxmlformats.org/presentationml/2006/main" uri="{D6D511B9-2390-475A-947B-AFAB55BFBCF1}">
            <pc226:cmChg xmlns:pc226="http://schemas.microsoft.com/office/powerpoint/2022/06/main/command" chg="del mod">
              <pc226:chgData name="Harnad, Julia@Energy" userId="0bd1e780-a313-4645-a170-8fbcb8a55820" providerId="ADAL" clId="{1783EF46-10DC-4DD3-9D22-1C87F66E6624}" dt="2023-03-17T23:30:21.430" v="1042"/>
              <pc2:cmMkLst xmlns:pc2="http://schemas.microsoft.com/office/powerpoint/2019/9/main/command">
                <pc:docMk/>
                <pc:sldMk cId="4205697365" sldId="302"/>
                <pc2:cmMk id="{979867FD-4838-488B-98BB-9CA5A4A8E1D9}"/>
              </pc2:cmMkLst>
            </pc226:cmChg>
          </p:ext>
        </pc:extLst>
      </pc:sldChg>
      <pc:sldChg chg="modNotesTx">
        <pc:chgData name="Harnad, Julia@Energy" userId="0bd1e780-a313-4645-a170-8fbcb8a55820" providerId="ADAL" clId="{1783EF46-10DC-4DD3-9D22-1C87F66E6624}" dt="2023-03-21T18:31:03.472" v="1057" actId="20577"/>
        <pc:sldMkLst>
          <pc:docMk/>
          <pc:sldMk cId="1467501274" sldId="303"/>
        </pc:sldMkLst>
      </pc:sldChg>
      <pc:sldChg chg="addSp delSp modSp mod addCm delCm modCm modNotesTx">
        <pc:chgData name="Harnad, Julia@Energy" userId="0bd1e780-a313-4645-a170-8fbcb8a55820" providerId="ADAL" clId="{1783EF46-10DC-4DD3-9D22-1C87F66E6624}" dt="2023-03-22T00:42:47.798" v="2577"/>
        <pc:sldMkLst>
          <pc:docMk/>
          <pc:sldMk cId="3204411470" sldId="304"/>
        </pc:sldMkLst>
        <pc:spChg chg="mod">
          <ac:chgData name="Harnad, Julia@Energy" userId="0bd1e780-a313-4645-a170-8fbcb8a55820" providerId="ADAL" clId="{1783EF46-10DC-4DD3-9D22-1C87F66E6624}" dt="2023-03-22T00:42:20.660" v="2572"/>
          <ac:spMkLst>
            <pc:docMk/>
            <pc:sldMk cId="3204411470" sldId="304"/>
            <ac:spMk id="2" creationId="{29CF91EA-EA6C-4851-89B7-0C44F99E9173}"/>
          </ac:spMkLst>
        </pc:spChg>
        <pc:spChg chg="add mod">
          <ac:chgData name="Harnad, Julia@Energy" userId="0bd1e780-a313-4645-a170-8fbcb8a55820" providerId="ADAL" clId="{1783EF46-10DC-4DD3-9D22-1C87F66E6624}" dt="2023-03-22T00:42:47.798" v="2577"/>
          <ac:spMkLst>
            <pc:docMk/>
            <pc:sldMk cId="3204411470" sldId="304"/>
            <ac:spMk id="3" creationId="{86DCA9C7-5376-DE3C-AAE1-FD6EBDB1B25D}"/>
          </ac:spMkLst>
        </pc:spChg>
        <pc:spChg chg="mod">
          <ac:chgData name="Harnad, Julia@Energy" userId="0bd1e780-a313-4645-a170-8fbcb8a55820" providerId="ADAL" clId="{1783EF46-10DC-4DD3-9D22-1C87F66E6624}" dt="2023-03-21T21:29:09.490" v="2514" actId="13244"/>
          <ac:spMkLst>
            <pc:docMk/>
            <pc:sldMk cId="3204411470" sldId="304"/>
            <ac:spMk id="10" creationId="{DE5B14A8-E48A-C540-9214-39685A723586}"/>
          </ac:spMkLst>
        </pc:spChg>
        <pc:spChg chg="mod">
          <ac:chgData name="Harnad, Julia@Energy" userId="0bd1e780-a313-4645-a170-8fbcb8a55820" providerId="ADAL" clId="{1783EF46-10DC-4DD3-9D22-1C87F66E6624}" dt="2023-03-21T21:29:14.923" v="2515" actId="13244"/>
          <ac:spMkLst>
            <pc:docMk/>
            <pc:sldMk cId="3204411470" sldId="304"/>
            <ac:spMk id="11" creationId="{00000000-0000-0000-0000-000000000000}"/>
          </ac:spMkLst>
        </pc:spChg>
        <pc:graphicFrameChg chg="del mod">
          <ac:chgData name="Harnad, Julia@Energy" userId="0bd1e780-a313-4645-a170-8fbcb8a55820" providerId="ADAL" clId="{1783EF46-10DC-4DD3-9D22-1C87F66E6624}" dt="2023-03-22T00:42:32.796" v="2573"/>
          <ac:graphicFrameMkLst>
            <pc:docMk/>
            <pc:sldMk cId="3204411470" sldId="304"/>
            <ac:graphicFrameMk id="7" creationId="{00000000-0000-0000-0000-000000000000}"/>
          </ac:graphicFrameMkLst>
        </pc:graphicFrameChg>
      </pc:sldChg>
      <pc:sldChg chg="modSp mod">
        <pc:chgData name="Harnad, Julia@Energy" userId="0bd1e780-a313-4645-a170-8fbcb8a55820" providerId="ADAL" clId="{1783EF46-10DC-4DD3-9D22-1C87F66E6624}" dt="2023-03-07T23:50:25.706" v="3" actId="20577"/>
        <pc:sldMkLst>
          <pc:docMk/>
          <pc:sldMk cId="1975939034" sldId="305"/>
        </pc:sldMkLst>
        <pc:spChg chg="mod">
          <ac:chgData name="Harnad, Julia@Energy" userId="0bd1e780-a313-4645-a170-8fbcb8a55820" providerId="ADAL" clId="{1783EF46-10DC-4DD3-9D22-1C87F66E6624}" dt="2023-03-07T23:50:25.706" v="3" actId="20577"/>
          <ac:spMkLst>
            <pc:docMk/>
            <pc:sldMk cId="1975939034" sldId="305"/>
            <ac:spMk id="4" creationId="{00000000-0000-0000-0000-000000000000}"/>
          </ac:spMkLst>
        </pc:spChg>
      </pc:sldChg>
      <pc:sldChg chg="addSp delSp modSp mod delAnim modAnim addCm delCm">
        <pc:chgData name="Harnad, Julia@Energy" userId="0bd1e780-a313-4645-a170-8fbcb8a55820" providerId="ADAL" clId="{1783EF46-10DC-4DD3-9D22-1C87F66E6624}" dt="2023-03-21T20:42:44.723" v="2034" actId="962"/>
        <pc:sldMkLst>
          <pc:docMk/>
          <pc:sldMk cId="2272907920" sldId="307"/>
        </pc:sldMkLst>
        <pc:spChg chg="add mod">
          <ac:chgData name="Harnad, Julia@Energy" userId="0bd1e780-a313-4645-a170-8fbcb8a55820" providerId="ADAL" clId="{1783EF46-10DC-4DD3-9D22-1C87F66E6624}" dt="2023-03-21T20:32:07.137" v="1372" actId="962"/>
          <ac:spMkLst>
            <pc:docMk/>
            <pc:sldMk cId="2272907920" sldId="307"/>
            <ac:spMk id="6" creationId="{8B709EBD-E607-9DD6-C9E3-B645F891B43F}"/>
          </ac:spMkLst>
        </pc:spChg>
        <pc:spChg chg="mod">
          <ac:chgData name="Harnad, Julia@Energy" userId="0bd1e780-a313-4645-a170-8fbcb8a55820" providerId="ADAL" clId="{1783EF46-10DC-4DD3-9D22-1C87F66E6624}" dt="2023-03-13T23:03:49.338" v="520"/>
          <ac:spMkLst>
            <pc:docMk/>
            <pc:sldMk cId="2272907920" sldId="307"/>
            <ac:spMk id="7" creationId="{9B912184-A9F8-4AB9-A395-9F6E5FACAE21}"/>
          </ac:spMkLst>
        </pc:spChg>
        <pc:spChg chg="add del mod">
          <ac:chgData name="Harnad, Julia@Energy" userId="0bd1e780-a313-4645-a170-8fbcb8a55820" providerId="ADAL" clId="{1783EF46-10DC-4DD3-9D22-1C87F66E6624}" dt="2023-03-07T23:54:58.564" v="17" actId="478"/>
          <ac:spMkLst>
            <pc:docMk/>
            <pc:sldMk cId="2272907920" sldId="307"/>
            <ac:spMk id="8" creationId="{F12E3D42-5E08-756F-005B-D9034E085827}"/>
          </ac:spMkLst>
        </pc:spChg>
        <pc:picChg chg="add del mod">
          <ac:chgData name="Harnad, Julia@Energy" userId="0bd1e780-a313-4645-a170-8fbcb8a55820" providerId="ADAL" clId="{1783EF46-10DC-4DD3-9D22-1C87F66E6624}" dt="2023-03-07T23:53:57.921" v="5"/>
          <ac:picMkLst>
            <pc:docMk/>
            <pc:sldMk cId="2272907920" sldId="307"/>
            <ac:picMk id="3" creationId="{1D8A2790-B4D6-49D4-A48D-053A885999E9}"/>
          </ac:picMkLst>
        </pc:picChg>
        <pc:picChg chg="add mod">
          <ac:chgData name="Harnad, Julia@Energy" userId="0bd1e780-a313-4645-a170-8fbcb8a55820" providerId="ADAL" clId="{1783EF46-10DC-4DD3-9D22-1C87F66E6624}" dt="2023-03-21T20:42:44.723" v="2034" actId="962"/>
          <ac:picMkLst>
            <pc:docMk/>
            <pc:sldMk cId="2272907920" sldId="307"/>
            <ac:picMk id="4" creationId="{A00B7B2F-7494-6A24-C538-12492F56DEE9}"/>
          </ac:picMkLst>
        </pc:picChg>
      </pc:sldChg>
      <pc:sldChg chg="modNotesTx">
        <pc:chgData name="Harnad, Julia@Energy" userId="0bd1e780-a313-4645-a170-8fbcb8a55820" providerId="ADAL" clId="{1783EF46-10DC-4DD3-9D22-1C87F66E6624}" dt="2023-03-21T18:31:46.506" v="1062" actId="20577"/>
        <pc:sldMkLst>
          <pc:docMk/>
          <pc:sldMk cId="1737597994" sldId="338"/>
        </pc:sldMkLst>
      </pc:sldChg>
      <pc:sldChg chg="del">
        <pc:chgData name="Harnad, Julia@Energy" userId="0bd1e780-a313-4645-a170-8fbcb8a55820" providerId="ADAL" clId="{1783EF46-10DC-4DD3-9D22-1C87F66E6624}" dt="2023-03-16T22:39:45.241" v="903" actId="47"/>
        <pc:sldMkLst>
          <pc:docMk/>
          <pc:sldMk cId="3762387316" sldId="341"/>
        </pc:sldMkLst>
      </pc:sldChg>
      <pc:sldChg chg="modSp">
        <pc:chgData name="Harnad, Julia@Energy" userId="0bd1e780-a313-4645-a170-8fbcb8a55820" providerId="ADAL" clId="{1783EF46-10DC-4DD3-9D22-1C87F66E6624}" dt="2023-03-21T20:46:28.866" v="2323" actId="207"/>
        <pc:sldMkLst>
          <pc:docMk/>
          <pc:sldMk cId="61451691" sldId="343"/>
        </pc:sldMkLst>
        <pc:spChg chg="mod">
          <ac:chgData name="Harnad, Julia@Energy" userId="0bd1e780-a313-4645-a170-8fbcb8a55820" providerId="ADAL" clId="{1783EF46-10DC-4DD3-9D22-1C87F66E6624}" dt="2023-03-21T20:46:28.866" v="2323" actId="207"/>
          <ac:spMkLst>
            <pc:docMk/>
            <pc:sldMk cId="61451691" sldId="343"/>
            <ac:spMk id="6" creationId="{883111A9-B90B-95F5-5241-B3FA0A1F6235}"/>
          </ac:spMkLst>
        </pc:spChg>
        <pc:picChg chg="mod">
          <ac:chgData name="Harnad, Julia@Energy" userId="0bd1e780-a313-4645-a170-8fbcb8a55820" providerId="ADAL" clId="{1783EF46-10DC-4DD3-9D22-1C87F66E6624}" dt="2023-03-21T20:38:28.834" v="1584" actId="962"/>
          <ac:picMkLst>
            <pc:docMk/>
            <pc:sldMk cId="61451691" sldId="343"/>
            <ac:picMk id="1026" creationId="{E2666D58-56BA-F07E-D49A-37208F5D20EF}"/>
          </ac:picMkLst>
        </pc:picChg>
      </pc:sldChg>
      <pc:sldChg chg="modSp mod">
        <pc:chgData name="Harnad, Julia@Energy" userId="0bd1e780-a313-4645-a170-8fbcb8a55820" providerId="ADAL" clId="{1783EF46-10DC-4DD3-9D22-1C87F66E6624}" dt="2023-03-16T22:56:51.450" v="1036" actId="1076"/>
        <pc:sldMkLst>
          <pc:docMk/>
          <pc:sldMk cId="1168102378" sldId="344"/>
        </pc:sldMkLst>
        <pc:picChg chg="mod">
          <ac:chgData name="Harnad, Julia@Energy" userId="0bd1e780-a313-4645-a170-8fbcb8a55820" providerId="ADAL" clId="{1783EF46-10DC-4DD3-9D22-1C87F66E6624}" dt="2023-03-16T22:56:51.450" v="1036" actId="1076"/>
          <ac:picMkLst>
            <pc:docMk/>
            <pc:sldMk cId="1168102378" sldId="344"/>
            <ac:picMk id="5" creationId="{D1E4BF2A-794F-9656-5A4D-FC5AB7DE3E96}"/>
          </ac:picMkLst>
        </pc:picChg>
      </pc:sldChg>
      <pc:sldChg chg="addSp modSp mod addCm modCm">
        <pc:chgData name="Harnad, Julia@Energy" userId="0bd1e780-a313-4645-a170-8fbcb8a55820" providerId="ADAL" clId="{1783EF46-10DC-4DD3-9D22-1C87F66E6624}" dt="2023-03-08T20:39:38.985" v="511" actId="1076"/>
        <pc:sldMkLst>
          <pc:docMk/>
          <pc:sldMk cId="2537102738" sldId="344"/>
        </pc:sldMkLst>
        <pc:spChg chg="mod">
          <ac:chgData name="Harnad, Julia@Energy" userId="0bd1e780-a313-4645-a170-8fbcb8a55820" providerId="ADAL" clId="{1783EF46-10DC-4DD3-9D22-1C87F66E6624}" dt="2023-03-08T20:39:16.197" v="507" actId="20577"/>
          <ac:spMkLst>
            <pc:docMk/>
            <pc:sldMk cId="2537102738" sldId="344"/>
            <ac:spMk id="8" creationId="{225032D5-95B1-1548-AFAF-7FB1F52B9EA7}"/>
          </ac:spMkLst>
        </pc:spChg>
        <pc:graphicFrameChg chg="add mod">
          <ac:chgData name="Harnad, Julia@Energy" userId="0bd1e780-a313-4645-a170-8fbcb8a55820" providerId="ADAL" clId="{1783EF46-10DC-4DD3-9D22-1C87F66E6624}" dt="2023-03-08T20:39:38.985" v="511" actId="1076"/>
          <ac:graphicFrameMkLst>
            <pc:docMk/>
            <pc:sldMk cId="2537102738" sldId="344"/>
            <ac:graphicFrameMk id="3" creationId="{2AFBC079-675F-FB02-FE5C-36D838A08E45}"/>
          </ac:graphicFrameMkLst>
        </pc:graphicFrameChg>
      </pc:sldChg>
      <pc:sldChg chg="modSp mod addCm">
        <pc:chgData name="Harnad, Julia@Energy" userId="0bd1e780-a313-4645-a170-8fbcb8a55820" providerId="ADAL" clId="{1783EF46-10DC-4DD3-9D22-1C87F66E6624}" dt="2023-03-16T22:10:11.985" v="778" actId="13926"/>
        <pc:sldMkLst>
          <pc:docMk/>
          <pc:sldMk cId="1285955900" sldId="345"/>
        </pc:sldMkLst>
        <pc:spChg chg="mod">
          <ac:chgData name="Harnad, Julia@Energy" userId="0bd1e780-a313-4645-a170-8fbcb8a55820" providerId="ADAL" clId="{1783EF46-10DC-4DD3-9D22-1C87F66E6624}" dt="2023-03-16T22:10:11.985" v="778" actId="13926"/>
          <ac:spMkLst>
            <pc:docMk/>
            <pc:sldMk cId="1285955900" sldId="345"/>
            <ac:spMk id="8" creationId="{225032D5-95B1-1548-AFAF-7FB1F52B9EA7}"/>
          </ac:spMkLst>
        </pc:spChg>
      </pc:sldChg>
      <pc:sldChg chg="modSp mod">
        <pc:chgData name="Harnad, Julia@Energy" userId="0bd1e780-a313-4645-a170-8fbcb8a55820" providerId="ADAL" clId="{1783EF46-10DC-4DD3-9D22-1C87F66E6624}" dt="2023-03-21T20:41:58.011" v="2010" actId="962"/>
        <pc:sldMkLst>
          <pc:docMk/>
          <pc:sldMk cId="1001775250" sldId="346"/>
        </pc:sldMkLst>
        <pc:picChg chg="mod">
          <ac:chgData name="Harnad, Julia@Energy" userId="0bd1e780-a313-4645-a170-8fbcb8a55820" providerId="ADAL" clId="{1783EF46-10DC-4DD3-9D22-1C87F66E6624}" dt="2023-03-21T20:41:58.011" v="2010" actId="962"/>
          <ac:picMkLst>
            <pc:docMk/>
            <pc:sldMk cId="1001775250" sldId="346"/>
            <ac:picMk id="5" creationId="{D1E4BF2A-794F-9656-5A4D-FC5AB7DE3E96}"/>
          </ac:picMkLst>
        </pc:picChg>
      </pc:sldChg>
      <pc:sldChg chg="modSp mod modNotesTx">
        <pc:chgData name="Harnad, Julia@Energy" userId="0bd1e780-a313-4645-a170-8fbcb8a55820" providerId="ADAL" clId="{1783EF46-10DC-4DD3-9D22-1C87F66E6624}" dt="2023-03-22T00:44:29.807" v="2583"/>
        <pc:sldMkLst>
          <pc:docMk/>
          <pc:sldMk cId="3829016476" sldId="541"/>
        </pc:sldMkLst>
        <pc:spChg chg="mod">
          <ac:chgData name="Harnad, Julia@Energy" userId="0bd1e780-a313-4645-a170-8fbcb8a55820" providerId="ADAL" clId="{1783EF46-10DC-4DD3-9D22-1C87F66E6624}" dt="2023-03-22T00:39:06.639" v="2563" actId="13244"/>
          <ac:spMkLst>
            <pc:docMk/>
            <pc:sldMk cId="3829016476" sldId="541"/>
            <ac:spMk id="3" creationId="{132BE87D-2604-4DB2-A1CC-5714BF17813A}"/>
          </ac:spMkLst>
        </pc:spChg>
        <pc:spChg chg="mod">
          <ac:chgData name="Harnad, Julia@Energy" userId="0bd1e780-a313-4645-a170-8fbcb8a55820" providerId="ADAL" clId="{1783EF46-10DC-4DD3-9D22-1C87F66E6624}" dt="2023-03-21T21:35:36.862" v="2528"/>
          <ac:spMkLst>
            <pc:docMk/>
            <pc:sldMk cId="3829016476" sldId="541"/>
            <ac:spMk id="7" creationId="{E539B897-892A-D870-1CD2-D795DBCE1F81}"/>
          </ac:spMkLst>
        </pc:spChg>
        <pc:picChg chg="mod">
          <ac:chgData name="Harnad, Julia@Energy" userId="0bd1e780-a313-4645-a170-8fbcb8a55820" providerId="ADAL" clId="{1783EF46-10DC-4DD3-9D22-1C87F66E6624}" dt="2023-03-22T00:44:29.807" v="2583"/>
          <ac:picMkLst>
            <pc:docMk/>
            <pc:sldMk cId="3829016476" sldId="541"/>
            <ac:picMk id="6" creationId="{44E624A2-4767-6E6D-D0CB-AF8B150F4304}"/>
          </ac:picMkLst>
        </pc:picChg>
      </pc:sldChg>
      <pc:sldChg chg="modSp mod">
        <pc:chgData name="Harnad, Julia@Energy" userId="0bd1e780-a313-4645-a170-8fbcb8a55820" providerId="ADAL" clId="{1783EF46-10DC-4DD3-9D22-1C87F66E6624}" dt="2023-03-22T15:37:01.262" v="2584" actId="962"/>
        <pc:sldMkLst>
          <pc:docMk/>
          <pc:sldMk cId="695520401" sldId="548"/>
        </pc:sldMkLst>
        <pc:spChg chg="mod">
          <ac:chgData name="Harnad, Julia@Energy" userId="0bd1e780-a313-4645-a170-8fbcb8a55820" providerId="ADAL" clId="{1783EF46-10DC-4DD3-9D22-1C87F66E6624}" dt="2023-03-21T21:37:05.066" v="2547"/>
          <ac:spMkLst>
            <pc:docMk/>
            <pc:sldMk cId="695520401" sldId="548"/>
            <ac:spMk id="3" creationId="{38327880-10CC-6763-40E3-90E3907F4968}"/>
          </ac:spMkLst>
        </pc:spChg>
        <pc:spChg chg="mod">
          <ac:chgData name="Harnad, Julia@Energy" userId="0bd1e780-a313-4645-a170-8fbcb8a55820" providerId="ADAL" clId="{1783EF46-10DC-4DD3-9D22-1C87F66E6624}" dt="2023-03-21T21:36:37.860" v="2541"/>
          <ac:spMkLst>
            <pc:docMk/>
            <pc:sldMk cId="695520401" sldId="548"/>
            <ac:spMk id="7" creationId="{DE5B14A8-E48A-C540-9214-39685A723586}"/>
          </ac:spMkLst>
        </pc:spChg>
        <pc:spChg chg="mod">
          <ac:chgData name="Harnad, Julia@Energy" userId="0bd1e780-a313-4645-a170-8fbcb8a55820" providerId="ADAL" clId="{1783EF46-10DC-4DD3-9D22-1C87F66E6624}" dt="2023-03-21T21:36:46.397" v="2544"/>
          <ac:spMkLst>
            <pc:docMk/>
            <pc:sldMk cId="695520401" sldId="548"/>
            <ac:spMk id="8" creationId="{225032D5-95B1-1548-AFAF-7FB1F52B9EA7}"/>
          </ac:spMkLst>
        </pc:spChg>
        <pc:spChg chg="mod">
          <ac:chgData name="Harnad, Julia@Energy" userId="0bd1e780-a313-4645-a170-8fbcb8a55820" providerId="ADAL" clId="{1783EF46-10DC-4DD3-9D22-1C87F66E6624}" dt="2023-03-21T21:37:32.137" v="2548"/>
          <ac:spMkLst>
            <pc:docMk/>
            <pc:sldMk cId="695520401" sldId="548"/>
            <ac:spMk id="10" creationId="{1C4603E0-CA3E-BDA3-8F16-FD090BB4A62E}"/>
          </ac:spMkLst>
        </pc:spChg>
        <pc:grpChg chg="mod">
          <ac:chgData name="Harnad, Julia@Energy" userId="0bd1e780-a313-4645-a170-8fbcb8a55820" providerId="ADAL" clId="{1783EF46-10DC-4DD3-9D22-1C87F66E6624}" dt="2023-03-22T15:37:01.262" v="2584" actId="962"/>
          <ac:grpSpMkLst>
            <pc:docMk/>
            <pc:sldMk cId="695520401" sldId="548"/>
            <ac:grpSpMk id="4" creationId="{012420E3-0174-352A-E911-0A54FC348E82}"/>
          </ac:grpSpMkLst>
        </pc:grpChg>
      </pc:sldChg>
    </pc:docChg>
  </pc:docChgLst>
  <pc:docChgLst>
    <pc:chgData name="O'Hagan, Joe@Energy" userId="S::joe.ohagan@energy.ca.gov::8082054d-8ba7-4bd1-a7d4-bd382aee4f1b" providerId="AD" clId="Web-{861916D5-7110-6B67-7E32-602C6C7487A2}"/>
    <pc:docChg chg="mod modSld">
      <pc:chgData name="O'Hagan, Joe@Energy" userId="S::joe.ohagan@energy.ca.gov::8082054d-8ba7-4bd1-a7d4-bd382aee4f1b" providerId="AD" clId="Web-{861916D5-7110-6B67-7E32-602C6C7487A2}" dt="2023-03-03T01:18:53.950" v="620"/>
      <pc:docMkLst>
        <pc:docMk/>
      </pc:docMkLst>
      <pc:sldChg chg="modSp">
        <pc:chgData name="O'Hagan, Joe@Energy" userId="S::joe.ohagan@energy.ca.gov::8082054d-8ba7-4bd1-a7d4-bd382aee4f1b" providerId="AD" clId="Web-{861916D5-7110-6B67-7E32-602C6C7487A2}" dt="2023-03-02T20:39:43.276" v="156" actId="20577"/>
        <pc:sldMkLst>
          <pc:docMk/>
          <pc:sldMk cId="1340803821" sldId="266"/>
        </pc:sldMkLst>
        <pc:spChg chg="mod">
          <ac:chgData name="O'Hagan, Joe@Energy" userId="S::joe.ohagan@energy.ca.gov::8082054d-8ba7-4bd1-a7d4-bd382aee4f1b" providerId="AD" clId="Web-{861916D5-7110-6B67-7E32-602C6C7487A2}" dt="2023-03-02T20:39:43.276" v="156" actId="20577"/>
          <ac:spMkLst>
            <pc:docMk/>
            <pc:sldMk cId="1340803821" sldId="266"/>
            <ac:spMk id="8" creationId="{225032D5-95B1-1548-AFAF-7FB1F52B9EA7}"/>
          </ac:spMkLst>
        </pc:spChg>
      </pc:sldChg>
      <pc:sldChg chg="modSp">
        <pc:chgData name="O'Hagan, Joe@Energy" userId="S::joe.ohagan@energy.ca.gov::8082054d-8ba7-4bd1-a7d4-bd382aee4f1b" providerId="AD" clId="Web-{861916D5-7110-6B67-7E32-602C6C7487A2}" dt="2023-03-02T20:09:43.039" v="115" actId="20577"/>
        <pc:sldMkLst>
          <pc:docMk/>
          <pc:sldMk cId="1519837167" sldId="273"/>
        </pc:sldMkLst>
        <pc:spChg chg="mod">
          <ac:chgData name="O'Hagan, Joe@Energy" userId="S::joe.ohagan@energy.ca.gov::8082054d-8ba7-4bd1-a7d4-bd382aee4f1b" providerId="AD" clId="Web-{861916D5-7110-6B67-7E32-602C6C7487A2}" dt="2023-03-02T20:09:43.039" v="115" actId="20577"/>
          <ac:spMkLst>
            <pc:docMk/>
            <pc:sldMk cId="1519837167" sldId="273"/>
            <ac:spMk id="8" creationId="{225032D5-95B1-1548-AFAF-7FB1F52B9EA7}"/>
          </ac:spMkLst>
        </pc:spChg>
      </pc:sldChg>
      <pc:sldChg chg="modCm">
        <pc:chgData name="O'Hagan, Joe@Energy" userId="S::joe.ohagan@energy.ca.gov::8082054d-8ba7-4bd1-a7d4-bd382aee4f1b" providerId="AD" clId="Web-{861916D5-7110-6B67-7E32-602C6C7487A2}" dt="2023-03-03T01:18:53.950" v="620"/>
        <pc:sldMkLst>
          <pc:docMk/>
          <pc:sldMk cId="2190832787" sldId="275"/>
        </pc:sldMkLst>
      </pc:sldChg>
      <pc:sldChg chg="modSp">
        <pc:chgData name="O'Hagan, Joe@Energy" userId="S::joe.ohagan@energy.ca.gov::8082054d-8ba7-4bd1-a7d4-bd382aee4f1b" providerId="AD" clId="Web-{861916D5-7110-6B67-7E32-602C6C7487A2}" dt="2023-03-02T20:25:50.814" v="143" actId="20577"/>
        <pc:sldMkLst>
          <pc:docMk/>
          <pc:sldMk cId="2569031875" sldId="276"/>
        </pc:sldMkLst>
        <pc:spChg chg="mod">
          <ac:chgData name="O'Hagan, Joe@Energy" userId="S::joe.ohagan@energy.ca.gov::8082054d-8ba7-4bd1-a7d4-bd382aee4f1b" providerId="AD" clId="Web-{861916D5-7110-6B67-7E32-602C6C7487A2}" dt="2023-03-02T20:25:50.814" v="143" actId="20577"/>
          <ac:spMkLst>
            <pc:docMk/>
            <pc:sldMk cId="2569031875" sldId="276"/>
            <ac:spMk id="4" creationId="{13528532-846A-A85A-373F-8550723DBCC7}"/>
          </ac:spMkLst>
        </pc:spChg>
      </pc:sldChg>
      <pc:sldChg chg="modSp">
        <pc:chgData name="O'Hagan, Joe@Energy" userId="S::joe.ohagan@energy.ca.gov::8082054d-8ba7-4bd1-a7d4-bd382aee4f1b" providerId="AD" clId="Web-{861916D5-7110-6B67-7E32-602C6C7487A2}" dt="2023-03-03T00:52:39.868" v="259" actId="20577"/>
        <pc:sldMkLst>
          <pc:docMk/>
          <pc:sldMk cId="831580703" sldId="278"/>
        </pc:sldMkLst>
        <pc:spChg chg="mod">
          <ac:chgData name="O'Hagan, Joe@Energy" userId="S::joe.ohagan@energy.ca.gov::8082054d-8ba7-4bd1-a7d4-bd382aee4f1b" providerId="AD" clId="Web-{861916D5-7110-6B67-7E32-602C6C7487A2}" dt="2023-03-03T00:52:39.868" v="259" actId="20577"/>
          <ac:spMkLst>
            <pc:docMk/>
            <pc:sldMk cId="831580703" sldId="278"/>
            <ac:spMk id="9" creationId="{B0D7E475-BE57-38A4-481A-372D57AECFAB}"/>
          </ac:spMkLst>
        </pc:spChg>
      </pc:sldChg>
      <pc:sldChg chg="modSp">
        <pc:chgData name="O'Hagan, Joe@Energy" userId="S::joe.ohagan@energy.ca.gov::8082054d-8ba7-4bd1-a7d4-bd382aee4f1b" providerId="AD" clId="Web-{861916D5-7110-6B67-7E32-602C6C7487A2}" dt="2023-03-03T01:16:52.058" v="618" actId="20577"/>
        <pc:sldMkLst>
          <pc:docMk/>
          <pc:sldMk cId="2488443632" sldId="279"/>
        </pc:sldMkLst>
        <pc:spChg chg="mod">
          <ac:chgData name="O'Hagan, Joe@Energy" userId="S::joe.ohagan@energy.ca.gov::8082054d-8ba7-4bd1-a7d4-bd382aee4f1b" providerId="AD" clId="Web-{861916D5-7110-6B67-7E32-602C6C7487A2}" dt="2023-03-03T01:16:52.058" v="618" actId="20577"/>
          <ac:spMkLst>
            <pc:docMk/>
            <pc:sldMk cId="2488443632" sldId="279"/>
            <ac:spMk id="4" creationId="{E94A29C1-5FB9-4D42-E680-5DC9CDD3B62C}"/>
          </ac:spMkLst>
        </pc:spChg>
      </pc:sldChg>
      <pc:sldChg chg="modSp">
        <pc:chgData name="O'Hagan, Joe@Energy" userId="S::joe.ohagan@energy.ca.gov::8082054d-8ba7-4bd1-a7d4-bd382aee4f1b" providerId="AD" clId="Web-{861916D5-7110-6B67-7E32-602C6C7487A2}" dt="2023-03-03T00:47:07.801" v="182" actId="20577"/>
        <pc:sldMkLst>
          <pc:docMk/>
          <pc:sldMk cId="3960575520" sldId="280"/>
        </pc:sldMkLst>
        <pc:spChg chg="mod">
          <ac:chgData name="O'Hagan, Joe@Energy" userId="S::joe.ohagan@energy.ca.gov::8082054d-8ba7-4bd1-a7d4-bd382aee4f1b" providerId="AD" clId="Web-{861916D5-7110-6B67-7E32-602C6C7487A2}" dt="2023-03-03T00:47:07.801" v="182" actId="20577"/>
          <ac:spMkLst>
            <pc:docMk/>
            <pc:sldMk cId="3960575520" sldId="280"/>
            <ac:spMk id="4" creationId="{143A9AC3-BB64-4C94-8511-197F17DE394C}"/>
          </ac:spMkLst>
        </pc:spChg>
      </pc:sldChg>
      <pc:sldChg chg="modSp">
        <pc:chgData name="O'Hagan, Joe@Energy" userId="S::joe.ohagan@energy.ca.gov::8082054d-8ba7-4bd1-a7d4-bd382aee4f1b" providerId="AD" clId="Web-{861916D5-7110-6B67-7E32-602C6C7487A2}" dt="2023-03-02T20:45:34.920" v="172" actId="20577"/>
        <pc:sldMkLst>
          <pc:docMk/>
          <pc:sldMk cId="1285955900" sldId="345"/>
        </pc:sldMkLst>
        <pc:spChg chg="mod">
          <ac:chgData name="O'Hagan, Joe@Energy" userId="S::joe.ohagan@energy.ca.gov::8082054d-8ba7-4bd1-a7d4-bd382aee4f1b" providerId="AD" clId="Web-{861916D5-7110-6B67-7E32-602C6C7487A2}" dt="2023-03-02T20:41:00.292" v="169" actId="20577"/>
          <ac:spMkLst>
            <pc:docMk/>
            <pc:sldMk cId="1285955900" sldId="345"/>
            <ac:spMk id="7" creationId="{DE5B14A8-E48A-C540-9214-39685A723586}"/>
          </ac:spMkLst>
        </pc:spChg>
        <pc:spChg chg="mod">
          <ac:chgData name="O'Hagan, Joe@Energy" userId="S::joe.ohagan@energy.ca.gov::8082054d-8ba7-4bd1-a7d4-bd382aee4f1b" providerId="AD" clId="Web-{861916D5-7110-6B67-7E32-602C6C7487A2}" dt="2023-03-02T20:45:34.920" v="172" actId="20577"/>
          <ac:spMkLst>
            <pc:docMk/>
            <pc:sldMk cId="1285955900" sldId="345"/>
            <ac:spMk id="8" creationId="{225032D5-95B1-1548-AFAF-7FB1F52B9E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3/22/2023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19</a:t>
            </a:fld>
            <a:endParaRPr lang="en-US"/>
          </a:p>
        </p:txBody>
      </p:sp>
    </p:spTree>
    <p:extLst>
      <p:ext uri="{BB962C8B-B14F-4D97-AF65-F5344CB8AC3E}">
        <p14:creationId xmlns:p14="http://schemas.microsoft.com/office/powerpoint/2010/main" val="155746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27938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181128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44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25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2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32</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33</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a:solidFill>
                <a:prstClr val="black"/>
              </a:solidFill>
              <a:latin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34</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38</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39</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113707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98285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325770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3/22/2023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3/22/2023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3/22/2023</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3/22/2023</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3/22/2023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3/22/2023</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3/22/2023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3/22/2023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www.energy.ca.gov/proceedings/energy-commission-proceedings/electric-program-investment-charge-2021-2025-invest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www.sos.ca.gov&#16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ecams.energy.ca.gov/"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hyperlink" Target="https://www.energy.ca.gov/media/789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ca.gov/media/7956"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mailto:ECAMS.SalesforceSupport@Energy.ca.gov" TargetMode="External"/><Relationship Id="rId5" Type="http://schemas.openxmlformats.org/officeDocument/2006/relationships/image" Target="../media/image18.png"/><Relationship Id="rId4" Type="http://schemas.openxmlformats.org/officeDocument/2006/relationships/hyperlink" Target="https://www.energy.ca.gov/funding-opportunities/funding-resourc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forms.office.com%2Fg%2FUjX9qnJXTQ&amp;data=05%7C01%7C%7C07e5584dfa4e414409c608db264ef295%7Cac3a124413f44ef68d1bbaa27148194e%7C0%7C0%7C638145892749323771%7CUnknown%7CTWFpbGZsb3d8eyJWIjoiMC4wLjAwMDAiLCJQIjoiV2luMzIiLCJBTiI6Ik1haWwiLCJXVCI6Mn0%3D%7C3000%7C%7C%7C&amp;sdata=9Q79HkSggtDGBt76r8L6lhnSJbzi2YCRSTLF2XR%2BDmA%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funding/view/37748"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lIns="91440" tIns="45720" rIns="91440" bIns="45720" anchor="t"/>
          <a:lstStyle/>
          <a:p>
            <a:r>
              <a:rPr lang="en-US" sz="2000"/>
              <a:t>PEER-Hydro: Precipitation Enhancement and Environmental Research for Hydropower Generation</a:t>
            </a:r>
          </a:p>
          <a:p>
            <a:pPr>
              <a:spcBef>
                <a:spcPts val="600"/>
              </a:spcBef>
            </a:pPr>
            <a:r>
              <a:rPr lang="en-US" sz="1600"/>
              <a:t>Energy Research and Development Division, California Energy Commission</a:t>
            </a:r>
            <a:endParaRPr lang="en-US" sz="1600">
              <a:cs typeface="Arial"/>
            </a:endParaRPr>
          </a:p>
          <a:p>
            <a:pPr>
              <a:spcBef>
                <a:spcPts val="600"/>
              </a:spcBef>
            </a:pPr>
            <a:r>
              <a:rPr lang="en-US" sz="1600"/>
              <a:t>Presenter: Julia </a:t>
            </a:r>
            <a:r>
              <a:rPr lang="en-US" sz="1600" err="1"/>
              <a:t>Harnad</a:t>
            </a:r>
            <a:r>
              <a:rPr lang="en-US" sz="1600"/>
              <a:t>, Energy-Related Environmental Research Team</a:t>
            </a:r>
            <a:endParaRPr lang="en-US" sz="1600">
              <a:cs typeface="Arial"/>
            </a:endParaRPr>
          </a:p>
          <a:p>
            <a:pPr>
              <a:spcBef>
                <a:spcPts val="600"/>
              </a:spcBef>
            </a:pPr>
            <a:r>
              <a:rPr lang="en-US" sz="1600"/>
              <a:t>Date: March 21, 2023</a:t>
            </a:r>
            <a:endParaRPr lang="en-US" sz="1600">
              <a:cs typeface="Arial"/>
            </a:endParaRP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GFO-22-306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D40E-70EA-14C1-B17A-10E147D9A796}"/>
              </a:ext>
            </a:extLst>
          </p:cNvPr>
          <p:cNvSpPr>
            <a:spLocks noGrp="1"/>
          </p:cNvSpPr>
          <p:nvPr>
            <p:ph type="title"/>
          </p:nvPr>
        </p:nvSpPr>
        <p:spPr/>
        <p:txBody>
          <a:bodyPr>
            <a:normAutofit/>
          </a:bodyPr>
          <a:lstStyle/>
          <a:p>
            <a:r>
              <a:rPr lang="en-US" b="1" i="0" u="none" strike="noStrike">
                <a:solidFill>
                  <a:srgbClr val="083763"/>
                </a:solidFill>
                <a:effectLst/>
                <a:latin typeface="+mn-lt"/>
              </a:rPr>
              <a:t>EPIC Funding Source</a:t>
            </a:r>
            <a:endParaRPr lang="en-US" b="1">
              <a:latin typeface="+mn-lt"/>
            </a:endParaRPr>
          </a:p>
        </p:txBody>
      </p:sp>
      <p:sp>
        <p:nvSpPr>
          <p:cNvPr id="3" name="Content Placeholder 2">
            <a:extLst>
              <a:ext uri="{FF2B5EF4-FFF2-40B4-BE49-F238E27FC236}">
                <a16:creationId xmlns:a16="http://schemas.microsoft.com/office/drawing/2014/main" id="{2ED80727-4B7E-F00A-E33F-3C9D812AC845}"/>
              </a:ext>
            </a:extLst>
          </p:cNvPr>
          <p:cNvSpPr>
            <a:spLocks noGrp="1"/>
          </p:cNvSpPr>
          <p:nvPr>
            <p:ph sz="half" idx="1"/>
          </p:nvPr>
        </p:nvSpPr>
        <p:spPr>
          <a:xfrm>
            <a:off x="577515" y="1320646"/>
            <a:ext cx="6665495" cy="4723879"/>
          </a:xfrm>
        </p:spPr>
        <p:txBody>
          <a:bodyPr vert="horz" lIns="91440" tIns="45720" rIns="91440" bIns="45720" rtlCol="0" anchor="t">
            <a:normAutofit/>
          </a:bodyPr>
          <a:lstStyle/>
          <a:p>
            <a:pPr marL="0" indent="0">
              <a:buNone/>
            </a:pPr>
            <a:r>
              <a:rPr lang="en-US" b="0" i="0" u="none" strike="noStrike">
                <a:solidFill>
                  <a:srgbClr val="00588A"/>
                </a:solidFill>
                <a:effectLst/>
                <a:latin typeface="Arial" panose="020B0604020202020204" pitchFamily="34" charset="0"/>
              </a:rPr>
              <a:t>Electric Program Investment Charge Investment Plan 2021-25 strategic objective: 	“Inform California’s Transition to an 	equitable, zero-carbon energy system 	that is climate-resilient and meets 	environmental goals” (Chapter 7).</a:t>
            </a:r>
          </a:p>
          <a:p>
            <a:pPr marL="0" indent="0">
              <a:buNone/>
            </a:pPr>
            <a:r>
              <a:rPr lang="en-US" b="0" i="0" u="none" strike="noStrike">
                <a:solidFill>
                  <a:srgbClr val="00588A"/>
                </a:solidFill>
                <a:effectLst/>
                <a:latin typeface="Arial" panose="020B0604020202020204" pitchFamily="34" charset="0"/>
              </a:rPr>
              <a:t>This supports:</a:t>
            </a:r>
          </a:p>
          <a:p>
            <a:r>
              <a:rPr lang="en-US">
                <a:solidFill>
                  <a:srgbClr val="00588A"/>
                </a:solidFill>
                <a:latin typeface="Arial"/>
                <a:cs typeface="Arial"/>
              </a:rPr>
              <a:t>Initiative 44, “ Integrating Climate-Resilience in Electricity System Planning”</a:t>
            </a:r>
          </a:p>
          <a:p>
            <a:r>
              <a:rPr lang="en-US">
                <a:solidFill>
                  <a:srgbClr val="00588A"/>
                </a:solidFill>
                <a:latin typeface="Arial" panose="020B0604020202020204" pitchFamily="34" charset="0"/>
              </a:rPr>
              <a:t>Initiative 45, “ Advancing the Environmental Sustainability of Energy Deployments”</a:t>
            </a:r>
            <a:endParaRPr lang="en-US"/>
          </a:p>
        </p:txBody>
      </p:sp>
      <p:pic>
        <p:nvPicPr>
          <p:cNvPr id="1026" name="Picture 2" descr="Image of Electric Program Investment Charge Proposed 2021-25 Investment Plan report">
            <a:extLst>
              <a:ext uri="{FF2B5EF4-FFF2-40B4-BE49-F238E27FC236}">
                <a16:creationId xmlns:a16="http://schemas.microsoft.com/office/drawing/2014/main" id="{E2666D58-56BA-F07E-D49A-37208F5D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860" y="1309948"/>
            <a:ext cx="3857625" cy="5010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883111A9-B90B-95F5-5241-B3FA0A1F6235}"/>
              </a:ext>
              <a:ext uri="{C183D7F6-B498-43B3-948B-1728B52AA6E4}">
                <adec:decorative xmlns:adec="http://schemas.microsoft.com/office/drawing/2017/decorative" val="0"/>
              </a:ext>
            </a:extLst>
          </p:cNvPr>
          <p:cNvSpPr txBox="1"/>
          <p:nvPr/>
        </p:nvSpPr>
        <p:spPr>
          <a:xfrm>
            <a:off x="678029" y="6089265"/>
            <a:ext cx="6665495" cy="523220"/>
          </a:xfrm>
          <a:prstGeom prst="rect">
            <a:avLst/>
          </a:prstGeom>
          <a:solidFill>
            <a:schemeClr val="accent6">
              <a:lumMod val="40000"/>
              <a:lumOff val="60000"/>
            </a:schemeClr>
          </a:solid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tabLst>
                <a:tab pos="0" algn="l"/>
              </a:tabLst>
              <a:defRPr/>
            </a:pPr>
            <a:r>
              <a:rPr lang="en-US" sz="1400" dirty="0">
                <a:solidFill>
                  <a:schemeClr val="tx2"/>
                </a:solidFill>
              </a:rPr>
              <a:t>Investment Plan</a:t>
            </a:r>
            <a:r>
              <a:rPr lang="en-US" sz="1400"/>
              <a:t>: </a:t>
            </a:r>
            <a:r>
              <a:rPr lang="en-US" sz="1400">
                <a:solidFill>
                  <a:srgbClr val="0000FF"/>
                </a:solidFill>
                <a:hlinkClick r:id="rId4">
                  <a:extLst>
                    <a:ext uri="{A12FA001-AC4F-418D-AE19-62706E023703}">
                      <ahyp:hlinkClr xmlns:ahyp="http://schemas.microsoft.com/office/drawing/2018/hyperlinkcolor" val="tx"/>
                    </a:ext>
                  </a:extLst>
                </a:hlinkClick>
              </a:rPr>
              <a:t>https://www.energy.ca.gov/proceedings/energy-commission-proceedings/electric-program-investment-charge-2021-2025-investment</a:t>
            </a:r>
            <a:r>
              <a:rPr lang="en-US" sz="1400">
                <a:solidFill>
                  <a:srgbClr val="0000FF"/>
                </a:solidFill>
              </a:rPr>
              <a:t> </a:t>
            </a:r>
          </a:p>
        </p:txBody>
      </p:sp>
      <p:sp>
        <p:nvSpPr>
          <p:cNvPr id="7" name="Slide Number Placeholder 1">
            <a:extLst>
              <a:ext uri="{FF2B5EF4-FFF2-40B4-BE49-F238E27FC236}">
                <a16:creationId xmlns:a16="http://schemas.microsoft.com/office/drawing/2014/main" id="{77495947-3F60-95B2-75A2-165FCBB17601}"/>
              </a:ext>
            </a:extLst>
          </p:cNvPr>
          <p:cNvSpPr txBox="1">
            <a:spLocks/>
          </p:cNvSpPr>
          <p:nvPr/>
        </p:nvSpPr>
        <p:spPr>
          <a:xfrm>
            <a:off x="9674900" y="6463234"/>
            <a:ext cx="1803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5C4985-ACD0-2B4C-8981-36243250F268}" type="slidenum">
              <a:rPr lang="en-US" smtClean="0">
                <a:solidFill>
                  <a:schemeClr val="tx1"/>
                </a:solidFill>
              </a:rPr>
              <a:pPr/>
              <a:t>10</a:t>
            </a:fld>
            <a:endParaRPr lang="en-US">
              <a:solidFill>
                <a:schemeClr val="tx1"/>
              </a:solidFill>
            </a:endParaRPr>
          </a:p>
        </p:txBody>
      </p:sp>
    </p:spTree>
    <p:extLst>
      <p:ext uri="{BB962C8B-B14F-4D97-AF65-F5344CB8AC3E}">
        <p14:creationId xmlns:p14="http://schemas.microsoft.com/office/powerpoint/2010/main" val="6145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r>
              <a:rPr lang="en-US" b="1">
                <a:solidFill>
                  <a:srgbClr val="254061"/>
                </a:solidFill>
                <a:latin typeface="Arial"/>
                <a:cs typeface="Arial"/>
              </a:rPr>
              <a:t>Solicitation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42792" y="1573889"/>
            <a:ext cx="9953978" cy="4351338"/>
          </a:xfrm>
        </p:spPr>
        <p:txBody>
          <a:bodyPr vert="horz" lIns="91440" tIns="45720" rIns="91440" bIns="45720" rtlCol="0" anchor="t">
            <a:normAutofit fontScale="77500" lnSpcReduction="20000"/>
          </a:bodyPr>
          <a:lstStyle/>
          <a:p>
            <a:pPr marL="457200" lvl="1" indent="0">
              <a:buNone/>
            </a:pPr>
            <a:endParaRPr lang="en-US" sz="3200">
              <a:solidFill>
                <a:schemeClr val="accent1">
                  <a:lumMod val="75000"/>
                </a:schemeClr>
              </a:solidFill>
              <a:latin typeface="Arial"/>
              <a:cs typeface="Arial"/>
            </a:endParaRPr>
          </a:p>
          <a:p>
            <a:r>
              <a:rPr lang="en-US" sz="3200">
                <a:solidFill>
                  <a:schemeClr val="accent1">
                    <a:lumMod val="75000"/>
                  </a:schemeClr>
                </a:solidFill>
                <a:latin typeface="Arial"/>
                <a:cs typeface="Arial"/>
              </a:rPr>
              <a:t>Hydroelectric power is a critical element of California’s electricity system </a:t>
            </a:r>
          </a:p>
          <a:p>
            <a:r>
              <a:rPr lang="en-US" sz="3200">
                <a:solidFill>
                  <a:schemeClr val="accent1">
                    <a:lumMod val="75000"/>
                  </a:schemeClr>
                </a:solidFill>
                <a:latin typeface="Arial"/>
                <a:cs typeface="Arial"/>
              </a:rPr>
              <a:t>Cloud seeding: </a:t>
            </a:r>
          </a:p>
          <a:p>
            <a:pPr lvl="1"/>
            <a:r>
              <a:rPr lang="en-US" sz="3200">
                <a:solidFill>
                  <a:schemeClr val="accent1">
                    <a:lumMod val="75000"/>
                  </a:schemeClr>
                </a:solidFill>
                <a:latin typeface="Arial"/>
                <a:cs typeface="Arial"/>
              </a:rPr>
              <a:t>Conducted over 70+ years</a:t>
            </a:r>
          </a:p>
          <a:p>
            <a:pPr lvl="1"/>
            <a:r>
              <a:rPr lang="en-US" sz="3200">
                <a:solidFill>
                  <a:schemeClr val="accent1">
                    <a:lumMod val="75000"/>
                  </a:schemeClr>
                </a:solidFill>
                <a:latin typeface="Arial"/>
                <a:cs typeface="Arial"/>
              </a:rPr>
              <a:t>Various programs currently operating in California</a:t>
            </a:r>
          </a:p>
          <a:p>
            <a:pPr lvl="1"/>
            <a:r>
              <a:rPr lang="en-US" sz="3200">
                <a:solidFill>
                  <a:schemeClr val="accent1">
                    <a:lumMod val="75000"/>
                  </a:schemeClr>
                </a:solidFill>
                <a:latin typeface="Arial"/>
                <a:cs typeface="Arial"/>
              </a:rPr>
              <a:t>Recent scientific advances now enable improved verification and modeling</a:t>
            </a:r>
          </a:p>
          <a:p>
            <a:pPr>
              <a:lnSpc>
                <a:spcPct val="120000"/>
              </a:lnSpc>
              <a:spcBef>
                <a:spcPts val="200"/>
              </a:spcBef>
            </a:pPr>
            <a:r>
              <a:rPr lang="en-US" sz="3200">
                <a:solidFill>
                  <a:schemeClr val="accent1">
                    <a:lumMod val="75000"/>
                  </a:schemeClr>
                </a:solidFill>
                <a:cs typeface="Arial"/>
              </a:rPr>
              <a:t>Approximately 50 permitted California hydropower facilities will begin relicensing</a:t>
            </a:r>
            <a:r>
              <a:rPr lang="en-US" sz="3200" b="1">
                <a:solidFill>
                  <a:schemeClr val="accent1">
                    <a:lumMod val="75000"/>
                  </a:schemeClr>
                </a:solidFill>
                <a:cs typeface="Arial"/>
              </a:rPr>
              <a:t> </a:t>
            </a:r>
            <a:r>
              <a:rPr lang="en-US" sz="3200">
                <a:solidFill>
                  <a:schemeClr val="accent1">
                    <a:lumMod val="75000"/>
                  </a:schemeClr>
                </a:solidFill>
                <a:cs typeface="Arial"/>
              </a:rPr>
              <a:t>in the next 13 years by the Federal Energy Regulatory Commission (FERC) and must meet environmental requirements.</a:t>
            </a:r>
          </a:p>
          <a:p>
            <a:pPr marL="0" indent="0">
              <a:buNone/>
            </a:pPr>
            <a:endParaRPr lang="en-US" sz="3200">
              <a:solidFill>
                <a:schemeClr val="accent1">
                  <a:lumMod val="75000"/>
                </a:schemeClr>
              </a:solidFill>
              <a:highlight>
                <a:srgbClr val="FFFF00"/>
              </a:highlight>
              <a:latin typeface="Arial"/>
              <a:cs typeface="Arial"/>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28595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91431" y="1924085"/>
            <a:ext cx="9953978" cy="4351338"/>
          </a:xfrm>
        </p:spPr>
        <p:txBody>
          <a:bodyPr vert="horz" lIns="91440" tIns="45720" rIns="91440" bIns="45720" rtlCol="0" anchor="t">
            <a:normAutofit/>
          </a:bodyPr>
          <a:lstStyle/>
          <a:p>
            <a:r>
              <a:rPr lang="en-US" sz="2500">
                <a:solidFill>
                  <a:schemeClr val="accent1">
                    <a:lumMod val="75000"/>
                  </a:schemeClr>
                </a:solidFill>
                <a:latin typeface="Arial"/>
                <a:cs typeface="Arial"/>
              </a:rPr>
              <a:t>Funding research to increase and sustain hydropower generation in California</a:t>
            </a:r>
          </a:p>
          <a:p>
            <a:r>
              <a:rPr lang="en-US" sz="2500">
                <a:solidFill>
                  <a:schemeClr val="accent1">
                    <a:lumMod val="75000"/>
                  </a:schemeClr>
                </a:solidFill>
                <a:latin typeface="Arial"/>
                <a:cs typeface="Arial"/>
              </a:rPr>
              <a:t>Specifically, funded research will:</a:t>
            </a:r>
          </a:p>
          <a:p>
            <a:pPr lvl="1"/>
            <a:r>
              <a:rPr lang="en-US" sz="2500">
                <a:solidFill>
                  <a:schemeClr val="accent1">
                    <a:lumMod val="75000"/>
                  </a:schemeClr>
                </a:solidFill>
                <a:latin typeface="Arial"/>
                <a:cs typeface="Arial"/>
              </a:rPr>
              <a:t>Contribute to more effective precipitation enhancement strategies, and</a:t>
            </a:r>
          </a:p>
          <a:p>
            <a:pPr lvl="1"/>
            <a:r>
              <a:rPr lang="en-US" sz="2500">
                <a:solidFill>
                  <a:schemeClr val="accent1">
                    <a:lumMod val="75000"/>
                  </a:schemeClr>
                </a:solidFill>
                <a:latin typeface="Arial"/>
                <a:cs typeface="Arial"/>
              </a:rPr>
              <a:t>Provide better information and tools to reduce the environmental effects of hydropower operations</a:t>
            </a: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r>
              <a:rPr lang="en-US" b="1">
                <a:solidFill>
                  <a:srgbClr val="254061"/>
                </a:solidFill>
                <a:latin typeface="Arial"/>
                <a:cs typeface="Arial"/>
              </a:rPr>
              <a:t>Potential Benefits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vert="horz" lIns="91440" tIns="45720" rIns="91440" bIns="45720" rtlCol="0" anchor="t">
            <a:normAutofit/>
          </a:bodyPr>
          <a:lstStyle/>
          <a:p>
            <a:pPr>
              <a:lnSpc>
                <a:spcPct val="100000"/>
              </a:lnSpc>
              <a:spcBef>
                <a:spcPts val="1200"/>
              </a:spcBef>
            </a:pPr>
            <a:r>
              <a:rPr lang="en-US">
                <a:solidFill>
                  <a:schemeClr val="accent1">
                    <a:lumMod val="75000"/>
                  </a:schemeClr>
                </a:solidFill>
                <a:latin typeface="Arial" panose="020B0604020202020204" pitchFamily="34" charset="0"/>
                <a:cs typeface="Arial" panose="020B0604020202020204" pitchFamily="34" charset="0"/>
              </a:rPr>
              <a:t>Fund applied research to advance strategies for managing California’s hydropower resources for optimal contribution to grid operations</a:t>
            </a:r>
          </a:p>
          <a:p>
            <a:pPr>
              <a:lnSpc>
                <a:spcPct val="100000"/>
              </a:lnSpc>
              <a:spcBef>
                <a:spcPts val="1200"/>
              </a:spcBef>
            </a:pPr>
            <a:r>
              <a:rPr lang="en-US">
                <a:solidFill>
                  <a:schemeClr val="accent1">
                    <a:lumMod val="75000"/>
                  </a:schemeClr>
                </a:solidFill>
                <a:latin typeface="Arial" panose="020B0604020202020204" pitchFamily="34" charset="0"/>
                <a:cs typeface="Arial" panose="020B0604020202020204" pitchFamily="34" charset="0"/>
              </a:rPr>
              <a:t>Increase sustainable zero-carbon, fast-ramping, flexible energy resources</a:t>
            </a:r>
          </a:p>
          <a:p>
            <a:pPr>
              <a:lnSpc>
                <a:spcPct val="100000"/>
              </a:lnSpc>
              <a:spcBef>
                <a:spcPts val="1200"/>
              </a:spcBef>
            </a:pPr>
            <a:r>
              <a:rPr lang="en-US">
                <a:solidFill>
                  <a:schemeClr val="accent1">
                    <a:lumMod val="75000"/>
                  </a:schemeClr>
                </a:solidFill>
                <a:latin typeface="Arial" panose="020B0604020202020204" pitchFamily="34" charset="0"/>
                <a:cs typeface="Arial" panose="020B0604020202020204" pitchFamily="34" charset="0"/>
              </a:rPr>
              <a:t>Contribute to more effective precipitation enhancement that would increase water resources for California’s electricity sector</a:t>
            </a:r>
          </a:p>
          <a:p>
            <a:pPr>
              <a:lnSpc>
                <a:spcPct val="100000"/>
              </a:lnSpc>
              <a:spcBef>
                <a:spcPts val="1200"/>
              </a:spcBef>
            </a:pPr>
            <a:r>
              <a:rPr lang="en-US">
                <a:solidFill>
                  <a:schemeClr val="accent1">
                    <a:lumMod val="75000"/>
                  </a:schemeClr>
                </a:solidFill>
                <a:latin typeface="Arial" panose="020B0604020202020204" pitchFamily="34" charset="0"/>
                <a:cs typeface="Arial" panose="020B0604020202020204" pitchFamily="34" charset="0"/>
              </a:rPr>
              <a:t>Expand integration of environmental protection and reduce possible environmental impacts of hydropower operations</a:t>
            </a:r>
          </a:p>
          <a:p>
            <a:endParaRPr lang="en-US" sz="3200">
              <a:solidFill>
                <a:schemeClr val="accent1">
                  <a:lumMod val="7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graphicFrame>
        <p:nvGraphicFramePr>
          <p:cNvPr id="8" name="Content Placeholder 3" descr="Table outines the avilable funding for each group including the minimum and maximum amount per award. " title="Funding Table">
            <a:extLst>
              <a:ext uri="{FF2B5EF4-FFF2-40B4-BE49-F238E27FC236}">
                <a16:creationId xmlns:a16="http://schemas.microsoft.com/office/drawing/2014/main" id="{30B5F055-CFDF-C76D-5508-BD4CFBF1E868}"/>
              </a:ext>
            </a:extLst>
          </p:cNvPr>
          <p:cNvGraphicFramePr>
            <a:graphicFrameLocks noGrp="1"/>
          </p:cNvGraphicFramePr>
          <p:nvPr>
            <p:ph idx="1"/>
            <p:extLst>
              <p:ext uri="{D42A27DB-BD31-4B8C-83A1-F6EECF244321}">
                <p14:modId xmlns:p14="http://schemas.microsoft.com/office/powerpoint/2010/main" val="2303125862"/>
              </p:ext>
            </p:extLst>
          </p:nvPr>
        </p:nvGraphicFramePr>
        <p:xfrm>
          <a:off x="776073" y="1696139"/>
          <a:ext cx="10577727" cy="4346863"/>
        </p:xfrm>
        <a:graphic>
          <a:graphicData uri="http://schemas.openxmlformats.org/drawingml/2006/table">
            <a:tbl>
              <a:tblPr firstRow="1" bandRow="1">
                <a:tableStyleId>{5C22544A-7EE6-4342-B048-85BDC9FD1C3A}</a:tableStyleId>
              </a:tblPr>
              <a:tblGrid>
                <a:gridCol w="3671600">
                  <a:extLst>
                    <a:ext uri="{9D8B030D-6E8A-4147-A177-3AD203B41FA5}">
                      <a16:colId xmlns:a16="http://schemas.microsoft.com/office/drawing/2014/main" val="20000"/>
                    </a:ext>
                  </a:extLst>
                </a:gridCol>
                <a:gridCol w="2129590">
                  <a:extLst>
                    <a:ext uri="{9D8B030D-6E8A-4147-A177-3AD203B41FA5}">
                      <a16:colId xmlns:a16="http://schemas.microsoft.com/office/drawing/2014/main" val="20001"/>
                    </a:ext>
                  </a:extLst>
                </a:gridCol>
                <a:gridCol w="2502568">
                  <a:extLst>
                    <a:ext uri="{9D8B030D-6E8A-4147-A177-3AD203B41FA5}">
                      <a16:colId xmlns:a16="http://schemas.microsoft.com/office/drawing/2014/main" val="20002"/>
                    </a:ext>
                  </a:extLst>
                </a:gridCol>
                <a:gridCol w="2273969">
                  <a:extLst>
                    <a:ext uri="{9D8B030D-6E8A-4147-A177-3AD203B41FA5}">
                      <a16:colId xmlns:a16="http://schemas.microsoft.com/office/drawing/2014/main" val="20003"/>
                    </a:ext>
                  </a:extLst>
                </a:gridCol>
              </a:tblGrid>
              <a:tr h="1237903">
                <a:tc>
                  <a:txBody>
                    <a:bodyPr/>
                    <a:lstStyle/>
                    <a:p>
                      <a:r>
                        <a:rPr lang="en-US" sz="2400"/>
                        <a:t>Project Group</a:t>
                      </a:r>
                    </a:p>
                  </a:txBody>
                  <a:tcPr anchor="ctr"/>
                </a:tc>
                <a:tc>
                  <a:txBody>
                    <a:bodyPr/>
                    <a:lstStyle/>
                    <a:p>
                      <a:r>
                        <a:rPr lang="en-US" sz="2400"/>
                        <a:t>Available</a:t>
                      </a:r>
                      <a:r>
                        <a:rPr lang="en-US" sz="2400" baseline="0"/>
                        <a:t> Funding</a:t>
                      </a:r>
                      <a:endParaRPr lang="en-US" sz="2400"/>
                    </a:p>
                  </a:txBody>
                  <a:tcPr anchor="ctr"/>
                </a:tc>
                <a:tc>
                  <a:txBody>
                    <a:bodyPr/>
                    <a:lstStyle/>
                    <a:p>
                      <a:r>
                        <a:rPr lang="en-US" sz="2400"/>
                        <a:t>Minimum Award Amount</a:t>
                      </a:r>
                    </a:p>
                  </a:txBody>
                  <a:tcPr anchor="ctr"/>
                </a:tc>
                <a:tc>
                  <a:txBody>
                    <a:bodyPr/>
                    <a:lstStyle/>
                    <a:p>
                      <a:r>
                        <a:rPr lang="en-US" sz="2400"/>
                        <a:t>Maximum Award Amount</a:t>
                      </a:r>
                    </a:p>
                  </a:txBody>
                  <a:tcPr anchor="ctr"/>
                </a:tc>
                <a:extLst>
                  <a:ext uri="{0D108BD9-81ED-4DB2-BD59-A6C34878D82A}">
                    <a16:rowId xmlns:a16="http://schemas.microsoft.com/office/drawing/2014/main" val="10000"/>
                  </a:ext>
                </a:extLst>
              </a:tr>
              <a:tr h="857009">
                <a:tc>
                  <a:txBody>
                    <a:bodyPr/>
                    <a:lstStyle/>
                    <a:p>
                      <a:r>
                        <a:rPr lang="en-US" sz="2400" b="1"/>
                        <a:t>Group 1: Advancing Precipitation Enhancement Strategies</a:t>
                      </a:r>
                      <a:endParaRPr lang="en-US" sz="2400"/>
                    </a:p>
                  </a:txBody>
                  <a:tcPr anchor="ctr"/>
                </a:tc>
                <a:tc>
                  <a:txBody>
                    <a:bodyPr/>
                    <a:lstStyle/>
                    <a:p>
                      <a:r>
                        <a:rPr lang="en-US" sz="2400"/>
                        <a:t>$2,000,000</a:t>
                      </a:r>
                    </a:p>
                  </a:txBody>
                  <a:tcPr anchor="ctr"/>
                </a:tc>
                <a:tc>
                  <a:txBody>
                    <a:bodyPr/>
                    <a:lstStyle/>
                    <a:p>
                      <a:r>
                        <a:rPr lang="en-US" sz="2400"/>
                        <a:t>$1,800,000</a:t>
                      </a:r>
                    </a:p>
                  </a:txBody>
                  <a:tcPr anchor="ctr"/>
                </a:tc>
                <a:tc>
                  <a:txBody>
                    <a:bodyPr/>
                    <a:lstStyle/>
                    <a:p>
                      <a:r>
                        <a:rPr lang="en-US" sz="2400"/>
                        <a:t>$2,000,000</a:t>
                      </a:r>
                    </a:p>
                  </a:txBody>
                  <a:tcPr anchor="ctr"/>
                </a:tc>
                <a:extLst>
                  <a:ext uri="{0D108BD9-81ED-4DB2-BD59-A6C34878D82A}">
                    <a16:rowId xmlns:a16="http://schemas.microsoft.com/office/drawing/2014/main" val="10001"/>
                  </a:ext>
                </a:extLst>
              </a:tr>
              <a:tr h="572282">
                <a:tc>
                  <a:txBody>
                    <a:bodyPr/>
                    <a:lstStyle/>
                    <a:p>
                      <a:r>
                        <a:rPr lang="en-US" sz="2400" b="1" kern="1200">
                          <a:solidFill>
                            <a:schemeClr val="dk1"/>
                          </a:solidFill>
                          <a:effectLst/>
                          <a:latin typeface="+mn-lt"/>
                          <a:ea typeface="+mn-ea"/>
                          <a:cs typeface="+mn-cs"/>
                        </a:rPr>
                        <a:t>Group 2: Research to Inform the FERC Hydropower Relicensing Process</a:t>
                      </a:r>
                      <a:endParaRPr lang="en-US" sz="2400"/>
                    </a:p>
                  </a:txBody>
                  <a:tcPr anchor="ctr"/>
                </a:tc>
                <a:tc>
                  <a:txBody>
                    <a:bodyPr/>
                    <a:lstStyle/>
                    <a:p>
                      <a:r>
                        <a:rPr lang="en-US" sz="2400"/>
                        <a:t>$1,500,000</a:t>
                      </a:r>
                    </a:p>
                  </a:txBody>
                  <a:tcPr anchor="ctr"/>
                </a:tc>
                <a:tc>
                  <a:txBody>
                    <a:bodyPr/>
                    <a:lstStyle/>
                    <a:p>
                      <a:r>
                        <a:rPr lang="en-US" sz="2400"/>
                        <a:t>$250,000</a:t>
                      </a:r>
                    </a:p>
                  </a:txBody>
                  <a:tcPr anchor="ctr"/>
                </a:tc>
                <a:tc>
                  <a:txBody>
                    <a:bodyPr/>
                    <a:lstStyle/>
                    <a:p>
                      <a:r>
                        <a:rPr lang="en-US" sz="2400"/>
                        <a:t>$500,000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094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600959" cy="4782658"/>
          </a:xfrm>
        </p:spPr>
        <p:txBody>
          <a:bodyPr vert="horz" lIns="91440" tIns="45720" rIns="91440" bIns="45720" rtlCol="0" anchor="t">
            <a:normAutofit/>
          </a:bodyPr>
          <a:lstStyle/>
          <a:p>
            <a:r>
              <a:rPr lang="en-US" sz="3200">
                <a:solidFill>
                  <a:schemeClr val="accent1">
                    <a:lumMod val="75000"/>
                  </a:schemeClr>
                </a:solidFill>
                <a:latin typeface="Arial"/>
                <a:cs typeface="Arial"/>
              </a:rPr>
              <a:t>5% of match funding is required.</a:t>
            </a:r>
          </a:p>
          <a:p>
            <a:r>
              <a:rPr lang="en-US" sz="3200">
                <a:solidFill>
                  <a:schemeClr val="accent1">
                    <a:lumMod val="75000"/>
                  </a:schemeClr>
                </a:solidFill>
                <a:latin typeface="Arial"/>
                <a:cs typeface="Arial"/>
              </a:rPr>
              <a:t>Match funding contributors </a:t>
            </a:r>
            <a:r>
              <a:rPr lang="en-US" sz="3200" b="1" u="sng">
                <a:solidFill>
                  <a:schemeClr val="accent1">
                    <a:lumMod val="75000"/>
                  </a:schemeClr>
                </a:solidFill>
                <a:latin typeface="Arial"/>
                <a:cs typeface="Arial"/>
              </a:rPr>
              <a:t>must submit match funding commitment letters</a:t>
            </a:r>
            <a:r>
              <a:rPr lang="en-US" sz="3200">
                <a:solidFill>
                  <a:schemeClr val="accent1">
                    <a:lumMod val="75000"/>
                  </a:schemeClr>
                </a:solidFill>
                <a:latin typeface="Arial"/>
                <a:cs typeface="Arial"/>
              </a:rPr>
              <a:t> that meet the requirements. Failure to do so will disqualify the match funding commitment from consideration.</a:t>
            </a:r>
          </a:p>
          <a:p>
            <a:r>
              <a:rPr lang="en-US" sz="3200">
                <a:solidFill>
                  <a:schemeClr val="accent1">
                    <a:lumMod val="75000"/>
                  </a:schemeClr>
                </a:solidFill>
                <a:latin typeface="Arial"/>
                <a:cs typeface="Arial"/>
              </a:rPr>
              <a:t>Refer to the Solicitation Manual for more details on match funding.</a:t>
            </a: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3608783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815B47-D0E1-D973-3B33-EDDD4E7EAEA1}"/>
              </a:ext>
              <a:ext uri="{C183D7F6-B498-43B3-948B-1728B52AA6E4}">
                <adec:decorative xmlns:adec="http://schemas.microsoft.com/office/drawing/2017/decorative" val="0"/>
              </a:ext>
            </a:extLst>
          </p:cNvPr>
          <p:cNvSpPr>
            <a:spLocks noGrp="1"/>
          </p:cNvSpPr>
          <p:nvPr>
            <p:ph type="title"/>
          </p:nvPr>
        </p:nvSpPr>
        <p:spPr>
          <a:xfrm>
            <a:off x="1422682" y="214207"/>
            <a:ext cx="9953978" cy="1038840"/>
          </a:xfrm>
        </p:spPr>
        <p:txBody>
          <a:bodyPr>
            <a:noAutofit/>
          </a:bodyPr>
          <a:lstStyle/>
          <a:p>
            <a:r>
              <a:rPr lang="en-US" sz="3600" b="1" dirty="0">
                <a:latin typeface="Arial"/>
                <a:cs typeface="Arial"/>
              </a:rPr>
              <a:t>Group 1: Advancing Precipitation Enhancement Strategies</a:t>
            </a:r>
            <a:endParaRPr lang="en-US" sz="3600" dirty="0"/>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743468"/>
            <a:ext cx="9953978" cy="4351338"/>
          </a:xfrm>
        </p:spPr>
        <p:txBody>
          <a:bodyPr vert="horz" lIns="91440" tIns="45720" rIns="91440" bIns="45720" rtlCol="0" anchor="t">
            <a:normAutofit/>
          </a:bodyPr>
          <a:lstStyle/>
          <a:p>
            <a:pPr marL="0" indent="0">
              <a:buNone/>
            </a:pPr>
            <a:r>
              <a:rPr lang="en-US" sz="2800" b="1">
                <a:solidFill>
                  <a:schemeClr val="accent1">
                    <a:lumMod val="75000"/>
                  </a:schemeClr>
                </a:solidFill>
                <a:latin typeface="Arial"/>
                <a:cs typeface="Arial"/>
              </a:rPr>
              <a:t>Funding Amount: </a:t>
            </a:r>
            <a:r>
              <a:rPr lang="en-US" sz="2800">
                <a:solidFill>
                  <a:schemeClr val="accent1">
                    <a:lumMod val="75000"/>
                  </a:schemeClr>
                </a:solidFill>
                <a:latin typeface="Arial"/>
                <a:cs typeface="Arial"/>
              </a:rPr>
              <a:t>$2,000,000</a:t>
            </a:r>
          </a:p>
          <a:p>
            <a:pPr marL="0" indent="0">
              <a:buNone/>
            </a:pPr>
            <a:r>
              <a:rPr lang="en-US" sz="2800" b="1">
                <a:solidFill>
                  <a:schemeClr val="accent1">
                    <a:lumMod val="75000"/>
                  </a:schemeClr>
                </a:solidFill>
                <a:latin typeface="Arial"/>
                <a:cs typeface="Arial"/>
              </a:rPr>
              <a:t>Background:</a:t>
            </a:r>
          </a:p>
          <a:p>
            <a:pPr marL="457200" indent="-457200">
              <a:lnSpc>
                <a:spcPct val="120000"/>
              </a:lnSpc>
            </a:pPr>
            <a:r>
              <a:rPr lang="en-US" sz="2800">
                <a:solidFill>
                  <a:schemeClr val="accent1">
                    <a:lumMod val="75000"/>
                  </a:schemeClr>
                </a:solidFill>
                <a:ea typeface="+mn-lt"/>
                <a:cs typeface="+mn-lt"/>
              </a:rPr>
              <a:t>There have been advances in our understanding of orographic precipitation enhancement (cloud seeding)</a:t>
            </a:r>
          </a:p>
          <a:p>
            <a:pPr marL="457200" indent="-457200">
              <a:lnSpc>
                <a:spcPct val="120000"/>
              </a:lnSpc>
            </a:pPr>
            <a:r>
              <a:rPr lang="en-US" sz="2800">
                <a:solidFill>
                  <a:schemeClr val="accent1">
                    <a:lumMod val="75000"/>
                  </a:schemeClr>
                </a:solidFill>
                <a:ea typeface="+mn-lt"/>
                <a:cs typeface="+mn-lt"/>
              </a:rPr>
              <a:t>There are opportunities to advance the science and practice of cloudseeding in California to increase water supplies and hydropower generation</a:t>
            </a:r>
          </a:p>
          <a:p>
            <a:pPr marL="457200" indent="-457200">
              <a:lnSpc>
                <a:spcPct val="120000"/>
              </a:lnSpc>
              <a:spcBef>
                <a:spcPts val="1000"/>
              </a:spcBef>
            </a:pPr>
            <a:endParaRPr lang="en-US" sz="2700">
              <a:solidFill>
                <a:schemeClr val="accent1">
                  <a:lumMod val="75000"/>
                </a:schemeClr>
              </a:solidFill>
              <a:ea typeface="+mn-lt"/>
              <a:cs typeface="+mn-lt"/>
            </a:endParaRPr>
          </a:p>
        </p:txBody>
      </p:sp>
    </p:spTree>
    <p:extLst>
      <p:ext uri="{BB962C8B-B14F-4D97-AF65-F5344CB8AC3E}">
        <p14:creationId xmlns:p14="http://schemas.microsoft.com/office/powerpoint/2010/main" val="151983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28799" y="293341"/>
            <a:ext cx="10256559" cy="1038840"/>
          </a:xfrm>
        </p:spPr>
        <p:txBody>
          <a:bodyPr>
            <a:noAutofit/>
          </a:bodyPr>
          <a:lstStyle/>
          <a:p>
            <a:pPr algn="l"/>
            <a:r>
              <a:rPr lang="en-US" sz="2800" b="1">
                <a:solidFill>
                  <a:srgbClr val="254061"/>
                </a:solidFill>
                <a:latin typeface="+mn-lt"/>
                <a:cs typeface="Arial"/>
              </a:rPr>
              <a:t>Group 1: </a:t>
            </a:r>
            <a:r>
              <a:rPr lang="en-US" sz="2800" b="1">
                <a:latin typeface="+mn-lt"/>
              </a:rPr>
              <a:t>Advancing Precipitation Enhancement Strategies</a:t>
            </a:r>
            <a:endParaRPr lang="en-US" sz="2800" b="1">
              <a:solidFill>
                <a:srgbClr val="254061"/>
              </a:solidFill>
              <a:latin typeface="Arial"/>
              <a:cs typeface="Arial"/>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
        <p:nvSpPr>
          <p:cNvPr id="4" name="Content Placeholder 3">
            <a:extLst>
              <a:ext uri="{FF2B5EF4-FFF2-40B4-BE49-F238E27FC236}">
                <a16:creationId xmlns:a16="http://schemas.microsoft.com/office/drawing/2014/main" id="{13528532-846A-A85A-373F-8550723DBCC7}"/>
              </a:ext>
            </a:extLst>
          </p:cNvPr>
          <p:cNvSpPr>
            <a:spLocks noGrp="1"/>
          </p:cNvSpPr>
          <p:nvPr>
            <p:ph idx="1"/>
          </p:nvPr>
        </p:nvSpPr>
        <p:spPr>
          <a:xfrm>
            <a:off x="1119011" y="1693901"/>
            <a:ext cx="9953978" cy="4351338"/>
          </a:xfrm>
        </p:spPr>
        <p:txBody>
          <a:bodyPr vert="horz" lIns="91440" tIns="45720" rIns="91440" bIns="45720" rtlCol="0" anchor="t">
            <a:normAutofit/>
          </a:bodyPr>
          <a:lstStyle/>
          <a:p>
            <a:pPr marL="457200" indent="-457200">
              <a:lnSpc>
                <a:spcPct val="100000"/>
              </a:lnSpc>
              <a:buNone/>
            </a:pPr>
            <a:r>
              <a:rPr lang="en-US" b="1">
                <a:solidFill>
                  <a:schemeClr val="accent1">
                    <a:lumMod val="75000"/>
                  </a:schemeClr>
                </a:solidFill>
                <a:latin typeface="Arial    "/>
                <a:cs typeface="Arial"/>
              </a:rPr>
              <a:t>Successful Applicant </a:t>
            </a:r>
            <a:r>
              <a:rPr lang="en-US" b="1" u="sng">
                <a:solidFill>
                  <a:schemeClr val="accent1">
                    <a:lumMod val="75000"/>
                  </a:schemeClr>
                </a:solidFill>
                <a:latin typeface="Arial    "/>
                <a:cs typeface="Arial"/>
              </a:rPr>
              <a:t>must </a:t>
            </a:r>
            <a:r>
              <a:rPr lang="en-US" b="1">
                <a:solidFill>
                  <a:schemeClr val="accent1">
                    <a:lumMod val="75000"/>
                  </a:schemeClr>
                </a:solidFill>
                <a:latin typeface="Arial    "/>
                <a:cs typeface="Arial"/>
              </a:rPr>
              <a:t>demonstrate:</a:t>
            </a:r>
          </a:p>
          <a:p>
            <a:pPr marL="457200" indent="-457200">
              <a:lnSpc>
                <a:spcPct val="100000"/>
              </a:lnSpc>
            </a:pPr>
            <a:r>
              <a:rPr lang="en-US">
                <a:solidFill>
                  <a:schemeClr val="accent1">
                    <a:lumMod val="75000"/>
                  </a:schemeClr>
                </a:solidFill>
                <a:cs typeface="Arial"/>
              </a:rPr>
              <a:t>A clearly articulated and scientifically justified approach to how the research will lead to more effective cloud seeding efforts for hydropower generation</a:t>
            </a:r>
          </a:p>
          <a:p>
            <a:pPr marL="457200" indent="-457200">
              <a:lnSpc>
                <a:spcPct val="100000"/>
              </a:lnSpc>
            </a:pPr>
            <a:r>
              <a:rPr lang="en-US">
                <a:solidFill>
                  <a:schemeClr val="accent1">
                    <a:lumMod val="75000"/>
                  </a:schemeClr>
                </a:solidFill>
                <a:cs typeface="Arial"/>
              </a:rPr>
              <a:t>A well-articulated approach to the assessment of benefits of cloud seeding using meaningful metrics (e.g., $/acre-foot) including hydropower generation and water resources relevant to the electricity sector</a:t>
            </a:r>
          </a:p>
          <a:p>
            <a:pPr marL="457200" indent="-457200">
              <a:lnSpc>
                <a:spcPct val="100000"/>
              </a:lnSpc>
            </a:pPr>
            <a:r>
              <a:rPr lang="en-US">
                <a:solidFill>
                  <a:schemeClr val="accent1">
                    <a:lumMod val="75000"/>
                  </a:schemeClr>
                </a:solidFill>
                <a:cs typeface="Arial"/>
              </a:rPr>
              <a:t>Expertise in coordinating with relevant precipitation enhancement and electricity sector experts and stakeholders</a:t>
            </a:r>
            <a:endParaRPr lang="en-US"/>
          </a:p>
        </p:txBody>
      </p:sp>
    </p:spTree>
    <p:extLst>
      <p:ext uri="{BB962C8B-B14F-4D97-AF65-F5344CB8AC3E}">
        <p14:creationId xmlns:p14="http://schemas.microsoft.com/office/powerpoint/2010/main" val="256903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EA0AD6-351B-289A-7CC0-444B06F1D2CC}"/>
              </a:ext>
            </a:extLst>
          </p:cNvPr>
          <p:cNvSpPr>
            <a:spLocks noGrp="1"/>
          </p:cNvSpPr>
          <p:nvPr>
            <p:ph type="title"/>
          </p:nvPr>
        </p:nvSpPr>
        <p:spPr>
          <a:xfrm>
            <a:off x="1399822" y="237067"/>
            <a:ext cx="10299034" cy="1038840"/>
          </a:xfrm>
        </p:spPr>
        <p:txBody>
          <a:bodyPr>
            <a:noAutofit/>
          </a:bodyPr>
          <a:lstStyle/>
          <a:p>
            <a:pPr algn="l"/>
            <a:r>
              <a:rPr lang="en-US" sz="2800" b="1">
                <a:solidFill>
                  <a:srgbClr val="254061"/>
                </a:solidFill>
                <a:latin typeface="+mn-lt"/>
                <a:cs typeface="Arial"/>
              </a:rPr>
              <a:t>Group 1: </a:t>
            </a:r>
            <a:r>
              <a:rPr lang="en-US" sz="2800" b="1">
                <a:latin typeface="+mn-lt"/>
              </a:rPr>
              <a:t>Advancing Precipitation Enhancement Strategies</a:t>
            </a:r>
            <a:endParaRPr lang="en-US" sz="2800" b="1">
              <a:solidFill>
                <a:srgbClr val="254061"/>
              </a:solidFill>
              <a:latin typeface="Arial"/>
              <a:cs typeface="Arial"/>
            </a:endParaRPr>
          </a:p>
        </p:txBody>
      </p:sp>
      <p:sp>
        <p:nvSpPr>
          <p:cNvPr id="6" name="Content Placeholder 5">
            <a:extLst>
              <a:ext uri="{FF2B5EF4-FFF2-40B4-BE49-F238E27FC236}">
                <a16:creationId xmlns:a16="http://schemas.microsoft.com/office/drawing/2014/main" id="{2815003A-EDEF-4D35-B40D-31EDDFA4CE32}"/>
              </a:ext>
            </a:extLst>
          </p:cNvPr>
          <p:cNvSpPr>
            <a:spLocks noGrp="1"/>
          </p:cNvSpPr>
          <p:nvPr/>
        </p:nvSpPr>
        <p:spPr>
          <a:xfrm>
            <a:off x="860219" y="1293524"/>
            <a:ext cx="7781757" cy="4983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a:solidFill>
                  <a:schemeClr val="accent1">
                    <a:lumMod val="75000"/>
                  </a:schemeClr>
                </a:solidFill>
                <a:latin typeface="Arial"/>
                <a:cs typeface="Arial"/>
              </a:rPr>
              <a:t>Research may assess:</a:t>
            </a:r>
          </a:p>
          <a:p>
            <a:r>
              <a:rPr lang="en-US" sz="2600">
                <a:solidFill>
                  <a:schemeClr val="accent1">
                    <a:lumMod val="75000"/>
                  </a:schemeClr>
                </a:solidFill>
                <a:latin typeface="Arial"/>
                <a:cs typeface="Arial"/>
              </a:rPr>
              <a:t>Effects of background aerosols on enhancement</a:t>
            </a:r>
          </a:p>
          <a:p>
            <a:r>
              <a:rPr lang="en-US" sz="2600">
                <a:solidFill>
                  <a:schemeClr val="accent1">
                    <a:lumMod val="75000"/>
                  </a:schemeClr>
                </a:solidFill>
                <a:latin typeface="Arial"/>
                <a:cs typeface="Arial"/>
              </a:rPr>
              <a:t>Impact of higher temperatures</a:t>
            </a:r>
          </a:p>
          <a:p>
            <a:r>
              <a:rPr lang="en-US" sz="2600">
                <a:solidFill>
                  <a:schemeClr val="accent1">
                    <a:lumMod val="75000"/>
                  </a:schemeClr>
                </a:solidFill>
                <a:latin typeface="Arial"/>
                <a:cs typeface="Arial"/>
              </a:rPr>
              <a:t>New seeding and transport agents</a:t>
            </a:r>
          </a:p>
          <a:p>
            <a:pPr marL="0" indent="0">
              <a:buNone/>
            </a:pPr>
            <a:endParaRPr lang="en-US" sz="2600">
              <a:solidFill>
                <a:schemeClr val="accent1">
                  <a:lumMod val="75000"/>
                </a:schemeClr>
              </a:solidFill>
              <a:latin typeface="Arial"/>
              <a:cs typeface="Arial"/>
            </a:endParaRPr>
          </a:p>
          <a:p>
            <a:pPr marL="0" indent="0">
              <a:buNone/>
            </a:pPr>
            <a:r>
              <a:rPr lang="en-US" sz="2600">
                <a:solidFill>
                  <a:schemeClr val="accent1">
                    <a:lumMod val="75000"/>
                  </a:schemeClr>
                </a:solidFill>
                <a:latin typeface="Arial"/>
                <a:cs typeface="Arial"/>
              </a:rPr>
              <a:t>Research may develop new strategies and tools to:</a:t>
            </a:r>
          </a:p>
          <a:p>
            <a:r>
              <a:rPr lang="en-US" sz="2600">
                <a:solidFill>
                  <a:schemeClr val="accent1">
                    <a:lumMod val="75000"/>
                  </a:schemeClr>
                </a:solidFill>
                <a:latin typeface="Arial"/>
                <a:cs typeface="Arial"/>
              </a:rPr>
              <a:t>Forecast and detect seeding opportunities in real time</a:t>
            </a:r>
          </a:p>
          <a:p>
            <a:r>
              <a:rPr lang="en-US" sz="2600">
                <a:solidFill>
                  <a:schemeClr val="accent1">
                    <a:lumMod val="75000"/>
                  </a:schemeClr>
                </a:solidFill>
                <a:latin typeface="Arial"/>
                <a:cs typeface="Arial"/>
              </a:rPr>
              <a:t>Improve targeting and transport modeling</a:t>
            </a:r>
          </a:p>
          <a:p>
            <a:endParaRPr lang="en-US">
              <a:solidFill>
                <a:schemeClr val="accent1">
                  <a:lumMod val="75000"/>
                </a:schemeClr>
              </a:solidFill>
              <a:latin typeface="Arial"/>
              <a:cs typeface="Arial"/>
            </a:endParaRPr>
          </a:p>
        </p:txBody>
      </p:sp>
      <p:pic>
        <p:nvPicPr>
          <p:cNvPr id="4" name="Picture 3" descr="Plane flying with dark cloud surrounding.">
            <a:extLst>
              <a:ext uri="{FF2B5EF4-FFF2-40B4-BE49-F238E27FC236}">
                <a16:creationId xmlns:a16="http://schemas.microsoft.com/office/drawing/2014/main" id="{FBA62680-D182-F5D9-0569-DA27F27EEE15}"/>
              </a:ext>
            </a:extLst>
          </p:cNvPr>
          <p:cNvPicPr>
            <a:picLocks noChangeAspect="1"/>
          </p:cNvPicPr>
          <p:nvPr/>
        </p:nvPicPr>
        <p:blipFill>
          <a:blip r:embed="rId3"/>
          <a:stretch>
            <a:fillRect/>
          </a:stretch>
        </p:blipFill>
        <p:spPr>
          <a:xfrm>
            <a:off x="8955655" y="1275907"/>
            <a:ext cx="2741537" cy="2476733"/>
          </a:xfrm>
          <a:prstGeom prst="rect">
            <a:avLst/>
          </a:prstGeom>
        </p:spPr>
      </p:pic>
      <p:pic>
        <p:nvPicPr>
          <p:cNvPr id="3" name="Picture 2" descr="Weather sensor on snow">
            <a:extLst>
              <a:ext uri="{FF2B5EF4-FFF2-40B4-BE49-F238E27FC236}">
                <a16:creationId xmlns:a16="http://schemas.microsoft.com/office/drawing/2014/main" id="{6E0608EA-8358-34FB-8274-117BEB9F1D06}"/>
              </a:ext>
            </a:extLst>
          </p:cNvPr>
          <p:cNvPicPr>
            <a:picLocks noChangeAspect="1"/>
          </p:cNvPicPr>
          <p:nvPr/>
        </p:nvPicPr>
        <p:blipFill>
          <a:blip r:embed="rId4"/>
          <a:stretch>
            <a:fillRect/>
          </a:stretch>
        </p:blipFill>
        <p:spPr>
          <a:xfrm>
            <a:off x="8955655" y="3907934"/>
            <a:ext cx="2743201" cy="2476733"/>
          </a:xfrm>
          <a:prstGeom prst="rect">
            <a:avLst/>
          </a:prstGeom>
        </p:spPr>
      </p:pic>
      <p:sp>
        <p:nvSpPr>
          <p:cNvPr id="2" name="Slide Number Placeholder 1">
            <a:extLst>
              <a:ext uri="{FF2B5EF4-FFF2-40B4-BE49-F238E27FC236}">
                <a16:creationId xmlns:a16="http://schemas.microsoft.com/office/drawing/2014/main" id="{88446854-F447-47F1-A8CF-D764B2A4A65D}"/>
              </a:ext>
            </a:extLst>
          </p:cNvPr>
          <p:cNvSpPr>
            <a:spLocks noGrp="1"/>
          </p:cNvSpPr>
          <p:nvPr>
            <p:ph type="sldNum" sz="quarter" idx="12"/>
          </p:nvPr>
        </p:nvSpPr>
        <p:spPr>
          <a:xfrm>
            <a:off x="9584959"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422743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39B897-892A-D870-1CD2-D795DBCE1F81}"/>
              </a:ext>
            </a:extLst>
          </p:cNvPr>
          <p:cNvSpPr>
            <a:spLocks noGrp="1"/>
          </p:cNvSpPr>
          <p:nvPr>
            <p:ph type="title"/>
          </p:nvPr>
        </p:nvSpPr>
        <p:spPr/>
        <p:txBody>
          <a:bodyPr>
            <a:normAutofit fontScale="90000"/>
          </a:bodyPr>
          <a:lstStyle/>
          <a:p>
            <a:r>
              <a:rPr lang="en-US" sz="4400" b="1">
                <a:solidFill>
                  <a:srgbClr val="254061"/>
                </a:solidFill>
                <a:latin typeface="Arial"/>
                <a:cs typeface="Arial"/>
              </a:rPr>
              <a:t>Group 2: Research to Inform the FERC Hydropower Relicensing Process</a:t>
            </a:r>
            <a:endParaRPr lang="en-US"/>
          </a:p>
        </p:txBody>
      </p:sp>
      <p:sp>
        <p:nvSpPr>
          <p:cNvPr id="3" name="Content Placeholder 2">
            <a:extLst>
              <a:ext uri="{FF2B5EF4-FFF2-40B4-BE49-F238E27FC236}">
                <a16:creationId xmlns:a16="http://schemas.microsoft.com/office/drawing/2014/main" id="{132BE87D-2604-4DB2-A1CC-5714BF17813A}"/>
              </a:ext>
            </a:extLst>
          </p:cNvPr>
          <p:cNvSpPr>
            <a:spLocks noGrp="1"/>
          </p:cNvSpPr>
          <p:nvPr>
            <p:ph idx="1"/>
          </p:nvPr>
        </p:nvSpPr>
        <p:spPr>
          <a:xfrm>
            <a:off x="471948" y="1602888"/>
            <a:ext cx="6626082" cy="4860345"/>
          </a:xfrm>
        </p:spPr>
        <p:txBody>
          <a:bodyPr vert="horz" lIns="91440" tIns="45720" rIns="91440" bIns="45720" rtlCol="0" anchor="t">
            <a:normAutofit/>
          </a:bodyPr>
          <a:lstStyle/>
          <a:p>
            <a:pPr marL="0" indent="0">
              <a:buNone/>
            </a:pPr>
            <a:r>
              <a:rPr lang="en-US" sz="2400" b="1">
                <a:solidFill>
                  <a:schemeClr val="accent1">
                    <a:lumMod val="75000"/>
                  </a:schemeClr>
                </a:solidFill>
                <a:latin typeface="Arial"/>
                <a:cs typeface="Arial"/>
              </a:rPr>
              <a:t>Funding Amount: </a:t>
            </a:r>
            <a:r>
              <a:rPr lang="en-US" sz="2400">
                <a:solidFill>
                  <a:schemeClr val="accent1">
                    <a:lumMod val="75000"/>
                  </a:schemeClr>
                </a:solidFill>
                <a:latin typeface="Arial"/>
                <a:cs typeface="Arial"/>
              </a:rPr>
              <a:t>$1,500,000</a:t>
            </a:r>
          </a:p>
          <a:p>
            <a:pPr marL="0" indent="0">
              <a:buNone/>
            </a:pPr>
            <a:r>
              <a:rPr lang="en-US" sz="2400" b="1">
                <a:solidFill>
                  <a:schemeClr val="accent1">
                    <a:lumMod val="75000"/>
                  </a:schemeClr>
                </a:solidFill>
                <a:latin typeface="Arial"/>
                <a:cs typeface="Arial"/>
              </a:rPr>
              <a:t>Background:</a:t>
            </a:r>
            <a:endParaRPr lang="en-US">
              <a:cs typeface="Arial" panose="020B0604020202020204"/>
            </a:endParaRPr>
          </a:p>
          <a:p>
            <a:pPr marL="171450" indent="-171450">
              <a:lnSpc>
                <a:spcPct val="100000"/>
              </a:lnSpc>
              <a:spcBef>
                <a:spcPts val="600"/>
              </a:spcBef>
              <a:spcAft>
                <a:spcPts val="600"/>
              </a:spcAft>
              <a:buFont typeface="Arial" panose="020B0604020202020204" pitchFamily="34" charset="0"/>
              <a:buChar char="•"/>
            </a:pPr>
            <a:r>
              <a:rPr lang="en-US">
                <a:solidFill>
                  <a:schemeClr val="accent1">
                    <a:lumMod val="75000"/>
                  </a:schemeClr>
                </a:solidFill>
                <a:cs typeface="Arial" panose="020B0604020202020204"/>
              </a:rPr>
              <a:t>All non-federal hydropower projects are subject to licensing by the Federal Energy Regulatory Commission (FERC)</a:t>
            </a:r>
          </a:p>
          <a:p>
            <a:pPr marL="171450" lvl="1" indent="-171450">
              <a:spcBef>
                <a:spcPts val="600"/>
              </a:spcBef>
              <a:spcAft>
                <a:spcPts val="600"/>
              </a:spcAft>
              <a:buFont typeface="Arial" panose="020B0604020202020204" pitchFamily="34" charset="0"/>
              <a:buChar char="•"/>
            </a:pPr>
            <a:r>
              <a:rPr lang="en-US">
                <a:solidFill>
                  <a:schemeClr val="accent1">
                    <a:lumMod val="75000"/>
                  </a:schemeClr>
                </a:solidFill>
                <a:cs typeface="Arial" panose="020B0604020202020204"/>
              </a:rPr>
              <a:t>Over 50 permitted facilities (~2,471 MW) will begin relicensing process between now and 2036 </a:t>
            </a:r>
          </a:p>
          <a:p>
            <a:pPr marL="171450" indent="-171450">
              <a:lnSpc>
                <a:spcPct val="100000"/>
              </a:lnSpc>
              <a:spcBef>
                <a:spcPts val="600"/>
              </a:spcBef>
              <a:spcAft>
                <a:spcPts val="600"/>
              </a:spcAft>
              <a:buFont typeface="Arial" panose="020B0604020202020204" pitchFamily="34" charset="0"/>
              <a:buChar char="•"/>
            </a:pPr>
            <a:r>
              <a:rPr lang="en-US">
                <a:solidFill>
                  <a:schemeClr val="accent1">
                    <a:lumMod val="75000"/>
                  </a:schemeClr>
                </a:solidFill>
                <a:cs typeface="Arial" panose="020B0604020202020204"/>
              </a:rPr>
              <a:t>Relicensing process offers a window of opportunity to address environmental issues before licenses are issued for 30 or 50 years</a:t>
            </a:r>
            <a:r>
              <a:rPr lang="en-US">
                <a:cs typeface="Arial" panose="020B0604020202020204"/>
              </a:rPr>
              <a:t>.</a:t>
            </a:r>
          </a:p>
          <a:p>
            <a:pPr marL="171450" indent="-171450">
              <a:buFont typeface="Arial" panose="020B0604020202020204" pitchFamily="34" charset="0"/>
              <a:buChar char="•"/>
            </a:pPr>
            <a:endParaRPr lang="en-US">
              <a:cs typeface="Arial" panose="020B0604020202020204"/>
            </a:endParaRPr>
          </a:p>
          <a:p>
            <a:pPr marL="171450" indent="-171450">
              <a:buFont typeface="Arial" panose="020B0604020202020204" pitchFamily="34" charset="0"/>
              <a:buChar char="•"/>
            </a:pPr>
            <a:endParaRPr lang="en-US">
              <a:cs typeface="Arial" panose="020B0604020202020204"/>
            </a:endParaRPr>
          </a:p>
          <a:p>
            <a:pPr marL="171450" indent="-171450">
              <a:buFont typeface="Arial" panose="020B0604020202020204" pitchFamily="34" charset="0"/>
              <a:buChar char="•"/>
            </a:pPr>
            <a:endParaRPr lang="en-US">
              <a:cs typeface="Arial" panose="020B0604020202020204"/>
            </a:endParaRPr>
          </a:p>
        </p:txBody>
      </p:sp>
      <p:pic>
        <p:nvPicPr>
          <p:cNvPr id="6" name="Picture 6" descr="Image of a map of California operational hydroelectric power plants">
            <a:extLst>
              <a:ext uri="{FF2B5EF4-FFF2-40B4-BE49-F238E27FC236}">
                <a16:creationId xmlns:a16="http://schemas.microsoft.com/office/drawing/2014/main" id="{44E624A2-4767-6E6D-D0CB-AF8B150F4304}"/>
              </a:ext>
            </a:extLst>
          </p:cNvPr>
          <p:cNvPicPr>
            <a:picLocks noChangeAspect="1"/>
          </p:cNvPicPr>
          <p:nvPr/>
        </p:nvPicPr>
        <p:blipFill>
          <a:blip r:embed="rId3"/>
          <a:stretch>
            <a:fillRect/>
          </a:stretch>
        </p:blipFill>
        <p:spPr>
          <a:xfrm>
            <a:off x="7231963" y="1275907"/>
            <a:ext cx="4500789" cy="5187326"/>
          </a:xfrm>
          <a:prstGeom prst="rect">
            <a:avLst/>
          </a:prstGeom>
        </p:spPr>
      </p:pic>
      <p:sp>
        <p:nvSpPr>
          <p:cNvPr id="4" name="Slide Number Placeholder 3">
            <a:extLst>
              <a:ext uri="{FF2B5EF4-FFF2-40B4-BE49-F238E27FC236}">
                <a16:creationId xmlns:a16="http://schemas.microsoft.com/office/drawing/2014/main" id="{38F75613-296A-48F5-861E-138C9E461E4B}"/>
              </a:ext>
            </a:extLst>
          </p:cNvPr>
          <p:cNvSpPr>
            <a:spLocks noGrp="1"/>
          </p:cNvSpPr>
          <p:nvPr>
            <p:ph type="sldNum" sz="quarter" idx="12"/>
          </p:nvPr>
        </p:nvSpPr>
        <p:spPr/>
        <p:txBody>
          <a:bodyPr/>
          <a:lstStyle/>
          <a:p>
            <a:fld id="{005C4985-ACD0-2B4C-8981-36243250F268}" type="slidenum">
              <a:rPr lang="en-US" smtClean="0">
                <a:solidFill>
                  <a:srgbClr val="061C28"/>
                </a:solidFill>
              </a:rPr>
              <a:t>19</a:t>
            </a:fld>
            <a:endParaRPr lang="en-US">
              <a:solidFill>
                <a:srgbClr val="061C28"/>
              </a:solidFill>
            </a:endParaRPr>
          </a:p>
        </p:txBody>
      </p:sp>
    </p:spTree>
    <p:extLst>
      <p:ext uri="{BB962C8B-B14F-4D97-AF65-F5344CB8AC3E}">
        <p14:creationId xmlns:p14="http://schemas.microsoft.com/office/powerpoint/2010/main" val="38290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b="1">
                <a:latin typeface="+mn-lt"/>
              </a:rPr>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609080597"/>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kern="1200" baseline="0">
                          <a:solidFill>
                            <a:schemeClr val="dk1"/>
                          </a:solidFill>
                          <a:latin typeface="Calibri"/>
                          <a:ea typeface="+mn-ea"/>
                          <a:cs typeface="+mn-cs"/>
                        </a:rPr>
                        <a:t>EPIC Research </a:t>
                      </a:r>
                      <a:r>
                        <a:rPr lang="en-US" sz="2400" baseline="0"/>
                        <a:t>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Group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183BBC-E211-CBFF-505B-939E03F5D27C}"/>
              </a:ext>
            </a:extLst>
          </p:cNvPr>
          <p:cNvSpPr>
            <a:spLocks noGrp="1"/>
          </p:cNvSpPr>
          <p:nvPr>
            <p:ph type="title"/>
          </p:nvPr>
        </p:nvSpPr>
        <p:spPr>
          <a:xfrm>
            <a:off x="1418872" y="145249"/>
            <a:ext cx="9953978" cy="1038840"/>
          </a:xfrm>
        </p:spPr>
        <p:txBody>
          <a:bodyPr>
            <a:noAutofit/>
          </a:bodyPr>
          <a:lstStyle/>
          <a:p>
            <a:pPr algn="l"/>
            <a:r>
              <a:rPr lang="en-US" sz="4000" b="1">
                <a:solidFill>
                  <a:srgbClr val="254061"/>
                </a:solidFill>
                <a:latin typeface="Arial"/>
                <a:cs typeface="Arial"/>
              </a:rPr>
              <a:t>Group 2: Research to Inform the FERC Hydropower Relicensing Process</a:t>
            </a:r>
          </a:p>
        </p:txBody>
      </p:sp>
      <p:sp>
        <p:nvSpPr>
          <p:cNvPr id="2" name="Slide Number Placeholder 1">
            <a:extLst>
              <a:ext uri="{FF2B5EF4-FFF2-40B4-BE49-F238E27FC236}">
                <a16:creationId xmlns:a16="http://schemas.microsoft.com/office/drawing/2014/main" id="{57F3503B-E3FC-45A6-91A6-CB6CDAAE5CF4}"/>
              </a:ext>
            </a:extLst>
          </p:cNvPr>
          <p:cNvSpPr>
            <a:spLocks noGrp="1"/>
          </p:cNvSpPr>
          <p:nvPr>
            <p:ph type="sldNum" sz="quarter" idx="12"/>
          </p:nvPr>
        </p:nvSpPr>
        <p:spPr>
          <a:xfrm>
            <a:off x="9764841"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
        <p:nvSpPr>
          <p:cNvPr id="4" name="Content Placeholder 5">
            <a:extLst>
              <a:ext uri="{FF2B5EF4-FFF2-40B4-BE49-F238E27FC236}">
                <a16:creationId xmlns:a16="http://schemas.microsoft.com/office/drawing/2014/main" id="{E94A29C1-5FB9-4D42-E680-5DC9CDD3B62C}"/>
              </a:ext>
            </a:extLst>
          </p:cNvPr>
          <p:cNvSpPr>
            <a:spLocks noGrp="1"/>
          </p:cNvSpPr>
          <p:nvPr>
            <p:ph idx="1"/>
          </p:nvPr>
        </p:nvSpPr>
        <p:spPr>
          <a:xfrm>
            <a:off x="876238" y="1841993"/>
            <a:ext cx="9953625" cy="4351338"/>
          </a:xfrm>
        </p:spPr>
        <p:txBody>
          <a:bodyPr vert="horz" lIns="91440" tIns="45720" rIns="91440" bIns="45720" rtlCol="0" anchor="t">
            <a:normAutofit fontScale="92500" lnSpcReduction="10000"/>
          </a:bodyPr>
          <a:lstStyle/>
          <a:p>
            <a:pPr marL="0" indent="0">
              <a:buNone/>
            </a:pPr>
            <a:r>
              <a:rPr lang="en-US" sz="3200" b="1">
                <a:solidFill>
                  <a:schemeClr val="accent1">
                    <a:lumMod val="75000"/>
                  </a:schemeClr>
                </a:solidFill>
                <a:latin typeface="Arial"/>
                <a:cs typeface="Arial"/>
              </a:rPr>
              <a:t>Applicants must</a:t>
            </a:r>
          </a:p>
          <a:p>
            <a:r>
              <a:rPr lang="en-US" sz="3200">
                <a:solidFill>
                  <a:schemeClr val="accent1">
                    <a:lumMod val="75000"/>
                  </a:schemeClr>
                </a:solidFill>
                <a:ea typeface="+mn-lt"/>
                <a:cs typeface="+mn-lt"/>
              </a:rPr>
              <a:t>Address and clearly describe how the proposed research will advance and inform the identification and mitigation of the effects of hydropower generation on California's freshwater ecosystems</a:t>
            </a:r>
            <a:endParaRPr lang="en-US" sz="3200" u="sng">
              <a:solidFill>
                <a:schemeClr val="accent1">
                  <a:lumMod val="75000"/>
                </a:schemeClr>
              </a:solidFill>
              <a:ea typeface="+mn-lt"/>
              <a:cs typeface="+mn-lt"/>
            </a:endParaRPr>
          </a:p>
          <a:p>
            <a:pPr lvl="1"/>
            <a:r>
              <a:rPr lang="en-US" sz="3200">
                <a:solidFill>
                  <a:schemeClr val="accent1">
                    <a:lumMod val="75000"/>
                  </a:schemeClr>
                </a:solidFill>
                <a:ea typeface="+mn-lt"/>
                <a:cs typeface="+mn-lt"/>
              </a:rPr>
              <a:t>Existing practices/information should be described as well as how the proposed research will better science</a:t>
            </a:r>
          </a:p>
          <a:p>
            <a:r>
              <a:rPr lang="en-US" sz="3200">
                <a:solidFill>
                  <a:schemeClr val="accent1">
                    <a:lumMod val="75000"/>
                  </a:schemeClr>
                </a:solidFill>
                <a:ea typeface="+mn-lt"/>
                <a:cs typeface="+mn-lt"/>
              </a:rPr>
              <a:t>Show how the research will inform decision making in the FERC hydropower licensing and/or relicensing processes </a:t>
            </a:r>
          </a:p>
        </p:txBody>
      </p:sp>
    </p:spTree>
    <p:extLst>
      <p:ext uri="{BB962C8B-B14F-4D97-AF65-F5344CB8AC3E}">
        <p14:creationId xmlns:p14="http://schemas.microsoft.com/office/powerpoint/2010/main" val="248844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0DDD04-EE00-B4EA-507E-C9662C176877}"/>
              </a:ext>
            </a:extLst>
          </p:cNvPr>
          <p:cNvSpPr>
            <a:spLocks noGrp="1"/>
          </p:cNvSpPr>
          <p:nvPr>
            <p:ph type="title"/>
          </p:nvPr>
        </p:nvSpPr>
        <p:spPr>
          <a:xfrm>
            <a:off x="1399822" y="237067"/>
            <a:ext cx="9953978" cy="1038840"/>
          </a:xfrm>
        </p:spPr>
        <p:txBody>
          <a:bodyPr>
            <a:noAutofit/>
          </a:bodyPr>
          <a:lstStyle/>
          <a:p>
            <a:pPr algn="l"/>
            <a:r>
              <a:rPr lang="en-US" sz="4000" b="1">
                <a:solidFill>
                  <a:srgbClr val="254061"/>
                </a:solidFill>
                <a:latin typeface="Arial"/>
                <a:cs typeface="Arial"/>
              </a:rPr>
              <a:t>Group 2: Research to Inform the FERC Hydropower Relicensing Process</a:t>
            </a:r>
          </a:p>
        </p:txBody>
      </p:sp>
      <p:sp>
        <p:nvSpPr>
          <p:cNvPr id="2" name="Slide Number Placeholder 1">
            <a:extLst>
              <a:ext uri="{FF2B5EF4-FFF2-40B4-BE49-F238E27FC236}">
                <a16:creationId xmlns:a16="http://schemas.microsoft.com/office/drawing/2014/main" id="{C114F5FE-DA3B-46F5-8B39-B94EA56DE6E4}"/>
              </a:ext>
            </a:extLst>
          </p:cNvPr>
          <p:cNvSpPr>
            <a:spLocks noGrp="1"/>
          </p:cNvSpPr>
          <p:nvPr>
            <p:ph type="sldNum" sz="quarter" idx="12"/>
          </p:nvPr>
        </p:nvSpPr>
        <p:spPr>
          <a:xfrm>
            <a:off x="9539983"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
        <p:nvSpPr>
          <p:cNvPr id="4" name="Content Placeholder 5">
            <a:extLst>
              <a:ext uri="{FF2B5EF4-FFF2-40B4-BE49-F238E27FC236}">
                <a16:creationId xmlns:a16="http://schemas.microsoft.com/office/drawing/2014/main" id="{143A9AC3-BB64-4C94-8511-197F17DE394C}"/>
              </a:ext>
            </a:extLst>
          </p:cNvPr>
          <p:cNvSpPr txBox="1">
            <a:spLocks/>
          </p:cNvSpPr>
          <p:nvPr/>
        </p:nvSpPr>
        <p:spPr>
          <a:xfrm>
            <a:off x="848617" y="1609590"/>
            <a:ext cx="10759110" cy="486892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a:solidFill>
                  <a:schemeClr val="accent1">
                    <a:lumMod val="75000"/>
                  </a:schemeClr>
                </a:solidFill>
                <a:latin typeface="Arial (body)"/>
                <a:cs typeface="Arial"/>
              </a:rPr>
              <a:t>Research must address aquatic ecosystems including both biotic and abiotic components.</a:t>
            </a:r>
          </a:p>
          <a:p>
            <a:pPr marL="0" indent="0">
              <a:buNone/>
            </a:pPr>
            <a:endParaRPr lang="en-US" sz="2400" b="1">
              <a:solidFill>
                <a:schemeClr val="accent1">
                  <a:lumMod val="75000"/>
                </a:schemeClr>
              </a:solidFill>
              <a:latin typeface="Arial (body)"/>
              <a:cs typeface="Arial"/>
            </a:endParaRPr>
          </a:p>
          <a:p>
            <a:pPr marL="0" indent="0">
              <a:buNone/>
            </a:pPr>
            <a:r>
              <a:rPr lang="en-US" sz="2600">
                <a:solidFill>
                  <a:schemeClr val="accent1">
                    <a:lumMod val="75000"/>
                  </a:schemeClr>
                </a:solidFill>
                <a:latin typeface="Arial (body)"/>
                <a:cs typeface="Arial"/>
              </a:rPr>
              <a:t>Inform the FERC relicensing process, providing the best available science for environmental assessments of topics like</a:t>
            </a:r>
            <a:r>
              <a:rPr lang="en-US" sz="2600" b="1">
                <a:solidFill>
                  <a:schemeClr val="accent1">
                    <a:lumMod val="75000"/>
                  </a:schemeClr>
                </a:solidFill>
                <a:latin typeface="Arial (body)"/>
                <a:cs typeface="Arial"/>
              </a:rPr>
              <a:t>:</a:t>
            </a:r>
          </a:p>
          <a:p>
            <a:pPr lvl="1"/>
            <a:r>
              <a:rPr lang="en-US">
                <a:solidFill>
                  <a:schemeClr val="accent1">
                    <a:lumMod val="75000"/>
                  </a:schemeClr>
                </a:solidFill>
                <a:latin typeface="Arial (body)"/>
                <a:cs typeface="Arial"/>
              </a:rPr>
              <a:t>Innovative approaches to instream flow determinations</a:t>
            </a:r>
          </a:p>
          <a:p>
            <a:pPr lvl="1"/>
            <a:r>
              <a:rPr lang="en-US">
                <a:solidFill>
                  <a:schemeClr val="accent1">
                    <a:lumMod val="75000"/>
                  </a:schemeClr>
                </a:solidFill>
                <a:latin typeface="Arial (body)"/>
                <a:cs typeface="Arial"/>
              </a:rPr>
              <a:t>Ways to manage sedimentation</a:t>
            </a:r>
            <a:endParaRPr lang="en-US" strike="sngStrike">
              <a:solidFill>
                <a:schemeClr val="accent1">
                  <a:lumMod val="75000"/>
                </a:schemeClr>
              </a:solidFill>
              <a:latin typeface="Arial (body)"/>
              <a:cs typeface="Arial"/>
            </a:endParaRPr>
          </a:p>
          <a:p>
            <a:pPr lvl="1"/>
            <a:r>
              <a:rPr lang="en-US">
                <a:solidFill>
                  <a:schemeClr val="accent1">
                    <a:lumMod val="75000"/>
                  </a:schemeClr>
                </a:solidFill>
                <a:latin typeface="Arial (body)"/>
                <a:cs typeface="Arial"/>
              </a:rPr>
              <a:t>Thermal tolerance of native fish and amphibian species </a:t>
            </a:r>
          </a:p>
          <a:p>
            <a:pPr lvl="1"/>
            <a:r>
              <a:rPr lang="en-US">
                <a:solidFill>
                  <a:schemeClr val="accent1">
                    <a:lumMod val="75000"/>
                  </a:schemeClr>
                </a:solidFill>
                <a:latin typeface="Arial (body)"/>
                <a:cs typeface="Arial"/>
              </a:rPr>
              <a:t>The role water thermal refugia play, and how they respond with different instream flows </a:t>
            </a:r>
          </a:p>
          <a:p>
            <a:pPr lvl="1"/>
            <a:r>
              <a:rPr lang="en-US">
                <a:solidFill>
                  <a:schemeClr val="accent1">
                    <a:lumMod val="75000"/>
                  </a:schemeClr>
                </a:solidFill>
                <a:latin typeface="Arial (body)"/>
                <a:cs typeface="Arial"/>
              </a:rPr>
              <a:t>Improved water year predictions</a:t>
            </a:r>
          </a:p>
          <a:p>
            <a:pPr lvl="1"/>
            <a:r>
              <a:rPr lang="en-US">
                <a:solidFill>
                  <a:schemeClr val="accent1">
                    <a:lumMod val="75000"/>
                  </a:schemeClr>
                </a:solidFill>
                <a:latin typeface="Arial (body)"/>
                <a:cs typeface="Arial"/>
              </a:rPr>
              <a:t>New or improved innovative environmental assessment and monitoring tools and techniques</a:t>
            </a:r>
          </a:p>
          <a:p>
            <a:endParaRPr lang="en-US">
              <a:solidFill>
                <a:schemeClr val="accent1">
                  <a:lumMod val="75000"/>
                </a:schemeClr>
              </a:solidFill>
              <a:latin typeface="Arial"/>
              <a:cs typeface="Arial"/>
            </a:endParaRPr>
          </a:p>
        </p:txBody>
      </p:sp>
    </p:spTree>
    <p:extLst>
      <p:ext uri="{BB962C8B-B14F-4D97-AF65-F5344CB8AC3E}">
        <p14:creationId xmlns:p14="http://schemas.microsoft.com/office/powerpoint/2010/main" val="396057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a:solidFill>
                  <a:schemeClr val="accent1">
                    <a:lumMod val="75000"/>
                  </a:schemeClr>
                </a:solidFill>
                <a:latin typeface="Arial"/>
                <a:cs typeface="Arial"/>
              </a:rPr>
              <a:t>This is an open solicitation for public and private entities.</a:t>
            </a:r>
          </a:p>
          <a:p>
            <a:r>
              <a:rPr lang="en-US" sz="3200">
                <a:solidFill>
                  <a:schemeClr val="accent1">
                    <a:lumMod val="75000"/>
                  </a:schemeClr>
                </a:solidFill>
                <a:latin typeface="Arial"/>
                <a:cs typeface="Arial"/>
              </a:rPr>
              <a:t>Applicants must accept the EPIC terms and conditions.</a:t>
            </a:r>
          </a:p>
          <a:p>
            <a:pPr lvl="1">
              <a:buFont typeface="Courier New"/>
              <a:buChar char="o"/>
            </a:pPr>
            <a:r>
              <a:rPr lang="en-US" sz="3200">
                <a:solidFill>
                  <a:schemeClr val="accent1">
                    <a:lumMod val="75000"/>
                  </a:schemeClr>
                </a:solidFill>
                <a:latin typeface="Arial"/>
                <a:cs typeface="Arial"/>
              </a:rPr>
              <a:t>Standard, UC, and DOE T&amp;Cs available online: </a:t>
            </a:r>
            <a:r>
              <a:rPr lang="en-US" sz="3200">
                <a:solidFill>
                  <a:srgbClr val="ED861F"/>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ED861F"/>
              </a:solidFill>
              <a:latin typeface="Arial"/>
              <a:cs typeface="Arial"/>
            </a:endParaRPr>
          </a:p>
          <a:p>
            <a:r>
              <a:rPr lang="en-US" sz="320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rgbClr val="ED861F"/>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3200">
              <a:solidFill>
                <a:srgbClr val="ED861F"/>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629355948"/>
              </p:ext>
            </p:extLst>
          </p:nvPr>
        </p:nvGraphicFramePr>
        <p:xfrm>
          <a:off x="1119188" y="1403593"/>
          <a:ext cx="9953624" cy="4443340"/>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596785">
                <a:tc>
                  <a:txBody>
                    <a:bodyPr/>
                    <a:lstStyle/>
                    <a:p>
                      <a:pPr algn="r"/>
                      <a:r>
                        <a:rPr lang="en-US" sz="180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include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6785">
                <a:tc>
                  <a:txBody>
                    <a:bodyPr/>
                    <a:lstStyle/>
                    <a:p>
                      <a:r>
                        <a:rPr lang="en-US" sz="1800"/>
                        <a:t>1. Executive Summary (.docx)</a:t>
                      </a:r>
                    </a:p>
                  </a:txBody>
                  <a:tcPr>
                    <a:lnT w="12700" cap="flat" cmpd="sng" algn="ctr">
                      <a:solidFill>
                        <a:schemeClr val="tx1"/>
                      </a:solidFill>
                      <a:prstDash val="solid"/>
                      <a:round/>
                      <a:headEnd type="none" w="med" len="med"/>
                      <a:tailEnd type="none" w="med" len="med"/>
                    </a:lnT>
                  </a:tcPr>
                </a:tc>
                <a:tc>
                  <a:txBody>
                    <a:bodyPr/>
                    <a:lstStyle/>
                    <a:p>
                      <a:r>
                        <a:rPr lang="en-US" sz="1800"/>
                        <a:t>7. CEQA Compliance Form (.docx)</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96785">
                <a:tc>
                  <a:txBody>
                    <a:bodyPr/>
                    <a:lstStyle/>
                    <a:p>
                      <a:r>
                        <a:rPr lang="en-US" sz="1800"/>
                        <a:t>2. Project Narrative (.docx)</a:t>
                      </a:r>
                    </a:p>
                  </a:txBody>
                  <a:tcPr/>
                </a:tc>
                <a:tc>
                  <a:txBody>
                    <a:bodyPr/>
                    <a:lstStyle/>
                    <a:p>
                      <a:r>
                        <a:rPr lang="en-US" sz="1800"/>
                        <a:t>8. </a:t>
                      </a:r>
                      <a:r>
                        <a:rPr kumimoji="0" lang="en-US" sz="1800" b="0" i="0" u="none" strike="noStrike" kern="1200" cap="none" spc="0" normalizeH="0" baseline="0" noProof="0">
                          <a:ln>
                            <a:noFill/>
                          </a:ln>
                          <a:solidFill>
                            <a:prstClr val="black"/>
                          </a:solidFill>
                          <a:effectLst/>
                          <a:uLnTx/>
                          <a:uFillTx/>
                          <a:latin typeface="+mn-lt"/>
                          <a:ea typeface="+mn-ea"/>
                          <a:cs typeface="+mn-cs"/>
                        </a:rPr>
                        <a:t>References and Work Product Form (.docx, .pdf)</a:t>
                      </a:r>
                      <a:endParaRPr lang="en-US" sz="1800"/>
                    </a:p>
                  </a:txBody>
                  <a:tcPr/>
                </a:tc>
                <a:extLst>
                  <a:ext uri="{0D108BD9-81ED-4DB2-BD59-A6C34878D82A}">
                    <a16:rowId xmlns:a16="http://schemas.microsoft.com/office/drawing/2014/main" val="10002"/>
                  </a:ext>
                </a:extLst>
              </a:tr>
              <a:tr h="775374">
                <a:tc>
                  <a:txBody>
                    <a:bodyPr/>
                    <a:lstStyle/>
                    <a:p>
                      <a:r>
                        <a:rPr lang="en-US" sz="1800"/>
                        <a:t>3.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9. </a:t>
                      </a:r>
                      <a:r>
                        <a:rPr lang="en-US" sz="1800"/>
                        <a:t>Commitment and Support Letters (.pdf) </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r h="596785">
                <a:tc>
                  <a:txBody>
                    <a:bodyPr/>
                    <a:lstStyle/>
                    <a:p>
                      <a:r>
                        <a:rPr lang="en-US" sz="1800"/>
                        <a:t>4. Scope of Work (.docx)</a:t>
                      </a:r>
                    </a:p>
                  </a:txBody>
                  <a:tcPr/>
                </a:tc>
                <a:tc>
                  <a:txBody>
                    <a:bodyPr/>
                    <a:lstStyle/>
                    <a:p>
                      <a:r>
                        <a:rPr lang="en-US" sz="1800"/>
                        <a:t>10. </a:t>
                      </a:r>
                      <a:r>
                        <a:rPr kumimoji="0" lang="en-US" sz="1800" b="0" i="0" u="none" strike="noStrike" kern="1200" cap="none" spc="0" normalizeH="0" baseline="0" noProof="0">
                          <a:ln>
                            <a:noFill/>
                          </a:ln>
                          <a:solidFill>
                            <a:prstClr val="black"/>
                          </a:solidFill>
                          <a:effectLst/>
                          <a:uLnTx/>
                          <a:uFillTx/>
                          <a:latin typeface="+mn-lt"/>
                          <a:ea typeface="+mn-ea"/>
                          <a:cs typeface="+mn-cs"/>
                        </a:rPr>
                        <a:t>Project Performance Metrics</a:t>
                      </a:r>
                      <a:endParaRPr lang="en-US" sz="1800"/>
                    </a:p>
                  </a:txBody>
                  <a:tcPr/>
                </a:tc>
                <a:extLst>
                  <a:ext uri="{0D108BD9-81ED-4DB2-BD59-A6C34878D82A}">
                    <a16:rowId xmlns:a16="http://schemas.microsoft.com/office/drawing/2014/main" val="10004"/>
                  </a:ext>
                </a:extLst>
              </a:tr>
              <a:tr h="640746">
                <a:tc>
                  <a:txBody>
                    <a:bodyPr/>
                    <a:lstStyle/>
                    <a:p>
                      <a:r>
                        <a:rPr lang="en-US" sz="1800"/>
                        <a:t>5. Project Schedule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11. </a:t>
                      </a:r>
                      <a:r>
                        <a:rPr lang="fr-FR" sz="1800"/>
                        <a:t>Applicant Declaration  (.docx)</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596785">
                <a:tc>
                  <a:txBody>
                    <a:bodyPr/>
                    <a:lstStyle/>
                    <a:p>
                      <a:r>
                        <a:rPr lang="en-US" sz="1800"/>
                        <a:t>6. </a:t>
                      </a:r>
                      <a:r>
                        <a:rPr lang="en-US" sz="1800">
                          <a:solidFill>
                            <a:schemeClr val="tx1"/>
                          </a:solidFill>
                        </a:rPr>
                        <a:t>Budget (entered into ECAMs and/or .xlsx)</a:t>
                      </a:r>
                    </a:p>
                  </a:txBody>
                  <a:tcPr/>
                </a:tc>
                <a:tc>
                  <a:txBody>
                    <a:bodyPr/>
                    <a:lstStyle/>
                    <a:p>
                      <a:endParaRPr lang="en-US" sz="1800"/>
                    </a:p>
                  </a:txBody>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pPr marL="0" indent="0">
              <a:buNone/>
            </a:pPr>
            <a:r>
              <a:rPr lang="en-US" sz="2800">
                <a:solidFill>
                  <a:schemeClr val="accent1">
                    <a:lumMod val="75000"/>
                  </a:schemeClr>
                </a:solidFill>
                <a:latin typeface="Arial"/>
                <a:cs typeface="Arial"/>
              </a:rPr>
              <a:t>This is your opportunity to explain the entirety of the project. The narrative should explain:</a:t>
            </a:r>
          </a:p>
          <a:p>
            <a:pPr lvl="1">
              <a:buFont typeface="Arial" panose="020B0604020202020204" pitchFamily="34" charset="0"/>
              <a:buChar char="•"/>
            </a:pPr>
            <a:r>
              <a:rPr lang="en-US" sz="2600">
                <a:solidFill>
                  <a:schemeClr val="accent1">
                    <a:lumMod val="75000"/>
                  </a:schemeClr>
                </a:solidFill>
                <a:cs typeface="Arial"/>
              </a:rPr>
              <a:t>How does your project advance science and technology?</a:t>
            </a:r>
          </a:p>
          <a:p>
            <a:pPr lvl="1">
              <a:buFont typeface="Arial" panose="020B0604020202020204" pitchFamily="34" charset="0"/>
              <a:buChar char="•"/>
            </a:pPr>
            <a:r>
              <a:rPr lang="en-US" sz="2600">
                <a:solidFill>
                  <a:schemeClr val="accent1">
                    <a:lumMod val="75000"/>
                  </a:schemeClr>
                </a:solidFill>
                <a:latin typeface="Arial"/>
                <a:cs typeface="Arial"/>
              </a:rPr>
              <a:t>Why is your project necessary and important to California?</a:t>
            </a:r>
          </a:p>
          <a:p>
            <a:pPr lvl="1">
              <a:buFont typeface="Arial" panose="020B0604020202020204" pitchFamily="34" charset="0"/>
              <a:buChar char="•"/>
            </a:pPr>
            <a:r>
              <a:rPr lang="en-US" sz="2600">
                <a:solidFill>
                  <a:schemeClr val="accent1">
                    <a:lumMod val="75000"/>
                  </a:schemeClr>
                </a:solidFill>
                <a:latin typeface="Arial"/>
                <a:cs typeface="Arial"/>
              </a:rPr>
              <a:t>What is your project approach and how will each major task be implemented?</a:t>
            </a:r>
          </a:p>
          <a:p>
            <a:pPr lvl="1">
              <a:buFont typeface="Arial" panose="020B0604020202020204" pitchFamily="34" charset="0"/>
              <a:buChar char="•"/>
            </a:pPr>
            <a:r>
              <a:rPr lang="en-US" sz="2600">
                <a:solidFill>
                  <a:schemeClr val="accent1">
                    <a:lumMod val="75000"/>
                  </a:schemeClr>
                </a:solidFill>
                <a:latin typeface="Arial"/>
                <a:cs typeface="Arial"/>
              </a:rPr>
              <a:t>How will the project be completed in the term proposed?</a:t>
            </a:r>
          </a:p>
          <a:p>
            <a:pPr lvl="1">
              <a:buFont typeface="Arial" panose="020B0604020202020204" pitchFamily="34" charset="0"/>
              <a:buChar char="•"/>
            </a:pPr>
            <a:r>
              <a:rPr lang="en-US" sz="2600">
                <a:solidFill>
                  <a:schemeClr val="accent1">
                    <a:lumMod val="75000"/>
                  </a:schemeClr>
                </a:solidFill>
                <a:latin typeface="Arial"/>
                <a:cs typeface="Arial"/>
              </a:rPr>
              <a:t>How will the project outcomes benefit electric ratepayers?</a:t>
            </a:r>
          </a:p>
          <a:p>
            <a:pPr lvl="1">
              <a:buFont typeface="Arial" panose="020B0604020202020204" pitchFamily="34" charset="0"/>
              <a:buChar char="•"/>
            </a:pPr>
            <a:r>
              <a:rPr lang="en-US" sz="2600">
                <a:solidFill>
                  <a:schemeClr val="accent1">
                    <a:lumMod val="75000"/>
                  </a:schemeClr>
                </a:solidFill>
                <a:latin typeface="Arial"/>
                <a:cs typeface="Arial"/>
              </a:rPr>
              <a:t>Address the requirements for your group as described in   Section I.C.</a:t>
            </a:r>
          </a:p>
          <a:p>
            <a:pPr marL="457200" lvl="1" indent="0">
              <a:buNone/>
            </a:pPr>
            <a:endParaRPr lang="en-US" sz="2600">
              <a:solidFill>
                <a:schemeClr val="accent1">
                  <a:lumMod val="75000"/>
                </a:schemeClr>
              </a:solidFill>
              <a:latin typeface="Arial"/>
              <a:cs typeface="Arial"/>
            </a:endParaRPr>
          </a:p>
          <a:p>
            <a:pPr marL="457200" lvl="1" indent="0">
              <a:buNone/>
            </a:pPr>
            <a:r>
              <a:rPr lang="en-US" sz="280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600" b="1">
                <a:solidFill>
                  <a:srgbClr val="254061"/>
                </a:solidFill>
                <a:latin typeface="Arial"/>
                <a:cs typeface="Arial"/>
              </a:rPr>
              <a:t>Scope of Work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fontScale="92500"/>
          </a:bodyPr>
          <a:lstStyle/>
          <a:p>
            <a:r>
              <a:rPr lang="en-US" sz="2800">
                <a:solidFill>
                  <a:schemeClr val="accent1">
                    <a:lumMod val="75000"/>
                  </a:schemeClr>
                </a:solidFill>
                <a:latin typeface="Arial"/>
                <a:cs typeface="Arial"/>
              </a:rPr>
              <a:t>Tell us exactly what you are proposing to do in your project.</a:t>
            </a:r>
          </a:p>
          <a:p>
            <a:r>
              <a:rPr lang="en-US" sz="2800">
                <a:solidFill>
                  <a:schemeClr val="accent1">
                    <a:lumMod val="75000"/>
                  </a:schemeClr>
                </a:solidFill>
                <a:latin typeface="Arial"/>
                <a:cs typeface="Arial"/>
              </a:rPr>
              <a:t>Scope of Work should be consistent with project narrative, budget and schedule.</a:t>
            </a:r>
          </a:p>
          <a:p>
            <a:r>
              <a:rPr lang="en-US" sz="2800">
                <a:solidFill>
                  <a:schemeClr val="accent1">
                    <a:lumMod val="75000"/>
                  </a:schemeClr>
                </a:solidFill>
                <a:latin typeface="Arial"/>
                <a:cs typeface="Arial"/>
              </a:rPr>
              <a:t>Identify what will be deliver to the Energy Commission.</a:t>
            </a:r>
          </a:p>
          <a:p>
            <a:r>
              <a:rPr lang="en-US" sz="2800">
                <a:solidFill>
                  <a:schemeClr val="accent1">
                    <a:lumMod val="75000"/>
                  </a:schemeClr>
                </a:solidFill>
                <a:latin typeface="Arial"/>
                <a:cs typeface="Arial"/>
              </a:rPr>
              <a:t>Be sure to include in the technical tasks:</a:t>
            </a:r>
          </a:p>
          <a:p>
            <a:pPr lvl="1">
              <a:buFont typeface="Courier New" panose="02070309020205020404" pitchFamily="49" charset="0"/>
              <a:buChar char="o"/>
            </a:pPr>
            <a:r>
              <a:rPr lang="en-US" sz="2800">
                <a:solidFill>
                  <a:schemeClr val="accent1">
                    <a:lumMod val="75000"/>
                  </a:schemeClr>
                </a:solidFill>
                <a:latin typeface="Arial"/>
                <a:cs typeface="Arial"/>
              </a:rPr>
              <a:t>At least one product deliverable per task.</a:t>
            </a:r>
          </a:p>
          <a:p>
            <a:pPr lvl="1">
              <a:buFont typeface="Courier New" panose="02070309020205020404" pitchFamily="49" charset="0"/>
              <a:buChar char="o"/>
            </a:pPr>
            <a:r>
              <a:rPr lang="en-US" sz="2800">
                <a:solidFill>
                  <a:schemeClr val="accent1">
                    <a:lumMod val="75000"/>
                  </a:schemeClr>
                </a:solidFill>
                <a:latin typeface="Arial"/>
                <a:cs typeface="Arial"/>
              </a:rPr>
              <a:t>Address requirements in Section I.C. under Project Focus.</a:t>
            </a:r>
          </a:p>
          <a:p>
            <a:r>
              <a:rPr lang="en-US" sz="2800">
                <a:solidFill>
                  <a:schemeClr val="accent1">
                    <a:lumMod val="75000"/>
                  </a:schemeClr>
                </a:solidFill>
                <a:latin typeface="Arial"/>
                <a:cs typeface="Arial"/>
              </a:rPr>
              <a:t>Be sure to include in the Project Schedule (Attachment 6):</a:t>
            </a:r>
          </a:p>
          <a:p>
            <a:pPr lvl="1">
              <a:buFont typeface="Courier New" panose="02070309020205020404" pitchFamily="49" charset="0"/>
              <a:buChar char="o"/>
            </a:pPr>
            <a:r>
              <a:rPr lang="en-US" sz="2800">
                <a:solidFill>
                  <a:schemeClr val="accent1">
                    <a:lumMod val="75000"/>
                  </a:schemeClr>
                </a:solidFill>
                <a:latin typeface="Arial"/>
                <a:cs typeface="Arial"/>
              </a:rPr>
              <a:t>Product deliverables that correspond with the Scope of Work.</a:t>
            </a:r>
          </a:p>
          <a:p>
            <a:pPr lvl="1">
              <a:buFont typeface="Courier New" panose="02070309020205020404" pitchFamily="49" charset="0"/>
              <a:buChar char="o"/>
            </a:pPr>
            <a:r>
              <a:rPr lang="en-US" sz="2800">
                <a:solidFill>
                  <a:schemeClr val="accent1">
                    <a:lumMod val="75000"/>
                  </a:schemeClr>
                </a:solidFill>
                <a:latin typeface="Arial"/>
                <a:cs typeface="Arial"/>
              </a:rPr>
              <a:t>Realistic dates on when product deliverables can be completed.</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9)</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a:solidFill>
                  <a:schemeClr val="accent1">
                    <a:lumMod val="75000"/>
                  </a:schemeClr>
                </a:solidFill>
                <a:latin typeface="Arial"/>
                <a:cs typeface="Arial"/>
              </a:rPr>
              <a:t>Prime</a:t>
            </a:r>
            <a:r>
              <a:rPr lang="en-US">
                <a:solidFill>
                  <a:schemeClr val="accent1">
                    <a:lumMod val="75000"/>
                  </a:schemeClr>
                </a:solidFill>
                <a:latin typeface="Arial"/>
                <a:cs typeface="Arial"/>
              </a:rPr>
              <a:t>. </a:t>
            </a:r>
          </a:p>
          <a:p>
            <a:pPr lvl="1">
              <a:buFont typeface="Courier New" panose="02070309020205020404" pitchFamily="49" charset="0"/>
              <a:buChar char="o"/>
            </a:pPr>
            <a:r>
              <a:rPr lang="en-US">
                <a:solidFill>
                  <a:schemeClr val="accent1">
                    <a:lumMod val="75000"/>
                  </a:schemeClr>
                </a:solidFill>
                <a:latin typeface="Arial"/>
                <a:cs typeface="Arial"/>
              </a:rPr>
              <a:t>Support letters describe a project stakeholder’s interest or involvement in the project.</a:t>
            </a:r>
          </a:p>
          <a:p>
            <a:r>
              <a:rPr lang="en-US" sz="2800">
                <a:solidFill>
                  <a:schemeClr val="accent1">
                    <a:lumMod val="75000"/>
                  </a:schemeClr>
                </a:solidFill>
                <a:latin typeface="Arial"/>
                <a:cs typeface="Arial"/>
              </a:rPr>
              <a:t>All applicants must submit </a:t>
            </a:r>
            <a:r>
              <a:rPr lang="en-US" sz="2800" b="1">
                <a:solidFill>
                  <a:schemeClr val="accent1">
                    <a:lumMod val="75000"/>
                  </a:schemeClr>
                </a:solidFill>
                <a:latin typeface="Arial"/>
                <a:cs typeface="Arial"/>
              </a:rPr>
              <a:t>at least one </a:t>
            </a:r>
            <a:r>
              <a:rPr lang="en-US" sz="2800">
                <a:solidFill>
                  <a:schemeClr val="accent1">
                    <a:lumMod val="75000"/>
                  </a:schemeClr>
                </a:solidFill>
                <a:latin typeface="Arial"/>
                <a:cs typeface="Arial"/>
              </a:rPr>
              <a:t>support letter.</a:t>
            </a:r>
          </a:p>
          <a:p>
            <a:r>
              <a:rPr lang="en-US" sz="2800">
                <a:solidFill>
                  <a:schemeClr val="accent1">
                    <a:lumMod val="75000"/>
                  </a:schemeClr>
                </a:solidFill>
                <a:latin typeface="Arial"/>
                <a:cs typeface="Arial"/>
              </a:rPr>
              <a:t>Match funding must be supported by a match fund commitment letter. </a:t>
            </a:r>
          </a:p>
          <a:p>
            <a:r>
              <a:rPr lang="en-US" sz="2800">
                <a:solidFill>
                  <a:schemeClr val="accent1">
                    <a:lumMod val="75000"/>
                  </a:schemeClr>
                </a:solidFill>
                <a:latin typeface="Arial"/>
                <a:cs typeface="Arial"/>
              </a:rPr>
              <a:t>Any project partners that will make contributions to the project (other than match and sites) must submit a commitment letter.</a:t>
            </a:r>
          </a:p>
          <a:p>
            <a:r>
              <a:rPr lang="en-US" sz="2800">
                <a:solidFill>
                  <a:schemeClr val="accent1">
                    <a:lumMod val="75000"/>
                  </a:schemeClr>
                </a:solidFill>
                <a:latin typeface="Arial"/>
                <a:cs typeface="Arial"/>
              </a:rPr>
              <a:t>Limit to two pages per letter, excluding the cover page.</a:t>
            </a:r>
          </a:p>
          <a:p>
            <a:endParaRPr lang="en-US">
              <a:solidFill>
                <a:schemeClr val="accent1">
                  <a:lumMod val="75000"/>
                </a:schemeClr>
              </a:solidFill>
              <a:latin typeface="Arial"/>
              <a:cs typeface="Arial"/>
            </a:endParaRP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(1)</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275907"/>
            <a:ext cx="5778754" cy="5367772"/>
          </a:xfrm>
        </p:spPr>
        <p:txBody>
          <a:bodyPr vert="horz" lIns="91440" tIns="45720" rIns="91440" bIns="45720" rtlCol="0" anchor="t">
            <a:noAutofit/>
          </a:bodyPr>
          <a:lstStyle/>
          <a:p>
            <a:r>
              <a:rPr lang="en-US">
                <a:solidFill>
                  <a:schemeClr val="accent1">
                    <a:lumMod val="75000"/>
                  </a:schemeClr>
                </a:solidFill>
                <a:latin typeface="Arial   "/>
                <a:cs typeface="Arial"/>
              </a:rPr>
              <a:t>Applications will be submitted through the Energy Commission Agreement Management System, available at: </a:t>
            </a:r>
            <a:r>
              <a:rPr lang="en-US">
                <a:solidFill>
                  <a:srgbClr val="ED861F"/>
                </a:solidFill>
                <a:latin typeface="Arial   "/>
                <a:ea typeface="+mn-lt"/>
                <a:cs typeface="+mn-lt"/>
                <a:hlinkClick r:id="rId3">
                  <a:extLst>
                    <a:ext uri="{A12FA001-AC4F-418D-AE19-62706E023703}">
                      <ahyp:hlinkClr xmlns:ahyp="http://schemas.microsoft.com/office/drawing/2018/hyperlinkcolor" val="tx"/>
                    </a:ext>
                  </a:extLst>
                </a:hlinkClick>
              </a:rPr>
              <a:t>https://ecams.energy.ca.gov/</a:t>
            </a:r>
            <a:endParaRPr lang="en-US">
              <a:solidFill>
                <a:srgbClr val="ED861F"/>
              </a:solidFill>
              <a:latin typeface="Arial   "/>
              <a:ea typeface="+mn-lt"/>
              <a:cs typeface="+mn-lt"/>
            </a:endParaRPr>
          </a:p>
          <a:p>
            <a:pPr marL="0" indent="0">
              <a:buNone/>
            </a:pPr>
            <a:endParaRPr lang="en-US">
              <a:solidFill>
                <a:schemeClr val="accent1">
                  <a:lumMod val="75000"/>
                </a:schemeClr>
              </a:solidFill>
              <a:ea typeface="+mn-lt"/>
              <a:cs typeface="+mn-lt"/>
            </a:endParaRPr>
          </a:p>
          <a:p>
            <a:r>
              <a:rPr lang="en-US" b="1">
                <a:solidFill>
                  <a:schemeClr val="accent1">
                    <a:lumMod val="75000"/>
                  </a:schemeClr>
                </a:solidFill>
                <a:latin typeface="Arial"/>
                <a:cs typeface="Arial" panose="020B0604020202020204"/>
              </a:rPr>
              <a:t>Applicants must have or create a user account in order to apply for this solicitation.</a:t>
            </a:r>
            <a:r>
              <a:rPr lang="en-US">
                <a:solidFill>
                  <a:schemeClr val="accent1">
                    <a:lumMod val="75000"/>
                  </a:schemeClr>
                </a:solidFill>
                <a:latin typeface="Arial"/>
                <a:cs typeface="Arial" panose="020B0604020202020204"/>
              </a:rPr>
              <a:t> To create an account, please see the guidance document titled </a:t>
            </a:r>
            <a:r>
              <a:rPr lang="en-US" u="sng">
                <a:solidFill>
                  <a:schemeClr val="accent1">
                    <a:lumMod val="75000"/>
                  </a:schemeClr>
                </a:solidFill>
                <a:latin typeface="Arial"/>
                <a:cs typeface="Arial" panose="020B0604020202020204"/>
                <a:hlinkClick r:id="rId4">
                  <a:extLst>
                    <a:ext uri="{A12FA001-AC4F-418D-AE19-62706E023703}">
                      <ahyp:hlinkClr xmlns:ahyp="http://schemas.microsoft.com/office/drawing/2018/hyperlinkcolor" val="tx"/>
                    </a:ext>
                  </a:extLst>
                </a:hlinkClick>
              </a:rPr>
              <a:t>User Registration Instructions</a:t>
            </a:r>
          </a:p>
          <a:p>
            <a:pPr marL="231775" indent="0">
              <a:buNone/>
            </a:pPr>
            <a:r>
              <a:rPr lang="en-US" sz="2000">
                <a:solidFill>
                  <a:srgbClr val="ED861F"/>
                </a:solidFill>
                <a:latin typeface="Arial"/>
                <a:cs typeface="Arial" panose="020B0604020202020204"/>
              </a:rPr>
              <a:t>Note: One account manager per organization, but users can be added by account manager</a:t>
            </a:r>
            <a:endParaRPr lang="en-US" sz="2200">
              <a:solidFill>
                <a:srgbClr val="ED861F"/>
              </a:solidFill>
              <a:latin typeface="Arial" panose="020B0604020202020204"/>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descr="Image of CEC's funding opportunities webpage">
            <a:extLst>
              <a:ext uri="{FF2B5EF4-FFF2-40B4-BE49-F238E27FC236}">
                <a16:creationId xmlns:a16="http://schemas.microsoft.com/office/drawing/2014/main" id="{D1E4BF2A-794F-9656-5A4D-FC5AB7DE3E96}"/>
              </a:ext>
            </a:extLst>
          </p:cNvPr>
          <p:cNvPicPr>
            <a:picLocks noChangeAspect="1"/>
          </p:cNvPicPr>
          <p:nvPr/>
        </p:nvPicPr>
        <p:blipFill>
          <a:blip r:embed="rId5"/>
          <a:stretch>
            <a:fillRect/>
          </a:stretch>
        </p:blipFill>
        <p:spPr>
          <a:xfrm>
            <a:off x="6420650" y="1369872"/>
            <a:ext cx="5367358" cy="527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775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14032"/>
            <a:ext cx="11180993" cy="985126"/>
          </a:xfrm>
        </p:spPr>
        <p:txBody>
          <a:bodyPr vert="horz" lIns="91440" tIns="45720" rIns="91440" bIns="45720" rtlCol="0" anchor="t">
            <a:noAutofit/>
          </a:bodyPr>
          <a:lstStyle/>
          <a:p>
            <a:r>
              <a:rPr lang="en-US" sz="2600">
                <a:solidFill>
                  <a:schemeClr val="accent1">
                    <a:lumMod val="75000"/>
                  </a:schemeClr>
                </a:solidFill>
                <a:latin typeface="Arial   "/>
                <a:ea typeface="+mn-lt"/>
                <a:cs typeface="+mn-lt"/>
              </a:rPr>
              <a:t>For detailed instructions on how to submit an application, please see the </a:t>
            </a:r>
            <a:r>
              <a:rPr lang="en-US" sz="2600" u="sng">
                <a:solidFill>
                  <a:schemeClr val="accent1">
                    <a:lumMod val="75000"/>
                  </a:schemeClr>
                </a:solidFill>
                <a:latin typeface="Arial   "/>
                <a:ea typeface="+mn-lt"/>
                <a:cs typeface="+mn-lt"/>
                <a:hlinkClick r:id="rId3">
                  <a:extLst>
                    <a:ext uri="{A12FA001-AC4F-418D-AE19-62706E023703}">
                      <ahyp:hlinkClr xmlns:ahyp="http://schemas.microsoft.com/office/drawing/2018/hyperlinkcolor" val="tx"/>
                    </a:ext>
                  </a:extLst>
                </a:hlinkClick>
              </a:rPr>
              <a:t>Applying for a Solicitation</a:t>
            </a:r>
            <a:r>
              <a:rPr lang="en-US" sz="2600">
                <a:solidFill>
                  <a:schemeClr val="accent1">
                    <a:lumMod val="75000"/>
                  </a:schemeClr>
                </a:solidFill>
                <a:latin typeface="Arial   "/>
                <a:ea typeface="+mn-lt"/>
                <a:cs typeface="+mn-lt"/>
              </a:rPr>
              <a:t> guidance document.</a:t>
            </a:r>
            <a:endParaRPr lang="en-US" sz="2600">
              <a:solidFill>
                <a:schemeClr val="accent1">
                  <a:lumMod val="75000"/>
                </a:schemeClr>
              </a:solidFill>
              <a:latin typeface="Arial" panose="020B0604020202020204"/>
              <a:ea typeface="+mn-lt"/>
              <a:cs typeface="+mn-lt"/>
            </a:endParaRPr>
          </a:p>
        </p:txBody>
      </p:sp>
      <p:sp>
        <p:nvSpPr>
          <p:cNvPr id="3" name="TextBox 2">
            <a:extLst>
              <a:ext uri="{FF2B5EF4-FFF2-40B4-BE49-F238E27FC236}">
                <a16:creationId xmlns:a16="http://schemas.microsoft.com/office/drawing/2014/main" id="{38327880-10CC-6763-40E3-90E3907F4968}"/>
              </a:ext>
            </a:extLst>
          </p:cNvPr>
          <p:cNvSpPr txBox="1"/>
          <p:nvPr/>
        </p:nvSpPr>
        <p:spPr>
          <a:xfrm>
            <a:off x="398344" y="2680695"/>
            <a:ext cx="5595579"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600">
                <a:solidFill>
                  <a:schemeClr val="accent1">
                    <a:lumMod val="75000"/>
                  </a:schemeClr>
                </a:solidFill>
              </a:rPr>
              <a:t>Both of the referenced guidance documents are available at  </a:t>
            </a:r>
            <a:r>
              <a:rPr lang="en-US" sz="2600">
                <a:solidFill>
                  <a:srgbClr val="ED861F"/>
                </a:solidFill>
                <a:hlinkClick r:id="rId4"/>
              </a:rPr>
              <a:t>https://www.energy.ca.gov/funding-opportunities/funding-resources</a:t>
            </a:r>
            <a:r>
              <a:rPr lang="en-US" sz="2600">
                <a:solidFill>
                  <a:srgbClr val="ED861F"/>
                </a:solidFill>
              </a:rPr>
              <a:t> </a:t>
            </a:r>
            <a:r>
              <a:rPr lang="en-US" sz="2600">
                <a:solidFill>
                  <a:schemeClr val="accent1">
                    <a:lumMod val="75000"/>
                  </a:schemeClr>
                </a:solidFill>
              </a:rPr>
              <a:t>under General Funding Information.</a:t>
            </a:r>
            <a:endParaRPr lang="en-US" sz="2600">
              <a:solidFill>
                <a:schemeClr val="accent1">
                  <a:lumMod val="75000"/>
                </a:schemeClr>
              </a:solidFill>
              <a:ea typeface="+mn-lt"/>
              <a:cs typeface="+mn-lt"/>
            </a:endParaRPr>
          </a:p>
          <a:p>
            <a:pPr algn="l"/>
            <a:endParaRPr lang="en-US">
              <a:cs typeface="Arial"/>
            </a:endParaRPr>
          </a:p>
        </p:txBody>
      </p:sp>
      <p:grpSp>
        <p:nvGrpSpPr>
          <p:cNvPr id="4" name="Group 3" descr="Screen shot of website with a red box to show where the Energy Commission Agreement Management Systems (ECAMS) on the General Funding Information could be found.">
            <a:extLst>
              <a:ext uri="{FF2B5EF4-FFF2-40B4-BE49-F238E27FC236}">
                <a16:creationId xmlns:a16="http://schemas.microsoft.com/office/drawing/2014/main" id="{012420E3-0174-352A-E911-0A54FC348E82}"/>
              </a:ext>
            </a:extLst>
          </p:cNvPr>
          <p:cNvGrpSpPr/>
          <p:nvPr/>
        </p:nvGrpSpPr>
        <p:grpSpPr>
          <a:xfrm>
            <a:off x="6226654" y="2839475"/>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5"/>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a:solidFill>
                  <a:schemeClr val="accent1">
                    <a:lumMod val="75000"/>
                  </a:schemeClr>
                </a:solidFill>
                <a:latin typeface="Arial   "/>
                <a:cs typeface="Arial"/>
              </a:rPr>
              <a:t>Any questions about the ECAMS system can be sent to </a:t>
            </a:r>
            <a:r>
              <a:rPr lang="en-US" sz="2600">
                <a:solidFill>
                  <a:srgbClr val="ED861F"/>
                </a:solidFill>
                <a:latin typeface="Arial   "/>
                <a:cs typeface="Arial"/>
                <a:hlinkClick r:id="rId6">
                  <a:extLst>
                    <a:ext uri="{A12FA001-AC4F-418D-AE19-62706E023703}">
                      <ahyp:hlinkClr xmlns:ahyp="http://schemas.microsoft.com/office/drawing/2018/hyperlinkcolor" val="tx"/>
                    </a:ext>
                  </a:extLst>
                </a:hlinkClick>
              </a:rPr>
              <a:t>ECAMS.SalesforceSupport@Energy.ca.gov</a:t>
            </a:r>
            <a:r>
              <a:rPr lang="en-US" sz="2600">
                <a:solidFill>
                  <a:srgbClr val="ED861F"/>
                </a:solidFill>
                <a:latin typeface="Arial   "/>
                <a:cs typeface="Arial"/>
              </a:rPr>
              <a:t> </a:t>
            </a:r>
          </a:p>
          <a:p>
            <a:endParaRPr lang="en-US" sz="2600">
              <a:solidFill>
                <a:srgbClr val="ED861F"/>
              </a:solidFill>
              <a:latin typeface="Arial   "/>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52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54324" y="2130280"/>
            <a:ext cx="11283351" cy="2851296"/>
          </a:xfrm>
        </p:spPr>
        <p:txBody>
          <a:bodyPr vert="horz" lIns="91440" tIns="45720" rIns="91440" bIns="45720" rtlCol="0" anchor="t">
            <a:noAutofit/>
          </a:bodyPr>
          <a:lstStyle/>
          <a:p>
            <a:r>
              <a:rPr lang="en-US" sz="2600">
                <a:solidFill>
                  <a:schemeClr val="accent1">
                    <a:lumMod val="75000"/>
                  </a:schemeClr>
                </a:solidFill>
                <a:latin typeface="Arial   "/>
                <a:cs typeface="Arial"/>
              </a:rPr>
              <a:t>Electronic files, other than those requiring signatures, must be in the format that they are provided in the solicitation.</a:t>
            </a:r>
          </a:p>
          <a:p>
            <a:r>
              <a:rPr lang="en-US" sz="2600">
                <a:solidFill>
                  <a:schemeClr val="accent1">
                    <a:lumMod val="75000"/>
                  </a:schemeClr>
                </a:solidFill>
                <a:latin typeface="Arial   "/>
                <a:cs typeface="Arial"/>
              </a:rPr>
              <a:t>Application documents should meet formatting requirements, and page recommendations provided in the solicitation manual.</a:t>
            </a:r>
          </a:p>
          <a:p>
            <a:r>
              <a:rPr lang="en-US" sz="2600">
                <a:solidFill>
                  <a:schemeClr val="accent1">
                    <a:lumMod val="75000"/>
                  </a:schemeClr>
                </a:solidFill>
                <a:latin typeface="Arial   "/>
                <a:cs typeface="Arial"/>
              </a:rPr>
              <a:t>Attachments requiring signatures (Support/Commitment Letters) may be scanned and submitted in PDF format.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869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n-lt"/>
              </a:rPr>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a:t>
            </a:r>
          </a:p>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Participants will be muted during the presentation. Please ask your question in the Q&amp;A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on solicitation documents including this presentation will be posted at the Grant Funding Opportunity’s webpage: </a:t>
            </a:r>
            <a:r>
              <a:rPr kumimoji="0" lang="en-US"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rPr>
              <a:t>https://www.energy.ca.gov/solicitations/2023-03/gfo-22-306-precipitation-enhancement-and-environmental-research-hydropower</a:t>
            </a:r>
            <a:endParaRPr kumimoji="0" lang="en-US" b="0" i="0" u="none" strike="noStrike" kern="1200" cap="none" spc="0" normalizeH="0" baseline="0" noProof="0">
              <a:ln>
                <a:noFill/>
              </a:ln>
              <a:solidFill>
                <a:srgbClr val="1F497D">
                  <a:lumMod val="60000"/>
                  <a:lumOff val="40000"/>
                </a:srgbClr>
              </a:solidFill>
              <a:effectLst/>
              <a:highlight>
                <a:srgbClr val="FFFF00"/>
              </a:highlight>
              <a:uLnTx/>
              <a:uFillTx/>
              <a:latin typeface="Arial" panose="020B0604020202020204" pitchFamily="34" charset="0"/>
              <a:cs typeface="Arial" panose="020B0604020202020204" pitchFamily="34" charset="0"/>
            </a:endParaRPr>
          </a:p>
        </p:txBody>
      </p:sp>
      <p:pic>
        <p:nvPicPr>
          <p:cNvPr id="4" name="Picture 3" descr="image of zoom chat, raise hand and Q&amp;A.">
            <a:extLst>
              <a:ext uri="{FF2B5EF4-FFF2-40B4-BE49-F238E27FC236}">
                <a16:creationId xmlns:a16="http://schemas.microsoft.com/office/drawing/2014/main" id="{A00B7B2F-7494-6A24-C538-12492F56DEE9}"/>
              </a:ext>
            </a:extLst>
          </p:cNvPr>
          <p:cNvPicPr>
            <a:picLocks noChangeAspect="1"/>
          </p:cNvPicPr>
          <p:nvPr/>
        </p:nvPicPr>
        <p:blipFill>
          <a:blip r:embed="rId3"/>
          <a:stretch>
            <a:fillRect/>
          </a:stretch>
        </p:blipFill>
        <p:spPr>
          <a:xfrm>
            <a:off x="9010496" y="2317008"/>
            <a:ext cx="2272249" cy="616032"/>
          </a:xfrm>
          <a:prstGeom prst="rect">
            <a:avLst/>
          </a:prstGeom>
        </p:spPr>
      </p:pic>
      <p:sp>
        <p:nvSpPr>
          <p:cNvPr id="6" name="Oval 5" descr="red circle around Q&amp;A zoom button">
            <a:extLst>
              <a:ext uri="{FF2B5EF4-FFF2-40B4-BE49-F238E27FC236}">
                <a16:creationId xmlns:a16="http://schemas.microsoft.com/office/drawing/2014/main" id="{8B709EBD-E607-9DD6-C9E3-B645F891B43F}"/>
              </a:ext>
            </a:extLst>
          </p:cNvPr>
          <p:cNvSpPr/>
          <p:nvPr/>
        </p:nvSpPr>
        <p:spPr>
          <a:xfrm>
            <a:off x="10669389" y="2285363"/>
            <a:ext cx="699202" cy="6476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729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b="1">
                <a:latin typeface="+mn-lt"/>
              </a:rPr>
              <a:t>APPLICATION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vert="horz" lIns="91440" tIns="45720" rIns="91440" bIns="45720" rtlCol="0" anchor="t">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200">
                <a:solidFill>
                  <a:schemeClr val="accent1">
                    <a:lumMod val="75000"/>
                  </a:schemeClr>
                </a:solidFill>
              </a:rPr>
              <a:t>Applications must be fully submitted </a:t>
            </a:r>
            <a:r>
              <a:rPr lang="en-US" sz="3200" u="sng">
                <a:solidFill>
                  <a:srgbClr val="FF0000"/>
                </a:solidFill>
              </a:rPr>
              <a:t>BEFORE</a:t>
            </a:r>
            <a:r>
              <a:rPr lang="en-US" sz="3200"/>
              <a:t> </a:t>
            </a:r>
            <a:r>
              <a:rPr lang="en-US" sz="3200">
                <a:solidFill>
                  <a:schemeClr val="accent1">
                    <a:lumMod val="75000"/>
                  </a:schemeClr>
                </a:solidFill>
              </a:rPr>
              <a:t>the deadline listed in the solicitation manual </a:t>
            </a:r>
          </a:p>
          <a:p>
            <a:pPr fontAlgn="base">
              <a:spcAft>
                <a:spcPts val="600"/>
              </a:spcAft>
            </a:pPr>
            <a:r>
              <a:rPr lang="en-US" sz="3200">
                <a:solidFill>
                  <a:srgbClr val="FF0000"/>
                </a:solidFill>
              </a:rPr>
              <a:t>The ECAMS system will not allow submission after the deadline </a:t>
            </a:r>
            <a:endParaRPr lang="en-US" sz="3200">
              <a:solidFill>
                <a:srgbClr val="FF0000"/>
              </a:solidFill>
              <a:cs typeface="Arial"/>
            </a:endParaRPr>
          </a:p>
          <a:p>
            <a:pPr fontAlgn="base">
              <a:spcAft>
                <a:spcPts val="600"/>
              </a:spcAft>
            </a:pPr>
            <a:r>
              <a:rPr lang="en-US" sz="3200">
                <a:solidFill>
                  <a:schemeClr val="accent1">
                    <a:lumMod val="75000"/>
                  </a:schemeClr>
                </a:solidFill>
              </a:rPr>
              <a:t>Applications in the process of being submitted prior to the deadline will NOT be accepted after the deadline </a:t>
            </a:r>
          </a:p>
          <a:p>
            <a:pPr fontAlgn="base">
              <a:spcAft>
                <a:spcPts val="600"/>
              </a:spcAft>
            </a:pPr>
            <a:r>
              <a:rPr lang="en-US" sz="3200">
                <a:solidFill>
                  <a:schemeClr val="accent1">
                    <a:lumMod val="75000"/>
                  </a:schemeClr>
                </a:solidFill>
              </a:rPr>
              <a:t>Applications will NOT be accepted after the deadline </a:t>
            </a:r>
            <a:endParaRPr lang="en-US" sz="3200" b="0" i="0">
              <a:solidFill>
                <a:schemeClr val="accent1">
                  <a:lumMod val="75000"/>
                </a:schemeClr>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2679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b="1">
                <a:latin typeface="+mn-lt"/>
              </a:rPr>
              <a:t>Application Review</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5276369"/>
          </a:xfrm>
        </p:spPr>
        <p:txBody>
          <a:bodyPr vert="horz" lIns="91440" tIns="45720" rIns="91440" bIns="45720" rtlCol="0" anchor="t">
            <a:normAutofit fontScale="92500" lnSpcReduction="10000"/>
          </a:bodyPr>
          <a:lstStyle/>
          <a:p>
            <a:pPr marL="0" indent="0">
              <a:buNone/>
            </a:pPr>
            <a:r>
              <a:rPr lang="en-US" sz="3200">
                <a:solidFill>
                  <a:schemeClr val="accent1">
                    <a:lumMod val="75000"/>
                  </a:schemeClr>
                </a:solidFill>
                <a:ea typeface="+mn-lt"/>
                <a:cs typeface="+mn-lt"/>
              </a:rPr>
              <a:t>We recommend you carefully review your application both before and after submission.</a:t>
            </a:r>
            <a:endParaRPr lang="en-US">
              <a:solidFill>
                <a:schemeClr val="accent1">
                  <a:lumMod val="75000"/>
                </a:schemeClr>
              </a:solidFill>
              <a:ea typeface="+mn-lt"/>
              <a:cs typeface="+mn-lt"/>
            </a:endParaRPr>
          </a:p>
          <a:p>
            <a:pPr marL="685800" lvl="2">
              <a:lnSpc>
                <a:spcPct val="100000"/>
              </a:lnSpc>
              <a:spcBef>
                <a:spcPts val="1000"/>
              </a:spcBef>
            </a:pPr>
            <a:r>
              <a:rPr lang="en-US">
                <a:solidFill>
                  <a:schemeClr val="accent1">
                    <a:lumMod val="75000"/>
                  </a:schemeClr>
                </a:solidFill>
                <a:latin typeface="Arial"/>
                <a:cs typeface="Arial"/>
              </a:rPr>
              <a:t>Verify that all necessary documents have been uploaded. </a:t>
            </a:r>
          </a:p>
          <a:p>
            <a:pPr marL="685800" lvl="2">
              <a:lnSpc>
                <a:spcPct val="100000"/>
              </a:lnSpc>
              <a:spcBef>
                <a:spcPts val="1000"/>
              </a:spcBef>
            </a:pPr>
            <a:r>
              <a:rPr lang="en-US">
                <a:solidFill>
                  <a:schemeClr val="accent1">
                    <a:lumMod val="75000"/>
                  </a:schemeClr>
                </a:solidFill>
                <a:latin typeface="Arial"/>
                <a:cs typeface="Arial"/>
              </a:rPr>
              <a:t>Verify that all documents uploaded are the accurate version you intend to submit as your final. </a:t>
            </a:r>
          </a:p>
          <a:p>
            <a:pPr marL="685800" lvl="2">
              <a:lnSpc>
                <a:spcPct val="100000"/>
              </a:lnSpc>
              <a:spcBef>
                <a:spcPts val="1000"/>
              </a:spcBef>
            </a:pPr>
            <a:r>
              <a:rPr lang="en-US">
                <a:solidFill>
                  <a:schemeClr val="accent1">
                    <a:lumMod val="75000"/>
                  </a:schemeClr>
                </a:solidFill>
                <a:latin typeface="Arial"/>
                <a:cs typeface="Arial"/>
              </a:rPr>
              <a:t>Verify that your documents are not marked "confidential" unless the solicitation allows specific material to be confidential. Most solicitations do not allow submission of confidential information. </a:t>
            </a:r>
          </a:p>
          <a:p>
            <a:pPr marL="685800" lvl="2">
              <a:lnSpc>
                <a:spcPct val="100000"/>
              </a:lnSpc>
              <a:spcBef>
                <a:spcPts val="1000"/>
              </a:spcBef>
            </a:pPr>
            <a:r>
              <a:rPr lang="en-US">
                <a:solidFill>
                  <a:schemeClr val="accent1">
                    <a:lumMod val="75000"/>
                  </a:schemeClr>
                </a:solidFill>
                <a:latin typeface="Arial"/>
                <a:cs typeface="Arial"/>
              </a:rPr>
              <a:t>Verify that your match commitment letters accurately reflect the match amounts included in your budgets, including the match provided by the prime applicant. </a:t>
            </a:r>
          </a:p>
          <a:p>
            <a:pPr marL="685800" lvl="2">
              <a:lnSpc>
                <a:spcPct val="100000"/>
              </a:lnSpc>
              <a:spcBef>
                <a:spcPts val="1000"/>
              </a:spcBef>
            </a:pPr>
            <a:r>
              <a:rPr lang="en-US">
                <a:solidFill>
                  <a:schemeClr val="accent1">
                    <a:lumMod val="75000"/>
                  </a:schemeClr>
                </a:solidFill>
                <a:latin typeface="Arial"/>
                <a:cs typeface="Arial"/>
              </a:rPr>
              <a:t>Verify that support and commitment letters are included, if required. </a:t>
            </a:r>
          </a:p>
          <a:p>
            <a:pPr marL="685800" lvl="2">
              <a:lnSpc>
                <a:spcPct val="100000"/>
              </a:lnSpc>
              <a:spcBef>
                <a:spcPts val="1000"/>
              </a:spcBef>
            </a:pPr>
            <a:r>
              <a:rPr lang="en-US">
                <a:solidFill>
                  <a:schemeClr val="accent1">
                    <a:lumMod val="75000"/>
                  </a:schemeClr>
                </a:solidFill>
                <a:latin typeface="Arial"/>
                <a:cs typeface="Arial"/>
              </a:rPr>
              <a:t>Verify that amounts entered within the system's budget (if any) concur with information included on uploaded budget worksheets.</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t>Admin Screening Process</a:t>
            </a:r>
          </a:p>
          <a:p>
            <a:pPr marL="512763" indent="-512763">
              <a:buFont typeface="Wingdings" panose="05000000000000000000" pitchFamily="2" charset="2"/>
              <a:buChar char="q"/>
            </a:pPr>
            <a:r>
              <a:rPr lang="en-US" sz="2600"/>
              <a:t>Energy Commission staff screens applications per criteria in Section IV.E.</a:t>
            </a:r>
          </a:p>
          <a:p>
            <a:pPr marL="512763" indent="-512763">
              <a:buFont typeface="Wingdings" panose="05000000000000000000" pitchFamily="2" charset="2"/>
              <a:buChar char="q"/>
            </a:pPr>
            <a:r>
              <a:rPr lang="en-US" sz="2600"/>
              <a:t>Criteria are evaluated on a pass/fail basis.</a:t>
            </a:r>
          </a:p>
          <a:p>
            <a:pPr marL="512763" indent="-512763">
              <a:buFont typeface="Wingdings" panose="05000000000000000000" pitchFamily="2" charset="2"/>
              <a:buChar char="q"/>
            </a:pPr>
            <a:r>
              <a:rPr lang="en-US" sz="2600"/>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accent1">
                    <a:lumMod val="50000"/>
                  </a:schemeClr>
                </a:solidFill>
              </a:rPr>
              <a:t>Some Reasons for Disqualification</a:t>
            </a:r>
          </a:p>
          <a:p>
            <a:pPr marL="512763" indent="-512763">
              <a:buFont typeface="Wingdings" panose="05000000000000000000" pitchFamily="2" charset="2"/>
              <a:buChar char="q"/>
            </a:pPr>
            <a:r>
              <a:rPr lang="en-US">
                <a:solidFill>
                  <a:schemeClr val="accent1">
                    <a:lumMod val="50000"/>
                  </a:schemeClr>
                </a:solidFill>
              </a:rPr>
              <a:t>Application is not submitted by the specified due date and time.</a:t>
            </a:r>
          </a:p>
          <a:p>
            <a:pPr marL="512763" indent="-512763">
              <a:buFont typeface="Wingdings" panose="05000000000000000000" pitchFamily="2" charset="2"/>
              <a:buChar char="q"/>
            </a:pPr>
            <a:r>
              <a:rPr lang="en-US">
                <a:solidFill>
                  <a:schemeClr val="accent1">
                    <a:lumMod val="50000"/>
                  </a:schemeClr>
                </a:solidFill>
              </a:rPr>
              <a:t>Application does not include one or more support letters.</a:t>
            </a:r>
          </a:p>
          <a:p>
            <a:pPr marL="512763" indent="-512763">
              <a:buFont typeface="Wingdings" panose="05000000000000000000" pitchFamily="2" charset="2"/>
              <a:buChar char="q"/>
            </a:pPr>
            <a:r>
              <a:rPr lang="en-US">
                <a:solidFill>
                  <a:schemeClr val="accent1">
                    <a:lumMod val="50000"/>
                  </a:schemeClr>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endParaRPr lang="en-US" b="1">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t>Evaluation Committee applies the scoring scale to the scoring criteria.</a:t>
            </a:r>
          </a:p>
          <a:p>
            <a:pPr marL="285750" indent="-285750">
              <a:buFont typeface="Arial" panose="020B0604020202020204" pitchFamily="34" charset="0"/>
              <a:buChar char="•"/>
            </a:pPr>
            <a:r>
              <a:rPr lang="en-US" sz="2100" b="1"/>
              <a:t>Applications must obtain a minimum passing score of 52.5 points for Criteria 1-4 in order to continue evaluation.</a:t>
            </a:r>
          </a:p>
          <a:p>
            <a:pPr marL="285750" indent="-285750">
              <a:buFont typeface="Arial" panose="020B0604020202020204" pitchFamily="34" charset="0"/>
              <a:buChar char="•"/>
            </a:pPr>
            <a:r>
              <a:rPr lang="en-US" sz="2100" b="1"/>
              <a:t>Applications must obtain a minimum passing score of 70 points for Criteria 1-7 in order to be considered for funding.</a:t>
            </a:r>
          </a:p>
          <a:p>
            <a:pPr marL="285750" indent="-285750">
              <a:buFont typeface="Arial" panose="020B0604020202020204" pitchFamily="34" charset="0"/>
              <a:buChar char="•"/>
            </a:pPr>
            <a:r>
              <a:rPr lang="en-US" sz="2100" b="1"/>
              <a:t>Review Section IV of the manual and ensure the application provides a clear and complete response to each scoring criteria.</a:t>
            </a:r>
            <a:endParaRPr lang="en-US" sz="2100"/>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108285663"/>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solidFill>
                            <a:schemeClr val="accent1">
                              <a:lumMod val="50000"/>
                            </a:schemeClr>
                          </a:solidFill>
                        </a:rPr>
                        <a:t>1. Technical Merit</a:t>
                      </a:r>
                    </a:p>
                  </a:txBody>
                  <a:tcPr/>
                </a:tc>
                <a:tc>
                  <a:txBody>
                    <a:bodyPr/>
                    <a:lstStyle/>
                    <a:p>
                      <a:pPr algn="ctr"/>
                      <a:r>
                        <a:rPr lang="en-US" sz="1600">
                          <a:solidFill>
                            <a:schemeClr val="accent1">
                              <a:lumMod val="50000"/>
                            </a:schemeClr>
                          </a:solidFill>
                        </a:rPr>
                        <a:t>15</a:t>
                      </a:r>
                    </a:p>
                  </a:txBody>
                  <a:tcPr/>
                </a:tc>
                <a:extLst>
                  <a:ext uri="{0D108BD9-81ED-4DB2-BD59-A6C34878D82A}">
                    <a16:rowId xmlns:a16="http://schemas.microsoft.com/office/drawing/2014/main" val="10001"/>
                  </a:ext>
                </a:extLst>
              </a:tr>
              <a:tr h="420255">
                <a:tc>
                  <a:txBody>
                    <a:bodyPr/>
                    <a:lstStyle/>
                    <a:p>
                      <a:r>
                        <a:rPr lang="en-US" sz="1600">
                          <a:solidFill>
                            <a:schemeClr val="accent1">
                              <a:lumMod val="50000"/>
                            </a:schemeClr>
                          </a:solidFill>
                        </a:rPr>
                        <a:t>2. Technical Approach</a:t>
                      </a:r>
                    </a:p>
                  </a:txBody>
                  <a:tcPr/>
                </a:tc>
                <a:tc>
                  <a:txBody>
                    <a:bodyPr/>
                    <a:lstStyle/>
                    <a:p>
                      <a:pPr algn="ctr"/>
                      <a:r>
                        <a:rPr lang="en-US" sz="1600">
                          <a:solidFill>
                            <a:schemeClr val="accent1">
                              <a:lumMod val="50000"/>
                            </a:schemeClr>
                          </a:solidFill>
                        </a:rPr>
                        <a:t>25</a:t>
                      </a:r>
                    </a:p>
                  </a:txBody>
                  <a:tcPr/>
                </a:tc>
                <a:extLst>
                  <a:ext uri="{0D108BD9-81ED-4DB2-BD59-A6C34878D82A}">
                    <a16:rowId xmlns:a16="http://schemas.microsoft.com/office/drawing/2014/main" val="10002"/>
                  </a:ext>
                </a:extLst>
              </a:tr>
              <a:tr h="623396">
                <a:tc>
                  <a:txBody>
                    <a:bodyPr/>
                    <a:lstStyle/>
                    <a:p>
                      <a:pPr marL="169863" indent="-169863"/>
                      <a:r>
                        <a:rPr lang="en-US" sz="1600">
                          <a:solidFill>
                            <a:schemeClr val="accent1">
                              <a:lumMod val="50000"/>
                            </a:schemeClr>
                          </a:solidFill>
                        </a:rPr>
                        <a:t>3. Impacts and Benefits for CA IOU Ratepayers</a:t>
                      </a:r>
                    </a:p>
                  </a:txBody>
                  <a:tcPr/>
                </a:tc>
                <a:tc>
                  <a:txBody>
                    <a:bodyPr/>
                    <a:lstStyle/>
                    <a:p>
                      <a:pPr algn="ctr"/>
                      <a:r>
                        <a:rPr lang="en-US" sz="1600">
                          <a:solidFill>
                            <a:schemeClr val="accent1">
                              <a:lumMod val="50000"/>
                            </a:schemeClr>
                          </a:solidFill>
                        </a:rPr>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accent1">
                              <a:lumMod val="50000"/>
                            </a:schemeClr>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solidFill>
                            <a:schemeClr val="accent1">
                              <a:lumMod val="50000"/>
                            </a:schemeClr>
                          </a:solidFill>
                        </a:rPr>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solidFill>
                            <a:schemeClr val="accent1">
                              <a:lumMod val="50000"/>
                            </a:schemeClr>
                          </a:solidFill>
                        </a:rPr>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solidFill>
                            <a:schemeClr val="accent1">
                              <a:lumMod val="50000"/>
                            </a:schemeClr>
                          </a:solidFill>
                        </a:rPr>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solidFill>
                            <a:schemeClr val="accent1">
                              <a:lumMod val="50000"/>
                            </a:schemeClr>
                          </a:solidFill>
                        </a:rPr>
                        <a:t>6. CEC </a:t>
                      </a:r>
                      <a:r>
                        <a:rPr lang="en-US" sz="1600" baseline="0">
                          <a:solidFill>
                            <a:schemeClr val="accent1">
                              <a:lumMod val="50000"/>
                            </a:schemeClr>
                          </a:solidFill>
                        </a:rPr>
                        <a:t>Funds Spent in California</a:t>
                      </a:r>
                      <a:endParaRPr lang="en-US" sz="1600">
                        <a:solidFill>
                          <a:schemeClr val="accent1">
                            <a:lumMod val="50000"/>
                          </a:schemeClr>
                        </a:solidFill>
                      </a:endParaRPr>
                    </a:p>
                  </a:txBody>
                  <a:tcPr/>
                </a:tc>
                <a:tc>
                  <a:txBody>
                    <a:bodyPr/>
                    <a:lstStyle/>
                    <a:p>
                      <a:pPr algn="ctr"/>
                      <a:r>
                        <a:rPr lang="en-US" sz="1600">
                          <a:solidFill>
                            <a:schemeClr val="accent1">
                              <a:lumMod val="50000"/>
                            </a:schemeClr>
                          </a:solidFill>
                        </a:rPr>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accent1">
                              <a:lumMod val="50000"/>
                            </a:schemeClr>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solidFill>
                            <a:schemeClr val="accent1">
                              <a:lumMod val="50000"/>
                            </a:schemeClr>
                          </a:solidFill>
                        </a:rPr>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solidFill>
                            <a:schemeClr val="accent1">
                              <a:lumMod val="50000"/>
                            </a:schemeClr>
                          </a:solidFill>
                        </a:rPr>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solidFill>
                            <a:schemeClr val="accent1">
                              <a:lumMod val="50000"/>
                            </a:schemeClr>
                          </a:solidFill>
                        </a:rPr>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solidFill>
                            <a:schemeClr val="accent1">
                              <a:lumMod val="50000"/>
                            </a:schemeClr>
                          </a:solidFill>
                        </a:rPr>
                        <a:t>Minimum Points</a:t>
                      </a:r>
                      <a:r>
                        <a:rPr lang="en-US" sz="1600" b="1" baseline="0">
                          <a:solidFill>
                            <a:schemeClr val="accent1">
                              <a:lumMod val="50000"/>
                            </a:schemeClr>
                          </a:solidFill>
                        </a:rPr>
                        <a:t> to Pass</a:t>
                      </a:r>
                      <a:endParaRPr lang="en-US" sz="1600" b="1">
                        <a:solidFill>
                          <a:schemeClr val="accent1">
                            <a:lumMod val="50000"/>
                          </a:schemeClr>
                        </a:solidFill>
                      </a:endParaRPr>
                    </a:p>
                  </a:txBody>
                  <a:tcPr>
                    <a:lnT w="12700" cmpd="sng">
                      <a:noFill/>
                    </a:lnT>
                  </a:tcPr>
                </a:tc>
                <a:tc>
                  <a:txBody>
                    <a:bodyPr/>
                    <a:lstStyle/>
                    <a:p>
                      <a:pPr algn="ctr"/>
                      <a:r>
                        <a:rPr lang="en-US" sz="1600" b="1">
                          <a:solidFill>
                            <a:schemeClr val="accent1">
                              <a:lumMod val="50000"/>
                            </a:schemeClr>
                          </a:solidFill>
                        </a:rPr>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p>
        </p:txBody>
      </p:sp>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34</a:t>
            </a:fld>
            <a:endParaRPr lang="en-US">
              <a:solidFill>
                <a:schemeClr val="tx1"/>
              </a:solidFill>
            </a:endParaRPr>
          </a:p>
        </p:txBody>
      </p:sp>
      <p:sp>
        <p:nvSpPr>
          <p:cNvPr id="3" name="Content Placeholder 5">
            <a:extLst>
              <a:ext uri="{FF2B5EF4-FFF2-40B4-BE49-F238E27FC236}">
                <a16:creationId xmlns:a16="http://schemas.microsoft.com/office/drawing/2014/main" id="{86DCA9C7-5376-DE3C-AAE1-FD6EBDB1B25D}"/>
              </a:ext>
            </a:extLst>
          </p:cNvPr>
          <p:cNvSpPr txBox="1">
            <a:spLocks/>
          </p:cNvSpPr>
          <p:nvPr/>
        </p:nvSpPr>
        <p:spPr>
          <a:xfrm>
            <a:off x="566110" y="3343648"/>
            <a:ext cx="10662681" cy="2948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Courier New" panose="02070309020205020404" pitchFamily="49" charset="0"/>
              <a:buChar char="o"/>
            </a:pPr>
            <a:r>
              <a:rPr lang="en-US">
                <a:solidFill>
                  <a:srgbClr val="4F81BD">
                    <a:lumMod val="75000"/>
                  </a:srgbClr>
                </a:solidFill>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a:solidFill>
                  <a:srgbClr val="4F81BD">
                    <a:lumMod val="75000"/>
                  </a:srgbClr>
                </a:solidFill>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a:solidFill>
                  <a:schemeClr val="accent1">
                    <a:lumMod val="75000"/>
                  </a:schemeClr>
                </a:solidFill>
                <a:latin typeface="Arial"/>
                <a:cs typeface="Arial"/>
              </a:rPr>
              <a:t>Refer to the Solicitation Manual for more details on the match funding scoring criteria.</a:t>
            </a:r>
          </a:p>
          <a:p>
            <a:pPr marL="0" indent="0">
              <a:buNone/>
            </a:pPr>
            <a:endParaRPr lang="en-US">
              <a:solidFill>
                <a:schemeClr val="accent1">
                  <a:lumMod val="75000"/>
                </a:schemeClr>
              </a:solidFill>
              <a:latin typeface="Arial"/>
              <a:cs typeface="Arial"/>
            </a:endParaRPr>
          </a:p>
        </p:txBody>
      </p:sp>
      <p:sp>
        <p:nvSpPr>
          <p:cNvPr id="11" name="Content Placeholder 2"/>
          <p:cNvSpPr>
            <a:spLocks noGrp="1"/>
          </p:cNvSpPr>
          <p:nvPr>
            <p:ph idx="4294967295"/>
          </p:nvPr>
        </p:nvSpPr>
        <p:spPr>
          <a:xfrm>
            <a:off x="545122" y="1531521"/>
            <a:ext cx="5118831" cy="1556513"/>
          </a:xfrm>
          <a:solidFill>
            <a:srgbClr val="FFE49F"/>
          </a:solidFill>
        </p:spPr>
        <p:txBody>
          <a:bodyPr>
            <a:noAutofit/>
          </a:bodyPr>
          <a:lstStyle/>
          <a:p>
            <a:pPr marL="0" indent="0">
              <a:buNone/>
            </a:pPr>
            <a:r>
              <a:rPr lang="en-US" sz="2400" b="1"/>
              <a:t>Passing applications (score of 70 or more from Criteria 1-7) will be considered for bonus points for match funding. </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1110951116"/>
              </p:ext>
            </p:extLst>
          </p:nvPr>
        </p:nvGraphicFramePr>
        <p:xfrm>
          <a:off x="5948313" y="1531522"/>
          <a:ext cx="5352329" cy="1556512"/>
        </p:xfrm>
        <a:graphic>
          <a:graphicData uri="http://schemas.openxmlformats.org/drawingml/2006/table">
            <a:tbl>
              <a:tblPr firstRow="1" bandRow="1">
                <a:tableStyleId>{5C22544A-7EE6-4342-B048-85BDC9FD1C3A}</a:tableStyleId>
              </a:tblPr>
              <a:tblGrid>
                <a:gridCol w="3065945">
                  <a:extLst>
                    <a:ext uri="{9D8B030D-6E8A-4147-A177-3AD203B41FA5}">
                      <a16:colId xmlns:a16="http://schemas.microsoft.com/office/drawing/2014/main" val="20000"/>
                    </a:ext>
                  </a:extLst>
                </a:gridCol>
                <a:gridCol w="2286384">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412952">
                <a:tc>
                  <a:txBody>
                    <a:bodyPr/>
                    <a:lstStyle/>
                    <a:p>
                      <a:r>
                        <a:rPr lang="en-US" sz="2000">
                          <a:solidFill>
                            <a:schemeClr val="accent1">
                              <a:lumMod val="50000"/>
                            </a:schemeClr>
                          </a:solidFill>
                        </a:rPr>
                        <a:t>8. Match Funds</a:t>
                      </a:r>
                    </a:p>
                  </a:txBody>
                  <a:tcPr/>
                </a:tc>
                <a:tc>
                  <a:txBody>
                    <a:bodyPr/>
                    <a:lstStyle/>
                    <a:p>
                      <a:pPr algn="ctr"/>
                      <a:r>
                        <a:rPr lang="en-US" sz="2000">
                          <a:solidFill>
                            <a:schemeClr val="accent1">
                              <a:lumMod val="50000"/>
                            </a:schemeClr>
                          </a:solidFill>
                        </a:rPr>
                        <a:t>10</a:t>
                      </a:r>
                    </a:p>
                  </a:txBody>
                  <a:tcPr/>
                </a:tc>
                <a:extLst>
                  <a:ext uri="{0D108BD9-81ED-4DB2-BD59-A6C34878D82A}">
                    <a16:rowId xmlns:a16="http://schemas.microsoft.com/office/drawing/2014/main" val="10002"/>
                  </a:ext>
                </a:extLst>
              </a:tr>
              <a:tr h="412952">
                <a:tc>
                  <a:txBody>
                    <a:bodyPr/>
                    <a:lstStyle/>
                    <a:p>
                      <a:r>
                        <a:rPr lang="en-US" sz="2000" b="1">
                          <a:solidFill>
                            <a:schemeClr val="accent1">
                              <a:lumMod val="50000"/>
                            </a:schemeClr>
                          </a:solidFill>
                        </a:rPr>
                        <a:t>Total Bonus Points</a:t>
                      </a:r>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2000" b="1" dirty="0">
                          <a:solidFill>
                            <a:schemeClr val="accent1">
                              <a:lumMod val="50000"/>
                            </a:schemeClr>
                          </a:solidFill>
                        </a:rPr>
                        <a:t>10</a:t>
                      </a:r>
                    </a:p>
                  </a:txBody>
                  <a:tcP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441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35</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525812322"/>
              </p:ext>
            </p:extLst>
          </p:nvPr>
        </p:nvGraphicFramePr>
        <p:xfrm>
          <a:off x="1119188" y="1237563"/>
          <a:ext cx="9953624" cy="5206808"/>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solidFill>
                            <a:schemeClr val="accent1">
                              <a:lumMod val="50000"/>
                            </a:schemeClr>
                          </a:solidFill>
                        </a:rPr>
                        <a:t>Solicitation</a:t>
                      </a:r>
                      <a:r>
                        <a:rPr lang="en-US" sz="2000" baseline="0">
                          <a:solidFill>
                            <a:schemeClr val="accent1">
                              <a:lumMod val="50000"/>
                            </a:schemeClr>
                          </a:solidFill>
                        </a:rPr>
                        <a:t> Release</a:t>
                      </a:r>
                      <a:endParaRPr lang="en-US" sz="2000">
                        <a:solidFill>
                          <a:schemeClr val="accent1">
                            <a:lumMod val="50000"/>
                          </a:schemeClr>
                        </a:solidFill>
                      </a:endParaRPr>
                    </a:p>
                  </a:txBody>
                  <a:tcPr/>
                </a:tc>
                <a:tc>
                  <a:txBody>
                    <a:bodyPr/>
                    <a:lstStyle/>
                    <a:p>
                      <a:r>
                        <a:rPr lang="en-US" sz="2000">
                          <a:solidFill>
                            <a:schemeClr val="accent1">
                              <a:lumMod val="50000"/>
                            </a:schemeClr>
                          </a:solidFill>
                        </a:rPr>
                        <a:t>3/08/2023</a:t>
                      </a:r>
                    </a:p>
                  </a:txBody>
                  <a:tcPr/>
                </a:tc>
                <a:extLst>
                  <a:ext uri="{0D108BD9-81ED-4DB2-BD59-A6C34878D82A}">
                    <a16:rowId xmlns:a16="http://schemas.microsoft.com/office/drawing/2014/main" val="10001"/>
                  </a:ext>
                </a:extLst>
              </a:tr>
              <a:tr h="418441">
                <a:tc>
                  <a:txBody>
                    <a:bodyPr/>
                    <a:lstStyle/>
                    <a:p>
                      <a:r>
                        <a:rPr lang="en-US" sz="2000">
                          <a:solidFill>
                            <a:schemeClr val="accent1">
                              <a:lumMod val="50000"/>
                            </a:schemeClr>
                          </a:solidFill>
                        </a:rPr>
                        <a:t>Pre-Application</a:t>
                      </a:r>
                      <a:r>
                        <a:rPr lang="en-US" sz="2000" baseline="0">
                          <a:solidFill>
                            <a:schemeClr val="accent1">
                              <a:lumMod val="50000"/>
                            </a:schemeClr>
                          </a:solidFill>
                        </a:rPr>
                        <a:t> Workshop</a:t>
                      </a:r>
                      <a:endParaRPr lang="en-US" sz="200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lumMod val="50000"/>
                            </a:schemeClr>
                          </a:solidFill>
                          <a:effectLst/>
                          <a:uLnTx/>
                          <a:uFillTx/>
                          <a:latin typeface="+mn-lt"/>
                          <a:ea typeface="+mn-ea"/>
                          <a:cs typeface="+mn-cs"/>
                        </a:rPr>
                        <a:t>3/21/2023 </a:t>
                      </a:r>
                      <a:r>
                        <a:rPr lang="en-US" sz="2000" baseline="0">
                          <a:solidFill>
                            <a:schemeClr val="accent1">
                              <a:lumMod val="50000"/>
                            </a:schemeClr>
                          </a:solidFill>
                        </a:rPr>
                        <a:t>at </a:t>
                      </a:r>
                      <a:r>
                        <a:rPr lang="en-US" sz="2000">
                          <a:solidFill>
                            <a:schemeClr val="accent1">
                              <a:lumMod val="50000"/>
                            </a:schemeClr>
                          </a:solidFill>
                        </a:rPr>
                        <a:t>10:30 am</a:t>
                      </a:r>
                    </a:p>
                  </a:txBody>
                  <a:tcPr/>
                </a:tc>
                <a:extLst>
                  <a:ext uri="{0D108BD9-81ED-4DB2-BD59-A6C34878D82A}">
                    <a16:rowId xmlns:a16="http://schemas.microsoft.com/office/drawing/2014/main" val="10002"/>
                  </a:ext>
                </a:extLst>
              </a:tr>
              <a:tr h="418441">
                <a:tc>
                  <a:txBody>
                    <a:bodyPr/>
                    <a:lstStyle/>
                    <a:p>
                      <a:r>
                        <a:rPr lang="en-US" sz="2000" b="1">
                          <a:solidFill>
                            <a:schemeClr val="accent1">
                              <a:lumMod val="50000"/>
                            </a:schemeClr>
                          </a:solidFill>
                        </a:rPr>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lumMod val="50000"/>
                            </a:schemeClr>
                          </a:solidFill>
                        </a:rPr>
                        <a:t>4/05/2023 </a:t>
                      </a:r>
                      <a:r>
                        <a:rPr lang="en-US" sz="2000" b="1" baseline="0">
                          <a:solidFill>
                            <a:schemeClr val="accent1">
                              <a:lumMod val="50000"/>
                            </a:schemeClr>
                          </a:solidFill>
                        </a:rPr>
                        <a:t>at 5:00 pm</a:t>
                      </a:r>
                      <a:endParaRPr lang="en-US" sz="2000" b="1">
                        <a:solidFill>
                          <a:schemeClr val="accent1">
                            <a:lumMod val="50000"/>
                          </a:schemeClr>
                        </a:solidFill>
                      </a:endParaRPr>
                    </a:p>
                  </a:txBody>
                  <a:tcPr/>
                </a:tc>
                <a:extLst>
                  <a:ext uri="{0D108BD9-81ED-4DB2-BD59-A6C34878D82A}">
                    <a16:rowId xmlns:a16="http://schemas.microsoft.com/office/drawing/2014/main" val="10003"/>
                  </a:ext>
                </a:extLst>
              </a:tr>
              <a:tr h="418441">
                <a:tc>
                  <a:txBody>
                    <a:bodyPr/>
                    <a:lstStyle/>
                    <a:p>
                      <a:r>
                        <a:rPr lang="en-US" sz="2000">
                          <a:solidFill>
                            <a:schemeClr val="accent1">
                              <a:lumMod val="50000"/>
                            </a:schemeClr>
                          </a:solidFill>
                        </a:rPr>
                        <a:t>Anticipated Distribution</a:t>
                      </a:r>
                      <a:r>
                        <a:rPr lang="en-US" sz="2000" baseline="0">
                          <a:solidFill>
                            <a:schemeClr val="accent1">
                              <a:lumMod val="50000"/>
                            </a:schemeClr>
                          </a:solidFill>
                        </a:rPr>
                        <a:t> of Questions and Answers</a:t>
                      </a:r>
                      <a:endParaRPr lang="en-US" sz="200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1">
                              <a:lumMod val="50000"/>
                            </a:schemeClr>
                          </a:solidFill>
                        </a:rPr>
                        <a:t>Week of 4/24/2023</a:t>
                      </a:r>
                    </a:p>
                  </a:txBody>
                  <a:tcPr/>
                </a:tc>
                <a:extLst>
                  <a:ext uri="{0D108BD9-81ED-4DB2-BD59-A6C34878D82A}">
                    <a16:rowId xmlns:a16="http://schemas.microsoft.com/office/drawing/2014/main" val="10004"/>
                  </a:ext>
                </a:extLst>
              </a:tr>
              <a:tr h="418441">
                <a:tc>
                  <a:txBody>
                    <a:bodyPr/>
                    <a:lstStyle/>
                    <a:p>
                      <a:r>
                        <a:rPr lang="en-US" sz="2000" b="1">
                          <a:solidFill>
                            <a:schemeClr val="accent1">
                              <a:lumMod val="50000"/>
                            </a:schemeClr>
                          </a:solidFill>
                        </a:rPr>
                        <a:t>Support for Application Submission in ECAMS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lumMod val="50000"/>
                            </a:schemeClr>
                          </a:solidFill>
                        </a:rPr>
                        <a:t>Ongoing until 5/10/2023 at 5:00 pm</a:t>
                      </a:r>
                    </a:p>
                  </a:txBody>
                  <a:tcPr/>
                </a:tc>
                <a:extLst>
                  <a:ext uri="{0D108BD9-81ED-4DB2-BD59-A6C34878D82A}">
                    <a16:rowId xmlns:a16="http://schemas.microsoft.com/office/drawing/2014/main" val="10005"/>
                  </a:ext>
                </a:extLst>
              </a:tr>
              <a:tr h="418441">
                <a:tc>
                  <a:txBody>
                    <a:bodyPr/>
                    <a:lstStyle/>
                    <a:p>
                      <a:r>
                        <a:rPr lang="en-US" sz="2000" b="1">
                          <a:solidFill>
                            <a:schemeClr val="accent1">
                              <a:lumMod val="50000"/>
                            </a:schemeClr>
                          </a:solidFill>
                        </a:rPr>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lumMod val="50000"/>
                            </a:schemeClr>
                          </a:solidFill>
                        </a:rPr>
                        <a:t>5/10/2023 at </a:t>
                      </a:r>
                      <a:r>
                        <a:rPr lang="en-US" sz="2000" b="1" u="sng">
                          <a:solidFill>
                            <a:schemeClr val="accent1">
                              <a:lumMod val="50000"/>
                            </a:schemeClr>
                          </a:solidFill>
                        </a:rPr>
                        <a:t>11:59</a:t>
                      </a:r>
                      <a:r>
                        <a:rPr lang="en-US" sz="2000" b="1" u="sng" baseline="0">
                          <a:solidFill>
                            <a:schemeClr val="accent1">
                              <a:lumMod val="50000"/>
                            </a:schemeClr>
                          </a:solidFill>
                        </a:rPr>
                        <a:t> pm</a:t>
                      </a:r>
                      <a:endParaRPr lang="en-US" sz="2000" b="1" u="sng">
                        <a:solidFill>
                          <a:schemeClr val="accent1">
                            <a:lumMod val="50000"/>
                          </a:schemeClr>
                        </a:solidFill>
                      </a:endParaRPr>
                    </a:p>
                  </a:txBody>
                  <a:tcPr/>
                </a:tc>
                <a:extLst>
                  <a:ext uri="{0D108BD9-81ED-4DB2-BD59-A6C34878D82A}">
                    <a16:rowId xmlns:a16="http://schemas.microsoft.com/office/drawing/2014/main" val="10006"/>
                  </a:ext>
                </a:extLst>
              </a:tr>
              <a:tr h="418441">
                <a:tc>
                  <a:txBody>
                    <a:bodyPr/>
                    <a:lstStyle/>
                    <a:p>
                      <a:r>
                        <a:rPr lang="en-US" sz="2000">
                          <a:solidFill>
                            <a:schemeClr val="accent1">
                              <a:lumMod val="50000"/>
                            </a:schemeClr>
                          </a:solidFill>
                        </a:rPr>
                        <a:t>Anticipated Notice of Proposed Award Posting</a:t>
                      </a:r>
                    </a:p>
                  </a:txBody>
                  <a:tcPr/>
                </a:tc>
                <a:tc>
                  <a:txBody>
                    <a:bodyPr/>
                    <a:lstStyle/>
                    <a:p>
                      <a:r>
                        <a:rPr lang="en-US" sz="2000">
                          <a:solidFill>
                            <a:schemeClr val="accent1">
                              <a:lumMod val="50000"/>
                            </a:schemeClr>
                          </a:solidFill>
                        </a:rPr>
                        <a:t>Week of July 10, 2023</a:t>
                      </a:r>
                    </a:p>
                  </a:txBody>
                  <a:tcPr/>
                </a:tc>
                <a:extLst>
                  <a:ext uri="{0D108BD9-81ED-4DB2-BD59-A6C34878D82A}">
                    <a16:rowId xmlns:a16="http://schemas.microsoft.com/office/drawing/2014/main" val="10007"/>
                  </a:ext>
                </a:extLst>
              </a:tr>
              <a:tr h="418441">
                <a:tc>
                  <a:txBody>
                    <a:bodyPr/>
                    <a:lstStyle/>
                    <a:p>
                      <a:r>
                        <a:rPr lang="en-US" sz="2000">
                          <a:solidFill>
                            <a:schemeClr val="accent1">
                              <a:lumMod val="50000"/>
                            </a:schemeClr>
                          </a:solidFill>
                        </a:rPr>
                        <a:t>Anticipated Energy Commission Business Meeting</a:t>
                      </a:r>
                    </a:p>
                  </a:txBody>
                  <a:tcPr/>
                </a:tc>
                <a:tc>
                  <a:txBody>
                    <a:bodyPr/>
                    <a:lstStyle/>
                    <a:p>
                      <a:r>
                        <a:rPr lang="en-US" sz="2000">
                          <a:solidFill>
                            <a:schemeClr val="accent1">
                              <a:lumMod val="50000"/>
                            </a:schemeClr>
                          </a:solidFill>
                        </a:rPr>
                        <a:t>September 13, 2023</a:t>
                      </a:r>
                    </a:p>
                  </a:txBody>
                  <a:tcPr/>
                </a:tc>
                <a:extLst>
                  <a:ext uri="{0D108BD9-81ED-4DB2-BD59-A6C34878D82A}">
                    <a16:rowId xmlns:a16="http://schemas.microsoft.com/office/drawing/2014/main" val="10008"/>
                  </a:ext>
                </a:extLst>
              </a:tr>
              <a:tr h="418441">
                <a:tc>
                  <a:txBody>
                    <a:bodyPr/>
                    <a:lstStyle/>
                    <a:p>
                      <a:r>
                        <a:rPr lang="en-US" sz="2000">
                          <a:solidFill>
                            <a:schemeClr val="accent1">
                              <a:lumMod val="50000"/>
                            </a:schemeClr>
                          </a:solidFill>
                        </a:rPr>
                        <a:t>Anticipated Agreement</a:t>
                      </a:r>
                      <a:r>
                        <a:rPr lang="en-US" sz="2000" baseline="0">
                          <a:solidFill>
                            <a:schemeClr val="accent1">
                              <a:lumMod val="50000"/>
                            </a:schemeClr>
                          </a:solidFill>
                        </a:rPr>
                        <a:t> Start Date</a:t>
                      </a:r>
                      <a:endParaRPr lang="en-US" sz="2000">
                        <a:solidFill>
                          <a:schemeClr val="accent1">
                            <a:lumMod val="50000"/>
                          </a:schemeClr>
                        </a:solidFill>
                      </a:endParaRPr>
                    </a:p>
                  </a:txBody>
                  <a:tcPr/>
                </a:tc>
                <a:tc>
                  <a:txBody>
                    <a:bodyPr/>
                    <a:lstStyle/>
                    <a:p>
                      <a:r>
                        <a:rPr lang="en-US" sz="2000">
                          <a:solidFill>
                            <a:schemeClr val="accent1">
                              <a:lumMod val="50000"/>
                            </a:schemeClr>
                          </a:solidFill>
                        </a:rPr>
                        <a:t>October 1, 2023</a:t>
                      </a:r>
                    </a:p>
                  </a:txBody>
                  <a:tcPr/>
                </a:tc>
                <a:extLst>
                  <a:ext uri="{0D108BD9-81ED-4DB2-BD59-A6C34878D82A}">
                    <a16:rowId xmlns:a16="http://schemas.microsoft.com/office/drawing/2014/main" val="10009"/>
                  </a:ext>
                </a:extLst>
              </a:tr>
              <a:tr h="418441">
                <a:tc>
                  <a:txBody>
                    <a:bodyPr/>
                    <a:lstStyle/>
                    <a:p>
                      <a:r>
                        <a:rPr lang="en-US" sz="2000">
                          <a:solidFill>
                            <a:schemeClr val="accent1">
                              <a:lumMod val="50000"/>
                            </a:schemeClr>
                          </a:solidFill>
                        </a:rPr>
                        <a:t>Anticipated</a:t>
                      </a:r>
                      <a:r>
                        <a:rPr lang="en-US" sz="2000" baseline="0">
                          <a:solidFill>
                            <a:schemeClr val="accent1">
                              <a:lumMod val="50000"/>
                            </a:schemeClr>
                          </a:solidFill>
                        </a:rPr>
                        <a:t> Agreement End Date</a:t>
                      </a:r>
                      <a:endParaRPr lang="en-US" sz="2000">
                        <a:solidFill>
                          <a:schemeClr val="accent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1">
                              <a:lumMod val="50000"/>
                            </a:schemeClr>
                          </a:solidFill>
                        </a:rPr>
                        <a:t>March 31, 2026</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36</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a:solidFill>
                  <a:schemeClr val="accent1">
                    <a:lumMod val="75000"/>
                  </a:schemeClr>
                </a:solidFill>
                <a:latin typeface="Arial"/>
                <a:cs typeface="Arial"/>
              </a:rPr>
              <a:t>Keep questions under 2 minutes to allow time for others.</a:t>
            </a:r>
          </a:p>
          <a:p>
            <a:pPr>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GFO webpage.</a:t>
            </a:r>
          </a:p>
          <a:p>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37</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a:bodyPr>
          <a:lstStyle/>
          <a:p>
            <a:pPr marL="0" indent="0" algn="ctr">
              <a:buNone/>
            </a:pPr>
            <a:r>
              <a:rPr lang="en-US">
                <a:solidFill>
                  <a:schemeClr val="accent1">
                    <a:lumMod val="75000"/>
                  </a:schemeClr>
                </a:solidFill>
                <a:latin typeface="Arial"/>
                <a:cs typeface="Arial"/>
              </a:rPr>
              <a:t>Please send all questions related to GFO-22-306 to:</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Crystal Willis</a:t>
            </a:r>
          </a:p>
          <a:p>
            <a:pPr marL="0" indent="0" algn="ctr">
              <a:buNone/>
            </a:pPr>
            <a:r>
              <a:rPr lang="en-US">
                <a:solidFill>
                  <a:schemeClr val="accent1">
                    <a:lumMod val="75000"/>
                  </a:schemeClr>
                </a:solidFill>
                <a:latin typeface="Arial"/>
                <a:cs typeface="Arial"/>
              </a:rPr>
              <a:t>Commission Agreement Officer</a:t>
            </a:r>
          </a:p>
          <a:p>
            <a:pPr marL="0" indent="0" algn="ctr">
              <a:buNone/>
            </a:pPr>
            <a:r>
              <a:rPr lang="en-US">
                <a:solidFill>
                  <a:schemeClr val="accent1">
                    <a:lumMod val="75000"/>
                  </a:schemeClr>
                </a:solidFill>
                <a:latin typeface="Arial"/>
                <a:cs typeface="Arial"/>
              </a:rPr>
              <a:t>715 P Street, MS-18</a:t>
            </a:r>
          </a:p>
          <a:p>
            <a:pPr marL="0" indent="0" algn="ctr">
              <a:buNone/>
            </a:pPr>
            <a:r>
              <a:rPr lang="en-US">
                <a:solidFill>
                  <a:schemeClr val="accent1">
                    <a:lumMod val="75000"/>
                  </a:schemeClr>
                </a:solidFill>
                <a:latin typeface="Arial"/>
                <a:cs typeface="Arial"/>
              </a:rPr>
              <a:t>Sacramento, CA 95814</a:t>
            </a:r>
            <a:endParaRPr lang="en-US">
              <a:solidFill>
                <a:schemeClr val="tx2">
                  <a:lumMod val="60000"/>
                  <a:lumOff val="40000"/>
                </a:schemeClr>
              </a:solidFill>
              <a:latin typeface="Arial"/>
              <a:cs typeface="Arial"/>
            </a:endParaRPr>
          </a:p>
          <a:p>
            <a:pPr marL="0" indent="0" algn="ctr">
              <a:buNone/>
            </a:pPr>
            <a:r>
              <a:rPr lang="en-US">
                <a:solidFill>
                  <a:schemeClr val="accent1">
                    <a:lumMod val="75000"/>
                  </a:schemeClr>
                </a:solidFill>
                <a:latin typeface="Arial"/>
                <a:cs typeface="Arial"/>
              </a:rPr>
              <a:t>Crystal.Willis@energy.ca.gov </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Deadline to submit questions:</a:t>
            </a:r>
          </a:p>
          <a:p>
            <a:pPr marL="0" indent="0" algn="ctr">
              <a:buNone/>
            </a:pPr>
            <a:r>
              <a:rPr lang="en-US" b="1">
                <a:solidFill>
                  <a:srgbClr val="FF0000"/>
                </a:solidFill>
                <a:latin typeface="Arial"/>
                <a:cs typeface="Arial"/>
              </a:rPr>
              <a:t>Wednesday, April 5, 2023,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38</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77500" lnSpcReduction="20000"/>
          </a:bodyPr>
          <a:lstStyle/>
          <a:p>
            <a:pPr marL="0" indent="0">
              <a:lnSpc>
                <a:spcPct val="120000"/>
              </a:lnSpc>
              <a:spcBef>
                <a:spcPts val="600"/>
              </a:spcBef>
              <a:buNone/>
              <a:defRPr/>
            </a:pPr>
            <a:r>
              <a:rPr lang="en-US" sz="310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3100">
              <a:solidFill>
                <a:schemeClr val="accent1">
                  <a:lumMod val="75000"/>
                </a:schemeClr>
              </a:solidFill>
              <a:ea typeface="MS PGothic" pitchFamily="34" charset="-128"/>
            </a:endParaRPr>
          </a:p>
          <a:p>
            <a:pPr marL="0" indent="0">
              <a:lnSpc>
                <a:spcPct val="120000"/>
              </a:lnSpc>
              <a:spcBef>
                <a:spcPts val="600"/>
              </a:spcBef>
              <a:buNone/>
              <a:defRPr/>
            </a:pPr>
            <a:r>
              <a:rPr lang="en-US" sz="31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b="1">
                <a:solidFill>
                  <a:schemeClr val="accent1">
                    <a:lumMod val="75000"/>
                  </a:schemeClr>
                </a:solidFill>
                <a:latin typeface="Arial"/>
                <a:cs typeface="Arial"/>
              </a:rPr>
              <a:t>Participation Survey</a:t>
            </a:r>
            <a:endParaRPr lang="en-US" sz="2400" b="1">
              <a:solidFill>
                <a:schemeClr val="accent1">
                  <a:lumMod val="75000"/>
                </a:schemeClr>
              </a:solidFill>
              <a:latin typeface="Arial"/>
              <a:cs typeface="Arial"/>
            </a:endParaRPr>
          </a:p>
          <a:p>
            <a:pPr marL="0" indent="0">
              <a:buNone/>
            </a:pPr>
            <a:r>
              <a:rPr lang="en-US">
                <a:solidFill>
                  <a:schemeClr val="accent1">
                    <a:lumMod val="75000"/>
                  </a:schemeClr>
                </a:solidFill>
                <a:latin typeface="Arial"/>
                <a:cs typeface="Arial"/>
              </a:rPr>
              <a:t>Survey responses will be summarized anonymously to track attendance of underrepresented groups in our workshops for public reporting purposes. </a:t>
            </a:r>
            <a:endParaRPr lang="en-US">
              <a:solidFill>
                <a:schemeClr val="accent1">
                  <a:lumMod val="75000"/>
                </a:schemeClr>
              </a:solidFill>
              <a:ea typeface="+mn-lt"/>
              <a:cs typeface="+mn-lt"/>
            </a:endParaRPr>
          </a:p>
          <a:p>
            <a:pPr marL="0" indent="0">
              <a:buNone/>
            </a:pPr>
            <a:endParaRPr lang="en-US">
              <a:solidFill>
                <a:schemeClr val="accent1">
                  <a:lumMod val="75000"/>
                </a:schemeClr>
              </a:solidFill>
              <a:latin typeface="Arial"/>
              <a:cs typeface="Arial"/>
            </a:endParaRPr>
          </a:p>
          <a:p>
            <a:pPr marL="0" marR="0">
              <a:spcBef>
                <a:spcPts val="0"/>
              </a:spcBef>
              <a:spcAft>
                <a:spcPts val="0"/>
              </a:spcAft>
            </a:pPr>
            <a:r>
              <a:rPr lang="en-US">
                <a:solidFill>
                  <a:schemeClr val="accent1">
                    <a:lumMod val="75000"/>
                  </a:schemeClr>
                </a:solidFill>
                <a:latin typeface="Arial"/>
                <a:cs typeface="Arial"/>
              </a:rPr>
              <a:t>Online participants</a:t>
            </a:r>
            <a:r>
              <a:rPr lang="en-US" sz="2400">
                <a:solidFill>
                  <a:schemeClr val="accent1">
                    <a:lumMod val="75000"/>
                  </a:schemeClr>
                </a:solidFill>
                <a:latin typeface="Arial"/>
                <a:cs typeface="Arial"/>
              </a:rPr>
              <a:t>, please use this link:</a:t>
            </a:r>
            <a:br>
              <a:rPr lang="en-US" sz="2400">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a:t>
            </a:r>
            <a:r>
              <a:rPr lang="en-US" u="sng">
                <a:solidFill>
                  <a:srgbClr val="0563C1"/>
                </a:solidFill>
                <a:effectLst/>
                <a:latin typeface="Calibri" panose="020F0502020204030204" pitchFamily="34" charset="0"/>
                <a:ea typeface="Calibri" panose="020F0502020204030204" pitchFamily="34" charset="0"/>
                <a:hlinkClick r:id="rId3"/>
              </a:rPr>
              <a:t>https://forms.office.com/g/UjX9qnJXTQ</a:t>
            </a:r>
            <a:endParaRPr lang="en-US">
              <a:effectLst/>
              <a:latin typeface="Calibri" panose="020F0502020204030204" pitchFamily="34" charset="0"/>
              <a:ea typeface="Calibri" panose="020F0502020204030204" pitchFamily="34" charset="0"/>
            </a:endParaRP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a:solidFill>
                  <a:schemeClr val="accent1">
                    <a:lumMod val="75000"/>
                  </a:schemeClr>
                </a:solidFill>
                <a:latin typeface="Arial" panose="020B0604020202020204" pitchFamily="34" charset="0"/>
                <a:cs typeface="Arial" panose="020B0604020202020204" pitchFamily="34" charset="0"/>
              </a:rPr>
              <a:t>Thanks!</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val="0"/>
              </a:ext>
            </a:extLst>
          </a:blip>
          <a:srcRect l="1730"/>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5">
            <a:extLst>
              <a:ext uri="{28A0092B-C50C-407E-A947-70E740481C1C}">
                <a14:useLocalDpi xmlns:a14="http://schemas.microsoft.com/office/drawing/2010/main" val="0"/>
              </a:ext>
            </a:extLst>
          </a:blip>
          <a:srcRect l="71695" r="-1568" b="-3012"/>
          <a:stretch/>
        </p:blipFill>
        <p:spPr>
          <a:xfrm>
            <a:off x="9171329" y="44583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
        <p:nvSpPr>
          <p:cNvPr id="3" name="TextBox 2">
            <a:extLst>
              <a:ext uri="{FF2B5EF4-FFF2-40B4-BE49-F238E27FC236}">
                <a16:creationId xmlns:a16="http://schemas.microsoft.com/office/drawing/2014/main" id="{84C8A6EC-457C-4C86-9229-057AD25A3C9D}"/>
              </a:ext>
            </a:extLst>
          </p:cNvPr>
          <p:cNvSpPr txBox="1"/>
          <p:nvPr/>
        </p:nvSpPr>
        <p:spPr>
          <a:xfrm>
            <a:off x="481129" y="5584522"/>
            <a:ext cx="10909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u="sng">
                <a:solidFill>
                  <a:srgbClr val="0563C1"/>
                </a:solidFill>
                <a:effectLst/>
                <a:latin typeface="Calibri" panose="020F0502020204030204" pitchFamily="34" charset="0"/>
                <a:ea typeface="Calibri" panose="020F0502020204030204" pitchFamily="34" charset="0"/>
                <a:hlinkClick r:id="rId3"/>
              </a:rPr>
              <a:t>https://www.empowerinnovation.net/en/custom/funding/view/37748</a:t>
            </a:r>
            <a:endParaRPr lang="en-US" sz="2800" b="1">
              <a:solidFill>
                <a:srgbClr val="FFC000"/>
              </a:solidFill>
              <a:highlight>
                <a:srgbClr val="FFFF00"/>
              </a:highlight>
              <a:cs typeface="Aria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pic>
        <p:nvPicPr>
          <p:cNvPr id="6" name="Online Media 5" descr="Empower Innovation - Introduction">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40675" y="1473933"/>
            <a:ext cx="10632314" cy="4882800"/>
          </a:xfrm>
        </p:spPr>
        <p:txBody>
          <a:bodyPr>
            <a:normAutofit fontScale="55000" lnSpcReduction="20000"/>
          </a:bodyPr>
          <a:lstStyle/>
          <a:p>
            <a:pPr algn="l" rtl="0" fontAlgn="base">
              <a:lnSpc>
                <a:spcPct val="120000"/>
              </a:lnSpc>
              <a:spcBef>
                <a:spcPts val="200"/>
              </a:spcBef>
              <a:buFont typeface="Arial" panose="020B0604020202020204" pitchFamily="34" charset="0"/>
              <a:buChar char="•"/>
            </a:pPr>
            <a:r>
              <a:rPr lang="en-US" sz="3400" b="1" i="0" u="none" strike="noStrike">
                <a:solidFill>
                  <a:schemeClr val="accent1">
                    <a:lumMod val="75000"/>
                  </a:schemeClr>
                </a:solidFill>
                <a:effectLst/>
              </a:rPr>
              <a:t>AB 32, Global Warming Solutions Act of 2006</a:t>
            </a:r>
            <a:r>
              <a:rPr lang="en-US" sz="3400" b="0" i="0" u="none" strike="noStrike">
                <a:solidFill>
                  <a:schemeClr val="accent1">
                    <a:lumMod val="75000"/>
                  </a:schemeClr>
                </a:solidFill>
                <a:effectLst/>
              </a:rPr>
              <a:t>: reduce GHG emissions to 1990 levels by 2020.</a:t>
            </a:r>
            <a:r>
              <a:rPr lang="en-US" sz="3400" b="0" i="0">
                <a:solidFill>
                  <a:schemeClr val="accent1">
                    <a:lumMod val="75000"/>
                  </a:schemeClr>
                </a:solidFill>
                <a:effectLst/>
              </a:rPr>
              <a:t>​</a:t>
            </a:r>
          </a:p>
          <a:p>
            <a:pPr algn="l" rtl="0" fontAlgn="base">
              <a:lnSpc>
                <a:spcPct val="120000"/>
              </a:lnSpc>
              <a:spcBef>
                <a:spcPts val="200"/>
              </a:spcBef>
              <a:buFont typeface="Arial" panose="020B0604020202020204" pitchFamily="34" charset="0"/>
              <a:buChar char="•"/>
            </a:pPr>
            <a:r>
              <a:rPr lang="en-US" sz="3400" b="1" i="0" u="none" strike="noStrike">
                <a:solidFill>
                  <a:schemeClr val="accent1">
                    <a:lumMod val="75000"/>
                  </a:schemeClr>
                </a:solidFill>
                <a:effectLst/>
              </a:rPr>
              <a:t>SB 32, California Global Warming Solutions Act of 2006 emissions limit: </a:t>
            </a:r>
            <a:r>
              <a:rPr lang="en-US" sz="3400" b="0" i="0" u="none" strike="noStrike">
                <a:solidFill>
                  <a:schemeClr val="accent1">
                    <a:lumMod val="75000"/>
                  </a:schemeClr>
                </a:solidFill>
                <a:effectLst/>
              </a:rPr>
              <a:t>statewide GHG emissions are reduced to 40% below the 1990 level by 2030.</a:t>
            </a:r>
          </a:p>
          <a:p>
            <a:pPr algn="l" rtl="0" fontAlgn="base">
              <a:lnSpc>
                <a:spcPct val="120000"/>
              </a:lnSpc>
              <a:spcBef>
                <a:spcPts val="200"/>
              </a:spcBef>
              <a:buFont typeface="Arial" panose="020B0604020202020204" pitchFamily="34" charset="0"/>
              <a:buChar char="•"/>
            </a:pPr>
            <a:r>
              <a:rPr lang="en-US" sz="3400" b="1" i="0" u="none" strike="noStrike">
                <a:solidFill>
                  <a:schemeClr val="accent1">
                    <a:lumMod val="75000"/>
                  </a:schemeClr>
                </a:solidFill>
                <a:effectLst/>
              </a:rPr>
              <a:t>SB 100, The 100 Percent Clean Energy Act of 2018: </a:t>
            </a:r>
            <a:r>
              <a:rPr lang="en-US" sz="3400" b="0" i="0" u="none" strike="noStrike">
                <a:solidFill>
                  <a:schemeClr val="accent1">
                    <a:lumMod val="75000"/>
                  </a:schemeClr>
                </a:solidFill>
                <a:effectLst/>
              </a:rPr>
              <a:t>requires that 60% of California’s electricity be powered by renewable &amp; zero-carbon sources by 2030 and 100 % by 2045.</a:t>
            </a:r>
          </a:p>
          <a:p>
            <a:pPr fontAlgn="base">
              <a:lnSpc>
                <a:spcPct val="120000"/>
              </a:lnSpc>
              <a:spcBef>
                <a:spcPts val="200"/>
              </a:spcBef>
              <a:buFont typeface="Arial" panose="020B0604020202020204" pitchFamily="34" charset="0"/>
              <a:buChar char="•"/>
            </a:pPr>
            <a:r>
              <a:rPr lang="en-US" sz="3400" b="1" i="0" u="none" strike="noStrike">
                <a:solidFill>
                  <a:srgbClr val="0B5395"/>
                </a:solidFill>
                <a:effectLst/>
              </a:rPr>
              <a:t>Executive Order B-55-18: </a:t>
            </a:r>
            <a:r>
              <a:rPr lang="en-US" sz="3400" b="0" i="0" u="none" strike="noStrike">
                <a:solidFill>
                  <a:srgbClr val="0B5395"/>
                </a:solidFill>
                <a:effectLst/>
              </a:rPr>
              <a:t>established a new statewide goal to achieve carbon neutrality no later than 2045.</a:t>
            </a:r>
            <a:r>
              <a:rPr lang="en-US" sz="3400" b="0" i="0">
                <a:solidFill>
                  <a:srgbClr val="000000"/>
                </a:solidFill>
                <a:effectLst/>
              </a:rPr>
              <a:t>​</a:t>
            </a:r>
          </a:p>
          <a:p>
            <a:pPr fontAlgn="base">
              <a:lnSpc>
                <a:spcPct val="120000"/>
              </a:lnSpc>
              <a:spcBef>
                <a:spcPts val="200"/>
              </a:spcBef>
              <a:buFont typeface="Arial" panose="020B0604020202020204" pitchFamily="34" charset="0"/>
              <a:buChar char="•"/>
            </a:pPr>
            <a:r>
              <a:rPr lang="en-US" sz="3400" b="1" i="0" u="none" strike="noStrike">
                <a:solidFill>
                  <a:srgbClr val="0B5395"/>
                </a:solidFill>
                <a:effectLst/>
              </a:rPr>
              <a:t>Executive Order B-30-15: </a:t>
            </a:r>
            <a:r>
              <a:rPr lang="en-US" sz="3400" i="0" u="none" strike="noStrike">
                <a:solidFill>
                  <a:srgbClr val="0B5395"/>
                </a:solidFill>
                <a:effectLst/>
              </a:rPr>
              <a:t>establishes a new interim statewide GHG emission reduction target  to reduced GHGs to 40% below 1990 levels by 2030, to ensure CA meets its target of reducing GHGs to 80% below 1990 levels by 2050.</a:t>
            </a:r>
            <a:endParaRPr lang="en-US" sz="3400" i="0">
              <a:solidFill>
                <a:srgbClr val="000000"/>
              </a:solidFill>
              <a:effectLst/>
            </a:endParaRPr>
          </a:p>
          <a:p>
            <a:pPr fontAlgn="base">
              <a:lnSpc>
                <a:spcPct val="120000"/>
              </a:lnSpc>
              <a:spcBef>
                <a:spcPts val="200"/>
              </a:spcBef>
              <a:buFont typeface="Arial" panose="020B0604020202020204" pitchFamily="34" charset="0"/>
              <a:buChar char="•"/>
            </a:pPr>
            <a:r>
              <a:rPr lang="en-US" sz="3400" b="1" i="0" u="none" strike="noStrike">
                <a:solidFill>
                  <a:srgbClr val="0B5395"/>
                </a:solidFill>
                <a:effectLst/>
              </a:rPr>
              <a:t>Integrated Energy Policy Report (IEPR):</a:t>
            </a:r>
            <a:r>
              <a:rPr lang="en-US" sz="3400" b="0" i="0" u="none" strike="noStrike">
                <a:solidFill>
                  <a:srgbClr val="0B5395"/>
                </a:solidFill>
                <a:effectLst/>
              </a:rPr>
              <a:t> California Public Resources Code Section 25302 requires the Energy Commission to release a biennial report that provides an overview of major energy trends and issues facing the state.</a:t>
            </a:r>
            <a:r>
              <a:rPr lang="en-US" sz="3400" b="0" i="0">
                <a:solidFill>
                  <a:srgbClr val="000000"/>
                </a:solidFill>
                <a:effectLst/>
              </a:rPr>
              <a:t>​</a:t>
            </a:r>
            <a:endParaRPr lang="en-US" sz="3400">
              <a:solidFill>
                <a:schemeClr val="accent1">
                  <a:lumMod val="75000"/>
                </a:schemeClr>
              </a:solidFil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E0E14B354F4845B9218E49F7E0D878" ma:contentTypeVersion="13" ma:contentTypeDescription="Create a new document." ma:contentTypeScope="" ma:versionID="a0701c6aba2e02d817ab1b3af7a89e26">
  <xsd:schema xmlns:xsd="http://www.w3.org/2001/XMLSchema" xmlns:xs="http://www.w3.org/2001/XMLSchema" xmlns:p="http://schemas.microsoft.com/office/2006/metadata/properties" xmlns:ns2="92ecc987-d12b-42b1-abee-10b37485ad0a" xmlns:ns3="5067c814-4b34-462c-a21d-c185ff6548d2" targetNamespace="http://schemas.microsoft.com/office/2006/metadata/properties" ma:root="true" ma:fieldsID="c1268a817df9af29c67c44984682362f" ns2:_="" ns3:_="">
    <xsd:import namespace="92ecc987-d12b-42b1-abee-10b37485ad0a"/>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c987-d12b-42b1-abee-10b37485a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107</AccountId>
        <AccountType/>
      </UserInfo>
    </SharedWithUsers>
    <TaxCatchAll xmlns="5067c814-4b34-462c-a21d-c185ff6548d2" xsi:nil="true"/>
    <lcf76f155ced4ddcb4097134ff3c332f xmlns="92ecc987-d12b-42b1-abee-10b37485ad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2.xml><?xml version="1.0" encoding="utf-8"?>
<ds:datastoreItem xmlns:ds="http://schemas.openxmlformats.org/officeDocument/2006/customXml" ds:itemID="{DAF72C0C-BA8F-411B-B3CF-7F3015231696}">
  <ds:schemaRefs>
    <ds:schemaRef ds:uri="5067c814-4b34-462c-a21d-c185ff6548d2"/>
    <ds:schemaRef ds:uri="92ecc987-d12b-42b1-abee-10b37485ad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B261E2-85F0-4A95-A26C-97E5FB0D7D07}">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92ecc987-d12b-42b1-abee-10b37485ad0a"/>
    <ds:schemaRef ds:uri="http://schemas.openxmlformats.org/package/2006/metadata/core-properties"/>
    <ds:schemaRef ds:uri="5067c814-4b34-462c-a21d-c185ff6548d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TotalTime>
  <Words>2972</Words>
  <Application>Microsoft Office PowerPoint</Application>
  <PresentationFormat>Widescreen</PresentationFormat>
  <Paragraphs>367</Paragraphs>
  <Slides>39</Slides>
  <Notes>27</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39</vt:i4>
      </vt:variant>
    </vt:vector>
  </HeadingPairs>
  <TitlesOfParts>
    <vt:vector size="54" baseType="lpstr">
      <vt:lpstr>Arial</vt:lpstr>
      <vt:lpstr>Arial   </vt:lpstr>
      <vt:lpstr>Arial    </vt:lpstr>
      <vt:lpstr>Arial (body)</vt:lpstr>
      <vt:lpstr>Arial Black</vt:lpstr>
      <vt:lpstr>Calibri</vt:lpstr>
      <vt:lpstr>Courier New</vt:lpstr>
      <vt:lpstr>Times New Roman</vt:lpstr>
      <vt:lpstr>Wingdings</vt:lpstr>
      <vt:lpstr>1_Office Theme</vt:lpstr>
      <vt:lpstr>Title</vt:lpstr>
      <vt:lpstr>Content</vt:lpstr>
      <vt:lpstr>1_Content</vt:lpstr>
      <vt:lpstr>Content: blank background</vt:lpstr>
      <vt:lpstr>Title/Section</vt:lpstr>
      <vt:lpstr>GFO-22-306 Pre-Application Workshop</vt:lpstr>
      <vt:lpstr>Agenda</vt:lpstr>
      <vt:lpstr>Housekeeping</vt:lpstr>
      <vt:lpstr>Commitment to Diversity</vt:lpstr>
      <vt:lpstr>We Want to Hear From You!</vt:lpstr>
      <vt:lpstr>Connect With Us</vt:lpstr>
      <vt:lpstr>Find a Partner on EmpowerInnovation.net</vt:lpstr>
      <vt:lpstr>EmpowerInnovation.net</vt:lpstr>
      <vt:lpstr>Policy Drivers</vt:lpstr>
      <vt:lpstr>EPIC Funding Source</vt:lpstr>
      <vt:lpstr>Solicitation Background</vt:lpstr>
      <vt:lpstr>Purpose of Solicitation</vt:lpstr>
      <vt:lpstr>Potential Benefits of Solicitation</vt:lpstr>
      <vt:lpstr>Available Funding</vt:lpstr>
      <vt:lpstr>Match Funding </vt:lpstr>
      <vt:lpstr>Group 1: Advancing Precipitation Enhancement Strategies</vt:lpstr>
      <vt:lpstr>Group 1: Advancing Precipitation Enhancement Strategies</vt:lpstr>
      <vt:lpstr>Group 1: Advancing Precipitation Enhancement Strategies</vt:lpstr>
      <vt:lpstr>Group 2: Research to Inform the FERC Hydropower Relicensing Process</vt:lpstr>
      <vt:lpstr>Group 2: Research to Inform the FERC Hydropower Relicensing Process</vt:lpstr>
      <vt:lpstr>Group 2: Research to Inform the FERC Hydropower Relicensing Process</vt:lpstr>
      <vt:lpstr>Eligible Applicants</vt:lpstr>
      <vt:lpstr>Application Requirements</vt:lpstr>
      <vt:lpstr>Project Narrative (Attachment 2)</vt:lpstr>
      <vt:lpstr>Scope of Work (Attachment 4)</vt:lpstr>
      <vt:lpstr>Commitment and Support Letter Forms (Attachment 9)</vt:lpstr>
      <vt:lpstr>GFO Submission Requirements (1)</vt:lpstr>
      <vt:lpstr>GFO Submission Requirements (2)</vt:lpstr>
      <vt:lpstr>GFO Submission Requirements (3)</vt:lpstr>
      <vt:lpstr>APPLICATION WARNING</vt:lpstr>
      <vt:lpstr>Application Review</vt:lpstr>
      <vt:lpstr>How will my Application be Evaluated?  Application Screening</vt:lpstr>
      <vt:lpstr>How will my Application be Evaluated?  Application Scoring</vt:lpstr>
      <vt:lpstr>How will my Application be Evaluated?  Application Scoring – Preference Points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Schmidt-Poolman, Martine@Energy</cp:lastModifiedBy>
  <cp:revision>1</cp:revision>
  <cp:lastPrinted>2019-11-12T18:48:53Z</cp:lastPrinted>
  <dcterms:created xsi:type="dcterms:W3CDTF">2017-05-04T20:00:37Z</dcterms:created>
  <dcterms:modified xsi:type="dcterms:W3CDTF">2023-03-22T16:49:36Z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0x01010061E0E14B354F4845B9218E49F7E0D878</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MediaServiceImageTags">
    <vt:lpwstr/>
  </property>
</Properties>
</file>