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94" r:id="rId5"/>
    <p:sldMasterId id="2147483935" r:id="rId6"/>
    <p:sldMasterId id="2147483675" r:id="rId7"/>
    <p:sldMasterId id="2147483680" r:id="rId8"/>
    <p:sldMasterId id="2147483685" r:id="rId9"/>
    <p:sldMasterId id="2147483660" r:id="rId10"/>
    <p:sldMasterId id="2147483696" r:id="rId11"/>
    <p:sldMasterId id="2147483698" r:id="rId12"/>
    <p:sldMasterId id="2147483666" r:id="rId13"/>
  </p:sldMasterIdLst>
  <p:notesMasterIdLst>
    <p:notesMasterId r:id="rId31"/>
  </p:notesMasterIdLst>
  <p:handoutMasterIdLst>
    <p:handoutMasterId r:id="rId32"/>
  </p:handoutMasterIdLst>
  <p:sldIdLst>
    <p:sldId id="564" r:id="rId14"/>
    <p:sldId id="2434" r:id="rId15"/>
    <p:sldId id="2435" r:id="rId16"/>
    <p:sldId id="2415" r:id="rId17"/>
    <p:sldId id="2432" r:id="rId18"/>
    <p:sldId id="2426" r:id="rId19"/>
    <p:sldId id="2430" r:id="rId20"/>
    <p:sldId id="2424" r:id="rId21"/>
    <p:sldId id="2423" r:id="rId22"/>
    <p:sldId id="2422" r:id="rId23"/>
    <p:sldId id="778" r:id="rId24"/>
    <p:sldId id="2438" r:id="rId25"/>
    <p:sldId id="837" r:id="rId26"/>
    <p:sldId id="2436" r:id="rId27"/>
    <p:sldId id="2437" r:id="rId28"/>
    <p:sldId id="2439" r:id="rId29"/>
    <p:sldId id="2440" r:id="rId3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52DE38-0BE9-FD18-D1E9-DA56F650B77B}" name="Anne Fisher" initials="AF" userId="S::Anne.Fisher@energy.ca.gov::0ef09ecb-7b28-4c9f-95cc-0f2480f3d5a1" providerId="AD"/>
  <p188:author id="{49E4493F-294C-0001-ECA5-CAFCC051E9F6}" name="Loza, Erica@Energy" initials="LE" userId="S::erica.loza@energy.ca.gov::0fd35de8-7355-4bc2-9e14-86a5e30a835d" providerId="AD"/>
  <p188:author id="{7C59D774-59E2-A26B-C393-7D53CD2B4BDB}" name="Angulo, Armand@Energy" initials="AA" userId="S::armand.angulo@energy.ca.gov::117d11f5-9171-415a-a7ce-5849af905806" providerId="AD"/>
  <p188:author id="{DABE8175-5AE6-FF3B-C4E6-CF3D8431DEAC}" name="Gallardo, Noemi@Energy" initials="GN" userId="S::noemi.gallardo@energy.ca.gov::d2c68cff-de9a-4fe9-906d-16a79ac02aaf" providerId="AD"/>
  <p188:author id="{4042A89A-B79C-6FDC-CDA3-DE89083C14F4}" name="Geoffrey Dodson" initials="GD" userId="S::Geoffrey.Dodson@energy.ca.gov::4b3c2306-13a7-4de5-bab3-57133f72df8f" providerId="AD"/>
  <p188:author id="{299AB4CD-C013-5806-B2CA-F90549DAE897}" name="Carrillo, Deana@Energy" initials="CD" userId="S::deana.carrillo@energy.ca.gov::4cccda5d-bf8b-476d-bbb0-3c46049cf90e" providerId="AD"/>
  <p188:author id="{3BEED9E5-2248-0D93-AC91-72CC518DE058}" name="Giorgi, Elizabeth@Energy" initials="GE" userId="S::Elizabeth.Giorgi@energy.ca.gov::fd94e855-2073-416d-ba8f-bc479587ee3e" providerId="AD"/>
  <p188:author id="{9CEE64E9-70A0-3531-8B4B-63173ABF1FBB}" name="Palma-Rojas, Silvia@Energy" initials="PRS" userId="S::Silvia.Palma-Rojas@energy.ca.gov::9a7cbaf2-e112-4984-ab9b-0e3fb17e9653" providerId="AD"/>
  <p188:author id="{1CBEF6F7-5BE2-AA83-C766-78C427F293B8}" name="McGary, Andrea@Energy" initials="MA" userId="S::andrea.mcgary@energy.ca.gov::a64f4e93-1275-4433-bffe-1e317f3002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adie, Mona@Energy" initials="BM" lastIdx="9" clrIdx="6">
    <p:extLst>
      <p:ext uri="{19B8F6BF-5375-455C-9EA6-DF929625EA0E}">
        <p15:presenceInfo xmlns:p15="http://schemas.microsoft.com/office/powerpoint/2012/main" userId="S::mona.badie@energy.ca.gov::6484789b-a0f3-4d95-94cc-606b25502b39" providerId="AD"/>
      </p:ext>
    </p:extLst>
  </p:cmAuthor>
  <p:cmAuthor id="1" name="Fong, Jonathan@Energy" initials="FJ" lastIdx="12" clrIdx="0">
    <p:extLst>
      <p:ext uri="{19B8F6BF-5375-455C-9EA6-DF929625EA0E}">
        <p15:presenceInfo xmlns:p15="http://schemas.microsoft.com/office/powerpoint/2012/main" userId="Fong, Jonathan@Energy" providerId="None"/>
      </p:ext>
    </p:extLst>
  </p:cmAuthor>
  <p:cmAuthor id="8" name="Fong, Jonathan@Energy" initials="FJ [2]" lastIdx="46" clrIdx="7">
    <p:extLst>
      <p:ext uri="{19B8F6BF-5375-455C-9EA6-DF929625EA0E}">
        <p15:presenceInfo xmlns:p15="http://schemas.microsoft.com/office/powerpoint/2012/main" userId="S::Jonathan.Fong@energy.ca.gov::b4a8e4d9-657e-4055-bb47-cfb7de21120d" providerId="AD"/>
      </p:ext>
    </p:extLst>
  </p:cmAuthor>
  <p:cmAuthor id="2" name="Jackson, Cenne@Energy" initials="JC" lastIdx="1" clrIdx="1">
    <p:extLst>
      <p:ext uri="{19B8F6BF-5375-455C-9EA6-DF929625EA0E}">
        <p15:presenceInfo xmlns:p15="http://schemas.microsoft.com/office/powerpoint/2012/main" userId="S::cenne.jackson@energy.ca.gov::13f4643d-7ce3-4560-988b-d816aa7cf96c" providerId="AD"/>
      </p:ext>
    </p:extLst>
  </p:cmAuthor>
  <p:cmAuthor id="9" name="Bennett, O'Shea@Energy" initials="BO" lastIdx="1" clrIdx="8">
    <p:extLst>
      <p:ext uri="{19B8F6BF-5375-455C-9EA6-DF929625EA0E}">
        <p15:presenceInfo xmlns:p15="http://schemas.microsoft.com/office/powerpoint/2012/main" userId="S::oshea.bennett@energy.ca.gov::c9d6b704-7d92-4543-b476-01c1dcf64f2d" providerId="AD"/>
      </p:ext>
    </p:extLst>
  </p:cmAuthor>
  <p:cmAuthor id="3" name="Daniels, Theresa@Energy" initials="DT" lastIdx="22" clrIdx="2">
    <p:extLst>
      <p:ext uri="{19B8F6BF-5375-455C-9EA6-DF929625EA0E}">
        <p15:presenceInfo xmlns:p15="http://schemas.microsoft.com/office/powerpoint/2012/main" userId="S::Theresa.Daniels@energy.ca.gov::82b9ed60-470b-4dfe-a7b4-ace6897e3301" providerId="AD"/>
      </p:ext>
    </p:extLst>
  </p:cmAuthor>
  <p:cmAuthor id="10" name="Harland, Eli@Energy" initials="HE" lastIdx="8" clrIdx="9">
    <p:extLst>
      <p:ext uri="{19B8F6BF-5375-455C-9EA6-DF929625EA0E}">
        <p15:presenceInfo xmlns:p15="http://schemas.microsoft.com/office/powerpoint/2012/main" userId="S::eli.harland@energy.ca.gov::2826f7e0-a70f-4fd9-86ed-067a6d11bf2f" providerId="AD"/>
      </p:ext>
    </p:extLst>
  </p:cmAuthor>
  <p:cmAuthor id="4" name="Meyer, Christopher@Energy" initials="MC" lastIdx="9" clrIdx="3">
    <p:extLst>
      <p:ext uri="{19B8F6BF-5375-455C-9EA6-DF929625EA0E}">
        <p15:presenceInfo xmlns:p15="http://schemas.microsoft.com/office/powerpoint/2012/main" userId="S::christopher.meyer@energy.ca.gov::4a551e1e-3623-40a8-9957-931358dd24c7" providerId="AD"/>
      </p:ext>
    </p:extLst>
  </p:cmAuthor>
  <p:cmAuthor id="11" name="Vaccaro, Kourtney@Energy" initials="VK" lastIdx="14" clrIdx="10">
    <p:extLst>
      <p:ext uri="{19B8F6BF-5375-455C-9EA6-DF929625EA0E}">
        <p15:presenceInfo xmlns:p15="http://schemas.microsoft.com/office/powerpoint/2012/main" userId="S::kourtney.vaccaro@energy.ca.gov::33978a93-f0b0-454e-9bfe-4898cf60db7e" providerId="AD"/>
      </p:ext>
    </p:extLst>
  </p:cmAuthor>
  <p:cmAuthor id="5" name="Lee, Natalie@Energy" initials="LN" lastIdx="18" clrIdx="4">
    <p:extLst>
      <p:ext uri="{19B8F6BF-5375-455C-9EA6-DF929625EA0E}">
        <p15:presenceInfo xmlns:p15="http://schemas.microsoft.com/office/powerpoint/2012/main" userId="S::natalie.lee@energy.ca.gov::d08983e0-9640-4c7f-9206-ae97f111ead9" providerId="AD"/>
      </p:ext>
    </p:extLst>
  </p:cmAuthor>
  <p:cmAuthor id="12" name="Foo, Fritz@Energy" initials="FF" lastIdx="2" clrIdx="11">
    <p:extLst>
      <p:ext uri="{19B8F6BF-5375-455C-9EA6-DF929625EA0E}">
        <p15:presenceInfo xmlns:p15="http://schemas.microsoft.com/office/powerpoint/2012/main" userId="S::fritz.foo@energy.ca.gov::08c4d24e-7bfa-4119-b4ed-326b989a2d00" providerId="AD"/>
      </p:ext>
    </p:extLst>
  </p:cmAuthor>
  <p:cmAuthor id="6" name="Ward, Allan@Energy" initials="WA" lastIdx="6" clrIdx="5">
    <p:extLst>
      <p:ext uri="{19B8F6BF-5375-455C-9EA6-DF929625EA0E}">
        <p15:presenceInfo xmlns:p15="http://schemas.microsoft.com/office/powerpoint/2012/main" userId="S::allan.ward@energy.ca.gov::537e86a2-2814-4c1e-ab0c-f53ae252bc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255"/>
    <a:srgbClr val="C28B4E"/>
    <a:srgbClr val="C89660"/>
    <a:srgbClr val="9F6D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DC2B7-BD53-4883-A2B0-D236EB80D087}" v="3746" dt="2023-05-09T08:04:08.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p:cViewPr varScale="1">
        <p:scale>
          <a:sx n="47" d="100"/>
          <a:sy n="47" d="100"/>
        </p:scale>
        <p:origin x="80" y="296"/>
      </p:cViewPr>
      <p:guideLst/>
    </p:cSldViewPr>
  </p:slideViewPr>
  <p:outlineViewPr>
    <p:cViewPr>
      <p:scale>
        <a:sx n="33" d="100"/>
        <a:sy n="33" d="100"/>
      </p:scale>
      <p:origin x="0" y="-371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microsoft.com/office/2015/10/relationships/revisionInfo" Target="revisionInfo.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lardo, Noemi@Energy" userId="d2c68cff-de9a-4fe9-906d-16a79ac02aaf" providerId="ADAL" clId="{12BDC2B7-BD53-4883-A2B0-D236EB80D087}"/>
    <pc:docChg chg="undo custSel addSld delSld modSld sldOrd">
      <pc:chgData name="Gallardo, Noemi@Energy" userId="d2c68cff-de9a-4fe9-906d-16a79ac02aaf" providerId="ADAL" clId="{12BDC2B7-BD53-4883-A2B0-D236EB80D087}" dt="2023-05-09T08:04:08.071" v="6739" actId="962"/>
      <pc:docMkLst>
        <pc:docMk/>
      </pc:docMkLst>
      <pc:sldChg chg="modSp mod">
        <pc:chgData name="Gallardo, Noemi@Energy" userId="d2c68cff-de9a-4fe9-906d-16a79ac02aaf" providerId="ADAL" clId="{12BDC2B7-BD53-4883-A2B0-D236EB80D087}" dt="2023-05-08T06:32:29.582" v="17" actId="20577"/>
        <pc:sldMkLst>
          <pc:docMk/>
          <pc:sldMk cId="1738682606" sldId="564"/>
        </pc:sldMkLst>
        <pc:spChg chg="mod">
          <ac:chgData name="Gallardo, Noemi@Energy" userId="d2c68cff-de9a-4fe9-906d-16a79ac02aaf" providerId="ADAL" clId="{12BDC2B7-BD53-4883-A2B0-D236EB80D087}" dt="2023-05-08T06:32:29.582" v="17" actId="20577"/>
          <ac:spMkLst>
            <pc:docMk/>
            <pc:sldMk cId="1738682606" sldId="564"/>
            <ac:spMk id="2" creationId="{25B371DB-6FF0-2387-0785-3CAC9BDDA782}"/>
          </ac:spMkLst>
        </pc:spChg>
      </pc:sldChg>
      <pc:sldChg chg="modSp mod ord">
        <pc:chgData name="Gallardo, Noemi@Energy" userId="d2c68cff-de9a-4fe9-906d-16a79ac02aaf" providerId="ADAL" clId="{12BDC2B7-BD53-4883-A2B0-D236EB80D087}" dt="2023-05-09T05:20:05.032" v="1711" actId="20577"/>
        <pc:sldMkLst>
          <pc:docMk/>
          <pc:sldMk cId="1940801093" sldId="778"/>
        </pc:sldMkLst>
        <pc:spChg chg="mod">
          <ac:chgData name="Gallardo, Noemi@Energy" userId="d2c68cff-de9a-4fe9-906d-16a79ac02aaf" providerId="ADAL" clId="{12BDC2B7-BD53-4883-A2B0-D236EB80D087}" dt="2023-05-09T03:41:54.253" v="1227" actId="20577"/>
          <ac:spMkLst>
            <pc:docMk/>
            <pc:sldMk cId="1940801093" sldId="778"/>
            <ac:spMk id="2" creationId="{4254CF0D-7BD6-417A-B54A-682F342A43B8}"/>
          </ac:spMkLst>
        </pc:spChg>
        <pc:spChg chg="mod">
          <ac:chgData name="Gallardo, Noemi@Energy" userId="d2c68cff-de9a-4fe9-906d-16a79ac02aaf" providerId="ADAL" clId="{12BDC2B7-BD53-4883-A2B0-D236EB80D087}" dt="2023-05-09T05:20:05.032" v="1711" actId="20577"/>
          <ac:spMkLst>
            <pc:docMk/>
            <pc:sldMk cId="1940801093" sldId="778"/>
            <ac:spMk id="4" creationId="{053A1C97-F1F4-885F-0AE8-105B84A9213A}"/>
          </ac:spMkLst>
        </pc:spChg>
      </pc:sldChg>
      <pc:sldChg chg="del">
        <pc:chgData name="Gallardo, Noemi@Energy" userId="d2c68cff-de9a-4fe9-906d-16a79ac02aaf" providerId="ADAL" clId="{12BDC2B7-BD53-4883-A2B0-D236EB80D087}" dt="2023-05-09T06:04:57.243" v="1879" actId="47"/>
        <pc:sldMkLst>
          <pc:docMk/>
          <pc:sldMk cId="1773105386" sldId="779"/>
        </pc:sldMkLst>
      </pc:sldChg>
      <pc:sldChg chg="del">
        <pc:chgData name="Gallardo, Noemi@Energy" userId="d2c68cff-de9a-4fe9-906d-16a79ac02aaf" providerId="ADAL" clId="{12BDC2B7-BD53-4883-A2B0-D236EB80D087}" dt="2023-05-08T20:29:14.033" v="966" actId="47"/>
        <pc:sldMkLst>
          <pc:docMk/>
          <pc:sldMk cId="2998435130" sldId="780"/>
        </pc:sldMkLst>
      </pc:sldChg>
      <pc:sldChg chg="del">
        <pc:chgData name="Gallardo, Noemi@Energy" userId="d2c68cff-de9a-4fe9-906d-16a79ac02aaf" providerId="ADAL" clId="{12BDC2B7-BD53-4883-A2B0-D236EB80D087}" dt="2023-05-08T07:11:04.723" v="333" actId="47"/>
        <pc:sldMkLst>
          <pc:docMk/>
          <pc:sldMk cId="2543296659" sldId="820"/>
        </pc:sldMkLst>
      </pc:sldChg>
      <pc:sldChg chg="del">
        <pc:chgData name="Gallardo, Noemi@Energy" userId="d2c68cff-de9a-4fe9-906d-16a79ac02aaf" providerId="ADAL" clId="{12BDC2B7-BD53-4883-A2B0-D236EB80D087}" dt="2023-05-08T07:14:55.240" v="341" actId="47"/>
        <pc:sldMkLst>
          <pc:docMk/>
          <pc:sldMk cId="3918932513" sldId="822"/>
        </pc:sldMkLst>
      </pc:sldChg>
      <pc:sldChg chg="del">
        <pc:chgData name="Gallardo, Noemi@Energy" userId="d2c68cff-de9a-4fe9-906d-16a79ac02aaf" providerId="ADAL" clId="{12BDC2B7-BD53-4883-A2B0-D236EB80D087}" dt="2023-05-09T06:04:48.502" v="1878" actId="47"/>
        <pc:sldMkLst>
          <pc:docMk/>
          <pc:sldMk cId="602780871" sldId="824"/>
        </pc:sldMkLst>
      </pc:sldChg>
      <pc:sldChg chg="del">
        <pc:chgData name="Gallardo, Noemi@Energy" userId="d2c68cff-de9a-4fe9-906d-16a79ac02aaf" providerId="ADAL" clId="{12BDC2B7-BD53-4883-A2B0-D236EB80D087}" dt="2023-05-08T06:46:35.656" v="60" actId="47"/>
        <pc:sldMkLst>
          <pc:docMk/>
          <pc:sldMk cId="3513732891" sldId="830"/>
        </pc:sldMkLst>
      </pc:sldChg>
      <pc:sldChg chg="del">
        <pc:chgData name="Gallardo, Noemi@Energy" userId="d2c68cff-de9a-4fe9-906d-16a79ac02aaf" providerId="ADAL" clId="{12BDC2B7-BD53-4883-A2B0-D236EB80D087}" dt="2023-05-09T06:04:19.074" v="1877" actId="47"/>
        <pc:sldMkLst>
          <pc:docMk/>
          <pc:sldMk cId="1399945358" sldId="832"/>
        </pc:sldMkLst>
      </pc:sldChg>
      <pc:sldChg chg="del ord">
        <pc:chgData name="Gallardo, Noemi@Energy" userId="d2c68cff-de9a-4fe9-906d-16a79ac02aaf" providerId="ADAL" clId="{12BDC2B7-BD53-4883-A2B0-D236EB80D087}" dt="2023-05-09T06:01:56.161" v="1799" actId="47"/>
        <pc:sldMkLst>
          <pc:docMk/>
          <pc:sldMk cId="652754424" sldId="835"/>
        </pc:sldMkLst>
      </pc:sldChg>
      <pc:sldChg chg="del ord">
        <pc:chgData name="Gallardo, Noemi@Energy" userId="d2c68cff-de9a-4fe9-906d-16a79ac02aaf" providerId="ADAL" clId="{12BDC2B7-BD53-4883-A2B0-D236EB80D087}" dt="2023-05-09T06:02:06.694" v="1800" actId="47"/>
        <pc:sldMkLst>
          <pc:docMk/>
          <pc:sldMk cId="444789968" sldId="836"/>
        </pc:sldMkLst>
      </pc:sldChg>
      <pc:sldChg chg="addSp modSp mod">
        <pc:chgData name="Gallardo, Noemi@Energy" userId="d2c68cff-de9a-4fe9-906d-16a79ac02aaf" providerId="ADAL" clId="{12BDC2B7-BD53-4883-A2B0-D236EB80D087}" dt="2023-05-09T08:04:08.071" v="6739" actId="962"/>
        <pc:sldMkLst>
          <pc:docMk/>
          <pc:sldMk cId="3268731731" sldId="837"/>
        </pc:sldMkLst>
        <pc:spChg chg="add mod">
          <ac:chgData name="Gallardo, Noemi@Energy" userId="d2c68cff-de9a-4fe9-906d-16a79ac02aaf" providerId="ADAL" clId="{12BDC2B7-BD53-4883-A2B0-D236EB80D087}" dt="2023-05-09T08:01:46.813" v="6334" actId="13244"/>
          <ac:spMkLst>
            <pc:docMk/>
            <pc:sldMk cId="3268731731" sldId="837"/>
            <ac:spMk id="2" creationId="{F81D8533-8752-510D-DD52-D97E7E71F8CE}"/>
          </ac:spMkLst>
        </pc:spChg>
        <pc:spChg chg="mod">
          <ac:chgData name="Gallardo, Noemi@Energy" userId="d2c68cff-de9a-4fe9-906d-16a79ac02aaf" providerId="ADAL" clId="{12BDC2B7-BD53-4883-A2B0-D236EB80D087}" dt="2023-05-09T08:01:42.678" v="6333" actId="13244"/>
          <ac:spMkLst>
            <pc:docMk/>
            <pc:sldMk cId="3268731731" sldId="837"/>
            <ac:spMk id="3" creationId="{0AB206B5-6465-5056-30C0-C96B8EBEDC9E}"/>
          </ac:spMkLst>
        </pc:spChg>
        <pc:picChg chg="mod">
          <ac:chgData name="Gallardo, Noemi@Energy" userId="d2c68cff-de9a-4fe9-906d-16a79ac02aaf" providerId="ADAL" clId="{12BDC2B7-BD53-4883-A2B0-D236EB80D087}" dt="2023-05-09T08:04:08.071" v="6739" actId="962"/>
          <ac:picMkLst>
            <pc:docMk/>
            <pc:sldMk cId="3268731731" sldId="837"/>
            <ac:picMk id="5" creationId="{3D6B277F-D4F6-78A7-97F4-FCD32E646D31}"/>
          </ac:picMkLst>
        </pc:picChg>
      </pc:sldChg>
      <pc:sldChg chg="del ord">
        <pc:chgData name="Gallardo, Noemi@Energy" userId="d2c68cff-de9a-4fe9-906d-16a79ac02aaf" providerId="ADAL" clId="{12BDC2B7-BD53-4883-A2B0-D236EB80D087}" dt="2023-05-09T06:01:41.605" v="1796" actId="47"/>
        <pc:sldMkLst>
          <pc:docMk/>
          <pc:sldMk cId="1835457752" sldId="838"/>
        </pc:sldMkLst>
      </pc:sldChg>
      <pc:sldChg chg="del ord">
        <pc:chgData name="Gallardo, Noemi@Energy" userId="d2c68cff-de9a-4fe9-906d-16a79ac02aaf" providerId="ADAL" clId="{12BDC2B7-BD53-4883-A2B0-D236EB80D087}" dt="2023-05-09T06:01:45.130" v="1797" actId="47"/>
        <pc:sldMkLst>
          <pc:docMk/>
          <pc:sldMk cId="4021343411" sldId="839"/>
        </pc:sldMkLst>
      </pc:sldChg>
      <pc:sldChg chg="del ord">
        <pc:chgData name="Gallardo, Noemi@Energy" userId="d2c68cff-de9a-4fe9-906d-16a79ac02aaf" providerId="ADAL" clId="{12BDC2B7-BD53-4883-A2B0-D236EB80D087}" dt="2023-05-08T20:28:58.092" v="965" actId="47"/>
        <pc:sldMkLst>
          <pc:docMk/>
          <pc:sldMk cId="2130771914" sldId="840"/>
        </pc:sldMkLst>
      </pc:sldChg>
      <pc:sldChg chg="modSp del mod">
        <pc:chgData name="Gallardo, Noemi@Energy" userId="d2c68cff-de9a-4fe9-906d-16a79ac02aaf" providerId="ADAL" clId="{12BDC2B7-BD53-4883-A2B0-D236EB80D087}" dt="2023-05-09T03:52:53.911" v="1372" actId="47"/>
        <pc:sldMkLst>
          <pc:docMk/>
          <pc:sldMk cId="4049281644" sldId="841"/>
        </pc:sldMkLst>
        <pc:spChg chg="mod">
          <ac:chgData name="Gallardo, Noemi@Energy" userId="d2c68cff-de9a-4fe9-906d-16a79ac02aaf" providerId="ADAL" clId="{12BDC2B7-BD53-4883-A2B0-D236EB80D087}" dt="2023-05-08T07:09:42.829" v="332" actId="1076"/>
          <ac:spMkLst>
            <pc:docMk/>
            <pc:sldMk cId="4049281644" sldId="841"/>
            <ac:spMk id="2" creationId="{4254CF0D-7BD6-417A-B54A-682F342A43B8}"/>
          </ac:spMkLst>
        </pc:spChg>
      </pc:sldChg>
      <pc:sldChg chg="del">
        <pc:chgData name="Gallardo, Noemi@Energy" userId="d2c68cff-de9a-4fe9-906d-16a79ac02aaf" providerId="ADAL" clId="{12BDC2B7-BD53-4883-A2B0-D236EB80D087}" dt="2023-05-09T03:52:07.385" v="1371" actId="47"/>
        <pc:sldMkLst>
          <pc:docMk/>
          <pc:sldMk cId="2028539417" sldId="842"/>
        </pc:sldMkLst>
      </pc:sldChg>
      <pc:sldChg chg="del">
        <pc:chgData name="Gallardo, Noemi@Energy" userId="d2c68cff-de9a-4fe9-906d-16a79ac02aaf" providerId="ADAL" clId="{12BDC2B7-BD53-4883-A2B0-D236EB80D087}" dt="2023-05-09T03:51:51.947" v="1370" actId="47"/>
        <pc:sldMkLst>
          <pc:docMk/>
          <pc:sldMk cId="202737891" sldId="843"/>
        </pc:sldMkLst>
      </pc:sldChg>
      <pc:sldChg chg="modSp add del mod ord">
        <pc:chgData name="Gallardo, Noemi@Energy" userId="d2c68cff-de9a-4fe9-906d-16a79ac02aaf" providerId="ADAL" clId="{12BDC2B7-BD53-4883-A2B0-D236EB80D087}" dt="2023-05-08T07:17:33.448" v="375" actId="47"/>
        <pc:sldMkLst>
          <pc:docMk/>
          <pc:sldMk cId="1158968779" sldId="844"/>
        </pc:sldMkLst>
        <pc:spChg chg="mod">
          <ac:chgData name="Gallardo, Noemi@Energy" userId="d2c68cff-de9a-4fe9-906d-16a79ac02aaf" providerId="ADAL" clId="{12BDC2B7-BD53-4883-A2B0-D236EB80D087}" dt="2023-05-08T07:16:03.554" v="364" actId="1076"/>
          <ac:spMkLst>
            <pc:docMk/>
            <pc:sldMk cId="1158968779" sldId="844"/>
            <ac:spMk id="2" creationId="{949650FC-4729-43DF-5963-82932AFC5916}"/>
          </ac:spMkLst>
        </pc:spChg>
        <pc:picChg chg="mod">
          <ac:chgData name="Gallardo, Noemi@Energy" userId="d2c68cff-de9a-4fe9-906d-16a79ac02aaf" providerId="ADAL" clId="{12BDC2B7-BD53-4883-A2B0-D236EB80D087}" dt="2023-05-08T07:15:44.914" v="363" actId="14100"/>
          <ac:picMkLst>
            <pc:docMk/>
            <pc:sldMk cId="1158968779" sldId="844"/>
            <ac:picMk id="6" creationId="{E43355D3-6CCB-E67A-6606-4DAB22CBA13D}"/>
          </ac:picMkLst>
        </pc:picChg>
      </pc:sldChg>
      <pc:sldChg chg="del">
        <pc:chgData name="Gallardo, Noemi@Energy" userId="d2c68cff-de9a-4fe9-906d-16a79ac02aaf" providerId="ADAL" clId="{12BDC2B7-BD53-4883-A2B0-D236EB80D087}" dt="2023-05-08T07:02:16.979" v="277" actId="47"/>
        <pc:sldMkLst>
          <pc:docMk/>
          <pc:sldMk cId="2488943237" sldId="2412"/>
        </pc:sldMkLst>
      </pc:sldChg>
      <pc:sldChg chg="modSp">
        <pc:chgData name="Gallardo, Noemi@Energy" userId="d2c68cff-de9a-4fe9-906d-16a79ac02aaf" providerId="ADAL" clId="{12BDC2B7-BD53-4883-A2B0-D236EB80D087}" dt="2023-05-09T08:01:09.616" v="6329" actId="13244"/>
        <pc:sldMkLst>
          <pc:docMk/>
          <pc:sldMk cId="3675608727" sldId="2415"/>
        </pc:sldMkLst>
        <pc:spChg chg="mod">
          <ac:chgData name="Gallardo, Noemi@Energy" userId="d2c68cff-de9a-4fe9-906d-16a79ac02aaf" providerId="ADAL" clId="{12BDC2B7-BD53-4883-A2B0-D236EB80D087}" dt="2023-05-09T08:01:09.616" v="6329" actId="13244"/>
          <ac:spMkLst>
            <pc:docMk/>
            <pc:sldMk cId="3675608727" sldId="2415"/>
            <ac:spMk id="3" creationId="{08B58BC4-F173-26BC-817E-FD534BBD6DA7}"/>
          </ac:spMkLst>
        </pc:spChg>
      </pc:sldChg>
      <pc:sldChg chg="del">
        <pc:chgData name="Gallardo, Noemi@Energy" userId="d2c68cff-de9a-4fe9-906d-16a79ac02aaf" providerId="ADAL" clId="{12BDC2B7-BD53-4883-A2B0-D236EB80D087}" dt="2023-05-08T07:00:19.868" v="275" actId="47"/>
        <pc:sldMkLst>
          <pc:docMk/>
          <pc:sldMk cId="635647870" sldId="2420"/>
        </pc:sldMkLst>
      </pc:sldChg>
      <pc:sldChg chg="del">
        <pc:chgData name="Gallardo, Noemi@Energy" userId="d2c68cff-de9a-4fe9-906d-16a79ac02aaf" providerId="ADAL" clId="{12BDC2B7-BD53-4883-A2B0-D236EB80D087}" dt="2023-05-08T06:35:03.724" v="21" actId="47"/>
        <pc:sldMkLst>
          <pc:docMk/>
          <pc:sldMk cId="3003672842" sldId="2421"/>
        </pc:sldMkLst>
      </pc:sldChg>
      <pc:sldChg chg="modSp mod ord modNotesTx">
        <pc:chgData name="Gallardo, Noemi@Energy" userId="d2c68cff-de9a-4fe9-906d-16a79ac02aaf" providerId="ADAL" clId="{12BDC2B7-BD53-4883-A2B0-D236EB80D087}" dt="2023-05-09T07:58:11.365" v="5726" actId="962"/>
        <pc:sldMkLst>
          <pc:docMk/>
          <pc:sldMk cId="2712554155" sldId="2422"/>
        </pc:sldMkLst>
        <pc:spChg chg="mod">
          <ac:chgData name="Gallardo, Noemi@Energy" userId="d2c68cff-de9a-4fe9-906d-16a79ac02aaf" providerId="ADAL" clId="{12BDC2B7-BD53-4883-A2B0-D236EB80D087}" dt="2023-05-08T06:58:18.255" v="191" actId="403"/>
          <ac:spMkLst>
            <pc:docMk/>
            <pc:sldMk cId="2712554155" sldId="2422"/>
            <ac:spMk id="2" creationId="{16797467-A2A5-5F03-E4AF-5BA304792D50}"/>
          </ac:spMkLst>
        </pc:spChg>
        <pc:graphicFrameChg chg="mod">
          <ac:chgData name="Gallardo, Noemi@Energy" userId="d2c68cff-de9a-4fe9-906d-16a79ac02aaf" providerId="ADAL" clId="{12BDC2B7-BD53-4883-A2B0-D236EB80D087}" dt="2023-05-09T07:58:11.365" v="5726" actId="962"/>
          <ac:graphicFrameMkLst>
            <pc:docMk/>
            <pc:sldMk cId="2712554155" sldId="2422"/>
            <ac:graphicFrameMk id="16" creationId="{D0FD3ED5-6CD8-B7E9-8741-F1227C0C373D}"/>
          </ac:graphicFrameMkLst>
        </pc:graphicFrameChg>
      </pc:sldChg>
      <pc:sldChg chg="modSp mod ord modNotesTx">
        <pc:chgData name="Gallardo, Noemi@Energy" userId="d2c68cff-de9a-4fe9-906d-16a79ac02aaf" providerId="ADAL" clId="{12BDC2B7-BD53-4883-A2B0-D236EB80D087}" dt="2023-05-09T07:57:13.519" v="5284" actId="962"/>
        <pc:sldMkLst>
          <pc:docMk/>
          <pc:sldMk cId="2468370417" sldId="2423"/>
        </pc:sldMkLst>
        <pc:spChg chg="mod">
          <ac:chgData name="Gallardo, Noemi@Energy" userId="d2c68cff-de9a-4fe9-906d-16a79ac02aaf" providerId="ADAL" clId="{12BDC2B7-BD53-4883-A2B0-D236EB80D087}" dt="2023-05-08T06:59:57.838" v="274" actId="1035"/>
          <ac:spMkLst>
            <pc:docMk/>
            <pc:sldMk cId="2468370417" sldId="2423"/>
            <ac:spMk id="2" creationId="{E31C88B7-F1EE-39F7-B742-5D87B6657223}"/>
          </ac:spMkLst>
        </pc:spChg>
        <pc:graphicFrameChg chg="mod">
          <ac:chgData name="Gallardo, Noemi@Energy" userId="d2c68cff-de9a-4fe9-906d-16a79ac02aaf" providerId="ADAL" clId="{12BDC2B7-BD53-4883-A2B0-D236EB80D087}" dt="2023-05-09T07:57:13.519" v="5284" actId="962"/>
          <ac:graphicFrameMkLst>
            <pc:docMk/>
            <pc:sldMk cId="2468370417" sldId="2423"/>
            <ac:graphicFrameMk id="7" creationId="{96885A71-EBFC-398E-B8E8-EFD6F1033764}"/>
          </ac:graphicFrameMkLst>
        </pc:graphicFrameChg>
      </pc:sldChg>
      <pc:sldChg chg="modSp mod modNotesTx">
        <pc:chgData name="Gallardo, Noemi@Energy" userId="d2c68cff-de9a-4fe9-906d-16a79ac02aaf" providerId="ADAL" clId="{12BDC2B7-BD53-4883-A2B0-D236EB80D087}" dt="2023-05-09T07:56:07.695" v="4988" actId="962"/>
        <pc:sldMkLst>
          <pc:docMk/>
          <pc:sldMk cId="2427721701" sldId="2424"/>
        </pc:sldMkLst>
        <pc:spChg chg="mod">
          <ac:chgData name="Gallardo, Noemi@Energy" userId="d2c68cff-de9a-4fe9-906d-16a79ac02aaf" providerId="ADAL" clId="{12BDC2B7-BD53-4883-A2B0-D236EB80D087}" dt="2023-05-08T06:58:30.644" v="196" actId="403"/>
          <ac:spMkLst>
            <pc:docMk/>
            <pc:sldMk cId="2427721701" sldId="2424"/>
            <ac:spMk id="2" creationId="{E31C88B7-F1EE-39F7-B742-5D87B6657223}"/>
          </ac:spMkLst>
        </pc:spChg>
        <pc:graphicFrameChg chg="mod">
          <ac:chgData name="Gallardo, Noemi@Energy" userId="d2c68cff-de9a-4fe9-906d-16a79ac02aaf" providerId="ADAL" clId="{12BDC2B7-BD53-4883-A2B0-D236EB80D087}" dt="2023-05-09T07:56:07.695" v="4988" actId="962"/>
          <ac:graphicFrameMkLst>
            <pc:docMk/>
            <pc:sldMk cId="2427721701" sldId="2424"/>
            <ac:graphicFrameMk id="16" creationId="{47FF6D68-4F16-A530-C384-068C85687DC2}"/>
          </ac:graphicFrameMkLst>
        </pc:graphicFrameChg>
      </pc:sldChg>
      <pc:sldChg chg="modSp mod">
        <pc:chgData name="Gallardo, Noemi@Energy" userId="d2c68cff-de9a-4fe9-906d-16a79ac02aaf" providerId="ADAL" clId="{12BDC2B7-BD53-4883-A2B0-D236EB80D087}" dt="2023-05-09T07:53:35.556" v="4254" actId="962"/>
        <pc:sldMkLst>
          <pc:docMk/>
          <pc:sldMk cId="1771187137" sldId="2426"/>
        </pc:sldMkLst>
        <pc:spChg chg="mod">
          <ac:chgData name="Gallardo, Noemi@Energy" userId="d2c68cff-de9a-4fe9-906d-16a79ac02aaf" providerId="ADAL" clId="{12BDC2B7-BD53-4883-A2B0-D236EB80D087}" dt="2023-05-08T18:58:57.225" v="839" actId="1035"/>
          <ac:spMkLst>
            <pc:docMk/>
            <pc:sldMk cId="1771187137" sldId="2426"/>
            <ac:spMk id="2" creationId="{884ED36F-F2ED-0561-B2D9-9CD58DE64334}"/>
          </ac:spMkLst>
        </pc:spChg>
        <pc:spChg chg="mod">
          <ac:chgData name="Gallardo, Noemi@Energy" userId="d2c68cff-de9a-4fe9-906d-16a79ac02aaf" providerId="ADAL" clId="{12BDC2B7-BD53-4883-A2B0-D236EB80D087}" dt="2023-05-09T07:53:01.111" v="4155" actId="962"/>
          <ac:spMkLst>
            <pc:docMk/>
            <pc:sldMk cId="1771187137" sldId="2426"/>
            <ac:spMk id="3" creationId="{4A30D72C-8C58-BA24-642A-29973530DBF5}"/>
          </ac:spMkLst>
        </pc:spChg>
        <pc:picChg chg="mod">
          <ac:chgData name="Gallardo, Noemi@Energy" userId="d2c68cff-de9a-4fe9-906d-16a79ac02aaf" providerId="ADAL" clId="{12BDC2B7-BD53-4883-A2B0-D236EB80D087}" dt="2023-05-09T07:53:35.556" v="4254" actId="962"/>
          <ac:picMkLst>
            <pc:docMk/>
            <pc:sldMk cId="1771187137" sldId="2426"/>
            <ac:picMk id="6" creationId="{48704B0C-6E98-FB70-774D-7608AB5AD12F}"/>
          </ac:picMkLst>
        </pc:picChg>
      </pc:sldChg>
      <pc:sldChg chg="del">
        <pc:chgData name="Gallardo, Noemi@Energy" userId="d2c68cff-de9a-4fe9-906d-16a79ac02aaf" providerId="ADAL" clId="{12BDC2B7-BD53-4883-A2B0-D236EB80D087}" dt="2023-05-08T20:08:36.165" v="964" actId="47"/>
        <pc:sldMkLst>
          <pc:docMk/>
          <pc:sldMk cId="667856164" sldId="2427"/>
        </pc:sldMkLst>
      </pc:sldChg>
      <pc:sldChg chg="addSp delSp modSp mod modNotesTx">
        <pc:chgData name="Gallardo, Noemi@Energy" userId="d2c68cff-de9a-4fe9-906d-16a79ac02aaf" providerId="ADAL" clId="{12BDC2B7-BD53-4883-A2B0-D236EB80D087}" dt="2023-05-09T07:55:42.678" v="4840" actId="962"/>
        <pc:sldMkLst>
          <pc:docMk/>
          <pc:sldMk cId="2216133280" sldId="2430"/>
        </pc:sldMkLst>
        <pc:spChg chg="mod">
          <ac:chgData name="Gallardo, Noemi@Energy" userId="d2c68cff-de9a-4fe9-906d-16a79ac02aaf" providerId="ADAL" clId="{12BDC2B7-BD53-4883-A2B0-D236EB80D087}" dt="2023-05-09T02:58:59.220" v="1207" actId="14100"/>
          <ac:spMkLst>
            <pc:docMk/>
            <pc:sldMk cId="2216133280" sldId="2430"/>
            <ac:spMk id="2" creationId="{884ED36F-F2ED-0561-B2D9-9CD58DE64334}"/>
          </ac:spMkLst>
        </pc:spChg>
        <pc:spChg chg="del">
          <ac:chgData name="Gallardo, Noemi@Energy" userId="d2c68cff-de9a-4fe9-906d-16a79ac02aaf" providerId="ADAL" clId="{12BDC2B7-BD53-4883-A2B0-D236EB80D087}" dt="2023-05-09T07:53:46.537" v="4255" actId="478"/>
          <ac:spMkLst>
            <pc:docMk/>
            <pc:sldMk cId="2216133280" sldId="2430"/>
            <ac:spMk id="3" creationId="{4A30D72C-8C58-BA24-642A-29973530DBF5}"/>
          </ac:spMkLst>
        </pc:spChg>
        <pc:spChg chg="add del mod">
          <ac:chgData name="Gallardo, Noemi@Energy" userId="d2c68cff-de9a-4fe9-906d-16a79ac02aaf" providerId="ADAL" clId="{12BDC2B7-BD53-4883-A2B0-D236EB80D087}" dt="2023-05-09T07:53:59.755" v="4258" actId="478"/>
          <ac:spMkLst>
            <pc:docMk/>
            <pc:sldMk cId="2216133280" sldId="2430"/>
            <ac:spMk id="6" creationId="{654D10AC-E8F2-157D-6483-CF88F06CDFED}"/>
          </ac:spMkLst>
        </pc:spChg>
        <pc:picChg chg="mod">
          <ac:chgData name="Gallardo, Noemi@Energy" userId="d2c68cff-de9a-4fe9-906d-16a79ac02aaf" providerId="ADAL" clId="{12BDC2B7-BD53-4883-A2B0-D236EB80D087}" dt="2023-05-09T07:55:42.678" v="4840" actId="962"/>
          <ac:picMkLst>
            <pc:docMk/>
            <pc:sldMk cId="2216133280" sldId="2430"/>
            <ac:picMk id="8" creationId="{C1F1995D-B4E0-92BD-2877-5873181775E2}"/>
          </ac:picMkLst>
        </pc:picChg>
      </pc:sldChg>
      <pc:sldChg chg="del">
        <pc:chgData name="Gallardo, Noemi@Energy" userId="d2c68cff-de9a-4fe9-906d-16a79ac02aaf" providerId="ADAL" clId="{12BDC2B7-BD53-4883-A2B0-D236EB80D087}" dt="2023-05-08T06:33:09.489" v="18" actId="47"/>
        <pc:sldMkLst>
          <pc:docMk/>
          <pc:sldMk cId="3537462083" sldId="2431"/>
        </pc:sldMkLst>
      </pc:sldChg>
      <pc:sldChg chg="addSp modSp mod">
        <pc:chgData name="Gallardo, Noemi@Energy" userId="d2c68cff-de9a-4fe9-906d-16a79ac02aaf" providerId="ADAL" clId="{12BDC2B7-BD53-4883-A2B0-D236EB80D087}" dt="2023-05-09T08:01:28.014" v="6332" actId="13244"/>
        <pc:sldMkLst>
          <pc:docMk/>
          <pc:sldMk cId="1307267138" sldId="2432"/>
        </pc:sldMkLst>
        <pc:spChg chg="add mod">
          <ac:chgData name="Gallardo, Noemi@Energy" userId="d2c68cff-de9a-4fe9-906d-16a79ac02aaf" providerId="ADAL" clId="{12BDC2B7-BD53-4883-A2B0-D236EB80D087}" dt="2023-05-09T08:01:28.014" v="6332" actId="13244"/>
          <ac:spMkLst>
            <pc:docMk/>
            <pc:sldMk cId="1307267138" sldId="2432"/>
            <ac:spMk id="2" creationId="{9009B3E6-0838-B94E-742F-893E8FCD30B7}"/>
          </ac:spMkLst>
        </pc:spChg>
        <pc:spChg chg="mod">
          <ac:chgData name="Gallardo, Noemi@Energy" userId="d2c68cff-de9a-4fe9-906d-16a79ac02aaf" providerId="ADAL" clId="{12BDC2B7-BD53-4883-A2B0-D236EB80D087}" dt="2023-05-09T08:01:21.289" v="6330" actId="13244"/>
          <ac:spMkLst>
            <pc:docMk/>
            <pc:sldMk cId="1307267138" sldId="2432"/>
            <ac:spMk id="3" creationId="{9F4C92F8-6447-01E7-7783-DCD9596C8F73}"/>
          </ac:spMkLst>
        </pc:spChg>
        <pc:graphicFrameChg chg="mod">
          <ac:chgData name="Gallardo, Noemi@Energy" userId="d2c68cff-de9a-4fe9-906d-16a79ac02aaf" providerId="ADAL" clId="{12BDC2B7-BD53-4883-A2B0-D236EB80D087}" dt="2023-05-09T07:51:48.914" v="3819" actId="962"/>
          <ac:graphicFrameMkLst>
            <pc:docMk/>
            <pc:sldMk cId="1307267138" sldId="2432"/>
            <ac:graphicFrameMk id="5" creationId="{C7F30F26-7E6E-85FE-C3C6-221BE31106C0}"/>
          </ac:graphicFrameMkLst>
        </pc:graphicFrameChg>
        <pc:graphicFrameChg chg="mod">
          <ac:chgData name="Gallardo, Noemi@Energy" userId="d2c68cff-de9a-4fe9-906d-16a79ac02aaf" providerId="ADAL" clId="{12BDC2B7-BD53-4883-A2B0-D236EB80D087}" dt="2023-05-09T07:52:31.396" v="4021" actId="962"/>
          <ac:graphicFrameMkLst>
            <pc:docMk/>
            <pc:sldMk cId="1307267138" sldId="2432"/>
            <ac:graphicFrameMk id="8" creationId="{7752483B-C61C-7F7A-76B8-D80DBB965E5F}"/>
          </ac:graphicFrameMkLst>
        </pc:graphicFrameChg>
      </pc:sldChg>
      <pc:sldChg chg="del ord">
        <pc:chgData name="Gallardo, Noemi@Energy" userId="d2c68cff-de9a-4fe9-906d-16a79ac02aaf" providerId="ADAL" clId="{12BDC2B7-BD53-4883-A2B0-D236EB80D087}" dt="2023-05-09T06:01:46.555" v="1798" actId="47"/>
        <pc:sldMkLst>
          <pc:docMk/>
          <pc:sldMk cId="2476730822" sldId="2433"/>
        </pc:sldMkLst>
      </pc:sldChg>
      <pc:sldChg chg="addSp delSp modSp new mod ord">
        <pc:chgData name="Gallardo, Noemi@Energy" userId="d2c68cff-de9a-4fe9-906d-16a79ac02aaf" providerId="ADAL" clId="{12BDC2B7-BD53-4883-A2B0-D236EB80D087}" dt="2023-05-09T08:03:34.864" v="6533" actId="962"/>
        <pc:sldMkLst>
          <pc:docMk/>
          <pc:sldMk cId="3138445372" sldId="2434"/>
        </pc:sldMkLst>
        <pc:spChg chg="mod">
          <ac:chgData name="Gallardo, Noemi@Energy" userId="d2c68cff-de9a-4fe9-906d-16a79ac02aaf" providerId="ADAL" clId="{12BDC2B7-BD53-4883-A2B0-D236EB80D087}" dt="2023-05-08T18:20:30.867" v="477" actId="20577"/>
          <ac:spMkLst>
            <pc:docMk/>
            <pc:sldMk cId="3138445372" sldId="2434"/>
            <ac:spMk id="2" creationId="{C024E344-AAEB-6B6B-FDC0-C118C969C427}"/>
          </ac:spMkLst>
        </pc:spChg>
        <pc:spChg chg="mod">
          <ac:chgData name="Gallardo, Noemi@Energy" userId="d2c68cff-de9a-4fe9-906d-16a79ac02aaf" providerId="ADAL" clId="{12BDC2B7-BD53-4883-A2B0-D236EB80D087}" dt="2023-05-09T08:00:51.746" v="6328" actId="13244"/>
          <ac:spMkLst>
            <pc:docMk/>
            <pc:sldMk cId="3138445372" sldId="2434"/>
            <ac:spMk id="3" creationId="{24FD290D-5CAB-6A04-4087-D6987F3B0317}"/>
          </ac:spMkLst>
        </pc:spChg>
        <pc:picChg chg="add del mod">
          <ac:chgData name="Gallardo, Noemi@Energy" userId="d2c68cff-de9a-4fe9-906d-16a79ac02aaf" providerId="ADAL" clId="{12BDC2B7-BD53-4883-A2B0-D236EB80D087}" dt="2023-05-08T06:47:43.850" v="68" actId="931"/>
          <ac:picMkLst>
            <pc:docMk/>
            <pc:sldMk cId="3138445372" sldId="2434"/>
            <ac:picMk id="5" creationId="{F58576AA-20E1-31F8-8C1C-670AF91B1130}"/>
          </ac:picMkLst>
        </pc:picChg>
        <pc:picChg chg="add mod modCrop">
          <ac:chgData name="Gallardo, Noemi@Energy" userId="d2c68cff-de9a-4fe9-906d-16a79ac02aaf" providerId="ADAL" clId="{12BDC2B7-BD53-4883-A2B0-D236EB80D087}" dt="2023-05-09T08:03:15.083" v="6461" actId="962"/>
          <ac:picMkLst>
            <pc:docMk/>
            <pc:sldMk cId="3138445372" sldId="2434"/>
            <ac:picMk id="7" creationId="{8A732FFE-4613-4419-DFC9-87546292FB17}"/>
          </ac:picMkLst>
        </pc:picChg>
        <pc:picChg chg="add mod">
          <ac:chgData name="Gallardo, Noemi@Energy" userId="d2c68cff-de9a-4fe9-906d-16a79ac02aaf" providerId="ADAL" clId="{12BDC2B7-BD53-4883-A2B0-D236EB80D087}" dt="2023-05-09T08:03:34.864" v="6533" actId="962"/>
          <ac:picMkLst>
            <pc:docMk/>
            <pc:sldMk cId="3138445372" sldId="2434"/>
            <ac:picMk id="9" creationId="{67D935E5-5F96-32AB-5D42-F743BE8363AB}"/>
          </ac:picMkLst>
        </pc:picChg>
      </pc:sldChg>
      <pc:sldChg chg="addSp delSp modSp add mod">
        <pc:chgData name="Gallardo, Noemi@Energy" userId="d2c68cff-de9a-4fe9-906d-16a79ac02aaf" providerId="ADAL" clId="{12BDC2B7-BD53-4883-A2B0-D236EB80D087}" dt="2023-05-09T07:50:07.965" v="3315" actId="962"/>
        <pc:sldMkLst>
          <pc:docMk/>
          <pc:sldMk cId="128141251" sldId="2435"/>
        </pc:sldMkLst>
        <pc:spChg chg="mod">
          <ac:chgData name="Gallardo, Noemi@Energy" userId="d2c68cff-de9a-4fe9-906d-16a79ac02aaf" providerId="ADAL" clId="{12BDC2B7-BD53-4883-A2B0-D236EB80D087}" dt="2023-05-08T18:20:51.174" v="499" actId="20577"/>
          <ac:spMkLst>
            <pc:docMk/>
            <pc:sldMk cId="128141251" sldId="2435"/>
            <ac:spMk id="2" creationId="{C024E344-AAEB-6B6B-FDC0-C118C969C427}"/>
          </ac:spMkLst>
        </pc:spChg>
        <pc:spChg chg="add del mod topLvl">
          <ac:chgData name="Gallardo, Noemi@Energy" userId="d2c68cff-de9a-4fe9-906d-16a79ac02aaf" providerId="ADAL" clId="{12BDC2B7-BD53-4883-A2B0-D236EB80D087}" dt="2023-05-08T18:56:55.396" v="717" actId="478"/>
          <ac:spMkLst>
            <pc:docMk/>
            <pc:sldMk cId="128141251" sldId="2435"/>
            <ac:spMk id="11" creationId="{7ED79C6E-2029-5BA3-D70C-F392C6AEFD7E}"/>
          </ac:spMkLst>
        </pc:spChg>
        <pc:spChg chg="add del mod topLvl">
          <ac:chgData name="Gallardo, Noemi@Energy" userId="d2c68cff-de9a-4fe9-906d-16a79ac02aaf" providerId="ADAL" clId="{12BDC2B7-BD53-4883-A2B0-D236EB80D087}" dt="2023-05-08T18:56:58.232" v="718" actId="478"/>
          <ac:spMkLst>
            <pc:docMk/>
            <pc:sldMk cId="128141251" sldId="2435"/>
            <ac:spMk id="12" creationId="{01A9FF9D-6F1E-6B7C-2954-021EF96054EC}"/>
          </ac:spMkLst>
        </pc:spChg>
        <pc:grpChg chg="add del mod">
          <ac:chgData name="Gallardo, Noemi@Energy" userId="d2c68cff-de9a-4fe9-906d-16a79ac02aaf" providerId="ADAL" clId="{12BDC2B7-BD53-4883-A2B0-D236EB80D087}" dt="2023-05-08T18:56:55.396" v="717" actId="478"/>
          <ac:grpSpMkLst>
            <pc:docMk/>
            <pc:sldMk cId="128141251" sldId="2435"/>
            <ac:grpSpMk id="10" creationId="{F52253B6-F06B-870A-67F8-019DFDA9A8DF}"/>
          </ac:grpSpMkLst>
        </pc:grpChg>
        <pc:graphicFrameChg chg="add del mod modGraphic">
          <ac:chgData name="Gallardo, Noemi@Energy" userId="d2c68cff-de9a-4fe9-906d-16a79ac02aaf" providerId="ADAL" clId="{12BDC2B7-BD53-4883-A2B0-D236EB80D087}" dt="2023-05-09T07:50:07.965" v="3315" actId="962"/>
          <ac:graphicFrameMkLst>
            <pc:docMk/>
            <pc:sldMk cId="128141251" sldId="2435"/>
            <ac:graphicFrameMk id="4" creationId="{6291695F-3467-E8CD-6A30-A9F7F723CB43}"/>
          </ac:graphicFrameMkLst>
        </pc:graphicFrameChg>
        <pc:picChg chg="add del mod">
          <ac:chgData name="Gallardo, Noemi@Energy" userId="d2c68cff-de9a-4fe9-906d-16a79ac02aaf" providerId="ADAL" clId="{12BDC2B7-BD53-4883-A2B0-D236EB80D087}" dt="2023-05-08T18:44:44.498" v="625" actId="931"/>
          <ac:picMkLst>
            <pc:docMk/>
            <pc:sldMk cId="128141251" sldId="2435"/>
            <ac:picMk id="6" creationId="{87DA18B9-9A18-8552-1DDC-B06FEE4B9E12}"/>
          </ac:picMkLst>
        </pc:picChg>
        <pc:picChg chg="del">
          <ac:chgData name="Gallardo, Noemi@Energy" userId="d2c68cff-de9a-4fe9-906d-16a79ac02aaf" providerId="ADAL" clId="{12BDC2B7-BD53-4883-A2B0-D236EB80D087}" dt="2023-05-08T18:16:24.320" v="459" actId="478"/>
          <ac:picMkLst>
            <pc:docMk/>
            <pc:sldMk cId="128141251" sldId="2435"/>
            <ac:picMk id="7" creationId="{8A732FFE-4613-4419-DFC9-87546292FB17}"/>
          </ac:picMkLst>
        </pc:picChg>
        <pc:picChg chg="add del mod">
          <ac:chgData name="Gallardo, Noemi@Energy" userId="d2c68cff-de9a-4fe9-906d-16a79ac02aaf" providerId="ADAL" clId="{12BDC2B7-BD53-4883-A2B0-D236EB80D087}" dt="2023-05-08T18:44:42.918" v="623"/>
          <ac:picMkLst>
            <pc:docMk/>
            <pc:sldMk cId="128141251" sldId="2435"/>
            <ac:picMk id="8" creationId="{043128D1-5018-CB52-DB0C-B53E4ECFBEC1}"/>
          </ac:picMkLst>
        </pc:picChg>
        <pc:picChg chg="del">
          <ac:chgData name="Gallardo, Noemi@Energy" userId="d2c68cff-de9a-4fe9-906d-16a79ac02aaf" providerId="ADAL" clId="{12BDC2B7-BD53-4883-A2B0-D236EB80D087}" dt="2023-05-08T18:16:25.473" v="460" actId="478"/>
          <ac:picMkLst>
            <pc:docMk/>
            <pc:sldMk cId="128141251" sldId="2435"/>
            <ac:picMk id="9" creationId="{67D935E5-5F96-32AB-5D42-F743BE8363AB}"/>
          </ac:picMkLst>
        </pc:picChg>
      </pc:sldChg>
      <pc:sldChg chg="addSp delSp modSp add mod">
        <pc:chgData name="Gallardo, Noemi@Energy" userId="d2c68cff-de9a-4fe9-906d-16a79ac02aaf" providerId="ADAL" clId="{12BDC2B7-BD53-4883-A2B0-D236EB80D087}" dt="2023-05-09T08:02:33.544" v="6335" actId="13244"/>
        <pc:sldMkLst>
          <pc:docMk/>
          <pc:sldMk cId="124162085" sldId="2436"/>
        </pc:sldMkLst>
        <pc:spChg chg="mod">
          <ac:chgData name="Gallardo, Noemi@Energy" userId="d2c68cff-de9a-4fe9-906d-16a79ac02aaf" providerId="ADAL" clId="{12BDC2B7-BD53-4883-A2B0-D236EB80D087}" dt="2023-05-09T07:25:20.263" v="2275" actId="14100"/>
          <ac:spMkLst>
            <pc:docMk/>
            <pc:sldMk cId="124162085" sldId="2436"/>
            <ac:spMk id="4" creationId="{053A1C97-F1F4-885F-0AE8-105B84A9213A}"/>
          </ac:spMkLst>
        </pc:spChg>
        <pc:spChg chg="mod">
          <ac:chgData name="Gallardo, Noemi@Energy" userId="d2c68cff-de9a-4fe9-906d-16a79ac02aaf" providerId="ADAL" clId="{12BDC2B7-BD53-4883-A2B0-D236EB80D087}" dt="2023-05-09T08:02:33.544" v="6335" actId="13244"/>
          <ac:spMkLst>
            <pc:docMk/>
            <pc:sldMk cId="124162085" sldId="2436"/>
            <ac:spMk id="5" creationId="{B4BFF82E-427D-4E54-9944-55D85DDFDBBE}"/>
          </ac:spMkLst>
        </pc:spChg>
        <pc:picChg chg="add del mod">
          <ac:chgData name="Gallardo, Noemi@Energy" userId="d2c68cff-de9a-4fe9-906d-16a79ac02aaf" providerId="ADAL" clId="{12BDC2B7-BD53-4883-A2B0-D236EB80D087}" dt="2023-05-09T07:16:52.819" v="2123"/>
          <ac:picMkLst>
            <pc:docMk/>
            <pc:sldMk cId="124162085" sldId="2436"/>
            <ac:picMk id="1026" creationId="{81AB96AD-08B5-E4FF-2567-A4C4B995D848}"/>
          </ac:picMkLst>
        </pc:picChg>
        <pc:picChg chg="add mod">
          <ac:chgData name="Gallardo, Noemi@Energy" userId="d2c68cff-de9a-4fe9-906d-16a79ac02aaf" providerId="ADAL" clId="{12BDC2B7-BD53-4883-A2B0-D236EB80D087}" dt="2023-05-09T07:58:55.269" v="6082" actId="962"/>
          <ac:picMkLst>
            <pc:docMk/>
            <pc:sldMk cId="124162085" sldId="2436"/>
            <ac:picMk id="1028" creationId="{BD63E820-0687-6F76-FFF7-B656C2477E90}"/>
          </ac:picMkLst>
        </pc:picChg>
      </pc:sldChg>
      <pc:sldChg chg="addSp delSp modSp add mod">
        <pc:chgData name="Gallardo, Noemi@Energy" userId="d2c68cff-de9a-4fe9-906d-16a79ac02aaf" providerId="ADAL" clId="{12BDC2B7-BD53-4883-A2B0-D236EB80D087}" dt="2023-05-09T07:59:32.680" v="6324" actId="962"/>
        <pc:sldMkLst>
          <pc:docMk/>
          <pc:sldMk cId="14492710" sldId="2437"/>
        </pc:sldMkLst>
        <pc:spChg chg="mod">
          <ac:chgData name="Gallardo, Noemi@Energy" userId="d2c68cff-de9a-4fe9-906d-16a79ac02aaf" providerId="ADAL" clId="{12BDC2B7-BD53-4883-A2B0-D236EB80D087}" dt="2023-05-09T07:26:00.788" v="2283" actId="20577"/>
          <ac:spMkLst>
            <pc:docMk/>
            <pc:sldMk cId="14492710" sldId="2437"/>
            <ac:spMk id="2" creationId="{4254CF0D-7BD6-417A-B54A-682F342A43B8}"/>
          </ac:spMkLst>
        </pc:spChg>
        <pc:spChg chg="del mod">
          <ac:chgData name="Gallardo, Noemi@Energy" userId="d2c68cff-de9a-4fe9-906d-16a79ac02aaf" providerId="ADAL" clId="{12BDC2B7-BD53-4883-A2B0-D236EB80D087}" dt="2023-05-09T06:39:22.856" v="1918" actId="1032"/>
          <ac:spMkLst>
            <pc:docMk/>
            <pc:sldMk cId="14492710" sldId="2437"/>
            <ac:spMk id="4" creationId="{053A1C97-F1F4-885F-0AE8-105B84A9213A}"/>
          </ac:spMkLst>
        </pc:spChg>
        <pc:spChg chg="add del mod">
          <ac:chgData name="Gallardo, Noemi@Energy" userId="d2c68cff-de9a-4fe9-906d-16a79ac02aaf" providerId="ADAL" clId="{12BDC2B7-BD53-4883-A2B0-D236EB80D087}" dt="2023-05-09T06:40:54.199" v="1926" actId="478"/>
          <ac:spMkLst>
            <pc:docMk/>
            <pc:sldMk cId="14492710" sldId="2437"/>
            <ac:spMk id="8" creationId="{6A250EBD-8780-D1EC-D969-03EC94DC7429}"/>
          </ac:spMkLst>
        </pc:spChg>
        <pc:spChg chg="add del">
          <ac:chgData name="Gallardo, Noemi@Energy" userId="d2c68cff-de9a-4fe9-906d-16a79ac02aaf" providerId="ADAL" clId="{12BDC2B7-BD53-4883-A2B0-D236EB80D087}" dt="2023-05-09T07:11:21.865" v="2030" actId="22"/>
          <ac:spMkLst>
            <pc:docMk/>
            <pc:sldMk cId="14492710" sldId="2437"/>
            <ac:spMk id="10" creationId="{77C64F6D-30B6-B35B-B4A8-7EF22333B9E9}"/>
          </ac:spMkLst>
        </pc:spChg>
        <pc:graphicFrameChg chg="add del mod modGraphic">
          <ac:chgData name="Gallardo, Noemi@Energy" userId="d2c68cff-de9a-4fe9-906d-16a79ac02aaf" providerId="ADAL" clId="{12BDC2B7-BD53-4883-A2B0-D236EB80D087}" dt="2023-05-09T06:40:50.417" v="1924" actId="478"/>
          <ac:graphicFrameMkLst>
            <pc:docMk/>
            <pc:sldMk cId="14492710" sldId="2437"/>
            <ac:graphicFrameMk id="3" creationId="{B1A7CB3D-BEBB-BF4A-C38E-1F72BAADA48E}"/>
          </ac:graphicFrameMkLst>
        </pc:graphicFrameChg>
        <pc:graphicFrameChg chg="add del mod modGraphic">
          <ac:chgData name="Gallardo, Noemi@Energy" userId="d2c68cff-de9a-4fe9-906d-16a79ac02aaf" providerId="ADAL" clId="{12BDC2B7-BD53-4883-A2B0-D236EB80D087}" dt="2023-05-09T07:59:32.680" v="6324" actId="962"/>
          <ac:graphicFrameMkLst>
            <pc:docMk/>
            <pc:sldMk cId="14492710" sldId="2437"/>
            <ac:graphicFrameMk id="6" creationId="{CF06EEEE-ECFC-8527-56FF-5C929BC817BA}"/>
          </ac:graphicFrameMkLst>
        </pc:graphicFrameChg>
      </pc:sldChg>
      <pc:sldChg chg="addSp modSp add mod modClrScheme chgLayout">
        <pc:chgData name="Gallardo, Noemi@Energy" userId="d2c68cff-de9a-4fe9-906d-16a79ac02aaf" providerId="ADAL" clId="{12BDC2B7-BD53-4883-A2B0-D236EB80D087}" dt="2023-05-09T05:24:08.891" v="1795" actId="20577"/>
        <pc:sldMkLst>
          <pc:docMk/>
          <pc:sldMk cId="3289146357" sldId="2438"/>
        </pc:sldMkLst>
        <pc:spChg chg="mod">
          <ac:chgData name="Gallardo, Noemi@Energy" userId="d2c68cff-de9a-4fe9-906d-16a79ac02aaf" providerId="ADAL" clId="{12BDC2B7-BD53-4883-A2B0-D236EB80D087}" dt="2023-05-09T05:23:45.025" v="1789" actId="26606"/>
          <ac:spMkLst>
            <pc:docMk/>
            <pc:sldMk cId="3289146357" sldId="2438"/>
            <ac:spMk id="2" creationId="{4254CF0D-7BD6-417A-B54A-682F342A43B8}"/>
          </ac:spMkLst>
        </pc:spChg>
        <pc:spChg chg="mod">
          <ac:chgData name="Gallardo, Noemi@Energy" userId="d2c68cff-de9a-4fe9-906d-16a79ac02aaf" providerId="ADAL" clId="{12BDC2B7-BD53-4883-A2B0-D236EB80D087}" dt="2023-05-09T05:24:08.891" v="1795" actId="20577"/>
          <ac:spMkLst>
            <pc:docMk/>
            <pc:sldMk cId="3289146357" sldId="2438"/>
            <ac:spMk id="4" creationId="{053A1C97-F1F4-885F-0AE8-105B84A9213A}"/>
          </ac:spMkLst>
        </pc:spChg>
        <pc:spChg chg="mod ord">
          <ac:chgData name="Gallardo, Noemi@Energy" userId="d2c68cff-de9a-4fe9-906d-16a79ac02aaf" providerId="ADAL" clId="{12BDC2B7-BD53-4883-A2B0-D236EB80D087}" dt="2023-05-09T05:23:45.025" v="1789" actId="26606"/>
          <ac:spMkLst>
            <pc:docMk/>
            <pc:sldMk cId="3289146357" sldId="2438"/>
            <ac:spMk id="5" creationId="{B4BFF82E-427D-4E54-9944-55D85DDFDBBE}"/>
          </ac:spMkLst>
        </pc:spChg>
        <pc:picChg chg="add mod">
          <ac:chgData name="Gallardo, Noemi@Energy" userId="d2c68cff-de9a-4fe9-906d-16a79ac02aaf" providerId="ADAL" clId="{12BDC2B7-BD53-4883-A2B0-D236EB80D087}" dt="2023-05-09T05:23:45.025" v="1789" actId="26606"/>
          <ac:picMkLst>
            <pc:docMk/>
            <pc:sldMk cId="3289146357" sldId="2438"/>
            <ac:picMk id="6" creationId="{DC840E20-C354-5E4F-BA41-C6281AE0446B}"/>
          </ac:picMkLst>
        </pc:picChg>
      </pc:sldChg>
      <pc:sldChg chg="addSp delSp modSp add mod">
        <pc:chgData name="Gallardo, Noemi@Energy" userId="d2c68cff-de9a-4fe9-906d-16a79ac02aaf" providerId="ADAL" clId="{12BDC2B7-BD53-4883-A2B0-D236EB80D087}" dt="2023-05-09T07:44:25.844" v="2383" actId="14100"/>
        <pc:sldMkLst>
          <pc:docMk/>
          <pc:sldMk cId="3304730766" sldId="2439"/>
        </pc:sldMkLst>
        <pc:spChg chg="mod">
          <ac:chgData name="Gallardo, Noemi@Energy" userId="d2c68cff-de9a-4fe9-906d-16a79ac02aaf" providerId="ADAL" clId="{12BDC2B7-BD53-4883-A2B0-D236EB80D087}" dt="2023-05-09T07:26:06.530" v="2296" actId="20577"/>
          <ac:spMkLst>
            <pc:docMk/>
            <pc:sldMk cId="3304730766" sldId="2439"/>
            <ac:spMk id="2" creationId="{4254CF0D-7BD6-417A-B54A-682F342A43B8}"/>
          </ac:spMkLst>
        </pc:spChg>
        <pc:spChg chg="add mod">
          <ac:chgData name="Gallardo, Noemi@Energy" userId="d2c68cff-de9a-4fe9-906d-16a79ac02aaf" providerId="ADAL" clId="{12BDC2B7-BD53-4883-A2B0-D236EB80D087}" dt="2023-05-09T07:44:25.844" v="2383" actId="14100"/>
          <ac:spMkLst>
            <pc:docMk/>
            <pc:sldMk cId="3304730766" sldId="2439"/>
            <ac:spMk id="3" creationId="{911FEE3F-CB4E-1CDB-C02B-4CF8033D256A}"/>
          </ac:spMkLst>
        </pc:spChg>
        <pc:graphicFrameChg chg="del">
          <ac:chgData name="Gallardo, Noemi@Energy" userId="d2c68cff-de9a-4fe9-906d-16a79ac02aaf" providerId="ADAL" clId="{12BDC2B7-BD53-4883-A2B0-D236EB80D087}" dt="2023-05-09T07:12:52.593" v="2057" actId="478"/>
          <ac:graphicFrameMkLst>
            <pc:docMk/>
            <pc:sldMk cId="3304730766" sldId="2439"/>
            <ac:graphicFrameMk id="6" creationId="{CF06EEEE-ECFC-8527-56FF-5C929BC817BA}"/>
          </ac:graphicFrameMkLst>
        </pc:graphicFrameChg>
      </pc:sldChg>
      <pc:sldChg chg="add del">
        <pc:chgData name="Gallardo, Noemi@Energy" userId="d2c68cff-de9a-4fe9-906d-16a79ac02aaf" providerId="ADAL" clId="{12BDC2B7-BD53-4883-A2B0-D236EB80D087}" dt="2023-05-09T07:13:37.937" v="2059" actId="47"/>
        <pc:sldMkLst>
          <pc:docMk/>
          <pc:sldMk cId="1746752192" sldId="2440"/>
        </pc:sldMkLst>
      </pc:sldChg>
      <pc:sldChg chg="modSp add mod">
        <pc:chgData name="Gallardo, Noemi@Energy" userId="d2c68cff-de9a-4fe9-906d-16a79ac02aaf" providerId="ADAL" clId="{12BDC2B7-BD53-4883-A2B0-D236EB80D087}" dt="2023-05-09T07:47:07.588" v="2549" actId="255"/>
        <pc:sldMkLst>
          <pc:docMk/>
          <pc:sldMk cId="3975966717" sldId="2440"/>
        </pc:sldMkLst>
        <pc:spChg chg="mod">
          <ac:chgData name="Gallardo, Noemi@Energy" userId="d2c68cff-de9a-4fe9-906d-16a79ac02aaf" providerId="ADAL" clId="{12BDC2B7-BD53-4883-A2B0-D236EB80D087}" dt="2023-05-09T07:29:28.491" v="2328" actId="20577"/>
          <ac:spMkLst>
            <pc:docMk/>
            <pc:sldMk cId="3975966717" sldId="2440"/>
            <ac:spMk id="2" creationId="{4254CF0D-7BD6-417A-B54A-682F342A43B8}"/>
          </ac:spMkLst>
        </pc:spChg>
        <pc:spChg chg="mod">
          <ac:chgData name="Gallardo, Noemi@Energy" userId="d2c68cff-de9a-4fe9-906d-16a79ac02aaf" providerId="ADAL" clId="{12BDC2B7-BD53-4883-A2B0-D236EB80D087}" dt="2023-05-09T07:47:07.588" v="2549" actId="255"/>
          <ac:spMkLst>
            <pc:docMk/>
            <pc:sldMk cId="3975966717" sldId="2440"/>
            <ac:spMk id="3" creationId="{911FEE3F-CB4E-1CDB-C02B-4CF8033D256A}"/>
          </ac:spMkLst>
        </pc:spChg>
      </pc:sldChg>
      <pc:sldChg chg="add del">
        <pc:chgData name="Gallardo, Noemi@Energy" userId="d2c68cff-de9a-4fe9-906d-16a79ac02aaf" providerId="ADAL" clId="{12BDC2B7-BD53-4883-A2B0-D236EB80D087}" dt="2023-05-09T07:13:40.851" v="2060" actId="47"/>
        <pc:sldMkLst>
          <pc:docMk/>
          <pc:sldMk cId="3725555096" sldId="244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5BA70-0E81-40EC-9C7E-5C3CF2C58AF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10EAA67-EC68-4637-BFD5-D3C3DE398CF5}">
      <dgm:prSet phldrT="[Text]"/>
      <dgm:spPr/>
      <dgm:t>
        <a:bodyPr/>
        <a:lstStyle/>
        <a:p>
          <a:r>
            <a:rPr lang="en-US" dirty="0"/>
            <a:t>Removing Barriers for Clean Energy </a:t>
          </a:r>
        </a:p>
      </dgm:t>
    </dgm:pt>
    <dgm:pt modelId="{BF1CFD0B-75E8-47A6-BCA0-B42D70080C71}" type="parTrans" cxnId="{B63AA8AC-8DDD-486F-8619-5E396362103A}">
      <dgm:prSet/>
      <dgm:spPr/>
      <dgm:t>
        <a:bodyPr/>
        <a:lstStyle/>
        <a:p>
          <a:endParaRPr lang="en-US"/>
        </a:p>
      </dgm:t>
    </dgm:pt>
    <dgm:pt modelId="{0C4F5E1B-336D-47D3-890C-FD095739EA0D}" type="sibTrans" cxnId="{B63AA8AC-8DDD-486F-8619-5E396362103A}">
      <dgm:prSet/>
      <dgm:spPr/>
      <dgm:t>
        <a:bodyPr/>
        <a:lstStyle/>
        <a:p>
          <a:endParaRPr lang="en-US"/>
        </a:p>
      </dgm:t>
    </dgm:pt>
    <dgm:pt modelId="{E3A8EFE4-1191-4660-BBEF-D5CE8FC8CC35}">
      <dgm:prSet phldrT="[Text]"/>
      <dgm:spPr/>
      <dgm:t>
        <a:bodyPr/>
        <a:lstStyle/>
        <a:p>
          <a:r>
            <a:rPr lang="en-US" dirty="0"/>
            <a:t>STEP</a:t>
          </a:r>
        </a:p>
      </dgm:t>
    </dgm:pt>
    <dgm:pt modelId="{1C08552B-A4B2-4078-AB57-39128D9051EA}" type="parTrans" cxnId="{789DAA87-8045-459A-9C14-81F6706DEF6E}">
      <dgm:prSet/>
      <dgm:spPr/>
      <dgm:t>
        <a:bodyPr/>
        <a:lstStyle/>
        <a:p>
          <a:endParaRPr lang="en-US"/>
        </a:p>
      </dgm:t>
    </dgm:pt>
    <dgm:pt modelId="{5F0C149C-2306-4FB3-937F-5B3963512EE9}" type="sibTrans" cxnId="{789DAA87-8045-459A-9C14-81F6706DEF6E}">
      <dgm:prSet/>
      <dgm:spPr/>
      <dgm:t>
        <a:bodyPr/>
        <a:lstStyle/>
        <a:p>
          <a:endParaRPr lang="en-US"/>
        </a:p>
      </dgm:t>
    </dgm:pt>
    <dgm:pt modelId="{CBE7B6BE-CB03-49B9-B027-057948B37FD5}">
      <dgm:prSet phldrT="[Text]"/>
      <dgm:spPr/>
      <dgm:t>
        <a:bodyPr/>
        <a:lstStyle/>
        <a:p>
          <a:r>
            <a:rPr lang="en-US" dirty="0"/>
            <a:t>RREDI</a:t>
          </a:r>
        </a:p>
      </dgm:t>
    </dgm:pt>
    <dgm:pt modelId="{A7D766B7-BCD1-4D90-A415-EE0CDF09A2F6}" type="parTrans" cxnId="{8F8F3BD2-AC32-4359-A935-82708DE4DED1}">
      <dgm:prSet/>
      <dgm:spPr/>
      <dgm:t>
        <a:bodyPr/>
        <a:lstStyle/>
        <a:p>
          <a:endParaRPr lang="en-US"/>
        </a:p>
      </dgm:t>
    </dgm:pt>
    <dgm:pt modelId="{E004CA76-BEE5-4208-96D8-FCADE2E21F28}" type="sibTrans" cxnId="{8F8F3BD2-AC32-4359-A935-82708DE4DED1}">
      <dgm:prSet/>
      <dgm:spPr/>
      <dgm:t>
        <a:bodyPr/>
        <a:lstStyle/>
        <a:p>
          <a:endParaRPr lang="en-US"/>
        </a:p>
      </dgm:t>
    </dgm:pt>
    <dgm:pt modelId="{6088A6D9-32CF-4734-A1DF-2BA571F86978}">
      <dgm:prSet phldrT="[Text]"/>
      <dgm:spPr/>
      <dgm:t>
        <a:bodyPr/>
        <a:lstStyle/>
        <a:p>
          <a:r>
            <a:rPr lang="en-US" dirty="0"/>
            <a:t>Lithium Valley Vision</a:t>
          </a:r>
        </a:p>
      </dgm:t>
    </dgm:pt>
    <dgm:pt modelId="{BD9957AA-2773-480A-9492-8AC8A7C9C284}" type="parTrans" cxnId="{56ECF08E-877C-4283-8ED2-DDEA695762E0}">
      <dgm:prSet/>
      <dgm:spPr/>
      <dgm:t>
        <a:bodyPr/>
        <a:lstStyle/>
        <a:p>
          <a:endParaRPr lang="en-US"/>
        </a:p>
      </dgm:t>
    </dgm:pt>
    <dgm:pt modelId="{7D863D60-B258-4993-BDE6-DB13C86F79C7}" type="sibTrans" cxnId="{56ECF08E-877C-4283-8ED2-DDEA695762E0}">
      <dgm:prSet/>
      <dgm:spPr/>
      <dgm:t>
        <a:bodyPr/>
        <a:lstStyle/>
        <a:p>
          <a:endParaRPr lang="en-US"/>
        </a:p>
      </dgm:t>
    </dgm:pt>
    <dgm:pt modelId="{7A758840-2796-41E6-A26E-8A83E64811EF}">
      <dgm:prSet phldrT="[Text]"/>
      <dgm:spPr/>
      <dgm:t>
        <a:bodyPr/>
        <a:lstStyle/>
        <a:p>
          <a:r>
            <a:rPr lang="en-US" dirty="0"/>
            <a:t>Relationship Building</a:t>
          </a:r>
        </a:p>
      </dgm:t>
    </dgm:pt>
    <dgm:pt modelId="{ECBCB833-C4F8-4F77-8F7E-2809DB0F97D9}" type="parTrans" cxnId="{28FF44B9-CF78-4B71-B3DE-BA2EC9E24903}">
      <dgm:prSet/>
      <dgm:spPr/>
      <dgm:t>
        <a:bodyPr/>
        <a:lstStyle/>
        <a:p>
          <a:endParaRPr lang="en-US"/>
        </a:p>
      </dgm:t>
    </dgm:pt>
    <dgm:pt modelId="{4EDB60E6-8BDB-4069-9A61-3C8C87077901}" type="sibTrans" cxnId="{28FF44B9-CF78-4B71-B3DE-BA2EC9E24903}">
      <dgm:prSet/>
      <dgm:spPr/>
      <dgm:t>
        <a:bodyPr/>
        <a:lstStyle/>
        <a:p>
          <a:endParaRPr lang="en-US"/>
        </a:p>
      </dgm:t>
    </dgm:pt>
    <dgm:pt modelId="{1BC5FC0C-A79D-4199-91D6-30FCB8A7DB3C}">
      <dgm:prSet phldrT="[Text]"/>
      <dgm:spPr/>
      <dgm:t>
        <a:bodyPr/>
        <a:lstStyle/>
        <a:p>
          <a:r>
            <a:rPr lang="en-US" dirty="0"/>
            <a:t>Funding Opportunities</a:t>
          </a:r>
        </a:p>
      </dgm:t>
    </dgm:pt>
    <dgm:pt modelId="{1BDFFF15-18CF-4D62-B287-4EB441C149D1}" type="parTrans" cxnId="{DBE3340C-CE73-4C38-8370-A9C458880AA0}">
      <dgm:prSet/>
      <dgm:spPr/>
      <dgm:t>
        <a:bodyPr/>
        <a:lstStyle/>
        <a:p>
          <a:endParaRPr lang="en-US"/>
        </a:p>
      </dgm:t>
    </dgm:pt>
    <dgm:pt modelId="{BEE8A824-AC63-4BB0-B7AE-8A7944A4FA1A}" type="sibTrans" cxnId="{DBE3340C-CE73-4C38-8370-A9C458880AA0}">
      <dgm:prSet/>
      <dgm:spPr/>
      <dgm:t>
        <a:bodyPr/>
        <a:lstStyle/>
        <a:p>
          <a:endParaRPr lang="en-US"/>
        </a:p>
      </dgm:t>
    </dgm:pt>
    <dgm:pt modelId="{A62A2922-B1A4-4B3F-8D49-B94E9828DB2C}">
      <dgm:prSet phldrT="[Text]"/>
      <dgm:spPr/>
      <dgm:t>
        <a:bodyPr/>
        <a:lstStyle/>
        <a:p>
          <a:r>
            <a:rPr lang="en-US" dirty="0"/>
            <a:t>Equity</a:t>
          </a:r>
        </a:p>
      </dgm:t>
    </dgm:pt>
    <dgm:pt modelId="{E14208A9-0030-4394-8A97-304FF9E0BE94}" type="parTrans" cxnId="{E3143DCF-60E9-4D8D-BBC3-4DA407B57EE9}">
      <dgm:prSet/>
      <dgm:spPr/>
      <dgm:t>
        <a:bodyPr/>
        <a:lstStyle/>
        <a:p>
          <a:endParaRPr lang="en-US"/>
        </a:p>
      </dgm:t>
    </dgm:pt>
    <dgm:pt modelId="{EF3FD81E-7224-4083-8FCB-021224D8C48D}" type="sibTrans" cxnId="{E3143DCF-60E9-4D8D-BBC3-4DA407B57EE9}">
      <dgm:prSet/>
      <dgm:spPr/>
      <dgm:t>
        <a:bodyPr/>
        <a:lstStyle/>
        <a:p>
          <a:endParaRPr lang="en-US"/>
        </a:p>
      </dgm:t>
    </dgm:pt>
    <dgm:pt modelId="{03AF9EF4-8848-45A4-A26E-C5FB94D63954}">
      <dgm:prSet phldrT="[Text]"/>
      <dgm:spPr/>
      <dgm:t>
        <a:bodyPr/>
        <a:lstStyle/>
        <a:p>
          <a:r>
            <a:rPr lang="en-US" dirty="0"/>
            <a:t>JAEDI &amp; PAO+</a:t>
          </a:r>
        </a:p>
      </dgm:t>
    </dgm:pt>
    <dgm:pt modelId="{4F15CCAF-53B2-4932-95C6-6A5809D4F68E}" type="parTrans" cxnId="{E27DC426-07BC-4173-A4CC-690DAA56F87F}">
      <dgm:prSet/>
      <dgm:spPr/>
      <dgm:t>
        <a:bodyPr/>
        <a:lstStyle/>
        <a:p>
          <a:endParaRPr lang="en-US"/>
        </a:p>
      </dgm:t>
    </dgm:pt>
    <dgm:pt modelId="{873308C4-A7E8-4482-9A36-6432B3A9131F}" type="sibTrans" cxnId="{E27DC426-07BC-4173-A4CC-690DAA56F87F}">
      <dgm:prSet/>
      <dgm:spPr/>
      <dgm:t>
        <a:bodyPr/>
        <a:lstStyle/>
        <a:p>
          <a:endParaRPr lang="en-US"/>
        </a:p>
      </dgm:t>
    </dgm:pt>
    <dgm:pt modelId="{30DF60F2-586B-4CC4-B459-A8E586A05D21}">
      <dgm:prSet phldrT="[Text]"/>
      <dgm:spPr/>
      <dgm:t>
        <a:bodyPr/>
        <a:lstStyle/>
        <a:p>
          <a:r>
            <a:rPr lang="en-US" dirty="0"/>
            <a:t>Clean Energy Hall of Fame Awards</a:t>
          </a:r>
        </a:p>
      </dgm:t>
    </dgm:pt>
    <dgm:pt modelId="{EA8A1D0B-A531-4FDB-A09F-80A53E34FDCB}" type="parTrans" cxnId="{26C9156D-783A-4602-922E-C21248CE2E9E}">
      <dgm:prSet/>
      <dgm:spPr/>
      <dgm:t>
        <a:bodyPr/>
        <a:lstStyle/>
        <a:p>
          <a:endParaRPr lang="en-US"/>
        </a:p>
      </dgm:t>
    </dgm:pt>
    <dgm:pt modelId="{D8FC3B89-CCEE-40FC-B9F5-12BA7BB23FEE}" type="sibTrans" cxnId="{26C9156D-783A-4602-922E-C21248CE2E9E}">
      <dgm:prSet/>
      <dgm:spPr/>
      <dgm:t>
        <a:bodyPr/>
        <a:lstStyle/>
        <a:p>
          <a:endParaRPr lang="en-US"/>
        </a:p>
      </dgm:t>
    </dgm:pt>
    <dgm:pt modelId="{DEC9B612-B4B0-4C3B-A234-14F492B629E1}" type="pres">
      <dgm:prSet presAssocID="{EC95BA70-0E81-40EC-9C7E-5C3CF2C58AFF}" presName="theList" presStyleCnt="0">
        <dgm:presLayoutVars>
          <dgm:dir/>
          <dgm:animLvl val="lvl"/>
          <dgm:resizeHandles val="exact"/>
        </dgm:presLayoutVars>
      </dgm:prSet>
      <dgm:spPr/>
    </dgm:pt>
    <dgm:pt modelId="{60BB385F-EC19-4C04-A32B-9FFC57A48D4A}" type="pres">
      <dgm:prSet presAssocID="{310EAA67-EC68-4637-BFD5-D3C3DE398CF5}" presName="compNode" presStyleCnt="0"/>
      <dgm:spPr/>
    </dgm:pt>
    <dgm:pt modelId="{1F27B364-EDDB-467B-BD86-979BB109B624}" type="pres">
      <dgm:prSet presAssocID="{310EAA67-EC68-4637-BFD5-D3C3DE398CF5}" presName="aNode" presStyleLbl="bgShp" presStyleIdx="0" presStyleCnt="3"/>
      <dgm:spPr/>
    </dgm:pt>
    <dgm:pt modelId="{3E796B49-12CB-45CF-A230-E1567B0343F0}" type="pres">
      <dgm:prSet presAssocID="{310EAA67-EC68-4637-BFD5-D3C3DE398CF5}" presName="textNode" presStyleLbl="bgShp" presStyleIdx="0" presStyleCnt="3"/>
      <dgm:spPr/>
    </dgm:pt>
    <dgm:pt modelId="{E26E2B4A-23CA-4630-95AF-D9A39637673A}" type="pres">
      <dgm:prSet presAssocID="{310EAA67-EC68-4637-BFD5-D3C3DE398CF5}" presName="compChildNode" presStyleCnt="0"/>
      <dgm:spPr/>
    </dgm:pt>
    <dgm:pt modelId="{E31600C4-31B2-4039-8EBC-CF8F1F587141}" type="pres">
      <dgm:prSet presAssocID="{310EAA67-EC68-4637-BFD5-D3C3DE398CF5}" presName="theInnerList" presStyleCnt="0"/>
      <dgm:spPr/>
    </dgm:pt>
    <dgm:pt modelId="{6FAF6D2F-1CF2-4B6E-80C1-EDD651A3ECE0}" type="pres">
      <dgm:prSet presAssocID="{E3A8EFE4-1191-4660-BBEF-D5CE8FC8CC35}" presName="childNode" presStyleLbl="node1" presStyleIdx="0" presStyleCnt="6">
        <dgm:presLayoutVars>
          <dgm:bulletEnabled val="1"/>
        </dgm:presLayoutVars>
      </dgm:prSet>
      <dgm:spPr/>
    </dgm:pt>
    <dgm:pt modelId="{822A0B00-3D48-473C-BF4A-659EE6F105F1}" type="pres">
      <dgm:prSet presAssocID="{E3A8EFE4-1191-4660-BBEF-D5CE8FC8CC35}" presName="aSpace2" presStyleCnt="0"/>
      <dgm:spPr/>
    </dgm:pt>
    <dgm:pt modelId="{97BDA66B-349E-40E0-9A97-8E5CF18AF981}" type="pres">
      <dgm:prSet presAssocID="{CBE7B6BE-CB03-49B9-B027-057948B37FD5}" presName="childNode" presStyleLbl="node1" presStyleIdx="1" presStyleCnt="6">
        <dgm:presLayoutVars>
          <dgm:bulletEnabled val="1"/>
        </dgm:presLayoutVars>
      </dgm:prSet>
      <dgm:spPr/>
    </dgm:pt>
    <dgm:pt modelId="{AA5CA2E1-A91C-4673-BFF2-9F5300162AC4}" type="pres">
      <dgm:prSet presAssocID="{310EAA67-EC68-4637-BFD5-D3C3DE398CF5}" presName="aSpace" presStyleCnt="0"/>
      <dgm:spPr/>
    </dgm:pt>
    <dgm:pt modelId="{985A179C-1C2F-47AA-ADAE-E31A486F1EA3}" type="pres">
      <dgm:prSet presAssocID="{6088A6D9-32CF-4734-A1DF-2BA571F86978}" presName="compNode" presStyleCnt="0"/>
      <dgm:spPr/>
    </dgm:pt>
    <dgm:pt modelId="{3A31CF7A-846F-4E87-B065-C5E7982704A5}" type="pres">
      <dgm:prSet presAssocID="{6088A6D9-32CF-4734-A1DF-2BA571F86978}" presName="aNode" presStyleLbl="bgShp" presStyleIdx="1" presStyleCnt="3" custLinFactNeighborX="-797" custLinFactNeighborY="-547"/>
      <dgm:spPr/>
    </dgm:pt>
    <dgm:pt modelId="{BB6D72F4-1649-4E00-91D4-5703997C3C3B}" type="pres">
      <dgm:prSet presAssocID="{6088A6D9-32CF-4734-A1DF-2BA571F86978}" presName="textNode" presStyleLbl="bgShp" presStyleIdx="1" presStyleCnt="3"/>
      <dgm:spPr/>
    </dgm:pt>
    <dgm:pt modelId="{0DC2285E-8718-4800-B5FE-DD650338813A}" type="pres">
      <dgm:prSet presAssocID="{6088A6D9-32CF-4734-A1DF-2BA571F86978}" presName="compChildNode" presStyleCnt="0"/>
      <dgm:spPr/>
    </dgm:pt>
    <dgm:pt modelId="{3437B589-E151-40A4-AD8D-C3E290288FAC}" type="pres">
      <dgm:prSet presAssocID="{6088A6D9-32CF-4734-A1DF-2BA571F86978}" presName="theInnerList" presStyleCnt="0"/>
      <dgm:spPr/>
    </dgm:pt>
    <dgm:pt modelId="{041B28B1-C3B8-41DB-8202-E89B08F761DA}" type="pres">
      <dgm:prSet presAssocID="{7A758840-2796-41E6-A26E-8A83E64811EF}" presName="childNode" presStyleLbl="node1" presStyleIdx="2" presStyleCnt="6">
        <dgm:presLayoutVars>
          <dgm:bulletEnabled val="1"/>
        </dgm:presLayoutVars>
      </dgm:prSet>
      <dgm:spPr/>
    </dgm:pt>
    <dgm:pt modelId="{792C2FEC-8F4E-4693-A877-624E90D11047}" type="pres">
      <dgm:prSet presAssocID="{7A758840-2796-41E6-A26E-8A83E64811EF}" presName="aSpace2" presStyleCnt="0"/>
      <dgm:spPr/>
    </dgm:pt>
    <dgm:pt modelId="{BB9A8616-FC42-487A-B253-B45244BB9A31}" type="pres">
      <dgm:prSet presAssocID="{1BC5FC0C-A79D-4199-91D6-30FCB8A7DB3C}" presName="childNode" presStyleLbl="node1" presStyleIdx="3" presStyleCnt="6">
        <dgm:presLayoutVars>
          <dgm:bulletEnabled val="1"/>
        </dgm:presLayoutVars>
      </dgm:prSet>
      <dgm:spPr/>
    </dgm:pt>
    <dgm:pt modelId="{5BB792F0-890C-4747-BAD1-4300C7A7C1BB}" type="pres">
      <dgm:prSet presAssocID="{6088A6D9-32CF-4734-A1DF-2BA571F86978}" presName="aSpace" presStyleCnt="0"/>
      <dgm:spPr/>
    </dgm:pt>
    <dgm:pt modelId="{C2CAE3D2-60E5-4E58-90E7-17E21094B553}" type="pres">
      <dgm:prSet presAssocID="{A62A2922-B1A4-4B3F-8D49-B94E9828DB2C}" presName="compNode" presStyleCnt="0"/>
      <dgm:spPr/>
    </dgm:pt>
    <dgm:pt modelId="{5D439B43-88BD-4A56-981A-5A17D8800A32}" type="pres">
      <dgm:prSet presAssocID="{A62A2922-B1A4-4B3F-8D49-B94E9828DB2C}" presName="aNode" presStyleLbl="bgShp" presStyleIdx="2" presStyleCnt="3"/>
      <dgm:spPr/>
    </dgm:pt>
    <dgm:pt modelId="{18FDA978-C25E-4289-97C8-BB472A93AE52}" type="pres">
      <dgm:prSet presAssocID="{A62A2922-B1A4-4B3F-8D49-B94E9828DB2C}" presName="textNode" presStyleLbl="bgShp" presStyleIdx="2" presStyleCnt="3"/>
      <dgm:spPr/>
    </dgm:pt>
    <dgm:pt modelId="{938F8BA0-D34D-4488-8278-29AF8B97DEB1}" type="pres">
      <dgm:prSet presAssocID="{A62A2922-B1A4-4B3F-8D49-B94E9828DB2C}" presName="compChildNode" presStyleCnt="0"/>
      <dgm:spPr/>
    </dgm:pt>
    <dgm:pt modelId="{92446160-1A52-47E8-8A06-DF88093BD83E}" type="pres">
      <dgm:prSet presAssocID="{A62A2922-B1A4-4B3F-8D49-B94E9828DB2C}" presName="theInnerList" presStyleCnt="0"/>
      <dgm:spPr/>
    </dgm:pt>
    <dgm:pt modelId="{FCF42A86-8AF9-401E-8C3C-187163A7221F}" type="pres">
      <dgm:prSet presAssocID="{03AF9EF4-8848-45A4-A26E-C5FB94D63954}" presName="childNode" presStyleLbl="node1" presStyleIdx="4" presStyleCnt="6">
        <dgm:presLayoutVars>
          <dgm:bulletEnabled val="1"/>
        </dgm:presLayoutVars>
      </dgm:prSet>
      <dgm:spPr/>
    </dgm:pt>
    <dgm:pt modelId="{169C4212-2B7A-403E-A768-6B359368A0A3}" type="pres">
      <dgm:prSet presAssocID="{03AF9EF4-8848-45A4-A26E-C5FB94D63954}" presName="aSpace2" presStyleCnt="0"/>
      <dgm:spPr/>
    </dgm:pt>
    <dgm:pt modelId="{61F88CE2-AFB2-44AE-98FE-CC5261A2B95D}" type="pres">
      <dgm:prSet presAssocID="{30DF60F2-586B-4CC4-B459-A8E586A05D21}" presName="childNode" presStyleLbl="node1" presStyleIdx="5" presStyleCnt="6">
        <dgm:presLayoutVars>
          <dgm:bulletEnabled val="1"/>
        </dgm:presLayoutVars>
      </dgm:prSet>
      <dgm:spPr/>
    </dgm:pt>
  </dgm:ptLst>
  <dgm:cxnLst>
    <dgm:cxn modelId="{DBE3340C-CE73-4C38-8370-A9C458880AA0}" srcId="{6088A6D9-32CF-4734-A1DF-2BA571F86978}" destId="{1BC5FC0C-A79D-4199-91D6-30FCB8A7DB3C}" srcOrd="1" destOrd="0" parTransId="{1BDFFF15-18CF-4D62-B287-4EB441C149D1}" sibTransId="{BEE8A824-AC63-4BB0-B7AE-8A7944A4FA1A}"/>
    <dgm:cxn modelId="{E27DC426-07BC-4173-A4CC-690DAA56F87F}" srcId="{A62A2922-B1A4-4B3F-8D49-B94E9828DB2C}" destId="{03AF9EF4-8848-45A4-A26E-C5FB94D63954}" srcOrd="0" destOrd="0" parTransId="{4F15CCAF-53B2-4932-95C6-6A5809D4F68E}" sibTransId="{873308C4-A7E8-4482-9A36-6432B3A9131F}"/>
    <dgm:cxn modelId="{07A91434-D62E-459D-AC20-EEE5AC34AB5A}" type="presOf" srcId="{EC95BA70-0E81-40EC-9C7E-5C3CF2C58AFF}" destId="{DEC9B612-B4B0-4C3B-A234-14F492B629E1}" srcOrd="0" destOrd="0" presId="urn:microsoft.com/office/officeart/2005/8/layout/lProcess2"/>
    <dgm:cxn modelId="{FCC42734-2DC5-437F-B138-A34869F088D7}" type="presOf" srcId="{6088A6D9-32CF-4734-A1DF-2BA571F86978}" destId="{BB6D72F4-1649-4E00-91D4-5703997C3C3B}" srcOrd="1" destOrd="0" presId="urn:microsoft.com/office/officeart/2005/8/layout/lProcess2"/>
    <dgm:cxn modelId="{61A16B5E-C792-43B5-8CD2-405D2749D91C}" type="presOf" srcId="{A62A2922-B1A4-4B3F-8D49-B94E9828DB2C}" destId="{5D439B43-88BD-4A56-981A-5A17D8800A32}" srcOrd="0" destOrd="0" presId="urn:microsoft.com/office/officeart/2005/8/layout/lProcess2"/>
    <dgm:cxn modelId="{F26BEA5E-628A-454E-BABD-83F47C5E3FAF}" type="presOf" srcId="{6088A6D9-32CF-4734-A1DF-2BA571F86978}" destId="{3A31CF7A-846F-4E87-B065-C5E7982704A5}" srcOrd="0" destOrd="0" presId="urn:microsoft.com/office/officeart/2005/8/layout/lProcess2"/>
    <dgm:cxn modelId="{154CF246-BB89-471A-B966-EBA5A62F0C24}" type="presOf" srcId="{30DF60F2-586B-4CC4-B459-A8E586A05D21}" destId="{61F88CE2-AFB2-44AE-98FE-CC5261A2B95D}" srcOrd="0" destOrd="0" presId="urn:microsoft.com/office/officeart/2005/8/layout/lProcess2"/>
    <dgm:cxn modelId="{76A40448-E519-4461-AB0A-1483826CD72B}" type="presOf" srcId="{03AF9EF4-8848-45A4-A26E-C5FB94D63954}" destId="{FCF42A86-8AF9-401E-8C3C-187163A7221F}" srcOrd="0" destOrd="0" presId="urn:microsoft.com/office/officeart/2005/8/layout/lProcess2"/>
    <dgm:cxn modelId="{99DA686C-D974-408D-8E85-65E1D8AE4B68}" type="presOf" srcId="{A62A2922-B1A4-4B3F-8D49-B94E9828DB2C}" destId="{18FDA978-C25E-4289-97C8-BB472A93AE52}" srcOrd="1" destOrd="0" presId="urn:microsoft.com/office/officeart/2005/8/layout/lProcess2"/>
    <dgm:cxn modelId="{26C9156D-783A-4602-922E-C21248CE2E9E}" srcId="{A62A2922-B1A4-4B3F-8D49-B94E9828DB2C}" destId="{30DF60F2-586B-4CC4-B459-A8E586A05D21}" srcOrd="1" destOrd="0" parTransId="{EA8A1D0B-A531-4FDB-A09F-80A53E34FDCB}" sibTransId="{D8FC3B89-CCEE-40FC-B9F5-12BA7BB23FEE}"/>
    <dgm:cxn modelId="{045CB875-B254-4E76-9313-F448BAE4D359}" type="presOf" srcId="{310EAA67-EC68-4637-BFD5-D3C3DE398CF5}" destId="{1F27B364-EDDB-467B-BD86-979BB109B624}" srcOrd="0" destOrd="0" presId="urn:microsoft.com/office/officeart/2005/8/layout/lProcess2"/>
    <dgm:cxn modelId="{789DAA87-8045-459A-9C14-81F6706DEF6E}" srcId="{310EAA67-EC68-4637-BFD5-D3C3DE398CF5}" destId="{E3A8EFE4-1191-4660-BBEF-D5CE8FC8CC35}" srcOrd="0" destOrd="0" parTransId="{1C08552B-A4B2-4078-AB57-39128D9051EA}" sibTransId="{5F0C149C-2306-4FB3-937F-5B3963512EE9}"/>
    <dgm:cxn modelId="{56ECF08E-877C-4283-8ED2-DDEA695762E0}" srcId="{EC95BA70-0E81-40EC-9C7E-5C3CF2C58AFF}" destId="{6088A6D9-32CF-4734-A1DF-2BA571F86978}" srcOrd="1" destOrd="0" parTransId="{BD9957AA-2773-480A-9492-8AC8A7C9C284}" sibTransId="{7D863D60-B258-4993-BDE6-DB13C86F79C7}"/>
    <dgm:cxn modelId="{9111E899-360B-434F-9A51-3D192B440092}" type="presOf" srcId="{1BC5FC0C-A79D-4199-91D6-30FCB8A7DB3C}" destId="{BB9A8616-FC42-487A-B253-B45244BB9A31}" srcOrd="0" destOrd="0" presId="urn:microsoft.com/office/officeart/2005/8/layout/lProcess2"/>
    <dgm:cxn modelId="{B63AA8AC-8DDD-486F-8619-5E396362103A}" srcId="{EC95BA70-0E81-40EC-9C7E-5C3CF2C58AFF}" destId="{310EAA67-EC68-4637-BFD5-D3C3DE398CF5}" srcOrd="0" destOrd="0" parTransId="{BF1CFD0B-75E8-47A6-BCA0-B42D70080C71}" sibTransId="{0C4F5E1B-336D-47D3-890C-FD095739EA0D}"/>
    <dgm:cxn modelId="{7ADE8CAF-2E69-4839-9395-EDE5BAD4257E}" type="presOf" srcId="{E3A8EFE4-1191-4660-BBEF-D5CE8FC8CC35}" destId="{6FAF6D2F-1CF2-4B6E-80C1-EDD651A3ECE0}" srcOrd="0" destOrd="0" presId="urn:microsoft.com/office/officeart/2005/8/layout/lProcess2"/>
    <dgm:cxn modelId="{AEF614B0-47C4-4013-811E-7264E532BD9F}" type="presOf" srcId="{7A758840-2796-41E6-A26E-8A83E64811EF}" destId="{041B28B1-C3B8-41DB-8202-E89B08F761DA}" srcOrd="0" destOrd="0" presId="urn:microsoft.com/office/officeart/2005/8/layout/lProcess2"/>
    <dgm:cxn modelId="{28FF44B9-CF78-4B71-B3DE-BA2EC9E24903}" srcId="{6088A6D9-32CF-4734-A1DF-2BA571F86978}" destId="{7A758840-2796-41E6-A26E-8A83E64811EF}" srcOrd="0" destOrd="0" parTransId="{ECBCB833-C4F8-4F77-8F7E-2809DB0F97D9}" sibTransId="{4EDB60E6-8BDB-4069-9A61-3C8C87077901}"/>
    <dgm:cxn modelId="{5305CDBB-EF17-4FF2-9A15-440F76AFB566}" type="presOf" srcId="{310EAA67-EC68-4637-BFD5-D3C3DE398CF5}" destId="{3E796B49-12CB-45CF-A230-E1567B0343F0}" srcOrd="1" destOrd="0" presId="urn:microsoft.com/office/officeart/2005/8/layout/lProcess2"/>
    <dgm:cxn modelId="{5A297EC1-6E43-4CD4-912C-56EA5B6AF619}" type="presOf" srcId="{CBE7B6BE-CB03-49B9-B027-057948B37FD5}" destId="{97BDA66B-349E-40E0-9A97-8E5CF18AF981}" srcOrd="0" destOrd="0" presId="urn:microsoft.com/office/officeart/2005/8/layout/lProcess2"/>
    <dgm:cxn modelId="{E3143DCF-60E9-4D8D-BBC3-4DA407B57EE9}" srcId="{EC95BA70-0E81-40EC-9C7E-5C3CF2C58AFF}" destId="{A62A2922-B1A4-4B3F-8D49-B94E9828DB2C}" srcOrd="2" destOrd="0" parTransId="{E14208A9-0030-4394-8A97-304FF9E0BE94}" sibTransId="{EF3FD81E-7224-4083-8FCB-021224D8C48D}"/>
    <dgm:cxn modelId="{8F8F3BD2-AC32-4359-A935-82708DE4DED1}" srcId="{310EAA67-EC68-4637-BFD5-D3C3DE398CF5}" destId="{CBE7B6BE-CB03-49B9-B027-057948B37FD5}" srcOrd="1" destOrd="0" parTransId="{A7D766B7-BCD1-4D90-A415-EE0CDF09A2F6}" sibTransId="{E004CA76-BEE5-4208-96D8-FCADE2E21F28}"/>
    <dgm:cxn modelId="{73F3405B-89D1-45F1-BF25-1638F9D575E1}" type="presParOf" srcId="{DEC9B612-B4B0-4C3B-A234-14F492B629E1}" destId="{60BB385F-EC19-4C04-A32B-9FFC57A48D4A}" srcOrd="0" destOrd="0" presId="urn:microsoft.com/office/officeart/2005/8/layout/lProcess2"/>
    <dgm:cxn modelId="{1D6BB85F-55CE-4D07-B229-CFE9A7C12F82}" type="presParOf" srcId="{60BB385F-EC19-4C04-A32B-9FFC57A48D4A}" destId="{1F27B364-EDDB-467B-BD86-979BB109B624}" srcOrd="0" destOrd="0" presId="urn:microsoft.com/office/officeart/2005/8/layout/lProcess2"/>
    <dgm:cxn modelId="{8C2C0568-CF4C-45E0-9BD3-3FCE32A85D04}" type="presParOf" srcId="{60BB385F-EC19-4C04-A32B-9FFC57A48D4A}" destId="{3E796B49-12CB-45CF-A230-E1567B0343F0}" srcOrd="1" destOrd="0" presId="urn:microsoft.com/office/officeart/2005/8/layout/lProcess2"/>
    <dgm:cxn modelId="{51354A7E-16B1-4708-9123-D3695164C6F8}" type="presParOf" srcId="{60BB385F-EC19-4C04-A32B-9FFC57A48D4A}" destId="{E26E2B4A-23CA-4630-95AF-D9A39637673A}" srcOrd="2" destOrd="0" presId="urn:microsoft.com/office/officeart/2005/8/layout/lProcess2"/>
    <dgm:cxn modelId="{A3F7C242-FC9F-4E33-8471-D50EABAB9417}" type="presParOf" srcId="{E26E2B4A-23CA-4630-95AF-D9A39637673A}" destId="{E31600C4-31B2-4039-8EBC-CF8F1F587141}" srcOrd="0" destOrd="0" presId="urn:microsoft.com/office/officeart/2005/8/layout/lProcess2"/>
    <dgm:cxn modelId="{02D6C15D-B3DE-4FCC-B79D-2E631302EE9B}" type="presParOf" srcId="{E31600C4-31B2-4039-8EBC-CF8F1F587141}" destId="{6FAF6D2F-1CF2-4B6E-80C1-EDD651A3ECE0}" srcOrd="0" destOrd="0" presId="urn:microsoft.com/office/officeart/2005/8/layout/lProcess2"/>
    <dgm:cxn modelId="{FCD1014F-269D-408A-8D2E-8EC4DEBD5E18}" type="presParOf" srcId="{E31600C4-31B2-4039-8EBC-CF8F1F587141}" destId="{822A0B00-3D48-473C-BF4A-659EE6F105F1}" srcOrd="1" destOrd="0" presId="urn:microsoft.com/office/officeart/2005/8/layout/lProcess2"/>
    <dgm:cxn modelId="{17B5FDA4-137D-49A3-BA6D-36CD4B894F35}" type="presParOf" srcId="{E31600C4-31B2-4039-8EBC-CF8F1F587141}" destId="{97BDA66B-349E-40E0-9A97-8E5CF18AF981}" srcOrd="2" destOrd="0" presId="urn:microsoft.com/office/officeart/2005/8/layout/lProcess2"/>
    <dgm:cxn modelId="{28E08C2A-BB90-4270-9BDA-59C4EA4DF600}" type="presParOf" srcId="{DEC9B612-B4B0-4C3B-A234-14F492B629E1}" destId="{AA5CA2E1-A91C-4673-BFF2-9F5300162AC4}" srcOrd="1" destOrd="0" presId="urn:microsoft.com/office/officeart/2005/8/layout/lProcess2"/>
    <dgm:cxn modelId="{F14493EE-2D77-4659-8EC9-4A7DA9196E64}" type="presParOf" srcId="{DEC9B612-B4B0-4C3B-A234-14F492B629E1}" destId="{985A179C-1C2F-47AA-ADAE-E31A486F1EA3}" srcOrd="2" destOrd="0" presId="urn:microsoft.com/office/officeart/2005/8/layout/lProcess2"/>
    <dgm:cxn modelId="{56B9F486-6610-4997-9F42-DCD6E09220DC}" type="presParOf" srcId="{985A179C-1C2F-47AA-ADAE-E31A486F1EA3}" destId="{3A31CF7A-846F-4E87-B065-C5E7982704A5}" srcOrd="0" destOrd="0" presId="urn:microsoft.com/office/officeart/2005/8/layout/lProcess2"/>
    <dgm:cxn modelId="{68F71EDC-6A78-4A8B-BF2E-9FF119CB0E42}" type="presParOf" srcId="{985A179C-1C2F-47AA-ADAE-E31A486F1EA3}" destId="{BB6D72F4-1649-4E00-91D4-5703997C3C3B}" srcOrd="1" destOrd="0" presId="urn:microsoft.com/office/officeart/2005/8/layout/lProcess2"/>
    <dgm:cxn modelId="{743BD3E0-3A78-402C-A2D1-9E0A4B83AFFD}" type="presParOf" srcId="{985A179C-1C2F-47AA-ADAE-E31A486F1EA3}" destId="{0DC2285E-8718-4800-B5FE-DD650338813A}" srcOrd="2" destOrd="0" presId="urn:microsoft.com/office/officeart/2005/8/layout/lProcess2"/>
    <dgm:cxn modelId="{0A4E41C9-3201-4D2A-A409-8DD9B7C6FAD2}" type="presParOf" srcId="{0DC2285E-8718-4800-B5FE-DD650338813A}" destId="{3437B589-E151-40A4-AD8D-C3E290288FAC}" srcOrd="0" destOrd="0" presId="urn:microsoft.com/office/officeart/2005/8/layout/lProcess2"/>
    <dgm:cxn modelId="{E6F65349-8526-4AF1-B027-D45617CFFB7C}" type="presParOf" srcId="{3437B589-E151-40A4-AD8D-C3E290288FAC}" destId="{041B28B1-C3B8-41DB-8202-E89B08F761DA}" srcOrd="0" destOrd="0" presId="urn:microsoft.com/office/officeart/2005/8/layout/lProcess2"/>
    <dgm:cxn modelId="{D633E9A3-8EA4-42DE-BCCD-E742E91918D5}" type="presParOf" srcId="{3437B589-E151-40A4-AD8D-C3E290288FAC}" destId="{792C2FEC-8F4E-4693-A877-624E90D11047}" srcOrd="1" destOrd="0" presId="urn:microsoft.com/office/officeart/2005/8/layout/lProcess2"/>
    <dgm:cxn modelId="{4359E0A7-E32A-490D-A5CA-4D858B497834}" type="presParOf" srcId="{3437B589-E151-40A4-AD8D-C3E290288FAC}" destId="{BB9A8616-FC42-487A-B253-B45244BB9A31}" srcOrd="2" destOrd="0" presId="urn:microsoft.com/office/officeart/2005/8/layout/lProcess2"/>
    <dgm:cxn modelId="{CE15987C-2AAA-4F9A-A122-959B16F24423}" type="presParOf" srcId="{DEC9B612-B4B0-4C3B-A234-14F492B629E1}" destId="{5BB792F0-890C-4747-BAD1-4300C7A7C1BB}" srcOrd="3" destOrd="0" presId="urn:microsoft.com/office/officeart/2005/8/layout/lProcess2"/>
    <dgm:cxn modelId="{C7B427B7-98D8-476E-AF15-B32DEC5C4984}" type="presParOf" srcId="{DEC9B612-B4B0-4C3B-A234-14F492B629E1}" destId="{C2CAE3D2-60E5-4E58-90E7-17E21094B553}" srcOrd="4" destOrd="0" presId="urn:microsoft.com/office/officeart/2005/8/layout/lProcess2"/>
    <dgm:cxn modelId="{5A602953-6EDA-4518-B6E2-8590D2F3AB83}" type="presParOf" srcId="{C2CAE3D2-60E5-4E58-90E7-17E21094B553}" destId="{5D439B43-88BD-4A56-981A-5A17D8800A32}" srcOrd="0" destOrd="0" presId="urn:microsoft.com/office/officeart/2005/8/layout/lProcess2"/>
    <dgm:cxn modelId="{0CD0F3C6-AAAA-4676-AB22-89B2D4828276}" type="presParOf" srcId="{C2CAE3D2-60E5-4E58-90E7-17E21094B553}" destId="{18FDA978-C25E-4289-97C8-BB472A93AE52}" srcOrd="1" destOrd="0" presId="urn:microsoft.com/office/officeart/2005/8/layout/lProcess2"/>
    <dgm:cxn modelId="{D2BF79A8-C332-4CD3-8F20-04B4E6C23BB4}" type="presParOf" srcId="{C2CAE3D2-60E5-4E58-90E7-17E21094B553}" destId="{938F8BA0-D34D-4488-8278-29AF8B97DEB1}" srcOrd="2" destOrd="0" presId="urn:microsoft.com/office/officeart/2005/8/layout/lProcess2"/>
    <dgm:cxn modelId="{A9253FA0-6659-49E1-B453-0630B6103B7B}" type="presParOf" srcId="{938F8BA0-D34D-4488-8278-29AF8B97DEB1}" destId="{92446160-1A52-47E8-8A06-DF88093BD83E}" srcOrd="0" destOrd="0" presId="urn:microsoft.com/office/officeart/2005/8/layout/lProcess2"/>
    <dgm:cxn modelId="{2ECE3779-0803-43B7-BE51-BD6B8E842DF3}" type="presParOf" srcId="{92446160-1A52-47E8-8A06-DF88093BD83E}" destId="{FCF42A86-8AF9-401E-8C3C-187163A7221F}" srcOrd="0" destOrd="0" presId="urn:microsoft.com/office/officeart/2005/8/layout/lProcess2"/>
    <dgm:cxn modelId="{7DDB9427-240A-4CF5-B2F0-94EE4E62CC50}" type="presParOf" srcId="{92446160-1A52-47E8-8A06-DF88093BD83E}" destId="{169C4212-2B7A-403E-A768-6B359368A0A3}" srcOrd="1" destOrd="0" presId="urn:microsoft.com/office/officeart/2005/8/layout/lProcess2"/>
    <dgm:cxn modelId="{E11129BA-A670-4443-9C3D-3A4E7A74CB04}" type="presParOf" srcId="{92446160-1A52-47E8-8A06-DF88093BD83E}" destId="{61F88CE2-AFB2-44AE-98FE-CC5261A2B95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A1616-A061-4D7E-8B81-11A9225C478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D1E10824-BA38-433A-A367-01CEA33C90C8}">
      <dgm:prSet phldrT="[Text]"/>
      <dgm:spPr/>
      <dgm:t>
        <a:bodyPr/>
        <a:lstStyle/>
        <a:p>
          <a:r>
            <a:rPr lang="en-US" dirty="0"/>
            <a:t>Language Access</a:t>
          </a:r>
        </a:p>
      </dgm:t>
    </dgm:pt>
    <dgm:pt modelId="{08E29CF2-C01C-4AF8-804E-68F475CCFAF3}" type="parTrans" cxnId="{4D9DC0E6-7048-4500-9C00-7D54A4EA6D7F}">
      <dgm:prSet/>
      <dgm:spPr/>
      <dgm:t>
        <a:bodyPr/>
        <a:lstStyle/>
        <a:p>
          <a:endParaRPr lang="en-US"/>
        </a:p>
      </dgm:t>
    </dgm:pt>
    <dgm:pt modelId="{EC561990-0DD8-4AA6-8F3F-0FCC87C6643D}" type="sibTrans" cxnId="{4D9DC0E6-7048-4500-9C00-7D54A4EA6D7F}">
      <dgm:prSet/>
      <dgm:spPr/>
      <dgm:t>
        <a:bodyPr/>
        <a:lstStyle/>
        <a:p>
          <a:endParaRPr lang="en-US"/>
        </a:p>
      </dgm:t>
    </dgm:pt>
    <dgm:pt modelId="{050381E8-82DC-4AD1-ABB9-E1843349424A}">
      <dgm:prSet phldrT="[Text]"/>
      <dgm:spPr/>
      <dgm:t>
        <a:bodyPr/>
        <a:lstStyle/>
        <a:p>
          <a:r>
            <a:rPr lang="en-US" dirty="0"/>
            <a:t>Patricia Carlos</a:t>
          </a:r>
        </a:p>
      </dgm:t>
    </dgm:pt>
    <dgm:pt modelId="{CE3D830E-52BF-4A4B-A9E7-43D3D6268541}" type="parTrans" cxnId="{FEB1FEB8-FCA2-4761-9F7B-F9EB704DE24F}">
      <dgm:prSet/>
      <dgm:spPr/>
      <dgm:t>
        <a:bodyPr/>
        <a:lstStyle/>
        <a:p>
          <a:endParaRPr lang="en-US"/>
        </a:p>
      </dgm:t>
    </dgm:pt>
    <dgm:pt modelId="{FB7D9F54-05BF-485B-B2DE-B43CE172F9AF}" type="sibTrans" cxnId="{FEB1FEB8-FCA2-4761-9F7B-F9EB704DE24F}">
      <dgm:prSet/>
      <dgm:spPr/>
      <dgm:t>
        <a:bodyPr/>
        <a:lstStyle/>
        <a:p>
          <a:endParaRPr lang="en-US"/>
        </a:p>
      </dgm:t>
    </dgm:pt>
    <dgm:pt modelId="{351A107A-4732-4AD2-AB04-0222D65EB9AE}">
      <dgm:prSet phldrT="[Text]"/>
      <dgm:spPr/>
      <dgm:t>
        <a:bodyPr/>
        <a:lstStyle/>
        <a:p>
          <a:r>
            <a:rPr lang="en-US" dirty="0"/>
            <a:t>Commissioner McAllister?</a:t>
          </a:r>
        </a:p>
      </dgm:t>
    </dgm:pt>
    <dgm:pt modelId="{45DE5FD7-8EBF-469D-8293-02CCA654548A}" type="parTrans" cxnId="{3E2AAFC0-4E05-4897-8D7D-BDBD66487E01}">
      <dgm:prSet/>
      <dgm:spPr/>
      <dgm:t>
        <a:bodyPr/>
        <a:lstStyle/>
        <a:p>
          <a:endParaRPr lang="en-US"/>
        </a:p>
      </dgm:t>
    </dgm:pt>
    <dgm:pt modelId="{648A63F7-F705-43C5-A400-EA34E6A2C71E}" type="sibTrans" cxnId="{3E2AAFC0-4E05-4897-8D7D-BDBD66487E01}">
      <dgm:prSet/>
      <dgm:spPr/>
      <dgm:t>
        <a:bodyPr/>
        <a:lstStyle/>
        <a:p>
          <a:endParaRPr lang="en-US"/>
        </a:p>
      </dgm:t>
    </dgm:pt>
    <dgm:pt modelId="{ADC3A12A-BD12-433A-96FA-B76E016D66AE}">
      <dgm:prSet phldrT="[Text]"/>
      <dgm:spPr/>
      <dgm:t>
        <a:bodyPr/>
        <a:lstStyle/>
        <a:p>
          <a:r>
            <a:rPr lang="en-US" dirty="0"/>
            <a:t>Larry </a:t>
          </a:r>
          <a:r>
            <a:rPr lang="en-US" dirty="0" err="1"/>
            <a:t>Rillera</a:t>
          </a:r>
          <a:endParaRPr lang="en-US" dirty="0"/>
        </a:p>
      </dgm:t>
    </dgm:pt>
    <dgm:pt modelId="{83FF407E-385F-4A42-8529-97AFE7E60FD9}" type="parTrans" cxnId="{C24AF3EC-96DA-4A91-8C5F-753A57E5A62E}">
      <dgm:prSet/>
      <dgm:spPr/>
      <dgm:t>
        <a:bodyPr/>
        <a:lstStyle/>
        <a:p>
          <a:endParaRPr lang="en-US"/>
        </a:p>
      </dgm:t>
    </dgm:pt>
    <dgm:pt modelId="{7D7AB223-2191-48C1-A70B-3802556574DA}" type="sibTrans" cxnId="{C24AF3EC-96DA-4A91-8C5F-753A57E5A62E}">
      <dgm:prSet/>
      <dgm:spPr/>
      <dgm:t>
        <a:bodyPr/>
        <a:lstStyle/>
        <a:p>
          <a:endParaRPr lang="en-US"/>
        </a:p>
      </dgm:t>
    </dgm:pt>
    <dgm:pt modelId="{9568FDED-FF1F-4FC0-B1D4-2130418EA111}">
      <dgm:prSet phldrT="[Text]"/>
      <dgm:spPr/>
      <dgm:t>
        <a:bodyPr/>
        <a:lstStyle/>
        <a:p>
          <a:r>
            <a:rPr lang="en-US" dirty="0"/>
            <a:t>Vice Chair Gunda?</a:t>
          </a:r>
        </a:p>
      </dgm:t>
    </dgm:pt>
    <dgm:pt modelId="{18B3D302-0854-44FF-8F12-48EEB40D83BC}" type="parTrans" cxnId="{DB83D288-DA27-4C2E-A471-5D5E678A166A}">
      <dgm:prSet/>
      <dgm:spPr/>
      <dgm:t>
        <a:bodyPr/>
        <a:lstStyle/>
        <a:p>
          <a:endParaRPr lang="en-US"/>
        </a:p>
      </dgm:t>
    </dgm:pt>
    <dgm:pt modelId="{218D48A1-B8E0-415D-A811-3483BC842AD1}" type="sibTrans" cxnId="{DB83D288-DA27-4C2E-A471-5D5E678A166A}">
      <dgm:prSet/>
      <dgm:spPr/>
      <dgm:t>
        <a:bodyPr/>
        <a:lstStyle/>
        <a:p>
          <a:endParaRPr lang="en-US"/>
        </a:p>
      </dgm:t>
    </dgm:pt>
    <dgm:pt modelId="{7A1258F5-6A7F-40AD-BA0C-2FEF89FADF16}">
      <dgm:prSet phldrT="[Text]"/>
      <dgm:spPr/>
      <dgm:t>
        <a:bodyPr/>
        <a:lstStyle/>
        <a:p>
          <a:r>
            <a:rPr lang="en-US" dirty="0"/>
            <a:t>Supplier Diversity</a:t>
          </a:r>
        </a:p>
      </dgm:t>
    </dgm:pt>
    <dgm:pt modelId="{EA78AA25-62CC-4C5D-822E-67C56DEBC33A}" type="parTrans" cxnId="{0C5E8307-8E62-4C8F-9DF8-B650A0584A93}">
      <dgm:prSet/>
      <dgm:spPr/>
      <dgm:t>
        <a:bodyPr/>
        <a:lstStyle/>
        <a:p>
          <a:endParaRPr lang="en-US"/>
        </a:p>
      </dgm:t>
    </dgm:pt>
    <dgm:pt modelId="{8F0E949C-3580-4291-9132-6C75606FE436}" type="sibTrans" cxnId="{0C5E8307-8E62-4C8F-9DF8-B650A0584A93}">
      <dgm:prSet/>
      <dgm:spPr/>
      <dgm:t>
        <a:bodyPr/>
        <a:lstStyle/>
        <a:p>
          <a:endParaRPr lang="en-US"/>
        </a:p>
      </dgm:t>
    </dgm:pt>
    <dgm:pt modelId="{251B3D20-DA17-4126-B2F1-ECE10F5E68AC}">
      <dgm:prSet phldrT="[Text]"/>
      <dgm:spPr/>
      <dgm:t>
        <a:bodyPr/>
        <a:lstStyle/>
        <a:p>
          <a:r>
            <a:rPr lang="en-US" dirty="0"/>
            <a:t>Pierre Washington</a:t>
          </a:r>
        </a:p>
      </dgm:t>
    </dgm:pt>
    <dgm:pt modelId="{0812D72B-2320-439F-B574-ECC85959A183}" type="parTrans" cxnId="{6C4345FC-3148-4EA5-B8AB-6A0378183DF0}">
      <dgm:prSet/>
      <dgm:spPr/>
      <dgm:t>
        <a:bodyPr/>
        <a:lstStyle/>
        <a:p>
          <a:endParaRPr lang="en-US"/>
        </a:p>
      </dgm:t>
    </dgm:pt>
    <dgm:pt modelId="{83344611-478D-44DC-A0BD-FCB6CF6512A9}" type="sibTrans" cxnId="{6C4345FC-3148-4EA5-B8AB-6A0378183DF0}">
      <dgm:prSet/>
      <dgm:spPr/>
      <dgm:t>
        <a:bodyPr/>
        <a:lstStyle/>
        <a:p>
          <a:endParaRPr lang="en-US"/>
        </a:p>
      </dgm:t>
    </dgm:pt>
    <dgm:pt modelId="{92F768B1-5594-49BB-BAED-04092A7D2018}">
      <dgm:prSet phldrT="[Text]"/>
      <dgm:spPr/>
      <dgm:t>
        <a:bodyPr/>
        <a:lstStyle/>
        <a:p>
          <a:r>
            <a:rPr lang="en-US" dirty="0"/>
            <a:t>Commissioner Gallardo</a:t>
          </a:r>
        </a:p>
      </dgm:t>
    </dgm:pt>
    <dgm:pt modelId="{FA39FB95-E00D-4E39-A384-077081F01891}" type="parTrans" cxnId="{1DBC3ECB-1981-4BA9-8967-723CE5E7B460}">
      <dgm:prSet/>
      <dgm:spPr/>
      <dgm:t>
        <a:bodyPr/>
        <a:lstStyle/>
        <a:p>
          <a:endParaRPr lang="en-US"/>
        </a:p>
      </dgm:t>
    </dgm:pt>
    <dgm:pt modelId="{760D43CE-06C7-47F7-8E3C-CFF8D018DBE9}" type="sibTrans" cxnId="{1DBC3ECB-1981-4BA9-8967-723CE5E7B460}">
      <dgm:prSet/>
      <dgm:spPr/>
      <dgm:t>
        <a:bodyPr/>
        <a:lstStyle/>
        <a:p>
          <a:endParaRPr lang="en-US"/>
        </a:p>
      </dgm:t>
    </dgm:pt>
    <dgm:pt modelId="{547D92C2-4A19-41AA-96AD-F1B37599E9B2}">
      <dgm:prSet phldrT="[Text]"/>
      <dgm:spPr/>
      <dgm:t>
        <a:bodyPr/>
        <a:lstStyle/>
        <a:p>
          <a:r>
            <a:rPr lang="en-US" dirty="0"/>
            <a:t>Workforce Development</a:t>
          </a:r>
        </a:p>
      </dgm:t>
    </dgm:pt>
    <dgm:pt modelId="{F6FD85D2-CB8F-4EF0-914F-DD8ACBCDCD46}" type="sibTrans" cxnId="{689A27AA-37AE-4D8A-9966-557084CD17B0}">
      <dgm:prSet/>
      <dgm:spPr/>
      <dgm:t>
        <a:bodyPr/>
        <a:lstStyle/>
        <a:p>
          <a:endParaRPr lang="en-US"/>
        </a:p>
      </dgm:t>
    </dgm:pt>
    <dgm:pt modelId="{5C20B1E2-CB99-40F5-9342-F91F8068CF2C}" type="parTrans" cxnId="{689A27AA-37AE-4D8A-9966-557084CD17B0}">
      <dgm:prSet/>
      <dgm:spPr/>
      <dgm:t>
        <a:bodyPr/>
        <a:lstStyle/>
        <a:p>
          <a:endParaRPr lang="en-US"/>
        </a:p>
      </dgm:t>
    </dgm:pt>
    <dgm:pt modelId="{3193059C-34E7-4502-9230-667614E514F3}" type="pres">
      <dgm:prSet presAssocID="{2A4A1616-A061-4D7E-8B81-11A9225C4787}" presName="diagram" presStyleCnt="0">
        <dgm:presLayoutVars>
          <dgm:chPref val="1"/>
          <dgm:dir/>
          <dgm:animOne val="branch"/>
          <dgm:animLvl val="lvl"/>
          <dgm:resizeHandles/>
        </dgm:presLayoutVars>
      </dgm:prSet>
      <dgm:spPr/>
    </dgm:pt>
    <dgm:pt modelId="{623F2995-96AA-459C-B3EA-1A47F5D6AF01}" type="pres">
      <dgm:prSet presAssocID="{D1E10824-BA38-433A-A367-01CEA33C90C8}" presName="root" presStyleCnt="0"/>
      <dgm:spPr/>
    </dgm:pt>
    <dgm:pt modelId="{F2A6310F-52D2-4CC0-B789-6899D7C593E2}" type="pres">
      <dgm:prSet presAssocID="{D1E10824-BA38-433A-A367-01CEA33C90C8}" presName="rootComposite" presStyleCnt="0"/>
      <dgm:spPr/>
    </dgm:pt>
    <dgm:pt modelId="{FCBA1402-19DE-477A-AB9D-EA6BB3717168}" type="pres">
      <dgm:prSet presAssocID="{D1E10824-BA38-433A-A367-01CEA33C90C8}" presName="rootText" presStyleLbl="node1" presStyleIdx="0" presStyleCnt="3"/>
      <dgm:spPr/>
    </dgm:pt>
    <dgm:pt modelId="{638B0CA2-F855-4723-99F8-FB616A12942F}" type="pres">
      <dgm:prSet presAssocID="{D1E10824-BA38-433A-A367-01CEA33C90C8}" presName="rootConnector" presStyleLbl="node1" presStyleIdx="0" presStyleCnt="3"/>
      <dgm:spPr/>
    </dgm:pt>
    <dgm:pt modelId="{2157FB9E-7E78-4BFD-B231-CB02689A0ADB}" type="pres">
      <dgm:prSet presAssocID="{D1E10824-BA38-433A-A367-01CEA33C90C8}" presName="childShape" presStyleCnt="0"/>
      <dgm:spPr/>
    </dgm:pt>
    <dgm:pt modelId="{E9B8D5FF-DEF9-4A47-B96C-07E3CE716638}" type="pres">
      <dgm:prSet presAssocID="{CE3D830E-52BF-4A4B-A9E7-43D3D6268541}" presName="Name13" presStyleLbl="parChTrans1D2" presStyleIdx="0" presStyleCnt="6"/>
      <dgm:spPr/>
    </dgm:pt>
    <dgm:pt modelId="{8F2FCEAF-0746-476F-BBE9-1FE685014DC9}" type="pres">
      <dgm:prSet presAssocID="{050381E8-82DC-4AD1-ABB9-E1843349424A}" presName="childText" presStyleLbl="bgAcc1" presStyleIdx="0" presStyleCnt="6">
        <dgm:presLayoutVars>
          <dgm:bulletEnabled val="1"/>
        </dgm:presLayoutVars>
      </dgm:prSet>
      <dgm:spPr/>
    </dgm:pt>
    <dgm:pt modelId="{FF79E5DF-1A7B-4B1B-811E-05F3CD689F1B}" type="pres">
      <dgm:prSet presAssocID="{45DE5FD7-8EBF-469D-8293-02CCA654548A}" presName="Name13" presStyleLbl="parChTrans1D2" presStyleIdx="1" presStyleCnt="6"/>
      <dgm:spPr/>
    </dgm:pt>
    <dgm:pt modelId="{FF098710-AE17-431C-A7BA-2C58A055801E}" type="pres">
      <dgm:prSet presAssocID="{351A107A-4732-4AD2-AB04-0222D65EB9AE}" presName="childText" presStyleLbl="bgAcc1" presStyleIdx="1" presStyleCnt="6">
        <dgm:presLayoutVars>
          <dgm:bulletEnabled val="1"/>
        </dgm:presLayoutVars>
      </dgm:prSet>
      <dgm:spPr/>
    </dgm:pt>
    <dgm:pt modelId="{517735A0-5362-4848-8FAA-1C06BFAB7F8C}" type="pres">
      <dgm:prSet presAssocID="{547D92C2-4A19-41AA-96AD-F1B37599E9B2}" presName="root" presStyleCnt="0"/>
      <dgm:spPr/>
    </dgm:pt>
    <dgm:pt modelId="{024A5C97-1250-4A41-B725-6E87DE43FB23}" type="pres">
      <dgm:prSet presAssocID="{547D92C2-4A19-41AA-96AD-F1B37599E9B2}" presName="rootComposite" presStyleCnt="0"/>
      <dgm:spPr/>
    </dgm:pt>
    <dgm:pt modelId="{92820993-F9A0-4DDE-8795-5EF13D08A758}" type="pres">
      <dgm:prSet presAssocID="{547D92C2-4A19-41AA-96AD-F1B37599E9B2}" presName="rootText" presStyleLbl="node1" presStyleIdx="1" presStyleCnt="3"/>
      <dgm:spPr/>
    </dgm:pt>
    <dgm:pt modelId="{250E9CF0-E6CA-4971-AE89-121426C50673}" type="pres">
      <dgm:prSet presAssocID="{547D92C2-4A19-41AA-96AD-F1B37599E9B2}" presName="rootConnector" presStyleLbl="node1" presStyleIdx="1" presStyleCnt="3"/>
      <dgm:spPr/>
    </dgm:pt>
    <dgm:pt modelId="{BA04BF4C-468D-4B34-BA06-6265ABE1680E}" type="pres">
      <dgm:prSet presAssocID="{547D92C2-4A19-41AA-96AD-F1B37599E9B2}" presName="childShape" presStyleCnt="0"/>
      <dgm:spPr/>
    </dgm:pt>
    <dgm:pt modelId="{11E63886-7D00-4049-A713-2CDACFA7AFBC}" type="pres">
      <dgm:prSet presAssocID="{83FF407E-385F-4A42-8529-97AFE7E60FD9}" presName="Name13" presStyleLbl="parChTrans1D2" presStyleIdx="2" presStyleCnt="6"/>
      <dgm:spPr/>
    </dgm:pt>
    <dgm:pt modelId="{AE24BF61-3A34-4CDC-B74C-F7F1738A5CA2}" type="pres">
      <dgm:prSet presAssocID="{ADC3A12A-BD12-433A-96FA-B76E016D66AE}" presName="childText" presStyleLbl="bgAcc1" presStyleIdx="2" presStyleCnt="6">
        <dgm:presLayoutVars>
          <dgm:bulletEnabled val="1"/>
        </dgm:presLayoutVars>
      </dgm:prSet>
      <dgm:spPr/>
    </dgm:pt>
    <dgm:pt modelId="{03CCFBEB-19CA-4371-BBFA-0898B3C1AE38}" type="pres">
      <dgm:prSet presAssocID="{18B3D302-0854-44FF-8F12-48EEB40D83BC}" presName="Name13" presStyleLbl="parChTrans1D2" presStyleIdx="3" presStyleCnt="6"/>
      <dgm:spPr/>
    </dgm:pt>
    <dgm:pt modelId="{EE2CCF25-C3CC-4963-BB35-1326874C6A7C}" type="pres">
      <dgm:prSet presAssocID="{9568FDED-FF1F-4FC0-B1D4-2130418EA111}" presName="childText" presStyleLbl="bgAcc1" presStyleIdx="3" presStyleCnt="6">
        <dgm:presLayoutVars>
          <dgm:bulletEnabled val="1"/>
        </dgm:presLayoutVars>
      </dgm:prSet>
      <dgm:spPr/>
    </dgm:pt>
    <dgm:pt modelId="{4B02F0C0-0F1B-47BE-AF75-C3C23F094310}" type="pres">
      <dgm:prSet presAssocID="{7A1258F5-6A7F-40AD-BA0C-2FEF89FADF16}" presName="root" presStyleCnt="0"/>
      <dgm:spPr/>
    </dgm:pt>
    <dgm:pt modelId="{DAA0E02F-79D0-4000-A4D7-B630B848033D}" type="pres">
      <dgm:prSet presAssocID="{7A1258F5-6A7F-40AD-BA0C-2FEF89FADF16}" presName="rootComposite" presStyleCnt="0"/>
      <dgm:spPr/>
    </dgm:pt>
    <dgm:pt modelId="{C7FC3176-5360-482B-97DA-874700EE62FF}" type="pres">
      <dgm:prSet presAssocID="{7A1258F5-6A7F-40AD-BA0C-2FEF89FADF16}" presName="rootText" presStyleLbl="node1" presStyleIdx="2" presStyleCnt="3"/>
      <dgm:spPr/>
    </dgm:pt>
    <dgm:pt modelId="{268ED74D-50B4-4411-9E38-44D46C3C6046}" type="pres">
      <dgm:prSet presAssocID="{7A1258F5-6A7F-40AD-BA0C-2FEF89FADF16}" presName="rootConnector" presStyleLbl="node1" presStyleIdx="2" presStyleCnt="3"/>
      <dgm:spPr/>
    </dgm:pt>
    <dgm:pt modelId="{216A989D-5ADF-405E-9F1F-8CEFAF2D4AE1}" type="pres">
      <dgm:prSet presAssocID="{7A1258F5-6A7F-40AD-BA0C-2FEF89FADF16}" presName="childShape" presStyleCnt="0"/>
      <dgm:spPr/>
    </dgm:pt>
    <dgm:pt modelId="{126C4EAB-E89F-4CB0-8349-8F940FAD7B03}" type="pres">
      <dgm:prSet presAssocID="{0812D72B-2320-439F-B574-ECC85959A183}" presName="Name13" presStyleLbl="parChTrans1D2" presStyleIdx="4" presStyleCnt="6"/>
      <dgm:spPr/>
    </dgm:pt>
    <dgm:pt modelId="{C82EF2C9-4895-4169-9E31-27B9E754A4BC}" type="pres">
      <dgm:prSet presAssocID="{251B3D20-DA17-4126-B2F1-ECE10F5E68AC}" presName="childText" presStyleLbl="bgAcc1" presStyleIdx="4" presStyleCnt="6">
        <dgm:presLayoutVars>
          <dgm:bulletEnabled val="1"/>
        </dgm:presLayoutVars>
      </dgm:prSet>
      <dgm:spPr/>
    </dgm:pt>
    <dgm:pt modelId="{58C2E9A9-766E-4A72-8E7B-40A3E37149C9}" type="pres">
      <dgm:prSet presAssocID="{FA39FB95-E00D-4E39-A384-077081F01891}" presName="Name13" presStyleLbl="parChTrans1D2" presStyleIdx="5" presStyleCnt="6"/>
      <dgm:spPr/>
    </dgm:pt>
    <dgm:pt modelId="{CB81A973-937F-4507-85CF-850DE4544079}" type="pres">
      <dgm:prSet presAssocID="{92F768B1-5594-49BB-BAED-04092A7D2018}" presName="childText" presStyleLbl="bgAcc1" presStyleIdx="5" presStyleCnt="6">
        <dgm:presLayoutVars>
          <dgm:bulletEnabled val="1"/>
        </dgm:presLayoutVars>
      </dgm:prSet>
      <dgm:spPr/>
    </dgm:pt>
  </dgm:ptLst>
  <dgm:cxnLst>
    <dgm:cxn modelId="{0C5E8307-8E62-4C8F-9DF8-B650A0584A93}" srcId="{2A4A1616-A061-4D7E-8B81-11A9225C4787}" destId="{7A1258F5-6A7F-40AD-BA0C-2FEF89FADF16}" srcOrd="2" destOrd="0" parTransId="{EA78AA25-62CC-4C5D-822E-67C56DEBC33A}" sibTransId="{8F0E949C-3580-4291-9132-6C75606FE436}"/>
    <dgm:cxn modelId="{0352AD0A-9C1D-4B3A-8907-5EA78119F6B7}" type="presOf" srcId="{FA39FB95-E00D-4E39-A384-077081F01891}" destId="{58C2E9A9-766E-4A72-8E7B-40A3E37149C9}" srcOrd="0" destOrd="0" presId="urn:microsoft.com/office/officeart/2005/8/layout/hierarchy3"/>
    <dgm:cxn modelId="{13940F11-35E2-4D1E-B3DE-15CACBB56AC9}" type="presOf" srcId="{547D92C2-4A19-41AA-96AD-F1B37599E9B2}" destId="{92820993-F9A0-4DDE-8795-5EF13D08A758}" srcOrd="0" destOrd="0" presId="urn:microsoft.com/office/officeart/2005/8/layout/hierarchy3"/>
    <dgm:cxn modelId="{E1DD4516-00BE-4727-9B41-05D9A6ECBA85}" type="presOf" srcId="{45DE5FD7-8EBF-469D-8293-02CCA654548A}" destId="{FF79E5DF-1A7B-4B1B-811E-05F3CD689F1B}" srcOrd="0" destOrd="0" presId="urn:microsoft.com/office/officeart/2005/8/layout/hierarchy3"/>
    <dgm:cxn modelId="{AB9E551C-7AEC-4C29-83B0-ECA8CCB54ECF}" type="presOf" srcId="{D1E10824-BA38-433A-A367-01CEA33C90C8}" destId="{638B0CA2-F855-4723-99F8-FB616A12942F}" srcOrd="1" destOrd="0" presId="urn:microsoft.com/office/officeart/2005/8/layout/hierarchy3"/>
    <dgm:cxn modelId="{C3B0E426-BD61-454F-91E3-E1C2B7A4F242}" type="presOf" srcId="{7A1258F5-6A7F-40AD-BA0C-2FEF89FADF16}" destId="{268ED74D-50B4-4411-9E38-44D46C3C6046}" srcOrd="1" destOrd="0" presId="urn:microsoft.com/office/officeart/2005/8/layout/hierarchy3"/>
    <dgm:cxn modelId="{C33DA236-EFCB-40BF-9A3A-02E09881EC64}" type="presOf" srcId="{351A107A-4732-4AD2-AB04-0222D65EB9AE}" destId="{FF098710-AE17-431C-A7BA-2C58A055801E}" srcOrd="0" destOrd="0" presId="urn:microsoft.com/office/officeart/2005/8/layout/hierarchy3"/>
    <dgm:cxn modelId="{154F7846-7311-4FC2-8183-135E2FAD5EF2}" type="presOf" srcId="{ADC3A12A-BD12-433A-96FA-B76E016D66AE}" destId="{AE24BF61-3A34-4CDC-B74C-F7F1738A5CA2}" srcOrd="0" destOrd="0" presId="urn:microsoft.com/office/officeart/2005/8/layout/hierarchy3"/>
    <dgm:cxn modelId="{56A26848-D8AE-4E07-ACCD-11A64809B63E}" type="presOf" srcId="{0812D72B-2320-439F-B574-ECC85959A183}" destId="{126C4EAB-E89F-4CB0-8349-8F940FAD7B03}" srcOrd="0" destOrd="0" presId="urn:microsoft.com/office/officeart/2005/8/layout/hierarchy3"/>
    <dgm:cxn modelId="{FED5F380-44E6-436A-A2AF-441C3715009B}" type="presOf" srcId="{7A1258F5-6A7F-40AD-BA0C-2FEF89FADF16}" destId="{C7FC3176-5360-482B-97DA-874700EE62FF}" srcOrd="0" destOrd="0" presId="urn:microsoft.com/office/officeart/2005/8/layout/hierarchy3"/>
    <dgm:cxn modelId="{DB83D288-DA27-4C2E-A471-5D5E678A166A}" srcId="{547D92C2-4A19-41AA-96AD-F1B37599E9B2}" destId="{9568FDED-FF1F-4FC0-B1D4-2130418EA111}" srcOrd="1" destOrd="0" parTransId="{18B3D302-0854-44FF-8F12-48EEB40D83BC}" sibTransId="{218D48A1-B8E0-415D-A811-3483BC842AD1}"/>
    <dgm:cxn modelId="{12469395-9787-408C-8224-EDFAACEBC304}" type="presOf" srcId="{9568FDED-FF1F-4FC0-B1D4-2130418EA111}" destId="{EE2CCF25-C3CC-4963-BB35-1326874C6A7C}" srcOrd="0" destOrd="0" presId="urn:microsoft.com/office/officeart/2005/8/layout/hierarchy3"/>
    <dgm:cxn modelId="{689A27AA-37AE-4D8A-9966-557084CD17B0}" srcId="{2A4A1616-A061-4D7E-8B81-11A9225C4787}" destId="{547D92C2-4A19-41AA-96AD-F1B37599E9B2}" srcOrd="1" destOrd="0" parTransId="{5C20B1E2-CB99-40F5-9342-F91F8068CF2C}" sibTransId="{F6FD85D2-CB8F-4EF0-914F-DD8ACBCDCD46}"/>
    <dgm:cxn modelId="{9AF98FB6-6D43-4C11-B349-2344F7EA2DEE}" type="presOf" srcId="{CE3D830E-52BF-4A4B-A9E7-43D3D6268541}" destId="{E9B8D5FF-DEF9-4A47-B96C-07E3CE716638}" srcOrd="0" destOrd="0" presId="urn:microsoft.com/office/officeart/2005/8/layout/hierarchy3"/>
    <dgm:cxn modelId="{B8FE98B6-B7A4-4763-8EA7-678F85C1C750}" type="presOf" srcId="{050381E8-82DC-4AD1-ABB9-E1843349424A}" destId="{8F2FCEAF-0746-476F-BBE9-1FE685014DC9}" srcOrd="0" destOrd="0" presId="urn:microsoft.com/office/officeart/2005/8/layout/hierarchy3"/>
    <dgm:cxn modelId="{FEB1FEB8-FCA2-4761-9F7B-F9EB704DE24F}" srcId="{D1E10824-BA38-433A-A367-01CEA33C90C8}" destId="{050381E8-82DC-4AD1-ABB9-E1843349424A}" srcOrd="0" destOrd="0" parTransId="{CE3D830E-52BF-4A4B-A9E7-43D3D6268541}" sibTransId="{FB7D9F54-05BF-485B-B2DE-B43CE172F9AF}"/>
    <dgm:cxn modelId="{377906BA-3D7F-41A3-828A-6876FA5881D7}" type="presOf" srcId="{547D92C2-4A19-41AA-96AD-F1B37599E9B2}" destId="{250E9CF0-E6CA-4971-AE89-121426C50673}" srcOrd="1" destOrd="0" presId="urn:microsoft.com/office/officeart/2005/8/layout/hierarchy3"/>
    <dgm:cxn modelId="{3E2AAFC0-4E05-4897-8D7D-BDBD66487E01}" srcId="{D1E10824-BA38-433A-A367-01CEA33C90C8}" destId="{351A107A-4732-4AD2-AB04-0222D65EB9AE}" srcOrd="1" destOrd="0" parTransId="{45DE5FD7-8EBF-469D-8293-02CCA654548A}" sibTransId="{648A63F7-F705-43C5-A400-EA34E6A2C71E}"/>
    <dgm:cxn modelId="{1DBC3ECB-1981-4BA9-8967-723CE5E7B460}" srcId="{7A1258F5-6A7F-40AD-BA0C-2FEF89FADF16}" destId="{92F768B1-5594-49BB-BAED-04092A7D2018}" srcOrd="1" destOrd="0" parTransId="{FA39FB95-E00D-4E39-A384-077081F01891}" sibTransId="{760D43CE-06C7-47F7-8E3C-CFF8D018DBE9}"/>
    <dgm:cxn modelId="{A87115CC-118C-4C45-9352-5CCC68262BCB}" type="presOf" srcId="{92F768B1-5594-49BB-BAED-04092A7D2018}" destId="{CB81A973-937F-4507-85CF-850DE4544079}" srcOrd="0" destOrd="0" presId="urn:microsoft.com/office/officeart/2005/8/layout/hierarchy3"/>
    <dgm:cxn modelId="{DDC8A6CE-8B4D-4190-AC5C-34759E25F697}" type="presOf" srcId="{83FF407E-385F-4A42-8529-97AFE7E60FD9}" destId="{11E63886-7D00-4049-A713-2CDACFA7AFBC}" srcOrd="0" destOrd="0" presId="urn:microsoft.com/office/officeart/2005/8/layout/hierarchy3"/>
    <dgm:cxn modelId="{E2D747D5-9CD3-4FD6-81C6-D16AAAF51543}" type="presOf" srcId="{D1E10824-BA38-433A-A367-01CEA33C90C8}" destId="{FCBA1402-19DE-477A-AB9D-EA6BB3717168}" srcOrd="0" destOrd="0" presId="urn:microsoft.com/office/officeart/2005/8/layout/hierarchy3"/>
    <dgm:cxn modelId="{1D9601D6-4233-483C-A5AC-1F355C7D19E6}" type="presOf" srcId="{251B3D20-DA17-4126-B2F1-ECE10F5E68AC}" destId="{C82EF2C9-4895-4169-9E31-27B9E754A4BC}" srcOrd="0" destOrd="0" presId="urn:microsoft.com/office/officeart/2005/8/layout/hierarchy3"/>
    <dgm:cxn modelId="{64BAFBD6-005D-42D7-AE35-5BD79B6AFBC4}" type="presOf" srcId="{18B3D302-0854-44FF-8F12-48EEB40D83BC}" destId="{03CCFBEB-19CA-4371-BBFA-0898B3C1AE38}" srcOrd="0" destOrd="0" presId="urn:microsoft.com/office/officeart/2005/8/layout/hierarchy3"/>
    <dgm:cxn modelId="{763BC4E5-5500-4649-8993-8FF6410C5811}" type="presOf" srcId="{2A4A1616-A061-4D7E-8B81-11A9225C4787}" destId="{3193059C-34E7-4502-9230-667614E514F3}" srcOrd="0" destOrd="0" presId="urn:microsoft.com/office/officeart/2005/8/layout/hierarchy3"/>
    <dgm:cxn modelId="{4D9DC0E6-7048-4500-9C00-7D54A4EA6D7F}" srcId="{2A4A1616-A061-4D7E-8B81-11A9225C4787}" destId="{D1E10824-BA38-433A-A367-01CEA33C90C8}" srcOrd="0" destOrd="0" parTransId="{08E29CF2-C01C-4AF8-804E-68F475CCFAF3}" sibTransId="{EC561990-0DD8-4AA6-8F3F-0FCC87C6643D}"/>
    <dgm:cxn modelId="{C24AF3EC-96DA-4A91-8C5F-753A57E5A62E}" srcId="{547D92C2-4A19-41AA-96AD-F1B37599E9B2}" destId="{ADC3A12A-BD12-433A-96FA-B76E016D66AE}" srcOrd="0" destOrd="0" parTransId="{83FF407E-385F-4A42-8529-97AFE7E60FD9}" sibTransId="{7D7AB223-2191-48C1-A70B-3802556574DA}"/>
    <dgm:cxn modelId="{6C4345FC-3148-4EA5-B8AB-6A0378183DF0}" srcId="{7A1258F5-6A7F-40AD-BA0C-2FEF89FADF16}" destId="{251B3D20-DA17-4126-B2F1-ECE10F5E68AC}" srcOrd="0" destOrd="0" parTransId="{0812D72B-2320-439F-B574-ECC85959A183}" sibTransId="{83344611-478D-44DC-A0BD-FCB6CF6512A9}"/>
    <dgm:cxn modelId="{DBA67221-63FF-4714-BCCE-20CE8CA2DFA9}" type="presParOf" srcId="{3193059C-34E7-4502-9230-667614E514F3}" destId="{623F2995-96AA-459C-B3EA-1A47F5D6AF01}" srcOrd="0" destOrd="0" presId="urn:microsoft.com/office/officeart/2005/8/layout/hierarchy3"/>
    <dgm:cxn modelId="{44723ABB-E79E-4986-89C5-CBCEA096EBF4}" type="presParOf" srcId="{623F2995-96AA-459C-B3EA-1A47F5D6AF01}" destId="{F2A6310F-52D2-4CC0-B789-6899D7C593E2}" srcOrd="0" destOrd="0" presId="urn:microsoft.com/office/officeart/2005/8/layout/hierarchy3"/>
    <dgm:cxn modelId="{929A6526-4A17-423A-81D5-7008B8602C0D}" type="presParOf" srcId="{F2A6310F-52D2-4CC0-B789-6899D7C593E2}" destId="{FCBA1402-19DE-477A-AB9D-EA6BB3717168}" srcOrd="0" destOrd="0" presId="urn:microsoft.com/office/officeart/2005/8/layout/hierarchy3"/>
    <dgm:cxn modelId="{D1278DD8-7CB2-4F6D-8294-F1B9BF2CA19A}" type="presParOf" srcId="{F2A6310F-52D2-4CC0-B789-6899D7C593E2}" destId="{638B0CA2-F855-4723-99F8-FB616A12942F}" srcOrd="1" destOrd="0" presId="urn:microsoft.com/office/officeart/2005/8/layout/hierarchy3"/>
    <dgm:cxn modelId="{5ECE35ED-038F-4CB3-AEBB-F85DA1B64881}" type="presParOf" srcId="{623F2995-96AA-459C-B3EA-1A47F5D6AF01}" destId="{2157FB9E-7E78-4BFD-B231-CB02689A0ADB}" srcOrd="1" destOrd="0" presId="urn:microsoft.com/office/officeart/2005/8/layout/hierarchy3"/>
    <dgm:cxn modelId="{0A61ACBE-BE50-4443-ADB5-4275B1AC2C94}" type="presParOf" srcId="{2157FB9E-7E78-4BFD-B231-CB02689A0ADB}" destId="{E9B8D5FF-DEF9-4A47-B96C-07E3CE716638}" srcOrd="0" destOrd="0" presId="urn:microsoft.com/office/officeart/2005/8/layout/hierarchy3"/>
    <dgm:cxn modelId="{C41B5769-10DB-417E-903F-9CC347A42A49}" type="presParOf" srcId="{2157FB9E-7E78-4BFD-B231-CB02689A0ADB}" destId="{8F2FCEAF-0746-476F-BBE9-1FE685014DC9}" srcOrd="1" destOrd="0" presId="urn:microsoft.com/office/officeart/2005/8/layout/hierarchy3"/>
    <dgm:cxn modelId="{3F191B55-49AD-4505-AA6B-6CE89E6707E1}" type="presParOf" srcId="{2157FB9E-7E78-4BFD-B231-CB02689A0ADB}" destId="{FF79E5DF-1A7B-4B1B-811E-05F3CD689F1B}" srcOrd="2" destOrd="0" presId="urn:microsoft.com/office/officeart/2005/8/layout/hierarchy3"/>
    <dgm:cxn modelId="{9EEB83C1-C05B-4056-B298-2A0CE656B597}" type="presParOf" srcId="{2157FB9E-7E78-4BFD-B231-CB02689A0ADB}" destId="{FF098710-AE17-431C-A7BA-2C58A055801E}" srcOrd="3" destOrd="0" presId="urn:microsoft.com/office/officeart/2005/8/layout/hierarchy3"/>
    <dgm:cxn modelId="{286D574F-CECF-4C57-BFB8-4138DC3A9326}" type="presParOf" srcId="{3193059C-34E7-4502-9230-667614E514F3}" destId="{517735A0-5362-4848-8FAA-1C06BFAB7F8C}" srcOrd="1" destOrd="0" presId="urn:microsoft.com/office/officeart/2005/8/layout/hierarchy3"/>
    <dgm:cxn modelId="{FA034632-4B72-4410-9B36-447C5CECD960}" type="presParOf" srcId="{517735A0-5362-4848-8FAA-1C06BFAB7F8C}" destId="{024A5C97-1250-4A41-B725-6E87DE43FB23}" srcOrd="0" destOrd="0" presId="urn:microsoft.com/office/officeart/2005/8/layout/hierarchy3"/>
    <dgm:cxn modelId="{A941F58B-06D7-49DF-A4B6-42995CF76878}" type="presParOf" srcId="{024A5C97-1250-4A41-B725-6E87DE43FB23}" destId="{92820993-F9A0-4DDE-8795-5EF13D08A758}" srcOrd="0" destOrd="0" presId="urn:microsoft.com/office/officeart/2005/8/layout/hierarchy3"/>
    <dgm:cxn modelId="{9F5485DA-4D93-4D00-99C3-8B8ED7D7437A}" type="presParOf" srcId="{024A5C97-1250-4A41-B725-6E87DE43FB23}" destId="{250E9CF0-E6CA-4971-AE89-121426C50673}" srcOrd="1" destOrd="0" presId="urn:microsoft.com/office/officeart/2005/8/layout/hierarchy3"/>
    <dgm:cxn modelId="{559FEA8D-5E5B-442D-93E5-542F6A4AB2A9}" type="presParOf" srcId="{517735A0-5362-4848-8FAA-1C06BFAB7F8C}" destId="{BA04BF4C-468D-4B34-BA06-6265ABE1680E}" srcOrd="1" destOrd="0" presId="urn:microsoft.com/office/officeart/2005/8/layout/hierarchy3"/>
    <dgm:cxn modelId="{D8438A62-8F9D-4968-945A-745DDD089AF5}" type="presParOf" srcId="{BA04BF4C-468D-4B34-BA06-6265ABE1680E}" destId="{11E63886-7D00-4049-A713-2CDACFA7AFBC}" srcOrd="0" destOrd="0" presId="urn:microsoft.com/office/officeart/2005/8/layout/hierarchy3"/>
    <dgm:cxn modelId="{5A8867FC-E8A6-4CD6-899B-A14A3F397728}" type="presParOf" srcId="{BA04BF4C-468D-4B34-BA06-6265ABE1680E}" destId="{AE24BF61-3A34-4CDC-B74C-F7F1738A5CA2}" srcOrd="1" destOrd="0" presId="urn:microsoft.com/office/officeart/2005/8/layout/hierarchy3"/>
    <dgm:cxn modelId="{842CEC56-2B0B-4BCF-9BBE-75F0B9F35CE4}" type="presParOf" srcId="{BA04BF4C-468D-4B34-BA06-6265ABE1680E}" destId="{03CCFBEB-19CA-4371-BBFA-0898B3C1AE38}" srcOrd="2" destOrd="0" presId="urn:microsoft.com/office/officeart/2005/8/layout/hierarchy3"/>
    <dgm:cxn modelId="{FDBBB0FC-026C-4FBC-A40D-185D85A7F64B}" type="presParOf" srcId="{BA04BF4C-468D-4B34-BA06-6265ABE1680E}" destId="{EE2CCF25-C3CC-4963-BB35-1326874C6A7C}" srcOrd="3" destOrd="0" presId="urn:microsoft.com/office/officeart/2005/8/layout/hierarchy3"/>
    <dgm:cxn modelId="{2316748C-D1C3-4FDE-96EB-63859E800B6E}" type="presParOf" srcId="{3193059C-34E7-4502-9230-667614E514F3}" destId="{4B02F0C0-0F1B-47BE-AF75-C3C23F094310}" srcOrd="2" destOrd="0" presId="urn:microsoft.com/office/officeart/2005/8/layout/hierarchy3"/>
    <dgm:cxn modelId="{611FD435-8D4B-465A-81E6-72E83988D7AC}" type="presParOf" srcId="{4B02F0C0-0F1B-47BE-AF75-C3C23F094310}" destId="{DAA0E02F-79D0-4000-A4D7-B630B848033D}" srcOrd="0" destOrd="0" presId="urn:microsoft.com/office/officeart/2005/8/layout/hierarchy3"/>
    <dgm:cxn modelId="{EE71C53E-6C3E-44FF-B8E9-E544D8BFA9A8}" type="presParOf" srcId="{DAA0E02F-79D0-4000-A4D7-B630B848033D}" destId="{C7FC3176-5360-482B-97DA-874700EE62FF}" srcOrd="0" destOrd="0" presId="urn:microsoft.com/office/officeart/2005/8/layout/hierarchy3"/>
    <dgm:cxn modelId="{7F22A2C4-CB9D-4BF6-91A8-DA359B7E632B}" type="presParOf" srcId="{DAA0E02F-79D0-4000-A4D7-B630B848033D}" destId="{268ED74D-50B4-4411-9E38-44D46C3C6046}" srcOrd="1" destOrd="0" presId="urn:microsoft.com/office/officeart/2005/8/layout/hierarchy3"/>
    <dgm:cxn modelId="{9707BCC6-B34B-4C95-AAC1-DF1D8968637A}" type="presParOf" srcId="{4B02F0C0-0F1B-47BE-AF75-C3C23F094310}" destId="{216A989D-5ADF-405E-9F1F-8CEFAF2D4AE1}" srcOrd="1" destOrd="0" presId="urn:microsoft.com/office/officeart/2005/8/layout/hierarchy3"/>
    <dgm:cxn modelId="{69DA2716-186D-4BB5-B959-B860847EED48}" type="presParOf" srcId="{216A989D-5ADF-405E-9F1F-8CEFAF2D4AE1}" destId="{126C4EAB-E89F-4CB0-8349-8F940FAD7B03}" srcOrd="0" destOrd="0" presId="urn:microsoft.com/office/officeart/2005/8/layout/hierarchy3"/>
    <dgm:cxn modelId="{8D520F29-483F-40DF-B939-422E50FC524D}" type="presParOf" srcId="{216A989D-5ADF-405E-9F1F-8CEFAF2D4AE1}" destId="{C82EF2C9-4895-4169-9E31-27B9E754A4BC}" srcOrd="1" destOrd="0" presId="urn:microsoft.com/office/officeart/2005/8/layout/hierarchy3"/>
    <dgm:cxn modelId="{A8ED52B8-6511-40ED-A688-7682BD4E9700}" type="presParOf" srcId="{216A989D-5ADF-405E-9F1F-8CEFAF2D4AE1}" destId="{58C2E9A9-766E-4A72-8E7B-40A3E37149C9}" srcOrd="2" destOrd="0" presId="urn:microsoft.com/office/officeart/2005/8/layout/hierarchy3"/>
    <dgm:cxn modelId="{6DA0828A-3024-412B-826F-138AD6742FD3}" type="presParOf" srcId="{216A989D-5ADF-405E-9F1F-8CEFAF2D4AE1}" destId="{CB81A973-937F-4507-85CF-850DE454407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A1616-A061-4D7E-8B81-11A9225C4787}"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D1E10824-BA38-433A-A367-01CEA33C90C8}">
      <dgm:prSet phldrT="[Text]"/>
      <dgm:spPr/>
      <dgm:t>
        <a:bodyPr/>
        <a:lstStyle/>
        <a:p>
          <a:r>
            <a:rPr lang="en-US" dirty="0"/>
            <a:t>Outreach &amp; Engagement</a:t>
          </a:r>
        </a:p>
      </dgm:t>
    </dgm:pt>
    <dgm:pt modelId="{08E29CF2-C01C-4AF8-804E-68F475CCFAF3}" type="parTrans" cxnId="{4D9DC0E6-7048-4500-9C00-7D54A4EA6D7F}">
      <dgm:prSet/>
      <dgm:spPr/>
      <dgm:t>
        <a:bodyPr/>
        <a:lstStyle/>
        <a:p>
          <a:endParaRPr lang="en-US"/>
        </a:p>
      </dgm:t>
    </dgm:pt>
    <dgm:pt modelId="{EC561990-0DD8-4AA6-8F3F-0FCC87C6643D}" type="sibTrans" cxnId="{4D9DC0E6-7048-4500-9C00-7D54A4EA6D7F}">
      <dgm:prSet/>
      <dgm:spPr/>
      <dgm:t>
        <a:bodyPr/>
        <a:lstStyle/>
        <a:p>
          <a:endParaRPr lang="en-US"/>
        </a:p>
      </dgm:t>
    </dgm:pt>
    <dgm:pt modelId="{050381E8-82DC-4AD1-ABB9-E1843349424A}">
      <dgm:prSet phldrT="[Text]"/>
      <dgm:spPr/>
      <dgm:t>
        <a:bodyPr/>
        <a:lstStyle/>
        <a:p>
          <a:r>
            <a:rPr lang="en-US" dirty="0"/>
            <a:t>Rachel Salazar</a:t>
          </a:r>
        </a:p>
      </dgm:t>
    </dgm:pt>
    <dgm:pt modelId="{CE3D830E-52BF-4A4B-A9E7-43D3D6268541}" type="parTrans" cxnId="{FEB1FEB8-FCA2-4761-9F7B-F9EB704DE24F}">
      <dgm:prSet/>
      <dgm:spPr/>
      <dgm:t>
        <a:bodyPr/>
        <a:lstStyle/>
        <a:p>
          <a:endParaRPr lang="en-US"/>
        </a:p>
      </dgm:t>
    </dgm:pt>
    <dgm:pt modelId="{FB7D9F54-05BF-485B-B2DE-B43CE172F9AF}" type="sibTrans" cxnId="{FEB1FEB8-FCA2-4761-9F7B-F9EB704DE24F}">
      <dgm:prSet/>
      <dgm:spPr/>
      <dgm:t>
        <a:bodyPr/>
        <a:lstStyle/>
        <a:p>
          <a:endParaRPr lang="en-US"/>
        </a:p>
      </dgm:t>
    </dgm:pt>
    <dgm:pt modelId="{351A107A-4732-4AD2-AB04-0222D65EB9AE}">
      <dgm:prSet phldrT="[Text]"/>
      <dgm:spPr/>
      <dgm:t>
        <a:bodyPr/>
        <a:lstStyle/>
        <a:p>
          <a:r>
            <a:rPr lang="en-US" dirty="0"/>
            <a:t>Chair Hochschild?</a:t>
          </a:r>
        </a:p>
      </dgm:t>
    </dgm:pt>
    <dgm:pt modelId="{45DE5FD7-8EBF-469D-8293-02CCA654548A}" type="parTrans" cxnId="{3E2AAFC0-4E05-4897-8D7D-BDBD66487E01}">
      <dgm:prSet/>
      <dgm:spPr/>
      <dgm:t>
        <a:bodyPr/>
        <a:lstStyle/>
        <a:p>
          <a:endParaRPr lang="en-US"/>
        </a:p>
      </dgm:t>
    </dgm:pt>
    <dgm:pt modelId="{648A63F7-F705-43C5-A400-EA34E6A2C71E}" type="sibTrans" cxnId="{3E2AAFC0-4E05-4897-8D7D-BDBD66487E01}">
      <dgm:prSet/>
      <dgm:spPr/>
      <dgm:t>
        <a:bodyPr/>
        <a:lstStyle/>
        <a:p>
          <a:endParaRPr lang="en-US"/>
        </a:p>
      </dgm:t>
    </dgm:pt>
    <dgm:pt modelId="{ADC3A12A-BD12-433A-96FA-B76E016D66AE}">
      <dgm:prSet phldrT="[Text]"/>
      <dgm:spPr/>
      <dgm:t>
        <a:bodyPr/>
        <a:lstStyle/>
        <a:p>
          <a:r>
            <a:rPr lang="en-US" dirty="0"/>
            <a:t>Taylor Marvin</a:t>
          </a:r>
        </a:p>
      </dgm:t>
    </dgm:pt>
    <dgm:pt modelId="{83FF407E-385F-4A42-8529-97AFE7E60FD9}" type="parTrans" cxnId="{C24AF3EC-96DA-4A91-8C5F-753A57E5A62E}">
      <dgm:prSet/>
      <dgm:spPr/>
      <dgm:t>
        <a:bodyPr/>
        <a:lstStyle/>
        <a:p>
          <a:endParaRPr lang="en-US"/>
        </a:p>
      </dgm:t>
    </dgm:pt>
    <dgm:pt modelId="{7D7AB223-2191-48C1-A70B-3802556574DA}" type="sibTrans" cxnId="{C24AF3EC-96DA-4A91-8C5F-753A57E5A62E}">
      <dgm:prSet/>
      <dgm:spPr/>
      <dgm:t>
        <a:bodyPr/>
        <a:lstStyle/>
        <a:p>
          <a:endParaRPr lang="en-US"/>
        </a:p>
      </dgm:t>
    </dgm:pt>
    <dgm:pt modelId="{9568FDED-FF1F-4FC0-B1D4-2130418EA111}">
      <dgm:prSet phldrT="[Text]"/>
      <dgm:spPr/>
      <dgm:t>
        <a:bodyPr/>
        <a:lstStyle/>
        <a:p>
          <a:r>
            <a:rPr lang="en-US" dirty="0"/>
            <a:t>Commissioner Monahan?</a:t>
          </a:r>
        </a:p>
      </dgm:t>
    </dgm:pt>
    <dgm:pt modelId="{18B3D302-0854-44FF-8F12-48EEB40D83BC}" type="parTrans" cxnId="{DB83D288-DA27-4C2E-A471-5D5E678A166A}">
      <dgm:prSet/>
      <dgm:spPr/>
      <dgm:t>
        <a:bodyPr/>
        <a:lstStyle/>
        <a:p>
          <a:endParaRPr lang="en-US"/>
        </a:p>
      </dgm:t>
    </dgm:pt>
    <dgm:pt modelId="{218D48A1-B8E0-415D-A811-3483BC842AD1}" type="sibTrans" cxnId="{DB83D288-DA27-4C2E-A471-5D5E678A166A}">
      <dgm:prSet/>
      <dgm:spPr/>
      <dgm:t>
        <a:bodyPr/>
        <a:lstStyle/>
        <a:p>
          <a:endParaRPr lang="en-US"/>
        </a:p>
      </dgm:t>
    </dgm:pt>
    <dgm:pt modelId="{547D92C2-4A19-41AA-96AD-F1B37599E9B2}">
      <dgm:prSet phldrT="[Text]"/>
      <dgm:spPr/>
      <dgm:t>
        <a:bodyPr/>
        <a:lstStyle/>
        <a:p>
          <a:r>
            <a:rPr lang="en-US" dirty="0"/>
            <a:t>Benefits Development</a:t>
          </a:r>
        </a:p>
      </dgm:t>
    </dgm:pt>
    <dgm:pt modelId="{F6FD85D2-CB8F-4EF0-914F-DD8ACBCDCD46}" type="sibTrans" cxnId="{689A27AA-37AE-4D8A-9966-557084CD17B0}">
      <dgm:prSet/>
      <dgm:spPr/>
      <dgm:t>
        <a:bodyPr/>
        <a:lstStyle/>
        <a:p>
          <a:endParaRPr lang="en-US"/>
        </a:p>
      </dgm:t>
    </dgm:pt>
    <dgm:pt modelId="{5C20B1E2-CB99-40F5-9342-F91F8068CF2C}" type="parTrans" cxnId="{689A27AA-37AE-4D8A-9966-557084CD17B0}">
      <dgm:prSet/>
      <dgm:spPr/>
      <dgm:t>
        <a:bodyPr/>
        <a:lstStyle/>
        <a:p>
          <a:endParaRPr lang="en-US"/>
        </a:p>
      </dgm:t>
    </dgm:pt>
    <dgm:pt modelId="{3193059C-34E7-4502-9230-667614E514F3}" type="pres">
      <dgm:prSet presAssocID="{2A4A1616-A061-4D7E-8B81-11A9225C4787}" presName="diagram" presStyleCnt="0">
        <dgm:presLayoutVars>
          <dgm:chPref val="1"/>
          <dgm:dir/>
          <dgm:animOne val="branch"/>
          <dgm:animLvl val="lvl"/>
          <dgm:resizeHandles/>
        </dgm:presLayoutVars>
      </dgm:prSet>
      <dgm:spPr/>
    </dgm:pt>
    <dgm:pt modelId="{623F2995-96AA-459C-B3EA-1A47F5D6AF01}" type="pres">
      <dgm:prSet presAssocID="{D1E10824-BA38-433A-A367-01CEA33C90C8}" presName="root" presStyleCnt="0"/>
      <dgm:spPr/>
    </dgm:pt>
    <dgm:pt modelId="{F2A6310F-52D2-4CC0-B789-6899D7C593E2}" type="pres">
      <dgm:prSet presAssocID="{D1E10824-BA38-433A-A367-01CEA33C90C8}" presName="rootComposite" presStyleCnt="0"/>
      <dgm:spPr/>
    </dgm:pt>
    <dgm:pt modelId="{FCBA1402-19DE-477A-AB9D-EA6BB3717168}" type="pres">
      <dgm:prSet presAssocID="{D1E10824-BA38-433A-A367-01CEA33C90C8}" presName="rootText" presStyleLbl="node1" presStyleIdx="0" presStyleCnt="2" custLinFactNeighborX="2928"/>
      <dgm:spPr/>
    </dgm:pt>
    <dgm:pt modelId="{638B0CA2-F855-4723-99F8-FB616A12942F}" type="pres">
      <dgm:prSet presAssocID="{D1E10824-BA38-433A-A367-01CEA33C90C8}" presName="rootConnector" presStyleLbl="node1" presStyleIdx="0" presStyleCnt="2"/>
      <dgm:spPr/>
    </dgm:pt>
    <dgm:pt modelId="{2157FB9E-7E78-4BFD-B231-CB02689A0ADB}" type="pres">
      <dgm:prSet presAssocID="{D1E10824-BA38-433A-A367-01CEA33C90C8}" presName="childShape" presStyleCnt="0"/>
      <dgm:spPr/>
    </dgm:pt>
    <dgm:pt modelId="{E9B8D5FF-DEF9-4A47-B96C-07E3CE716638}" type="pres">
      <dgm:prSet presAssocID="{CE3D830E-52BF-4A4B-A9E7-43D3D6268541}" presName="Name13" presStyleLbl="parChTrans1D2" presStyleIdx="0" presStyleCnt="4"/>
      <dgm:spPr/>
    </dgm:pt>
    <dgm:pt modelId="{8F2FCEAF-0746-476F-BBE9-1FE685014DC9}" type="pres">
      <dgm:prSet presAssocID="{050381E8-82DC-4AD1-ABB9-E1843349424A}" presName="childText" presStyleLbl="bgAcc1" presStyleIdx="0" presStyleCnt="4">
        <dgm:presLayoutVars>
          <dgm:bulletEnabled val="1"/>
        </dgm:presLayoutVars>
      </dgm:prSet>
      <dgm:spPr/>
    </dgm:pt>
    <dgm:pt modelId="{FF79E5DF-1A7B-4B1B-811E-05F3CD689F1B}" type="pres">
      <dgm:prSet presAssocID="{45DE5FD7-8EBF-469D-8293-02CCA654548A}" presName="Name13" presStyleLbl="parChTrans1D2" presStyleIdx="1" presStyleCnt="4"/>
      <dgm:spPr/>
    </dgm:pt>
    <dgm:pt modelId="{FF098710-AE17-431C-A7BA-2C58A055801E}" type="pres">
      <dgm:prSet presAssocID="{351A107A-4732-4AD2-AB04-0222D65EB9AE}" presName="childText" presStyleLbl="bgAcc1" presStyleIdx="1" presStyleCnt="4">
        <dgm:presLayoutVars>
          <dgm:bulletEnabled val="1"/>
        </dgm:presLayoutVars>
      </dgm:prSet>
      <dgm:spPr/>
    </dgm:pt>
    <dgm:pt modelId="{517735A0-5362-4848-8FAA-1C06BFAB7F8C}" type="pres">
      <dgm:prSet presAssocID="{547D92C2-4A19-41AA-96AD-F1B37599E9B2}" presName="root" presStyleCnt="0"/>
      <dgm:spPr/>
    </dgm:pt>
    <dgm:pt modelId="{024A5C97-1250-4A41-B725-6E87DE43FB23}" type="pres">
      <dgm:prSet presAssocID="{547D92C2-4A19-41AA-96AD-F1B37599E9B2}" presName="rootComposite" presStyleCnt="0"/>
      <dgm:spPr/>
    </dgm:pt>
    <dgm:pt modelId="{92820993-F9A0-4DDE-8795-5EF13D08A758}" type="pres">
      <dgm:prSet presAssocID="{547D92C2-4A19-41AA-96AD-F1B37599E9B2}" presName="rootText" presStyleLbl="node1" presStyleIdx="1" presStyleCnt="2"/>
      <dgm:spPr/>
    </dgm:pt>
    <dgm:pt modelId="{250E9CF0-E6CA-4971-AE89-121426C50673}" type="pres">
      <dgm:prSet presAssocID="{547D92C2-4A19-41AA-96AD-F1B37599E9B2}" presName="rootConnector" presStyleLbl="node1" presStyleIdx="1" presStyleCnt="2"/>
      <dgm:spPr/>
    </dgm:pt>
    <dgm:pt modelId="{BA04BF4C-468D-4B34-BA06-6265ABE1680E}" type="pres">
      <dgm:prSet presAssocID="{547D92C2-4A19-41AA-96AD-F1B37599E9B2}" presName="childShape" presStyleCnt="0"/>
      <dgm:spPr/>
    </dgm:pt>
    <dgm:pt modelId="{11E63886-7D00-4049-A713-2CDACFA7AFBC}" type="pres">
      <dgm:prSet presAssocID="{83FF407E-385F-4A42-8529-97AFE7E60FD9}" presName="Name13" presStyleLbl="parChTrans1D2" presStyleIdx="2" presStyleCnt="4"/>
      <dgm:spPr/>
    </dgm:pt>
    <dgm:pt modelId="{AE24BF61-3A34-4CDC-B74C-F7F1738A5CA2}" type="pres">
      <dgm:prSet presAssocID="{ADC3A12A-BD12-433A-96FA-B76E016D66AE}" presName="childText" presStyleLbl="bgAcc1" presStyleIdx="2" presStyleCnt="4">
        <dgm:presLayoutVars>
          <dgm:bulletEnabled val="1"/>
        </dgm:presLayoutVars>
      </dgm:prSet>
      <dgm:spPr/>
    </dgm:pt>
    <dgm:pt modelId="{03CCFBEB-19CA-4371-BBFA-0898B3C1AE38}" type="pres">
      <dgm:prSet presAssocID="{18B3D302-0854-44FF-8F12-48EEB40D83BC}" presName="Name13" presStyleLbl="parChTrans1D2" presStyleIdx="3" presStyleCnt="4"/>
      <dgm:spPr/>
    </dgm:pt>
    <dgm:pt modelId="{EE2CCF25-C3CC-4963-BB35-1326874C6A7C}" type="pres">
      <dgm:prSet presAssocID="{9568FDED-FF1F-4FC0-B1D4-2130418EA111}" presName="childText" presStyleLbl="bgAcc1" presStyleIdx="3" presStyleCnt="4">
        <dgm:presLayoutVars>
          <dgm:bulletEnabled val="1"/>
        </dgm:presLayoutVars>
      </dgm:prSet>
      <dgm:spPr/>
    </dgm:pt>
  </dgm:ptLst>
  <dgm:cxnLst>
    <dgm:cxn modelId="{13940F11-35E2-4D1E-B3DE-15CACBB56AC9}" type="presOf" srcId="{547D92C2-4A19-41AA-96AD-F1B37599E9B2}" destId="{92820993-F9A0-4DDE-8795-5EF13D08A758}" srcOrd="0" destOrd="0" presId="urn:microsoft.com/office/officeart/2005/8/layout/hierarchy3"/>
    <dgm:cxn modelId="{E1DD4516-00BE-4727-9B41-05D9A6ECBA85}" type="presOf" srcId="{45DE5FD7-8EBF-469D-8293-02CCA654548A}" destId="{FF79E5DF-1A7B-4B1B-811E-05F3CD689F1B}" srcOrd="0" destOrd="0" presId="urn:microsoft.com/office/officeart/2005/8/layout/hierarchy3"/>
    <dgm:cxn modelId="{AB9E551C-7AEC-4C29-83B0-ECA8CCB54ECF}" type="presOf" srcId="{D1E10824-BA38-433A-A367-01CEA33C90C8}" destId="{638B0CA2-F855-4723-99F8-FB616A12942F}" srcOrd="1" destOrd="0" presId="urn:microsoft.com/office/officeart/2005/8/layout/hierarchy3"/>
    <dgm:cxn modelId="{C33DA236-EFCB-40BF-9A3A-02E09881EC64}" type="presOf" srcId="{351A107A-4732-4AD2-AB04-0222D65EB9AE}" destId="{FF098710-AE17-431C-A7BA-2C58A055801E}" srcOrd="0" destOrd="0" presId="urn:microsoft.com/office/officeart/2005/8/layout/hierarchy3"/>
    <dgm:cxn modelId="{154F7846-7311-4FC2-8183-135E2FAD5EF2}" type="presOf" srcId="{ADC3A12A-BD12-433A-96FA-B76E016D66AE}" destId="{AE24BF61-3A34-4CDC-B74C-F7F1738A5CA2}" srcOrd="0" destOrd="0" presId="urn:microsoft.com/office/officeart/2005/8/layout/hierarchy3"/>
    <dgm:cxn modelId="{DB83D288-DA27-4C2E-A471-5D5E678A166A}" srcId="{547D92C2-4A19-41AA-96AD-F1B37599E9B2}" destId="{9568FDED-FF1F-4FC0-B1D4-2130418EA111}" srcOrd="1" destOrd="0" parTransId="{18B3D302-0854-44FF-8F12-48EEB40D83BC}" sibTransId="{218D48A1-B8E0-415D-A811-3483BC842AD1}"/>
    <dgm:cxn modelId="{12469395-9787-408C-8224-EDFAACEBC304}" type="presOf" srcId="{9568FDED-FF1F-4FC0-B1D4-2130418EA111}" destId="{EE2CCF25-C3CC-4963-BB35-1326874C6A7C}" srcOrd="0" destOrd="0" presId="urn:microsoft.com/office/officeart/2005/8/layout/hierarchy3"/>
    <dgm:cxn modelId="{689A27AA-37AE-4D8A-9966-557084CD17B0}" srcId="{2A4A1616-A061-4D7E-8B81-11A9225C4787}" destId="{547D92C2-4A19-41AA-96AD-F1B37599E9B2}" srcOrd="1" destOrd="0" parTransId="{5C20B1E2-CB99-40F5-9342-F91F8068CF2C}" sibTransId="{F6FD85D2-CB8F-4EF0-914F-DD8ACBCDCD46}"/>
    <dgm:cxn modelId="{9AF98FB6-6D43-4C11-B349-2344F7EA2DEE}" type="presOf" srcId="{CE3D830E-52BF-4A4B-A9E7-43D3D6268541}" destId="{E9B8D5FF-DEF9-4A47-B96C-07E3CE716638}" srcOrd="0" destOrd="0" presId="urn:microsoft.com/office/officeart/2005/8/layout/hierarchy3"/>
    <dgm:cxn modelId="{B8FE98B6-B7A4-4763-8EA7-678F85C1C750}" type="presOf" srcId="{050381E8-82DC-4AD1-ABB9-E1843349424A}" destId="{8F2FCEAF-0746-476F-BBE9-1FE685014DC9}" srcOrd="0" destOrd="0" presId="urn:microsoft.com/office/officeart/2005/8/layout/hierarchy3"/>
    <dgm:cxn modelId="{FEB1FEB8-FCA2-4761-9F7B-F9EB704DE24F}" srcId="{D1E10824-BA38-433A-A367-01CEA33C90C8}" destId="{050381E8-82DC-4AD1-ABB9-E1843349424A}" srcOrd="0" destOrd="0" parTransId="{CE3D830E-52BF-4A4B-A9E7-43D3D6268541}" sibTransId="{FB7D9F54-05BF-485B-B2DE-B43CE172F9AF}"/>
    <dgm:cxn modelId="{377906BA-3D7F-41A3-828A-6876FA5881D7}" type="presOf" srcId="{547D92C2-4A19-41AA-96AD-F1B37599E9B2}" destId="{250E9CF0-E6CA-4971-AE89-121426C50673}" srcOrd="1" destOrd="0" presId="urn:microsoft.com/office/officeart/2005/8/layout/hierarchy3"/>
    <dgm:cxn modelId="{3E2AAFC0-4E05-4897-8D7D-BDBD66487E01}" srcId="{D1E10824-BA38-433A-A367-01CEA33C90C8}" destId="{351A107A-4732-4AD2-AB04-0222D65EB9AE}" srcOrd="1" destOrd="0" parTransId="{45DE5FD7-8EBF-469D-8293-02CCA654548A}" sibTransId="{648A63F7-F705-43C5-A400-EA34E6A2C71E}"/>
    <dgm:cxn modelId="{DDC8A6CE-8B4D-4190-AC5C-34759E25F697}" type="presOf" srcId="{83FF407E-385F-4A42-8529-97AFE7E60FD9}" destId="{11E63886-7D00-4049-A713-2CDACFA7AFBC}" srcOrd="0" destOrd="0" presId="urn:microsoft.com/office/officeart/2005/8/layout/hierarchy3"/>
    <dgm:cxn modelId="{E2D747D5-9CD3-4FD6-81C6-D16AAAF51543}" type="presOf" srcId="{D1E10824-BA38-433A-A367-01CEA33C90C8}" destId="{FCBA1402-19DE-477A-AB9D-EA6BB3717168}" srcOrd="0" destOrd="0" presId="urn:microsoft.com/office/officeart/2005/8/layout/hierarchy3"/>
    <dgm:cxn modelId="{64BAFBD6-005D-42D7-AE35-5BD79B6AFBC4}" type="presOf" srcId="{18B3D302-0854-44FF-8F12-48EEB40D83BC}" destId="{03CCFBEB-19CA-4371-BBFA-0898B3C1AE38}" srcOrd="0" destOrd="0" presId="urn:microsoft.com/office/officeart/2005/8/layout/hierarchy3"/>
    <dgm:cxn modelId="{763BC4E5-5500-4649-8993-8FF6410C5811}" type="presOf" srcId="{2A4A1616-A061-4D7E-8B81-11A9225C4787}" destId="{3193059C-34E7-4502-9230-667614E514F3}" srcOrd="0" destOrd="0" presId="urn:microsoft.com/office/officeart/2005/8/layout/hierarchy3"/>
    <dgm:cxn modelId="{4D9DC0E6-7048-4500-9C00-7D54A4EA6D7F}" srcId="{2A4A1616-A061-4D7E-8B81-11A9225C4787}" destId="{D1E10824-BA38-433A-A367-01CEA33C90C8}" srcOrd="0" destOrd="0" parTransId="{08E29CF2-C01C-4AF8-804E-68F475CCFAF3}" sibTransId="{EC561990-0DD8-4AA6-8F3F-0FCC87C6643D}"/>
    <dgm:cxn modelId="{C24AF3EC-96DA-4A91-8C5F-753A57E5A62E}" srcId="{547D92C2-4A19-41AA-96AD-F1B37599E9B2}" destId="{ADC3A12A-BD12-433A-96FA-B76E016D66AE}" srcOrd="0" destOrd="0" parTransId="{83FF407E-385F-4A42-8529-97AFE7E60FD9}" sibTransId="{7D7AB223-2191-48C1-A70B-3802556574DA}"/>
    <dgm:cxn modelId="{DBA67221-63FF-4714-BCCE-20CE8CA2DFA9}" type="presParOf" srcId="{3193059C-34E7-4502-9230-667614E514F3}" destId="{623F2995-96AA-459C-B3EA-1A47F5D6AF01}" srcOrd="0" destOrd="0" presId="urn:microsoft.com/office/officeart/2005/8/layout/hierarchy3"/>
    <dgm:cxn modelId="{44723ABB-E79E-4986-89C5-CBCEA096EBF4}" type="presParOf" srcId="{623F2995-96AA-459C-B3EA-1A47F5D6AF01}" destId="{F2A6310F-52D2-4CC0-B789-6899D7C593E2}" srcOrd="0" destOrd="0" presId="urn:microsoft.com/office/officeart/2005/8/layout/hierarchy3"/>
    <dgm:cxn modelId="{929A6526-4A17-423A-81D5-7008B8602C0D}" type="presParOf" srcId="{F2A6310F-52D2-4CC0-B789-6899D7C593E2}" destId="{FCBA1402-19DE-477A-AB9D-EA6BB3717168}" srcOrd="0" destOrd="0" presId="urn:microsoft.com/office/officeart/2005/8/layout/hierarchy3"/>
    <dgm:cxn modelId="{D1278DD8-7CB2-4F6D-8294-F1B9BF2CA19A}" type="presParOf" srcId="{F2A6310F-52D2-4CC0-B789-6899D7C593E2}" destId="{638B0CA2-F855-4723-99F8-FB616A12942F}" srcOrd="1" destOrd="0" presId="urn:microsoft.com/office/officeart/2005/8/layout/hierarchy3"/>
    <dgm:cxn modelId="{5ECE35ED-038F-4CB3-AEBB-F85DA1B64881}" type="presParOf" srcId="{623F2995-96AA-459C-B3EA-1A47F5D6AF01}" destId="{2157FB9E-7E78-4BFD-B231-CB02689A0ADB}" srcOrd="1" destOrd="0" presId="urn:microsoft.com/office/officeart/2005/8/layout/hierarchy3"/>
    <dgm:cxn modelId="{0A61ACBE-BE50-4443-ADB5-4275B1AC2C94}" type="presParOf" srcId="{2157FB9E-7E78-4BFD-B231-CB02689A0ADB}" destId="{E9B8D5FF-DEF9-4A47-B96C-07E3CE716638}" srcOrd="0" destOrd="0" presId="urn:microsoft.com/office/officeart/2005/8/layout/hierarchy3"/>
    <dgm:cxn modelId="{C41B5769-10DB-417E-903F-9CC347A42A49}" type="presParOf" srcId="{2157FB9E-7E78-4BFD-B231-CB02689A0ADB}" destId="{8F2FCEAF-0746-476F-BBE9-1FE685014DC9}" srcOrd="1" destOrd="0" presId="urn:microsoft.com/office/officeart/2005/8/layout/hierarchy3"/>
    <dgm:cxn modelId="{3F191B55-49AD-4505-AA6B-6CE89E6707E1}" type="presParOf" srcId="{2157FB9E-7E78-4BFD-B231-CB02689A0ADB}" destId="{FF79E5DF-1A7B-4B1B-811E-05F3CD689F1B}" srcOrd="2" destOrd="0" presId="urn:microsoft.com/office/officeart/2005/8/layout/hierarchy3"/>
    <dgm:cxn modelId="{9EEB83C1-C05B-4056-B298-2A0CE656B597}" type="presParOf" srcId="{2157FB9E-7E78-4BFD-B231-CB02689A0ADB}" destId="{FF098710-AE17-431C-A7BA-2C58A055801E}" srcOrd="3" destOrd="0" presId="urn:microsoft.com/office/officeart/2005/8/layout/hierarchy3"/>
    <dgm:cxn modelId="{286D574F-CECF-4C57-BFB8-4138DC3A9326}" type="presParOf" srcId="{3193059C-34E7-4502-9230-667614E514F3}" destId="{517735A0-5362-4848-8FAA-1C06BFAB7F8C}" srcOrd="1" destOrd="0" presId="urn:microsoft.com/office/officeart/2005/8/layout/hierarchy3"/>
    <dgm:cxn modelId="{FA034632-4B72-4410-9B36-447C5CECD960}" type="presParOf" srcId="{517735A0-5362-4848-8FAA-1C06BFAB7F8C}" destId="{024A5C97-1250-4A41-B725-6E87DE43FB23}" srcOrd="0" destOrd="0" presId="urn:microsoft.com/office/officeart/2005/8/layout/hierarchy3"/>
    <dgm:cxn modelId="{A941F58B-06D7-49DF-A4B6-42995CF76878}" type="presParOf" srcId="{024A5C97-1250-4A41-B725-6E87DE43FB23}" destId="{92820993-F9A0-4DDE-8795-5EF13D08A758}" srcOrd="0" destOrd="0" presId="urn:microsoft.com/office/officeart/2005/8/layout/hierarchy3"/>
    <dgm:cxn modelId="{9F5485DA-4D93-4D00-99C3-8B8ED7D7437A}" type="presParOf" srcId="{024A5C97-1250-4A41-B725-6E87DE43FB23}" destId="{250E9CF0-E6CA-4971-AE89-121426C50673}" srcOrd="1" destOrd="0" presId="urn:microsoft.com/office/officeart/2005/8/layout/hierarchy3"/>
    <dgm:cxn modelId="{559FEA8D-5E5B-442D-93E5-542F6A4AB2A9}" type="presParOf" srcId="{517735A0-5362-4848-8FAA-1C06BFAB7F8C}" destId="{BA04BF4C-468D-4B34-BA06-6265ABE1680E}" srcOrd="1" destOrd="0" presId="urn:microsoft.com/office/officeart/2005/8/layout/hierarchy3"/>
    <dgm:cxn modelId="{D8438A62-8F9D-4968-945A-745DDD089AF5}" type="presParOf" srcId="{BA04BF4C-468D-4B34-BA06-6265ABE1680E}" destId="{11E63886-7D00-4049-A713-2CDACFA7AFBC}" srcOrd="0" destOrd="0" presId="urn:microsoft.com/office/officeart/2005/8/layout/hierarchy3"/>
    <dgm:cxn modelId="{5A8867FC-E8A6-4CD6-899B-A14A3F397728}" type="presParOf" srcId="{BA04BF4C-468D-4B34-BA06-6265ABE1680E}" destId="{AE24BF61-3A34-4CDC-B74C-F7F1738A5CA2}" srcOrd="1" destOrd="0" presId="urn:microsoft.com/office/officeart/2005/8/layout/hierarchy3"/>
    <dgm:cxn modelId="{842CEC56-2B0B-4BCF-9BBE-75F0B9F35CE4}" type="presParOf" srcId="{BA04BF4C-468D-4B34-BA06-6265ABE1680E}" destId="{03CCFBEB-19CA-4371-BBFA-0898B3C1AE38}" srcOrd="2" destOrd="0" presId="urn:microsoft.com/office/officeart/2005/8/layout/hierarchy3"/>
    <dgm:cxn modelId="{FDBBB0FC-026C-4FBC-A40D-185D85A7F64B}" type="presParOf" srcId="{BA04BF4C-468D-4B34-BA06-6265ABE1680E}" destId="{EE2CCF25-C3CC-4963-BB35-1326874C6A7C}"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5AE01-BE86-4E74-B768-7A07D7C158F4}"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7B98E8FB-8653-45A8-9E9A-B76FA4C433A8}">
      <dgm:prSet phldrT="[Text]"/>
      <dgm:spPr/>
      <dgm:t>
        <a:bodyPr/>
        <a:lstStyle/>
        <a:p>
          <a:r>
            <a:rPr lang="en-US" dirty="0"/>
            <a:t>30 Days</a:t>
          </a:r>
        </a:p>
      </dgm:t>
    </dgm:pt>
    <dgm:pt modelId="{4C352C0D-A484-4666-9414-641A565321F2}" type="parTrans" cxnId="{22CAF0A4-3F6D-4982-BC95-577EF30DA1B9}">
      <dgm:prSet/>
      <dgm:spPr/>
      <dgm:t>
        <a:bodyPr/>
        <a:lstStyle/>
        <a:p>
          <a:endParaRPr lang="en-US"/>
        </a:p>
      </dgm:t>
    </dgm:pt>
    <dgm:pt modelId="{CBCC4F3C-FECF-48D2-A9A6-DEC872C04D15}" type="sibTrans" cxnId="{22CAF0A4-3F6D-4982-BC95-577EF30DA1B9}">
      <dgm:prSet/>
      <dgm:spPr/>
      <dgm:t>
        <a:bodyPr/>
        <a:lstStyle/>
        <a:p>
          <a:endParaRPr lang="en-US"/>
        </a:p>
      </dgm:t>
    </dgm:pt>
    <dgm:pt modelId="{630209A3-3844-46EC-BBBF-432CB1CB5AE3}">
      <dgm:prSet phldrT="[Text]" custT="1"/>
      <dgm:spPr/>
      <dgm:t>
        <a:bodyPr/>
        <a:lstStyle/>
        <a:p>
          <a:r>
            <a:rPr lang="en-US" sz="1900" b="1" dirty="0"/>
            <a:t>Notice of Preparation   </a:t>
          </a:r>
          <a:r>
            <a:rPr lang="en-US" sz="1900" i="1" dirty="0"/>
            <a:t>(Day 3)</a:t>
          </a:r>
        </a:p>
      </dgm:t>
    </dgm:pt>
    <dgm:pt modelId="{3E8FD8BF-2857-4A63-8FC5-A9ED6C705696}" type="parTrans" cxnId="{7176DA67-4AA1-46AB-87E0-CAD691039A7F}">
      <dgm:prSet/>
      <dgm:spPr/>
      <dgm:t>
        <a:bodyPr/>
        <a:lstStyle/>
        <a:p>
          <a:endParaRPr lang="en-US"/>
        </a:p>
      </dgm:t>
    </dgm:pt>
    <dgm:pt modelId="{D8421703-36ED-4787-B302-C695E3931882}" type="sibTrans" cxnId="{7176DA67-4AA1-46AB-87E0-CAD691039A7F}">
      <dgm:prSet/>
      <dgm:spPr/>
      <dgm:t>
        <a:bodyPr/>
        <a:lstStyle/>
        <a:p>
          <a:endParaRPr lang="en-US"/>
        </a:p>
      </dgm:t>
    </dgm:pt>
    <dgm:pt modelId="{FCCA746D-5C38-471D-B8DC-03FB153D495B}">
      <dgm:prSet phldrT="[Text]" custT="1"/>
      <dgm:spPr/>
      <dgm:t>
        <a:bodyPr/>
        <a:lstStyle/>
        <a:p>
          <a:r>
            <a:rPr lang="en-US" sz="1900" b="1" dirty="0"/>
            <a:t>Initiate Tribal Consultation </a:t>
          </a:r>
          <a:r>
            <a:rPr lang="en-US" sz="1900" i="1" dirty="0"/>
            <a:t>(Day 5)</a:t>
          </a:r>
        </a:p>
      </dgm:t>
    </dgm:pt>
    <dgm:pt modelId="{2DA04828-54E1-4BA8-9E9A-D6A3550F1621}" type="parTrans" cxnId="{9D927E83-326D-4B16-BECF-DB0D06860348}">
      <dgm:prSet/>
      <dgm:spPr/>
      <dgm:t>
        <a:bodyPr/>
        <a:lstStyle/>
        <a:p>
          <a:endParaRPr lang="en-US"/>
        </a:p>
      </dgm:t>
    </dgm:pt>
    <dgm:pt modelId="{7EA85F39-6EE3-4C0E-A661-B1D8793B552F}" type="sibTrans" cxnId="{9D927E83-326D-4B16-BECF-DB0D06860348}">
      <dgm:prSet/>
      <dgm:spPr/>
      <dgm:t>
        <a:bodyPr/>
        <a:lstStyle/>
        <a:p>
          <a:endParaRPr lang="en-US"/>
        </a:p>
      </dgm:t>
    </dgm:pt>
    <dgm:pt modelId="{CE8B1172-88A9-4440-81F2-1ADF38345A1C}">
      <dgm:prSet phldrT="[Text]"/>
      <dgm:spPr/>
      <dgm:t>
        <a:bodyPr/>
        <a:lstStyle/>
        <a:p>
          <a:r>
            <a:rPr lang="en-US" dirty="0"/>
            <a:t>150 Days</a:t>
          </a:r>
        </a:p>
      </dgm:t>
    </dgm:pt>
    <dgm:pt modelId="{ABF79D11-F271-4CE4-917B-524C04141CD8}" type="parTrans" cxnId="{81AC8960-C3EE-41A5-BC78-373BFF9B73E3}">
      <dgm:prSet/>
      <dgm:spPr/>
      <dgm:t>
        <a:bodyPr/>
        <a:lstStyle/>
        <a:p>
          <a:endParaRPr lang="en-US"/>
        </a:p>
      </dgm:t>
    </dgm:pt>
    <dgm:pt modelId="{1C11D6E8-ED06-4B5A-B9B8-F65AF5215ECE}" type="sibTrans" cxnId="{81AC8960-C3EE-41A5-BC78-373BFF9B73E3}">
      <dgm:prSet/>
      <dgm:spPr/>
      <dgm:t>
        <a:bodyPr/>
        <a:lstStyle/>
        <a:p>
          <a:endParaRPr lang="en-US"/>
        </a:p>
      </dgm:t>
    </dgm:pt>
    <dgm:pt modelId="{C5AACFF7-F735-4516-83F1-6D5CDB250AFD}">
      <dgm:prSet phldrT="[Text]" custT="1"/>
      <dgm:spPr/>
      <dgm:t>
        <a:bodyPr/>
        <a:lstStyle/>
        <a:p>
          <a:r>
            <a:rPr lang="en-US" sz="1900" b="1" dirty="0"/>
            <a:t>Draft EIR and Notice of Availability Published </a:t>
          </a:r>
          <a:r>
            <a:rPr lang="en-US" sz="1900" i="1" dirty="0"/>
            <a:t>(Day 150)</a:t>
          </a:r>
        </a:p>
      </dgm:t>
    </dgm:pt>
    <dgm:pt modelId="{C0AB8E2A-273B-4B98-845C-6AAEB91801B4}" type="parTrans" cxnId="{2D085B7E-CDB0-46C4-A116-9C1ED9555F26}">
      <dgm:prSet/>
      <dgm:spPr/>
      <dgm:t>
        <a:bodyPr/>
        <a:lstStyle/>
        <a:p>
          <a:endParaRPr lang="en-US"/>
        </a:p>
      </dgm:t>
    </dgm:pt>
    <dgm:pt modelId="{767E3875-81FE-43F0-9861-97BCBC366097}" type="sibTrans" cxnId="{2D085B7E-CDB0-46C4-A116-9C1ED9555F26}">
      <dgm:prSet/>
      <dgm:spPr/>
      <dgm:t>
        <a:bodyPr/>
        <a:lstStyle/>
        <a:p>
          <a:endParaRPr lang="en-US"/>
        </a:p>
      </dgm:t>
    </dgm:pt>
    <dgm:pt modelId="{765A8D42-AFD8-4990-8F54-20061FAC840A}">
      <dgm:prSet phldrT="[Text]"/>
      <dgm:spPr/>
      <dgm:t>
        <a:bodyPr/>
        <a:lstStyle/>
        <a:p>
          <a:r>
            <a:rPr lang="en-US" dirty="0"/>
            <a:t>270 Days</a:t>
          </a:r>
        </a:p>
      </dgm:t>
    </dgm:pt>
    <dgm:pt modelId="{A3E2ACB0-D970-4479-BE2D-E5CD9E236521}" type="parTrans" cxnId="{3EBE130E-2C6C-4BF1-827B-7D892A36D101}">
      <dgm:prSet/>
      <dgm:spPr/>
      <dgm:t>
        <a:bodyPr/>
        <a:lstStyle/>
        <a:p>
          <a:endParaRPr lang="en-US"/>
        </a:p>
      </dgm:t>
    </dgm:pt>
    <dgm:pt modelId="{5E6B9922-3084-4248-9392-08587C29E266}" type="sibTrans" cxnId="{3EBE130E-2C6C-4BF1-827B-7D892A36D101}">
      <dgm:prSet/>
      <dgm:spPr/>
      <dgm:t>
        <a:bodyPr/>
        <a:lstStyle/>
        <a:p>
          <a:endParaRPr lang="en-US"/>
        </a:p>
      </dgm:t>
    </dgm:pt>
    <dgm:pt modelId="{0503D380-018A-45ED-A8F9-6FDB0DA60ED3}">
      <dgm:prSet phldrT="[Text]"/>
      <dgm:spPr/>
      <dgm:t>
        <a:bodyPr/>
        <a:lstStyle/>
        <a:p>
          <a:r>
            <a:rPr lang="en-US" b="1" dirty="0"/>
            <a:t>Final EIR </a:t>
          </a:r>
          <a:r>
            <a:rPr lang="en-US" i="1" dirty="0"/>
            <a:t>(By Day 240) </a:t>
          </a:r>
        </a:p>
      </dgm:t>
    </dgm:pt>
    <dgm:pt modelId="{A1D22ACF-F141-4897-BCE6-0DC5C9FFC8CC}" type="parTrans" cxnId="{ACCAB06A-0029-4DFF-9824-2F519DE01FCA}">
      <dgm:prSet/>
      <dgm:spPr/>
      <dgm:t>
        <a:bodyPr/>
        <a:lstStyle/>
        <a:p>
          <a:endParaRPr lang="en-US"/>
        </a:p>
      </dgm:t>
    </dgm:pt>
    <dgm:pt modelId="{40178B0F-2227-48AA-8B44-5D03EF66B3A0}" type="sibTrans" cxnId="{ACCAB06A-0029-4DFF-9824-2F519DE01FCA}">
      <dgm:prSet/>
      <dgm:spPr/>
      <dgm:t>
        <a:bodyPr/>
        <a:lstStyle/>
        <a:p>
          <a:endParaRPr lang="en-US"/>
        </a:p>
      </dgm:t>
    </dgm:pt>
    <dgm:pt modelId="{A799672D-59DE-4D05-BA3B-F1E11A2E74B1}">
      <dgm:prSet phldrT="[Text]"/>
      <dgm:spPr/>
      <dgm:t>
        <a:bodyPr/>
        <a:lstStyle/>
        <a:p>
          <a:r>
            <a:rPr lang="en-US" b="1" dirty="0"/>
            <a:t>CEC Business Meeting Decision    </a:t>
          </a:r>
          <a:r>
            <a:rPr lang="en-US" i="1" dirty="0"/>
            <a:t>(By Day 270)</a:t>
          </a:r>
        </a:p>
      </dgm:t>
    </dgm:pt>
    <dgm:pt modelId="{8634DE98-80BA-49B9-805E-8B88EF2C887E}" type="parTrans" cxnId="{B30CF312-CB9D-43A9-BC16-DB0F7B7F8AA5}">
      <dgm:prSet/>
      <dgm:spPr/>
      <dgm:t>
        <a:bodyPr/>
        <a:lstStyle/>
        <a:p>
          <a:endParaRPr lang="en-US"/>
        </a:p>
      </dgm:t>
    </dgm:pt>
    <dgm:pt modelId="{520E8E31-3B12-464F-8EC4-42487C115402}" type="sibTrans" cxnId="{B30CF312-CB9D-43A9-BC16-DB0F7B7F8AA5}">
      <dgm:prSet/>
      <dgm:spPr/>
      <dgm:t>
        <a:bodyPr/>
        <a:lstStyle/>
        <a:p>
          <a:endParaRPr lang="en-US"/>
        </a:p>
      </dgm:t>
    </dgm:pt>
    <dgm:pt modelId="{97F40958-ED45-4F70-A066-C721277056F8}">
      <dgm:prSet phldrT="[Text]" custT="1"/>
      <dgm:spPr/>
      <dgm:t>
        <a:bodyPr/>
        <a:lstStyle/>
        <a:p>
          <a:r>
            <a:rPr lang="en-US" sz="1900" b="1" dirty="0"/>
            <a:t>Info/Scoping Meeting</a:t>
          </a:r>
          <a:r>
            <a:rPr lang="en-US" sz="1900" dirty="0"/>
            <a:t> </a:t>
          </a:r>
          <a:r>
            <a:rPr lang="en-US" sz="1900" i="1" dirty="0"/>
            <a:t>(Day 30) </a:t>
          </a:r>
        </a:p>
      </dgm:t>
    </dgm:pt>
    <dgm:pt modelId="{F2EC2416-058C-4386-8A0C-76675ED3AFB2}" type="parTrans" cxnId="{6EC8F0ED-17AA-4247-9B75-76ABAAFD333F}">
      <dgm:prSet/>
      <dgm:spPr/>
      <dgm:t>
        <a:bodyPr/>
        <a:lstStyle/>
        <a:p>
          <a:endParaRPr lang="en-US"/>
        </a:p>
      </dgm:t>
    </dgm:pt>
    <dgm:pt modelId="{94F78324-5AB9-4BE9-887D-C7543B2F7CC3}" type="sibTrans" cxnId="{6EC8F0ED-17AA-4247-9B75-76ABAAFD333F}">
      <dgm:prSet/>
      <dgm:spPr/>
      <dgm:t>
        <a:bodyPr/>
        <a:lstStyle/>
        <a:p>
          <a:endParaRPr lang="en-US"/>
        </a:p>
      </dgm:t>
    </dgm:pt>
    <dgm:pt modelId="{4FD2E8FF-54A9-4CCD-A8C4-83A4004EC9E8}">
      <dgm:prSet phldrT="[Text]" custT="1"/>
      <dgm:spPr/>
      <dgm:t>
        <a:bodyPr/>
        <a:lstStyle/>
        <a:p>
          <a:r>
            <a:rPr lang="en-US" sz="1900" b="1" dirty="0"/>
            <a:t>Draft EIR Public Comment </a:t>
          </a:r>
          <a:r>
            <a:rPr lang="en-US" sz="1900" i="1" dirty="0"/>
            <a:t>(60 Days from published date)</a:t>
          </a:r>
        </a:p>
      </dgm:t>
    </dgm:pt>
    <dgm:pt modelId="{49132604-722C-4A18-A435-B72B83A61911}" type="parTrans" cxnId="{7CA9464E-EAF7-45A9-BDA2-E02628DB3A42}">
      <dgm:prSet/>
      <dgm:spPr/>
      <dgm:t>
        <a:bodyPr/>
        <a:lstStyle/>
        <a:p>
          <a:endParaRPr lang="en-US"/>
        </a:p>
      </dgm:t>
    </dgm:pt>
    <dgm:pt modelId="{AA70F404-AC30-42A8-96C5-0694D39FCB7C}" type="sibTrans" cxnId="{7CA9464E-EAF7-45A9-BDA2-E02628DB3A42}">
      <dgm:prSet/>
      <dgm:spPr/>
      <dgm:t>
        <a:bodyPr/>
        <a:lstStyle/>
        <a:p>
          <a:endParaRPr lang="en-US"/>
        </a:p>
      </dgm:t>
    </dgm:pt>
    <dgm:pt modelId="{13F6DC28-F1CF-4153-9EA0-FD453EA506EA}">
      <dgm:prSet phldrT="[Text]" custT="1"/>
      <dgm:spPr/>
      <dgm:t>
        <a:bodyPr/>
        <a:lstStyle/>
        <a:p>
          <a:r>
            <a:rPr lang="en-US" sz="1900" b="1" dirty="0"/>
            <a:t>Discovery Request Due </a:t>
          </a:r>
          <a:r>
            <a:rPr lang="en-US" sz="1900" i="1" dirty="0"/>
            <a:t>(30 Day Turnaround)</a:t>
          </a:r>
        </a:p>
      </dgm:t>
    </dgm:pt>
    <dgm:pt modelId="{5E218529-418C-41BA-BC7C-B4C69100AA71}" type="parTrans" cxnId="{03BB16EA-9D89-4373-8F8F-05636719F05C}">
      <dgm:prSet/>
      <dgm:spPr/>
      <dgm:t>
        <a:bodyPr/>
        <a:lstStyle/>
        <a:p>
          <a:endParaRPr lang="en-US"/>
        </a:p>
      </dgm:t>
    </dgm:pt>
    <dgm:pt modelId="{FC2EC23C-19C3-4E06-B325-03E15CDB40F1}" type="sibTrans" cxnId="{03BB16EA-9D89-4373-8F8F-05636719F05C}">
      <dgm:prSet/>
      <dgm:spPr/>
      <dgm:t>
        <a:bodyPr/>
        <a:lstStyle/>
        <a:p>
          <a:endParaRPr lang="en-US"/>
        </a:p>
      </dgm:t>
    </dgm:pt>
    <dgm:pt modelId="{50FF227B-9A2A-4185-9DE3-85150A02E8D6}">
      <dgm:prSet phldrT="[Text]" custT="1"/>
      <dgm:spPr/>
      <dgm:t>
        <a:bodyPr/>
        <a:lstStyle/>
        <a:p>
          <a:r>
            <a:rPr lang="en-US" sz="1900" b="1" dirty="0"/>
            <a:t>Draft EIR Workshop </a:t>
          </a:r>
          <a:r>
            <a:rPr lang="en-US" sz="1900" i="1" dirty="0"/>
            <a:t>(20 – 40 Days from published date)</a:t>
          </a:r>
        </a:p>
      </dgm:t>
    </dgm:pt>
    <dgm:pt modelId="{E61CDCEC-CB0B-4411-A993-D03CCACC5918}" type="parTrans" cxnId="{41CA20A2-E13E-4DD4-8B6C-056B7A1AA5B3}">
      <dgm:prSet/>
      <dgm:spPr/>
      <dgm:t>
        <a:bodyPr/>
        <a:lstStyle/>
        <a:p>
          <a:endParaRPr lang="en-US"/>
        </a:p>
      </dgm:t>
    </dgm:pt>
    <dgm:pt modelId="{29647DDC-6438-41C7-A48D-F65A59C284AA}" type="sibTrans" cxnId="{41CA20A2-E13E-4DD4-8B6C-056B7A1AA5B3}">
      <dgm:prSet/>
      <dgm:spPr/>
      <dgm:t>
        <a:bodyPr/>
        <a:lstStyle/>
        <a:p>
          <a:endParaRPr lang="en-US"/>
        </a:p>
      </dgm:t>
    </dgm:pt>
    <dgm:pt modelId="{B4AA394A-40E7-41C4-B2C3-CABD4CE284B8}">
      <dgm:prSet phldrT="[Text]"/>
      <dgm:spPr/>
      <dgm:t>
        <a:bodyPr/>
        <a:lstStyle/>
        <a:p>
          <a:endParaRPr lang="en-US" dirty="0"/>
        </a:p>
      </dgm:t>
    </dgm:pt>
    <dgm:pt modelId="{0DC7335A-4694-40F6-A14D-66952D195527}" type="parTrans" cxnId="{070E53BD-34FC-4A08-9B7E-3C9BE0640622}">
      <dgm:prSet/>
      <dgm:spPr/>
      <dgm:t>
        <a:bodyPr/>
        <a:lstStyle/>
        <a:p>
          <a:endParaRPr lang="en-US"/>
        </a:p>
      </dgm:t>
    </dgm:pt>
    <dgm:pt modelId="{06EA2B3F-B6D5-4C36-A9C5-1FB7D844C3D0}" type="sibTrans" cxnId="{070E53BD-34FC-4A08-9B7E-3C9BE0640622}">
      <dgm:prSet/>
      <dgm:spPr/>
      <dgm:t>
        <a:bodyPr/>
        <a:lstStyle/>
        <a:p>
          <a:endParaRPr lang="en-US"/>
        </a:p>
      </dgm:t>
    </dgm:pt>
    <dgm:pt modelId="{32B1AA80-A69B-4CFE-A828-BB100B990401}">
      <dgm:prSet phldrT="[Text]"/>
      <dgm:spPr/>
      <dgm:t>
        <a:bodyPr/>
        <a:lstStyle/>
        <a:p>
          <a:r>
            <a:rPr lang="en-US" b="1" dirty="0">
              <a:solidFill>
                <a:srgbClr val="FF0000"/>
              </a:solidFill>
            </a:rPr>
            <a:t>Partner Agencies Applicable Permit Issuance                  </a:t>
          </a:r>
          <a:r>
            <a:rPr lang="en-US" i="1" dirty="0">
              <a:solidFill>
                <a:srgbClr val="FF0000"/>
              </a:solidFill>
            </a:rPr>
            <a:t>(By Day 360)</a:t>
          </a:r>
        </a:p>
      </dgm:t>
    </dgm:pt>
    <dgm:pt modelId="{0E7653B2-2088-4F26-A205-8DD5A93AF707}" type="parTrans" cxnId="{BEF79C04-57E4-4829-8657-345D8AC9C81D}">
      <dgm:prSet/>
      <dgm:spPr/>
      <dgm:t>
        <a:bodyPr/>
        <a:lstStyle/>
        <a:p>
          <a:endParaRPr lang="en-US"/>
        </a:p>
      </dgm:t>
    </dgm:pt>
    <dgm:pt modelId="{426528C4-6797-4D25-85A9-2C2436EA8CEF}" type="sibTrans" cxnId="{BEF79C04-57E4-4829-8657-345D8AC9C81D}">
      <dgm:prSet/>
      <dgm:spPr/>
      <dgm:t>
        <a:bodyPr/>
        <a:lstStyle/>
        <a:p>
          <a:endParaRPr lang="en-US"/>
        </a:p>
      </dgm:t>
    </dgm:pt>
    <dgm:pt modelId="{AFB16A35-5939-471D-B287-9F68D1F2CEE2}" type="pres">
      <dgm:prSet presAssocID="{25D5AE01-BE86-4E74-B768-7A07D7C158F4}" presName="Name0" presStyleCnt="0">
        <dgm:presLayoutVars>
          <dgm:dir/>
          <dgm:animLvl val="lvl"/>
          <dgm:resizeHandles val="exact"/>
        </dgm:presLayoutVars>
      </dgm:prSet>
      <dgm:spPr/>
    </dgm:pt>
    <dgm:pt modelId="{A00FD408-93AC-4421-8E99-382834C1DE7D}" type="pres">
      <dgm:prSet presAssocID="{25D5AE01-BE86-4E74-B768-7A07D7C158F4}" presName="tSp" presStyleCnt="0"/>
      <dgm:spPr/>
    </dgm:pt>
    <dgm:pt modelId="{E7F10649-A70B-4DFB-A51F-39D14E4A1D5D}" type="pres">
      <dgm:prSet presAssocID="{25D5AE01-BE86-4E74-B768-7A07D7C158F4}" presName="bSp" presStyleCnt="0"/>
      <dgm:spPr/>
    </dgm:pt>
    <dgm:pt modelId="{06A62021-ACF3-4AF9-A5A8-E74F535EFD37}" type="pres">
      <dgm:prSet presAssocID="{25D5AE01-BE86-4E74-B768-7A07D7C158F4}" presName="process" presStyleCnt="0"/>
      <dgm:spPr/>
    </dgm:pt>
    <dgm:pt modelId="{DCF3146E-7C5A-455D-ABDC-D5DED1F47336}" type="pres">
      <dgm:prSet presAssocID="{7B98E8FB-8653-45A8-9E9A-B76FA4C433A8}" presName="composite1" presStyleCnt="0"/>
      <dgm:spPr/>
    </dgm:pt>
    <dgm:pt modelId="{D40D6638-CCFB-40AA-817C-0F346A7F3002}" type="pres">
      <dgm:prSet presAssocID="{7B98E8FB-8653-45A8-9E9A-B76FA4C433A8}" presName="dummyNode1" presStyleLbl="node1" presStyleIdx="0" presStyleCnt="3"/>
      <dgm:spPr/>
    </dgm:pt>
    <dgm:pt modelId="{E73C7B02-AC25-4196-A738-47FE6E6B57B3}" type="pres">
      <dgm:prSet presAssocID="{7B98E8FB-8653-45A8-9E9A-B76FA4C433A8}" presName="childNode1" presStyleLbl="bgAcc1" presStyleIdx="0" presStyleCnt="3" custScaleX="116526" custScaleY="149990">
        <dgm:presLayoutVars>
          <dgm:bulletEnabled val="1"/>
        </dgm:presLayoutVars>
      </dgm:prSet>
      <dgm:spPr/>
    </dgm:pt>
    <dgm:pt modelId="{0B243EA8-6F3B-48AA-B627-B131A24CC41E}" type="pres">
      <dgm:prSet presAssocID="{7B98E8FB-8653-45A8-9E9A-B76FA4C433A8}" presName="childNode1tx" presStyleLbl="bgAcc1" presStyleIdx="0" presStyleCnt="3">
        <dgm:presLayoutVars>
          <dgm:bulletEnabled val="1"/>
        </dgm:presLayoutVars>
      </dgm:prSet>
      <dgm:spPr/>
    </dgm:pt>
    <dgm:pt modelId="{7FE79C44-0815-4DC0-A522-A0F884303C44}" type="pres">
      <dgm:prSet presAssocID="{7B98E8FB-8653-45A8-9E9A-B76FA4C433A8}" presName="parentNode1" presStyleLbl="node1" presStyleIdx="0" presStyleCnt="3" custLinFactNeighborX="-987" custLinFactNeighborY="18933">
        <dgm:presLayoutVars>
          <dgm:chMax val="1"/>
          <dgm:bulletEnabled val="1"/>
        </dgm:presLayoutVars>
      </dgm:prSet>
      <dgm:spPr/>
    </dgm:pt>
    <dgm:pt modelId="{49FB76A6-CB02-4BA3-AD44-CB8D8C256D14}" type="pres">
      <dgm:prSet presAssocID="{7B98E8FB-8653-45A8-9E9A-B76FA4C433A8}" presName="connSite1" presStyleCnt="0"/>
      <dgm:spPr/>
    </dgm:pt>
    <dgm:pt modelId="{6CAC8EDB-3202-4197-A5E7-04A9E0924E10}" type="pres">
      <dgm:prSet presAssocID="{CBCC4F3C-FECF-48D2-A9A6-DEC872C04D15}" presName="Name9" presStyleLbl="sibTrans2D1" presStyleIdx="0" presStyleCnt="2"/>
      <dgm:spPr/>
    </dgm:pt>
    <dgm:pt modelId="{07BE2973-DB25-4883-8836-B7F1D6BE316F}" type="pres">
      <dgm:prSet presAssocID="{CE8B1172-88A9-4440-81F2-1ADF38345A1C}" presName="composite2" presStyleCnt="0"/>
      <dgm:spPr/>
    </dgm:pt>
    <dgm:pt modelId="{2D88D6F4-CDA0-4C36-9BFB-5E3F206A40F3}" type="pres">
      <dgm:prSet presAssocID="{CE8B1172-88A9-4440-81F2-1ADF38345A1C}" presName="dummyNode2" presStyleLbl="node1" presStyleIdx="0" presStyleCnt="3"/>
      <dgm:spPr/>
    </dgm:pt>
    <dgm:pt modelId="{4921E25E-4049-4F44-87C1-0E1CEE834F0D}" type="pres">
      <dgm:prSet presAssocID="{CE8B1172-88A9-4440-81F2-1ADF38345A1C}" presName="childNode2" presStyleLbl="bgAcc1" presStyleIdx="1" presStyleCnt="3" custScaleY="141521">
        <dgm:presLayoutVars>
          <dgm:bulletEnabled val="1"/>
        </dgm:presLayoutVars>
      </dgm:prSet>
      <dgm:spPr/>
    </dgm:pt>
    <dgm:pt modelId="{951B521A-7A7B-433B-86E2-73F38A55F96B}" type="pres">
      <dgm:prSet presAssocID="{CE8B1172-88A9-4440-81F2-1ADF38345A1C}" presName="childNode2tx" presStyleLbl="bgAcc1" presStyleIdx="1" presStyleCnt="3">
        <dgm:presLayoutVars>
          <dgm:bulletEnabled val="1"/>
        </dgm:presLayoutVars>
      </dgm:prSet>
      <dgm:spPr/>
    </dgm:pt>
    <dgm:pt modelId="{9AE18FAF-453A-4BA7-BB85-145AF04414D5}" type="pres">
      <dgm:prSet presAssocID="{CE8B1172-88A9-4440-81F2-1ADF38345A1C}" presName="parentNode2" presStyleLbl="node1" presStyleIdx="1" presStyleCnt="3" custLinFactNeighborX="-403" custLinFactNeighborY="-34710">
        <dgm:presLayoutVars>
          <dgm:chMax val="0"/>
          <dgm:bulletEnabled val="1"/>
        </dgm:presLayoutVars>
      </dgm:prSet>
      <dgm:spPr/>
    </dgm:pt>
    <dgm:pt modelId="{5CA9BF1E-E394-44AE-B0AA-F8B328365FA2}" type="pres">
      <dgm:prSet presAssocID="{CE8B1172-88A9-4440-81F2-1ADF38345A1C}" presName="connSite2" presStyleCnt="0"/>
      <dgm:spPr/>
    </dgm:pt>
    <dgm:pt modelId="{6F006AD3-57DA-4074-A84E-40B0A29FAAD3}" type="pres">
      <dgm:prSet presAssocID="{1C11D6E8-ED06-4B5A-B9B8-F65AF5215ECE}" presName="Name18" presStyleLbl="sibTrans2D1" presStyleIdx="1" presStyleCnt="2"/>
      <dgm:spPr/>
    </dgm:pt>
    <dgm:pt modelId="{5D93FE21-35F6-4225-B7F9-8B09554C8B89}" type="pres">
      <dgm:prSet presAssocID="{765A8D42-AFD8-4990-8F54-20061FAC840A}" presName="composite1" presStyleCnt="0"/>
      <dgm:spPr/>
    </dgm:pt>
    <dgm:pt modelId="{F54277B1-A9C1-4208-AA62-50CA6675A4BD}" type="pres">
      <dgm:prSet presAssocID="{765A8D42-AFD8-4990-8F54-20061FAC840A}" presName="dummyNode1" presStyleLbl="node1" presStyleIdx="1" presStyleCnt="3"/>
      <dgm:spPr/>
    </dgm:pt>
    <dgm:pt modelId="{FF03D0C7-AB7D-4B55-BC98-071E6E3562C8}" type="pres">
      <dgm:prSet presAssocID="{765A8D42-AFD8-4990-8F54-20061FAC840A}" presName="childNode1" presStyleLbl="bgAcc1" presStyleIdx="2" presStyleCnt="3" custScaleY="144231">
        <dgm:presLayoutVars>
          <dgm:bulletEnabled val="1"/>
        </dgm:presLayoutVars>
      </dgm:prSet>
      <dgm:spPr/>
    </dgm:pt>
    <dgm:pt modelId="{EB46E618-848D-48A8-82B0-9A43AFEA83D6}" type="pres">
      <dgm:prSet presAssocID="{765A8D42-AFD8-4990-8F54-20061FAC840A}" presName="childNode1tx" presStyleLbl="bgAcc1" presStyleIdx="2" presStyleCnt="3">
        <dgm:presLayoutVars>
          <dgm:bulletEnabled val="1"/>
        </dgm:presLayoutVars>
      </dgm:prSet>
      <dgm:spPr/>
    </dgm:pt>
    <dgm:pt modelId="{21A8CF8E-49E1-4D46-AC95-705B19F6743A}" type="pres">
      <dgm:prSet presAssocID="{765A8D42-AFD8-4990-8F54-20061FAC840A}" presName="parentNode1" presStyleLbl="node1" presStyleIdx="2" presStyleCnt="3" custLinFactNeighborX="4266" custLinFactNeighborY="32185">
        <dgm:presLayoutVars>
          <dgm:chMax val="1"/>
          <dgm:bulletEnabled val="1"/>
        </dgm:presLayoutVars>
      </dgm:prSet>
      <dgm:spPr/>
    </dgm:pt>
    <dgm:pt modelId="{B039B021-CA07-4971-A393-0FC159159B3E}" type="pres">
      <dgm:prSet presAssocID="{765A8D42-AFD8-4990-8F54-20061FAC840A}" presName="connSite1" presStyleCnt="0"/>
      <dgm:spPr/>
    </dgm:pt>
  </dgm:ptLst>
  <dgm:cxnLst>
    <dgm:cxn modelId="{F8D6C500-52E9-44F9-8A8D-6233D6C8CB6D}" type="presOf" srcId="{97F40958-ED45-4F70-A066-C721277056F8}" destId="{0B243EA8-6F3B-48AA-B627-B131A24CC41E}" srcOrd="1" destOrd="2" presId="urn:microsoft.com/office/officeart/2005/8/layout/hProcess4"/>
    <dgm:cxn modelId="{EECAF200-7879-4A4A-8761-B1066C310DB5}" type="presOf" srcId="{1C11D6E8-ED06-4B5A-B9B8-F65AF5215ECE}" destId="{6F006AD3-57DA-4074-A84E-40B0A29FAAD3}" srcOrd="0" destOrd="0" presId="urn:microsoft.com/office/officeart/2005/8/layout/hProcess4"/>
    <dgm:cxn modelId="{BEF79C04-57E4-4829-8657-345D8AC9C81D}" srcId="{765A8D42-AFD8-4990-8F54-20061FAC840A}" destId="{32B1AA80-A69B-4CFE-A828-BB100B990401}" srcOrd="2" destOrd="0" parTransId="{0E7653B2-2088-4F26-A205-8DD5A93AF707}" sibTransId="{426528C4-6797-4D25-85A9-2C2436EA8CEF}"/>
    <dgm:cxn modelId="{77BE6506-15FE-4E11-82AA-E5AF5FAA8E14}" type="presOf" srcId="{0503D380-018A-45ED-A8F9-6FDB0DA60ED3}" destId="{EB46E618-848D-48A8-82B0-9A43AFEA83D6}" srcOrd="1" destOrd="0" presId="urn:microsoft.com/office/officeart/2005/8/layout/hProcess4"/>
    <dgm:cxn modelId="{6566320D-E43B-41C6-88DC-C446F7D42CE6}" type="presOf" srcId="{32B1AA80-A69B-4CFE-A828-BB100B990401}" destId="{EB46E618-848D-48A8-82B0-9A43AFEA83D6}" srcOrd="1" destOrd="2" presId="urn:microsoft.com/office/officeart/2005/8/layout/hProcess4"/>
    <dgm:cxn modelId="{3EBE130E-2C6C-4BF1-827B-7D892A36D101}" srcId="{25D5AE01-BE86-4E74-B768-7A07D7C158F4}" destId="{765A8D42-AFD8-4990-8F54-20061FAC840A}" srcOrd="2" destOrd="0" parTransId="{A3E2ACB0-D970-4479-BE2D-E5CD9E236521}" sibTransId="{5E6B9922-3084-4248-9392-08587C29E266}"/>
    <dgm:cxn modelId="{B30CF312-CB9D-43A9-BC16-DB0F7B7F8AA5}" srcId="{765A8D42-AFD8-4990-8F54-20061FAC840A}" destId="{A799672D-59DE-4D05-BA3B-F1E11A2E74B1}" srcOrd="1" destOrd="0" parTransId="{8634DE98-80BA-49B9-805E-8B88EF2C887E}" sibTransId="{520E8E31-3B12-464F-8EC4-42487C115402}"/>
    <dgm:cxn modelId="{64CC2515-E615-4393-841E-C47F089A05DE}" type="presOf" srcId="{25D5AE01-BE86-4E74-B768-7A07D7C158F4}" destId="{AFB16A35-5939-471D-B287-9F68D1F2CEE2}" srcOrd="0" destOrd="0" presId="urn:microsoft.com/office/officeart/2005/8/layout/hProcess4"/>
    <dgm:cxn modelId="{49E78B27-DA92-4324-8FDD-473211AEFD56}" type="presOf" srcId="{CBCC4F3C-FECF-48D2-A9A6-DEC872C04D15}" destId="{6CAC8EDB-3202-4197-A5E7-04A9E0924E10}" srcOrd="0" destOrd="0" presId="urn:microsoft.com/office/officeart/2005/8/layout/hProcess4"/>
    <dgm:cxn modelId="{79210B40-6E14-4D3C-8131-062AFE71254A}" type="presOf" srcId="{50FF227B-9A2A-4185-9DE3-85150A02E8D6}" destId="{951B521A-7A7B-433B-86E2-73F38A55F96B}" srcOrd="1" destOrd="1" presId="urn:microsoft.com/office/officeart/2005/8/layout/hProcess4"/>
    <dgm:cxn modelId="{81AC8960-C3EE-41A5-BC78-373BFF9B73E3}" srcId="{25D5AE01-BE86-4E74-B768-7A07D7C158F4}" destId="{CE8B1172-88A9-4440-81F2-1ADF38345A1C}" srcOrd="1" destOrd="0" parTransId="{ABF79D11-F271-4CE4-917B-524C04141CD8}" sibTransId="{1C11D6E8-ED06-4B5A-B9B8-F65AF5215ECE}"/>
    <dgm:cxn modelId="{7176DA67-4AA1-46AB-87E0-CAD691039A7F}" srcId="{7B98E8FB-8653-45A8-9E9A-B76FA4C433A8}" destId="{630209A3-3844-46EC-BBBF-432CB1CB5AE3}" srcOrd="0" destOrd="0" parTransId="{3E8FD8BF-2857-4A63-8FC5-A9ED6C705696}" sibTransId="{D8421703-36ED-4787-B302-C695E3931882}"/>
    <dgm:cxn modelId="{34653469-AE76-4A9D-9034-8AC570225F10}" type="presOf" srcId="{97F40958-ED45-4F70-A066-C721277056F8}" destId="{E73C7B02-AC25-4196-A738-47FE6E6B57B3}" srcOrd="0" destOrd="2" presId="urn:microsoft.com/office/officeart/2005/8/layout/hProcess4"/>
    <dgm:cxn modelId="{62A8CA69-D588-429A-8732-B459F4618EC1}" type="presOf" srcId="{C5AACFF7-F735-4516-83F1-6D5CDB250AFD}" destId="{4921E25E-4049-4F44-87C1-0E1CEE834F0D}" srcOrd="0" destOrd="0" presId="urn:microsoft.com/office/officeart/2005/8/layout/hProcess4"/>
    <dgm:cxn modelId="{ACCAB06A-0029-4DFF-9824-2F519DE01FCA}" srcId="{765A8D42-AFD8-4990-8F54-20061FAC840A}" destId="{0503D380-018A-45ED-A8F9-6FDB0DA60ED3}" srcOrd="0" destOrd="0" parTransId="{A1D22ACF-F141-4897-BCE6-0DC5C9FFC8CC}" sibTransId="{40178B0F-2227-48AA-8B44-5D03EF66B3A0}"/>
    <dgm:cxn modelId="{7CA9464E-EAF7-45A9-BDA2-E02628DB3A42}" srcId="{CE8B1172-88A9-4440-81F2-1ADF38345A1C}" destId="{4FD2E8FF-54A9-4CCD-A8C4-83A4004EC9E8}" srcOrd="2" destOrd="0" parTransId="{49132604-722C-4A18-A435-B72B83A61911}" sibTransId="{AA70F404-AC30-42A8-96C5-0694D39FCB7C}"/>
    <dgm:cxn modelId="{274A8553-DE38-4CAB-8B74-89B85CC158A9}" type="presOf" srcId="{FCCA746D-5C38-471D-B8DC-03FB153D495B}" destId="{0B243EA8-6F3B-48AA-B627-B131A24CC41E}" srcOrd="1" destOrd="1" presId="urn:microsoft.com/office/officeart/2005/8/layout/hProcess4"/>
    <dgm:cxn modelId="{EEBC2D56-4262-4C7F-AD08-508186454C16}" type="presOf" srcId="{A799672D-59DE-4D05-BA3B-F1E11A2E74B1}" destId="{FF03D0C7-AB7D-4B55-BC98-071E6E3562C8}" srcOrd="0" destOrd="1" presId="urn:microsoft.com/office/officeart/2005/8/layout/hProcess4"/>
    <dgm:cxn modelId="{1D235E56-B822-4274-AB73-2356653FEF56}" type="presOf" srcId="{4FD2E8FF-54A9-4CCD-A8C4-83A4004EC9E8}" destId="{951B521A-7A7B-433B-86E2-73F38A55F96B}" srcOrd="1" destOrd="2" presId="urn:microsoft.com/office/officeart/2005/8/layout/hProcess4"/>
    <dgm:cxn modelId="{D57D5F7B-E2B5-4679-958F-D085287CCE14}" type="presOf" srcId="{7B98E8FB-8653-45A8-9E9A-B76FA4C433A8}" destId="{7FE79C44-0815-4DC0-A522-A0F884303C44}" srcOrd="0" destOrd="0" presId="urn:microsoft.com/office/officeart/2005/8/layout/hProcess4"/>
    <dgm:cxn modelId="{30EE957B-EAE9-475A-AA71-DDF7CF90CDB7}" type="presOf" srcId="{13F6DC28-F1CF-4153-9EA0-FD453EA506EA}" destId="{E73C7B02-AC25-4196-A738-47FE6E6B57B3}" srcOrd="0" destOrd="3" presId="urn:microsoft.com/office/officeart/2005/8/layout/hProcess4"/>
    <dgm:cxn modelId="{2D085B7E-CDB0-46C4-A116-9C1ED9555F26}" srcId="{CE8B1172-88A9-4440-81F2-1ADF38345A1C}" destId="{C5AACFF7-F735-4516-83F1-6D5CDB250AFD}" srcOrd="0" destOrd="0" parTransId="{C0AB8E2A-273B-4B98-845C-6AAEB91801B4}" sibTransId="{767E3875-81FE-43F0-9861-97BCBC366097}"/>
    <dgm:cxn modelId="{445FA67E-8E6A-40B5-8A00-079C3DC10394}" type="presOf" srcId="{630209A3-3844-46EC-BBBF-432CB1CB5AE3}" destId="{0B243EA8-6F3B-48AA-B627-B131A24CC41E}" srcOrd="1" destOrd="0" presId="urn:microsoft.com/office/officeart/2005/8/layout/hProcess4"/>
    <dgm:cxn modelId="{2282B280-DFBE-4D97-AF2A-A5497EE1BC3C}" type="presOf" srcId="{B4AA394A-40E7-41C4-B2C3-CABD4CE284B8}" destId="{EB46E618-848D-48A8-82B0-9A43AFEA83D6}" srcOrd="1" destOrd="3" presId="urn:microsoft.com/office/officeart/2005/8/layout/hProcess4"/>
    <dgm:cxn modelId="{9D927E83-326D-4B16-BECF-DB0D06860348}" srcId="{7B98E8FB-8653-45A8-9E9A-B76FA4C433A8}" destId="{FCCA746D-5C38-471D-B8DC-03FB153D495B}" srcOrd="1" destOrd="0" parTransId="{2DA04828-54E1-4BA8-9E9A-D6A3550F1621}" sibTransId="{7EA85F39-6EE3-4C0E-A661-B1D8793B552F}"/>
    <dgm:cxn modelId="{C8F6E587-BD39-40B2-8C32-22476D7AAE09}" type="presOf" srcId="{13F6DC28-F1CF-4153-9EA0-FD453EA506EA}" destId="{0B243EA8-6F3B-48AA-B627-B131A24CC41E}" srcOrd="1" destOrd="3" presId="urn:microsoft.com/office/officeart/2005/8/layout/hProcess4"/>
    <dgm:cxn modelId="{03C7A995-371C-4B4D-9993-81D18756B023}" type="presOf" srcId="{630209A3-3844-46EC-BBBF-432CB1CB5AE3}" destId="{E73C7B02-AC25-4196-A738-47FE6E6B57B3}" srcOrd="0" destOrd="0" presId="urn:microsoft.com/office/officeart/2005/8/layout/hProcess4"/>
    <dgm:cxn modelId="{3EDBAE98-1D59-496F-97F4-E6F6A2864C88}" type="presOf" srcId="{A799672D-59DE-4D05-BA3B-F1E11A2E74B1}" destId="{EB46E618-848D-48A8-82B0-9A43AFEA83D6}" srcOrd="1" destOrd="1" presId="urn:microsoft.com/office/officeart/2005/8/layout/hProcess4"/>
    <dgm:cxn modelId="{00AFB79B-6D52-43D9-AC43-DF53724899A7}" type="presOf" srcId="{32B1AA80-A69B-4CFE-A828-BB100B990401}" destId="{FF03D0C7-AB7D-4B55-BC98-071E6E3562C8}" srcOrd="0" destOrd="2" presId="urn:microsoft.com/office/officeart/2005/8/layout/hProcess4"/>
    <dgm:cxn modelId="{2A8C0AA1-54E8-42A0-929C-C837F99A6192}" type="presOf" srcId="{765A8D42-AFD8-4990-8F54-20061FAC840A}" destId="{21A8CF8E-49E1-4D46-AC95-705B19F6743A}" srcOrd="0" destOrd="0" presId="urn:microsoft.com/office/officeart/2005/8/layout/hProcess4"/>
    <dgm:cxn modelId="{41CA20A2-E13E-4DD4-8B6C-056B7A1AA5B3}" srcId="{CE8B1172-88A9-4440-81F2-1ADF38345A1C}" destId="{50FF227B-9A2A-4185-9DE3-85150A02E8D6}" srcOrd="1" destOrd="0" parTransId="{E61CDCEC-CB0B-4411-A993-D03CCACC5918}" sibTransId="{29647DDC-6438-41C7-A48D-F65A59C284AA}"/>
    <dgm:cxn modelId="{22CAF0A4-3F6D-4982-BC95-577EF30DA1B9}" srcId="{25D5AE01-BE86-4E74-B768-7A07D7C158F4}" destId="{7B98E8FB-8653-45A8-9E9A-B76FA4C433A8}" srcOrd="0" destOrd="0" parTransId="{4C352C0D-A484-4666-9414-641A565321F2}" sibTransId="{CBCC4F3C-FECF-48D2-A9A6-DEC872C04D15}"/>
    <dgm:cxn modelId="{B3D081B2-1897-4C43-8BC4-EB6F1BC08992}" type="presOf" srcId="{CE8B1172-88A9-4440-81F2-1ADF38345A1C}" destId="{9AE18FAF-453A-4BA7-BB85-145AF04414D5}" srcOrd="0" destOrd="0" presId="urn:microsoft.com/office/officeart/2005/8/layout/hProcess4"/>
    <dgm:cxn modelId="{059AB2B4-33F4-4B07-84B7-BB64CF94216C}" type="presOf" srcId="{B4AA394A-40E7-41C4-B2C3-CABD4CE284B8}" destId="{FF03D0C7-AB7D-4B55-BC98-071E6E3562C8}" srcOrd="0" destOrd="3" presId="urn:microsoft.com/office/officeart/2005/8/layout/hProcess4"/>
    <dgm:cxn modelId="{070E53BD-34FC-4A08-9B7E-3C9BE0640622}" srcId="{765A8D42-AFD8-4990-8F54-20061FAC840A}" destId="{B4AA394A-40E7-41C4-B2C3-CABD4CE284B8}" srcOrd="3" destOrd="0" parTransId="{0DC7335A-4694-40F6-A14D-66952D195527}" sibTransId="{06EA2B3F-B6D5-4C36-A9C5-1FB7D844C3D0}"/>
    <dgm:cxn modelId="{B36C98C6-2F9E-4A1D-B115-27F436B9371B}" type="presOf" srcId="{4FD2E8FF-54A9-4CCD-A8C4-83A4004EC9E8}" destId="{4921E25E-4049-4F44-87C1-0E1CEE834F0D}" srcOrd="0" destOrd="2" presId="urn:microsoft.com/office/officeart/2005/8/layout/hProcess4"/>
    <dgm:cxn modelId="{A12ACED8-8530-4F0C-8F5B-44B18A77E531}" type="presOf" srcId="{C5AACFF7-F735-4516-83F1-6D5CDB250AFD}" destId="{951B521A-7A7B-433B-86E2-73F38A55F96B}" srcOrd="1" destOrd="0" presId="urn:microsoft.com/office/officeart/2005/8/layout/hProcess4"/>
    <dgm:cxn modelId="{A4A0C3E5-7A73-4864-B111-8B9670A769D5}" type="presOf" srcId="{FCCA746D-5C38-471D-B8DC-03FB153D495B}" destId="{E73C7B02-AC25-4196-A738-47FE6E6B57B3}" srcOrd="0" destOrd="1" presId="urn:microsoft.com/office/officeart/2005/8/layout/hProcess4"/>
    <dgm:cxn modelId="{03BB16EA-9D89-4373-8F8F-05636719F05C}" srcId="{7B98E8FB-8653-45A8-9E9A-B76FA4C433A8}" destId="{13F6DC28-F1CF-4153-9EA0-FD453EA506EA}" srcOrd="3" destOrd="0" parTransId="{5E218529-418C-41BA-BC7C-B4C69100AA71}" sibTransId="{FC2EC23C-19C3-4E06-B325-03E15CDB40F1}"/>
    <dgm:cxn modelId="{6EC8F0ED-17AA-4247-9B75-76ABAAFD333F}" srcId="{7B98E8FB-8653-45A8-9E9A-B76FA4C433A8}" destId="{97F40958-ED45-4F70-A066-C721277056F8}" srcOrd="2" destOrd="0" parTransId="{F2EC2416-058C-4386-8A0C-76675ED3AFB2}" sibTransId="{94F78324-5AB9-4BE9-887D-C7543B2F7CC3}"/>
    <dgm:cxn modelId="{8AE9CAEE-5F2A-4A08-AE31-EC0528A82850}" type="presOf" srcId="{50FF227B-9A2A-4185-9DE3-85150A02E8D6}" destId="{4921E25E-4049-4F44-87C1-0E1CEE834F0D}" srcOrd="0" destOrd="1" presId="urn:microsoft.com/office/officeart/2005/8/layout/hProcess4"/>
    <dgm:cxn modelId="{0FE2F3FD-2A2E-49F3-824D-1CD1AD05EC9C}" type="presOf" srcId="{0503D380-018A-45ED-A8F9-6FDB0DA60ED3}" destId="{FF03D0C7-AB7D-4B55-BC98-071E6E3562C8}" srcOrd="0" destOrd="0" presId="urn:microsoft.com/office/officeart/2005/8/layout/hProcess4"/>
    <dgm:cxn modelId="{161F061E-EB33-41A1-96E7-B21DE42741F6}" type="presParOf" srcId="{AFB16A35-5939-471D-B287-9F68D1F2CEE2}" destId="{A00FD408-93AC-4421-8E99-382834C1DE7D}" srcOrd="0" destOrd="0" presId="urn:microsoft.com/office/officeart/2005/8/layout/hProcess4"/>
    <dgm:cxn modelId="{685CA2BB-A5BC-497A-84B2-02BE4C3F1C1F}" type="presParOf" srcId="{AFB16A35-5939-471D-B287-9F68D1F2CEE2}" destId="{E7F10649-A70B-4DFB-A51F-39D14E4A1D5D}" srcOrd="1" destOrd="0" presId="urn:microsoft.com/office/officeart/2005/8/layout/hProcess4"/>
    <dgm:cxn modelId="{A9B730CB-A59A-4DFE-A972-BD3B3FA6A28B}" type="presParOf" srcId="{AFB16A35-5939-471D-B287-9F68D1F2CEE2}" destId="{06A62021-ACF3-4AF9-A5A8-E74F535EFD37}" srcOrd="2" destOrd="0" presId="urn:microsoft.com/office/officeart/2005/8/layout/hProcess4"/>
    <dgm:cxn modelId="{BEC2F063-35FF-47A0-A8E4-4DA9B78A3BFC}" type="presParOf" srcId="{06A62021-ACF3-4AF9-A5A8-E74F535EFD37}" destId="{DCF3146E-7C5A-455D-ABDC-D5DED1F47336}" srcOrd="0" destOrd="0" presId="urn:microsoft.com/office/officeart/2005/8/layout/hProcess4"/>
    <dgm:cxn modelId="{460D251E-2D4B-4A4B-A3F0-6DEA03DFCF02}" type="presParOf" srcId="{DCF3146E-7C5A-455D-ABDC-D5DED1F47336}" destId="{D40D6638-CCFB-40AA-817C-0F346A7F3002}" srcOrd="0" destOrd="0" presId="urn:microsoft.com/office/officeart/2005/8/layout/hProcess4"/>
    <dgm:cxn modelId="{B3FB2D15-D854-440E-AE94-0DFDE5323E2C}" type="presParOf" srcId="{DCF3146E-7C5A-455D-ABDC-D5DED1F47336}" destId="{E73C7B02-AC25-4196-A738-47FE6E6B57B3}" srcOrd="1" destOrd="0" presId="urn:microsoft.com/office/officeart/2005/8/layout/hProcess4"/>
    <dgm:cxn modelId="{40C4FE7F-4B32-49AF-A927-8E4CCB98BF6E}" type="presParOf" srcId="{DCF3146E-7C5A-455D-ABDC-D5DED1F47336}" destId="{0B243EA8-6F3B-48AA-B627-B131A24CC41E}" srcOrd="2" destOrd="0" presId="urn:microsoft.com/office/officeart/2005/8/layout/hProcess4"/>
    <dgm:cxn modelId="{CDCC39DB-802E-4BC0-ABAE-79B4E7E40A44}" type="presParOf" srcId="{DCF3146E-7C5A-455D-ABDC-D5DED1F47336}" destId="{7FE79C44-0815-4DC0-A522-A0F884303C44}" srcOrd="3" destOrd="0" presId="urn:microsoft.com/office/officeart/2005/8/layout/hProcess4"/>
    <dgm:cxn modelId="{2F26059A-CF5D-4D38-A497-029C3F54F750}" type="presParOf" srcId="{DCF3146E-7C5A-455D-ABDC-D5DED1F47336}" destId="{49FB76A6-CB02-4BA3-AD44-CB8D8C256D14}" srcOrd="4" destOrd="0" presId="urn:microsoft.com/office/officeart/2005/8/layout/hProcess4"/>
    <dgm:cxn modelId="{F798EA0A-745C-48D8-BC75-5470ACDE08E3}" type="presParOf" srcId="{06A62021-ACF3-4AF9-A5A8-E74F535EFD37}" destId="{6CAC8EDB-3202-4197-A5E7-04A9E0924E10}" srcOrd="1" destOrd="0" presId="urn:microsoft.com/office/officeart/2005/8/layout/hProcess4"/>
    <dgm:cxn modelId="{8EEC3705-E67D-4562-A884-1A65F0D455BE}" type="presParOf" srcId="{06A62021-ACF3-4AF9-A5A8-E74F535EFD37}" destId="{07BE2973-DB25-4883-8836-B7F1D6BE316F}" srcOrd="2" destOrd="0" presId="urn:microsoft.com/office/officeart/2005/8/layout/hProcess4"/>
    <dgm:cxn modelId="{71DF05CE-ACDF-4BB1-AB17-34769ED125CE}" type="presParOf" srcId="{07BE2973-DB25-4883-8836-B7F1D6BE316F}" destId="{2D88D6F4-CDA0-4C36-9BFB-5E3F206A40F3}" srcOrd="0" destOrd="0" presId="urn:microsoft.com/office/officeart/2005/8/layout/hProcess4"/>
    <dgm:cxn modelId="{5ACAF95C-38B2-4AA6-8C85-C3A94818808D}" type="presParOf" srcId="{07BE2973-DB25-4883-8836-B7F1D6BE316F}" destId="{4921E25E-4049-4F44-87C1-0E1CEE834F0D}" srcOrd="1" destOrd="0" presId="urn:microsoft.com/office/officeart/2005/8/layout/hProcess4"/>
    <dgm:cxn modelId="{76609BB8-255D-4D07-8505-2E614966A884}" type="presParOf" srcId="{07BE2973-DB25-4883-8836-B7F1D6BE316F}" destId="{951B521A-7A7B-433B-86E2-73F38A55F96B}" srcOrd="2" destOrd="0" presId="urn:microsoft.com/office/officeart/2005/8/layout/hProcess4"/>
    <dgm:cxn modelId="{D4EA12B3-0F4A-44C2-B8D5-44F508B5CF76}" type="presParOf" srcId="{07BE2973-DB25-4883-8836-B7F1D6BE316F}" destId="{9AE18FAF-453A-4BA7-BB85-145AF04414D5}" srcOrd="3" destOrd="0" presId="urn:microsoft.com/office/officeart/2005/8/layout/hProcess4"/>
    <dgm:cxn modelId="{63628308-505B-40C6-8E6B-76B6F0ADBD11}" type="presParOf" srcId="{07BE2973-DB25-4883-8836-B7F1D6BE316F}" destId="{5CA9BF1E-E394-44AE-B0AA-F8B328365FA2}" srcOrd="4" destOrd="0" presId="urn:microsoft.com/office/officeart/2005/8/layout/hProcess4"/>
    <dgm:cxn modelId="{E36B47E4-1562-4865-AE60-47831E96E802}" type="presParOf" srcId="{06A62021-ACF3-4AF9-A5A8-E74F535EFD37}" destId="{6F006AD3-57DA-4074-A84E-40B0A29FAAD3}" srcOrd="3" destOrd="0" presId="urn:microsoft.com/office/officeart/2005/8/layout/hProcess4"/>
    <dgm:cxn modelId="{BAE7A01C-1969-4A08-A993-E876F125226A}" type="presParOf" srcId="{06A62021-ACF3-4AF9-A5A8-E74F535EFD37}" destId="{5D93FE21-35F6-4225-B7F9-8B09554C8B89}" srcOrd="4" destOrd="0" presId="urn:microsoft.com/office/officeart/2005/8/layout/hProcess4"/>
    <dgm:cxn modelId="{8CE1FCBE-27C9-4ACA-B3CE-B57BDF1C9A3D}" type="presParOf" srcId="{5D93FE21-35F6-4225-B7F9-8B09554C8B89}" destId="{F54277B1-A9C1-4208-AA62-50CA6675A4BD}" srcOrd="0" destOrd="0" presId="urn:microsoft.com/office/officeart/2005/8/layout/hProcess4"/>
    <dgm:cxn modelId="{8D4551F5-9801-4D48-8AEC-DFAC4D8A93CB}" type="presParOf" srcId="{5D93FE21-35F6-4225-B7F9-8B09554C8B89}" destId="{FF03D0C7-AB7D-4B55-BC98-071E6E3562C8}" srcOrd="1" destOrd="0" presId="urn:microsoft.com/office/officeart/2005/8/layout/hProcess4"/>
    <dgm:cxn modelId="{13A43618-8553-4580-BB13-1406E54B196B}" type="presParOf" srcId="{5D93FE21-35F6-4225-B7F9-8B09554C8B89}" destId="{EB46E618-848D-48A8-82B0-9A43AFEA83D6}" srcOrd="2" destOrd="0" presId="urn:microsoft.com/office/officeart/2005/8/layout/hProcess4"/>
    <dgm:cxn modelId="{5EA63413-62C8-40E6-90ED-9192688A349B}" type="presParOf" srcId="{5D93FE21-35F6-4225-B7F9-8B09554C8B89}" destId="{21A8CF8E-49E1-4D46-AC95-705B19F6743A}" srcOrd="3" destOrd="0" presId="urn:microsoft.com/office/officeart/2005/8/layout/hProcess4"/>
    <dgm:cxn modelId="{AD0D2960-7414-425C-BAC3-555597A352E9}" type="presParOf" srcId="{5D93FE21-35F6-4225-B7F9-8B09554C8B89}" destId="{B039B021-CA07-4971-A393-0FC159159B3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55BD79-28BB-4E61-8AF4-B2FB95C7A169}"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347DB91B-2831-423A-9EE6-4D9743CC8334}">
      <dgm:prSet phldrT="[Text]"/>
      <dgm:spPr/>
      <dgm:t>
        <a:bodyPr/>
        <a:lstStyle/>
        <a:p>
          <a:r>
            <a:rPr lang="en-US" b="1" dirty="0"/>
            <a:t>Tribal Consultation</a:t>
          </a:r>
        </a:p>
      </dgm:t>
    </dgm:pt>
    <dgm:pt modelId="{DE71F5F3-C0F7-4E8F-A161-7796AE62696B}" type="parTrans" cxnId="{724308F1-3DDB-46DE-932F-FF72F2E96E10}">
      <dgm:prSet/>
      <dgm:spPr/>
      <dgm:t>
        <a:bodyPr/>
        <a:lstStyle/>
        <a:p>
          <a:endParaRPr lang="en-US"/>
        </a:p>
      </dgm:t>
    </dgm:pt>
    <dgm:pt modelId="{3B517B2F-A365-4F6C-92B4-00193725089F}" type="sibTrans" cxnId="{724308F1-3DDB-46DE-932F-FF72F2E96E10}">
      <dgm:prSet/>
      <dgm:spPr/>
      <dgm:t>
        <a:bodyPr/>
        <a:lstStyle/>
        <a:p>
          <a:endParaRPr lang="en-US"/>
        </a:p>
      </dgm:t>
    </dgm:pt>
    <dgm:pt modelId="{3E2DBB39-C1C2-430D-A9CC-478312BCE47A}">
      <dgm:prSet phldrT="[Text]"/>
      <dgm:spPr/>
      <dgm:t>
        <a:bodyPr/>
        <a:lstStyle/>
        <a:p>
          <a:r>
            <a:rPr lang="en-US" b="1" dirty="0"/>
            <a:t>Project Area Advertising</a:t>
          </a:r>
        </a:p>
      </dgm:t>
    </dgm:pt>
    <dgm:pt modelId="{A15AEDA4-24DA-430C-A18A-003AA0CAC6B0}" type="parTrans" cxnId="{074FE2A4-8B38-4768-AE2B-EA45A54DD1C4}">
      <dgm:prSet/>
      <dgm:spPr/>
      <dgm:t>
        <a:bodyPr/>
        <a:lstStyle/>
        <a:p>
          <a:endParaRPr lang="en-US"/>
        </a:p>
      </dgm:t>
    </dgm:pt>
    <dgm:pt modelId="{3AD4F021-1FFE-4D54-AD37-E144783852E0}" type="sibTrans" cxnId="{074FE2A4-8B38-4768-AE2B-EA45A54DD1C4}">
      <dgm:prSet/>
      <dgm:spPr/>
      <dgm:t>
        <a:bodyPr/>
        <a:lstStyle/>
        <a:p>
          <a:endParaRPr lang="en-US"/>
        </a:p>
      </dgm:t>
    </dgm:pt>
    <dgm:pt modelId="{C6FE84DD-DE5F-4581-BF74-E7B4D8BC0D68}">
      <dgm:prSet phldrT="[Text]"/>
      <dgm:spPr/>
      <dgm:t>
        <a:bodyPr/>
        <a:lstStyle/>
        <a:p>
          <a:r>
            <a:rPr lang="en-US" b="1" dirty="0"/>
            <a:t>Public Workshop for Draft EIR</a:t>
          </a:r>
        </a:p>
      </dgm:t>
    </dgm:pt>
    <dgm:pt modelId="{38320A18-A375-4543-BB73-4080EB14A549}" type="parTrans" cxnId="{CF8765CF-C0FB-4AD7-A8B8-155E26625BEC}">
      <dgm:prSet/>
      <dgm:spPr/>
      <dgm:t>
        <a:bodyPr/>
        <a:lstStyle/>
        <a:p>
          <a:endParaRPr lang="en-US"/>
        </a:p>
      </dgm:t>
    </dgm:pt>
    <dgm:pt modelId="{BEDB8FEB-6189-4F55-9338-37F28F4264A6}" type="sibTrans" cxnId="{CF8765CF-C0FB-4AD7-A8B8-155E26625BEC}">
      <dgm:prSet/>
      <dgm:spPr/>
      <dgm:t>
        <a:bodyPr/>
        <a:lstStyle/>
        <a:p>
          <a:endParaRPr lang="en-US"/>
        </a:p>
      </dgm:t>
    </dgm:pt>
    <dgm:pt modelId="{8AB9F3D9-868E-4305-8A9F-7A87D47E44BD}">
      <dgm:prSet phldrT="[Text]"/>
      <dgm:spPr/>
      <dgm:t>
        <a:bodyPr/>
        <a:lstStyle/>
        <a:p>
          <a:r>
            <a:rPr lang="en-US" b="1" dirty="0"/>
            <a:t>Public Info &amp; Scoping Meeting</a:t>
          </a:r>
        </a:p>
      </dgm:t>
    </dgm:pt>
    <dgm:pt modelId="{6DDB4D38-D3C9-4B69-B77E-6873967EC74F}" type="parTrans" cxnId="{25B97A15-C79E-42E1-A558-33938C4F46A0}">
      <dgm:prSet/>
      <dgm:spPr/>
      <dgm:t>
        <a:bodyPr/>
        <a:lstStyle/>
        <a:p>
          <a:endParaRPr lang="en-US"/>
        </a:p>
      </dgm:t>
    </dgm:pt>
    <dgm:pt modelId="{8D5FCDAD-A833-4251-9170-46647D6D8704}" type="sibTrans" cxnId="{25B97A15-C79E-42E1-A558-33938C4F46A0}">
      <dgm:prSet/>
      <dgm:spPr/>
      <dgm:t>
        <a:bodyPr/>
        <a:lstStyle/>
        <a:p>
          <a:endParaRPr lang="en-US"/>
        </a:p>
      </dgm:t>
    </dgm:pt>
    <dgm:pt modelId="{BF3489DF-7EBA-4BEF-9121-D92EEB93774C}" type="pres">
      <dgm:prSet presAssocID="{F255BD79-28BB-4E61-8AF4-B2FB95C7A169}" presName="matrix" presStyleCnt="0">
        <dgm:presLayoutVars>
          <dgm:chMax val="1"/>
          <dgm:dir/>
          <dgm:resizeHandles val="exact"/>
        </dgm:presLayoutVars>
      </dgm:prSet>
      <dgm:spPr/>
    </dgm:pt>
    <dgm:pt modelId="{E94023B4-77C8-4802-BD16-4DFCDB46DB72}" type="pres">
      <dgm:prSet presAssocID="{F255BD79-28BB-4E61-8AF4-B2FB95C7A169}" presName="axisShape" presStyleLbl="bgShp" presStyleIdx="0" presStyleCnt="1"/>
      <dgm:spPr/>
    </dgm:pt>
    <dgm:pt modelId="{3757D4AE-9632-4848-88E0-603A2408D563}" type="pres">
      <dgm:prSet presAssocID="{F255BD79-28BB-4E61-8AF4-B2FB95C7A169}" presName="rect1" presStyleLbl="node1" presStyleIdx="0" presStyleCnt="4">
        <dgm:presLayoutVars>
          <dgm:chMax val="0"/>
          <dgm:chPref val="0"/>
          <dgm:bulletEnabled val="1"/>
        </dgm:presLayoutVars>
      </dgm:prSet>
      <dgm:spPr/>
    </dgm:pt>
    <dgm:pt modelId="{F08D8BF1-A055-42F3-8762-8879557C0C08}" type="pres">
      <dgm:prSet presAssocID="{F255BD79-28BB-4E61-8AF4-B2FB95C7A169}" presName="rect2" presStyleLbl="node1" presStyleIdx="1" presStyleCnt="4">
        <dgm:presLayoutVars>
          <dgm:chMax val="0"/>
          <dgm:chPref val="0"/>
          <dgm:bulletEnabled val="1"/>
        </dgm:presLayoutVars>
      </dgm:prSet>
      <dgm:spPr/>
    </dgm:pt>
    <dgm:pt modelId="{7BC279F8-C42B-4C33-A836-E040EF737727}" type="pres">
      <dgm:prSet presAssocID="{F255BD79-28BB-4E61-8AF4-B2FB95C7A169}" presName="rect3" presStyleLbl="node1" presStyleIdx="2" presStyleCnt="4">
        <dgm:presLayoutVars>
          <dgm:chMax val="0"/>
          <dgm:chPref val="0"/>
          <dgm:bulletEnabled val="1"/>
        </dgm:presLayoutVars>
      </dgm:prSet>
      <dgm:spPr/>
    </dgm:pt>
    <dgm:pt modelId="{95076F5B-8CC9-4626-8DFF-8B65C131D204}" type="pres">
      <dgm:prSet presAssocID="{F255BD79-28BB-4E61-8AF4-B2FB95C7A169}" presName="rect4" presStyleLbl="node1" presStyleIdx="3" presStyleCnt="4">
        <dgm:presLayoutVars>
          <dgm:chMax val="0"/>
          <dgm:chPref val="0"/>
          <dgm:bulletEnabled val="1"/>
        </dgm:presLayoutVars>
      </dgm:prSet>
      <dgm:spPr/>
    </dgm:pt>
  </dgm:ptLst>
  <dgm:cxnLst>
    <dgm:cxn modelId="{25B97A15-C79E-42E1-A558-33938C4F46A0}" srcId="{F255BD79-28BB-4E61-8AF4-B2FB95C7A169}" destId="{8AB9F3D9-868E-4305-8A9F-7A87D47E44BD}" srcOrd="3" destOrd="0" parTransId="{6DDB4D38-D3C9-4B69-B77E-6873967EC74F}" sibTransId="{8D5FCDAD-A833-4251-9170-46647D6D8704}"/>
    <dgm:cxn modelId="{B28D293E-FDAE-41FB-B6D0-112F3520C87E}" type="presOf" srcId="{F255BD79-28BB-4E61-8AF4-B2FB95C7A169}" destId="{BF3489DF-7EBA-4BEF-9121-D92EEB93774C}" srcOrd="0" destOrd="0" presId="urn:microsoft.com/office/officeart/2005/8/layout/matrix2"/>
    <dgm:cxn modelId="{B2F3AE8F-C9FE-4D4A-A0A1-2D07F7CC5C93}" type="presOf" srcId="{C6FE84DD-DE5F-4581-BF74-E7B4D8BC0D68}" destId="{7BC279F8-C42B-4C33-A836-E040EF737727}" srcOrd="0" destOrd="0" presId="urn:microsoft.com/office/officeart/2005/8/layout/matrix2"/>
    <dgm:cxn modelId="{074FE2A4-8B38-4768-AE2B-EA45A54DD1C4}" srcId="{F255BD79-28BB-4E61-8AF4-B2FB95C7A169}" destId="{3E2DBB39-C1C2-430D-A9CC-478312BCE47A}" srcOrd="1" destOrd="0" parTransId="{A15AEDA4-24DA-430C-A18A-003AA0CAC6B0}" sibTransId="{3AD4F021-1FFE-4D54-AD37-E144783852E0}"/>
    <dgm:cxn modelId="{B5023FAC-49B6-4292-A655-EAC0069D846E}" type="presOf" srcId="{8AB9F3D9-868E-4305-8A9F-7A87D47E44BD}" destId="{95076F5B-8CC9-4626-8DFF-8B65C131D204}" srcOrd="0" destOrd="0" presId="urn:microsoft.com/office/officeart/2005/8/layout/matrix2"/>
    <dgm:cxn modelId="{446C62C1-D753-4A94-8140-2026F1693DB1}" type="presOf" srcId="{347DB91B-2831-423A-9EE6-4D9743CC8334}" destId="{3757D4AE-9632-4848-88E0-603A2408D563}" srcOrd="0" destOrd="0" presId="urn:microsoft.com/office/officeart/2005/8/layout/matrix2"/>
    <dgm:cxn modelId="{CF8765CF-C0FB-4AD7-A8B8-155E26625BEC}" srcId="{F255BD79-28BB-4E61-8AF4-B2FB95C7A169}" destId="{C6FE84DD-DE5F-4581-BF74-E7B4D8BC0D68}" srcOrd="2" destOrd="0" parTransId="{38320A18-A375-4543-BB73-4080EB14A549}" sibTransId="{BEDB8FEB-6189-4F55-9338-37F28F4264A6}"/>
    <dgm:cxn modelId="{4DCBD4D5-9F47-49D2-8FE4-0834837C6139}" type="presOf" srcId="{3E2DBB39-C1C2-430D-A9CC-478312BCE47A}" destId="{F08D8BF1-A055-42F3-8762-8879557C0C08}" srcOrd="0" destOrd="0" presId="urn:microsoft.com/office/officeart/2005/8/layout/matrix2"/>
    <dgm:cxn modelId="{724308F1-3DDB-46DE-932F-FF72F2E96E10}" srcId="{F255BD79-28BB-4E61-8AF4-B2FB95C7A169}" destId="{347DB91B-2831-423A-9EE6-4D9743CC8334}" srcOrd="0" destOrd="0" parTransId="{DE71F5F3-C0F7-4E8F-A161-7796AE62696B}" sibTransId="{3B517B2F-A365-4F6C-92B4-00193725089F}"/>
    <dgm:cxn modelId="{C85FD240-AF90-4F75-996C-CD287B7F02D1}" type="presParOf" srcId="{BF3489DF-7EBA-4BEF-9121-D92EEB93774C}" destId="{E94023B4-77C8-4802-BD16-4DFCDB46DB72}" srcOrd="0" destOrd="0" presId="urn:microsoft.com/office/officeart/2005/8/layout/matrix2"/>
    <dgm:cxn modelId="{89AE990F-C7F4-489D-BA11-22912D137AE3}" type="presParOf" srcId="{BF3489DF-7EBA-4BEF-9121-D92EEB93774C}" destId="{3757D4AE-9632-4848-88E0-603A2408D563}" srcOrd="1" destOrd="0" presId="urn:microsoft.com/office/officeart/2005/8/layout/matrix2"/>
    <dgm:cxn modelId="{14840670-4836-47F5-8B27-31AEA7C569DD}" type="presParOf" srcId="{BF3489DF-7EBA-4BEF-9121-D92EEB93774C}" destId="{F08D8BF1-A055-42F3-8762-8879557C0C08}" srcOrd="2" destOrd="0" presId="urn:microsoft.com/office/officeart/2005/8/layout/matrix2"/>
    <dgm:cxn modelId="{8147BDF6-93B5-4C1D-9C38-C3FB723C5513}" type="presParOf" srcId="{BF3489DF-7EBA-4BEF-9121-D92EEB93774C}" destId="{7BC279F8-C42B-4C33-A836-E040EF737727}" srcOrd="3" destOrd="0" presId="urn:microsoft.com/office/officeart/2005/8/layout/matrix2"/>
    <dgm:cxn modelId="{6C3FE8CA-8B53-4771-A998-5F113D773F44}" type="presParOf" srcId="{BF3489DF-7EBA-4BEF-9121-D92EEB93774C}" destId="{95076F5B-8CC9-4626-8DFF-8B65C131D204}"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1CC8CA-03EA-4B14-8258-6679F7A03B6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26195D8-E7E6-46D9-8ABF-B3B2CB783440}">
      <dgm:prSet phldrT="[Text]"/>
      <dgm:spPr/>
      <dgm:t>
        <a:bodyPr/>
        <a:lstStyle/>
        <a:p>
          <a:r>
            <a:rPr lang="en-US" dirty="0"/>
            <a:t>Paying Prevailing Wage to Skilled and Trained Workforce</a:t>
          </a:r>
        </a:p>
      </dgm:t>
    </dgm:pt>
    <dgm:pt modelId="{BA11277F-8040-4D06-AA1C-B752B9159F4F}" type="parTrans" cxnId="{005605C6-4C31-45C4-8F9D-DEE8F69FB238}">
      <dgm:prSet/>
      <dgm:spPr/>
      <dgm:t>
        <a:bodyPr/>
        <a:lstStyle/>
        <a:p>
          <a:endParaRPr lang="en-US"/>
        </a:p>
      </dgm:t>
    </dgm:pt>
    <dgm:pt modelId="{8DD4464D-1B60-4E69-B67D-45BAA1C3A946}" type="sibTrans" cxnId="{005605C6-4C31-45C4-8F9D-DEE8F69FB238}">
      <dgm:prSet/>
      <dgm:spPr/>
      <dgm:t>
        <a:bodyPr/>
        <a:lstStyle/>
        <a:p>
          <a:endParaRPr lang="en-US"/>
        </a:p>
      </dgm:t>
    </dgm:pt>
    <dgm:pt modelId="{9A93A94B-649D-4B5D-84C8-5F1BF6C25791}">
      <dgm:prSet/>
      <dgm:spPr/>
      <dgm:t>
        <a:bodyPr/>
        <a:lstStyle/>
        <a:p>
          <a:r>
            <a:rPr lang="en-US" dirty="0"/>
            <a:t>Signed Community Benefits Agreement</a:t>
          </a:r>
        </a:p>
      </dgm:t>
    </dgm:pt>
    <dgm:pt modelId="{FB145193-6D07-489A-8DB6-B9A35C8113B9}" type="parTrans" cxnId="{9D7ADD19-F979-49ED-9AC7-07E71EC203F6}">
      <dgm:prSet/>
      <dgm:spPr/>
      <dgm:t>
        <a:bodyPr/>
        <a:lstStyle/>
        <a:p>
          <a:endParaRPr lang="en-US"/>
        </a:p>
      </dgm:t>
    </dgm:pt>
    <dgm:pt modelId="{D40D8838-A6F8-42D0-8780-190172A94FF1}" type="sibTrans" cxnId="{9D7ADD19-F979-49ED-9AC7-07E71EC203F6}">
      <dgm:prSet/>
      <dgm:spPr/>
      <dgm:t>
        <a:bodyPr/>
        <a:lstStyle/>
        <a:p>
          <a:endParaRPr lang="en-US"/>
        </a:p>
      </dgm:t>
    </dgm:pt>
    <dgm:pt modelId="{5F439935-9C73-4CF0-B32F-BF13031E21C8}">
      <dgm:prSet/>
      <dgm:spPr/>
      <dgm:t>
        <a:bodyPr/>
        <a:lstStyle/>
        <a:p>
          <a:r>
            <a:rPr lang="en-US" dirty="0"/>
            <a:t> Complies with Applicable Laws, Ordinances, Regulations, Standards or Required for Public Convenience or Necessity</a:t>
          </a:r>
        </a:p>
      </dgm:t>
    </dgm:pt>
    <dgm:pt modelId="{F9234777-0443-4A49-8899-28EC776CF390}" type="parTrans" cxnId="{F1EE4BA6-E497-4382-B710-42A68F0010BA}">
      <dgm:prSet/>
      <dgm:spPr/>
      <dgm:t>
        <a:bodyPr/>
        <a:lstStyle/>
        <a:p>
          <a:endParaRPr lang="en-US"/>
        </a:p>
      </dgm:t>
    </dgm:pt>
    <dgm:pt modelId="{E9AF9314-A9CF-4C10-BB97-D2BFA29087CF}" type="sibTrans" cxnId="{F1EE4BA6-E497-4382-B710-42A68F0010BA}">
      <dgm:prSet/>
      <dgm:spPr/>
      <dgm:t>
        <a:bodyPr/>
        <a:lstStyle/>
        <a:p>
          <a:endParaRPr lang="en-US"/>
        </a:p>
      </dgm:t>
    </dgm:pt>
    <dgm:pt modelId="{35F728E3-FD13-42CB-8134-652E6BDA0706}">
      <dgm:prSet/>
      <dgm:spPr/>
      <dgm:t>
        <a:bodyPr/>
        <a:lstStyle/>
        <a:p>
          <a:r>
            <a:rPr lang="en-US"/>
            <a:t>Overall Net Positive Economic Benefit to Local Government</a:t>
          </a:r>
        </a:p>
      </dgm:t>
    </dgm:pt>
    <dgm:pt modelId="{096A35EF-2707-4248-91BB-C6CFAC1E6283}" type="parTrans" cxnId="{16DEA8EC-57C2-4573-99C8-6B570B35298A}">
      <dgm:prSet/>
      <dgm:spPr/>
      <dgm:t>
        <a:bodyPr/>
        <a:lstStyle/>
        <a:p>
          <a:endParaRPr lang="en-US"/>
        </a:p>
      </dgm:t>
    </dgm:pt>
    <dgm:pt modelId="{87828FFC-47CB-43DF-8B53-4C9721F5F774}" type="sibTrans" cxnId="{16DEA8EC-57C2-4573-99C8-6B570B35298A}">
      <dgm:prSet/>
      <dgm:spPr/>
      <dgm:t>
        <a:bodyPr/>
        <a:lstStyle/>
        <a:p>
          <a:endParaRPr lang="en-US"/>
        </a:p>
      </dgm:t>
    </dgm:pt>
    <dgm:pt modelId="{4A667B3F-8453-4E3C-B2A3-4D20C47748B4}">
      <dgm:prSet/>
      <dgm:spPr/>
      <dgm:t>
        <a:bodyPr/>
        <a:lstStyle/>
        <a:p>
          <a:r>
            <a:rPr lang="en-US" dirty="0"/>
            <a:t>CEQA for Project that Would Have Significant Effect on Environment</a:t>
          </a:r>
        </a:p>
      </dgm:t>
    </dgm:pt>
    <dgm:pt modelId="{B8247206-41D6-4C54-B67E-1D99D4517C95}" type="parTrans" cxnId="{B9248F69-34BD-4C73-9B05-912FBE25AF03}">
      <dgm:prSet/>
      <dgm:spPr/>
      <dgm:t>
        <a:bodyPr/>
        <a:lstStyle/>
        <a:p>
          <a:endParaRPr lang="en-US"/>
        </a:p>
      </dgm:t>
    </dgm:pt>
    <dgm:pt modelId="{7DEEFCB0-D398-4B34-9949-92AC995666CF}" type="sibTrans" cxnId="{B9248F69-34BD-4C73-9B05-912FBE25AF03}">
      <dgm:prSet/>
      <dgm:spPr/>
      <dgm:t>
        <a:bodyPr/>
        <a:lstStyle/>
        <a:p>
          <a:endParaRPr lang="en-US"/>
        </a:p>
      </dgm:t>
    </dgm:pt>
    <dgm:pt modelId="{C97BEC28-2BF8-484A-94B1-9D625D937933}" type="pres">
      <dgm:prSet presAssocID="{F41CC8CA-03EA-4B14-8258-6679F7A03B60}" presName="Name0" presStyleCnt="0">
        <dgm:presLayoutVars>
          <dgm:chMax val="7"/>
          <dgm:chPref val="7"/>
          <dgm:dir/>
        </dgm:presLayoutVars>
      </dgm:prSet>
      <dgm:spPr/>
    </dgm:pt>
    <dgm:pt modelId="{23D6705F-9357-4DA9-B000-2D3D13F48EC9}" type="pres">
      <dgm:prSet presAssocID="{F41CC8CA-03EA-4B14-8258-6679F7A03B60}" presName="Name1" presStyleCnt="0"/>
      <dgm:spPr/>
    </dgm:pt>
    <dgm:pt modelId="{57CDAEED-7E25-451B-AC0A-23088C447A42}" type="pres">
      <dgm:prSet presAssocID="{F41CC8CA-03EA-4B14-8258-6679F7A03B60}" presName="cycle" presStyleCnt="0"/>
      <dgm:spPr/>
    </dgm:pt>
    <dgm:pt modelId="{5A1D28D1-3AE0-4D46-BECE-14ECC809B762}" type="pres">
      <dgm:prSet presAssocID="{F41CC8CA-03EA-4B14-8258-6679F7A03B60}" presName="srcNode" presStyleLbl="node1" presStyleIdx="0" presStyleCnt="5"/>
      <dgm:spPr/>
    </dgm:pt>
    <dgm:pt modelId="{81BDDDA7-5C31-44E6-8699-4B4A8249D6E4}" type="pres">
      <dgm:prSet presAssocID="{F41CC8CA-03EA-4B14-8258-6679F7A03B60}" presName="conn" presStyleLbl="parChTrans1D2" presStyleIdx="0" presStyleCnt="1" custLinFactNeighborX="-69079" custLinFactNeighborY="-3338"/>
      <dgm:spPr/>
    </dgm:pt>
    <dgm:pt modelId="{325DFEBA-A802-488A-BCDE-0087B11CE4EC}" type="pres">
      <dgm:prSet presAssocID="{F41CC8CA-03EA-4B14-8258-6679F7A03B60}" presName="extraNode" presStyleLbl="node1" presStyleIdx="0" presStyleCnt="5"/>
      <dgm:spPr/>
    </dgm:pt>
    <dgm:pt modelId="{ED3A88F3-94CE-490D-96E4-F8B9B43763D8}" type="pres">
      <dgm:prSet presAssocID="{F41CC8CA-03EA-4B14-8258-6679F7A03B60}" presName="dstNode" presStyleLbl="node1" presStyleIdx="0" presStyleCnt="5"/>
      <dgm:spPr/>
    </dgm:pt>
    <dgm:pt modelId="{32CDE79D-8E44-48D0-9D1D-8A2AFC8530AC}" type="pres">
      <dgm:prSet presAssocID="{4A667B3F-8453-4E3C-B2A3-4D20C47748B4}" presName="text_1" presStyleLbl="node1" presStyleIdx="0" presStyleCnt="5">
        <dgm:presLayoutVars>
          <dgm:bulletEnabled val="1"/>
        </dgm:presLayoutVars>
      </dgm:prSet>
      <dgm:spPr/>
    </dgm:pt>
    <dgm:pt modelId="{2AB31496-B4E8-4727-A872-37CF79D68FEA}" type="pres">
      <dgm:prSet presAssocID="{4A667B3F-8453-4E3C-B2A3-4D20C47748B4}" presName="accent_1" presStyleCnt="0"/>
      <dgm:spPr/>
    </dgm:pt>
    <dgm:pt modelId="{CBAF5BF5-C6AF-41F3-AA53-85B4AAF8433D}" type="pres">
      <dgm:prSet presAssocID="{4A667B3F-8453-4E3C-B2A3-4D20C47748B4}" presName="accentRepeatNode" presStyleLbl="solidFgAcc1" presStyleIdx="0" presStyleCnt="5"/>
      <dgm:spPr/>
    </dgm:pt>
    <dgm:pt modelId="{A1B5F978-1A11-40F4-826E-8A41867AF7D3}" type="pres">
      <dgm:prSet presAssocID="{35F728E3-FD13-42CB-8134-652E6BDA0706}" presName="text_2" presStyleLbl="node1" presStyleIdx="1" presStyleCnt="5">
        <dgm:presLayoutVars>
          <dgm:bulletEnabled val="1"/>
        </dgm:presLayoutVars>
      </dgm:prSet>
      <dgm:spPr/>
    </dgm:pt>
    <dgm:pt modelId="{B59CD35D-66C4-4E0E-8509-80080EF39017}" type="pres">
      <dgm:prSet presAssocID="{35F728E3-FD13-42CB-8134-652E6BDA0706}" presName="accent_2" presStyleCnt="0"/>
      <dgm:spPr/>
    </dgm:pt>
    <dgm:pt modelId="{F9C2D8DD-F869-4072-9A5B-3A3ACCA082E6}" type="pres">
      <dgm:prSet presAssocID="{35F728E3-FD13-42CB-8134-652E6BDA0706}" presName="accentRepeatNode" presStyleLbl="solidFgAcc1" presStyleIdx="1" presStyleCnt="5" custLinFactNeighborY="1253"/>
      <dgm:spPr/>
    </dgm:pt>
    <dgm:pt modelId="{4E1A0FCC-B180-4F6F-93FE-EB089F6B20D4}" type="pres">
      <dgm:prSet presAssocID="{C26195D8-E7E6-46D9-8ABF-B3B2CB783440}" presName="text_3" presStyleLbl="node1" presStyleIdx="2" presStyleCnt="5">
        <dgm:presLayoutVars>
          <dgm:bulletEnabled val="1"/>
        </dgm:presLayoutVars>
      </dgm:prSet>
      <dgm:spPr/>
    </dgm:pt>
    <dgm:pt modelId="{39DD5D26-589E-4DB2-8BAC-29929EDF15FA}" type="pres">
      <dgm:prSet presAssocID="{C26195D8-E7E6-46D9-8ABF-B3B2CB783440}" presName="accent_3" presStyleCnt="0"/>
      <dgm:spPr/>
    </dgm:pt>
    <dgm:pt modelId="{BD9E2FF7-3391-4D1F-A9A1-E904D70D3EAA}" type="pres">
      <dgm:prSet presAssocID="{C26195D8-E7E6-46D9-8ABF-B3B2CB783440}" presName="accentRepeatNode" presStyleLbl="solidFgAcc1" presStyleIdx="2" presStyleCnt="5" custLinFactNeighborX="3644" custLinFactNeighborY="1862"/>
      <dgm:spPr/>
    </dgm:pt>
    <dgm:pt modelId="{792B974A-37CC-4CC5-BFA4-914B6E28D423}" type="pres">
      <dgm:prSet presAssocID="{5F439935-9C73-4CF0-B32F-BF13031E21C8}" presName="text_4" presStyleLbl="node1" presStyleIdx="3" presStyleCnt="5">
        <dgm:presLayoutVars>
          <dgm:bulletEnabled val="1"/>
        </dgm:presLayoutVars>
      </dgm:prSet>
      <dgm:spPr/>
    </dgm:pt>
    <dgm:pt modelId="{04A1DFD7-366B-4009-B82D-548D282F58FD}" type="pres">
      <dgm:prSet presAssocID="{5F439935-9C73-4CF0-B32F-BF13031E21C8}" presName="accent_4" presStyleCnt="0"/>
      <dgm:spPr/>
    </dgm:pt>
    <dgm:pt modelId="{24D30B1A-1FDF-4731-99A5-D93C0FD81610}" type="pres">
      <dgm:prSet presAssocID="{5F439935-9C73-4CF0-B32F-BF13031E21C8}" presName="accentRepeatNode" presStyleLbl="solidFgAcc1" presStyleIdx="3" presStyleCnt="5"/>
      <dgm:spPr/>
    </dgm:pt>
    <dgm:pt modelId="{31C6413E-BB47-4023-AC6A-8E2FDB50BB1F}" type="pres">
      <dgm:prSet presAssocID="{9A93A94B-649D-4B5D-84C8-5F1BF6C25791}" presName="text_5" presStyleLbl="node1" presStyleIdx="4" presStyleCnt="5">
        <dgm:presLayoutVars>
          <dgm:bulletEnabled val="1"/>
        </dgm:presLayoutVars>
      </dgm:prSet>
      <dgm:spPr/>
    </dgm:pt>
    <dgm:pt modelId="{95A51F06-B60C-4607-BDA4-BF5D4187F2AC}" type="pres">
      <dgm:prSet presAssocID="{9A93A94B-649D-4B5D-84C8-5F1BF6C25791}" presName="accent_5" presStyleCnt="0"/>
      <dgm:spPr/>
    </dgm:pt>
    <dgm:pt modelId="{A46CBDD8-5F70-42AC-B63F-137CEBC1CACC}" type="pres">
      <dgm:prSet presAssocID="{9A93A94B-649D-4B5D-84C8-5F1BF6C25791}" presName="accentRepeatNode" presStyleLbl="solidFgAcc1" presStyleIdx="4" presStyleCnt="5"/>
      <dgm:spPr/>
    </dgm:pt>
  </dgm:ptLst>
  <dgm:cxnLst>
    <dgm:cxn modelId="{08EA4206-011F-47E3-B506-ACEF24A21085}" type="presOf" srcId="{7DEEFCB0-D398-4B34-9949-92AC995666CF}" destId="{81BDDDA7-5C31-44E6-8699-4B4A8249D6E4}" srcOrd="0" destOrd="0" presId="urn:microsoft.com/office/officeart/2008/layout/VerticalCurvedList"/>
    <dgm:cxn modelId="{9D7ADD19-F979-49ED-9AC7-07E71EC203F6}" srcId="{F41CC8CA-03EA-4B14-8258-6679F7A03B60}" destId="{9A93A94B-649D-4B5D-84C8-5F1BF6C25791}" srcOrd="4" destOrd="0" parTransId="{FB145193-6D07-489A-8DB6-B9A35C8113B9}" sibTransId="{D40D8838-A6F8-42D0-8780-190172A94FF1}"/>
    <dgm:cxn modelId="{8B7C2F28-C7FB-4589-8716-8559926369B9}" type="presOf" srcId="{C26195D8-E7E6-46D9-8ABF-B3B2CB783440}" destId="{4E1A0FCC-B180-4F6F-93FE-EB089F6B20D4}" srcOrd="0" destOrd="0" presId="urn:microsoft.com/office/officeart/2008/layout/VerticalCurvedList"/>
    <dgm:cxn modelId="{B9248F69-34BD-4C73-9B05-912FBE25AF03}" srcId="{F41CC8CA-03EA-4B14-8258-6679F7A03B60}" destId="{4A667B3F-8453-4E3C-B2A3-4D20C47748B4}" srcOrd="0" destOrd="0" parTransId="{B8247206-41D6-4C54-B67E-1D99D4517C95}" sibTransId="{7DEEFCB0-D398-4B34-9949-92AC995666CF}"/>
    <dgm:cxn modelId="{461CFA57-F3EB-439C-A5B0-B7F303752D87}" type="presOf" srcId="{5F439935-9C73-4CF0-B32F-BF13031E21C8}" destId="{792B974A-37CC-4CC5-BFA4-914B6E28D423}" srcOrd="0" destOrd="0" presId="urn:microsoft.com/office/officeart/2008/layout/VerticalCurvedList"/>
    <dgm:cxn modelId="{F1EE4BA6-E497-4382-B710-42A68F0010BA}" srcId="{F41CC8CA-03EA-4B14-8258-6679F7A03B60}" destId="{5F439935-9C73-4CF0-B32F-BF13031E21C8}" srcOrd="3" destOrd="0" parTransId="{F9234777-0443-4A49-8899-28EC776CF390}" sibTransId="{E9AF9314-A9CF-4C10-BB97-D2BFA29087CF}"/>
    <dgm:cxn modelId="{0F58EBB4-DD47-4EB3-870E-45FB4A3672BC}" type="presOf" srcId="{4A667B3F-8453-4E3C-B2A3-4D20C47748B4}" destId="{32CDE79D-8E44-48D0-9D1D-8A2AFC8530AC}" srcOrd="0" destOrd="0" presId="urn:microsoft.com/office/officeart/2008/layout/VerticalCurvedList"/>
    <dgm:cxn modelId="{005605C6-4C31-45C4-8F9D-DEE8F69FB238}" srcId="{F41CC8CA-03EA-4B14-8258-6679F7A03B60}" destId="{C26195D8-E7E6-46D9-8ABF-B3B2CB783440}" srcOrd="2" destOrd="0" parTransId="{BA11277F-8040-4D06-AA1C-B752B9159F4F}" sibTransId="{8DD4464D-1B60-4E69-B67D-45BAA1C3A946}"/>
    <dgm:cxn modelId="{0888E6D9-2476-4CC4-9B6C-726652E8AABF}" type="presOf" srcId="{35F728E3-FD13-42CB-8134-652E6BDA0706}" destId="{A1B5F978-1A11-40F4-826E-8A41867AF7D3}" srcOrd="0" destOrd="0" presId="urn:microsoft.com/office/officeart/2008/layout/VerticalCurvedList"/>
    <dgm:cxn modelId="{78E0CAE2-EB1F-4648-B738-D164137F4680}" type="presOf" srcId="{9A93A94B-649D-4B5D-84C8-5F1BF6C25791}" destId="{31C6413E-BB47-4023-AC6A-8E2FDB50BB1F}" srcOrd="0" destOrd="0" presId="urn:microsoft.com/office/officeart/2008/layout/VerticalCurvedList"/>
    <dgm:cxn modelId="{C6C74BEB-4002-4C92-908B-06173DF7CBA1}" type="presOf" srcId="{F41CC8CA-03EA-4B14-8258-6679F7A03B60}" destId="{C97BEC28-2BF8-484A-94B1-9D625D937933}" srcOrd="0" destOrd="0" presId="urn:microsoft.com/office/officeart/2008/layout/VerticalCurvedList"/>
    <dgm:cxn modelId="{16DEA8EC-57C2-4573-99C8-6B570B35298A}" srcId="{F41CC8CA-03EA-4B14-8258-6679F7A03B60}" destId="{35F728E3-FD13-42CB-8134-652E6BDA0706}" srcOrd="1" destOrd="0" parTransId="{096A35EF-2707-4248-91BB-C6CFAC1E6283}" sibTransId="{87828FFC-47CB-43DF-8B53-4C9721F5F774}"/>
    <dgm:cxn modelId="{6E3CD3C7-E3E7-4FC7-BE42-5226AC8DC089}" type="presParOf" srcId="{C97BEC28-2BF8-484A-94B1-9D625D937933}" destId="{23D6705F-9357-4DA9-B000-2D3D13F48EC9}" srcOrd="0" destOrd="0" presId="urn:microsoft.com/office/officeart/2008/layout/VerticalCurvedList"/>
    <dgm:cxn modelId="{8F11FBCE-4373-4457-A86C-C6B9103D4D17}" type="presParOf" srcId="{23D6705F-9357-4DA9-B000-2D3D13F48EC9}" destId="{57CDAEED-7E25-451B-AC0A-23088C447A42}" srcOrd="0" destOrd="0" presId="urn:microsoft.com/office/officeart/2008/layout/VerticalCurvedList"/>
    <dgm:cxn modelId="{85569D49-92C3-49A7-A9F3-40DE0F2C9B43}" type="presParOf" srcId="{57CDAEED-7E25-451B-AC0A-23088C447A42}" destId="{5A1D28D1-3AE0-4D46-BECE-14ECC809B762}" srcOrd="0" destOrd="0" presId="urn:microsoft.com/office/officeart/2008/layout/VerticalCurvedList"/>
    <dgm:cxn modelId="{42FD565E-D5FB-441F-9B25-977EA21564DF}" type="presParOf" srcId="{57CDAEED-7E25-451B-AC0A-23088C447A42}" destId="{81BDDDA7-5C31-44E6-8699-4B4A8249D6E4}" srcOrd="1" destOrd="0" presId="urn:microsoft.com/office/officeart/2008/layout/VerticalCurvedList"/>
    <dgm:cxn modelId="{83982F62-662D-4D27-A886-17D2B531F0AC}" type="presParOf" srcId="{57CDAEED-7E25-451B-AC0A-23088C447A42}" destId="{325DFEBA-A802-488A-BCDE-0087B11CE4EC}" srcOrd="2" destOrd="0" presId="urn:microsoft.com/office/officeart/2008/layout/VerticalCurvedList"/>
    <dgm:cxn modelId="{397FD1DB-68B6-40E6-A6D4-A7CC773EDB5E}" type="presParOf" srcId="{57CDAEED-7E25-451B-AC0A-23088C447A42}" destId="{ED3A88F3-94CE-490D-96E4-F8B9B43763D8}" srcOrd="3" destOrd="0" presId="urn:microsoft.com/office/officeart/2008/layout/VerticalCurvedList"/>
    <dgm:cxn modelId="{CD61D127-CB47-4A89-8967-D0995F1AF74D}" type="presParOf" srcId="{23D6705F-9357-4DA9-B000-2D3D13F48EC9}" destId="{32CDE79D-8E44-48D0-9D1D-8A2AFC8530AC}" srcOrd="1" destOrd="0" presId="urn:microsoft.com/office/officeart/2008/layout/VerticalCurvedList"/>
    <dgm:cxn modelId="{2772AB7C-B7F0-43AA-A4FD-A124FF925423}" type="presParOf" srcId="{23D6705F-9357-4DA9-B000-2D3D13F48EC9}" destId="{2AB31496-B4E8-4727-A872-37CF79D68FEA}" srcOrd="2" destOrd="0" presId="urn:microsoft.com/office/officeart/2008/layout/VerticalCurvedList"/>
    <dgm:cxn modelId="{1B8313DB-BC56-421F-9482-2334D0AE9C58}" type="presParOf" srcId="{2AB31496-B4E8-4727-A872-37CF79D68FEA}" destId="{CBAF5BF5-C6AF-41F3-AA53-85B4AAF8433D}" srcOrd="0" destOrd="0" presId="urn:microsoft.com/office/officeart/2008/layout/VerticalCurvedList"/>
    <dgm:cxn modelId="{F5BB711B-007B-478E-960C-541B93B9A8C2}" type="presParOf" srcId="{23D6705F-9357-4DA9-B000-2D3D13F48EC9}" destId="{A1B5F978-1A11-40F4-826E-8A41867AF7D3}" srcOrd="3" destOrd="0" presId="urn:microsoft.com/office/officeart/2008/layout/VerticalCurvedList"/>
    <dgm:cxn modelId="{8F5F2390-32C0-4CE4-8150-026146DDB8A1}" type="presParOf" srcId="{23D6705F-9357-4DA9-B000-2D3D13F48EC9}" destId="{B59CD35D-66C4-4E0E-8509-80080EF39017}" srcOrd="4" destOrd="0" presId="urn:microsoft.com/office/officeart/2008/layout/VerticalCurvedList"/>
    <dgm:cxn modelId="{A548965A-B376-412A-B10F-EF7A77C1D3D4}" type="presParOf" srcId="{B59CD35D-66C4-4E0E-8509-80080EF39017}" destId="{F9C2D8DD-F869-4072-9A5B-3A3ACCA082E6}" srcOrd="0" destOrd="0" presId="urn:microsoft.com/office/officeart/2008/layout/VerticalCurvedList"/>
    <dgm:cxn modelId="{07F637F2-E497-443F-8396-F6418E67A794}" type="presParOf" srcId="{23D6705F-9357-4DA9-B000-2D3D13F48EC9}" destId="{4E1A0FCC-B180-4F6F-93FE-EB089F6B20D4}" srcOrd="5" destOrd="0" presId="urn:microsoft.com/office/officeart/2008/layout/VerticalCurvedList"/>
    <dgm:cxn modelId="{E49E38F7-C33C-4954-BDF5-1800E1F285C4}" type="presParOf" srcId="{23D6705F-9357-4DA9-B000-2D3D13F48EC9}" destId="{39DD5D26-589E-4DB2-8BAC-29929EDF15FA}" srcOrd="6" destOrd="0" presId="urn:microsoft.com/office/officeart/2008/layout/VerticalCurvedList"/>
    <dgm:cxn modelId="{D0DAF6F0-2068-4179-8A85-CAC71F3057BA}" type="presParOf" srcId="{39DD5D26-589E-4DB2-8BAC-29929EDF15FA}" destId="{BD9E2FF7-3391-4D1F-A9A1-E904D70D3EAA}" srcOrd="0" destOrd="0" presId="urn:microsoft.com/office/officeart/2008/layout/VerticalCurvedList"/>
    <dgm:cxn modelId="{4E59DF0E-A6BB-4612-905E-50FDC4C04274}" type="presParOf" srcId="{23D6705F-9357-4DA9-B000-2D3D13F48EC9}" destId="{792B974A-37CC-4CC5-BFA4-914B6E28D423}" srcOrd="7" destOrd="0" presId="urn:microsoft.com/office/officeart/2008/layout/VerticalCurvedList"/>
    <dgm:cxn modelId="{D0A745BB-4EC9-4553-A599-399FA72669E4}" type="presParOf" srcId="{23D6705F-9357-4DA9-B000-2D3D13F48EC9}" destId="{04A1DFD7-366B-4009-B82D-548D282F58FD}" srcOrd="8" destOrd="0" presId="urn:microsoft.com/office/officeart/2008/layout/VerticalCurvedList"/>
    <dgm:cxn modelId="{9967B51B-4EB2-4085-AD77-AC11C9E14C75}" type="presParOf" srcId="{04A1DFD7-366B-4009-B82D-548D282F58FD}" destId="{24D30B1A-1FDF-4731-99A5-D93C0FD81610}" srcOrd="0" destOrd="0" presId="urn:microsoft.com/office/officeart/2008/layout/VerticalCurvedList"/>
    <dgm:cxn modelId="{4990B21C-9B48-4976-AD41-B2D0233478A3}" type="presParOf" srcId="{23D6705F-9357-4DA9-B000-2D3D13F48EC9}" destId="{31C6413E-BB47-4023-AC6A-8E2FDB50BB1F}" srcOrd="9" destOrd="0" presId="urn:microsoft.com/office/officeart/2008/layout/VerticalCurvedList"/>
    <dgm:cxn modelId="{AD2C6515-99BA-451C-9CE3-B710DA4664E3}" type="presParOf" srcId="{23D6705F-9357-4DA9-B000-2D3D13F48EC9}" destId="{95A51F06-B60C-4607-BDA4-BF5D4187F2AC}" srcOrd="10" destOrd="0" presId="urn:microsoft.com/office/officeart/2008/layout/VerticalCurvedList"/>
    <dgm:cxn modelId="{E6DF2C27-1D1D-47A8-84B1-4FA938A5EC3E}" type="presParOf" srcId="{95A51F06-B60C-4607-BDA4-BF5D4187F2AC}" destId="{A46CBDD8-5F70-42AC-B63F-137CEBC1CA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3C6B0F-CFCA-4ACB-B3FD-CE9078DA9273}"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E314902-BC83-409B-A5C5-F0923D1F382F}">
      <dgm:prSet phldrT="[Text]"/>
      <dgm:spPr/>
      <dgm:t>
        <a:bodyPr/>
        <a:lstStyle/>
        <a:p>
          <a:r>
            <a:rPr lang="en-US" dirty="0"/>
            <a:t>Lithium Valley</a:t>
          </a:r>
        </a:p>
      </dgm:t>
    </dgm:pt>
    <dgm:pt modelId="{54BF5E6A-65EC-4620-B5F0-0CA255C2761A}" type="parTrans" cxnId="{BB6C5528-DAF8-4214-BD19-5AA946F44C7F}">
      <dgm:prSet/>
      <dgm:spPr/>
      <dgm:t>
        <a:bodyPr/>
        <a:lstStyle/>
        <a:p>
          <a:endParaRPr lang="en-US"/>
        </a:p>
      </dgm:t>
    </dgm:pt>
    <dgm:pt modelId="{5A96F259-0FB6-4618-AC71-9528A55CF61A}" type="sibTrans" cxnId="{BB6C5528-DAF8-4214-BD19-5AA946F44C7F}">
      <dgm:prSet/>
      <dgm:spPr/>
      <dgm:t>
        <a:bodyPr/>
        <a:lstStyle/>
        <a:p>
          <a:endParaRPr lang="en-US"/>
        </a:p>
      </dgm:t>
    </dgm:pt>
    <dgm:pt modelId="{0D20999A-7A32-4985-A3AD-95EA9F57AF05}">
      <dgm:prSet phldrT="[Text]"/>
      <dgm:spPr/>
      <dgm:t>
        <a:bodyPr/>
        <a:lstStyle/>
        <a:p>
          <a:r>
            <a:rPr lang="en-US" dirty="0"/>
            <a:t>Funding</a:t>
          </a:r>
        </a:p>
      </dgm:t>
    </dgm:pt>
    <dgm:pt modelId="{55D5E2E9-267A-433B-BF5B-D1B0AF281FAB}" type="parTrans" cxnId="{9A82703E-5904-49D4-878B-DDE5055B4732}">
      <dgm:prSet/>
      <dgm:spPr/>
      <dgm:t>
        <a:bodyPr/>
        <a:lstStyle/>
        <a:p>
          <a:endParaRPr lang="en-US"/>
        </a:p>
      </dgm:t>
    </dgm:pt>
    <dgm:pt modelId="{38DFA7EF-B832-47D9-BEE0-42E31D3EA87C}" type="sibTrans" cxnId="{9A82703E-5904-49D4-878B-DDE5055B4732}">
      <dgm:prSet/>
      <dgm:spPr/>
      <dgm:t>
        <a:bodyPr/>
        <a:lstStyle/>
        <a:p>
          <a:endParaRPr lang="en-US"/>
        </a:p>
      </dgm:t>
    </dgm:pt>
    <dgm:pt modelId="{6D9D0D72-1159-4D2C-A2A4-738787954CC2}">
      <dgm:prSet phldrT="[Text]"/>
      <dgm:spPr/>
      <dgm:t>
        <a:bodyPr/>
        <a:lstStyle/>
        <a:p>
          <a:r>
            <a:rPr lang="en-US" dirty="0"/>
            <a:t>Relationships</a:t>
          </a:r>
        </a:p>
      </dgm:t>
    </dgm:pt>
    <dgm:pt modelId="{3D8FB3E1-A044-478D-9349-02C373645DCD}" type="parTrans" cxnId="{4DB97D23-AA03-43D1-AE68-6281A208E49E}">
      <dgm:prSet/>
      <dgm:spPr/>
      <dgm:t>
        <a:bodyPr/>
        <a:lstStyle/>
        <a:p>
          <a:endParaRPr lang="en-US"/>
        </a:p>
      </dgm:t>
    </dgm:pt>
    <dgm:pt modelId="{1D47FF01-8C49-4B56-99F6-F90F2A8CB03D}" type="sibTrans" cxnId="{4DB97D23-AA03-43D1-AE68-6281A208E49E}">
      <dgm:prSet/>
      <dgm:spPr/>
      <dgm:t>
        <a:bodyPr/>
        <a:lstStyle/>
        <a:p>
          <a:endParaRPr lang="en-US"/>
        </a:p>
      </dgm:t>
    </dgm:pt>
    <dgm:pt modelId="{1FFC9F93-F4C9-4B2B-8587-6C24B8FC16F9}">
      <dgm:prSet phldrT="[Text]"/>
      <dgm:spPr/>
      <dgm:t>
        <a:bodyPr/>
        <a:lstStyle/>
        <a:p>
          <a:r>
            <a:rPr lang="en-US" dirty="0"/>
            <a:t>Planning</a:t>
          </a:r>
        </a:p>
      </dgm:t>
    </dgm:pt>
    <dgm:pt modelId="{23FE4859-B7F3-4A72-9CC1-D45B9BD20A02}" type="parTrans" cxnId="{6D5D5871-CFD7-4FD6-8719-32544E100D09}">
      <dgm:prSet/>
      <dgm:spPr/>
      <dgm:t>
        <a:bodyPr/>
        <a:lstStyle/>
        <a:p>
          <a:endParaRPr lang="en-US"/>
        </a:p>
      </dgm:t>
    </dgm:pt>
    <dgm:pt modelId="{5954D813-2B6F-4BC5-8D6B-7E9C327C2707}" type="sibTrans" cxnId="{6D5D5871-CFD7-4FD6-8719-32544E100D09}">
      <dgm:prSet/>
      <dgm:spPr/>
      <dgm:t>
        <a:bodyPr/>
        <a:lstStyle/>
        <a:p>
          <a:endParaRPr lang="en-US"/>
        </a:p>
      </dgm:t>
    </dgm:pt>
    <dgm:pt modelId="{57763095-922C-4F2D-86EB-07ABBDF56EA2}" type="pres">
      <dgm:prSet presAssocID="{193C6B0F-CFCA-4ACB-B3FD-CE9078DA9273}" presName="cycle" presStyleCnt="0">
        <dgm:presLayoutVars>
          <dgm:chMax val="1"/>
          <dgm:dir/>
          <dgm:animLvl val="ctr"/>
          <dgm:resizeHandles val="exact"/>
        </dgm:presLayoutVars>
      </dgm:prSet>
      <dgm:spPr/>
    </dgm:pt>
    <dgm:pt modelId="{A31E33C3-B483-48D9-96DF-BBA9054D5C0A}" type="pres">
      <dgm:prSet presAssocID="{EE314902-BC83-409B-A5C5-F0923D1F382F}" presName="centerShape" presStyleLbl="node0" presStyleIdx="0" presStyleCnt="1"/>
      <dgm:spPr/>
    </dgm:pt>
    <dgm:pt modelId="{FAFE189E-C42F-4463-AA17-710EA14C7542}" type="pres">
      <dgm:prSet presAssocID="{55D5E2E9-267A-433B-BF5B-D1B0AF281FAB}" presName="parTrans" presStyleLbl="bgSibTrans2D1" presStyleIdx="0" presStyleCnt="3"/>
      <dgm:spPr/>
    </dgm:pt>
    <dgm:pt modelId="{0C1ADD9A-A46E-4A80-ACDF-056815ACA0DB}" type="pres">
      <dgm:prSet presAssocID="{0D20999A-7A32-4985-A3AD-95EA9F57AF05}" presName="node" presStyleLbl="node1" presStyleIdx="0" presStyleCnt="3">
        <dgm:presLayoutVars>
          <dgm:bulletEnabled val="1"/>
        </dgm:presLayoutVars>
      </dgm:prSet>
      <dgm:spPr/>
    </dgm:pt>
    <dgm:pt modelId="{AAFBD594-839A-4F11-94F5-13060F58FB33}" type="pres">
      <dgm:prSet presAssocID="{3D8FB3E1-A044-478D-9349-02C373645DCD}" presName="parTrans" presStyleLbl="bgSibTrans2D1" presStyleIdx="1" presStyleCnt="3"/>
      <dgm:spPr/>
    </dgm:pt>
    <dgm:pt modelId="{05DADE3A-2BBD-46E5-9DBC-14419F69B669}" type="pres">
      <dgm:prSet presAssocID="{6D9D0D72-1159-4D2C-A2A4-738787954CC2}" presName="node" presStyleLbl="node1" presStyleIdx="1" presStyleCnt="3">
        <dgm:presLayoutVars>
          <dgm:bulletEnabled val="1"/>
        </dgm:presLayoutVars>
      </dgm:prSet>
      <dgm:spPr/>
    </dgm:pt>
    <dgm:pt modelId="{B3B9071E-84A5-47E8-BE12-F0F69BA7CE3F}" type="pres">
      <dgm:prSet presAssocID="{23FE4859-B7F3-4A72-9CC1-D45B9BD20A02}" presName="parTrans" presStyleLbl="bgSibTrans2D1" presStyleIdx="2" presStyleCnt="3"/>
      <dgm:spPr/>
    </dgm:pt>
    <dgm:pt modelId="{7451954A-0956-4A7E-A27B-53BC5CBD7367}" type="pres">
      <dgm:prSet presAssocID="{1FFC9F93-F4C9-4B2B-8587-6C24B8FC16F9}" presName="node" presStyleLbl="node1" presStyleIdx="2" presStyleCnt="3">
        <dgm:presLayoutVars>
          <dgm:bulletEnabled val="1"/>
        </dgm:presLayoutVars>
      </dgm:prSet>
      <dgm:spPr/>
    </dgm:pt>
  </dgm:ptLst>
  <dgm:cxnLst>
    <dgm:cxn modelId="{A7032A23-85C3-479F-B722-622B54AE3D5E}" type="presOf" srcId="{6D9D0D72-1159-4D2C-A2A4-738787954CC2}" destId="{05DADE3A-2BBD-46E5-9DBC-14419F69B669}" srcOrd="0" destOrd="0" presId="urn:microsoft.com/office/officeart/2005/8/layout/radial4"/>
    <dgm:cxn modelId="{4DB97D23-AA03-43D1-AE68-6281A208E49E}" srcId="{EE314902-BC83-409B-A5C5-F0923D1F382F}" destId="{6D9D0D72-1159-4D2C-A2A4-738787954CC2}" srcOrd="1" destOrd="0" parTransId="{3D8FB3E1-A044-478D-9349-02C373645DCD}" sibTransId="{1D47FF01-8C49-4B56-99F6-F90F2A8CB03D}"/>
    <dgm:cxn modelId="{BB6C5528-DAF8-4214-BD19-5AA946F44C7F}" srcId="{193C6B0F-CFCA-4ACB-B3FD-CE9078DA9273}" destId="{EE314902-BC83-409B-A5C5-F0923D1F382F}" srcOrd="0" destOrd="0" parTransId="{54BF5E6A-65EC-4620-B5F0-0CA255C2761A}" sibTransId="{5A96F259-0FB6-4618-AC71-9528A55CF61A}"/>
    <dgm:cxn modelId="{40662C29-7D4D-437B-AF14-AA3EA7CB248B}" type="presOf" srcId="{193C6B0F-CFCA-4ACB-B3FD-CE9078DA9273}" destId="{57763095-922C-4F2D-86EB-07ABBDF56EA2}" srcOrd="0" destOrd="0" presId="urn:microsoft.com/office/officeart/2005/8/layout/radial4"/>
    <dgm:cxn modelId="{A8E6962B-5D97-41B0-9764-05EDF941EC38}" type="presOf" srcId="{0D20999A-7A32-4985-A3AD-95EA9F57AF05}" destId="{0C1ADD9A-A46E-4A80-ACDF-056815ACA0DB}" srcOrd="0" destOrd="0" presId="urn:microsoft.com/office/officeart/2005/8/layout/radial4"/>
    <dgm:cxn modelId="{9A82703E-5904-49D4-878B-DDE5055B4732}" srcId="{EE314902-BC83-409B-A5C5-F0923D1F382F}" destId="{0D20999A-7A32-4985-A3AD-95EA9F57AF05}" srcOrd="0" destOrd="0" parTransId="{55D5E2E9-267A-433B-BF5B-D1B0AF281FAB}" sibTransId="{38DFA7EF-B832-47D9-BEE0-42E31D3EA87C}"/>
    <dgm:cxn modelId="{6D5D5871-CFD7-4FD6-8719-32544E100D09}" srcId="{EE314902-BC83-409B-A5C5-F0923D1F382F}" destId="{1FFC9F93-F4C9-4B2B-8587-6C24B8FC16F9}" srcOrd="2" destOrd="0" parTransId="{23FE4859-B7F3-4A72-9CC1-D45B9BD20A02}" sibTransId="{5954D813-2B6F-4BC5-8D6B-7E9C327C2707}"/>
    <dgm:cxn modelId="{4A3991B5-2E33-40BA-B5CE-13D19EFF7582}" type="presOf" srcId="{23FE4859-B7F3-4A72-9CC1-D45B9BD20A02}" destId="{B3B9071E-84A5-47E8-BE12-F0F69BA7CE3F}" srcOrd="0" destOrd="0" presId="urn:microsoft.com/office/officeart/2005/8/layout/radial4"/>
    <dgm:cxn modelId="{305D7AB9-2D2B-4E3C-8D59-8DD786CC1071}" type="presOf" srcId="{55D5E2E9-267A-433B-BF5B-D1B0AF281FAB}" destId="{FAFE189E-C42F-4463-AA17-710EA14C7542}" srcOrd="0" destOrd="0" presId="urn:microsoft.com/office/officeart/2005/8/layout/radial4"/>
    <dgm:cxn modelId="{2275B4D5-BE58-4417-94EA-ADA58248D873}" type="presOf" srcId="{3D8FB3E1-A044-478D-9349-02C373645DCD}" destId="{AAFBD594-839A-4F11-94F5-13060F58FB33}" srcOrd="0" destOrd="0" presId="urn:microsoft.com/office/officeart/2005/8/layout/radial4"/>
    <dgm:cxn modelId="{088073E0-42E2-4C66-B137-CED91E565020}" type="presOf" srcId="{1FFC9F93-F4C9-4B2B-8587-6C24B8FC16F9}" destId="{7451954A-0956-4A7E-A27B-53BC5CBD7367}" srcOrd="0" destOrd="0" presId="urn:microsoft.com/office/officeart/2005/8/layout/radial4"/>
    <dgm:cxn modelId="{E39397E9-D577-4333-9FF3-D2BCC5E31AE3}" type="presOf" srcId="{EE314902-BC83-409B-A5C5-F0923D1F382F}" destId="{A31E33C3-B483-48D9-96DF-BBA9054D5C0A}" srcOrd="0" destOrd="0" presId="urn:microsoft.com/office/officeart/2005/8/layout/radial4"/>
    <dgm:cxn modelId="{CF69A4E6-BE8A-4069-BFE6-E4F71A7D83F8}" type="presParOf" srcId="{57763095-922C-4F2D-86EB-07ABBDF56EA2}" destId="{A31E33C3-B483-48D9-96DF-BBA9054D5C0A}" srcOrd="0" destOrd="0" presId="urn:microsoft.com/office/officeart/2005/8/layout/radial4"/>
    <dgm:cxn modelId="{6C41316E-C291-4A28-9ADB-3D67D7C764B5}" type="presParOf" srcId="{57763095-922C-4F2D-86EB-07ABBDF56EA2}" destId="{FAFE189E-C42F-4463-AA17-710EA14C7542}" srcOrd="1" destOrd="0" presId="urn:microsoft.com/office/officeart/2005/8/layout/radial4"/>
    <dgm:cxn modelId="{5B0B775F-9AF4-4FF4-9CEF-B1B2693DD8F1}" type="presParOf" srcId="{57763095-922C-4F2D-86EB-07ABBDF56EA2}" destId="{0C1ADD9A-A46E-4A80-ACDF-056815ACA0DB}" srcOrd="2" destOrd="0" presId="urn:microsoft.com/office/officeart/2005/8/layout/radial4"/>
    <dgm:cxn modelId="{8A0B7FB3-3079-4450-9D52-27412FA2200A}" type="presParOf" srcId="{57763095-922C-4F2D-86EB-07ABBDF56EA2}" destId="{AAFBD594-839A-4F11-94F5-13060F58FB33}" srcOrd="3" destOrd="0" presId="urn:microsoft.com/office/officeart/2005/8/layout/radial4"/>
    <dgm:cxn modelId="{26CA9A85-9881-43A8-9601-E5DD35B76534}" type="presParOf" srcId="{57763095-922C-4F2D-86EB-07ABBDF56EA2}" destId="{05DADE3A-2BBD-46E5-9DBC-14419F69B669}" srcOrd="4" destOrd="0" presId="urn:microsoft.com/office/officeart/2005/8/layout/radial4"/>
    <dgm:cxn modelId="{E5F78349-3C50-4064-97C4-684614FD00B0}" type="presParOf" srcId="{57763095-922C-4F2D-86EB-07ABBDF56EA2}" destId="{B3B9071E-84A5-47E8-BE12-F0F69BA7CE3F}" srcOrd="5" destOrd="0" presId="urn:microsoft.com/office/officeart/2005/8/layout/radial4"/>
    <dgm:cxn modelId="{3E81332F-F8E1-41B7-8613-D212238B5B73}" type="presParOf" srcId="{57763095-922C-4F2D-86EB-07ABBDF56EA2}" destId="{7451954A-0956-4A7E-A27B-53BC5CBD736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7B364-EDDB-467B-BD86-979BB109B624}">
      <dsp:nvSpPr>
        <dsp:cNvPr id="0" name=""/>
        <dsp:cNvSpPr/>
      </dsp:nvSpPr>
      <dsp:spPr>
        <a:xfrm>
          <a:off x="992"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Removing Barriers for Clean Energy </a:t>
          </a:r>
        </a:p>
      </dsp:txBody>
      <dsp:txXfrm>
        <a:off x="992" y="0"/>
        <a:ext cx="2579687" cy="1625600"/>
      </dsp:txXfrm>
    </dsp:sp>
    <dsp:sp modelId="{6FAF6D2F-1CF2-4B6E-80C1-EDD651A3ECE0}">
      <dsp:nvSpPr>
        <dsp:cNvPr id="0" name=""/>
        <dsp:cNvSpPr/>
      </dsp:nvSpPr>
      <dsp:spPr>
        <a:xfrm>
          <a:off x="258960" y="1627187"/>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STEP</a:t>
          </a:r>
        </a:p>
      </dsp:txBody>
      <dsp:txXfrm>
        <a:off x="306812" y="1675039"/>
        <a:ext cx="1968045" cy="1538098"/>
      </dsp:txXfrm>
    </dsp:sp>
    <dsp:sp modelId="{97BDA66B-349E-40E0-9A97-8E5CF18AF981}">
      <dsp:nvSpPr>
        <dsp:cNvPr id="0" name=""/>
        <dsp:cNvSpPr/>
      </dsp:nvSpPr>
      <dsp:spPr>
        <a:xfrm>
          <a:off x="258960" y="3512343"/>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RREDI</a:t>
          </a:r>
        </a:p>
      </dsp:txBody>
      <dsp:txXfrm>
        <a:off x="306812" y="3560195"/>
        <a:ext cx="1968045" cy="1538098"/>
      </dsp:txXfrm>
    </dsp:sp>
    <dsp:sp modelId="{3A31CF7A-846F-4E87-B065-C5E7982704A5}">
      <dsp:nvSpPr>
        <dsp:cNvPr id="0" name=""/>
        <dsp:cNvSpPr/>
      </dsp:nvSpPr>
      <dsp:spPr>
        <a:xfrm>
          <a:off x="2753596"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Lithium Valley Vision</a:t>
          </a:r>
        </a:p>
      </dsp:txBody>
      <dsp:txXfrm>
        <a:off x="2753596" y="0"/>
        <a:ext cx="2579687" cy="1625600"/>
      </dsp:txXfrm>
    </dsp:sp>
    <dsp:sp modelId="{041B28B1-C3B8-41DB-8202-E89B08F761DA}">
      <dsp:nvSpPr>
        <dsp:cNvPr id="0" name=""/>
        <dsp:cNvSpPr/>
      </dsp:nvSpPr>
      <dsp:spPr>
        <a:xfrm>
          <a:off x="3032125" y="1627187"/>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Relationship Building</a:t>
          </a:r>
        </a:p>
      </dsp:txBody>
      <dsp:txXfrm>
        <a:off x="3079977" y="1675039"/>
        <a:ext cx="1968045" cy="1538098"/>
      </dsp:txXfrm>
    </dsp:sp>
    <dsp:sp modelId="{BB9A8616-FC42-487A-B253-B45244BB9A31}">
      <dsp:nvSpPr>
        <dsp:cNvPr id="0" name=""/>
        <dsp:cNvSpPr/>
      </dsp:nvSpPr>
      <dsp:spPr>
        <a:xfrm>
          <a:off x="3032125" y="3512343"/>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Funding Opportunities</a:t>
          </a:r>
        </a:p>
      </dsp:txBody>
      <dsp:txXfrm>
        <a:off x="3079977" y="3560195"/>
        <a:ext cx="1968045" cy="1538098"/>
      </dsp:txXfrm>
    </dsp:sp>
    <dsp:sp modelId="{5D439B43-88BD-4A56-981A-5A17D8800A32}">
      <dsp:nvSpPr>
        <dsp:cNvPr id="0" name=""/>
        <dsp:cNvSpPr/>
      </dsp:nvSpPr>
      <dsp:spPr>
        <a:xfrm>
          <a:off x="5547320" y="0"/>
          <a:ext cx="2579687" cy="54186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Equity</a:t>
          </a:r>
        </a:p>
      </dsp:txBody>
      <dsp:txXfrm>
        <a:off x="5547320" y="0"/>
        <a:ext cx="2579687" cy="1625600"/>
      </dsp:txXfrm>
    </dsp:sp>
    <dsp:sp modelId="{FCF42A86-8AF9-401E-8C3C-187163A7221F}">
      <dsp:nvSpPr>
        <dsp:cNvPr id="0" name=""/>
        <dsp:cNvSpPr/>
      </dsp:nvSpPr>
      <dsp:spPr>
        <a:xfrm>
          <a:off x="5805289" y="1627187"/>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JAEDI &amp; PAO+</a:t>
          </a:r>
        </a:p>
      </dsp:txBody>
      <dsp:txXfrm>
        <a:off x="5853141" y="1675039"/>
        <a:ext cx="1968045" cy="1538098"/>
      </dsp:txXfrm>
    </dsp:sp>
    <dsp:sp modelId="{61F88CE2-AFB2-44AE-98FE-CC5261A2B95D}">
      <dsp:nvSpPr>
        <dsp:cNvPr id="0" name=""/>
        <dsp:cNvSpPr/>
      </dsp:nvSpPr>
      <dsp:spPr>
        <a:xfrm>
          <a:off x="5805289" y="3512343"/>
          <a:ext cx="2063749"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Clean Energy Hall of Fame Awards</a:t>
          </a:r>
        </a:p>
      </dsp:txBody>
      <dsp:txXfrm>
        <a:off x="5853141" y="3560195"/>
        <a:ext cx="1968045" cy="1538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A1402-19DE-477A-AB9D-EA6BB3717168}">
      <dsp:nvSpPr>
        <dsp:cNvPr id="0" name=""/>
        <dsp:cNvSpPr/>
      </dsp:nvSpPr>
      <dsp:spPr>
        <a:xfrm>
          <a:off x="881" y="605304"/>
          <a:ext cx="2061697" cy="1030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Language Access</a:t>
          </a:r>
        </a:p>
      </dsp:txBody>
      <dsp:txXfrm>
        <a:off x="31074" y="635497"/>
        <a:ext cx="2001311" cy="970462"/>
      </dsp:txXfrm>
    </dsp:sp>
    <dsp:sp modelId="{E9B8D5FF-DEF9-4A47-B96C-07E3CE716638}">
      <dsp:nvSpPr>
        <dsp:cNvPr id="0" name=""/>
        <dsp:cNvSpPr/>
      </dsp:nvSpPr>
      <dsp:spPr>
        <a:xfrm>
          <a:off x="207050" y="1636152"/>
          <a:ext cx="206169" cy="773136"/>
        </a:xfrm>
        <a:custGeom>
          <a:avLst/>
          <a:gdLst/>
          <a:ahLst/>
          <a:cxnLst/>
          <a:rect l="0" t="0" r="0" b="0"/>
          <a:pathLst>
            <a:path>
              <a:moveTo>
                <a:pt x="0" y="0"/>
              </a:moveTo>
              <a:lnTo>
                <a:pt x="0" y="773136"/>
              </a:lnTo>
              <a:lnTo>
                <a:pt x="206169" y="773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FCEAF-0746-476F-BBE9-1FE685014DC9}">
      <dsp:nvSpPr>
        <dsp:cNvPr id="0" name=""/>
        <dsp:cNvSpPr/>
      </dsp:nvSpPr>
      <dsp:spPr>
        <a:xfrm>
          <a:off x="413220" y="1893865"/>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Patricia Carlos</a:t>
          </a:r>
        </a:p>
      </dsp:txBody>
      <dsp:txXfrm>
        <a:off x="443413" y="1924058"/>
        <a:ext cx="1588971" cy="970462"/>
      </dsp:txXfrm>
    </dsp:sp>
    <dsp:sp modelId="{FF79E5DF-1A7B-4B1B-811E-05F3CD689F1B}">
      <dsp:nvSpPr>
        <dsp:cNvPr id="0" name=""/>
        <dsp:cNvSpPr/>
      </dsp:nvSpPr>
      <dsp:spPr>
        <a:xfrm>
          <a:off x="207050" y="1636152"/>
          <a:ext cx="206169" cy="2061697"/>
        </a:xfrm>
        <a:custGeom>
          <a:avLst/>
          <a:gdLst/>
          <a:ahLst/>
          <a:cxnLst/>
          <a:rect l="0" t="0" r="0" b="0"/>
          <a:pathLst>
            <a:path>
              <a:moveTo>
                <a:pt x="0" y="0"/>
              </a:moveTo>
              <a:lnTo>
                <a:pt x="0" y="2061697"/>
              </a:lnTo>
              <a:lnTo>
                <a:pt x="206169" y="20616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98710-AE17-431C-A7BA-2C58A055801E}">
      <dsp:nvSpPr>
        <dsp:cNvPr id="0" name=""/>
        <dsp:cNvSpPr/>
      </dsp:nvSpPr>
      <dsp:spPr>
        <a:xfrm>
          <a:off x="413220" y="3182426"/>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Commissioner McAllister?</a:t>
          </a:r>
        </a:p>
      </dsp:txBody>
      <dsp:txXfrm>
        <a:off x="443413" y="3212619"/>
        <a:ext cx="1588971" cy="970462"/>
      </dsp:txXfrm>
    </dsp:sp>
    <dsp:sp modelId="{92820993-F9A0-4DDE-8795-5EF13D08A758}">
      <dsp:nvSpPr>
        <dsp:cNvPr id="0" name=""/>
        <dsp:cNvSpPr/>
      </dsp:nvSpPr>
      <dsp:spPr>
        <a:xfrm>
          <a:off x="2578002" y="605304"/>
          <a:ext cx="2061697" cy="1030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Workforce Development</a:t>
          </a:r>
        </a:p>
      </dsp:txBody>
      <dsp:txXfrm>
        <a:off x="2608195" y="635497"/>
        <a:ext cx="2001311" cy="970462"/>
      </dsp:txXfrm>
    </dsp:sp>
    <dsp:sp modelId="{11E63886-7D00-4049-A713-2CDACFA7AFBC}">
      <dsp:nvSpPr>
        <dsp:cNvPr id="0" name=""/>
        <dsp:cNvSpPr/>
      </dsp:nvSpPr>
      <dsp:spPr>
        <a:xfrm>
          <a:off x="2784172" y="1636152"/>
          <a:ext cx="206169" cy="773136"/>
        </a:xfrm>
        <a:custGeom>
          <a:avLst/>
          <a:gdLst/>
          <a:ahLst/>
          <a:cxnLst/>
          <a:rect l="0" t="0" r="0" b="0"/>
          <a:pathLst>
            <a:path>
              <a:moveTo>
                <a:pt x="0" y="0"/>
              </a:moveTo>
              <a:lnTo>
                <a:pt x="0" y="773136"/>
              </a:lnTo>
              <a:lnTo>
                <a:pt x="206169" y="773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24BF61-3A34-4CDC-B74C-F7F1738A5CA2}">
      <dsp:nvSpPr>
        <dsp:cNvPr id="0" name=""/>
        <dsp:cNvSpPr/>
      </dsp:nvSpPr>
      <dsp:spPr>
        <a:xfrm>
          <a:off x="2990342" y="1893865"/>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Larry </a:t>
          </a:r>
          <a:r>
            <a:rPr lang="en-US" sz="1800" kern="1200" dirty="0" err="1"/>
            <a:t>Rillera</a:t>
          </a:r>
          <a:endParaRPr lang="en-US" sz="1800" kern="1200" dirty="0"/>
        </a:p>
      </dsp:txBody>
      <dsp:txXfrm>
        <a:off x="3020535" y="1924058"/>
        <a:ext cx="1588971" cy="970462"/>
      </dsp:txXfrm>
    </dsp:sp>
    <dsp:sp modelId="{03CCFBEB-19CA-4371-BBFA-0898B3C1AE38}">
      <dsp:nvSpPr>
        <dsp:cNvPr id="0" name=""/>
        <dsp:cNvSpPr/>
      </dsp:nvSpPr>
      <dsp:spPr>
        <a:xfrm>
          <a:off x="2784172" y="1636152"/>
          <a:ext cx="206169" cy="2061697"/>
        </a:xfrm>
        <a:custGeom>
          <a:avLst/>
          <a:gdLst/>
          <a:ahLst/>
          <a:cxnLst/>
          <a:rect l="0" t="0" r="0" b="0"/>
          <a:pathLst>
            <a:path>
              <a:moveTo>
                <a:pt x="0" y="0"/>
              </a:moveTo>
              <a:lnTo>
                <a:pt x="0" y="2061697"/>
              </a:lnTo>
              <a:lnTo>
                <a:pt x="206169" y="20616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CCF25-C3CC-4963-BB35-1326874C6A7C}">
      <dsp:nvSpPr>
        <dsp:cNvPr id="0" name=""/>
        <dsp:cNvSpPr/>
      </dsp:nvSpPr>
      <dsp:spPr>
        <a:xfrm>
          <a:off x="2990342" y="3182426"/>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Vice Chair Gunda?</a:t>
          </a:r>
        </a:p>
      </dsp:txBody>
      <dsp:txXfrm>
        <a:off x="3020535" y="3212619"/>
        <a:ext cx="1588971" cy="970462"/>
      </dsp:txXfrm>
    </dsp:sp>
    <dsp:sp modelId="{C7FC3176-5360-482B-97DA-874700EE62FF}">
      <dsp:nvSpPr>
        <dsp:cNvPr id="0" name=""/>
        <dsp:cNvSpPr/>
      </dsp:nvSpPr>
      <dsp:spPr>
        <a:xfrm>
          <a:off x="5155124" y="605304"/>
          <a:ext cx="2061697" cy="10308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Supplier Diversity</a:t>
          </a:r>
        </a:p>
      </dsp:txBody>
      <dsp:txXfrm>
        <a:off x="5185317" y="635497"/>
        <a:ext cx="2001311" cy="970462"/>
      </dsp:txXfrm>
    </dsp:sp>
    <dsp:sp modelId="{126C4EAB-E89F-4CB0-8349-8F940FAD7B03}">
      <dsp:nvSpPr>
        <dsp:cNvPr id="0" name=""/>
        <dsp:cNvSpPr/>
      </dsp:nvSpPr>
      <dsp:spPr>
        <a:xfrm>
          <a:off x="5361294" y="1636152"/>
          <a:ext cx="206169" cy="773136"/>
        </a:xfrm>
        <a:custGeom>
          <a:avLst/>
          <a:gdLst/>
          <a:ahLst/>
          <a:cxnLst/>
          <a:rect l="0" t="0" r="0" b="0"/>
          <a:pathLst>
            <a:path>
              <a:moveTo>
                <a:pt x="0" y="0"/>
              </a:moveTo>
              <a:lnTo>
                <a:pt x="0" y="773136"/>
              </a:lnTo>
              <a:lnTo>
                <a:pt x="206169" y="773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EF2C9-4895-4169-9E31-27B9E754A4BC}">
      <dsp:nvSpPr>
        <dsp:cNvPr id="0" name=""/>
        <dsp:cNvSpPr/>
      </dsp:nvSpPr>
      <dsp:spPr>
        <a:xfrm>
          <a:off x="5567464" y="1893865"/>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Pierre Washington</a:t>
          </a:r>
        </a:p>
      </dsp:txBody>
      <dsp:txXfrm>
        <a:off x="5597657" y="1924058"/>
        <a:ext cx="1588971" cy="970462"/>
      </dsp:txXfrm>
    </dsp:sp>
    <dsp:sp modelId="{58C2E9A9-766E-4A72-8E7B-40A3E37149C9}">
      <dsp:nvSpPr>
        <dsp:cNvPr id="0" name=""/>
        <dsp:cNvSpPr/>
      </dsp:nvSpPr>
      <dsp:spPr>
        <a:xfrm>
          <a:off x="5361294" y="1636152"/>
          <a:ext cx="206169" cy="2061697"/>
        </a:xfrm>
        <a:custGeom>
          <a:avLst/>
          <a:gdLst/>
          <a:ahLst/>
          <a:cxnLst/>
          <a:rect l="0" t="0" r="0" b="0"/>
          <a:pathLst>
            <a:path>
              <a:moveTo>
                <a:pt x="0" y="0"/>
              </a:moveTo>
              <a:lnTo>
                <a:pt x="0" y="2061697"/>
              </a:lnTo>
              <a:lnTo>
                <a:pt x="206169" y="20616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81A973-937F-4507-85CF-850DE4544079}">
      <dsp:nvSpPr>
        <dsp:cNvPr id="0" name=""/>
        <dsp:cNvSpPr/>
      </dsp:nvSpPr>
      <dsp:spPr>
        <a:xfrm>
          <a:off x="5567464" y="3182426"/>
          <a:ext cx="1649357" cy="10308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Commissioner Gallardo</a:t>
          </a:r>
        </a:p>
      </dsp:txBody>
      <dsp:txXfrm>
        <a:off x="5597657" y="3212619"/>
        <a:ext cx="1588971" cy="970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A1402-19DE-477A-AB9D-EA6BB3717168}">
      <dsp:nvSpPr>
        <dsp:cNvPr id="0" name=""/>
        <dsp:cNvSpPr/>
      </dsp:nvSpPr>
      <dsp:spPr>
        <a:xfrm>
          <a:off x="62064" y="160839"/>
          <a:ext cx="2099980" cy="1049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Outreach &amp; Engagement</a:t>
          </a:r>
        </a:p>
      </dsp:txBody>
      <dsp:txXfrm>
        <a:off x="92817" y="191592"/>
        <a:ext cx="2038474" cy="988484"/>
      </dsp:txXfrm>
    </dsp:sp>
    <dsp:sp modelId="{E9B8D5FF-DEF9-4A47-B96C-07E3CE716638}">
      <dsp:nvSpPr>
        <dsp:cNvPr id="0" name=""/>
        <dsp:cNvSpPr/>
      </dsp:nvSpPr>
      <dsp:spPr>
        <a:xfrm>
          <a:off x="272062" y="1210830"/>
          <a:ext cx="148510" cy="787492"/>
        </a:xfrm>
        <a:custGeom>
          <a:avLst/>
          <a:gdLst/>
          <a:ahLst/>
          <a:cxnLst/>
          <a:rect l="0" t="0" r="0" b="0"/>
          <a:pathLst>
            <a:path>
              <a:moveTo>
                <a:pt x="0" y="0"/>
              </a:moveTo>
              <a:lnTo>
                <a:pt x="0" y="787492"/>
              </a:lnTo>
              <a:lnTo>
                <a:pt x="148510" y="787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FCEAF-0746-476F-BBE9-1FE685014DC9}">
      <dsp:nvSpPr>
        <dsp:cNvPr id="0" name=""/>
        <dsp:cNvSpPr/>
      </dsp:nvSpPr>
      <dsp:spPr>
        <a:xfrm>
          <a:off x="420573" y="1473327"/>
          <a:ext cx="1679984" cy="1049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Rachel Salazar</a:t>
          </a:r>
        </a:p>
      </dsp:txBody>
      <dsp:txXfrm>
        <a:off x="451326" y="1504080"/>
        <a:ext cx="1618478" cy="988484"/>
      </dsp:txXfrm>
    </dsp:sp>
    <dsp:sp modelId="{FF79E5DF-1A7B-4B1B-811E-05F3CD689F1B}">
      <dsp:nvSpPr>
        <dsp:cNvPr id="0" name=""/>
        <dsp:cNvSpPr/>
      </dsp:nvSpPr>
      <dsp:spPr>
        <a:xfrm>
          <a:off x="272062" y="1210830"/>
          <a:ext cx="148510" cy="2099980"/>
        </a:xfrm>
        <a:custGeom>
          <a:avLst/>
          <a:gdLst/>
          <a:ahLst/>
          <a:cxnLst/>
          <a:rect l="0" t="0" r="0" b="0"/>
          <a:pathLst>
            <a:path>
              <a:moveTo>
                <a:pt x="0" y="0"/>
              </a:moveTo>
              <a:lnTo>
                <a:pt x="0" y="2099980"/>
              </a:lnTo>
              <a:lnTo>
                <a:pt x="148510" y="20999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098710-AE17-431C-A7BA-2C58A055801E}">
      <dsp:nvSpPr>
        <dsp:cNvPr id="0" name=""/>
        <dsp:cNvSpPr/>
      </dsp:nvSpPr>
      <dsp:spPr>
        <a:xfrm>
          <a:off x="420573" y="2785815"/>
          <a:ext cx="1679984" cy="1049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Chair Hochschild?</a:t>
          </a:r>
        </a:p>
      </dsp:txBody>
      <dsp:txXfrm>
        <a:off x="451326" y="2816568"/>
        <a:ext cx="1618478" cy="988484"/>
      </dsp:txXfrm>
    </dsp:sp>
    <dsp:sp modelId="{92820993-F9A0-4DDE-8795-5EF13D08A758}">
      <dsp:nvSpPr>
        <dsp:cNvPr id="0" name=""/>
        <dsp:cNvSpPr/>
      </dsp:nvSpPr>
      <dsp:spPr>
        <a:xfrm>
          <a:off x="2625553" y="160839"/>
          <a:ext cx="2099980" cy="1049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Benefits Development</a:t>
          </a:r>
        </a:p>
      </dsp:txBody>
      <dsp:txXfrm>
        <a:off x="2656306" y="191592"/>
        <a:ext cx="2038474" cy="988484"/>
      </dsp:txXfrm>
    </dsp:sp>
    <dsp:sp modelId="{11E63886-7D00-4049-A713-2CDACFA7AFBC}">
      <dsp:nvSpPr>
        <dsp:cNvPr id="0" name=""/>
        <dsp:cNvSpPr/>
      </dsp:nvSpPr>
      <dsp:spPr>
        <a:xfrm>
          <a:off x="2835551" y="1210830"/>
          <a:ext cx="209998" cy="787492"/>
        </a:xfrm>
        <a:custGeom>
          <a:avLst/>
          <a:gdLst/>
          <a:ahLst/>
          <a:cxnLst/>
          <a:rect l="0" t="0" r="0" b="0"/>
          <a:pathLst>
            <a:path>
              <a:moveTo>
                <a:pt x="0" y="0"/>
              </a:moveTo>
              <a:lnTo>
                <a:pt x="0" y="787492"/>
              </a:lnTo>
              <a:lnTo>
                <a:pt x="209998" y="7874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24BF61-3A34-4CDC-B74C-F7F1738A5CA2}">
      <dsp:nvSpPr>
        <dsp:cNvPr id="0" name=""/>
        <dsp:cNvSpPr/>
      </dsp:nvSpPr>
      <dsp:spPr>
        <a:xfrm>
          <a:off x="3045549" y="1473327"/>
          <a:ext cx="1679984" cy="1049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Taylor Marvin</a:t>
          </a:r>
        </a:p>
      </dsp:txBody>
      <dsp:txXfrm>
        <a:off x="3076302" y="1504080"/>
        <a:ext cx="1618478" cy="988484"/>
      </dsp:txXfrm>
    </dsp:sp>
    <dsp:sp modelId="{03CCFBEB-19CA-4371-BBFA-0898B3C1AE38}">
      <dsp:nvSpPr>
        <dsp:cNvPr id="0" name=""/>
        <dsp:cNvSpPr/>
      </dsp:nvSpPr>
      <dsp:spPr>
        <a:xfrm>
          <a:off x="2835551" y="1210830"/>
          <a:ext cx="209998" cy="2099980"/>
        </a:xfrm>
        <a:custGeom>
          <a:avLst/>
          <a:gdLst/>
          <a:ahLst/>
          <a:cxnLst/>
          <a:rect l="0" t="0" r="0" b="0"/>
          <a:pathLst>
            <a:path>
              <a:moveTo>
                <a:pt x="0" y="0"/>
              </a:moveTo>
              <a:lnTo>
                <a:pt x="0" y="2099980"/>
              </a:lnTo>
              <a:lnTo>
                <a:pt x="209998" y="20999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CCF25-C3CC-4963-BB35-1326874C6A7C}">
      <dsp:nvSpPr>
        <dsp:cNvPr id="0" name=""/>
        <dsp:cNvSpPr/>
      </dsp:nvSpPr>
      <dsp:spPr>
        <a:xfrm>
          <a:off x="3045549" y="2785815"/>
          <a:ext cx="1679984" cy="1049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Commissioner Monahan?</a:t>
          </a:r>
        </a:p>
      </dsp:txBody>
      <dsp:txXfrm>
        <a:off x="3076302" y="2816568"/>
        <a:ext cx="1618478" cy="988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C7B02-AC25-4196-A738-47FE6E6B57B3}">
      <dsp:nvSpPr>
        <dsp:cNvPr id="0" name=""/>
        <dsp:cNvSpPr/>
      </dsp:nvSpPr>
      <dsp:spPr>
        <a:xfrm>
          <a:off x="678" y="652306"/>
          <a:ext cx="3333334" cy="35388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Notice of Preparation   </a:t>
          </a:r>
          <a:r>
            <a:rPr lang="en-US" sz="1900" i="1" kern="1200" dirty="0"/>
            <a:t>(Day 3)</a:t>
          </a:r>
        </a:p>
        <a:p>
          <a:pPr marL="171450" lvl="1" indent="-171450" algn="l" defTabSz="844550">
            <a:lnSpc>
              <a:spcPct val="90000"/>
            </a:lnSpc>
            <a:spcBef>
              <a:spcPct val="0"/>
            </a:spcBef>
            <a:spcAft>
              <a:spcPct val="15000"/>
            </a:spcAft>
            <a:buChar char="•"/>
          </a:pPr>
          <a:r>
            <a:rPr lang="en-US" sz="1900" b="1" kern="1200" dirty="0"/>
            <a:t>Initiate Tribal Consultation </a:t>
          </a:r>
          <a:r>
            <a:rPr lang="en-US" sz="1900" i="1" kern="1200" dirty="0"/>
            <a:t>(Day 5)</a:t>
          </a:r>
        </a:p>
        <a:p>
          <a:pPr marL="171450" lvl="1" indent="-171450" algn="l" defTabSz="844550">
            <a:lnSpc>
              <a:spcPct val="90000"/>
            </a:lnSpc>
            <a:spcBef>
              <a:spcPct val="0"/>
            </a:spcBef>
            <a:spcAft>
              <a:spcPct val="15000"/>
            </a:spcAft>
            <a:buChar char="•"/>
          </a:pPr>
          <a:r>
            <a:rPr lang="en-US" sz="1900" b="1" kern="1200" dirty="0"/>
            <a:t>Info/Scoping Meeting</a:t>
          </a:r>
          <a:r>
            <a:rPr lang="en-US" sz="1900" kern="1200" dirty="0"/>
            <a:t> </a:t>
          </a:r>
          <a:r>
            <a:rPr lang="en-US" sz="1900" i="1" kern="1200" dirty="0"/>
            <a:t>(Day 30) </a:t>
          </a:r>
        </a:p>
        <a:p>
          <a:pPr marL="171450" lvl="1" indent="-171450" algn="l" defTabSz="844550">
            <a:lnSpc>
              <a:spcPct val="90000"/>
            </a:lnSpc>
            <a:spcBef>
              <a:spcPct val="0"/>
            </a:spcBef>
            <a:spcAft>
              <a:spcPct val="15000"/>
            </a:spcAft>
            <a:buChar char="•"/>
          </a:pPr>
          <a:r>
            <a:rPr lang="en-US" sz="1900" b="1" kern="1200" dirty="0"/>
            <a:t>Discovery Request Due </a:t>
          </a:r>
          <a:r>
            <a:rPr lang="en-US" sz="1900" i="1" kern="1200" dirty="0"/>
            <a:t>(30 Day Turnaround)</a:t>
          </a:r>
        </a:p>
      </dsp:txBody>
      <dsp:txXfrm>
        <a:off x="82117" y="733745"/>
        <a:ext cx="3170456" cy="2617647"/>
      </dsp:txXfrm>
    </dsp:sp>
    <dsp:sp modelId="{6CAC8EDB-3202-4197-A5E7-04A9E0924E10}">
      <dsp:nvSpPr>
        <dsp:cNvPr id="0" name=""/>
        <dsp:cNvSpPr/>
      </dsp:nvSpPr>
      <dsp:spPr>
        <a:xfrm>
          <a:off x="1740619" y="1804830"/>
          <a:ext cx="3296443" cy="3296443"/>
        </a:xfrm>
        <a:prstGeom prst="leftCircularArrow">
          <a:avLst>
            <a:gd name="adj1" fmla="val 3436"/>
            <a:gd name="adj2" fmla="val 425724"/>
            <a:gd name="adj3" fmla="val 1957496"/>
            <a:gd name="adj4" fmla="val 8780751"/>
            <a:gd name="adj5" fmla="val 400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E79C44-0815-4DC0-A522-A0F884303C44}">
      <dsp:nvSpPr>
        <dsp:cNvPr id="0" name=""/>
        <dsp:cNvSpPr/>
      </dsp:nvSpPr>
      <dsp:spPr>
        <a:xfrm>
          <a:off x="847639" y="3287287"/>
          <a:ext cx="2542749" cy="1011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54610" rIns="81915" bIns="54610" numCol="1" spcCol="1270" anchor="ctr" anchorCtr="0">
          <a:noAutofit/>
        </a:bodyPr>
        <a:lstStyle/>
        <a:p>
          <a:pPr marL="0" lvl="0" indent="0" algn="ctr" defTabSz="1911350">
            <a:lnSpc>
              <a:spcPct val="90000"/>
            </a:lnSpc>
            <a:spcBef>
              <a:spcPct val="0"/>
            </a:spcBef>
            <a:spcAft>
              <a:spcPct val="35000"/>
            </a:spcAft>
            <a:buNone/>
          </a:pPr>
          <a:r>
            <a:rPr lang="en-US" sz="4300" kern="1200" dirty="0"/>
            <a:t>30 Days</a:t>
          </a:r>
        </a:p>
      </dsp:txBody>
      <dsp:txXfrm>
        <a:off x="877255" y="3316903"/>
        <a:ext cx="2483517" cy="951935"/>
      </dsp:txXfrm>
    </dsp:sp>
    <dsp:sp modelId="{4921E25E-4049-4F44-87C1-0E1CEE834F0D}">
      <dsp:nvSpPr>
        <dsp:cNvPr id="0" name=""/>
        <dsp:cNvSpPr/>
      </dsp:nvSpPr>
      <dsp:spPr>
        <a:xfrm>
          <a:off x="3954900" y="748716"/>
          <a:ext cx="2860592" cy="33390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Draft EIR and Notice of Availability Published </a:t>
          </a:r>
          <a:r>
            <a:rPr lang="en-US" sz="1900" i="1" kern="1200" dirty="0"/>
            <a:t>(Day 150)</a:t>
          </a:r>
        </a:p>
        <a:p>
          <a:pPr marL="171450" lvl="1" indent="-171450" algn="l" defTabSz="844550">
            <a:lnSpc>
              <a:spcPct val="90000"/>
            </a:lnSpc>
            <a:spcBef>
              <a:spcPct val="0"/>
            </a:spcBef>
            <a:spcAft>
              <a:spcPct val="15000"/>
            </a:spcAft>
            <a:buChar char="•"/>
          </a:pPr>
          <a:r>
            <a:rPr lang="en-US" sz="1900" b="1" kern="1200" dirty="0"/>
            <a:t>Draft EIR Workshop </a:t>
          </a:r>
          <a:r>
            <a:rPr lang="en-US" sz="1900" i="1" kern="1200" dirty="0"/>
            <a:t>(20 – 40 Days from published date)</a:t>
          </a:r>
        </a:p>
        <a:p>
          <a:pPr marL="171450" lvl="1" indent="-171450" algn="l" defTabSz="844550">
            <a:lnSpc>
              <a:spcPct val="90000"/>
            </a:lnSpc>
            <a:spcBef>
              <a:spcPct val="0"/>
            </a:spcBef>
            <a:spcAft>
              <a:spcPct val="15000"/>
            </a:spcAft>
            <a:buChar char="•"/>
          </a:pPr>
          <a:r>
            <a:rPr lang="en-US" sz="1900" b="1" kern="1200" dirty="0"/>
            <a:t>Draft EIR Public Comment </a:t>
          </a:r>
          <a:r>
            <a:rPr lang="en-US" sz="1900" i="1" kern="1200" dirty="0"/>
            <a:t>(60 Days from published date)</a:t>
          </a:r>
        </a:p>
      </dsp:txBody>
      <dsp:txXfrm>
        <a:off x="4031740" y="1541063"/>
        <a:ext cx="2706912" cy="2469846"/>
      </dsp:txXfrm>
    </dsp:sp>
    <dsp:sp modelId="{6F006AD3-57DA-4074-A84E-40B0A29FAAD3}">
      <dsp:nvSpPr>
        <dsp:cNvPr id="0" name=""/>
        <dsp:cNvSpPr/>
      </dsp:nvSpPr>
      <dsp:spPr>
        <a:xfrm>
          <a:off x="5397561" y="-437358"/>
          <a:ext cx="3660618" cy="3660618"/>
        </a:xfrm>
        <a:prstGeom prst="circularArrow">
          <a:avLst>
            <a:gd name="adj1" fmla="val 3094"/>
            <a:gd name="adj2" fmla="val 380278"/>
            <a:gd name="adj3" fmla="val 19846841"/>
            <a:gd name="adj4" fmla="val 12978141"/>
            <a:gd name="adj5" fmla="val 36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18FAF-453A-4BA7-BB85-145AF04414D5}">
      <dsp:nvSpPr>
        <dsp:cNvPr id="0" name=""/>
        <dsp:cNvSpPr/>
      </dsp:nvSpPr>
      <dsp:spPr>
        <a:xfrm>
          <a:off x="4580340" y="381977"/>
          <a:ext cx="2542749" cy="1011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54610" rIns="81915" bIns="54610" numCol="1" spcCol="1270" anchor="ctr" anchorCtr="0">
          <a:noAutofit/>
        </a:bodyPr>
        <a:lstStyle/>
        <a:p>
          <a:pPr marL="0" lvl="0" indent="0" algn="ctr" defTabSz="1911350">
            <a:lnSpc>
              <a:spcPct val="90000"/>
            </a:lnSpc>
            <a:spcBef>
              <a:spcPct val="0"/>
            </a:spcBef>
            <a:spcAft>
              <a:spcPct val="35000"/>
            </a:spcAft>
            <a:buNone/>
          </a:pPr>
          <a:r>
            <a:rPr lang="en-US" sz="4300" kern="1200" dirty="0"/>
            <a:t>150 Days</a:t>
          </a:r>
        </a:p>
      </dsp:txBody>
      <dsp:txXfrm>
        <a:off x="4609956" y="411593"/>
        <a:ext cx="2483517" cy="951935"/>
      </dsp:txXfrm>
    </dsp:sp>
    <dsp:sp modelId="{FF03D0C7-AB7D-4B55-BC98-071E6E3562C8}">
      <dsp:nvSpPr>
        <dsp:cNvPr id="0" name=""/>
        <dsp:cNvSpPr/>
      </dsp:nvSpPr>
      <dsp:spPr>
        <a:xfrm>
          <a:off x="7672750" y="720245"/>
          <a:ext cx="2860592" cy="34029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Final EIR </a:t>
          </a:r>
          <a:r>
            <a:rPr lang="en-US" sz="1800" i="1" kern="1200" dirty="0"/>
            <a:t>(By Day 240) </a:t>
          </a:r>
        </a:p>
        <a:p>
          <a:pPr marL="171450" lvl="1" indent="-171450" algn="l" defTabSz="800100">
            <a:lnSpc>
              <a:spcPct val="90000"/>
            </a:lnSpc>
            <a:spcBef>
              <a:spcPct val="0"/>
            </a:spcBef>
            <a:spcAft>
              <a:spcPct val="15000"/>
            </a:spcAft>
            <a:buChar char="•"/>
          </a:pPr>
          <a:r>
            <a:rPr lang="en-US" sz="1800" b="1" kern="1200" dirty="0"/>
            <a:t>CEC Business Meeting Decision    </a:t>
          </a:r>
          <a:r>
            <a:rPr lang="en-US" sz="1800" i="1" kern="1200" dirty="0"/>
            <a:t>(By Day 270)</a:t>
          </a:r>
        </a:p>
        <a:p>
          <a:pPr marL="171450" lvl="1" indent="-171450" algn="l" defTabSz="800100">
            <a:lnSpc>
              <a:spcPct val="90000"/>
            </a:lnSpc>
            <a:spcBef>
              <a:spcPct val="0"/>
            </a:spcBef>
            <a:spcAft>
              <a:spcPct val="15000"/>
            </a:spcAft>
            <a:buChar char="•"/>
          </a:pPr>
          <a:r>
            <a:rPr lang="en-US" sz="1800" b="1" kern="1200" dirty="0">
              <a:solidFill>
                <a:srgbClr val="FF0000"/>
              </a:solidFill>
            </a:rPr>
            <a:t>Partner Agencies Applicable Permit Issuance                  </a:t>
          </a:r>
          <a:r>
            <a:rPr lang="en-US" sz="1800" i="1" kern="1200" dirty="0">
              <a:solidFill>
                <a:srgbClr val="FF0000"/>
              </a:solidFill>
            </a:rPr>
            <a:t>(By Day 360)</a:t>
          </a:r>
        </a:p>
        <a:p>
          <a:pPr marL="171450" lvl="1" indent="-171450" algn="l" defTabSz="800100">
            <a:lnSpc>
              <a:spcPct val="90000"/>
            </a:lnSpc>
            <a:spcBef>
              <a:spcPct val="0"/>
            </a:spcBef>
            <a:spcAft>
              <a:spcPct val="15000"/>
            </a:spcAft>
            <a:buChar char="•"/>
          </a:pPr>
          <a:endParaRPr lang="en-US" sz="1800" kern="1200" dirty="0"/>
        </a:p>
      </dsp:txBody>
      <dsp:txXfrm>
        <a:off x="7751062" y="798557"/>
        <a:ext cx="2703968" cy="2517140"/>
      </dsp:txXfrm>
    </dsp:sp>
    <dsp:sp modelId="{21A8CF8E-49E1-4D46-AC95-705B19F6743A}">
      <dsp:nvSpPr>
        <dsp:cNvPr id="0" name=""/>
        <dsp:cNvSpPr/>
      </dsp:nvSpPr>
      <dsp:spPr>
        <a:xfrm>
          <a:off x="8309116" y="3421287"/>
          <a:ext cx="2542749" cy="1011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54610" rIns="81915" bIns="54610" numCol="1" spcCol="1270" anchor="ctr" anchorCtr="0">
          <a:noAutofit/>
        </a:bodyPr>
        <a:lstStyle/>
        <a:p>
          <a:pPr marL="0" lvl="0" indent="0" algn="ctr" defTabSz="1911350">
            <a:lnSpc>
              <a:spcPct val="90000"/>
            </a:lnSpc>
            <a:spcBef>
              <a:spcPct val="0"/>
            </a:spcBef>
            <a:spcAft>
              <a:spcPct val="35000"/>
            </a:spcAft>
            <a:buNone/>
          </a:pPr>
          <a:r>
            <a:rPr lang="en-US" sz="4300" kern="1200" dirty="0"/>
            <a:t>270 Days</a:t>
          </a:r>
        </a:p>
      </dsp:txBody>
      <dsp:txXfrm>
        <a:off x="8338732" y="3450903"/>
        <a:ext cx="2483517" cy="951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023B4-77C8-4802-BD16-4DFCDB46DB72}">
      <dsp:nvSpPr>
        <dsp:cNvPr id="0" name=""/>
        <dsp:cNvSpPr/>
      </dsp:nvSpPr>
      <dsp:spPr>
        <a:xfrm>
          <a:off x="3312826" y="0"/>
          <a:ext cx="5748392" cy="574839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57D4AE-9632-4848-88E0-603A2408D563}">
      <dsp:nvSpPr>
        <dsp:cNvPr id="0" name=""/>
        <dsp:cNvSpPr/>
      </dsp:nvSpPr>
      <dsp:spPr>
        <a:xfrm>
          <a:off x="3686471" y="373645"/>
          <a:ext cx="2299356" cy="22993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Tribal Consultation</a:t>
          </a:r>
        </a:p>
      </dsp:txBody>
      <dsp:txXfrm>
        <a:off x="3798716" y="485890"/>
        <a:ext cx="2074866" cy="2074866"/>
      </dsp:txXfrm>
    </dsp:sp>
    <dsp:sp modelId="{F08D8BF1-A055-42F3-8762-8879557C0C08}">
      <dsp:nvSpPr>
        <dsp:cNvPr id="0" name=""/>
        <dsp:cNvSpPr/>
      </dsp:nvSpPr>
      <dsp:spPr>
        <a:xfrm>
          <a:off x="6388216" y="373645"/>
          <a:ext cx="2299356" cy="22993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Project Area Advertising</a:t>
          </a:r>
        </a:p>
      </dsp:txBody>
      <dsp:txXfrm>
        <a:off x="6500461" y="485890"/>
        <a:ext cx="2074866" cy="2074866"/>
      </dsp:txXfrm>
    </dsp:sp>
    <dsp:sp modelId="{7BC279F8-C42B-4C33-A836-E040EF737727}">
      <dsp:nvSpPr>
        <dsp:cNvPr id="0" name=""/>
        <dsp:cNvSpPr/>
      </dsp:nvSpPr>
      <dsp:spPr>
        <a:xfrm>
          <a:off x="3686471" y="3075389"/>
          <a:ext cx="2299356" cy="22993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Public Workshop for Draft EIR</a:t>
          </a:r>
        </a:p>
      </dsp:txBody>
      <dsp:txXfrm>
        <a:off x="3798716" y="3187634"/>
        <a:ext cx="2074866" cy="2074866"/>
      </dsp:txXfrm>
    </dsp:sp>
    <dsp:sp modelId="{95076F5B-8CC9-4626-8DFF-8B65C131D204}">
      <dsp:nvSpPr>
        <dsp:cNvPr id="0" name=""/>
        <dsp:cNvSpPr/>
      </dsp:nvSpPr>
      <dsp:spPr>
        <a:xfrm>
          <a:off x="6388216" y="3075389"/>
          <a:ext cx="2299356" cy="22993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Public Info &amp; Scoping Meeting</a:t>
          </a:r>
        </a:p>
      </dsp:txBody>
      <dsp:txXfrm>
        <a:off x="6500461" y="3187634"/>
        <a:ext cx="2074866" cy="2074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DDDA7-5C31-44E6-8699-4B4A8249D6E4}">
      <dsp:nvSpPr>
        <dsp:cNvPr id="0" name=""/>
        <dsp:cNvSpPr/>
      </dsp:nvSpPr>
      <dsp:spPr>
        <a:xfrm>
          <a:off x="-6071795" y="-1170289"/>
          <a:ext cx="7227932" cy="7227932"/>
        </a:xfrm>
        <a:prstGeom prst="blockArc">
          <a:avLst>
            <a:gd name="adj1" fmla="val 18900000"/>
            <a:gd name="adj2" fmla="val 2700000"/>
            <a:gd name="adj3" fmla="val 29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CDE79D-8E44-48D0-9D1D-8A2AFC8530AC}">
      <dsp:nvSpPr>
        <dsp:cNvPr id="0" name=""/>
        <dsp:cNvSpPr/>
      </dsp:nvSpPr>
      <dsp:spPr>
        <a:xfrm>
          <a:off x="505210" y="335510"/>
          <a:ext cx="10029827" cy="6714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6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CEQA for Project that Would Have Significant Effect on Environment</a:t>
          </a:r>
        </a:p>
      </dsp:txBody>
      <dsp:txXfrm>
        <a:off x="505210" y="335510"/>
        <a:ext cx="10029827" cy="671451"/>
      </dsp:txXfrm>
    </dsp:sp>
    <dsp:sp modelId="{CBAF5BF5-C6AF-41F3-AA53-85B4AAF8433D}">
      <dsp:nvSpPr>
        <dsp:cNvPr id="0" name=""/>
        <dsp:cNvSpPr/>
      </dsp:nvSpPr>
      <dsp:spPr>
        <a:xfrm>
          <a:off x="85553" y="251579"/>
          <a:ext cx="839313" cy="8393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B5F978-1A11-40F4-826E-8A41867AF7D3}">
      <dsp:nvSpPr>
        <dsp:cNvPr id="0" name=""/>
        <dsp:cNvSpPr/>
      </dsp:nvSpPr>
      <dsp:spPr>
        <a:xfrm>
          <a:off x="986352" y="1342365"/>
          <a:ext cx="9548685" cy="6714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6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a:t>Overall Net Positive Economic Benefit to Local Government</a:t>
          </a:r>
        </a:p>
      </dsp:txBody>
      <dsp:txXfrm>
        <a:off x="986352" y="1342365"/>
        <a:ext cx="9548685" cy="671451"/>
      </dsp:txXfrm>
    </dsp:sp>
    <dsp:sp modelId="{F9C2D8DD-F869-4072-9A5B-3A3ACCA082E6}">
      <dsp:nvSpPr>
        <dsp:cNvPr id="0" name=""/>
        <dsp:cNvSpPr/>
      </dsp:nvSpPr>
      <dsp:spPr>
        <a:xfrm>
          <a:off x="566695" y="1268950"/>
          <a:ext cx="839313" cy="8393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1A0FCC-B180-4F6F-93FE-EB089F6B20D4}">
      <dsp:nvSpPr>
        <dsp:cNvPr id="0" name=""/>
        <dsp:cNvSpPr/>
      </dsp:nvSpPr>
      <dsp:spPr>
        <a:xfrm>
          <a:off x="1134024" y="2349219"/>
          <a:ext cx="9401013" cy="6714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6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Paying Prevailing Wage to Skilled and Trained Workforce</a:t>
          </a:r>
        </a:p>
      </dsp:txBody>
      <dsp:txXfrm>
        <a:off x="1134024" y="2349219"/>
        <a:ext cx="9401013" cy="671451"/>
      </dsp:txXfrm>
    </dsp:sp>
    <dsp:sp modelId="{BD9E2FF7-3391-4D1F-A9A1-E904D70D3EAA}">
      <dsp:nvSpPr>
        <dsp:cNvPr id="0" name=""/>
        <dsp:cNvSpPr/>
      </dsp:nvSpPr>
      <dsp:spPr>
        <a:xfrm>
          <a:off x="744952" y="2280916"/>
          <a:ext cx="839313" cy="8393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2B974A-37CC-4CC5-BFA4-914B6E28D423}">
      <dsp:nvSpPr>
        <dsp:cNvPr id="0" name=""/>
        <dsp:cNvSpPr/>
      </dsp:nvSpPr>
      <dsp:spPr>
        <a:xfrm>
          <a:off x="986352" y="3356073"/>
          <a:ext cx="9548685" cy="6714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6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 Complies with Applicable Laws, Ordinances, Regulations, Standards or Required for Public Convenience or Necessity</a:t>
          </a:r>
        </a:p>
      </dsp:txBody>
      <dsp:txXfrm>
        <a:off x="986352" y="3356073"/>
        <a:ext cx="9548685" cy="671451"/>
      </dsp:txXfrm>
    </dsp:sp>
    <dsp:sp modelId="{24D30B1A-1FDF-4731-99A5-D93C0FD81610}">
      <dsp:nvSpPr>
        <dsp:cNvPr id="0" name=""/>
        <dsp:cNvSpPr/>
      </dsp:nvSpPr>
      <dsp:spPr>
        <a:xfrm>
          <a:off x="566695" y="3272142"/>
          <a:ext cx="839313" cy="8393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6413E-BB47-4023-AC6A-8E2FDB50BB1F}">
      <dsp:nvSpPr>
        <dsp:cNvPr id="0" name=""/>
        <dsp:cNvSpPr/>
      </dsp:nvSpPr>
      <dsp:spPr>
        <a:xfrm>
          <a:off x="505210" y="4362928"/>
          <a:ext cx="10029827" cy="6714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2964"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Signed Community Benefits Agreement</a:t>
          </a:r>
        </a:p>
      </dsp:txBody>
      <dsp:txXfrm>
        <a:off x="505210" y="4362928"/>
        <a:ext cx="10029827" cy="671451"/>
      </dsp:txXfrm>
    </dsp:sp>
    <dsp:sp modelId="{A46CBDD8-5F70-42AC-B63F-137CEBC1CACC}">
      <dsp:nvSpPr>
        <dsp:cNvPr id="0" name=""/>
        <dsp:cNvSpPr/>
      </dsp:nvSpPr>
      <dsp:spPr>
        <a:xfrm>
          <a:off x="85553" y="4278996"/>
          <a:ext cx="839313" cy="83931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E33C3-B483-48D9-96DF-BBA9054D5C0A}">
      <dsp:nvSpPr>
        <dsp:cNvPr id="0" name=""/>
        <dsp:cNvSpPr/>
      </dsp:nvSpPr>
      <dsp:spPr>
        <a:xfrm>
          <a:off x="2874010" y="3036805"/>
          <a:ext cx="2379980" cy="23799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dirty="0"/>
            <a:t>Lithium Valley</a:t>
          </a:r>
        </a:p>
      </dsp:txBody>
      <dsp:txXfrm>
        <a:off x="3222550" y="3385345"/>
        <a:ext cx="1682900" cy="1682900"/>
      </dsp:txXfrm>
    </dsp:sp>
    <dsp:sp modelId="{FAFE189E-C42F-4463-AA17-710EA14C7542}">
      <dsp:nvSpPr>
        <dsp:cNvPr id="0" name=""/>
        <dsp:cNvSpPr/>
      </dsp:nvSpPr>
      <dsp:spPr>
        <a:xfrm rot="12900000">
          <a:off x="1161933"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1ADD9A-A46E-4A80-ACDF-056815ACA0DB}">
      <dsp:nvSpPr>
        <dsp:cNvPr id="0" name=""/>
        <dsp:cNvSpPr/>
      </dsp:nvSpPr>
      <dsp:spPr>
        <a:xfrm>
          <a:off x="213498"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Funding</a:t>
          </a:r>
        </a:p>
      </dsp:txBody>
      <dsp:txXfrm>
        <a:off x="266475" y="1470807"/>
        <a:ext cx="2155027" cy="1702830"/>
      </dsp:txXfrm>
    </dsp:sp>
    <dsp:sp modelId="{AAFBD594-839A-4F11-94F5-13060F58FB33}">
      <dsp:nvSpPr>
        <dsp:cNvPr id="0" name=""/>
        <dsp:cNvSpPr/>
      </dsp:nvSpPr>
      <dsp:spPr>
        <a:xfrm rot="16200000">
          <a:off x="3057324" y="157380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DADE3A-2BBD-46E5-9DBC-14419F69B669}">
      <dsp:nvSpPr>
        <dsp:cNvPr id="0" name=""/>
        <dsp:cNvSpPr/>
      </dsp:nvSpPr>
      <dsp:spPr>
        <a:xfrm>
          <a:off x="2933509" y="1881"/>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Relationships</a:t>
          </a:r>
        </a:p>
      </dsp:txBody>
      <dsp:txXfrm>
        <a:off x="2986486" y="54858"/>
        <a:ext cx="2155027" cy="1702830"/>
      </dsp:txXfrm>
    </dsp:sp>
    <dsp:sp modelId="{B3B9071E-84A5-47E8-BE12-F0F69BA7CE3F}">
      <dsp:nvSpPr>
        <dsp:cNvPr id="0" name=""/>
        <dsp:cNvSpPr/>
      </dsp:nvSpPr>
      <dsp:spPr>
        <a:xfrm rot="19500000">
          <a:off x="4952715"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51954A-0956-4A7E-A27B-53BC5CBD7367}">
      <dsp:nvSpPr>
        <dsp:cNvPr id="0" name=""/>
        <dsp:cNvSpPr/>
      </dsp:nvSpPr>
      <dsp:spPr>
        <a:xfrm>
          <a:off x="5653520"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Planning</a:t>
          </a:r>
        </a:p>
      </dsp:txBody>
      <dsp:txXfrm>
        <a:off x="5706497" y="1470807"/>
        <a:ext cx="2155027" cy="170283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301EFA-A1A8-6E23-6657-2ED7BDB05DEC}"/>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BDE114-9F9B-0B9A-7021-6360A83852D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155B729E-B3FE-419F-8C9E-7BD91ACDB580}" type="datetimeFigureOut">
              <a:rPr lang="en-US" smtClean="0"/>
              <a:t>5/8/2023</a:t>
            </a:fld>
            <a:endParaRPr lang="en-US"/>
          </a:p>
        </p:txBody>
      </p:sp>
      <p:sp>
        <p:nvSpPr>
          <p:cNvPr id="4" name="Footer Placeholder 3">
            <a:extLst>
              <a:ext uri="{FF2B5EF4-FFF2-40B4-BE49-F238E27FC236}">
                <a16:creationId xmlns:a16="http://schemas.microsoft.com/office/drawing/2014/main" id="{4F50B702-B1DE-10EF-BE04-60E211C71843}"/>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BEE0F7-DF98-B843-A5B9-DBE745A781E3}"/>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26C8BD28-309A-4AAD-BF8E-333D3885E653}" type="slidenum">
              <a:rPr lang="en-US" smtClean="0"/>
              <a:t>‹#›</a:t>
            </a:fld>
            <a:endParaRPr lang="en-US"/>
          </a:p>
        </p:txBody>
      </p:sp>
    </p:spTree>
    <p:extLst>
      <p:ext uri="{BB962C8B-B14F-4D97-AF65-F5344CB8AC3E}">
        <p14:creationId xmlns:p14="http://schemas.microsoft.com/office/powerpoint/2010/main" val="2061876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03121EF-E97E-43BC-BC35-C0FBDBFF4E9E}" type="datetimeFigureOut">
              <a:rPr lang="en-US" smtClean="0"/>
              <a:t>5/8/2023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A338ECC-9DFA-42BC-B906-16EABE8299D5}" type="slidenum">
              <a:rPr lang="en-US" smtClean="0"/>
              <a:t>‹#›</a:t>
            </a:fld>
            <a:endParaRPr lang="en-US"/>
          </a:p>
        </p:txBody>
      </p:sp>
    </p:spTree>
    <p:extLst>
      <p:ext uri="{BB962C8B-B14F-4D97-AF65-F5344CB8AC3E}">
        <p14:creationId xmlns:p14="http://schemas.microsoft.com/office/powerpoint/2010/main" val="34146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38ECC-9DFA-42BC-B906-16EABE8299D5}" type="slidenum">
              <a:rPr lang="en-US" smtClean="0"/>
              <a:t>1</a:t>
            </a:fld>
            <a:endParaRPr lang="en-US"/>
          </a:p>
        </p:txBody>
      </p:sp>
    </p:spTree>
    <p:extLst>
      <p:ext uri="{BB962C8B-B14F-4D97-AF65-F5344CB8AC3E}">
        <p14:creationId xmlns:p14="http://schemas.microsoft.com/office/powerpoint/2010/main" val="165988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17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82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80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3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338ECC-9DFA-42BC-B906-16EABE8299D5}" type="slidenum">
              <a:rPr lang="en-US" smtClean="0"/>
              <a:t>4</a:t>
            </a:fld>
            <a:endParaRPr lang="en-US"/>
          </a:p>
        </p:txBody>
      </p:sp>
    </p:spTree>
    <p:extLst>
      <p:ext uri="{BB962C8B-B14F-4D97-AF65-F5344CB8AC3E}">
        <p14:creationId xmlns:p14="http://schemas.microsoft.com/office/powerpoint/2010/main" val="243237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6</a:t>
            </a:fld>
            <a:endParaRPr lang="en-US"/>
          </a:p>
        </p:txBody>
      </p:sp>
    </p:spTree>
    <p:extLst>
      <p:ext uri="{BB962C8B-B14F-4D97-AF65-F5344CB8AC3E}">
        <p14:creationId xmlns:p14="http://schemas.microsoft.com/office/powerpoint/2010/main" val="297609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7</a:t>
            </a:fld>
            <a:endParaRPr lang="en-US"/>
          </a:p>
        </p:txBody>
      </p:sp>
    </p:spTree>
    <p:extLst>
      <p:ext uri="{BB962C8B-B14F-4D97-AF65-F5344CB8AC3E}">
        <p14:creationId xmlns:p14="http://schemas.microsoft.com/office/powerpoint/2010/main" val="21410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8</a:t>
            </a:fld>
            <a:endParaRPr lang="en-US"/>
          </a:p>
        </p:txBody>
      </p:sp>
    </p:spTree>
    <p:extLst>
      <p:ext uri="{BB962C8B-B14F-4D97-AF65-F5344CB8AC3E}">
        <p14:creationId xmlns:p14="http://schemas.microsoft.com/office/powerpoint/2010/main" val="229362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9</a:t>
            </a:fld>
            <a:endParaRPr lang="en-US"/>
          </a:p>
        </p:txBody>
      </p:sp>
    </p:spTree>
    <p:extLst>
      <p:ext uri="{BB962C8B-B14F-4D97-AF65-F5344CB8AC3E}">
        <p14:creationId xmlns:p14="http://schemas.microsoft.com/office/powerpoint/2010/main" val="270715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117B0B1-BEA2-8948-A557-11B4BDB90777}" type="slidenum">
              <a:rPr lang="en-US" smtClean="0"/>
              <a:t>10</a:t>
            </a:fld>
            <a:endParaRPr lang="en-US"/>
          </a:p>
        </p:txBody>
      </p:sp>
    </p:spTree>
    <p:extLst>
      <p:ext uri="{BB962C8B-B14F-4D97-AF65-F5344CB8AC3E}">
        <p14:creationId xmlns:p14="http://schemas.microsoft.com/office/powerpoint/2010/main" val="369432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71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23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3D9BE262-3EE3-F74D-9197-E99064608A81}" type="datetime1">
              <a:rPr lang="en-US" smtClean="0"/>
              <a:t>5/8/2023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30295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normAutofit/>
          </a:bodyPr>
          <a:lstStyle>
            <a:lvl1pPr algn="l" defTabSz="914400" rtl="0" eaLnBrk="1" latinLnBrk="0" hangingPunct="1">
              <a:lnSpc>
                <a:spcPct val="90000"/>
              </a:lnSpc>
              <a:spcBef>
                <a:spcPct val="0"/>
              </a:spcBef>
              <a:buNone/>
              <a:defRPr lang="en-US" sz="4000" kern="1200" dirty="0">
                <a:solidFill>
                  <a:schemeClr val="accent1">
                    <a:lumMod val="50000"/>
                  </a:schemeClr>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94991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000" kern="1200" dirty="0">
                <a:solidFill>
                  <a:schemeClr val="accent1">
                    <a:lumMod val="50000"/>
                  </a:schemeClr>
                </a:solidFill>
                <a:latin typeface="+mj-lt"/>
                <a:ea typeface="+mj-ea"/>
                <a:cs typeface="+mj-cs"/>
              </a:defRPr>
            </a:lvl1pPr>
          </a:lstStyle>
          <a:p>
            <a:r>
              <a:rPr lang="en-US"/>
              <a:t>Click to edit Master title style</a:t>
            </a:r>
          </a:p>
        </p:txBody>
      </p:sp>
      <p:sp>
        <p:nvSpPr>
          <p:cNvPr id="3" name="Date Placeholder 2"/>
          <p:cNvSpPr>
            <a:spLocks noGrp="1"/>
          </p:cNvSpPr>
          <p:nvPr>
            <p:ph type="dt" sz="half" idx="10"/>
          </p:nvPr>
        </p:nvSpPr>
        <p:spPr/>
        <p:txBody>
          <a:bodyPr/>
          <a:lstStyle/>
          <a:p>
            <a:fld id="{A0A639FC-0D0B-254C-A488-84C1053DC81E}"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42483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Nova" panose="020B0504020202020204" pitchFamily="34" charset="0"/>
              </a:defRPr>
            </a:lvl1pPr>
          </a:lstStyle>
          <a:p>
            <a:fld id="{756C4852-C69A-3C46-A74D-F2D8C6D17F46}" type="datetime1">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72000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Nova" panose="020B0504020202020204" pitchFamily="34" charset="0"/>
              </a:defRPr>
            </a:lvl1pPr>
          </a:lstStyle>
          <a:p>
            <a:fld id="{81C91894-EB80-6048-AAFF-32CE04FEA1F0}" type="datetime1">
              <a:rPr lang="en-US" smtClean="0"/>
              <a:pPr/>
              <a:t>5/8/2023</a:t>
            </a:fld>
            <a:endParaRPr lang="en-US"/>
          </a:p>
        </p:txBody>
      </p:sp>
      <p:sp>
        <p:nvSpPr>
          <p:cNvPr id="6" name="Footer Placeholder 5"/>
          <p:cNvSpPr>
            <a:spLocks noGrp="1"/>
          </p:cNvSpPr>
          <p:nvPr>
            <p:ph type="ftr" sz="quarter" idx="11"/>
          </p:nvPr>
        </p:nvSpPr>
        <p:spPr/>
        <p:txBody>
          <a:bodyPr/>
          <a:lstStyle>
            <a:lvl1pPr>
              <a:defRPr lang="en-US" sz="1200" kern="1200">
                <a:solidFill>
                  <a:schemeClr val="bg2">
                    <a:lumMod val="10000"/>
                  </a:schemeClr>
                </a:solidFill>
                <a:latin typeface="Arial Nova" panose="020B0504020202020204" pitchFamily="34" charset="0"/>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lang="en-US" sz="1200" kern="1200" smtClean="0">
                <a:solidFill>
                  <a:schemeClr val="bg2">
                    <a:lumMod val="10000"/>
                  </a:schemeClr>
                </a:solidFill>
                <a:latin typeface="Arial Nova" panose="020B0504020202020204" pitchFamily="34" charset="0"/>
                <a:ea typeface="+mn-ea"/>
                <a:cs typeface="+mn-cs"/>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177453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2276377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Nova" panose="020B0504020202020204" pitchFamily="34" charset="0"/>
              </a:defRPr>
            </a:lvl1pPr>
          </a:lstStyle>
          <a:p>
            <a:fld id="{A0A639FC-0D0B-254C-A488-84C1053DC81E}" type="datetime1">
              <a:rPr lang="en-US" smtClean="0"/>
              <a:pPr/>
              <a:t>5/8/2023</a:t>
            </a:fld>
            <a:endParaRPr lang="en-US"/>
          </a:p>
        </p:txBody>
      </p:sp>
      <p:sp>
        <p:nvSpPr>
          <p:cNvPr id="4" name="Footer Placeholder 3"/>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rial Nova" panose="020B0504020202020204" pitchFamily="34" charset="0"/>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200620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028792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736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2391490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639FC-0D0B-254C-A488-84C1053DC81E}"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2354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AC74B8-448C-2642-809F-1184DC1B0B1B}" type="datetime1">
              <a:rPr lang="en-US" smtClean="0"/>
              <a:t>5/8/2023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2430249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Nova" panose="020B0504020202020204" pitchFamily="34" charset="0"/>
              </a:defRPr>
            </a:lvl1pPr>
          </a:lstStyle>
          <a:p>
            <a:fld id="{EAAEF258-FE05-9A40-ABEB-3CEFD609CF46}" type="datetime1">
              <a:rPr lang="en-US" smtClean="0"/>
              <a:pPr/>
              <a:t>5/8/2023</a:t>
            </a:fld>
            <a:endParaRPr lang="en-US"/>
          </a:p>
        </p:txBody>
      </p:sp>
      <p:sp>
        <p:nvSpPr>
          <p:cNvPr id="5" name="Footer Placeholder 4"/>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7F09A1A5-4186-AE45-B489-8F93D826EB49}" type="slidenum">
              <a:rPr lang="en-US" smtClean="0"/>
              <a:pPr/>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31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Nova" panose="020B0504020202020204" pitchFamily="34" charset="0"/>
              </a:defRPr>
            </a:lvl1pPr>
          </a:lstStyle>
          <a:p>
            <a:fld id="{D76D0696-7CCE-494F-A431-EAFE08099352}" type="datetime1">
              <a:rPr lang="en-US" smtClean="0"/>
              <a:pPr/>
              <a:t>5/8/2023</a:t>
            </a:fld>
            <a:endParaRPr lang="en-US"/>
          </a:p>
        </p:txBody>
      </p:sp>
      <p:sp>
        <p:nvSpPr>
          <p:cNvPr id="6" name="Footer Placeholder 5"/>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7F09A1A5-4186-AE45-B489-8F93D826EB49}" type="slidenum">
              <a:rPr lang="en-US" smtClean="0"/>
              <a:pPr/>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39455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Nova" panose="020B0504020202020204" pitchFamily="34" charset="0"/>
              </a:defRPr>
            </a:lvl1pPr>
          </a:lstStyle>
          <a:p>
            <a:fld id="{9F386C1D-959B-6C44-9D8E-1EBE83060B83}" type="datetime1">
              <a:rPr lang="en-US" smtClean="0"/>
              <a:pPr/>
              <a:t>5/8/2023</a:t>
            </a:fld>
            <a:endParaRPr lang="en-US"/>
          </a:p>
        </p:txBody>
      </p:sp>
      <p:sp>
        <p:nvSpPr>
          <p:cNvPr id="8" name="Footer Placeholder 7"/>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7F09A1A5-4186-AE45-B489-8F93D826EB49}" type="slidenum">
              <a:rPr lang="en-US" smtClean="0"/>
              <a:pPr/>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80029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48752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87B1F2-8222-402B-8226-6D6AE51B84B5}"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097392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7F474A-77EE-4EB2-83BD-85C6B606C6E0}"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945766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6AC53E-15A4-40CE-AEDA-A54E006E6B5A}"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2829769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2C58B-E5F1-4619-AC63-A367D9B29B13}"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86862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56507B-4CCB-9B49-A0AD-E20110655715}"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3212984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1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802CE-5EE1-40B4-A740-B14F5272B269}" type="datetime1">
              <a:rPr lang="en-US" smtClean="0"/>
              <a:t>5/8/2023</a:t>
            </a:fld>
            <a:endParaRPr lang="en-US"/>
          </a:p>
        </p:txBody>
      </p:sp>
      <p:sp>
        <p:nvSpPr>
          <p:cNvPr id="5" name="Footer Placeholder 4"/>
          <p:cNvSpPr>
            <a:spLocks noGrp="1"/>
          </p:cNvSpPr>
          <p:nvPr>
            <p:ph type="ftr" sz="quarter" idx="11"/>
          </p:nvPr>
        </p:nvSpPr>
        <p:spPr/>
        <p:txBody>
          <a:bodyPr/>
          <a:lstStyle/>
          <a:p>
            <a:r>
              <a:rPr lang="en-US"/>
              <a:t>Presenter(s): </a:t>
            </a:r>
          </a:p>
        </p:txBody>
      </p:sp>
      <p:sp>
        <p:nvSpPr>
          <p:cNvPr id="6" name="Slide Number Placeholder 5"/>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21844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1438AE9-9170-C44D-B69D-85230FA628E5}" type="datetime1">
              <a:rPr lang="en-US" smtClean="0"/>
              <a:t>5/8/2023</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395067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A44A99-F770-4551-B47A-3FC7083FA8F6}" type="datetime1">
              <a:rPr lang="en-US" smtClean="0"/>
              <a:t>5/8/2023</a:t>
            </a:fld>
            <a:endParaRPr lang="en-US"/>
          </a:p>
        </p:txBody>
      </p:sp>
      <p:sp>
        <p:nvSpPr>
          <p:cNvPr id="6" name="Footer Placeholder 5"/>
          <p:cNvSpPr>
            <a:spLocks noGrp="1"/>
          </p:cNvSpPr>
          <p:nvPr>
            <p:ph type="ftr" sz="quarter" idx="11"/>
          </p:nvPr>
        </p:nvSpPr>
        <p:spPr/>
        <p:txBody>
          <a:bodyPr/>
          <a:lstStyle/>
          <a:p>
            <a:r>
              <a:rPr lang="en-US"/>
              <a:t>Presenter(s): </a:t>
            </a:r>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8452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tent: 2 frame w/ titl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3C7627-D392-46CC-8ED6-3B02AF8E44B8}" type="datetime1">
              <a:rPr lang="en-US" smtClean="0"/>
              <a:t>5/8/2023</a:t>
            </a:fld>
            <a:endParaRPr lang="en-US"/>
          </a:p>
        </p:txBody>
      </p:sp>
      <p:sp>
        <p:nvSpPr>
          <p:cNvPr id="8" name="Footer Placeholder 7"/>
          <p:cNvSpPr>
            <a:spLocks noGrp="1"/>
          </p:cNvSpPr>
          <p:nvPr>
            <p:ph type="ftr" sz="quarter" idx="11"/>
          </p:nvPr>
        </p:nvSpPr>
        <p:spPr/>
        <p:txBody>
          <a:bodyPr/>
          <a:lstStyle/>
          <a:p>
            <a:r>
              <a:rPr lang="en-US"/>
              <a:t>Presenter(s): </a:t>
            </a:r>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497247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FA573-05AB-43DC-B2B5-3373FC01883F}" type="datetime1">
              <a:rPr lang="en-US" smtClean="0"/>
              <a:t>5/8/2023</a:t>
            </a:fld>
            <a:endParaRPr lang="en-US"/>
          </a:p>
        </p:txBody>
      </p:sp>
      <p:sp>
        <p:nvSpPr>
          <p:cNvPr id="4" name="Footer Placeholder 3"/>
          <p:cNvSpPr>
            <a:spLocks noGrp="1"/>
          </p:cNvSpPr>
          <p:nvPr>
            <p:ph type="ftr" sz="quarter" idx="11"/>
          </p:nvPr>
        </p:nvSpPr>
        <p:spPr/>
        <p:txBody>
          <a:bodyPr/>
          <a:lstStyle/>
          <a:p>
            <a:r>
              <a:rPr lang="en-US"/>
              <a:t>Presenter(s): </a:t>
            </a:r>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937797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EAAEF258-FE05-9A40-ABEB-3CEFD609C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377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E234-5E9F-457A-B0A2-DD271E4C4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772F65-61D6-40F4-8748-0FCE52BA5627}"/>
              </a:ext>
            </a:extLst>
          </p:cNvPr>
          <p:cNvSpPr>
            <a:spLocks noGrp="1"/>
          </p:cNvSpPr>
          <p:nvPr>
            <p:ph type="dt" sz="half" idx="10"/>
          </p:nvPr>
        </p:nvSpPr>
        <p:spPr>
          <a:xfrm>
            <a:off x="838200" y="6356350"/>
            <a:ext cx="2743200" cy="365125"/>
          </a:xfrm>
          <a:prstGeom prst="rect">
            <a:avLst/>
          </a:prstGeom>
        </p:spPr>
        <p:txBody>
          <a:bodyPr/>
          <a:lstStyle/>
          <a:p>
            <a:fld id="{893E695F-21E5-C242-92E6-E78B31EE7C7E}" type="datetime1">
              <a:rPr lang="en-US" smtClean="0"/>
              <a:t>5/8/2023</a:t>
            </a:fld>
            <a:endParaRPr lang="en-US"/>
          </a:p>
        </p:txBody>
      </p:sp>
      <p:sp>
        <p:nvSpPr>
          <p:cNvPr id="4" name="Footer Placeholder 3">
            <a:extLst>
              <a:ext uri="{FF2B5EF4-FFF2-40B4-BE49-F238E27FC236}">
                <a16:creationId xmlns:a16="http://schemas.microsoft.com/office/drawing/2014/main" id="{8598A71C-FD4E-401F-AD04-18F1F4CB7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0986F-F0DF-4581-AAAC-58554B2358FA}"/>
              </a:ext>
            </a:extLst>
          </p:cNvPr>
          <p:cNvSpPr>
            <a:spLocks noGrp="1"/>
          </p:cNvSpPr>
          <p:nvPr>
            <p:ph type="sldNum" sz="quarter" idx="12"/>
          </p:nvPr>
        </p:nvSpPr>
        <p:spPr/>
        <p:txBody>
          <a:bodyPr/>
          <a:lstStyle/>
          <a:p>
            <a:fld id="{7F09A1A5-4186-AE45-B489-8F93D826EB49}" type="slidenum">
              <a:rPr lang="en-US" smtClean="0"/>
              <a:t>‹#›</a:t>
            </a:fld>
            <a:endParaRPr lang="en-US"/>
          </a:p>
        </p:txBody>
      </p:sp>
      <p:sp>
        <p:nvSpPr>
          <p:cNvPr id="6" name="Content Placeholder 2">
            <a:extLst>
              <a:ext uri="{FF2B5EF4-FFF2-40B4-BE49-F238E27FC236}">
                <a16:creationId xmlns:a16="http://schemas.microsoft.com/office/drawing/2014/main" id="{AA7A0BA5-03B3-40A6-A950-2C2D1402028B}"/>
              </a:ext>
            </a:extLst>
          </p:cNvPr>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05757D05-374E-4F28-9B79-F0020AD5FDC0}"/>
              </a:ext>
            </a:extLst>
          </p:cNvPr>
          <p:cNvSpPr>
            <a:spLocks noGrp="1"/>
          </p:cNvSpPr>
          <p:nvPr>
            <p:ph type="body" sz="quarter" idx="13"/>
          </p:nvPr>
        </p:nvSpPr>
        <p:spPr>
          <a:xfrm>
            <a:off x="1399822" y="1275907"/>
            <a:ext cx="9953625" cy="549718"/>
          </a:xfrm>
        </p:spPr>
        <p:txBody>
          <a:bodyPr>
            <a:normAutofit/>
          </a:bodyPr>
          <a:lstStyle>
            <a:lvl1pPr marL="0" indent="0">
              <a:buNone/>
              <a:defRPr sz="2800">
                <a:latin typeface="+mj-lt"/>
              </a:defRPr>
            </a:lvl1pPr>
          </a:lstStyle>
          <a:p>
            <a:pPr lvl="0"/>
            <a:r>
              <a:rPr lang="en-US"/>
              <a:t>Click to edit Master text styles</a:t>
            </a:r>
          </a:p>
        </p:txBody>
      </p:sp>
    </p:spTree>
    <p:extLst>
      <p:ext uri="{BB962C8B-B14F-4D97-AF65-F5344CB8AC3E}">
        <p14:creationId xmlns:p14="http://schemas.microsoft.com/office/powerpoint/2010/main" val="9970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76D0696-7CCE-494F-A431-EAFE08099352}"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38700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F386C1D-959B-6C44-9D8E-1EBE83060B83}"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34004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3837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29763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27811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7850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639FC-0D0B-254C-A488-84C1053DC81E}"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69306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84192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normAutofit/>
          </a:bodyPr>
          <a:lstStyle>
            <a:lvl1pPr algn="l" defTabSz="914400" rtl="0" eaLnBrk="1" latinLnBrk="0" hangingPunct="1">
              <a:lnSpc>
                <a:spcPct val="90000"/>
              </a:lnSpc>
              <a:spcBef>
                <a:spcPct val="0"/>
              </a:spcBef>
              <a:buNone/>
              <a:defRPr lang="en-US" sz="4000" kern="1200" dirty="0">
                <a:solidFill>
                  <a:schemeClr val="accent1">
                    <a:lumMod val="50000"/>
                  </a:schemeClr>
                </a:solidFill>
                <a:latin typeface="+mj-lt"/>
                <a:ea typeface="+mj-ea"/>
                <a:cs typeface="+mj-cs"/>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481183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image" Target="../media/image6.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10.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theme" Target="../theme/theme9.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4F360-0BA0-8540-B27B-28FBA28FADF7}" type="datetime1">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3006623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97907916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931" r:id="rId5"/>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10562992-772B-3C4E-9810-F8ADBF4F57E7}" type="datetime1">
              <a:rPr lang="en-US" smtClean="0"/>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1636709764"/>
      </p:ext>
    </p:extLst>
  </p:cSld>
  <p:clrMap bg1="lt1" tx1="dk1" bg2="lt2" tx2="dk2" accent1="accent1" accent2="accent2" accent3="accent3" accent4="accent4" accent5="accent5" accent6="accent6" hlink="hlink" folHlink="folHlink"/>
  <p:sldLayoutIdLst>
    <p:sldLayoutId id="2147483665" r:id="rId1"/>
    <p:sldLayoutId id="2147483932" r:id="rId2"/>
    <p:sldLayoutId id="2147483933" r:id="rId3"/>
    <p:sldLayoutId id="2147483934"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10562992-772B-3C4E-9810-F8ADBF4F57E7}" type="datetime1">
              <a:rPr lang="en-US" smtClean="0"/>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descr="State of California Energy Commission logo"/>
          <p:cNvPicPr>
            <a:picLocks noChangeAspect="1"/>
          </p:cNvPicPr>
          <p:nvPr userDrawn="1"/>
        </p:nvPicPr>
        <p:blipFill>
          <a:blip r:embed="rId7"/>
          <a:srcRect/>
          <a:stretch/>
        </p:blipFill>
        <p:spPr>
          <a:xfrm>
            <a:off x="253893" y="144007"/>
            <a:ext cx="977030" cy="888450"/>
          </a:xfrm>
          <a:prstGeom prst="rect">
            <a:avLst/>
          </a:prstGeom>
        </p:spPr>
      </p:pic>
    </p:spTree>
    <p:extLst>
      <p:ext uri="{BB962C8B-B14F-4D97-AF65-F5344CB8AC3E}">
        <p14:creationId xmlns:p14="http://schemas.microsoft.com/office/powerpoint/2010/main" val="22790724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2">
                    <a:lumMod val="10000"/>
                  </a:schemeClr>
                </a:solidFill>
              </a:defRPr>
            </a:lvl1pPr>
          </a:lstStyle>
          <a:p>
            <a:fld id="{10562992-772B-3C4E-9810-F8ADBF4F57E7}" type="datetime1">
              <a:rPr lang="en-US" smtClean="0"/>
              <a:pPr/>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2">
                    <a:lumMod val="10000"/>
                  </a:schemeClr>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2">
                    <a:lumMod val="10000"/>
                  </a:schemeClr>
                </a:solidFill>
              </a:defRPr>
            </a:lvl1pPr>
          </a:lstStyle>
          <a:p>
            <a:fld id="{005C4985-ACD0-2B4C-8981-36243250F268}" type="slidenum">
              <a:rPr lang="en-US" smtClean="0"/>
              <a:pPr/>
              <a:t>‹#›</a:t>
            </a:fld>
            <a:endParaRPr lang="en-US"/>
          </a:p>
        </p:txBody>
      </p:sp>
      <p:pic>
        <p:nvPicPr>
          <p:cNvPr id="7" name="Picture 6" descr="State of California Energy Commission logo"/>
          <p:cNvPicPr>
            <a:picLocks noChangeAspect="1"/>
          </p:cNvPicPr>
          <p:nvPr userDrawn="1"/>
        </p:nvPicPr>
        <p:blipFill>
          <a:blip r:embed="rId7"/>
          <a:srcRect/>
          <a:stretch/>
        </p:blipFill>
        <p:spPr>
          <a:xfrm>
            <a:off x="328688" y="224496"/>
            <a:ext cx="827439" cy="727472"/>
          </a:xfrm>
          <a:prstGeom prst="rect">
            <a:avLst/>
          </a:prstGeom>
        </p:spPr>
      </p:pic>
    </p:spTree>
    <p:extLst>
      <p:ext uri="{BB962C8B-B14F-4D97-AF65-F5344CB8AC3E}">
        <p14:creationId xmlns:p14="http://schemas.microsoft.com/office/powerpoint/2010/main" val="1948218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2">
                    <a:lumMod val="10000"/>
                  </a:schemeClr>
                </a:solidFill>
              </a:defRPr>
            </a:lvl1pPr>
          </a:lstStyle>
          <a:p>
            <a:fld id="{10562992-772B-3C4E-9810-F8ADBF4F57E7}" type="datetime1">
              <a:rPr lang="en-US" smtClean="0"/>
              <a:pPr/>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2">
                    <a:lumMod val="10000"/>
                  </a:schemeClr>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2">
                    <a:lumMod val="10000"/>
                  </a:schemeClr>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30857103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E695F-21E5-C242-92E6-E78B31EE7C7E}" type="datetime1">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State of California Energy Commission logo"/>
          <p:cNvPicPr>
            <a:picLocks noChangeAspect="1"/>
          </p:cNvPicPr>
          <p:nvPr userDrawn="1"/>
        </p:nvPicPr>
        <p:blipFill>
          <a:blip r:embed="rId7"/>
          <a:srcRect/>
          <a:stretch/>
        </p:blipFill>
        <p:spPr>
          <a:xfrm>
            <a:off x="328688" y="224496"/>
            <a:ext cx="827439" cy="727472"/>
          </a:xfrm>
          <a:prstGeom prst="rect">
            <a:avLst/>
          </a:prstGeom>
        </p:spPr>
      </p:pic>
    </p:spTree>
    <p:extLst>
      <p:ext uri="{BB962C8B-B14F-4D97-AF65-F5344CB8AC3E}">
        <p14:creationId xmlns:p14="http://schemas.microsoft.com/office/powerpoint/2010/main" val="32080943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2">
                    <a:lumMod val="10000"/>
                  </a:schemeClr>
                </a:solidFill>
              </a:defRPr>
            </a:lvl1pPr>
          </a:lstStyle>
          <a:p>
            <a:fld id="{6E582C3D-1BFC-43FC-97EC-7F358AEF5CD7}" type="datetime1">
              <a:rPr lang="en-US" smtClean="0"/>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2">
                    <a:lumMod val="10000"/>
                  </a:schemeClr>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2">
                    <a:lumMod val="10000"/>
                  </a:schemeClr>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47186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C9D11-B800-8947-A108-C2AFD56D7B11}" type="datetime1">
              <a:rPr lang="en-US" smtClean="0"/>
              <a:t>5/8/2023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766698849"/>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9767FAAB-4BF4-4AD5-B6E5-C45389BB99D8}" type="datetime1">
              <a:rPr lang="en-US" smtClean="0"/>
              <a:t>5/8/2023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Presenter(s): </a:t>
            </a:r>
          </a:p>
        </p:txBody>
      </p:sp>
      <p:sp>
        <p:nvSpPr>
          <p:cNvPr id="6" name="Slide Number Placeholder 5"/>
          <p:cNvSpPr>
            <a:spLocks noGrp="1"/>
          </p:cNvSpPr>
          <p:nvPr>
            <p:ph type="sldNum" sz="quarter" idx="4"/>
          </p:nvPr>
        </p:nvSpPr>
        <p:spPr>
          <a:xfrm>
            <a:off x="8610600" y="6463234"/>
            <a:ext cx="2743200"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32188044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https://efiling.energy.ca.gov/GetDocument.aspx?tn=247861"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371DB-6FF0-2387-0785-3CAC9BDDA782}"/>
              </a:ext>
            </a:extLst>
          </p:cNvPr>
          <p:cNvSpPr>
            <a:spLocks noGrp="1"/>
          </p:cNvSpPr>
          <p:nvPr>
            <p:ph type="title"/>
          </p:nvPr>
        </p:nvSpPr>
        <p:spPr>
          <a:xfrm>
            <a:off x="0" y="434358"/>
            <a:ext cx="12119020" cy="2751616"/>
          </a:xfrm>
        </p:spPr>
        <p:txBody>
          <a:bodyPr>
            <a:noAutofit/>
          </a:bodyPr>
          <a:lstStyle/>
          <a:p>
            <a:pPr algn="ctr"/>
            <a:r>
              <a:rPr lang="en-US" sz="4000" dirty="0"/>
              <a:t>                Office of Commissioner Gallardo</a:t>
            </a:r>
            <a:br>
              <a:rPr lang="en-US" sz="3600" dirty="0"/>
            </a:br>
            <a:endParaRPr lang="en-US" sz="3600" dirty="0"/>
          </a:p>
        </p:txBody>
      </p:sp>
      <p:sp>
        <p:nvSpPr>
          <p:cNvPr id="3" name="TextBox 2">
            <a:extLst>
              <a:ext uri="{FF2B5EF4-FFF2-40B4-BE49-F238E27FC236}">
                <a16:creationId xmlns:a16="http://schemas.microsoft.com/office/drawing/2014/main" id="{EF002E10-A9B9-4B11-9618-C63B8BA2FF1B}"/>
              </a:ext>
            </a:extLst>
          </p:cNvPr>
          <p:cNvSpPr txBox="1"/>
          <p:nvPr/>
        </p:nvSpPr>
        <p:spPr>
          <a:xfrm>
            <a:off x="7427612" y="4765926"/>
            <a:ext cx="4229956" cy="738664"/>
          </a:xfrm>
          <a:prstGeom prst="rect">
            <a:avLst/>
          </a:prstGeom>
          <a:noFill/>
        </p:spPr>
        <p:txBody>
          <a:bodyPr wrap="square" lIns="91440" tIns="45720" rIns="91440" bIns="45720" rtlCol="0" anchor="t">
            <a:spAutoFit/>
          </a:bodyPr>
          <a:lstStyle/>
          <a:p>
            <a:pPr algn="r"/>
            <a:r>
              <a:rPr lang="en-US" sz="2400" b="1" dirty="0">
                <a:solidFill>
                  <a:srgbClr val="365F91"/>
                </a:solidFill>
                <a:effectLst/>
                <a:latin typeface="Century Gothic"/>
                <a:ea typeface="Times New Roman" panose="02020603050405020304" pitchFamily="18" charset="0"/>
                <a:cs typeface="Tahoma"/>
              </a:rPr>
              <a:t>May 2023</a:t>
            </a:r>
            <a:endParaRPr lang="en-US" sz="2400" dirty="0">
              <a:effectLst/>
              <a:latin typeface="Century Gothic"/>
              <a:ea typeface="Calibri" panose="020F0502020204030204" pitchFamily="34" charset="0"/>
              <a:cs typeface="Tahoma"/>
            </a:endParaRPr>
          </a:p>
          <a:p>
            <a:endParaRPr lang="en-US" dirty="0"/>
          </a:p>
        </p:txBody>
      </p:sp>
      <p:sp>
        <p:nvSpPr>
          <p:cNvPr id="5" name="TextBox 4">
            <a:extLst>
              <a:ext uri="{FF2B5EF4-FFF2-40B4-BE49-F238E27FC236}">
                <a16:creationId xmlns:a16="http://schemas.microsoft.com/office/drawing/2014/main" id="{E6D62782-A12E-4078-3EE6-81D40A0BC3B6}"/>
              </a:ext>
            </a:extLst>
          </p:cNvPr>
          <p:cNvSpPr txBox="1"/>
          <p:nvPr/>
        </p:nvSpPr>
        <p:spPr>
          <a:xfrm>
            <a:off x="403068" y="3895973"/>
            <a:ext cx="1138586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it-IT" sz="2100" b="1">
                <a:latin typeface="+mj-lt"/>
                <a:cs typeface="Arial"/>
              </a:rPr>
              <a:t>California Energy Commission | www.energy.ca.gov</a:t>
            </a:r>
            <a:endParaRPr lang="en-US" sz="2100" b="1">
              <a:latin typeface="+mj-lt"/>
              <a:cs typeface="Arial"/>
            </a:endParaRPr>
          </a:p>
        </p:txBody>
      </p:sp>
    </p:spTree>
    <p:extLst>
      <p:ext uri="{BB962C8B-B14F-4D97-AF65-F5344CB8AC3E}">
        <p14:creationId xmlns:p14="http://schemas.microsoft.com/office/powerpoint/2010/main" val="173868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7467-A2A5-5F03-E4AF-5BA304792D50}"/>
              </a:ext>
            </a:extLst>
          </p:cNvPr>
          <p:cNvSpPr>
            <a:spLocks noGrp="1"/>
          </p:cNvSpPr>
          <p:nvPr>
            <p:ph type="title"/>
          </p:nvPr>
        </p:nvSpPr>
        <p:spPr>
          <a:xfrm>
            <a:off x="1219200" y="237067"/>
            <a:ext cx="10375900" cy="1038840"/>
          </a:xfrm>
        </p:spPr>
        <p:txBody>
          <a:bodyPr>
            <a:normAutofit/>
          </a:bodyPr>
          <a:lstStyle/>
          <a:p>
            <a:r>
              <a:rPr lang="en-US" sz="4800" dirty="0"/>
              <a:t> Findings to Approve Projects</a:t>
            </a:r>
          </a:p>
        </p:txBody>
      </p:sp>
      <p:sp>
        <p:nvSpPr>
          <p:cNvPr id="4" name="Slide Number Placeholder 3">
            <a:extLst>
              <a:ext uri="{FF2B5EF4-FFF2-40B4-BE49-F238E27FC236}">
                <a16:creationId xmlns:a16="http://schemas.microsoft.com/office/drawing/2014/main" id="{C2503AA6-C88F-D013-41CF-A5982D1029C4}"/>
              </a:ext>
            </a:extLst>
          </p:cNvPr>
          <p:cNvSpPr>
            <a:spLocks noGrp="1"/>
          </p:cNvSpPr>
          <p:nvPr>
            <p:ph type="sldNum" sz="quarter" idx="12"/>
          </p:nvPr>
        </p:nvSpPr>
        <p:spPr/>
        <p:txBody>
          <a:bodyPr/>
          <a:lstStyle/>
          <a:p>
            <a:fld id="{005C4985-ACD0-2B4C-8981-36243250F268}" type="slidenum">
              <a:rPr lang="en-US" smtClean="0"/>
              <a:t>10</a:t>
            </a:fld>
            <a:endParaRPr lang="en-US"/>
          </a:p>
        </p:txBody>
      </p:sp>
      <p:graphicFrame>
        <p:nvGraphicFramePr>
          <p:cNvPr id="16" name="Content Placeholder 15" descr="list of 5 findings to approve projects; CEQA, economic benefit, prevailing wage to skilled and trained workforce, complies with applicable laws, community benefits agreement">
            <a:extLst>
              <a:ext uri="{FF2B5EF4-FFF2-40B4-BE49-F238E27FC236}">
                <a16:creationId xmlns:a16="http://schemas.microsoft.com/office/drawing/2014/main" id="{D0FD3ED5-6CD8-B7E9-8741-F1227C0C373D}"/>
              </a:ext>
            </a:extLst>
          </p:cNvPr>
          <p:cNvGraphicFramePr>
            <a:graphicFrameLocks noGrp="1"/>
          </p:cNvGraphicFramePr>
          <p:nvPr>
            <p:ph idx="1"/>
            <p:extLst>
              <p:ext uri="{D42A27DB-BD31-4B8C-83A1-F6EECF244321}">
                <p14:modId xmlns:p14="http://schemas.microsoft.com/office/powerpoint/2010/main" val="181540142"/>
              </p:ext>
            </p:extLst>
          </p:nvPr>
        </p:nvGraphicFramePr>
        <p:xfrm>
          <a:off x="596900" y="1275907"/>
          <a:ext cx="10610850" cy="5369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255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p:txBody>
          <a:bodyPr>
            <a:normAutofit fontScale="90000"/>
          </a:bodyPr>
          <a:lstStyle/>
          <a:p>
            <a:r>
              <a:rPr lang="en-US" dirty="0"/>
              <a:t>Economic and Community Benefits</a:t>
            </a:r>
          </a:p>
        </p:txBody>
      </p:sp>
      <p:sp>
        <p:nvSpPr>
          <p:cNvPr id="4" name="Content Placeholder 3">
            <a:extLst>
              <a:ext uri="{FF2B5EF4-FFF2-40B4-BE49-F238E27FC236}">
                <a16:creationId xmlns:a16="http://schemas.microsoft.com/office/drawing/2014/main" id="{053A1C97-F1F4-885F-0AE8-105B84A9213A}"/>
              </a:ext>
            </a:extLst>
          </p:cNvPr>
          <p:cNvSpPr>
            <a:spLocks noGrp="1"/>
          </p:cNvSpPr>
          <p:nvPr>
            <p:ph idx="1"/>
          </p:nvPr>
        </p:nvSpPr>
        <p:spPr>
          <a:xfrm>
            <a:off x="1666949" y="1152618"/>
            <a:ext cx="9346948" cy="5488877"/>
          </a:xfrm>
        </p:spPr>
        <p:txBody>
          <a:bodyPr>
            <a:normAutofit fontScale="92500" lnSpcReduction="10000"/>
          </a:bodyPr>
          <a:lstStyle/>
          <a:p>
            <a:pPr marL="0" indent="0" algn="l">
              <a:buNone/>
            </a:pPr>
            <a:r>
              <a:rPr lang="en-US" sz="3300" b="1" i="0" dirty="0">
                <a:solidFill>
                  <a:srgbClr val="002060"/>
                </a:solidFill>
                <a:effectLst/>
                <a:latin typeface="Arial" panose="020B0604020202020204" pitchFamily="34" charset="0"/>
              </a:rPr>
              <a:t>WHO?</a:t>
            </a:r>
            <a:r>
              <a:rPr lang="en-US" sz="3300" b="0" i="0" dirty="0">
                <a:solidFill>
                  <a:srgbClr val="002060"/>
                </a:solidFill>
                <a:effectLst/>
                <a:latin typeface="Arial" panose="020B0604020202020204" pitchFamily="34" charset="0"/>
              </a:rPr>
              <a:t> </a:t>
            </a:r>
            <a:r>
              <a:rPr lang="en-US" b="0" i="0" dirty="0">
                <a:solidFill>
                  <a:srgbClr val="002060"/>
                </a:solidFill>
                <a:effectLst/>
                <a:latin typeface="Arial" panose="020B0604020202020204" pitchFamily="34" charset="0"/>
              </a:rPr>
              <a:t>Local government and coalition of 1 or more CBOs</a:t>
            </a:r>
          </a:p>
          <a:p>
            <a:pPr lvl="1"/>
            <a:r>
              <a:rPr lang="en-US" b="0" i="0" dirty="0">
                <a:solidFill>
                  <a:srgbClr val="002060"/>
                </a:solidFill>
                <a:effectLst/>
                <a:latin typeface="Arial" panose="020B0604020202020204" pitchFamily="34" charset="0"/>
              </a:rPr>
              <a:t>workforce development and training organizations</a:t>
            </a:r>
          </a:p>
          <a:p>
            <a:pPr lvl="1"/>
            <a:r>
              <a:rPr lang="en-US" b="0" i="0" dirty="0">
                <a:solidFill>
                  <a:srgbClr val="002060"/>
                </a:solidFill>
                <a:effectLst/>
                <a:latin typeface="Arial" panose="020B0604020202020204" pitchFamily="34" charset="0"/>
              </a:rPr>
              <a:t>labor unions</a:t>
            </a:r>
          </a:p>
          <a:p>
            <a:pPr lvl="1"/>
            <a:r>
              <a:rPr lang="en-US" b="0" i="0" dirty="0">
                <a:solidFill>
                  <a:srgbClr val="002060"/>
                </a:solidFill>
                <a:effectLst/>
                <a:latin typeface="Arial" panose="020B0604020202020204" pitchFamily="34" charset="0"/>
              </a:rPr>
              <a:t>social justice advocates</a:t>
            </a:r>
          </a:p>
          <a:p>
            <a:pPr lvl="1"/>
            <a:r>
              <a:rPr lang="en-US" b="0" i="0" dirty="0">
                <a:solidFill>
                  <a:srgbClr val="002060"/>
                </a:solidFill>
                <a:effectLst/>
                <a:latin typeface="Arial" panose="020B0604020202020204" pitchFamily="34" charset="0"/>
              </a:rPr>
              <a:t>local governmental entities</a:t>
            </a:r>
          </a:p>
          <a:p>
            <a:pPr lvl="1"/>
            <a:r>
              <a:rPr lang="en-US" b="0" i="0" dirty="0">
                <a:solidFill>
                  <a:srgbClr val="002060"/>
                </a:solidFill>
                <a:effectLst/>
                <a:latin typeface="Arial" panose="020B0604020202020204" pitchFamily="34" charset="0"/>
              </a:rPr>
              <a:t>California Native American Tribes</a:t>
            </a:r>
          </a:p>
          <a:p>
            <a:pPr lvl="1"/>
            <a:r>
              <a:rPr lang="en-US" b="0" i="0" dirty="0">
                <a:solidFill>
                  <a:srgbClr val="002060"/>
                </a:solidFill>
                <a:effectLst/>
                <a:latin typeface="Arial" panose="020B0604020202020204" pitchFamily="34" charset="0"/>
              </a:rPr>
              <a:t>other orgs that represent community interests</a:t>
            </a:r>
            <a:endParaRPr lang="en-US" dirty="0">
              <a:solidFill>
                <a:srgbClr val="002060"/>
              </a:solidFill>
              <a:latin typeface="Arial" panose="020B0604020202020204"/>
              <a:cs typeface="Arial"/>
            </a:endParaRPr>
          </a:p>
          <a:p>
            <a:pPr marL="0" indent="0" algn="l">
              <a:buNone/>
            </a:pPr>
            <a:endParaRPr lang="en-US" b="1" i="0" dirty="0">
              <a:solidFill>
                <a:srgbClr val="002060"/>
              </a:solidFill>
              <a:effectLst/>
              <a:latin typeface="Arial" panose="020B0604020202020204" pitchFamily="34" charset="0"/>
            </a:endParaRPr>
          </a:p>
          <a:p>
            <a:pPr marL="0" indent="0" algn="l">
              <a:buNone/>
            </a:pPr>
            <a:r>
              <a:rPr lang="en-US" sz="3300" b="1" i="0" dirty="0">
                <a:solidFill>
                  <a:srgbClr val="002060"/>
                </a:solidFill>
                <a:effectLst/>
                <a:latin typeface="Arial" panose="020B0604020202020204" pitchFamily="34" charset="0"/>
              </a:rPr>
              <a:t>WHAT?</a:t>
            </a:r>
            <a:r>
              <a:rPr lang="en-US" b="0" i="0" dirty="0">
                <a:solidFill>
                  <a:srgbClr val="002060"/>
                </a:solidFill>
                <a:effectLst/>
                <a:latin typeface="Arial" panose="020B0604020202020204" pitchFamily="34" charset="0"/>
              </a:rPr>
              <a:t> economic benefits</a:t>
            </a:r>
          </a:p>
          <a:p>
            <a:pPr lvl="1"/>
            <a:r>
              <a:rPr lang="en-US" b="0" i="0" dirty="0">
                <a:solidFill>
                  <a:srgbClr val="002060"/>
                </a:solidFill>
                <a:effectLst/>
                <a:latin typeface="Arial" panose="020B0604020202020204" pitchFamily="34" charset="0"/>
              </a:rPr>
              <a:t>employment growth</a:t>
            </a:r>
          </a:p>
          <a:p>
            <a:pPr lvl="1"/>
            <a:r>
              <a:rPr lang="en-US" b="0" i="0" dirty="0">
                <a:solidFill>
                  <a:srgbClr val="002060"/>
                </a:solidFill>
                <a:effectLst/>
                <a:latin typeface="Arial" panose="020B0604020202020204" pitchFamily="34" charset="0"/>
              </a:rPr>
              <a:t>housing development</a:t>
            </a:r>
          </a:p>
          <a:p>
            <a:pPr lvl="1"/>
            <a:r>
              <a:rPr lang="en-US" b="0" i="0" dirty="0">
                <a:solidFill>
                  <a:srgbClr val="002060"/>
                </a:solidFill>
                <a:effectLst/>
                <a:latin typeface="Arial" panose="020B0604020202020204" pitchFamily="34" charset="0"/>
              </a:rPr>
              <a:t>infrastructure and environmental improvements</a:t>
            </a:r>
          </a:p>
          <a:p>
            <a:pPr lvl="1"/>
            <a:r>
              <a:rPr lang="en-US" b="0" i="0" dirty="0">
                <a:solidFill>
                  <a:srgbClr val="002060"/>
                </a:solidFill>
                <a:effectLst/>
                <a:latin typeface="Arial" panose="020B0604020202020204" pitchFamily="34" charset="0"/>
              </a:rPr>
              <a:t>assistance to public schools and education</a:t>
            </a:r>
          </a:p>
          <a:p>
            <a:pPr lvl="1"/>
            <a:r>
              <a:rPr lang="en-US" b="0" i="0" dirty="0">
                <a:solidFill>
                  <a:srgbClr val="002060"/>
                </a:solidFill>
                <a:effectLst/>
                <a:latin typeface="Arial" panose="020B0604020202020204" pitchFamily="34" charset="0"/>
              </a:rPr>
              <a:t>assistance to public safety agencies and departments</a:t>
            </a:r>
          </a:p>
          <a:p>
            <a:pPr lvl="1"/>
            <a:r>
              <a:rPr lang="en-US" b="0" i="0" dirty="0">
                <a:solidFill>
                  <a:srgbClr val="002060"/>
                </a:solidFill>
                <a:effectLst/>
                <a:latin typeface="Arial" panose="020B0604020202020204" pitchFamily="34" charset="0"/>
              </a:rPr>
              <a:t>property taxes and sales and use tax revenues</a:t>
            </a:r>
          </a:p>
        </p:txBody>
      </p:sp>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0801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a:xfrm>
            <a:off x="1399822" y="237067"/>
            <a:ext cx="9953978" cy="1038840"/>
          </a:xfrm>
        </p:spPr>
        <p:txBody>
          <a:bodyPr anchor="ctr">
            <a:normAutofit/>
          </a:bodyPr>
          <a:lstStyle/>
          <a:p>
            <a:r>
              <a:rPr lang="en-US" dirty="0"/>
              <a:t>Ideas</a:t>
            </a:r>
          </a:p>
        </p:txBody>
      </p:sp>
      <p:sp>
        <p:nvSpPr>
          <p:cNvPr id="4" name="Content Placeholder 3">
            <a:extLst>
              <a:ext uri="{FF2B5EF4-FFF2-40B4-BE49-F238E27FC236}">
                <a16:creationId xmlns:a16="http://schemas.microsoft.com/office/drawing/2014/main" id="{053A1C97-F1F4-885F-0AE8-105B84A9213A}"/>
              </a:ext>
            </a:extLst>
          </p:cNvPr>
          <p:cNvSpPr>
            <a:spLocks noGrp="1"/>
          </p:cNvSpPr>
          <p:nvPr>
            <p:ph sz="half" idx="1"/>
          </p:nvPr>
        </p:nvSpPr>
        <p:spPr>
          <a:xfrm>
            <a:off x="1168569" y="1681786"/>
            <a:ext cx="5418762" cy="4351338"/>
          </a:xfrm>
        </p:spPr>
        <p:txBody>
          <a:bodyPr>
            <a:normAutofit/>
          </a:bodyPr>
          <a:lstStyle/>
          <a:p>
            <a:r>
              <a:rPr lang="en-US" sz="3600" i="0" dirty="0">
                <a:effectLst/>
              </a:rPr>
              <a:t>DACAG experts</a:t>
            </a:r>
          </a:p>
          <a:p>
            <a:r>
              <a:rPr lang="en-US" sz="3600" dirty="0"/>
              <a:t>Workshop</a:t>
            </a:r>
          </a:p>
          <a:p>
            <a:r>
              <a:rPr lang="en-US" sz="3600" dirty="0"/>
              <a:t>Research</a:t>
            </a:r>
            <a:endParaRPr lang="en-US" b="1" i="0" dirty="0">
              <a:effectLst/>
            </a:endParaRPr>
          </a:p>
        </p:txBody>
      </p:sp>
      <p:pic>
        <p:nvPicPr>
          <p:cNvPr id="6" name="Graphic 5" descr="Lightbulb outline">
            <a:extLst>
              <a:ext uri="{FF2B5EF4-FFF2-40B4-BE49-F238E27FC236}">
                <a16:creationId xmlns:a16="http://schemas.microsoft.com/office/drawing/2014/main" id="{DC840E20-C354-5E4F-BA41-C6281AE044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7331" y="1825625"/>
            <a:ext cx="4351338" cy="4351338"/>
          </a:xfrm>
          <a:prstGeom prst="rect">
            <a:avLst/>
          </a:prstGeom>
        </p:spPr>
      </p:pic>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a:xfrm>
            <a:off x="8610600" y="6463234"/>
            <a:ext cx="1761067"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005C4985-ACD0-2B4C-8981-36243250F268}"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28914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of the salton sea showing multiple the lithium production projects ">
            <a:extLst>
              <a:ext uri="{FF2B5EF4-FFF2-40B4-BE49-F238E27FC236}">
                <a16:creationId xmlns:a16="http://schemas.microsoft.com/office/drawing/2014/main" id="{3D6B277F-D4F6-78A7-97F4-FCD32E646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1D8533-8752-510D-DD52-D97E7E71F8CE}"/>
              </a:ext>
            </a:extLst>
          </p:cNvPr>
          <p:cNvSpPr txBox="1">
            <a:spLocks noGrp="1"/>
          </p:cNvSpPr>
          <p:nvPr>
            <p:ph type="title" idx="4294967295"/>
          </p:nvPr>
        </p:nvSpPr>
        <p:spPr>
          <a:xfrm>
            <a:off x="8048945" y="3022594"/>
            <a:ext cx="3694416" cy="23199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j-lt"/>
                <a:ea typeface="+mj-lt"/>
                <a:cs typeface="+mj-lt"/>
              </a:rPr>
              <a:t>Lithium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j-lt"/>
                <a:ea typeface="+mj-lt"/>
                <a:cs typeface="+mj-lt"/>
              </a:rPr>
              <a:t>Valley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1"/>
                </a:solidFill>
                <a:effectLst/>
                <a:uLnTx/>
                <a:uFillTx/>
                <a:latin typeface="+mj-lt"/>
                <a:ea typeface="+mj-lt"/>
                <a:cs typeface="+mj-lt"/>
              </a:rPr>
              <a:t>Vision</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Slide Number Placeholder 2">
            <a:extLst>
              <a:ext uri="{FF2B5EF4-FFF2-40B4-BE49-F238E27FC236}">
                <a16:creationId xmlns:a16="http://schemas.microsoft.com/office/drawing/2014/main" id="{0AB206B5-6465-5056-30C0-C96B8EBEDC9E}"/>
              </a:ext>
            </a:extLst>
          </p:cNvPr>
          <p:cNvSpPr>
            <a:spLocks noGrp="1"/>
          </p:cNvSpPr>
          <p:nvPr>
            <p:ph type="sldNum" sz="quarter" idx="12"/>
          </p:nvPr>
        </p:nvSpPr>
        <p:spPr/>
        <p:txBody>
          <a:bodyPr/>
          <a:lstStyle/>
          <a:p>
            <a:fld id="{005C4985-ACD0-2B4C-8981-36243250F268}" type="slidenum">
              <a:rPr lang="en-US" smtClean="0"/>
              <a:t>13</a:t>
            </a:fld>
            <a:endParaRPr lang="en-US"/>
          </a:p>
        </p:txBody>
      </p:sp>
    </p:spTree>
    <p:extLst>
      <p:ext uri="{BB962C8B-B14F-4D97-AF65-F5344CB8AC3E}">
        <p14:creationId xmlns:p14="http://schemas.microsoft.com/office/powerpoint/2010/main" val="326873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p:txBody>
          <a:bodyPr>
            <a:normAutofit/>
          </a:bodyPr>
          <a:lstStyle/>
          <a:p>
            <a:r>
              <a:rPr lang="en-US" dirty="0"/>
              <a:t>Milestones</a:t>
            </a:r>
          </a:p>
        </p:txBody>
      </p:sp>
      <p:sp>
        <p:nvSpPr>
          <p:cNvPr id="4" name="Content Placeholder 3">
            <a:extLst>
              <a:ext uri="{FF2B5EF4-FFF2-40B4-BE49-F238E27FC236}">
                <a16:creationId xmlns:a16="http://schemas.microsoft.com/office/drawing/2014/main" id="{053A1C97-F1F4-885F-0AE8-105B84A9213A}"/>
              </a:ext>
            </a:extLst>
          </p:cNvPr>
          <p:cNvSpPr>
            <a:spLocks noGrp="1"/>
          </p:cNvSpPr>
          <p:nvPr>
            <p:ph idx="1"/>
          </p:nvPr>
        </p:nvSpPr>
        <p:spPr>
          <a:xfrm>
            <a:off x="510088" y="1438485"/>
            <a:ext cx="10740113" cy="4056382"/>
          </a:xfrm>
        </p:spPr>
        <p:txBody>
          <a:bodyPr>
            <a:normAutofit/>
          </a:bodyPr>
          <a:lstStyle/>
          <a:p>
            <a:pPr>
              <a:spcBef>
                <a:spcPts val="1200"/>
              </a:spcBef>
              <a:spcAft>
                <a:spcPts val="1200"/>
              </a:spcAf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rPr>
              <a:t>Dec 2022 Submitted Lithium Valley Commission </a:t>
            </a: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hlinkClick r:id="rId3"/>
              </a:rPr>
              <a:t>Report to the Legislature</a:t>
            </a:r>
            <a:endPar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endParaRPr>
          </a:p>
          <a:p>
            <a:pPr marL="228600" marR="0" lvl="0" indent="-228600" algn="l" defTabSz="914400" rtl="0" eaLnBrk="1" fontAlgn="auto" latinLnBrk="0" hangingPunct="1">
              <a:lnSpc>
                <a:spcPct val="90000"/>
              </a:lnSpc>
              <a:spcBef>
                <a:spcPts val="1200"/>
              </a:spcBef>
              <a:spcAft>
                <a:spcPts val="120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rPr>
              <a:t>Jan 2023 PBS</a:t>
            </a:r>
          </a:p>
          <a:p>
            <a:pPr marL="228600" marR="0" lvl="0" indent="-228600" algn="l" defTabSz="914400" rtl="0" eaLnBrk="1" fontAlgn="auto" latinLnBrk="0" hangingPunct="1">
              <a:lnSpc>
                <a:spcPct val="90000"/>
              </a:lnSpc>
              <a:spcBef>
                <a:spcPts val="1200"/>
              </a:spcBef>
              <a:spcAft>
                <a:spcPts val="120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rPr>
              <a:t>March 2023 Governor’s visit</a:t>
            </a:r>
          </a:p>
          <a:p>
            <a:pPr>
              <a:spcBef>
                <a:spcPts val="1200"/>
              </a:spcBef>
              <a:spcAft>
                <a:spcPts val="1200"/>
              </a:spcAft>
              <a:defRPr/>
            </a:pPr>
            <a:r>
              <a:rPr lang="en-US" dirty="0">
                <a:solidFill>
                  <a:srgbClr val="0F6FC6">
                    <a:lumMod val="50000"/>
                  </a:srgbClr>
                </a:solidFill>
                <a:latin typeface="Arial" panose="020B0604020202020204"/>
                <a:cs typeface="Arial"/>
              </a:rPr>
              <a:t>April 2023 DOE visit</a:t>
            </a:r>
            <a:endPar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endParaRPr>
          </a:p>
          <a:p>
            <a:pPr marL="228600" marR="0" lvl="0" indent="-228600" algn="l" defTabSz="914400" rtl="0" eaLnBrk="1" fontAlgn="auto" latinLnBrk="0" hangingPunct="1">
              <a:lnSpc>
                <a:spcPct val="90000"/>
              </a:lnSpc>
              <a:spcBef>
                <a:spcPts val="1200"/>
              </a:spcBef>
              <a:spcAft>
                <a:spcPts val="1200"/>
              </a:spcAft>
              <a:buClrTx/>
              <a:buSzTx/>
              <a:buFont typeface="Arial"/>
              <a:buChar char="•"/>
              <a:tabLst/>
              <a:defRPr/>
            </a:pPr>
            <a:r>
              <a:rPr kumimoji="0" lang="en-US" sz="2400" b="0" i="0" u="none" strike="noStrike" kern="1200" cap="none" spc="0" normalizeH="0" baseline="0" noProof="0" dirty="0">
                <a:ln>
                  <a:noFill/>
                </a:ln>
                <a:solidFill>
                  <a:srgbClr val="0F6FC6">
                    <a:lumMod val="50000"/>
                  </a:srgbClr>
                </a:solidFill>
                <a:effectLst/>
                <a:uLnTx/>
                <a:uFillTx/>
                <a:latin typeface="Arial" panose="020B0604020202020204"/>
                <a:ea typeface="+mn-ea"/>
                <a:cs typeface="Arial"/>
              </a:rPr>
              <a:t>May 2023 60 Minutes</a:t>
            </a:r>
            <a:endParaRPr lang="en-US" dirty="0">
              <a:solidFill>
                <a:srgbClr val="0F6FC6">
                  <a:lumMod val="50000"/>
                </a:srgbClr>
              </a:solidFill>
              <a:latin typeface="Arial" panose="020B0604020202020204"/>
              <a:cs typeface="Arial"/>
            </a:endParaRPr>
          </a:p>
          <a:p>
            <a:pPr marL="228600" marR="0" lvl="0" indent="-228600" algn="l" defTabSz="914400" rtl="0" eaLnBrk="1" fontAlgn="auto" latinLnBrk="0" hangingPunct="1">
              <a:lnSpc>
                <a:spcPct val="90000"/>
              </a:lnSpc>
              <a:spcBef>
                <a:spcPts val="1200"/>
              </a:spcBef>
              <a:spcAft>
                <a:spcPts val="1200"/>
              </a:spcAft>
              <a:buClrTx/>
              <a:buSzTx/>
              <a:buFont typeface="Arial"/>
              <a:buChar char="•"/>
              <a:tabLst/>
              <a:defRPr/>
            </a:pPr>
            <a:endParaRPr lang="en-US" dirty="0">
              <a:solidFill>
                <a:srgbClr val="0F6FC6">
                  <a:lumMod val="50000"/>
                </a:srgbClr>
              </a:solidFill>
              <a:latin typeface="Arial" panose="020B0604020202020204"/>
              <a:cs typeface="Arial"/>
            </a:endParaRPr>
          </a:p>
        </p:txBody>
      </p:sp>
      <p:pic>
        <p:nvPicPr>
          <p:cNvPr id="1028" name="Picture 4" descr="photo of governor newsom in front of a podium holding a bottle of lithium with members of the lithium valley commission flanking him to show support for th elithium valley vision">
            <a:extLst>
              <a:ext uri="{FF2B5EF4-FFF2-40B4-BE49-F238E27FC236}">
                <a16:creationId xmlns:a16="http://schemas.microsoft.com/office/drawing/2014/main" id="{BD63E820-0687-6F76-FFF7-B656C2477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144" y="2244274"/>
            <a:ext cx="6515768" cy="393243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4162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p:txBody>
          <a:bodyPr>
            <a:normAutofit/>
          </a:bodyPr>
          <a:lstStyle/>
          <a:p>
            <a:r>
              <a:rPr lang="en-US" dirty="0"/>
              <a:t>Focus</a:t>
            </a:r>
          </a:p>
        </p:txBody>
      </p:sp>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graphicFrame>
        <p:nvGraphicFramePr>
          <p:cNvPr id="6" name="Diagram 5" descr="chart showing that funding, relationships and planning are the focus of the lithium valley vision at the moment">
            <a:extLst>
              <a:ext uri="{FF2B5EF4-FFF2-40B4-BE49-F238E27FC236}">
                <a16:creationId xmlns:a16="http://schemas.microsoft.com/office/drawing/2014/main" id="{CF06EEEE-ECFC-8527-56FF-5C929BC817BA}"/>
              </a:ext>
            </a:extLst>
          </p:cNvPr>
          <p:cNvGraphicFramePr/>
          <p:nvPr>
            <p:extLst>
              <p:ext uri="{D42A27DB-BD31-4B8C-83A1-F6EECF244321}">
                <p14:modId xmlns:p14="http://schemas.microsoft.com/office/powerpoint/2010/main" val="747379389"/>
              </p:ext>
            </p:extLst>
          </p:nvPr>
        </p:nvGraphicFramePr>
        <p:xfrm>
          <a:off x="2312811" y="116023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2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p:txBody>
          <a:bodyPr>
            <a:normAutofit/>
          </a:bodyPr>
          <a:lstStyle/>
          <a:p>
            <a:r>
              <a:rPr lang="en-US" dirty="0"/>
              <a:t>Opportunities</a:t>
            </a:r>
          </a:p>
        </p:txBody>
      </p:sp>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
        <p:nvSpPr>
          <p:cNvPr id="3" name="Content Placeholder 3">
            <a:extLst>
              <a:ext uri="{FF2B5EF4-FFF2-40B4-BE49-F238E27FC236}">
                <a16:creationId xmlns:a16="http://schemas.microsoft.com/office/drawing/2014/main" id="{911FEE3F-CB4E-1CDB-C02B-4CF8033D256A}"/>
              </a:ext>
            </a:extLst>
          </p:cNvPr>
          <p:cNvSpPr>
            <a:spLocks noGrp="1"/>
          </p:cNvSpPr>
          <p:nvPr>
            <p:ph idx="1"/>
          </p:nvPr>
        </p:nvSpPr>
        <p:spPr>
          <a:xfrm>
            <a:off x="914401" y="1275906"/>
            <a:ext cx="11147460" cy="5488877"/>
          </a:xfrm>
        </p:spPr>
        <p:txBody>
          <a:bodyPr>
            <a:normAutofit/>
          </a:bodyPr>
          <a:lstStyle/>
          <a:p>
            <a:pPr lvl="1">
              <a:spcBef>
                <a:spcPts val="1200"/>
              </a:spcBef>
              <a:spcAft>
                <a:spcPts val="1200"/>
              </a:spcAft>
              <a:defRPr/>
            </a:pPr>
            <a:r>
              <a:rPr lang="en-US" sz="2000" dirty="0"/>
              <a:t>Establish a Lithium Valley </a:t>
            </a:r>
            <a:r>
              <a:rPr lang="en-US" sz="2000" b="1" dirty="0"/>
              <a:t>priority permitting process </a:t>
            </a:r>
            <a:r>
              <a:rPr lang="en-US" sz="2000" dirty="0"/>
              <a:t>that includes additional resources for agency action on applications for geothermal, DLE, and related manufacturing, production, or assembly projects identified by the state as essential to the development and growth of Lithium Valley.</a:t>
            </a:r>
          </a:p>
          <a:p>
            <a:pPr lvl="1">
              <a:spcBef>
                <a:spcPts val="1200"/>
              </a:spcBef>
              <a:spcAft>
                <a:spcPts val="1200"/>
              </a:spcAft>
              <a:defRPr/>
            </a:pPr>
            <a:r>
              <a:rPr lang="en-US" sz="2000" dirty="0"/>
              <a:t>State should </a:t>
            </a:r>
            <a:r>
              <a:rPr lang="en-US" sz="2000" b="1" dirty="0"/>
              <a:t>increase funding </a:t>
            </a:r>
            <a:r>
              <a:rPr lang="en-US" sz="2000" dirty="0"/>
              <a:t>– and </a:t>
            </a:r>
            <a:r>
              <a:rPr lang="en-US" sz="2000" b="1" dirty="0"/>
              <a:t>identify alternative funding </a:t>
            </a:r>
            <a:r>
              <a:rPr lang="en-US" sz="2000" dirty="0"/>
              <a:t>sources — for research and development, start-up companies, and expansion of lithium battery and battery component manufacturing and recycling, especially cathode production using lithium produced through environmentally preferable methods.</a:t>
            </a:r>
          </a:p>
          <a:p>
            <a:pPr lvl="1">
              <a:spcBef>
                <a:spcPts val="1200"/>
              </a:spcBef>
              <a:spcAft>
                <a:spcPts val="1200"/>
              </a:spcAft>
              <a:defRPr/>
            </a:pPr>
            <a:r>
              <a:rPr lang="en-US" sz="2000" dirty="0"/>
              <a:t>Federal, state, and local governments should </a:t>
            </a:r>
            <a:r>
              <a:rPr lang="en-US" sz="2000" b="1" dirty="0"/>
              <a:t>foster collaboration across the supply chain of lithium related technologies </a:t>
            </a:r>
            <a:r>
              <a:rPr lang="en-US" sz="2000" dirty="0"/>
              <a:t>by creating networks, meetings, and other forums that regularly bring business, research, Tribes, communities, and government agencies together to identify short- and long-term economic opportunities.  </a:t>
            </a:r>
          </a:p>
          <a:p>
            <a:pPr lvl="1">
              <a:spcBef>
                <a:spcPts val="1200"/>
              </a:spcBef>
              <a:spcAft>
                <a:spcPts val="1200"/>
              </a:spcAft>
              <a:defRPr/>
            </a:pPr>
            <a:r>
              <a:rPr lang="en-US" sz="2000" dirty="0"/>
              <a:t>State and County should </a:t>
            </a:r>
            <a:r>
              <a:rPr lang="en-US" sz="2000" b="1" dirty="0"/>
              <a:t>establish a business service center in Imperial County</a:t>
            </a:r>
            <a:r>
              <a:rPr lang="en-US" sz="2000" dirty="0"/>
              <a:t> to facilitate access to business development incentive programs to benefit residents of disadvantaged communities, Tribal members, small businesses, and entrepreneurs.</a:t>
            </a:r>
            <a:endParaRPr lang="en-US" sz="2000" dirty="0">
              <a:solidFill>
                <a:srgbClr val="0F6FC6">
                  <a:lumMod val="50000"/>
                </a:srgbClr>
              </a:solidFill>
              <a:latin typeface="Arial" panose="020B0604020202020204"/>
              <a:cs typeface="Arial"/>
            </a:endParaRPr>
          </a:p>
          <a:p>
            <a:pPr marL="228600" marR="0" lvl="0" indent="-228600" algn="l" defTabSz="914400" rtl="0" eaLnBrk="1" fontAlgn="auto" latinLnBrk="0" hangingPunct="1">
              <a:lnSpc>
                <a:spcPct val="90000"/>
              </a:lnSpc>
              <a:spcBef>
                <a:spcPts val="1200"/>
              </a:spcBef>
              <a:spcAft>
                <a:spcPts val="1200"/>
              </a:spcAft>
              <a:buClrTx/>
              <a:buSzTx/>
              <a:buFont typeface="Arial"/>
              <a:buChar char="•"/>
              <a:tabLst/>
              <a:defRPr/>
            </a:pPr>
            <a:endParaRPr lang="en-US" sz="2000" dirty="0">
              <a:solidFill>
                <a:srgbClr val="0F6FC6">
                  <a:lumMod val="50000"/>
                </a:srgbClr>
              </a:solidFill>
              <a:latin typeface="Arial" panose="020B0604020202020204"/>
              <a:cs typeface="Arial"/>
            </a:endParaRPr>
          </a:p>
        </p:txBody>
      </p:sp>
    </p:spTree>
    <p:extLst>
      <p:ext uri="{BB962C8B-B14F-4D97-AF65-F5344CB8AC3E}">
        <p14:creationId xmlns:p14="http://schemas.microsoft.com/office/powerpoint/2010/main" val="330473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F0D-7BD6-417A-B54A-682F342A43B8}"/>
              </a:ext>
            </a:extLst>
          </p:cNvPr>
          <p:cNvSpPr>
            <a:spLocks noGrp="1"/>
          </p:cNvSpPr>
          <p:nvPr>
            <p:ph type="title"/>
          </p:nvPr>
        </p:nvSpPr>
        <p:spPr/>
        <p:txBody>
          <a:bodyPr>
            <a:normAutofit/>
          </a:bodyPr>
          <a:lstStyle/>
          <a:p>
            <a:r>
              <a:rPr lang="en-US" dirty="0"/>
              <a:t>Opportunities </a:t>
            </a:r>
            <a:r>
              <a:rPr lang="en-US" dirty="0" err="1"/>
              <a:t>cntd</a:t>
            </a:r>
            <a:r>
              <a:rPr lang="en-US" dirty="0"/>
              <a:t>.</a:t>
            </a:r>
          </a:p>
        </p:txBody>
      </p:sp>
      <p:sp>
        <p:nvSpPr>
          <p:cNvPr id="5" name="Slide Number Placeholder 4">
            <a:extLst>
              <a:ext uri="{FF2B5EF4-FFF2-40B4-BE49-F238E27FC236}">
                <a16:creationId xmlns:a16="http://schemas.microsoft.com/office/drawing/2014/main" id="{B4BFF82E-427D-4E54-9944-55D85DDFDB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C4985-ACD0-2B4C-8981-36243250F268}" type="slidenum">
              <a:rPr kumimoji="0" lang="en-US" sz="1200" b="0" i="0" u="none" strike="noStrike" kern="1200" cap="none" spc="0" normalizeH="0" baseline="0" noProof="0" smtClean="0">
                <a:ln>
                  <a:noFill/>
                </a:ln>
                <a:solidFill>
                  <a:srgbClr val="DBEFF9">
                    <a:lumMod val="1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DBEFF9">
                  <a:lumMod val="10000"/>
                </a:srgbClr>
              </a:solidFill>
              <a:effectLst/>
              <a:uLnTx/>
              <a:uFillTx/>
              <a:latin typeface="Arial" panose="020B0604020202020204"/>
              <a:ea typeface="+mn-ea"/>
              <a:cs typeface="+mn-cs"/>
            </a:endParaRPr>
          </a:p>
        </p:txBody>
      </p:sp>
      <p:sp>
        <p:nvSpPr>
          <p:cNvPr id="3" name="Content Placeholder 3">
            <a:extLst>
              <a:ext uri="{FF2B5EF4-FFF2-40B4-BE49-F238E27FC236}">
                <a16:creationId xmlns:a16="http://schemas.microsoft.com/office/drawing/2014/main" id="{911FEE3F-CB4E-1CDB-C02B-4CF8033D256A}"/>
              </a:ext>
            </a:extLst>
          </p:cNvPr>
          <p:cNvSpPr>
            <a:spLocks noGrp="1"/>
          </p:cNvSpPr>
          <p:nvPr>
            <p:ph idx="1"/>
          </p:nvPr>
        </p:nvSpPr>
        <p:spPr>
          <a:xfrm>
            <a:off x="390418" y="1275906"/>
            <a:ext cx="11620071" cy="5488877"/>
          </a:xfrm>
        </p:spPr>
        <p:txBody>
          <a:bodyPr>
            <a:noAutofit/>
          </a:bodyPr>
          <a:lstStyle/>
          <a:p>
            <a:pPr>
              <a:lnSpc>
                <a:spcPct val="100000"/>
              </a:lnSpc>
              <a:spcBef>
                <a:spcPts val="0"/>
              </a:spcBef>
              <a:defRPr/>
            </a:pPr>
            <a:r>
              <a:rPr lang="en-US" sz="2000" dirty="0">
                <a:latin typeface="Arial (Body)"/>
              </a:rPr>
              <a:t>Provide </a:t>
            </a:r>
            <a:r>
              <a:rPr lang="en-US" sz="2000" b="1" dirty="0">
                <a:latin typeface="Arial (Body)"/>
              </a:rPr>
              <a:t>resources for local and state agencies and Tribes to proactively seek and leverage existing federal funding opportunities</a:t>
            </a:r>
            <a:r>
              <a:rPr lang="en-US" sz="2000" dirty="0">
                <a:latin typeface="Arial (Body)"/>
              </a:rPr>
              <a:t> to invest in infrastructure in the Salton Sea region, including funding made available through IIJA and the IRA.</a:t>
            </a:r>
          </a:p>
          <a:p>
            <a:pPr>
              <a:lnSpc>
                <a:spcPct val="100000"/>
              </a:lnSpc>
              <a:spcBef>
                <a:spcPts val="0"/>
              </a:spcBef>
              <a:defRPr/>
            </a:pPr>
            <a:endParaRPr lang="en-US" sz="1000" dirty="0"/>
          </a:p>
          <a:p>
            <a:pPr>
              <a:lnSpc>
                <a:spcPct val="100000"/>
              </a:lnSpc>
              <a:spcBef>
                <a:spcPts val="0"/>
              </a:spcBef>
              <a:defRPr/>
            </a:pPr>
            <a:r>
              <a:rPr lang="en-US" sz="2000" b="1" dirty="0"/>
              <a:t>Provide capacity building funds</a:t>
            </a:r>
            <a:r>
              <a:rPr lang="en-US" sz="2000" dirty="0"/>
              <a:t>, such as grants, and other resources (e.g., childcare for parents to attend meetings) for Tribes and community members to engage with federal, state, and local permitting agencies. </a:t>
            </a:r>
            <a:endParaRPr lang="en-US" sz="2000" dirty="0">
              <a:latin typeface="Arial (Body)"/>
            </a:endParaRPr>
          </a:p>
          <a:p>
            <a:pPr>
              <a:lnSpc>
                <a:spcPct val="100000"/>
              </a:lnSpc>
              <a:spcBef>
                <a:spcPts val="0"/>
              </a:spcBef>
              <a:defRPr/>
            </a:pPr>
            <a:endParaRPr lang="en-US" sz="1000" dirty="0">
              <a:latin typeface="Arial (Body)"/>
            </a:endParaRPr>
          </a:p>
          <a:p>
            <a:pPr>
              <a:lnSpc>
                <a:spcPct val="100000"/>
              </a:lnSpc>
              <a:spcBef>
                <a:spcPts val="0"/>
              </a:spcBef>
              <a:defRPr/>
            </a:pPr>
            <a:r>
              <a:rPr lang="en-US" sz="2000" dirty="0">
                <a:latin typeface="Arial (Body)"/>
              </a:rPr>
              <a:t>Establish standards for state and local permitting agencies </a:t>
            </a:r>
            <a:r>
              <a:rPr lang="en-US" sz="2000" b="1" dirty="0">
                <a:latin typeface="Arial (Body)"/>
              </a:rPr>
              <a:t>to provide communities and Tribes with plain language written communications </a:t>
            </a:r>
            <a:r>
              <a:rPr lang="en-US" sz="2000" dirty="0">
                <a:latin typeface="Arial (Body)"/>
              </a:rPr>
              <a:t>about geothermal power plant and DLE facility applications, the permitting processes to review the applications, and post-approval monitoring and enforcement. Information provided should also include education about the materials and processes used in DLE and lithium processing facilities, the final and intermediate products created, and any waste streams that must be managed. </a:t>
            </a:r>
          </a:p>
          <a:p>
            <a:pPr>
              <a:lnSpc>
                <a:spcPct val="100000"/>
              </a:lnSpc>
              <a:spcBef>
                <a:spcPts val="0"/>
              </a:spcBef>
              <a:defRPr/>
            </a:pPr>
            <a:endParaRPr lang="en-US" sz="1000" dirty="0">
              <a:latin typeface="Arial (Body)"/>
            </a:endParaRPr>
          </a:p>
          <a:p>
            <a:pPr>
              <a:lnSpc>
                <a:spcPct val="100000"/>
              </a:lnSpc>
              <a:spcBef>
                <a:spcPts val="0"/>
              </a:spcBef>
              <a:defRPr/>
            </a:pPr>
            <a:r>
              <a:rPr lang="en-US" sz="2000" b="1" dirty="0">
                <a:latin typeface="Arial (Body)"/>
              </a:rPr>
              <a:t>Develop best practice guidance for CEQA lead agencies when initiating communications and consultation with Tribes</a:t>
            </a:r>
            <a:r>
              <a:rPr lang="en-US" sz="2000" dirty="0">
                <a:latin typeface="Arial (Body)"/>
              </a:rPr>
              <a:t> providing reasonable time for Tribal governments to evaluate written materials; and recognizing the specific cultural, historical, public health, and ecological context of the Salton Sea region.</a:t>
            </a:r>
          </a:p>
        </p:txBody>
      </p:sp>
    </p:spTree>
    <p:extLst>
      <p:ext uri="{BB962C8B-B14F-4D97-AF65-F5344CB8AC3E}">
        <p14:creationId xmlns:p14="http://schemas.microsoft.com/office/powerpoint/2010/main" val="3975966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E344-AAEB-6B6B-FDC0-C118C969C427}"/>
              </a:ext>
            </a:extLst>
          </p:cNvPr>
          <p:cNvSpPr>
            <a:spLocks noGrp="1"/>
          </p:cNvSpPr>
          <p:nvPr>
            <p:ph type="title"/>
          </p:nvPr>
        </p:nvSpPr>
        <p:spPr/>
        <p:txBody>
          <a:bodyPr/>
          <a:lstStyle/>
          <a:p>
            <a:r>
              <a:rPr lang="en-US" dirty="0"/>
              <a:t>Reflections</a:t>
            </a:r>
          </a:p>
        </p:txBody>
      </p:sp>
      <p:pic>
        <p:nvPicPr>
          <p:cNvPr id="7" name="Picture 6" descr="chair hochschild and noemi gallardo on stage doing swearing in ">
            <a:extLst>
              <a:ext uri="{FF2B5EF4-FFF2-40B4-BE49-F238E27FC236}">
                <a16:creationId xmlns:a16="http://schemas.microsoft.com/office/drawing/2014/main" id="{8A732FFE-4613-4419-DFC9-87546292FB17}"/>
              </a:ext>
            </a:extLst>
          </p:cNvPr>
          <p:cNvPicPr>
            <a:picLocks noChangeAspect="1"/>
          </p:cNvPicPr>
          <p:nvPr/>
        </p:nvPicPr>
        <p:blipFill rotWithShape="1">
          <a:blip r:embed="rId2">
            <a:extLst>
              <a:ext uri="{28A0092B-C50C-407E-A947-70E740481C1C}">
                <a14:useLocalDpi xmlns:a14="http://schemas.microsoft.com/office/drawing/2010/main" val="0"/>
              </a:ext>
            </a:extLst>
          </a:blip>
          <a:srcRect l="21107" r="23643" b="10954"/>
          <a:stretch/>
        </p:blipFill>
        <p:spPr>
          <a:xfrm>
            <a:off x="421240" y="1642287"/>
            <a:ext cx="4633645" cy="4978645"/>
          </a:xfrm>
          <a:prstGeom prst="rect">
            <a:avLst/>
          </a:prstGeom>
        </p:spPr>
      </p:pic>
      <p:pic>
        <p:nvPicPr>
          <p:cNvPr id="9" name="Picture 8" descr="Noemi gallardo's family posing for a photo">
            <a:extLst>
              <a:ext uri="{FF2B5EF4-FFF2-40B4-BE49-F238E27FC236}">
                <a16:creationId xmlns:a16="http://schemas.microsoft.com/office/drawing/2014/main" id="{67D935E5-5F96-32AB-5D42-F743BE836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86" y="2007428"/>
            <a:ext cx="6449174" cy="4248364"/>
          </a:xfrm>
          <a:prstGeom prst="rect">
            <a:avLst/>
          </a:prstGeom>
        </p:spPr>
      </p:pic>
      <p:sp>
        <p:nvSpPr>
          <p:cNvPr id="3" name="Slide Number Placeholder 2">
            <a:extLst>
              <a:ext uri="{FF2B5EF4-FFF2-40B4-BE49-F238E27FC236}">
                <a16:creationId xmlns:a16="http://schemas.microsoft.com/office/drawing/2014/main" id="{24FD290D-5CAB-6A04-4087-D6987F3B0317}"/>
              </a:ext>
            </a:extLst>
          </p:cNvPr>
          <p:cNvSpPr>
            <a:spLocks noGrp="1"/>
          </p:cNvSpPr>
          <p:nvPr>
            <p:ph type="sldNum" sz="quarter" idx="12"/>
          </p:nvPr>
        </p:nvSpPr>
        <p:spPr/>
        <p:txBody>
          <a:bodyPr/>
          <a:lstStyle/>
          <a:p>
            <a:fld id="{005C4985-ACD0-2B4C-8981-36243250F268}" type="slidenum">
              <a:rPr lang="en-US" smtClean="0"/>
              <a:t>2</a:t>
            </a:fld>
            <a:endParaRPr lang="en-US"/>
          </a:p>
        </p:txBody>
      </p:sp>
    </p:spTree>
    <p:extLst>
      <p:ext uri="{BB962C8B-B14F-4D97-AF65-F5344CB8AC3E}">
        <p14:creationId xmlns:p14="http://schemas.microsoft.com/office/powerpoint/2010/main" val="313844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E344-AAEB-6B6B-FDC0-C118C969C427}"/>
              </a:ext>
            </a:extLst>
          </p:cNvPr>
          <p:cNvSpPr>
            <a:spLocks noGrp="1"/>
          </p:cNvSpPr>
          <p:nvPr>
            <p:ph type="title"/>
          </p:nvPr>
        </p:nvSpPr>
        <p:spPr/>
        <p:txBody>
          <a:bodyPr/>
          <a:lstStyle/>
          <a:p>
            <a:r>
              <a:rPr lang="en-US" dirty="0"/>
              <a:t>Pathways to Prosperity</a:t>
            </a:r>
          </a:p>
        </p:txBody>
      </p:sp>
      <p:sp>
        <p:nvSpPr>
          <p:cNvPr id="3" name="Slide Number Placeholder 2">
            <a:extLst>
              <a:ext uri="{FF2B5EF4-FFF2-40B4-BE49-F238E27FC236}">
                <a16:creationId xmlns:a16="http://schemas.microsoft.com/office/drawing/2014/main" id="{24FD290D-5CAB-6A04-4087-D6987F3B0317}"/>
              </a:ext>
            </a:extLst>
          </p:cNvPr>
          <p:cNvSpPr>
            <a:spLocks noGrp="1"/>
          </p:cNvSpPr>
          <p:nvPr>
            <p:ph type="sldNum" sz="quarter" idx="12"/>
          </p:nvPr>
        </p:nvSpPr>
        <p:spPr/>
        <p:txBody>
          <a:bodyPr/>
          <a:lstStyle/>
          <a:p>
            <a:fld id="{005C4985-ACD0-2B4C-8981-36243250F268}" type="slidenum">
              <a:rPr lang="en-US" smtClean="0"/>
              <a:t>3</a:t>
            </a:fld>
            <a:endParaRPr lang="en-US"/>
          </a:p>
        </p:txBody>
      </p:sp>
      <p:graphicFrame>
        <p:nvGraphicFramePr>
          <p:cNvPr id="4" name="Diagram 3" descr="Columns listing 3 examples of commissioner gallardo's pathways to prosperity: 1) Removing barriers for clean energy through the STEP and RREDI division efforts 2) Lithium Valley Vision focused on relationship building and funding opportunities and 3) Equity with focus on JAEDI and PAO efforts along with Clean Energy Hall of Fame Awards">
            <a:extLst>
              <a:ext uri="{FF2B5EF4-FFF2-40B4-BE49-F238E27FC236}">
                <a16:creationId xmlns:a16="http://schemas.microsoft.com/office/drawing/2014/main" id="{6291695F-3467-E8CD-6A30-A9F7F723CB43}"/>
              </a:ext>
            </a:extLst>
          </p:cNvPr>
          <p:cNvGraphicFramePr/>
          <p:nvPr>
            <p:extLst>
              <p:ext uri="{D42A27DB-BD31-4B8C-83A1-F6EECF244321}">
                <p14:modId xmlns:p14="http://schemas.microsoft.com/office/powerpoint/2010/main" val="855914866"/>
              </p:ext>
            </p:extLst>
          </p:nvPr>
        </p:nvGraphicFramePr>
        <p:xfrm>
          <a:off x="1877888" y="129549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14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831F-93C4-BE81-BEB8-A04243982C43}"/>
              </a:ext>
            </a:extLst>
          </p:cNvPr>
          <p:cNvSpPr>
            <a:spLocks noGrp="1"/>
          </p:cNvSpPr>
          <p:nvPr>
            <p:ph type="title"/>
          </p:nvPr>
        </p:nvSpPr>
        <p:spPr>
          <a:xfrm>
            <a:off x="1092200" y="366396"/>
            <a:ext cx="11099799" cy="623467"/>
          </a:xfrm>
        </p:spPr>
        <p:txBody>
          <a:bodyPr>
            <a:noAutofit/>
          </a:bodyPr>
          <a:lstStyle/>
          <a:p>
            <a:r>
              <a:rPr lang="en-US" dirty="0"/>
              <a:t> Clean Energy Hall of Fame Awards</a:t>
            </a:r>
            <a:endParaRPr lang="en-US" sz="5400" dirty="0"/>
          </a:p>
        </p:txBody>
      </p:sp>
      <p:pic>
        <p:nvPicPr>
          <p:cNvPr id="8" name="Picture 7" descr="Logo">
            <a:extLst>
              <a:ext uri="{FF2B5EF4-FFF2-40B4-BE49-F238E27FC236}">
                <a16:creationId xmlns:a16="http://schemas.microsoft.com/office/drawing/2014/main" id="{70F56625-FD7D-59AE-D629-8E5D90CD6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748" y="1200865"/>
            <a:ext cx="8519360" cy="4166549"/>
          </a:xfrm>
          <a:prstGeom prst="rect">
            <a:avLst/>
          </a:prstGeom>
        </p:spPr>
      </p:pic>
      <p:sp>
        <p:nvSpPr>
          <p:cNvPr id="9" name="Title 1">
            <a:extLst>
              <a:ext uri="{FF2B5EF4-FFF2-40B4-BE49-F238E27FC236}">
                <a16:creationId xmlns:a16="http://schemas.microsoft.com/office/drawing/2014/main" id="{CB7424E2-EF5F-ADBD-9F3F-589374CD7BC4}"/>
              </a:ext>
            </a:extLst>
          </p:cNvPr>
          <p:cNvSpPr txBox="1">
            <a:spLocks/>
          </p:cNvSpPr>
          <p:nvPr/>
        </p:nvSpPr>
        <p:spPr>
          <a:xfrm>
            <a:off x="5178702" y="5578416"/>
            <a:ext cx="2555127" cy="6234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a:lstStyle>
          <a:p>
            <a:r>
              <a:rPr lang="en-US" sz="3200" dirty="0"/>
              <a:t>12/7/2023</a:t>
            </a:r>
            <a:endParaRPr lang="en-US" sz="5400" dirty="0"/>
          </a:p>
        </p:txBody>
      </p:sp>
      <p:sp>
        <p:nvSpPr>
          <p:cNvPr id="3" name="Slide Number Placeholder 2">
            <a:extLst>
              <a:ext uri="{FF2B5EF4-FFF2-40B4-BE49-F238E27FC236}">
                <a16:creationId xmlns:a16="http://schemas.microsoft.com/office/drawing/2014/main" id="{08B58BC4-F173-26BC-817E-FD534BBD6DA7}"/>
              </a:ext>
            </a:extLst>
          </p:cNvPr>
          <p:cNvSpPr>
            <a:spLocks noGrp="1"/>
          </p:cNvSpPr>
          <p:nvPr>
            <p:ph type="sldNum" sz="quarter" idx="12"/>
          </p:nvPr>
        </p:nvSpPr>
        <p:spPr/>
        <p:txBody>
          <a:bodyPr/>
          <a:lstStyle/>
          <a:p>
            <a:fld id="{005C4985-ACD0-2B4C-8981-36243250F268}" type="slidenum">
              <a:rPr lang="en-US" smtClean="0"/>
              <a:t>4</a:t>
            </a:fld>
            <a:endParaRPr lang="en-US"/>
          </a:p>
        </p:txBody>
      </p:sp>
    </p:spTree>
    <p:extLst>
      <p:ext uri="{BB962C8B-B14F-4D97-AF65-F5344CB8AC3E}">
        <p14:creationId xmlns:p14="http://schemas.microsoft.com/office/powerpoint/2010/main" val="367560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B3E6-0838-B94E-742F-893E8FCD30B7}"/>
              </a:ext>
            </a:extLst>
          </p:cNvPr>
          <p:cNvSpPr>
            <a:spLocks noGrp="1"/>
          </p:cNvSpPr>
          <p:nvPr>
            <p:ph type="title"/>
          </p:nvPr>
        </p:nvSpPr>
        <p:spPr>
          <a:xfrm>
            <a:off x="1092200" y="366396"/>
            <a:ext cx="11099799" cy="623467"/>
          </a:xfrm>
        </p:spPr>
        <p:txBody>
          <a:bodyPr>
            <a:noAutofit/>
          </a:bodyPr>
          <a:lstStyle/>
          <a:p>
            <a:r>
              <a:rPr lang="en-US" dirty="0"/>
              <a:t> </a:t>
            </a:r>
            <a:r>
              <a:rPr lang="en-US" sz="4800" dirty="0"/>
              <a:t>JAEDI Communities of Practice</a:t>
            </a:r>
          </a:p>
        </p:txBody>
      </p:sp>
      <p:graphicFrame>
        <p:nvGraphicFramePr>
          <p:cNvPr id="5" name="Diagram 4" descr="3 topic areas with staff leads and suggested commissioner champions:&#10;Language Access: Patricia Carlos, Commissioner McAllister&#10;Workforce Development: Larry Rillera, Vice Chair Gunda&#10;Supplier Diversity: Pierre Washington, Commissioner Gallardo">
            <a:extLst>
              <a:ext uri="{FF2B5EF4-FFF2-40B4-BE49-F238E27FC236}">
                <a16:creationId xmlns:a16="http://schemas.microsoft.com/office/drawing/2014/main" id="{C7F30F26-7E6E-85FE-C3C6-221BE31106C0}"/>
              </a:ext>
            </a:extLst>
          </p:cNvPr>
          <p:cNvGraphicFramePr/>
          <p:nvPr>
            <p:extLst>
              <p:ext uri="{D42A27DB-BD31-4B8C-83A1-F6EECF244321}">
                <p14:modId xmlns:p14="http://schemas.microsoft.com/office/powerpoint/2010/main" val="2000501414"/>
              </p:ext>
            </p:extLst>
          </p:nvPr>
        </p:nvGraphicFramePr>
        <p:xfrm>
          <a:off x="35854" y="1263722"/>
          <a:ext cx="7217703" cy="4818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descr="3 topic areas with staff leads and suggested commissioner champions:&#10;Outreach &amp; Engagement: Rachel Salazar, Chair Hochschild&#10;Benefits Development, Commissioner Monahan">
            <a:extLst>
              <a:ext uri="{FF2B5EF4-FFF2-40B4-BE49-F238E27FC236}">
                <a16:creationId xmlns:a16="http://schemas.microsoft.com/office/drawing/2014/main" id="{7752483B-C61C-7F7A-76B8-D80DBB965E5F}"/>
              </a:ext>
            </a:extLst>
          </p:cNvPr>
          <p:cNvGraphicFramePr/>
          <p:nvPr>
            <p:extLst>
              <p:ext uri="{D42A27DB-BD31-4B8C-83A1-F6EECF244321}">
                <p14:modId xmlns:p14="http://schemas.microsoft.com/office/powerpoint/2010/main" val="2294918503"/>
              </p:ext>
            </p:extLst>
          </p:nvPr>
        </p:nvGraphicFramePr>
        <p:xfrm>
          <a:off x="7407668" y="1715784"/>
          <a:ext cx="4726111" cy="39966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a:extLst>
              <a:ext uri="{FF2B5EF4-FFF2-40B4-BE49-F238E27FC236}">
                <a16:creationId xmlns:a16="http://schemas.microsoft.com/office/drawing/2014/main" id="{9F4C92F8-6447-01E7-7783-DCD9596C8F73}"/>
              </a:ext>
            </a:extLst>
          </p:cNvPr>
          <p:cNvSpPr>
            <a:spLocks noGrp="1"/>
          </p:cNvSpPr>
          <p:nvPr>
            <p:ph type="sldNum" sz="quarter" idx="12"/>
          </p:nvPr>
        </p:nvSpPr>
        <p:spPr/>
        <p:txBody>
          <a:bodyPr/>
          <a:lstStyle/>
          <a:p>
            <a:fld id="{005C4985-ACD0-2B4C-8981-36243250F268}" type="slidenum">
              <a:rPr lang="en-US" smtClean="0"/>
              <a:t>5</a:t>
            </a:fld>
            <a:endParaRPr lang="en-US"/>
          </a:p>
        </p:txBody>
      </p:sp>
    </p:spTree>
    <p:extLst>
      <p:ext uri="{BB962C8B-B14F-4D97-AF65-F5344CB8AC3E}">
        <p14:creationId xmlns:p14="http://schemas.microsoft.com/office/powerpoint/2010/main" val="130726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36F-F2ED-0561-B2D9-9CD58DE64334}"/>
              </a:ext>
            </a:extLst>
          </p:cNvPr>
          <p:cNvSpPr>
            <a:spLocks noGrp="1"/>
          </p:cNvSpPr>
          <p:nvPr>
            <p:ph type="title"/>
          </p:nvPr>
        </p:nvSpPr>
        <p:spPr>
          <a:xfrm>
            <a:off x="1399822" y="154875"/>
            <a:ext cx="10792178" cy="1038840"/>
          </a:xfrm>
        </p:spPr>
        <p:txBody>
          <a:bodyPr>
            <a:normAutofit fontScale="90000"/>
          </a:bodyPr>
          <a:lstStyle/>
          <a:p>
            <a:r>
              <a:rPr lang="en-US" dirty="0"/>
              <a:t>Siting and Renewable Infrastructure</a:t>
            </a:r>
          </a:p>
        </p:txBody>
      </p:sp>
      <p:sp>
        <p:nvSpPr>
          <p:cNvPr id="3" name="Content Placeholder 2" descr="Photo showing members of STEP division sitting in stadium chairs">
            <a:extLst>
              <a:ext uri="{FF2B5EF4-FFF2-40B4-BE49-F238E27FC236}">
                <a16:creationId xmlns:a16="http://schemas.microsoft.com/office/drawing/2014/main" id="{4A30D72C-8C58-BA24-642A-29973530DBF5}"/>
              </a:ext>
            </a:extLst>
          </p:cNvPr>
          <p:cNvSpPr>
            <a:spLocks noGrp="1"/>
          </p:cNvSpPr>
          <p:nvPr>
            <p:ph idx="1"/>
          </p:nvPr>
        </p:nvSpPr>
        <p:spPr>
          <a:xfrm>
            <a:off x="1305479" y="1760384"/>
            <a:ext cx="9953978" cy="4351338"/>
          </a:xfrm>
        </p:spPr>
        <p:txBody>
          <a:bodyPr vert="horz" lIns="91440" tIns="45720" rIns="91440" bIns="45720" rtlCol="0" anchor="t">
            <a:normAutofit/>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712A026-B5C4-A854-D554-BF84210A7D75}"/>
              </a:ext>
            </a:extLst>
          </p:cNvPr>
          <p:cNvSpPr>
            <a:spLocks noGrp="1"/>
          </p:cNvSpPr>
          <p:nvPr>
            <p:ph type="sldNum" sz="quarter" idx="12"/>
          </p:nvPr>
        </p:nvSpPr>
        <p:spPr/>
        <p:txBody>
          <a:bodyPr/>
          <a:lstStyle/>
          <a:p>
            <a:fld id="{005C4985-ACD0-2B4C-8981-36243250F268}" type="slidenum">
              <a:rPr lang="en-US" smtClean="0"/>
              <a:t>6</a:t>
            </a:fld>
            <a:endParaRPr lang="en-US"/>
          </a:p>
        </p:txBody>
      </p:sp>
      <p:pic>
        <p:nvPicPr>
          <p:cNvPr id="6" name="Picture 5" descr="Members of STEP division sitting in stadium seats">
            <a:extLst>
              <a:ext uri="{FF2B5EF4-FFF2-40B4-BE49-F238E27FC236}">
                <a16:creationId xmlns:a16="http://schemas.microsoft.com/office/drawing/2014/main" id="{48704B0C-6E98-FB70-774D-7608AB5AD12F}"/>
              </a:ext>
            </a:extLst>
          </p:cNvPr>
          <p:cNvPicPr>
            <a:picLocks noChangeAspect="1"/>
          </p:cNvPicPr>
          <p:nvPr/>
        </p:nvPicPr>
        <p:blipFill>
          <a:blip r:embed="rId3"/>
          <a:stretch>
            <a:fillRect/>
          </a:stretch>
        </p:blipFill>
        <p:spPr>
          <a:xfrm>
            <a:off x="2006106" y="1081634"/>
            <a:ext cx="8880415" cy="5708838"/>
          </a:xfrm>
          <a:prstGeom prst="rect">
            <a:avLst/>
          </a:prstGeom>
        </p:spPr>
      </p:pic>
    </p:spTree>
    <p:extLst>
      <p:ext uri="{BB962C8B-B14F-4D97-AF65-F5344CB8AC3E}">
        <p14:creationId xmlns:p14="http://schemas.microsoft.com/office/powerpoint/2010/main" val="177118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36F-F2ED-0561-B2D9-9CD58DE64334}"/>
              </a:ext>
            </a:extLst>
          </p:cNvPr>
          <p:cNvSpPr>
            <a:spLocks noGrp="1"/>
          </p:cNvSpPr>
          <p:nvPr>
            <p:ph type="title"/>
          </p:nvPr>
        </p:nvSpPr>
        <p:spPr>
          <a:xfrm>
            <a:off x="1399821" y="124053"/>
            <a:ext cx="10672313" cy="1038840"/>
          </a:xfrm>
        </p:spPr>
        <p:txBody>
          <a:bodyPr>
            <a:noAutofit/>
          </a:bodyPr>
          <a:lstStyle/>
          <a:p>
            <a:r>
              <a:rPr lang="en-US" sz="3200" dirty="0"/>
              <a:t>AB 205: Permitting for Clean Energy Projects</a:t>
            </a:r>
          </a:p>
        </p:txBody>
      </p:sp>
      <p:sp>
        <p:nvSpPr>
          <p:cNvPr id="4" name="Slide Number Placeholder 3">
            <a:extLst>
              <a:ext uri="{FF2B5EF4-FFF2-40B4-BE49-F238E27FC236}">
                <a16:creationId xmlns:a16="http://schemas.microsoft.com/office/drawing/2014/main" id="{3712A026-B5C4-A854-D554-BF84210A7D75}"/>
              </a:ext>
            </a:extLst>
          </p:cNvPr>
          <p:cNvSpPr>
            <a:spLocks noGrp="1"/>
          </p:cNvSpPr>
          <p:nvPr>
            <p:ph type="sldNum" sz="quarter" idx="12"/>
          </p:nvPr>
        </p:nvSpPr>
        <p:spPr/>
        <p:txBody>
          <a:bodyPr/>
          <a:lstStyle/>
          <a:p>
            <a:fld id="{005C4985-ACD0-2B4C-8981-36243250F268}" type="slidenum">
              <a:rPr lang="en-US" smtClean="0"/>
              <a:t>7</a:t>
            </a:fld>
            <a:endParaRPr lang="en-US"/>
          </a:p>
        </p:txBody>
      </p:sp>
      <p:pic>
        <p:nvPicPr>
          <p:cNvPr id="8" name="Picture 7" descr="chart listing the 6 types of projects eligible for AB 205 permitting process: solar PV, terrestial wind, energy storge system, non-fossil-fueled thermal power plant, manufacturing/assembly facility, transmission from eligible power plant">
            <a:extLst>
              <a:ext uri="{FF2B5EF4-FFF2-40B4-BE49-F238E27FC236}">
                <a16:creationId xmlns:a16="http://schemas.microsoft.com/office/drawing/2014/main" id="{C1F1995D-B4E0-92BD-2877-5873181775E2}"/>
              </a:ext>
            </a:extLst>
          </p:cNvPr>
          <p:cNvPicPr>
            <a:picLocks noChangeAspect="1"/>
          </p:cNvPicPr>
          <p:nvPr/>
        </p:nvPicPr>
        <p:blipFill>
          <a:blip r:embed="rId3"/>
          <a:stretch>
            <a:fillRect/>
          </a:stretch>
        </p:blipFill>
        <p:spPr>
          <a:xfrm>
            <a:off x="498246" y="1160979"/>
            <a:ext cx="11419776" cy="5333077"/>
          </a:xfrm>
          <a:prstGeom prst="rect">
            <a:avLst/>
          </a:prstGeom>
        </p:spPr>
      </p:pic>
    </p:spTree>
    <p:extLst>
      <p:ext uri="{BB962C8B-B14F-4D97-AF65-F5344CB8AC3E}">
        <p14:creationId xmlns:p14="http://schemas.microsoft.com/office/powerpoint/2010/main" val="221613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88B7-F1EE-39F7-B742-5D87B6657223}"/>
              </a:ext>
            </a:extLst>
          </p:cNvPr>
          <p:cNvSpPr>
            <a:spLocks noGrp="1"/>
          </p:cNvSpPr>
          <p:nvPr>
            <p:ph type="title"/>
          </p:nvPr>
        </p:nvSpPr>
        <p:spPr/>
        <p:txBody>
          <a:bodyPr>
            <a:normAutofit/>
          </a:bodyPr>
          <a:lstStyle/>
          <a:p>
            <a:r>
              <a:rPr lang="en-US" sz="5400" dirty="0"/>
              <a:t>Process and Milestones</a:t>
            </a:r>
          </a:p>
        </p:txBody>
      </p:sp>
      <p:sp>
        <p:nvSpPr>
          <p:cNvPr id="4" name="Slide Number Placeholder 3">
            <a:extLst>
              <a:ext uri="{FF2B5EF4-FFF2-40B4-BE49-F238E27FC236}">
                <a16:creationId xmlns:a16="http://schemas.microsoft.com/office/drawing/2014/main" id="{0D63D9B8-32AC-6E3F-36F9-CED2BE7A4DED}"/>
              </a:ext>
            </a:extLst>
          </p:cNvPr>
          <p:cNvSpPr>
            <a:spLocks noGrp="1"/>
          </p:cNvSpPr>
          <p:nvPr>
            <p:ph type="sldNum" sz="quarter" idx="12"/>
          </p:nvPr>
        </p:nvSpPr>
        <p:spPr/>
        <p:txBody>
          <a:bodyPr/>
          <a:lstStyle/>
          <a:p>
            <a:fld id="{005C4985-ACD0-2B4C-8981-36243250F268}" type="slidenum">
              <a:rPr lang="en-US" smtClean="0"/>
              <a:t>8</a:t>
            </a:fld>
            <a:endParaRPr lang="en-US" dirty="0"/>
          </a:p>
        </p:txBody>
      </p:sp>
      <p:graphicFrame>
        <p:nvGraphicFramePr>
          <p:cNvPr id="16" name="Content Placeholder 15" descr="flow chart showing 3 key milestones of 30 days then 150 days then 270 days">
            <a:extLst>
              <a:ext uri="{FF2B5EF4-FFF2-40B4-BE49-F238E27FC236}">
                <a16:creationId xmlns:a16="http://schemas.microsoft.com/office/drawing/2014/main" id="{47FF6D68-4F16-A530-C384-068C85687DC2}"/>
              </a:ext>
            </a:extLst>
          </p:cNvPr>
          <p:cNvGraphicFramePr>
            <a:graphicFrameLocks noGrp="1"/>
          </p:cNvGraphicFramePr>
          <p:nvPr>
            <p:ph idx="1"/>
            <p:extLst>
              <p:ext uri="{D42A27DB-BD31-4B8C-83A1-F6EECF244321}">
                <p14:modId xmlns:p14="http://schemas.microsoft.com/office/powerpoint/2010/main" val="3469411648"/>
              </p:ext>
            </p:extLst>
          </p:nvPr>
        </p:nvGraphicFramePr>
        <p:xfrm>
          <a:off x="1138076" y="1619771"/>
          <a:ext cx="10851866" cy="484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772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C88B7-F1EE-39F7-B742-5D87B6657223}"/>
              </a:ext>
            </a:extLst>
          </p:cNvPr>
          <p:cNvSpPr>
            <a:spLocks noGrp="1"/>
          </p:cNvSpPr>
          <p:nvPr>
            <p:ph type="title"/>
          </p:nvPr>
        </p:nvSpPr>
        <p:spPr>
          <a:xfrm>
            <a:off x="1399822" y="165149"/>
            <a:ext cx="9953978" cy="1038840"/>
          </a:xfrm>
        </p:spPr>
        <p:txBody>
          <a:bodyPr>
            <a:normAutofit fontScale="90000"/>
          </a:bodyPr>
          <a:lstStyle/>
          <a:p>
            <a:r>
              <a:rPr lang="en-US" sz="5400" dirty="0"/>
              <a:t>Outreach and Engagement</a:t>
            </a:r>
          </a:p>
        </p:txBody>
      </p:sp>
      <p:sp>
        <p:nvSpPr>
          <p:cNvPr id="4" name="Slide Number Placeholder 3">
            <a:extLst>
              <a:ext uri="{FF2B5EF4-FFF2-40B4-BE49-F238E27FC236}">
                <a16:creationId xmlns:a16="http://schemas.microsoft.com/office/drawing/2014/main" id="{0D63D9B8-32AC-6E3F-36F9-CED2BE7A4DED}"/>
              </a:ext>
            </a:extLst>
          </p:cNvPr>
          <p:cNvSpPr>
            <a:spLocks noGrp="1"/>
          </p:cNvSpPr>
          <p:nvPr>
            <p:ph type="sldNum" sz="quarter" idx="12"/>
          </p:nvPr>
        </p:nvSpPr>
        <p:spPr/>
        <p:txBody>
          <a:bodyPr/>
          <a:lstStyle/>
          <a:p>
            <a:fld id="{005C4985-ACD0-2B4C-8981-36243250F268}" type="slidenum">
              <a:rPr lang="en-US" smtClean="0"/>
              <a:t>9</a:t>
            </a:fld>
            <a:endParaRPr lang="en-US" dirty="0"/>
          </a:p>
        </p:txBody>
      </p:sp>
      <p:graphicFrame>
        <p:nvGraphicFramePr>
          <p:cNvPr id="7" name="Content Placeholder 6" descr="chart showing 4 types of action: tribal consultation, project area advertising, public workshop for draft EIR, public info and scoping meeting">
            <a:extLst>
              <a:ext uri="{FF2B5EF4-FFF2-40B4-BE49-F238E27FC236}">
                <a16:creationId xmlns:a16="http://schemas.microsoft.com/office/drawing/2014/main" id="{96885A71-EBFC-398E-B8E8-EFD6F1033764}"/>
              </a:ext>
            </a:extLst>
          </p:cNvPr>
          <p:cNvGraphicFramePr>
            <a:graphicFrameLocks noGrp="1"/>
          </p:cNvGraphicFramePr>
          <p:nvPr>
            <p:ph idx="1"/>
            <p:extLst>
              <p:ext uri="{D42A27DB-BD31-4B8C-83A1-F6EECF244321}">
                <p14:modId xmlns:p14="http://schemas.microsoft.com/office/powerpoint/2010/main" val="419419541"/>
              </p:ext>
            </p:extLst>
          </p:nvPr>
        </p:nvGraphicFramePr>
        <p:xfrm>
          <a:off x="-182046" y="1109609"/>
          <a:ext cx="12374045" cy="574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8370417"/>
      </p:ext>
    </p:extLst>
  </p:cSld>
  <p:clrMapOvr>
    <a:masterClrMapping/>
  </p:clrMapOvr>
</p:sld>
</file>

<file path=ppt/theme/theme1.xml><?xml version="1.0" encoding="utf-8"?>
<a:theme xmlns:a="http://schemas.openxmlformats.org/drawingml/2006/main" name="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10.xml><?xml version="1.0" encoding="utf-8"?>
<a:theme xmlns:a="http://schemas.openxmlformats.org/drawingml/2006/main" name="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3.xml><?xml version="1.0" encoding="utf-8"?>
<a:theme xmlns:a="http://schemas.openxmlformats.org/drawingml/2006/main" name="1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4.xml><?xml version="1.0" encoding="utf-8"?>
<a:theme xmlns:a="http://schemas.openxmlformats.org/drawingml/2006/main" name="2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5.xml><?xml version="1.0" encoding="utf-8"?>
<a:theme xmlns:a="http://schemas.openxmlformats.org/drawingml/2006/main" name="3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6.xml><?xml version="1.0" encoding="utf-8"?>
<a:theme xmlns:a="http://schemas.openxmlformats.org/drawingml/2006/main" name="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7.xml><?xml version="1.0" encoding="utf-8"?>
<a:theme xmlns:a="http://schemas.openxmlformats.org/drawingml/2006/main" name="3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8.xml><?xml version="1.0" encoding="utf-8"?>
<a:theme xmlns:a="http://schemas.openxmlformats.org/drawingml/2006/main" name="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9.xml><?xml version="1.0" encoding="utf-8"?>
<a:theme xmlns:a="http://schemas.openxmlformats.org/drawingml/2006/main" name="4_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 CEC - Presentation Temp.potx" id="{AE8F038B-A8B5-4861-B753-0F97177CB3DC}" vid="{023D5BE7-B96D-47FD-83E5-7D0D5BC5801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3b62c23-5434-4b11-9d7a-f5ca10faca04">
      <UserInfo>
        <DisplayName>SharingLinks.bfbac6a4-fd4b-44ae-a0a8-489202ce4959.Flexible.38303fd8-a391-47d3-b4e6-7aff4becb538</DisplayName>
        <AccountId>20</AccountId>
        <AccountType/>
      </UserInfo>
      <UserInfo>
        <DisplayName>SharingLinks.e59686c6-1b28-4a7f-bf43-0ccaca09e956.Flexible.a67acaa3-85ac-4cd7-a711-8fd45868e9d8</DisplayName>
        <AccountId>93</AccountId>
        <AccountType/>
      </UserInfo>
      <UserInfo>
        <DisplayName>SharingLinks.080a3d7b-e28a-4eef-a471-41672f255d3b.Flexible.f1a4a95d-28d3-4632-a4ab-c538bb5fea18</DisplayName>
        <AccountId>206</AccountId>
        <AccountType/>
      </UserInfo>
      <UserInfo>
        <DisplayName>Erne, David@Energy</DisplayName>
        <AccountId>22</AccountId>
        <AccountType/>
      </UserInfo>
      <UserInfo>
        <DisplayName>Awolowo, Ollie@Energy</DisplayName>
        <AccountId>17</AccountId>
        <AccountType/>
      </UserInfo>
      <UserInfo>
        <DisplayName>Gallardo, Noemi@Energy</DisplayName>
        <AccountId>70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B686E149D1074395AA561BE6305A6F" ma:contentTypeVersion="7" ma:contentTypeDescription="Create a new document." ma:contentTypeScope="" ma:versionID="05dd6e6302e7592fbf6abbeee3493095">
  <xsd:schema xmlns:xsd="http://www.w3.org/2001/XMLSchema" xmlns:xs="http://www.w3.org/2001/XMLSchema" xmlns:p="http://schemas.microsoft.com/office/2006/metadata/properties" xmlns:ns2="5f37cc85-1e8b-4a34-94ca-03bbdc273933" xmlns:ns3="63b62c23-5434-4b11-9d7a-f5ca10faca04" targetNamespace="http://schemas.microsoft.com/office/2006/metadata/properties" ma:root="true" ma:fieldsID="f12f7862aaf5d8329317906065ad8519" ns2:_="" ns3:_="">
    <xsd:import namespace="5f37cc85-1e8b-4a34-94ca-03bbdc273933"/>
    <xsd:import namespace="63b62c23-5434-4b11-9d7a-f5ca10faca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7cc85-1e8b-4a34-94ca-03bbdc273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b62c23-5434-4b11-9d7a-f5ca10faca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944A10-5184-4671-B6C2-A3F01F1F3D4F}">
  <ds:schemaRefs>
    <ds:schemaRef ds:uri="5067c814-4b34-462c-a21d-c185ff6548d2"/>
    <ds:schemaRef ds:uri="785685f2-c2e1-4352-89aa-3faca8eaba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4047A34-DE84-4A8D-872D-0565E3548C94}">
  <ds:schemaRefs>
    <ds:schemaRef ds:uri="http://schemas.microsoft.com/sharepoint/v3/contenttype/forms"/>
  </ds:schemaRefs>
</ds:datastoreItem>
</file>

<file path=customXml/itemProps3.xml><?xml version="1.0" encoding="utf-8"?>
<ds:datastoreItem xmlns:ds="http://schemas.openxmlformats.org/officeDocument/2006/customXml" ds:itemID="{5D4F48DE-45BD-401C-A1D7-256F9F7E0A2A}"/>
</file>

<file path=docProps/app.xml><?xml version="1.0" encoding="utf-8"?>
<Properties xmlns="http://schemas.openxmlformats.org/officeDocument/2006/extended-properties" xmlns:vt="http://schemas.openxmlformats.org/officeDocument/2006/docPropsVTypes">
  <TotalTime>877</TotalTime>
  <Words>797</Words>
  <Application>Microsoft Office PowerPoint</Application>
  <PresentationFormat>Widescreen</PresentationFormat>
  <Paragraphs>135</Paragraphs>
  <Slides>17</Slides>
  <Notes>13</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17</vt:i4>
      </vt:variant>
    </vt:vector>
  </HeadingPairs>
  <TitlesOfParts>
    <vt:vector size="35" baseType="lpstr">
      <vt:lpstr>Arial</vt:lpstr>
      <vt:lpstr>Arial (Body)</vt:lpstr>
      <vt:lpstr>Arial Black</vt:lpstr>
      <vt:lpstr>Arial Nova</vt:lpstr>
      <vt:lpstr>Calibri</vt:lpstr>
      <vt:lpstr>Century Gothic</vt:lpstr>
      <vt:lpstr>Tahoma</vt:lpstr>
      <vt:lpstr>Tw Cen MT</vt:lpstr>
      <vt:lpstr>Title/Section</vt:lpstr>
      <vt:lpstr>Content</vt:lpstr>
      <vt:lpstr>1_Content</vt:lpstr>
      <vt:lpstr>2_Content</vt:lpstr>
      <vt:lpstr>3_Content</vt:lpstr>
      <vt:lpstr>Content: blank background</vt:lpstr>
      <vt:lpstr>3_Content</vt:lpstr>
      <vt:lpstr>Blank: White</vt:lpstr>
      <vt:lpstr>4_Content</vt:lpstr>
      <vt:lpstr>Content: blank background</vt:lpstr>
      <vt:lpstr>                Office of Commissioner Gallardo </vt:lpstr>
      <vt:lpstr>Reflections</vt:lpstr>
      <vt:lpstr>Pathways to Prosperity</vt:lpstr>
      <vt:lpstr> Clean Energy Hall of Fame Awards</vt:lpstr>
      <vt:lpstr> JAEDI Communities of Practice</vt:lpstr>
      <vt:lpstr>Siting and Renewable Infrastructure</vt:lpstr>
      <vt:lpstr>AB 205: Permitting for Clean Energy Projects</vt:lpstr>
      <vt:lpstr>Process and Milestones</vt:lpstr>
      <vt:lpstr>Outreach and Engagement</vt:lpstr>
      <vt:lpstr> Findings to Approve Projects</vt:lpstr>
      <vt:lpstr>Economic and Community Benefits</vt:lpstr>
      <vt:lpstr>Ideas</vt:lpstr>
      <vt:lpstr>Lithium  Valley  Vision</vt:lpstr>
      <vt:lpstr>Milestones</vt:lpstr>
      <vt:lpstr>Focus</vt:lpstr>
      <vt:lpstr>Opportunities</vt:lpstr>
      <vt:lpstr>Opportunities cntd.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Division Lead Commissioner-Vaccaro Briefing</dc:title>
  <dc:creator>Lee, Natalie@Energy</dc:creator>
  <cp:lastModifiedBy>Gallardo, Noemi@Energy</cp:lastModifiedBy>
  <cp:revision>66</cp:revision>
  <cp:lastPrinted>2022-11-04T15:32:08Z</cp:lastPrinted>
  <dcterms:created xsi:type="dcterms:W3CDTF">2020-10-12T20:23:16Z</dcterms:created>
  <dcterms:modified xsi:type="dcterms:W3CDTF">2023-05-09T08:04:09Z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0x01010045B686E149D1074395AA561BE6305A6F</vt:lpwstr>
  </property>
  <property fmtid="{D5CDD505-2E9C-101B-9397-08002B2CF9AE}" pid="3" name="Order">
    <vt:r8>1922100</vt:r8>
  </property>
  <property fmtid="{D5CDD505-2E9C-101B-9397-08002B2CF9AE}" pid="4" name="ComplianceAssetId">
    <vt:lpwstr/>
  </property>
  <property fmtid="{D5CDD505-2E9C-101B-9397-08002B2CF9AE}" pid="5" name="MediaServiceImageTags">
    <vt:lpwstr/>
  </property>
  <property fmtid="{D5CDD505-2E9C-101B-9397-08002B2CF9AE}" pid="6" name="xd_Signature">
    <vt:bool>false</vt:bool>
  </property>
  <property fmtid="{D5CDD505-2E9C-101B-9397-08002B2CF9AE}" pid="7" name="xd_ProgID">
    <vt:lpwstr/>
  </property>
  <property fmtid="{D5CDD505-2E9C-101B-9397-08002B2CF9AE}" pid="8" name="TriggerFlowInfo">
    <vt:lpwstr/>
  </property>
  <property fmtid="{D5CDD505-2E9C-101B-9397-08002B2CF9AE}" pid="9" name="TemplateUrl">
    <vt:lpwstr/>
  </property>
  <property fmtid="{D5CDD505-2E9C-101B-9397-08002B2CF9AE}" pid="10" name="_ExtendedDescription">
    <vt:lpwstr/>
  </property>
  <property fmtid="{D5CDD505-2E9C-101B-9397-08002B2CF9AE}" pid="11" name="_SourceUrl">
    <vt:lpwstr/>
  </property>
  <property fmtid="{D5CDD505-2E9C-101B-9397-08002B2CF9AE}" pid="12" name="_SharedFileIndex">
    <vt:lpwstr/>
  </property>
  <property fmtid="{D5CDD505-2E9C-101B-9397-08002B2CF9AE}" pid="13" name="_ColorHex">
    <vt:lpwstr/>
  </property>
  <property fmtid="{D5CDD505-2E9C-101B-9397-08002B2CF9AE}" pid="14" name="_ColorTag">
    <vt:lpwstr/>
  </property>
  <property fmtid="{D5CDD505-2E9C-101B-9397-08002B2CF9AE}" pid="15" name="_Emoji">
    <vt:lpwstr/>
  </property>
</Properties>
</file>