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3.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4.xml" ContentType="application/vnd.openxmlformats-officedocument.theme+xml"/>
  <Override PartName="/ppt/slideLayouts/slideLayout12.xml" ContentType="application/vnd.openxmlformats-officedocument.presentationml.slideLayout+xml"/>
  <Override PartName="/ppt/theme/theme5.xml" ContentType="application/vnd.openxmlformats-officedocument.theme+xml"/>
  <Override PartName="/ppt/slideLayouts/slideLayout13.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 id="2147483671" r:id="rId6"/>
    <p:sldMasterId id="2147483682" r:id="rId7"/>
    <p:sldMasterId id="2147483678" r:id="rId8"/>
    <p:sldMasterId id="2147483679" r:id="rId9"/>
  </p:sldMasterIdLst>
  <p:notesMasterIdLst>
    <p:notesMasterId r:id="rId17"/>
  </p:notesMasterIdLst>
  <p:handoutMasterIdLst>
    <p:handoutMasterId r:id="rId18"/>
  </p:handoutMasterIdLst>
  <p:sldIdLst>
    <p:sldId id="256" r:id="rId10"/>
    <p:sldId id="299" r:id="rId11"/>
    <p:sldId id="291" r:id="rId12"/>
    <p:sldId id="288" r:id="rId13"/>
    <p:sldId id="287" r:id="rId14"/>
    <p:sldId id="297" r:id="rId15"/>
    <p:sldId id="285"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13E8A0C-C5CA-498D-BC9F-F38488AFD367}" v="3" dt="2023-05-10T21:22:35.1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720" autoAdjust="0"/>
    <p:restoredTop sz="86408" autoAdjust="0"/>
  </p:normalViewPr>
  <p:slideViewPr>
    <p:cSldViewPr snapToGrid="0">
      <p:cViewPr varScale="1">
        <p:scale>
          <a:sx n="76" d="100"/>
          <a:sy n="76" d="100"/>
        </p:scale>
        <p:origin x="200" y="83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6.xml"/><Relationship Id="rId23" Type="http://schemas.microsoft.com/office/2016/11/relationships/changesInfo" Target="changesInfos/changesInfo1.xml"/><Relationship Id="rId10" Type="http://schemas.openxmlformats.org/officeDocument/2006/relationships/slide" Target="slides/slide1.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han, Drew@Energy" userId="c1cb71ed-4b48-45a4-a897-c92282a31d3d" providerId="ADAL" clId="{D13E8A0C-C5CA-498D-BC9F-F38488AFD367}"/>
    <pc:docChg chg="delSld modSld">
      <pc:chgData name="Bohan, Drew@Energy" userId="c1cb71ed-4b48-45a4-a897-c92282a31d3d" providerId="ADAL" clId="{D13E8A0C-C5CA-498D-BC9F-F38488AFD367}" dt="2023-05-10T21:43:51.643" v="408" actId="255"/>
      <pc:docMkLst>
        <pc:docMk/>
      </pc:docMkLst>
      <pc:sldChg chg="modSp mod">
        <pc:chgData name="Bohan, Drew@Energy" userId="c1cb71ed-4b48-45a4-a897-c92282a31d3d" providerId="ADAL" clId="{D13E8A0C-C5CA-498D-BC9F-F38488AFD367}" dt="2023-05-10T21:22:54.543" v="291" actId="20577"/>
        <pc:sldMkLst>
          <pc:docMk/>
          <pc:sldMk cId="1975939034" sldId="256"/>
        </pc:sldMkLst>
        <pc:spChg chg="mod">
          <ac:chgData name="Bohan, Drew@Energy" userId="c1cb71ed-4b48-45a4-a897-c92282a31d3d" providerId="ADAL" clId="{D13E8A0C-C5CA-498D-BC9F-F38488AFD367}" dt="2023-05-10T21:22:54.543" v="291" actId="20577"/>
          <ac:spMkLst>
            <pc:docMk/>
            <pc:sldMk cId="1975939034" sldId="256"/>
            <ac:spMk id="3" creationId="{0AE17366-E9D3-B3EA-B583-6A2ED6415D86}"/>
          </ac:spMkLst>
        </pc:spChg>
      </pc:sldChg>
      <pc:sldChg chg="modSp mod">
        <pc:chgData name="Bohan, Drew@Energy" userId="c1cb71ed-4b48-45a4-a897-c92282a31d3d" providerId="ADAL" clId="{D13E8A0C-C5CA-498D-BC9F-F38488AFD367}" dt="2023-05-10T21:42:04.771" v="352" actId="20577"/>
        <pc:sldMkLst>
          <pc:docMk/>
          <pc:sldMk cId="4093901199" sldId="288"/>
        </pc:sldMkLst>
        <pc:spChg chg="mod">
          <ac:chgData name="Bohan, Drew@Energy" userId="c1cb71ed-4b48-45a4-a897-c92282a31d3d" providerId="ADAL" clId="{D13E8A0C-C5CA-498D-BC9F-F38488AFD367}" dt="2023-05-10T21:42:04.771" v="352" actId="20577"/>
          <ac:spMkLst>
            <pc:docMk/>
            <pc:sldMk cId="4093901199" sldId="288"/>
            <ac:spMk id="5" creationId="{6252BD16-BA18-89F5-B5F9-E630D47196F8}"/>
          </ac:spMkLst>
        </pc:spChg>
      </pc:sldChg>
      <pc:sldChg chg="modSp mod">
        <pc:chgData name="Bohan, Drew@Energy" userId="c1cb71ed-4b48-45a4-a897-c92282a31d3d" providerId="ADAL" clId="{D13E8A0C-C5CA-498D-BC9F-F38488AFD367}" dt="2023-05-10T21:40:40.429" v="292" actId="1076"/>
        <pc:sldMkLst>
          <pc:docMk/>
          <pc:sldMk cId="3433641075" sldId="291"/>
        </pc:sldMkLst>
        <pc:spChg chg="mod">
          <ac:chgData name="Bohan, Drew@Energy" userId="c1cb71ed-4b48-45a4-a897-c92282a31d3d" providerId="ADAL" clId="{D13E8A0C-C5CA-498D-BC9F-F38488AFD367}" dt="2023-05-10T21:40:40.429" v="292" actId="1076"/>
          <ac:spMkLst>
            <pc:docMk/>
            <pc:sldMk cId="3433641075" sldId="291"/>
            <ac:spMk id="5" creationId="{BDB2C640-853E-3B76-C746-401ECE670AB5}"/>
          </ac:spMkLst>
        </pc:spChg>
      </pc:sldChg>
      <pc:sldChg chg="del">
        <pc:chgData name="Bohan, Drew@Energy" userId="c1cb71ed-4b48-45a4-a897-c92282a31d3d" providerId="ADAL" clId="{D13E8A0C-C5CA-498D-BC9F-F38488AFD367}" dt="2023-05-10T00:58:06.921" v="0" actId="2696"/>
        <pc:sldMkLst>
          <pc:docMk/>
          <pc:sldMk cId="3537510070" sldId="292"/>
        </pc:sldMkLst>
      </pc:sldChg>
      <pc:sldChg chg="modSp mod">
        <pc:chgData name="Bohan, Drew@Energy" userId="c1cb71ed-4b48-45a4-a897-c92282a31d3d" providerId="ADAL" clId="{D13E8A0C-C5CA-498D-BC9F-F38488AFD367}" dt="2023-05-10T21:43:51.643" v="408" actId="255"/>
        <pc:sldMkLst>
          <pc:docMk/>
          <pc:sldMk cId="1640924561" sldId="297"/>
        </pc:sldMkLst>
        <pc:spChg chg="mod">
          <ac:chgData name="Bohan, Drew@Energy" userId="c1cb71ed-4b48-45a4-a897-c92282a31d3d" providerId="ADAL" clId="{D13E8A0C-C5CA-498D-BC9F-F38488AFD367}" dt="2023-05-10T21:43:29.839" v="406" actId="20577"/>
          <ac:spMkLst>
            <pc:docMk/>
            <pc:sldMk cId="1640924561" sldId="297"/>
            <ac:spMk id="2" creationId="{935EF966-8B2D-A7AB-E4EE-92D31EE92309}"/>
          </ac:spMkLst>
        </pc:spChg>
        <pc:spChg chg="mod">
          <ac:chgData name="Bohan, Drew@Energy" userId="c1cb71ed-4b48-45a4-a897-c92282a31d3d" providerId="ADAL" clId="{D13E8A0C-C5CA-498D-BC9F-F38488AFD367}" dt="2023-05-10T21:43:51.643" v="408" actId="255"/>
          <ac:spMkLst>
            <pc:docMk/>
            <pc:sldMk cId="1640924561" sldId="297"/>
            <ac:spMk id="10" creationId="{61010F67-79A7-34B4-BA1E-82799CF245E4}"/>
          </ac:spMkLst>
        </pc:spChg>
        <pc:picChg chg="mod">
          <ac:chgData name="Bohan, Drew@Energy" userId="c1cb71ed-4b48-45a4-a897-c92282a31d3d" providerId="ADAL" clId="{D13E8A0C-C5CA-498D-BC9F-F38488AFD367}" dt="2023-05-10T00:59:34.633" v="54" actId="1076"/>
          <ac:picMkLst>
            <pc:docMk/>
            <pc:sldMk cId="1640924561" sldId="297"/>
            <ac:picMk id="11" creationId="{33A027EE-90C0-420D-4EA8-577543AB5A00}"/>
          </ac:picMkLst>
        </pc:picChg>
      </pc:sldChg>
      <pc:sldChg chg="del">
        <pc:chgData name="Bohan, Drew@Energy" userId="c1cb71ed-4b48-45a4-a897-c92282a31d3d" providerId="ADAL" clId="{D13E8A0C-C5CA-498D-BC9F-F38488AFD367}" dt="2023-05-10T21:22:39.728" v="289" actId="2696"/>
        <pc:sldMkLst>
          <pc:docMk/>
          <pc:sldMk cId="792416351" sldId="298"/>
        </pc:sldMkLst>
      </pc:sldChg>
      <pc:sldChg chg="modSp mod">
        <pc:chgData name="Bohan, Drew@Energy" userId="c1cb71ed-4b48-45a4-a897-c92282a31d3d" providerId="ADAL" clId="{D13E8A0C-C5CA-498D-BC9F-F38488AFD367}" dt="2023-05-10T21:40:47.037" v="294" actId="20577"/>
        <pc:sldMkLst>
          <pc:docMk/>
          <pc:sldMk cId="3400575051" sldId="299"/>
        </pc:sldMkLst>
        <pc:spChg chg="mod">
          <ac:chgData name="Bohan, Drew@Energy" userId="c1cb71ed-4b48-45a4-a897-c92282a31d3d" providerId="ADAL" clId="{D13E8A0C-C5CA-498D-BC9F-F38488AFD367}" dt="2023-05-10T21:40:47.037" v="294" actId="20577"/>
          <ac:spMkLst>
            <pc:docMk/>
            <pc:sldMk cId="3400575051" sldId="299"/>
            <ac:spMk id="10" creationId="{61010F67-79A7-34B4-BA1E-82799CF245E4}"/>
          </ac:spMkLst>
        </pc:spChg>
      </pc:sldChg>
      <pc:sldMasterChg chg="delSldLayout">
        <pc:chgData name="Bohan, Drew@Energy" userId="c1cb71ed-4b48-45a4-a897-c92282a31d3d" providerId="ADAL" clId="{D13E8A0C-C5CA-498D-BC9F-F38488AFD367}" dt="2023-05-10T21:22:39.728" v="289" actId="2696"/>
        <pc:sldMasterMkLst>
          <pc:docMk/>
          <pc:sldMasterMk cId="1296627523" sldId="2147483648"/>
        </pc:sldMasterMkLst>
        <pc:sldLayoutChg chg="del">
          <pc:chgData name="Bohan, Drew@Energy" userId="c1cb71ed-4b48-45a4-a897-c92282a31d3d" providerId="ADAL" clId="{D13E8A0C-C5CA-498D-BC9F-F38488AFD367}" dt="2023-05-10T21:22:39.728" v="289" actId="2696"/>
          <pc:sldLayoutMkLst>
            <pc:docMk/>
            <pc:sldMasterMk cId="1296627523" sldId="2147483648"/>
            <pc:sldLayoutMk cId="2758325250" sldId="2147483688"/>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1"/>
            <a:ext cx="2971800" cy="458788"/>
          </a:xfrm>
          <a:prstGeom prst="rect">
            <a:avLst/>
          </a:prstGeom>
        </p:spPr>
        <p:txBody>
          <a:bodyPr vert="horz" lIns="91440" tIns="45720" rIns="91440" bIns="45720" rtlCol="0"/>
          <a:lstStyle>
            <a:lvl1pPr algn="r">
              <a:defRPr sz="1200"/>
            </a:lvl1pPr>
          </a:lstStyle>
          <a:p>
            <a:fld id="{DA9F5774-C678-1E48-A23B-1680A328FA46}" type="datetimeFigureOut">
              <a:rPr lang="en-US" smtClean="0"/>
              <a:t>5/11/23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1A5CF69-AC20-4D4D-9770-B6BEBB357282}" type="slidenum">
              <a:rPr lang="en-US" smtClean="0"/>
              <a:t>‹#›</a:t>
            </a:fld>
            <a:endParaRPr lang="en-US"/>
          </a:p>
        </p:txBody>
      </p:sp>
    </p:spTree>
    <p:extLst>
      <p:ext uri="{BB962C8B-B14F-4D97-AF65-F5344CB8AC3E}">
        <p14:creationId xmlns:p14="http://schemas.microsoft.com/office/powerpoint/2010/main" val="21473700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880CE468-BD03-B649-8E6C-392373B14A1D}" type="datetimeFigureOut">
              <a:rPr lang="en-US" smtClean="0"/>
              <a:t>5/11/23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17B0B1-BEA2-8948-A557-11B4BDB90777}" type="slidenum">
              <a:rPr lang="en-US" smtClean="0"/>
              <a:t>‹#›</a:t>
            </a:fld>
            <a:endParaRPr lang="en-US"/>
          </a:p>
        </p:txBody>
      </p:sp>
    </p:spTree>
    <p:extLst>
      <p:ext uri="{BB962C8B-B14F-4D97-AF65-F5344CB8AC3E}">
        <p14:creationId xmlns:p14="http://schemas.microsoft.com/office/powerpoint/2010/main" val="830655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117B0B1-BEA2-8948-A557-11B4BDB90777}" type="slidenum">
              <a:rPr lang="en-US" smtClean="0"/>
              <a:t>1</a:t>
            </a:fld>
            <a:endParaRPr lang="en-US"/>
          </a:p>
        </p:txBody>
      </p:sp>
    </p:spTree>
    <p:extLst>
      <p:ext uri="{BB962C8B-B14F-4D97-AF65-F5344CB8AC3E}">
        <p14:creationId xmlns:p14="http://schemas.microsoft.com/office/powerpoint/2010/main" val="1681645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17B0B1-BEA2-8948-A557-11B4BDB907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08846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Additional insights for Drew</a:t>
            </a:r>
          </a:p>
          <a:p>
            <a:r>
              <a:rPr lang="en-US" dirty="0">
                <a:cs typeface="Calibri"/>
              </a:rPr>
              <a:t>-Tools include: Social media (LinkedIn, Facebook, Instagram), hiring platforms (Zip recruiter, Indeed, Monster), targeted ads, leadership engagement, direct outreach and counseling, career fairs, </a:t>
            </a:r>
            <a:endParaRPr lang="en-US" b="1" dirty="0"/>
          </a:p>
        </p:txBody>
      </p:sp>
      <p:sp>
        <p:nvSpPr>
          <p:cNvPr id="4" name="Slide Number Placeholder 3"/>
          <p:cNvSpPr>
            <a:spLocks noGrp="1"/>
          </p:cNvSpPr>
          <p:nvPr>
            <p:ph type="sldNum" sz="quarter" idx="5"/>
          </p:nvPr>
        </p:nvSpPr>
        <p:spPr/>
        <p:txBody>
          <a:bodyPr/>
          <a:lstStyle/>
          <a:p>
            <a:fld id="{9117B0B1-BEA2-8948-A557-11B4BDB90777}" type="slidenum">
              <a:rPr lang="en-US" smtClean="0"/>
              <a:t>4</a:t>
            </a:fld>
            <a:endParaRPr lang="en-US"/>
          </a:p>
        </p:txBody>
      </p:sp>
    </p:spTree>
    <p:extLst>
      <p:ext uri="{BB962C8B-B14F-4D97-AF65-F5344CB8AC3E}">
        <p14:creationId xmlns:p14="http://schemas.microsoft.com/office/powerpoint/2010/main" val="38321019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LinkedIn Connections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a:t>Additional insights for Drew</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a:t>-Our recruiters are each connected to various private groups that house professionals that chose to connect with that particular group. During the recruiting phase we advertise our positions to these groups.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a:t>-We have made a significant effort to join as many diverse and affiliated groups as an effort to support Diversity, Equity &amp; Inclusion. We continue to build those connections as they are discovered.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a:t>-Within these groups the recruitment team is able to “headhunt,” within that group (</a:t>
            </a:r>
            <a:r>
              <a:rPr lang="en-US" b="0" i="0">
                <a:solidFill>
                  <a:srgbClr val="202124"/>
                </a:solidFill>
                <a:effectLst/>
                <a:latin typeface="Roboto" panose="02000000000000000000" pitchFamily="2" charset="0"/>
              </a:rPr>
              <a:t>identify and approach (a suitable person employed elsewhere) to fill a business position.)</a:t>
            </a:r>
            <a:endParaRPr lang="en-US" b="0"/>
          </a:p>
          <a:p>
            <a:endParaRPr lang="en-US"/>
          </a:p>
        </p:txBody>
      </p:sp>
      <p:sp>
        <p:nvSpPr>
          <p:cNvPr id="4" name="Slide Number Placeholder 3"/>
          <p:cNvSpPr>
            <a:spLocks noGrp="1"/>
          </p:cNvSpPr>
          <p:nvPr>
            <p:ph type="sldNum" sz="quarter" idx="5"/>
          </p:nvPr>
        </p:nvSpPr>
        <p:spPr/>
        <p:txBody>
          <a:bodyPr/>
          <a:lstStyle/>
          <a:p>
            <a:fld id="{9117B0B1-BEA2-8948-A557-11B4BDB90777}" type="slidenum">
              <a:rPr lang="en-US" smtClean="0"/>
              <a:t>5</a:t>
            </a:fld>
            <a:endParaRPr lang="en-US"/>
          </a:p>
        </p:txBody>
      </p:sp>
    </p:spTree>
    <p:extLst>
      <p:ext uri="{BB962C8B-B14F-4D97-AF65-F5344CB8AC3E}">
        <p14:creationId xmlns:p14="http://schemas.microsoft.com/office/powerpoint/2010/main" val="13301749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Have not been able to track candidates who see our outreach (social media posts, email blasts, newsletters, etc.) but do not seek R&amp;O assistance. </a:t>
            </a:r>
          </a:p>
        </p:txBody>
      </p:sp>
      <p:sp>
        <p:nvSpPr>
          <p:cNvPr id="4" name="Slide Number Placeholder 3"/>
          <p:cNvSpPr>
            <a:spLocks noGrp="1"/>
          </p:cNvSpPr>
          <p:nvPr>
            <p:ph type="sldNum" sz="quarter" idx="5"/>
          </p:nvPr>
        </p:nvSpPr>
        <p:spPr/>
        <p:txBody>
          <a:bodyPr/>
          <a:lstStyle/>
          <a:p>
            <a:fld id="{9117B0B1-BEA2-8948-A557-11B4BDB90777}" type="slidenum">
              <a:rPr lang="en-US" smtClean="0"/>
              <a:t>6</a:t>
            </a:fld>
            <a:endParaRPr lang="en-US"/>
          </a:p>
        </p:txBody>
      </p:sp>
    </p:spTree>
    <p:extLst>
      <p:ext uri="{BB962C8B-B14F-4D97-AF65-F5344CB8AC3E}">
        <p14:creationId xmlns:p14="http://schemas.microsoft.com/office/powerpoint/2010/main" val="26943536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1: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17A8FD6-7F64-5E4C-97B1-FE11FAAD89FA}" type="datetime1">
              <a:rPr lang="en-US" smtClean="0"/>
              <a:t>5/11/23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lvl1pPr>
              <a:defRPr>
                <a:latin typeface="Arial Nova" panose="020B0504020202020204" pitchFamily="34" charset="0"/>
              </a:defRPr>
            </a:lvl1pPr>
          </a:lstStyle>
          <a:p>
            <a:endParaRPr lang="en-US"/>
          </a:p>
        </p:txBody>
      </p:sp>
      <p:sp>
        <p:nvSpPr>
          <p:cNvPr id="7" name="Enter Title Here"/>
          <p:cNvSpPr>
            <a:spLocks noGrp="1"/>
          </p:cNvSpPr>
          <p:nvPr>
            <p:ph type="title"/>
          </p:nvPr>
        </p:nvSpPr>
        <p:spPr>
          <a:xfrm>
            <a:off x="831850" y="4289258"/>
            <a:ext cx="10515600" cy="1356059"/>
          </a:xfrm>
          <a:prstGeom prst="rect">
            <a:avLst/>
          </a:prstGeom>
        </p:spPr>
        <p:txBody>
          <a:bodyPr anchor="b"/>
          <a:lstStyle>
            <a:lvl1pPr>
              <a:defRPr sz="4800">
                <a:solidFill>
                  <a:schemeClr val="tx2">
                    <a:lumMod val="75000"/>
                  </a:schemeClr>
                </a:solidFill>
              </a:defRPr>
            </a:lvl1pPr>
          </a:lstStyle>
          <a:p>
            <a:r>
              <a:rPr lang="en-US"/>
              <a:t>Click to edit Master title style</a:t>
            </a:r>
          </a:p>
        </p:txBody>
      </p:sp>
      <p:sp>
        <p:nvSpPr>
          <p:cNvPr id="8" name="Text Placeholder 2"/>
          <p:cNvSpPr>
            <a:spLocks noGrp="1"/>
          </p:cNvSpPr>
          <p:nvPr>
            <p:ph type="body" idx="1"/>
          </p:nvPr>
        </p:nvSpPr>
        <p:spPr>
          <a:xfrm>
            <a:off x="831850" y="5672305"/>
            <a:ext cx="10515600" cy="684045"/>
          </a:xfrm>
          <a:prstGeom prst="rect">
            <a:avLst/>
          </a:prstGeom>
        </p:spPr>
        <p:txBody>
          <a:bodyPr/>
          <a:lstStyle>
            <a:lvl1pPr marL="0" indent="0">
              <a:buNone/>
              <a:defRPr sz="2400">
                <a:solidFill>
                  <a:schemeClr val="accent1">
                    <a:lumMod val="50000"/>
                  </a:schemeClr>
                </a:solidFill>
                <a:latin typeface="Arial Nova" panose="020B05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9" name="Picture 8" descr="State of California Energy Commission logo"/>
          <p:cNvPicPr>
            <a:picLocks noChangeAspect="1"/>
          </p:cNvPicPr>
          <p:nvPr userDrawn="1"/>
        </p:nvPicPr>
        <p:blipFill>
          <a:blip r:embed="rId3"/>
          <a:srcRect/>
          <a:stretch/>
        </p:blipFill>
        <p:spPr>
          <a:xfrm>
            <a:off x="838416" y="815165"/>
            <a:ext cx="1287050" cy="1131555"/>
          </a:xfrm>
          <a:prstGeom prst="rect">
            <a:avLst/>
          </a:prstGeom>
        </p:spPr>
      </p:pic>
    </p:spTree>
    <p:extLst>
      <p:ext uri="{BB962C8B-B14F-4D97-AF65-F5344CB8AC3E}">
        <p14:creationId xmlns:p14="http://schemas.microsoft.com/office/powerpoint/2010/main" val="19022129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atin typeface="Arial Nova" panose="020B0504020202020204" pitchFamily="34" charset="0"/>
              </a:defRPr>
            </a:lvl1pPr>
          </a:lstStyle>
          <a:p>
            <a:fld id="{D76D0696-7CCE-494F-A431-EAFE08099352}" type="datetime1">
              <a:rPr lang="en-US" smtClean="0"/>
              <a:pPr/>
              <a:t>5/11/23</a:t>
            </a:fld>
            <a:endParaRPr lang="en-US"/>
          </a:p>
        </p:txBody>
      </p:sp>
      <p:sp>
        <p:nvSpPr>
          <p:cNvPr id="6" name="Footer Placeholder 5"/>
          <p:cNvSpPr>
            <a:spLocks noGrp="1"/>
          </p:cNvSpPr>
          <p:nvPr>
            <p:ph type="ftr" sz="quarter" idx="11"/>
          </p:nvPr>
        </p:nvSpPr>
        <p:spPr/>
        <p:txBody>
          <a:bodyPr/>
          <a:lstStyle>
            <a:lvl1pPr>
              <a:defRPr>
                <a:latin typeface="Arial Nova" panose="020B0504020202020204" pitchFamily="34" charset="0"/>
              </a:defRPr>
            </a:lvl1pPr>
          </a:lstStyle>
          <a:p>
            <a:endParaRPr lang="en-US"/>
          </a:p>
        </p:txBody>
      </p:sp>
      <p:sp>
        <p:nvSpPr>
          <p:cNvPr id="7" name="Slide Number Placeholder 6"/>
          <p:cNvSpPr>
            <a:spLocks noGrp="1"/>
          </p:cNvSpPr>
          <p:nvPr>
            <p:ph type="sldNum" sz="quarter" idx="12"/>
          </p:nvPr>
        </p:nvSpPr>
        <p:spPr/>
        <p:txBody>
          <a:bodyPr/>
          <a:lstStyle>
            <a:lvl1pPr>
              <a:defRPr>
                <a:latin typeface="Arial Nova" panose="020B0504020202020204" pitchFamily="34" charset="0"/>
              </a:defRPr>
            </a:lvl1pPr>
          </a:lstStyle>
          <a:p>
            <a:fld id="{7F09A1A5-4186-AE45-B489-8F93D826EB49}" type="slidenum">
              <a:rPr lang="en-US" smtClean="0"/>
              <a:pPr/>
              <a:t>‹#›</a:t>
            </a:fld>
            <a:endParaRPr lang="en-US"/>
          </a:p>
        </p:txBody>
      </p:sp>
      <p:sp>
        <p:nvSpPr>
          <p:cNvPr id="8" name="Enter Title Here"/>
          <p:cNvSpPr>
            <a:spLocks noGrp="1"/>
          </p:cNvSpPr>
          <p:nvPr>
            <p:ph type="title"/>
          </p:nvPr>
        </p:nvSpPr>
        <p:spPr>
          <a:xfrm>
            <a:off x="1399822" y="237067"/>
            <a:ext cx="9953978" cy="1038840"/>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402073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atin typeface="Arial Nova" panose="020B0504020202020204" pitchFamily="34" charset="0"/>
              </a:defRPr>
            </a:lvl1pPr>
          </a:lstStyle>
          <a:p>
            <a:fld id="{9F386C1D-959B-6C44-9D8E-1EBE83060B83}" type="datetime1">
              <a:rPr lang="en-US" smtClean="0"/>
              <a:pPr/>
              <a:t>5/11/23</a:t>
            </a:fld>
            <a:endParaRPr lang="en-US"/>
          </a:p>
        </p:txBody>
      </p:sp>
      <p:sp>
        <p:nvSpPr>
          <p:cNvPr id="8" name="Footer Placeholder 7"/>
          <p:cNvSpPr>
            <a:spLocks noGrp="1"/>
          </p:cNvSpPr>
          <p:nvPr>
            <p:ph type="ftr" sz="quarter" idx="11"/>
          </p:nvPr>
        </p:nvSpPr>
        <p:spPr/>
        <p:txBody>
          <a:bodyPr/>
          <a:lstStyle>
            <a:lvl1pPr>
              <a:defRPr>
                <a:latin typeface="Arial Nova" panose="020B0504020202020204" pitchFamily="34" charset="0"/>
              </a:defRPr>
            </a:lvl1pPr>
          </a:lstStyle>
          <a:p>
            <a:endParaRPr lang="en-US"/>
          </a:p>
        </p:txBody>
      </p:sp>
      <p:sp>
        <p:nvSpPr>
          <p:cNvPr id="9" name="Slide Number Placeholder 8"/>
          <p:cNvSpPr>
            <a:spLocks noGrp="1"/>
          </p:cNvSpPr>
          <p:nvPr>
            <p:ph type="sldNum" sz="quarter" idx="12"/>
          </p:nvPr>
        </p:nvSpPr>
        <p:spPr/>
        <p:txBody>
          <a:bodyPr/>
          <a:lstStyle>
            <a:lvl1pPr>
              <a:defRPr>
                <a:latin typeface="Arial Nova" panose="020B0504020202020204" pitchFamily="34" charset="0"/>
              </a:defRPr>
            </a:lvl1pPr>
          </a:lstStyle>
          <a:p>
            <a:fld id="{7F09A1A5-4186-AE45-B489-8F93D826EB49}" type="slidenum">
              <a:rPr lang="en-US" smtClean="0"/>
              <a:pPr/>
              <a:t>‹#›</a:t>
            </a:fld>
            <a:endParaRPr lang="en-US"/>
          </a:p>
        </p:txBody>
      </p:sp>
      <p:sp>
        <p:nvSpPr>
          <p:cNvPr id="10" name="Enter Title Here"/>
          <p:cNvSpPr>
            <a:spLocks noGrp="1"/>
          </p:cNvSpPr>
          <p:nvPr>
            <p:ph type="title"/>
          </p:nvPr>
        </p:nvSpPr>
        <p:spPr>
          <a:xfrm>
            <a:off x="1399822" y="237067"/>
            <a:ext cx="9953978" cy="1038840"/>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16644500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4909F6-C5C0-404A-8B68-383F4730A3E4}" type="datetime1">
              <a:rPr lang="en-US" smtClean="0"/>
              <a:t>5/11/23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CDCD1BE-76F0-964D-BEB4-4B9A284D890B}" type="slidenum">
              <a:rPr lang="en-US" smtClean="0"/>
              <a:pPr/>
              <a:t>‹#›</a:t>
            </a:fld>
            <a:endParaRPr lang="en-US"/>
          </a:p>
        </p:txBody>
      </p:sp>
    </p:spTree>
    <p:extLst>
      <p:ext uri="{BB962C8B-B14F-4D97-AF65-F5344CB8AC3E}">
        <p14:creationId xmlns:p14="http://schemas.microsoft.com/office/powerpoint/2010/main" val="3394521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A356507B-4CCB-9B49-A0AD-E20110655715}" type="datetime1">
              <a:rPr lang="en-US" smtClean="0"/>
              <a:t>5/11/23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420EBB6-C900-684B-B96E-D78E525ADD2C}" type="slidenum">
              <a:rPr lang="en-US" smtClean="0"/>
              <a:t>‹#›</a:t>
            </a:fld>
            <a:endParaRPr lang="en-US"/>
          </a:p>
        </p:txBody>
      </p:sp>
    </p:spTree>
    <p:extLst>
      <p:ext uri="{BB962C8B-B14F-4D97-AF65-F5344CB8AC3E}">
        <p14:creationId xmlns:p14="http://schemas.microsoft.com/office/powerpoint/2010/main" val="1236860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2: Centered">
    <p:spTree>
      <p:nvGrpSpPr>
        <p:cNvPr id="1" name=""/>
        <p:cNvGrpSpPr/>
        <p:nvPr/>
      </p:nvGrpSpPr>
      <p:grpSpPr>
        <a:xfrm>
          <a:off x="0" y="0"/>
          <a:ext cx="0" cy="0"/>
          <a:chOff x="0" y="0"/>
          <a:chExt cx="0" cy="0"/>
        </a:xfrm>
      </p:grpSpPr>
      <p:sp>
        <p:nvSpPr>
          <p:cNvPr id="2" name="Enter Title Here"/>
          <p:cNvSpPr>
            <a:spLocks noGrp="1"/>
          </p:cNvSpPr>
          <p:nvPr>
            <p:ph type="ctrTitle"/>
          </p:nvPr>
        </p:nvSpPr>
        <p:spPr>
          <a:xfrm>
            <a:off x="890016" y="809622"/>
            <a:ext cx="10411968" cy="2387600"/>
          </a:xfrm>
        </p:spPr>
        <p:txBody>
          <a:bodyPr anchor="b">
            <a:normAutofit/>
          </a:bodyPr>
          <a:lstStyle>
            <a:lvl1pPr algn="ctr">
              <a:defRPr sz="4800"/>
            </a:lvl1pPr>
          </a:lstStyle>
          <a:p>
            <a:r>
              <a:rPr lang="en-US"/>
              <a:t>Click to edit Master title style</a:t>
            </a:r>
          </a:p>
        </p:txBody>
      </p:sp>
      <p:sp>
        <p:nvSpPr>
          <p:cNvPr id="3" name="Subtitle 2"/>
          <p:cNvSpPr>
            <a:spLocks noGrp="1"/>
          </p:cNvSpPr>
          <p:nvPr>
            <p:ph type="subTitle" idx="1"/>
          </p:nvPr>
        </p:nvSpPr>
        <p:spPr>
          <a:xfrm>
            <a:off x="890016" y="3289297"/>
            <a:ext cx="1041196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4724400" y="5614142"/>
            <a:ext cx="2743200" cy="365125"/>
          </a:xfrm>
        </p:spPr>
        <p:txBody>
          <a:bodyPr/>
          <a:lstStyle>
            <a:lvl1pPr algn="ctr">
              <a:defRPr/>
            </a:lvl1pPr>
          </a:lstStyle>
          <a:p>
            <a:fld id="{3D9BE262-3EE3-F74D-9197-E99064608A81}" type="datetime1">
              <a:rPr lang="en-US" smtClean="0"/>
              <a:t>5/11/23</a:t>
            </a:fld>
            <a:endParaRPr lang="en-US"/>
          </a:p>
        </p:txBody>
      </p:sp>
      <p:sp>
        <p:nvSpPr>
          <p:cNvPr id="5" name="Footer Placeholder 4"/>
          <p:cNvSpPr>
            <a:spLocks noGrp="1"/>
          </p:cNvSpPr>
          <p:nvPr>
            <p:ph type="ftr" sz="quarter" idx="11"/>
          </p:nvPr>
        </p:nvSpPr>
        <p:spPr>
          <a:xfrm>
            <a:off x="4038600" y="6095093"/>
            <a:ext cx="4114800" cy="365125"/>
          </a:xfrm>
        </p:spPr>
        <p:txBody>
          <a:bodyPr/>
          <a:lstStyle>
            <a:lvl1pPr algn="ctr">
              <a:defRPr/>
            </a:lvl1pPr>
          </a:lstStyle>
          <a:p>
            <a:endParaRPr lang="en-US"/>
          </a:p>
        </p:txBody>
      </p:sp>
      <p:pic>
        <p:nvPicPr>
          <p:cNvPr id="7" name="Picture 6" descr="State of California Energy Commission logo"/>
          <p:cNvPicPr>
            <a:picLocks noChangeAspect="1"/>
          </p:cNvPicPr>
          <p:nvPr userDrawn="1"/>
        </p:nvPicPr>
        <p:blipFill>
          <a:blip r:embed="rId2"/>
          <a:srcRect/>
          <a:stretch/>
        </p:blipFill>
        <p:spPr>
          <a:xfrm>
            <a:off x="5472576" y="666179"/>
            <a:ext cx="1246850" cy="1096212"/>
          </a:xfrm>
          <a:prstGeom prst="rect">
            <a:avLst/>
          </a:prstGeom>
        </p:spPr>
      </p:pic>
    </p:spTree>
    <p:extLst>
      <p:ext uri="{BB962C8B-B14F-4D97-AF65-F5344CB8AC3E}">
        <p14:creationId xmlns:p14="http://schemas.microsoft.com/office/powerpoint/2010/main" val="114444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2: Left">
    <p:spTree>
      <p:nvGrpSpPr>
        <p:cNvPr id="1" name=""/>
        <p:cNvGrpSpPr/>
        <p:nvPr/>
      </p:nvGrpSpPr>
      <p:grpSpPr>
        <a:xfrm>
          <a:off x="0" y="0"/>
          <a:ext cx="0" cy="0"/>
          <a:chOff x="0" y="0"/>
          <a:chExt cx="0" cy="0"/>
        </a:xfrm>
      </p:grpSpPr>
      <p:sp>
        <p:nvSpPr>
          <p:cNvPr id="2" name="Enter Title Here"/>
          <p:cNvSpPr>
            <a:spLocks noGrp="1"/>
          </p:cNvSpPr>
          <p:nvPr>
            <p:ph type="title"/>
          </p:nvPr>
        </p:nvSpPr>
        <p:spPr>
          <a:xfrm>
            <a:off x="831850" y="712801"/>
            <a:ext cx="10515600" cy="2852737"/>
          </a:xfrm>
        </p:spPr>
        <p:txBody>
          <a:bodyPr anchor="b">
            <a:normAutofit/>
          </a:bodyPr>
          <a:lstStyle>
            <a:lvl1pPr>
              <a:defRPr sz="4800"/>
            </a:lvl1pPr>
          </a:lstStyle>
          <a:p>
            <a:r>
              <a:rPr lang="en-US"/>
              <a:t>Click to edit Master title style</a:t>
            </a:r>
          </a:p>
        </p:txBody>
      </p:sp>
      <p:sp>
        <p:nvSpPr>
          <p:cNvPr id="3" name="Text Placeholder 2"/>
          <p:cNvSpPr>
            <a:spLocks noGrp="1"/>
          </p:cNvSpPr>
          <p:nvPr>
            <p:ph type="body" idx="1"/>
          </p:nvPr>
        </p:nvSpPr>
        <p:spPr>
          <a:xfrm>
            <a:off x="831850" y="3592526"/>
            <a:ext cx="10515600" cy="1500187"/>
          </a:xfrm>
        </p:spPr>
        <p:txBody>
          <a:bodyPr/>
          <a:lstStyle>
            <a:lvl1pPr marL="0" indent="0">
              <a:buNone/>
              <a:defRPr sz="2400">
                <a:solidFill>
                  <a:schemeClr val="accent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AC74B8-448C-2642-809F-1184DC1B0B1B}" type="datetime1">
              <a:rPr lang="en-US" smtClean="0"/>
              <a:t>5/11/23</a:t>
            </a:fld>
            <a:endParaRPr lang="en-US"/>
          </a:p>
        </p:txBody>
      </p:sp>
      <p:pic>
        <p:nvPicPr>
          <p:cNvPr id="8" name="Picture 7" descr="State of California Energy Commission logo"/>
          <p:cNvPicPr>
            <a:picLocks noChangeAspect="1"/>
          </p:cNvPicPr>
          <p:nvPr userDrawn="1"/>
        </p:nvPicPr>
        <p:blipFill>
          <a:blip r:embed="rId2"/>
          <a:srcRect/>
          <a:stretch/>
        </p:blipFill>
        <p:spPr>
          <a:xfrm>
            <a:off x="832062" y="4883817"/>
            <a:ext cx="1246850" cy="1096212"/>
          </a:xfrm>
          <a:prstGeom prst="rect">
            <a:avLst/>
          </a:prstGeom>
        </p:spPr>
      </p:pic>
      <p:sp>
        <p:nvSpPr>
          <p:cNvPr id="10" name="Content Placeholder 9"/>
          <p:cNvSpPr>
            <a:spLocks noGrp="1"/>
          </p:cNvSpPr>
          <p:nvPr>
            <p:ph sz="quarter" idx="13" hasCustomPrompt="1"/>
          </p:nvPr>
        </p:nvSpPr>
        <p:spPr>
          <a:xfrm>
            <a:off x="2363788" y="4813085"/>
            <a:ext cx="2911475" cy="1022350"/>
          </a:xfrm>
        </p:spPr>
        <p:txBody>
          <a:bodyPr>
            <a:noAutofit/>
          </a:bodyPr>
          <a:lstStyle>
            <a:lvl1pPr marL="0" indent="0">
              <a:buNone/>
              <a:defRPr sz="2400" baseline="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Presenters:</a:t>
            </a:r>
          </a:p>
          <a:p>
            <a:pPr lvl="0"/>
            <a:r>
              <a:rPr lang="en-US"/>
              <a:t>Name 1</a:t>
            </a:r>
          </a:p>
          <a:p>
            <a:pPr lvl="0"/>
            <a:r>
              <a:rPr lang="en-US"/>
              <a:t>Name 2</a:t>
            </a:r>
          </a:p>
        </p:txBody>
      </p:sp>
    </p:spTree>
    <p:extLst>
      <p:ext uri="{BB962C8B-B14F-4D97-AF65-F5344CB8AC3E}">
        <p14:creationId xmlns:p14="http://schemas.microsoft.com/office/powerpoint/2010/main" val="583760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2: Simple">
    <p:spTree>
      <p:nvGrpSpPr>
        <p:cNvPr id="1" name=""/>
        <p:cNvGrpSpPr/>
        <p:nvPr/>
      </p:nvGrpSpPr>
      <p:grpSpPr>
        <a:xfrm>
          <a:off x="0" y="0"/>
          <a:ext cx="0" cy="0"/>
          <a:chOff x="0" y="0"/>
          <a:chExt cx="0" cy="0"/>
        </a:xfrm>
      </p:grpSpPr>
      <p:sp>
        <p:nvSpPr>
          <p:cNvPr id="2" name="Enter Title Here"/>
          <p:cNvSpPr>
            <a:spLocks noGrp="1"/>
          </p:cNvSpPr>
          <p:nvPr>
            <p:ph type="title"/>
          </p:nvPr>
        </p:nvSpPr>
        <p:spPr>
          <a:xfrm>
            <a:off x="838200" y="3012554"/>
            <a:ext cx="10515600" cy="1325563"/>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C1438AE9-9170-C44D-B69D-85230FA628E5}" type="datetime1">
              <a:rPr lang="en-US" smtClean="0"/>
              <a:t>5/11/23</a:t>
            </a:fld>
            <a:endParaRPr lang="en-US"/>
          </a:p>
        </p:txBody>
      </p:sp>
      <p:pic>
        <p:nvPicPr>
          <p:cNvPr id="6" name="Picture 5" descr="State of California Energy Commission logo"/>
          <p:cNvPicPr>
            <a:picLocks noChangeAspect="1"/>
          </p:cNvPicPr>
          <p:nvPr userDrawn="1"/>
        </p:nvPicPr>
        <p:blipFill>
          <a:blip r:embed="rId2"/>
          <a:srcRect/>
          <a:stretch/>
        </p:blipFill>
        <p:spPr>
          <a:xfrm>
            <a:off x="838412" y="656202"/>
            <a:ext cx="1246850" cy="1096212"/>
          </a:xfrm>
          <a:prstGeom prst="rect">
            <a:avLst/>
          </a:prstGeom>
        </p:spPr>
      </p:pic>
    </p:spTree>
    <p:extLst>
      <p:ext uri="{BB962C8B-B14F-4D97-AF65-F5344CB8AC3E}">
        <p14:creationId xmlns:p14="http://schemas.microsoft.com/office/powerpoint/2010/main" val="9027837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Content: 1 fram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Enter Title Here"/>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a:latin typeface="Arial Nova" panose="020B0504020202020204" pitchFamily="34" charset="0"/>
              </a:defRPr>
            </a:lvl1pPr>
            <a:lvl2pPr>
              <a:defRPr>
                <a:latin typeface="Arial Nova" panose="020B0504020202020204" pitchFamily="34" charset="0"/>
              </a:defRPr>
            </a:lvl2pPr>
            <a:lvl3pPr>
              <a:defRPr>
                <a:latin typeface="Arial Nova" panose="020B0504020202020204" pitchFamily="34" charset="0"/>
              </a:defRPr>
            </a:lvl3pPr>
            <a:lvl4pPr>
              <a:defRPr>
                <a:latin typeface="Arial Nova" panose="020B0504020202020204" pitchFamily="34" charset="0"/>
              </a:defRPr>
            </a:lvl4pPr>
            <a:lvl5pPr>
              <a:defRPr>
                <a:latin typeface="Arial Nova" panose="020B05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atin typeface="Arial Nova" panose="020B0504020202020204" pitchFamily="34" charset="0"/>
              </a:defRPr>
            </a:lvl1pPr>
          </a:lstStyle>
          <a:p>
            <a:fld id="{756C4852-C69A-3C46-A74D-F2D8C6D17F46}" type="datetime1">
              <a:rPr lang="en-US" smtClean="0"/>
              <a:pPr/>
              <a:t>5/11/23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463234"/>
            <a:ext cx="1803400" cy="365125"/>
          </a:xfrm>
        </p:spPr>
        <p:txBody>
          <a:bodyPr/>
          <a:lstStyle/>
          <a:p>
            <a:fld id="{005C4985-ACD0-2B4C-8981-36243250F268}" type="slidenum">
              <a:rPr lang="en-US" smtClean="0"/>
              <a:t>‹#›</a:t>
            </a:fld>
            <a:endParaRPr lang="en-US"/>
          </a:p>
        </p:txBody>
      </p:sp>
    </p:spTree>
    <p:extLst>
      <p:ext uri="{BB962C8B-B14F-4D97-AF65-F5344CB8AC3E}">
        <p14:creationId xmlns:p14="http://schemas.microsoft.com/office/powerpoint/2010/main" val="793645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Content: 2 frame">
    <p:spTree>
      <p:nvGrpSpPr>
        <p:cNvPr id="1" name=""/>
        <p:cNvGrpSpPr/>
        <p:nvPr/>
      </p:nvGrpSpPr>
      <p:grpSpPr>
        <a:xfrm>
          <a:off x="0" y="0"/>
          <a:ext cx="0" cy="0"/>
          <a:chOff x="0" y="0"/>
          <a:chExt cx="0" cy="0"/>
        </a:xfrm>
      </p:grpSpPr>
      <p:sp>
        <p:nvSpPr>
          <p:cNvPr id="2" name="Enter Title Here"/>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defRPr>
                <a:latin typeface="Arial Nova" panose="020B0504020202020204" pitchFamily="34" charset="0"/>
              </a:defRPr>
            </a:lvl1pPr>
            <a:lvl2pPr>
              <a:defRPr>
                <a:latin typeface="Arial Nova" panose="020B0504020202020204" pitchFamily="34" charset="0"/>
              </a:defRPr>
            </a:lvl2pPr>
            <a:lvl3pPr>
              <a:defRPr>
                <a:latin typeface="Arial Nova" panose="020B0504020202020204" pitchFamily="34" charset="0"/>
              </a:defRPr>
            </a:lvl3pPr>
            <a:lvl4pPr>
              <a:defRPr>
                <a:latin typeface="Arial Nova" panose="020B0504020202020204" pitchFamily="34" charset="0"/>
              </a:defRPr>
            </a:lvl4pPr>
            <a:lvl5pPr>
              <a:defRPr>
                <a:latin typeface="Arial Nova" panose="020B05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lvl1pPr>
              <a:defRPr>
                <a:latin typeface="Arial Nova" panose="020B0504020202020204" pitchFamily="34" charset="0"/>
              </a:defRPr>
            </a:lvl1pPr>
            <a:lvl2pPr>
              <a:defRPr>
                <a:latin typeface="Arial Nova" panose="020B0504020202020204" pitchFamily="34" charset="0"/>
              </a:defRPr>
            </a:lvl2pPr>
            <a:lvl3pPr>
              <a:defRPr>
                <a:latin typeface="Arial Nova" panose="020B0504020202020204" pitchFamily="34" charset="0"/>
              </a:defRPr>
            </a:lvl3pPr>
            <a:lvl4pPr>
              <a:defRPr>
                <a:latin typeface="Arial Nova" panose="020B0504020202020204" pitchFamily="34" charset="0"/>
              </a:defRPr>
            </a:lvl4pPr>
            <a:lvl5pPr>
              <a:defRPr>
                <a:latin typeface="Arial Nova" panose="020B05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atin typeface="Arial Nova" panose="020B0504020202020204" pitchFamily="34" charset="0"/>
              </a:defRPr>
            </a:lvl1pPr>
          </a:lstStyle>
          <a:p>
            <a:fld id="{81C91894-EB80-6048-AAFF-32CE04FEA1F0}" type="datetime1">
              <a:rPr lang="en-US" smtClean="0"/>
              <a:pPr/>
              <a:t>5/11/23</a:t>
            </a:fld>
            <a:endParaRPr lang="en-US"/>
          </a:p>
        </p:txBody>
      </p:sp>
      <p:sp>
        <p:nvSpPr>
          <p:cNvPr id="6" name="Footer Placeholder 5"/>
          <p:cNvSpPr>
            <a:spLocks noGrp="1"/>
          </p:cNvSpPr>
          <p:nvPr>
            <p:ph type="ftr" sz="quarter" idx="11"/>
          </p:nvPr>
        </p:nvSpPr>
        <p:spPr/>
        <p:txBody>
          <a:bodyPr/>
          <a:lstStyle>
            <a:lvl1pPr>
              <a:defRPr lang="en-US" sz="1200" kern="1200">
                <a:solidFill>
                  <a:schemeClr val="bg2">
                    <a:lumMod val="10000"/>
                  </a:schemeClr>
                </a:solidFill>
                <a:latin typeface="Arial Nova" panose="020B0504020202020204" pitchFamily="34" charset="0"/>
                <a:ea typeface="+mn-ea"/>
                <a:cs typeface="+mn-cs"/>
              </a:defRPr>
            </a:lvl1pPr>
          </a:lstStyle>
          <a:p>
            <a:endParaRPr lang="en-US"/>
          </a:p>
        </p:txBody>
      </p:sp>
      <p:sp>
        <p:nvSpPr>
          <p:cNvPr id="7" name="Slide Number Placeholder 6"/>
          <p:cNvSpPr>
            <a:spLocks noGrp="1"/>
          </p:cNvSpPr>
          <p:nvPr>
            <p:ph type="sldNum" sz="quarter" idx="12"/>
          </p:nvPr>
        </p:nvSpPr>
        <p:spPr/>
        <p:txBody>
          <a:bodyPr/>
          <a:lstStyle>
            <a:lvl1pPr>
              <a:defRPr lang="en-US" sz="1200" kern="1200" smtClean="0">
                <a:solidFill>
                  <a:schemeClr val="bg2">
                    <a:lumMod val="10000"/>
                  </a:schemeClr>
                </a:solidFill>
                <a:latin typeface="Arial Nova" panose="020B0504020202020204" pitchFamily="34" charset="0"/>
                <a:ea typeface="+mn-ea"/>
                <a:cs typeface="+mn-cs"/>
              </a:defRPr>
            </a:lvl1pPr>
          </a:lstStyle>
          <a:p>
            <a:fld id="{005C4985-ACD0-2B4C-8981-36243250F268}" type="slidenum">
              <a:rPr lang="en-US" smtClean="0"/>
              <a:pPr/>
              <a:t>‹#›</a:t>
            </a:fld>
            <a:endParaRPr lang="en-US"/>
          </a:p>
        </p:txBody>
      </p:sp>
    </p:spTree>
    <p:extLst>
      <p:ext uri="{BB962C8B-B14F-4D97-AF65-F5344CB8AC3E}">
        <p14:creationId xmlns:p14="http://schemas.microsoft.com/office/powerpoint/2010/main" val="15104803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2 frame w/ titl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anchor="b"/>
          <a:lstStyle>
            <a:lvl1pPr marL="0" indent="0">
              <a:buNone/>
              <a:defRPr sz="2400" b="1">
                <a:latin typeface="Arial Nova" panose="020B05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a:latin typeface="Arial Nova" panose="020B0504020202020204" pitchFamily="34" charset="0"/>
              </a:defRPr>
            </a:lvl1pPr>
            <a:lvl2pPr>
              <a:defRPr>
                <a:latin typeface="Arial Nova" panose="020B0504020202020204" pitchFamily="34" charset="0"/>
              </a:defRPr>
            </a:lvl2pPr>
            <a:lvl3pPr>
              <a:defRPr>
                <a:latin typeface="Arial Nova" panose="020B0504020202020204" pitchFamily="34" charset="0"/>
              </a:defRPr>
            </a:lvl3pPr>
            <a:lvl4pPr>
              <a:defRPr>
                <a:latin typeface="Arial Nova" panose="020B0504020202020204" pitchFamily="34" charset="0"/>
              </a:defRPr>
            </a:lvl4pPr>
            <a:lvl5pPr>
              <a:defRPr>
                <a:latin typeface="Arial Nova" panose="020B05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atin typeface="Arial Nova" panose="020B05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a:latin typeface="Arial Nova" panose="020B0504020202020204" pitchFamily="34" charset="0"/>
              </a:defRPr>
            </a:lvl1pPr>
            <a:lvl2pPr>
              <a:defRPr>
                <a:latin typeface="Arial Nova" panose="020B0504020202020204" pitchFamily="34" charset="0"/>
              </a:defRPr>
            </a:lvl2pPr>
            <a:lvl3pPr>
              <a:defRPr>
                <a:latin typeface="Arial Nova" panose="020B0504020202020204" pitchFamily="34" charset="0"/>
              </a:defRPr>
            </a:lvl3pPr>
            <a:lvl4pPr>
              <a:defRPr>
                <a:latin typeface="Arial Nova" panose="020B0504020202020204" pitchFamily="34" charset="0"/>
              </a:defRPr>
            </a:lvl4pPr>
            <a:lvl5pPr>
              <a:defRPr>
                <a:latin typeface="Arial Nova" panose="020B05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9ACA14F-C253-2C4B-BB94-A112B33202D4}" type="datetime1">
              <a:rPr lang="en-US" smtClean="0"/>
              <a:t>5/11/23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05C4985-ACD0-2B4C-8981-36243250F268}" type="slidenum">
              <a:rPr lang="en-US" smtClean="0"/>
              <a:t>‹#›</a:t>
            </a:fld>
            <a:endParaRPr lang="en-US"/>
          </a:p>
        </p:txBody>
      </p:sp>
      <p:sp>
        <p:nvSpPr>
          <p:cNvPr id="11" name="Enter Title Here"/>
          <p:cNvSpPr>
            <a:spLocks noGrp="1"/>
          </p:cNvSpPr>
          <p:nvPr>
            <p:ph type="title"/>
          </p:nvPr>
        </p:nvSpPr>
        <p:spPr>
          <a:xfrm>
            <a:off x="1399822" y="237067"/>
            <a:ext cx="9953978" cy="1038840"/>
          </a:xfrm>
        </p:spPr>
        <p:txBody>
          <a:bodyPr/>
          <a:lstStyle/>
          <a:p>
            <a:r>
              <a:rPr lang="en-US"/>
              <a:t>Click to edit Master title style</a:t>
            </a:r>
          </a:p>
        </p:txBody>
      </p:sp>
    </p:spTree>
    <p:extLst>
      <p:ext uri="{BB962C8B-B14F-4D97-AF65-F5344CB8AC3E}">
        <p14:creationId xmlns:p14="http://schemas.microsoft.com/office/powerpoint/2010/main" val="12389336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Content: Figure">
    <p:spTree>
      <p:nvGrpSpPr>
        <p:cNvPr id="1" name=""/>
        <p:cNvGrpSpPr/>
        <p:nvPr/>
      </p:nvGrpSpPr>
      <p:grpSpPr>
        <a:xfrm>
          <a:off x="0" y="0"/>
          <a:ext cx="0" cy="0"/>
          <a:chOff x="0" y="0"/>
          <a:chExt cx="0" cy="0"/>
        </a:xfrm>
      </p:grpSpPr>
      <p:sp>
        <p:nvSpPr>
          <p:cNvPr id="2" name="Enter Title Here"/>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atin typeface="Arial Nova" panose="020B0504020202020204" pitchFamily="34" charset="0"/>
              </a:defRPr>
            </a:lvl1pPr>
          </a:lstStyle>
          <a:p>
            <a:fld id="{A0A639FC-0D0B-254C-A488-84C1053DC81E}" type="datetime1">
              <a:rPr lang="en-US" smtClean="0"/>
              <a:pPr/>
              <a:t>5/11/23</a:t>
            </a:fld>
            <a:endParaRPr lang="en-US"/>
          </a:p>
        </p:txBody>
      </p:sp>
      <p:sp>
        <p:nvSpPr>
          <p:cNvPr id="4" name="Footer Placeholder 3"/>
          <p:cNvSpPr>
            <a:spLocks noGrp="1"/>
          </p:cNvSpPr>
          <p:nvPr>
            <p:ph type="ftr" sz="quarter" idx="11"/>
          </p:nvPr>
        </p:nvSpPr>
        <p:spPr/>
        <p:txBody>
          <a:bodyPr/>
          <a:lstStyle>
            <a:lvl1pPr>
              <a:defRPr>
                <a:latin typeface="Arial Nova" panose="020B0504020202020204" pitchFamily="34" charset="0"/>
              </a:defRPr>
            </a:lvl1pPr>
          </a:lstStyle>
          <a:p>
            <a:endParaRPr lang="en-US"/>
          </a:p>
        </p:txBody>
      </p:sp>
      <p:sp>
        <p:nvSpPr>
          <p:cNvPr id="5" name="Slide Number Placeholder 4"/>
          <p:cNvSpPr>
            <a:spLocks noGrp="1"/>
          </p:cNvSpPr>
          <p:nvPr>
            <p:ph type="sldNum" sz="quarter" idx="12"/>
          </p:nvPr>
        </p:nvSpPr>
        <p:spPr/>
        <p:txBody>
          <a:bodyPr/>
          <a:lstStyle>
            <a:lvl1pPr>
              <a:defRPr>
                <a:latin typeface="Arial Nova" panose="020B0504020202020204" pitchFamily="34" charset="0"/>
              </a:defRPr>
            </a:lvl1pPr>
          </a:lstStyle>
          <a:p>
            <a:fld id="{005C4985-ACD0-2B4C-8981-36243250F268}" type="slidenum">
              <a:rPr lang="en-US" smtClean="0"/>
              <a:pPr/>
              <a:t>‹#›</a:t>
            </a:fld>
            <a:endParaRPr lang="en-US"/>
          </a:p>
        </p:txBody>
      </p:sp>
    </p:spTree>
    <p:extLst>
      <p:ext uri="{BB962C8B-B14F-4D97-AF65-F5344CB8AC3E}">
        <p14:creationId xmlns:p14="http://schemas.microsoft.com/office/powerpoint/2010/main" val="7558091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latin typeface="Arial Nova" panose="020B0504020202020204" pitchFamily="34" charset="0"/>
              </a:defRPr>
            </a:lvl1pPr>
          </a:lstStyle>
          <a:p>
            <a:fld id="{EAAEF258-FE05-9A40-ABEB-3CEFD609CF46}" type="datetime1">
              <a:rPr lang="en-US" smtClean="0"/>
              <a:pPr/>
              <a:t>5/11/23</a:t>
            </a:fld>
            <a:endParaRPr lang="en-US"/>
          </a:p>
        </p:txBody>
      </p:sp>
      <p:sp>
        <p:nvSpPr>
          <p:cNvPr id="5" name="Footer Placeholder 4"/>
          <p:cNvSpPr>
            <a:spLocks noGrp="1"/>
          </p:cNvSpPr>
          <p:nvPr>
            <p:ph type="ftr" sz="quarter" idx="11"/>
          </p:nvPr>
        </p:nvSpPr>
        <p:spPr/>
        <p:txBody>
          <a:bodyPr/>
          <a:lstStyle>
            <a:lvl1pPr>
              <a:defRPr>
                <a:latin typeface="Arial Nova" panose="020B0504020202020204" pitchFamily="34" charset="0"/>
              </a:defRPr>
            </a:lvl1pPr>
          </a:lstStyle>
          <a:p>
            <a:endParaRPr lang="en-US"/>
          </a:p>
        </p:txBody>
      </p:sp>
      <p:sp>
        <p:nvSpPr>
          <p:cNvPr id="6" name="Slide Number Placeholder 5"/>
          <p:cNvSpPr>
            <a:spLocks noGrp="1"/>
          </p:cNvSpPr>
          <p:nvPr>
            <p:ph type="sldNum" sz="quarter" idx="12"/>
          </p:nvPr>
        </p:nvSpPr>
        <p:spPr/>
        <p:txBody>
          <a:bodyPr/>
          <a:lstStyle>
            <a:lvl1pPr>
              <a:defRPr>
                <a:latin typeface="Arial Nova" panose="020B0504020202020204" pitchFamily="34" charset="0"/>
              </a:defRPr>
            </a:lvl1pPr>
          </a:lstStyle>
          <a:p>
            <a:fld id="{7F09A1A5-4186-AE45-B489-8F93D826EB49}" type="slidenum">
              <a:rPr lang="en-US" smtClean="0"/>
              <a:pPr/>
              <a:t>‹#›</a:t>
            </a:fld>
            <a:endParaRPr lang="en-US"/>
          </a:p>
        </p:txBody>
      </p:sp>
      <p:sp>
        <p:nvSpPr>
          <p:cNvPr id="7" name="Enter Title Here"/>
          <p:cNvSpPr>
            <a:spLocks noGrp="1"/>
          </p:cNvSpPr>
          <p:nvPr>
            <p:ph type="title"/>
          </p:nvPr>
        </p:nvSpPr>
        <p:spPr>
          <a:xfrm>
            <a:off x="1399822" y="237067"/>
            <a:ext cx="9953978" cy="1038840"/>
          </a:xfrm>
        </p:spPr>
        <p:txBody>
          <a:bodyPr/>
          <a:lstStyle/>
          <a:p>
            <a:r>
              <a:rPr lang="en-US"/>
              <a:t>Click to edit Master title style</a:t>
            </a:r>
          </a:p>
        </p:txBody>
      </p:sp>
      <p:sp>
        <p:nvSpPr>
          <p:cNvPr id="8" name="Content Placeholder 2"/>
          <p:cNvSpPr>
            <a:spLocks noGrp="1"/>
          </p:cNvSpPr>
          <p:nvPr>
            <p:ph idx="1"/>
          </p:nvPr>
        </p:nvSpPr>
        <p:spPr>
          <a:xfrm>
            <a:off x="1399822" y="1825625"/>
            <a:ext cx="995397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1381657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4.png"/><Relationship Id="rId5" Type="http://schemas.openxmlformats.org/officeDocument/2006/relationships/theme" Target="../theme/theme3.xml"/><Relationship Id="rId4" Type="http://schemas.openxmlformats.org/officeDocument/2006/relationships/slideLayout" Target="../slideLayouts/slideLayout8.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2.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Nova" panose="020B0504020202020204" pitchFamily="34" charset="0"/>
              </a:defRPr>
            </a:lvl1pPr>
          </a:lstStyle>
          <a:p>
            <a:fld id="{F8CC8CC8-7D7E-0A4B-9437-745D5071E9C2}" type="datetime1">
              <a:rPr lang="en-US" smtClean="0"/>
              <a:pPr/>
              <a:t>5/11/23</a:t>
            </a:fld>
            <a:endParaRPr lang="en-US"/>
          </a:p>
        </p:txBody>
      </p:sp>
    </p:spTree>
    <p:extLst>
      <p:ext uri="{BB962C8B-B14F-4D97-AF65-F5344CB8AC3E}">
        <p14:creationId xmlns:p14="http://schemas.microsoft.com/office/powerpoint/2010/main" val="1296627523"/>
      </p:ext>
    </p:extLst>
  </p:cSld>
  <p:clrMap bg1="lt1" tx1="dk1" bg2="lt2" tx2="dk2" accent1="accent1" accent2="accent2" accent3="accent3" accent4="accent4" accent5="accent5" accent6="accent6" hlink="hlink" folHlink="folHlink"/>
  <p:sldLayoutIdLst>
    <p:sldLayoutId id="2147483649"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Nova" panose="020B0504020202020204" pitchFamily="34" charset="0"/>
              </a:defRPr>
            </a:lvl1pPr>
          </a:lstStyle>
          <a:p>
            <a:fld id="{3D34F360-0BA0-8540-B27B-28FBA28FADF7}" type="datetime1">
              <a:rPr lang="en-US" smtClean="0"/>
              <a:pPr/>
              <a:t>5/11/23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Nova" panose="020B0504020202020204" pitchFamily="34" charset="0"/>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Nova" panose="020B0504020202020204" pitchFamily="34" charset="0"/>
              </a:defRPr>
            </a:lvl1pPr>
          </a:lstStyle>
          <a:p>
            <a:fld id="{FCB12032-C4BC-1846-BCAE-83F2C463453C}" type="slidenum">
              <a:rPr lang="en-US" smtClean="0"/>
              <a:pPr/>
              <a:t>‹#›</a:t>
            </a:fld>
            <a:endParaRPr lang="en-US"/>
          </a:p>
        </p:txBody>
      </p:sp>
    </p:spTree>
    <p:extLst>
      <p:ext uri="{BB962C8B-B14F-4D97-AF65-F5344CB8AC3E}">
        <p14:creationId xmlns:p14="http://schemas.microsoft.com/office/powerpoint/2010/main" val="1442719388"/>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6" r:id="rId3"/>
  </p:sldLayoutIdLst>
  <p:hf hdr="0" ftr="0" dt="0"/>
  <p:txStyles>
    <p:titleStyle>
      <a:lvl1pPr algn="l" defTabSz="914400" rtl="0" eaLnBrk="1" latinLnBrk="0" hangingPunct="1">
        <a:lnSpc>
          <a:spcPct val="90000"/>
        </a:lnSpc>
        <a:spcBef>
          <a:spcPct val="0"/>
        </a:spcBef>
        <a:buNone/>
        <a:defRPr sz="4400" kern="1200">
          <a:solidFill>
            <a:schemeClr val="tx2">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400" kern="1200">
          <a:solidFill>
            <a:schemeClr val="accent1">
              <a:lumMod val="50000"/>
            </a:schemeClr>
          </a:solidFill>
          <a:latin typeface="Arial Nova" panose="020B0504020202020204" pitchFamily="34" charset="0"/>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Arial Nova" panose="020B0504020202020204" pitchFamily="34" charset="0"/>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Arial Nova" panose="020B0504020202020204" pitchFamily="34" charset="0"/>
          <a:ea typeface="+mn-ea"/>
          <a:cs typeface="+mn-cs"/>
        </a:defRPr>
      </a:lvl3pPr>
      <a:lvl4pPr marL="16002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Arial Nova" panose="020B0504020202020204" pitchFamily="34" charset="0"/>
          <a:ea typeface="+mn-ea"/>
          <a:cs typeface="+mn-cs"/>
        </a:defRPr>
      </a:lvl4pPr>
      <a:lvl5pPr marL="20574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Arial Nova" panose="020B0504020202020204" pitchFamily="34"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Enter Title Here"/>
          <p:cNvSpPr>
            <a:spLocks noGrp="1"/>
          </p:cNvSpPr>
          <p:nvPr>
            <p:ph type="title"/>
          </p:nvPr>
        </p:nvSpPr>
        <p:spPr>
          <a:xfrm>
            <a:off x="1399822" y="237067"/>
            <a:ext cx="9953978" cy="103884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399822" y="1825625"/>
            <a:ext cx="995397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463234"/>
            <a:ext cx="2743200" cy="365125"/>
          </a:xfrm>
          <a:prstGeom prst="rect">
            <a:avLst/>
          </a:prstGeom>
        </p:spPr>
        <p:txBody>
          <a:bodyPr vert="horz" lIns="91440" tIns="45720" rIns="91440" bIns="45720" rtlCol="0" anchor="ctr"/>
          <a:lstStyle>
            <a:lvl1pPr algn="l">
              <a:defRPr sz="1200">
                <a:solidFill>
                  <a:schemeClr val="bg2">
                    <a:lumMod val="10000"/>
                  </a:schemeClr>
                </a:solidFill>
              </a:defRPr>
            </a:lvl1pPr>
          </a:lstStyle>
          <a:p>
            <a:fld id="{10562992-772B-3C4E-9810-F8ADBF4F57E7}" type="datetime1">
              <a:rPr lang="en-US" smtClean="0"/>
              <a:pPr/>
              <a:t>5/11/23</a:t>
            </a:fld>
            <a:endParaRPr lang="en-US"/>
          </a:p>
        </p:txBody>
      </p:sp>
      <p:sp>
        <p:nvSpPr>
          <p:cNvPr id="5" name="Footer Placeholder 4"/>
          <p:cNvSpPr>
            <a:spLocks noGrp="1"/>
          </p:cNvSpPr>
          <p:nvPr>
            <p:ph type="ftr" sz="quarter" idx="3"/>
          </p:nvPr>
        </p:nvSpPr>
        <p:spPr>
          <a:xfrm>
            <a:off x="4038600" y="6463234"/>
            <a:ext cx="4114800" cy="365125"/>
          </a:xfrm>
          <a:prstGeom prst="rect">
            <a:avLst/>
          </a:prstGeom>
        </p:spPr>
        <p:txBody>
          <a:bodyPr vert="horz" lIns="91440" tIns="45720" rIns="91440" bIns="45720" rtlCol="0" anchor="ctr"/>
          <a:lstStyle>
            <a:lvl1pPr algn="ctr">
              <a:defRPr sz="1200">
                <a:solidFill>
                  <a:schemeClr val="bg2">
                    <a:lumMod val="10000"/>
                  </a:schemeClr>
                </a:solidFill>
              </a:defRPr>
            </a:lvl1pPr>
          </a:lstStyle>
          <a:p>
            <a:endParaRPr lang="en-US"/>
          </a:p>
        </p:txBody>
      </p:sp>
      <p:sp>
        <p:nvSpPr>
          <p:cNvPr id="6" name="Slide Number Placeholder 5"/>
          <p:cNvSpPr>
            <a:spLocks noGrp="1"/>
          </p:cNvSpPr>
          <p:nvPr>
            <p:ph type="sldNum" sz="quarter" idx="4"/>
          </p:nvPr>
        </p:nvSpPr>
        <p:spPr>
          <a:xfrm>
            <a:off x="8610600" y="6463234"/>
            <a:ext cx="1761067" cy="365125"/>
          </a:xfrm>
          <a:prstGeom prst="rect">
            <a:avLst/>
          </a:prstGeom>
        </p:spPr>
        <p:txBody>
          <a:bodyPr vert="horz" lIns="91440" tIns="45720" rIns="91440" bIns="45720" rtlCol="0" anchor="ctr"/>
          <a:lstStyle>
            <a:lvl1pPr algn="r">
              <a:defRPr sz="1200">
                <a:solidFill>
                  <a:schemeClr val="bg2">
                    <a:lumMod val="10000"/>
                  </a:schemeClr>
                </a:solidFill>
              </a:defRPr>
            </a:lvl1pPr>
          </a:lstStyle>
          <a:p>
            <a:fld id="{005C4985-ACD0-2B4C-8981-36243250F268}" type="slidenum">
              <a:rPr lang="en-US" smtClean="0"/>
              <a:pPr/>
              <a:t>‹#›</a:t>
            </a:fld>
            <a:endParaRPr lang="en-US"/>
          </a:p>
        </p:txBody>
      </p:sp>
      <p:pic>
        <p:nvPicPr>
          <p:cNvPr id="7" name="Picture 6" descr="State of California Energy Commission logo"/>
          <p:cNvPicPr>
            <a:picLocks noChangeAspect="1"/>
          </p:cNvPicPr>
          <p:nvPr userDrawn="1"/>
        </p:nvPicPr>
        <p:blipFill>
          <a:blip r:embed="rId7"/>
          <a:srcRect/>
          <a:stretch/>
        </p:blipFill>
        <p:spPr>
          <a:xfrm>
            <a:off x="328688" y="224496"/>
            <a:ext cx="827439" cy="727472"/>
          </a:xfrm>
          <a:prstGeom prst="rect">
            <a:avLst/>
          </a:prstGeom>
        </p:spPr>
      </p:pic>
    </p:spTree>
    <p:extLst>
      <p:ext uri="{BB962C8B-B14F-4D97-AF65-F5344CB8AC3E}">
        <p14:creationId xmlns:p14="http://schemas.microsoft.com/office/powerpoint/2010/main" val="1749497046"/>
      </p:ext>
    </p:extLst>
  </p:cSld>
  <p:clrMap bg1="lt1" tx1="dk1" bg2="lt2" tx2="dk2" accent1="accent1" accent2="accent2" accent3="accent3" accent4="accent4" accent5="accent5" accent6="accent6" hlink="hlink" folHlink="folHlink"/>
  <p:sldLayoutIdLst>
    <p:sldLayoutId id="2147483673" r:id="rId1"/>
    <p:sldLayoutId id="2147483675" r:id="rId2"/>
    <p:sldLayoutId id="2147483676" r:id="rId3"/>
    <p:sldLayoutId id="2147483677" r:id="rId4"/>
  </p:sldLayoutIdLst>
  <p:hf hdr="0" ftr="0" dt="0"/>
  <p:txStyles>
    <p:titleStyle>
      <a:lvl1pPr algn="l" defTabSz="914400" rtl="0" eaLnBrk="1" latinLnBrk="0" hangingPunct="1">
        <a:lnSpc>
          <a:spcPct val="90000"/>
        </a:lnSpc>
        <a:spcBef>
          <a:spcPct val="0"/>
        </a:spcBef>
        <a:buNone/>
        <a:defRPr sz="4400" kern="1200">
          <a:solidFill>
            <a:schemeClr val="accent1">
              <a:lumMod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400" kern="120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3E695F-21E5-C242-92E6-E78B31EE7C7E}" type="datetime1">
              <a:rPr lang="en-US" smtClean="0"/>
              <a:t>5/11/23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09A1A5-4186-AE45-B489-8F93D826EB49}" type="slidenum">
              <a:rPr lang="en-US" smtClean="0"/>
              <a:t>‹#›</a:t>
            </a:fld>
            <a:endParaRPr lang="en-US"/>
          </a:p>
        </p:txBody>
      </p:sp>
      <p:sp>
        <p:nvSpPr>
          <p:cNvPr id="7" name="Enter Title Here"/>
          <p:cNvSpPr>
            <a:spLocks noGrp="1"/>
          </p:cNvSpPr>
          <p:nvPr>
            <p:ph type="title"/>
          </p:nvPr>
        </p:nvSpPr>
        <p:spPr>
          <a:xfrm>
            <a:off x="1399822" y="237067"/>
            <a:ext cx="9953978" cy="1038840"/>
          </a:xfrm>
          <a:prstGeom prst="rect">
            <a:avLst/>
          </a:prstGeom>
        </p:spPr>
        <p:txBody>
          <a:bodyPr vert="horz" lIns="91440" tIns="45720" rIns="91440" bIns="45720" rtlCol="0" anchor="ctr">
            <a:normAutofit/>
          </a:bodyPr>
          <a:lstStyle/>
          <a:p>
            <a:r>
              <a:rPr lang="en-US"/>
              <a:t>Click to edit Master title style</a:t>
            </a:r>
          </a:p>
        </p:txBody>
      </p:sp>
      <p:sp>
        <p:nvSpPr>
          <p:cNvPr id="8" name="Text Placeholder 2"/>
          <p:cNvSpPr>
            <a:spLocks noGrp="1"/>
          </p:cNvSpPr>
          <p:nvPr>
            <p:ph type="body" idx="1"/>
          </p:nvPr>
        </p:nvSpPr>
        <p:spPr>
          <a:xfrm>
            <a:off x="1399822" y="1825625"/>
            <a:ext cx="995397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descr="State of California Energy Commission logo"/>
          <p:cNvPicPr>
            <a:picLocks noChangeAspect="1"/>
          </p:cNvPicPr>
          <p:nvPr userDrawn="1"/>
        </p:nvPicPr>
        <p:blipFill>
          <a:blip r:embed="rId6"/>
          <a:srcRect/>
          <a:stretch/>
        </p:blipFill>
        <p:spPr>
          <a:xfrm>
            <a:off x="328688" y="224496"/>
            <a:ext cx="827439" cy="727472"/>
          </a:xfrm>
          <a:prstGeom prst="rect">
            <a:avLst/>
          </a:prstGeom>
        </p:spPr>
      </p:pic>
    </p:spTree>
    <p:extLst>
      <p:ext uri="{BB962C8B-B14F-4D97-AF65-F5344CB8AC3E}">
        <p14:creationId xmlns:p14="http://schemas.microsoft.com/office/powerpoint/2010/main" val="219567250"/>
      </p:ext>
    </p:extLst>
  </p:cSld>
  <p:clrMap bg1="lt1" tx1="dk1" bg2="lt2" tx2="dk2" accent1="accent1" accent2="accent2" accent3="accent3" accent4="accent4" accent5="accent5" accent6="accent6" hlink="hlink" folHlink="folHlink"/>
  <p:sldLayoutIdLst>
    <p:sldLayoutId id="2147483684" r:id="rId1"/>
    <p:sldLayoutId id="2147483686" r:id="rId2"/>
    <p:sldLayoutId id="2147483687" r:id="rId3"/>
  </p:sldLayoutIdLst>
  <p:hf hdr="0" ftr="0" dt="0"/>
  <p:txStyles>
    <p:titleStyle>
      <a:lvl1pPr algn="l" defTabSz="914400" rtl="0" eaLnBrk="1" latinLnBrk="0" hangingPunct="1">
        <a:lnSpc>
          <a:spcPct val="90000"/>
        </a:lnSpc>
        <a:spcBef>
          <a:spcPct val="0"/>
        </a:spcBef>
        <a:buNone/>
        <a:defRPr sz="4400" kern="1200">
          <a:solidFill>
            <a:schemeClr val="tx2">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400" kern="1200">
          <a:solidFill>
            <a:schemeClr val="accent1">
              <a:lumMod val="50000"/>
            </a:schemeClr>
          </a:solidFill>
          <a:latin typeface="Arial Nova" panose="020B0504020202020204" pitchFamily="34" charset="0"/>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Arial Nova" panose="020B0504020202020204" pitchFamily="34" charset="0"/>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Arial Nova" panose="020B0504020202020204" pitchFamily="34" charset="0"/>
          <a:ea typeface="+mn-ea"/>
          <a:cs typeface="+mn-cs"/>
        </a:defRPr>
      </a:lvl3pPr>
      <a:lvl4pPr marL="16002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Arial Nova" panose="020B0504020202020204" pitchFamily="34" charset="0"/>
          <a:ea typeface="+mn-ea"/>
          <a:cs typeface="+mn-cs"/>
        </a:defRPr>
      </a:lvl4pPr>
      <a:lvl5pPr marL="20574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Arial Nova" panose="020B0504020202020204" pitchFamily="34"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latin typeface="Arial Nova" panose="020B0504020202020204" pitchFamily="34" charset="0"/>
              </a:defRPr>
            </a:lvl1pPr>
          </a:lstStyle>
          <a:p>
            <a:fld id="{024D1D3D-27CC-A740-857C-D26C679943FF}" type="datetime1">
              <a:rPr lang="en-US" smtClean="0"/>
              <a:pPr/>
              <a:t>5/11/23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latin typeface="Arial Nova" panose="020B0504020202020204" pitchFamily="34" charset="0"/>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latin typeface="Arial Nova" panose="020B0504020202020204" pitchFamily="34" charset="0"/>
              </a:defRPr>
            </a:lvl1pPr>
          </a:lstStyle>
          <a:p>
            <a:fld id="{0CDCD1BE-76F0-964D-BEB4-4B9A284D890B}" type="slidenum">
              <a:rPr lang="en-US" smtClean="0"/>
              <a:pPr/>
              <a:t>‹#›</a:t>
            </a:fld>
            <a:endParaRPr lang="en-US"/>
          </a:p>
        </p:txBody>
      </p:sp>
    </p:spTree>
    <p:extLst>
      <p:ext uri="{BB962C8B-B14F-4D97-AF65-F5344CB8AC3E}">
        <p14:creationId xmlns:p14="http://schemas.microsoft.com/office/powerpoint/2010/main" val="1051358764"/>
      </p:ext>
    </p:extLst>
  </p:cSld>
  <p:clrMap bg1="lt1" tx1="dk1" bg2="lt2" tx2="dk2" accent1="accent1" accent2="accent2" accent3="accent3" accent4="accent4" accent5="accent5" accent6="accent6" hlink="hlink" folHlink="folHlink"/>
  <p:sldLayoutIdLst>
    <p:sldLayoutId id="2147483680"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Nova" panose="020B0504020202020204" pitchFamily="34" charset="0"/>
              </a:defRPr>
            </a:lvl1pPr>
          </a:lstStyle>
          <a:p>
            <a:fld id="{C27C9D11-B800-8947-A108-C2AFD56D7B11}" type="datetime1">
              <a:rPr lang="en-US" smtClean="0"/>
              <a:pPr/>
              <a:t>5/11/23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Nova" panose="020B0504020202020204" pitchFamily="34" charset="0"/>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Nova" panose="020B0504020202020204" pitchFamily="34" charset="0"/>
              </a:defRPr>
            </a:lvl1pPr>
          </a:lstStyle>
          <a:p>
            <a:fld id="{D420EBB6-C900-684B-B96E-D78E525ADD2C}" type="slidenum">
              <a:rPr lang="en-US" smtClean="0"/>
              <a:pPr/>
              <a:t>‹#›</a:t>
            </a:fld>
            <a:endParaRPr lang="en-US"/>
          </a:p>
        </p:txBody>
      </p:sp>
    </p:spTree>
    <p:extLst>
      <p:ext uri="{BB962C8B-B14F-4D97-AF65-F5344CB8AC3E}">
        <p14:creationId xmlns:p14="http://schemas.microsoft.com/office/powerpoint/2010/main" val="308076826"/>
      </p:ext>
    </p:extLst>
  </p:cSld>
  <p:clrMap bg1="lt1" tx1="dk1" bg2="lt2" tx2="dk2" accent1="accent1" accent2="accent2" accent3="accent3" accent4="accent4" accent5="accent5" accent6="accent6" hlink="hlink" folHlink="folHlink"/>
  <p:sldLayoutIdLst>
    <p:sldLayoutId id="214748368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8.png"/><Relationship Id="rId5" Type="http://schemas.openxmlformats.org/officeDocument/2006/relationships/image" Target="../media/image7.png"/><Relationship Id="rId4" Type="http://schemas.microsoft.com/office/2007/relationships/hdphoto" Target="../media/hdphoto1.wdp"/><Relationship Id="rId9" Type="http://schemas.openxmlformats.org/officeDocument/2006/relationships/image" Target="../media/image1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16.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1850" y="4255215"/>
            <a:ext cx="10515600" cy="1356059"/>
          </a:xfrm>
        </p:spPr>
        <p:txBody>
          <a:bodyPr lIns="91440" tIns="45720" rIns="91440" bIns="45720" anchor="b"/>
          <a:lstStyle/>
          <a:p>
            <a:r>
              <a:rPr lang="en-US" dirty="0">
                <a:ea typeface="+mj-lt"/>
                <a:cs typeface="+mj-lt"/>
              </a:rPr>
              <a:t>Recruitment &amp; Outreach</a:t>
            </a:r>
            <a:endParaRPr lang="en-US" dirty="0"/>
          </a:p>
        </p:txBody>
      </p:sp>
      <p:sp>
        <p:nvSpPr>
          <p:cNvPr id="3" name="Text Placeholder 2">
            <a:extLst>
              <a:ext uri="{FF2B5EF4-FFF2-40B4-BE49-F238E27FC236}">
                <a16:creationId xmlns:a16="http://schemas.microsoft.com/office/drawing/2014/main" id="{0AE17366-E9D3-B3EA-B583-6A2ED6415D86}"/>
              </a:ext>
            </a:extLst>
          </p:cNvPr>
          <p:cNvSpPr>
            <a:spLocks noGrp="1"/>
          </p:cNvSpPr>
          <p:nvPr>
            <p:ph type="body" idx="1"/>
          </p:nvPr>
        </p:nvSpPr>
        <p:spPr>
          <a:xfrm>
            <a:off x="841496" y="5546913"/>
            <a:ext cx="10515600" cy="684045"/>
          </a:xfrm>
        </p:spPr>
        <p:txBody>
          <a:bodyPr lIns="91440" tIns="45720" rIns="91440" bIns="45720" anchor="t"/>
          <a:lstStyle/>
          <a:p>
            <a:pPr>
              <a:lnSpc>
                <a:spcPct val="100000"/>
              </a:lnSpc>
              <a:spcBef>
                <a:spcPts val="0"/>
              </a:spcBef>
            </a:pPr>
            <a:r>
              <a:rPr lang="en-US"/>
              <a:t>May 12, </a:t>
            </a:r>
            <a:r>
              <a:rPr lang="en-US" dirty="0"/>
              <a:t>2023</a:t>
            </a:r>
          </a:p>
        </p:txBody>
      </p:sp>
    </p:spTree>
    <p:extLst>
      <p:ext uri="{BB962C8B-B14F-4D97-AF65-F5344CB8AC3E}">
        <p14:creationId xmlns:p14="http://schemas.microsoft.com/office/powerpoint/2010/main" val="19759390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533F170-21B3-5595-AA9C-D61571DB2E4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5C4985-ACD0-2B4C-8981-36243250F268}" type="slidenum">
              <a:rPr kumimoji="0" lang="en-US" sz="1200" b="0" i="0" u="none" strike="noStrike" kern="1200" cap="none" spc="0" normalizeH="0" baseline="0" noProof="0" smtClean="0">
                <a:ln>
                  <a:noFill/>
                </a:ln>
                <a:solidFill>
                  <a:srgbClr val="DBEFF9">
                    <a:lumMod val="10000"/>
                  </a:srgbClr>
                </a:solidFill>
                <a:effectLst/>
                <a:uLnTx/>
                <a:uFillTx/>
                <a:latin typeface="Arial Nova"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srgbClr val="DBEFF9">
                  <a:lumMod val="10000"/>
                </a:srgbClr>
              </a:solidFill>
              <a:effectLst/>
              <a:uLnTx/>
              <a:uFillTx/>
              <a:latin typeface="Arial Nova" panose="020B0504020202020204" pitchFamily="34" charset="0"/>
              <a:ea typeface="+mn-ea"/>
              <a:cs typeface="+mn-cs"/>
            </a:endParaRPr>
          </a:p>
        </p:txBody>
      </p:sp>
      <p:sp>
        <p:nvSpPr>
          <p:cNvPr id="10" name="TextBox 9">
            <a:extLst>
              <a:ext uri="{FF2B5EF4-FFF2-40B4-BE49-F238E27FC236}">
                <a16:creationId xmlns:a16="http://schemas.microsoft.com/office/drawing/2014/main" id="{61010F67-79A7-34B4-BA1E-82799CF245E4}"/>
              </a:ext>
            </a:extLst>
          </p:cNvPr>
          <p:cNvSpPr txBox="1"/>
          <p:nvPr/>
        </p:nvSpPr>
        <p:spPr>
          <a:xfrm>
            <a:off x="454527" y="1783017"/>
            <a:ext cx="7765447" cy="4154984"/>
          </a:xfrm>
          <a:prstGeom prst="rect">
            <a:avLst/>
          </a:prstGeom>
          <a:noFill/>
        </p:spPr>
        <p:txBody>
          <a:bodyPr wrap="square" lIns="91440" tIns="45720" rIns="91440" bIns="45720" rtlCol="0" anchor="t">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17406D"/>
                </a:solidFill>
                <a:effectLst/>
                <a:uLnTx/>
                <a:uFillTx/>
                <a:latin typeface="Arial Nova" panose="020B0504020202020204" pitchFamily="34" charset="0"/>
                <a:ea typeface="+mn-ea"/>
                <a:cs typeface="Arial"/>
              </a:rPr>
              <a:t>Meaningful, impactful, fascinating work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17406D"/>
              </a:solidFill>
              <a:effectLst/>
              <a:uLnTx/>
              <a:uFillTx/>
              <a:latin typeface="Arial Nova" panose="020B0504020202020204" pitchFamily="34" charset="0"/>
              <a:ea typeface="+mn-ea"/>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17406D"/>
                </a:solidFill>
                <a:effectLst/>
                <a:uLnTx/>
                <a:uFillTx/>
                <a:latin typeface="Arial Nova" panose="020B0504020202020204" pitchFamily="34" charset="0"/>
                <a:ea typeface="+mn-ea"/>
                <a:cs typeface="Arial"/>
              </a:rPr>
              <a:t>Telework-friendly environment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17406D"/>
              </a:solidFill>
              <a:effectLst/>
              <a:uLnTx/>
              <a:uFillTx/>
              <a:latin typeface="Arial Nova" panose="020B0504020202020204" pitchFamily="34" charset="0"/>
              <a:ea typeface="+mn-ea"/>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17406D"/>
                </a:solidFill>
                <a:effectLst/>
                <a:uLnTx/>
                <a:uFillTx/>
                <a:latin typeface="Arial Nova" panose="020B0504020202020204" pitchFamily="34" charset="0"/>
                <a:ea typeface="+mn-ea"/>
                <a:cs typeface="Arial"/>
              </a:rPr>
              <a:t>JAEDI in all we do</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17406D"/>
              </a:solidFill>
              <a:effectLst/>
              <a:uLnTx/>
              <a:uFillTx/>
              <a:latin typeface="Arial Nova" panose="020B0504020202020204" pitchFamily="34" charset="0"/>
              <a:ea typeface="+mn-ea"/>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17406D"/>
                </a:solidFill>
                <a:effectLst/>
                <a:uLnTx/>
                <a:uFillTx/>
                <a:latin typeface="Arial Nova" panose="020B0504020202020204" pitchFamily="34" charset="0"/>
                <a:ea typeface="+mn-ea"/>
                <a:cs typeface="Arial"/>
              </a:rPr>
              <a:t>Collegial environment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17406D"/>
              </a:solidFill>
              <a:effectLst/>
              <a:uLnTx/>
              <a:uFillTx/>
              <a:latin typeface="Arial Nova" panose="020B0504020202020204" pitchFamily="34" charset="0"/>
              <a:ea typeface="+mn-ea"/>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17406D"/>
                </a:solidFill>
                <a:effectLst/>
                <a:uLnTx/>
                <a:uFillTx/>
                <a:latin typeface="Arial Nova" panose="020B0504020202020204" pitchFamily="34" charset="0"/>
                <a:ea typeface="+mn-ea"/>
                <a:cs typeface="Arial"/>
              </a:rPr>
              <a:t>State benefits; CEC benefits (e.g. mentoring, training)</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17406D"/>
              </a:solidFill>
              <a:effectLst/>
              <a:uLnTx/>
              <a:uFillTx/>
              <a:latin typeface="Arial Nova" panose="020B0504020202020204" pitchFamily="34" charset="0"/>
              <a:ea typeface="+mn-ea"/>
              <a:cs typeface="Arial"/>
            </a:endParaRP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2400" b="0" i="0" u="none" strike="noStrike" kern="1200" cap="none" spc="0" normalizeH="0" baseline="0" noProof="0" dirty="0">
              <a:ln>
                <a:noFill/>
              </a:ln>
              <a:solidFill>
                <a:srgbClr val="17406D"/>
              </a:solidFill>
              <a:effectLst/>
              <a:uLnTx/>
              <a:uFillTx/>
              <a:latin typeface="Arial Nova" panose="020B0504020202020204" pitchFamily="34" charset="0"/>
              <a:ea typeface="+mn-ea"/>
              <a:cs typeface="Arial"/>
            </a:endParaRPr>
          </a:p>
        </p:txBody>
      </p:sp>
      <p:sp>
        <p:nvSpPr>
          <p:cNvPr id="5" name="Title 4">
            <a:extLst>
              <a:ext uri="{FF2B5EF4-FFF2-40B4-BE49-F238E27FC236}">
                <a16:creationId xmlns:a16="http://schemas.microsoft.com/office/drawing/2014/main" id="{B7E029A9-DE21-DF08-FDCD-3B9974F2C55F}"/>
              </a:ext>
            </a:extLst>
          </p:cNvPr>
          <p:cNvSpPr>
            <a:spLocks noGrp="1"/>
          </p:cNvSpPr>
          <p:nvPr>
            <p:ph type="title"/>
          </p:nvPr>
        </p:nvSpPr>
        <p:spPr/>
        <p:txBody>
          <a:bodyPr/>
          <a:lstStyle/>
          <a:p>
            <a:r>
              <a:rPr lang="en-US" dirty="0"/>
              <a:t>CEC Value Proposition</a:t>
            </a:r>
          </a:p>
        </p:txBody>
      </p:sp>
      <p:pic>
        <p:nvPicPr>
          <p:cNvPr id="44" name="Picture 43" descr="Close up of an Offshore wind turbine, with others in the distance.">
            <a:extLst>
              <a:ext uri="{FF2B5EF4-FFF2-40B4-BE49-F238E27FC236}">
                <a16:creationId xmlns:a16="http://schemas.microsoft.com/office/drawing/2014/main" id="{42510C93-FD4D-AA78-F94F-35934813C415}"/>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7260346" y="1327075"/>
            <a:ext cx="2700508" cy="1140344"/>
          </a:xfrm>
          <a:prstGeom prst="rect">
            <a:avLst/>
          </a:prstGeom>
        </p:spPr>
      </p:pic>
      <p:pic>
        <p:nvPicPr>
          <p:cNvPr id="1034" name="Picture 10" descr="Telecommuting - Free security icons">
            <a:extLst>
              <a:ext uri="{FF2B5EF4-FFF2-40B4-BE49-F238E27FC236}">
                <a16:creationId xmlns:a16="http://schemas.microsoft.com/office/drawing/2014/main" id="{FC6060E7-DD34-6A53-C30E-FFF97E03F79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75521" y="2381667"/>
            <a:ext cx="867082" cy="86708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Justice Access Equity Diversity Inclusion">
            <a:extLst>
              <a:ext uri="{FF2B5EF4-FFF2-40B4-BE49-F238E27FC236}">
                <a16:creationId xmlns:a16="http://schemas.microsoft.com/office/drawing/2014/main" id="{AE26780D-E9EC-F1B9-F876-383DAFD02720}"/>
              </a:ext>
            </a:extLst>
          </p:cNvPr>
          <p:cNvPicPr>
            <a:picLocks noChangeAspect="1"/>
          </p:cNvPicPr>
          <p:nvPr/>
        </p:nvPicPr>
        <p:blipFill>
          <a:blip r:embed="rId6"/>
          <a:stretch>
            <a:fillRect/>
          </a:stretch>
        </p:blipFill>
        <p:spPr>
          <a:xfrm>
            <a:off x="7790194" y="2932613"/>
            <a:ext cx="2044453" cy="992773"/>
          </a:xfrm>
          <a:prstGeom prst="rect">
            <a:avLst/>
          </a:prstGeom>
        </p:spPr>
      </p:pic>
      <p:pic>
        <p:nvPicPr>
          <p:cNvPr id="4" name="Picture 6" descr="Health Benefits Icon Images - Free Download on Freepik">
            <a:extLst>
              <a:ext uri="{FF2B5EF4-FFF2-40B4-BE49-F238E27FC236}">
                <a16:creationId xmlns:a16="http://schemas.microsoft.com/office/drawing/2014/main" id="{CBD2614F-7201-79DD-7DE1-90814B8E5FA0}"/>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4524" b="83685" l="15677" r="84036">
                        <a14:foregroundMark x1="25950" y1="35050" x2="26950" y2="40000"/>
                        <a14:foregroundMark x1="19700" y1="31900" x2="30350" y2="35300"/>
                        <a14:foregroundMark x1="20000" y1="39550" x2="25350" y2="43000"/>
                        <a14:foregroundMark x1="50050" y1="24550" x2="46100" y2="18500"/>
                        <a14:foregroundMark x1="46100" y1="18500" x2="48300" y2="26800"/>
                        <a14:foregroundMark x1="48300" y1="26800" x2="51450" y2="19850"/>
                        <a14:foregroundMark x1="72050" y1="37750" x2="75600" y2="37850"/>
                        <a14:foregroundMark x1="71200" y1="68350" x2="67050" y2="69950"/>
                        <a14:foregroundMark x1="70450" y1="37000" x2="80100" y2="37150"/>
                        <a14:foregroundMark x1="80100" y1="37150" x2="75150" y2="46800"/>
                        <a14:foregroundMark x1="75150" y1="46800" x2="72900" y2="47950"/>
                        <a14:foregroundMark x1="72750" y1="74600" x2="77200" y2="68250"/>
                        <a14:foregroundMark x1="77200" y1="68250" x2="72150" y2="59250"/>
                        <a14:foregroundMark x1="72150" y1="59250" x2="71300" y2="59450"/>
                        <a14:foregroundMark x1="53450" y1="76600" x2="49750" y2="83100"/>
                        <a14:foregroundMark x1="49750" y1="83100" x2="41950" y2="75650"/>
                        <a14:foregroundMark x1="41950" y1="75650" x2="49250" y2="72500"/>
                        <a14:foregroundMark x1="49250" y1="72500" x2="53150" y2="78850"/>
                        <a14:foregroundMark x1="53150" y1="78850" x2="53050" y2="79150"/>
                        <a14:foregroundMark x1="32150" y1="67500" x2="23000" y2="67950"/>
                        <a14:foregroundMark x1="23000" y1="67950" x2="28900" y2="63100"/>
                        <a14:foregroundMark x1="28900" y1="63100" x2="27900" y2="70500"/>
                        <a14:foregroundMark x1="52600" y1="30350" x2="47800" y2="18600"/>
                        <a14:foregroundMark x1="32150" y1="60850" x2="22300" y2="68150"/>
                        <a14:foregroundMark x1="22300" y1="68150" x2="20700" y2="71050"/>
                      </a14:backgroundRemoval>
                    </a14:imgEffect>
                  </a14:imgLayer>
                </a14:imgProps>
              </a:ext>
              <a:ext uri="{28A0092B-C50C-407E-A947-70E740481C1C}">
                <a14:useLocalDpi xmlns:a14="http://schemas.microsoft.com/office/drawing/2010/main" val="0"/>
              </a:ext>
            </a:extLst>
          </a:blip>
          <a:srcRect l="7132" t="5878" r="7419" b="7670"/>
          <a:stretch/>
        </p:blipFill>
        <p:spPr bwMode="auto">
          <a:xfrm>
            <a:off x="8277288" y="4220895"/>
            <a:ext cx="1405094" cy="142159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ollegiality Stock Illustrations – 49 Collegiality Stock ...">
            <a:extLst>
              <a:ext uri="{FF2B5EF4-FFF2-40B4-BE49-F238E27FC236}">
                <a16:creationId xmlns:a16="http://schemas.microsoft.com/office/drawing/2014/main" id="{BA73B3BD-7FE8-5B05-90BD-8E209B711DC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75521" y="3593243"/>
            <a:ext cx="1218933" cy="1218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0575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descr="Slide 2 Title: Recruitment and Outreach Unit">
            <a:extLst>
              <a:ext uri="{FF2B5EF4-FFF2-40B4-BE49-F238E27FC236}">
                <a16:creationId xmlns:a16="http://schemas.microsoft.com/office/drawing/2014/main" id="{F8650A3D-0C38-6C92-899D-4DBBE8716013}"/>
              </a:ext>
            </a:extLst>
          </p:cNvPr>
          <p:cNvSpPr>
            <a:spLocks noGrp="1"/>
          </p:cNvSpPr>
          <p:nvPr>
            <p:ph type="title"/>
          </p:nvPr>
        </p:nvSpPr>
        <p:spPr/>
        <p:txBody>
          <a:bodyPr>
            <a:normAutofit/>
          </a:bodyPr>
          <a:lstStyle/>
          <a:p>
            <a:r>
              <a:rPr lang="en-US" sz="2800" dirty="0"/>
              <a:t>Recruitment &amp; Outreach Unit</a:t>
            </a:r>
          </a:p>
        </p:txBody>
      </p:sp>
      <p:sp>
        <p:nvSpPr>
          <p:cNvPr id="5" name="TextBox 4">
            <a:extLst>
              <a:ext uri="{FF2B5EF4-FFF2-40B4-BE49-F238E27FC236}">
                <a16:creationId xmlns:a16="http://schemas.microsoft.com/office/drawing/2014/main" id="{BDB2C640-853E-3B76-C746-401ECE670AB5}"/>
              </a:ext>
            </a:extLst>
          </p:cNvPr>
          <p:cNvSpPr txBox="1"/>
          <p:nvPr/>
        </p:nvSpPr>
        <p:spPr>
          <a:xfrm>
            <a:off x="1399822" y="1355737"/>
            <a:ext cx="8530541"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pPr>
            <a:r>
              <a:rPr lang="en-US" sz="2400" dirty="0">
                <a:solidFill>
                  <a:schemeClr val="tx2"/>
                </a:solidFill>
                <a:latin typeface="Arial Nova" panose="020B0504020202020204" pitchFamily="34" charset="0"/>
              </a:rPr>
              <a:t>​</a:t>
            </a:r>
          </a:p>
          <a:p>
            <a:r>
              <a:rPr lang="en-US" sz="2400" dirty="0">
                <a:solidFill>
                  <a:schemeClr val="tx2"/>
                </a:solidFill>
                <a:latin typeface="Arial Nova" panose="020B0504020202020204" pitchFamily="34" charset="0"/>
              </a:rPr>
              <a:t>Jessica Gee, Recruitment and Outreach Specialist</a:t>
            </a:r>
            <a:endParaRPr lang="en-US" sz="2400" dirty="0">
              <a:solidFill>
                <a:schemeClr val="tx2"/>
              </a:solidFill>
              <a:latin typeface="Arial Nova" panose="020B0504020202020204" pitchFamily="34" charset="0"/>
              <a:cs typeface="Arial"/>
            </a:endParaRPr>
          </a:p>
          <a:p>
            <a:pPr>
              <a:lnSpc>
                <a:spcPct val="100000"/>
              </a:lnSpc>
              <a:spcBef>
                <a:spcPts val="0"/>
              </a:spcBef>
            </a:pPr>
            <a:endParaRPr lang="en-US" sz="2400" dirty="0">
              <a:solidFill>
                <a:schemeClr val="tx2"/>
              </a:solidFill>
              <a:latin typeface="Arial Nova" panose="020B0504020202020204" pitchFamily="34" charset="0"/>
              <a:cs typeface="Arial"/>
            </a:endParaRPr>
          </a:p>
          <a:p>
            <a:pPr>
              <a:lnSpc>
                <a:spcPct val="100000"/>
              </a:lnSpc>
              <a:spcBef>
                <a:spcPts val="0"/>
              </a:spcBef>
            </a:pPr>
            <a:r>
              <a:rPr lang="en-US" sz="2400" dirty="0">
                <a:solidFill>
                  <a:schemeClr val="tx2"/>
                </a:solidFill>
                <a:latin typeface="Arial Nova" panose="020B0504020202020204" pitchFamily="34" charset="0"/>
              </a:rPr>
              <a:t>Samantha Villegas, Recruitment</a:t>
            </a:r>
            <a:r>
              <a:rPr lang="en-US" sz="2400" dirty="0">
                <a:solidFill>
                  <a:schemeClr val="tx2"/>
                </a:solidFill>
                <a:latin typeface="Arial Nova" panose="020B0504020202020204" pitchFamily="34" charset="0"/>
                <a:cs typeface="Arial"/>
              </a:rPr>
              <a:t> and Outreach Manager</a:t>
            </a:r>
          </a:p>
          <a:p>
            <a:pPr>
              <a:lnSpc>
                <a:spcPct val="100000"/>
              </a:lnSpc>
              <a:spcBef>
                <a:spcPts val="0"/>
              </a:spcBef>
            </a:pPr>
            <a:endParaRPr lang="en-US" sz="2400" dirty="0">
              <a:solidFill>
                <a:schemeClr val="tx2"/>
              </a:solidFill>
              <a:latin typeface="Arial Nova" panose="020B0504020202020204" pitchFamily="34" charset="0"/>
              <a:cs typeface="Arial"/>
            </a:endParaRPr>
          </a:p>
          <a:p>
            <a:pPr>
              <a:lnSpc>
                <a:spcPct val="100000"/>
              </a:lnSpc>
              <a:spcBef>
                <a:spcPts val="0"/>
              </a:spcBef>
            </a:pPr>
            <a:r>
              <a:rPr lang="en-US" sz="2400" dirty="0">
                <a:solidFill>
                  <a:schemeClr val="tx2"/>
                </a:solidFill>
                <a:latin typeface="Arial Nova" panose="020B0504020202020204" pitchFamily="34" charset="0"/>
              </a:rPr>
              <a:t>Bjorn Shepard, Recruitment and Outreach Analyst </a:t>
            </a:r>
            <a:endParaRPr lang="en-US" sz="2400" dirty="0">
              <a:solidFill>
                <a:schemeClr val="tx2"/>
              </a:solidFill>
              <a:latin typeface="Arial Nova" panose="020B0504020202020204" pitchFamily="34" charset="0"/>
              <a:cs typeface="Arial"/>
            </a:endParaRPr>
          </a:p>
          <a:p>
            <a:pPr>
              <a:lnSpc>
                <a:spcPct val="100000"/>
              </a:lnSpc>
              <a:spcBef>
                <a:spcPts val="0"/>
              </a:spcBef>
            </a:pPr>
            <a:endParaRPr lang="en-US" sz="2400" dirty="0">
              <a:solidFill>
                <a:schemeClr val="tx2"/>
              </a:solidFill>
              <a:latin typeface="Arial Nova" panose="020B0504020202020204" pitchFamily="34" charset="0"/>
              <a:cs typeface="Arial"/>
            </a:endParaRPr>
          </a:p>
          <a:p>
            <a:pPr>
              <a:lnSpc>
                <a:spcPct val="100000"/>
              </a:lnSpc>
              <a:spcBef>
                <a:spcPts val="0"/>
              </a:spcBef>
            </a:pPr>
            <a:r>
              <a:rPr lang="en-US" sz="2400" dirty="0">
                <a:solidFill>
                  <a:schemeClr val="tx2"/>
                </a:solidFill>
                <a:latin typeface="Arial Nova" panose="020B0504020202020204" pitchFamily="34" charset="0"/>
              </a:rPr>
              <a:t>Bradley Cornelius, Recruitment and Outreach Analyst</a:t>
            </a:r>
            <a:endParaRPr lang="en-US" sz="2400" dirty="0">
              <a:solidFill>
                <a:schemeClr val="tx2"/>
              </a:solidFill>
              <a:latin typeface="Arial Nova" panose="020B0504020202020204" pitchFamily="34" charset="0"/>
              <a:cs typeface="Arial"/>
            </a:endParaRPr>
          </a:p>
          <a:p>
            <a:pPr>
              <a:lnSpc>
                <a:spcPct val="100000"/>
              </a:lnSpc>
              <a:spcBef>
                <a:spcPts val="0"/>
              </a:spcBef>
            </a:pPr>
            <a:endParaRPr lang="en-US" sz="2400" dirty="0">
              <a:solidFill>
                <a:schemeClr val="tx2"/>
              </a:solidFill>
              <a:latin typeface="Arial Nova" panose="020B0504020202020204" pitchFamily="34" charset="0"/>
              <a:cs typeface="Arial"/>
            </a:endParaRPr>
          </a:p>
          <a:p>
            <a:pPr>
              <a:lnSpc>
                <a:spcPct val="100000"/>
              </a:lnSpc>
              <a:spcBef>
                <a:spcPts val="0"/>
              </a:spcBef>
            </a:pPr>
            <a:r>
              <a:rPr lang="en-US" sz="2400" dirty="0">
                <a:solidFill>
                  <a:schemeClr val="tx2"/>
                </a:solidFill>
                <a:latin typeface="Arial Nova" panose="020B0504020202020204" pitchFamily="34" charset="0"/>
              </a:rPr>
              <a:t>You: Recruitment is everybody’s job; we have 700 recruiters</a:t>
            </a:r>
            <a:endParaRPr lang="en-US" sz="2400" dirty="0">
              <a:solidFill>
                <a:schemeClr val="tx2"/>
              </a:solidFill>
              <a:latin typeface="Arial Nova" panose="020B0504020202020204" pitchFamily="34" charset="0"/>
              <a:cs typeface="Arial"/>
            </a:endParaRPr>
          </a:p>
          <a:p>
            <a:r>
              <a:rPr lang="en-US" sz="2400" dirty="0">
                <a:solidFill>
                  <a:schemeClr val="tx2"/>
                </a:solidFill>
                <a:latin typeface="Arial Nova" panose="020B0504020202020204" pitchFamily="34" charset="0"/>
                <a:cs typeface="Arial"/>
              </a:rPr>
              <a:t>​</a:t>
            </a:r>
            <a:br>
              <a:rPr lang="en-US" sz="2400" dirty="0">
                <a:solidFill>
                  <a:schemeClr val="tx2"/>
                </a:solidFill>
                <a:latin typeface="Arial Nova" panose="020B0504020202020204" pitchFamily="34" charset="0"/>
                <a:cs typeface="Arial"/>
              </a:rPr>
            </a:br>
            <a:r>
              <a:rPr lang="en-US" sz="2400" dirty="0">
                <a:solidFill>
                  <a:schemeClr val="tx2"/>
                </a:solidFill>
                <a:latin typeface="Arial Nova" panose="020B0504020202020204" pitchFamily="34" charset="0"/>
              </a:rPr>
              <a:t> ​</a:t>
            </a:r>
            <a:endParaRPr lang="en-US" sz="2400" dirty="0">
              <a:solidFill>
                <a:schemeClr val="tx2"/>
              </a:solidFill>
              <a:latin typeface="Arial Nova" panose="020B0504020202020204" pitchFamily="34" charset="0"/>
              <a:cs typeface="Arial"/>
            </a:endParaRPr>
          </a:p>
        </p:txBody>
      </p:sp>
      <p:sp>
        <p:nvSpPr>
          <p:cNvPr id="3" name="Slide Number Placeholder 2">
            <a:extLst>
              <a:ext uri="{FF2B5EF4-FFF2-40B4-BE49-F238E27FC236}">
                <a16:creationId xmlns:a16="http://schemas.microsoft.com/office/drawing/2014/main" id="{8533F170-21B3-5595-AA9C-D61571DB2E4F}"/>
              </a:ext>
            </a:extLst>
          </p:cNvPr>
          <p:cNvSpPr>
            <a:spLocks noGrp="1"/>
          </p:cNvSpPr>
          <p:nvPr>
            <p:ph type="sldNum" sz="quarter" idx="12"/>
          </p:nvPr>
        </p:nvSpPr>
        <p:spPr/>
        <p:txBody>
          <a:bodyPr/>
          <a:lstStyle/>
          <a:p>
            <a:fld id="{005C4985-ACD0-2B4C-8981-36243250F268}" type="slidenum">
              <a:rPr lang="en-US" smtClean="0"/>
              <a:pPr/>
              <a:t>3</a:t>
            </a:fld>
            <a:endParaRPr lang="en-US"/>
          </a:p>
        </p:txBody>
      </p:sp>
    </p:spTree>
    <p:extLst>
      <p:ext uri="{BB962C8B-B14F-4D97-AF65-F5344CB8AC3E}">
        <p14:creationId xmlns:p14="http://schemas.microsoft.com/office/powerpoint/2010/main" val="34336410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800" dirty="0"/>
              <a:t>Recruitment Tools</a:t>
            </a:r>
          </a:p>
        </p:txBody>
      </p:sp>
      <p:sp>
        <p:nvSpPr>
          <p:cNvPr id="4" name="Slide Number Placeholder 3"/>
          <p:cNvSpPr>
            <a:spLocks noGrp="1"/>
          </p:cNvSpPr>
          <p:nvPr>
            <p:ph type="sldNum" sz="quarter" idx="12"/>
          </p:nvPr>
        </p:nvSpPr>
        <p:spPr/>
        <p:txBody>
          <a:bodyPr/>
          <a:lstStyle/>
          <a:p>
            <a:fld id="{005C4985-ACD0-2B4C-8981-36243250F268}" type="slidenum">
              <a:rPr lang="en-US" smtClean="0"/>
              <a:t>4</a:t>
            </a:fld>
            <a:endParaRPr lang="en-US"/>
          </a:p>
        </p:txBody>
      </p:sp>
      <p:sp>
        <p:nvSpPr>
          <p:cNvPr id="5" name="TextBox 4">
            <a:extLst>
              <a:ext uri="{FF2B5EF4-FFF2-40B4-BE49-F238E27FC236}">
                <a16:creationId xmlns:a16="http://schemas.microsoft.com/office/drawing/2014/main" id="{6252BD16-BA18-89F5-B5F9-E630D47196F8}"/>
              </a:ext>
            </a:extLst>
          </p:cNvPr>
          <p:cNvSpPr txBox="1"/>
          <p:nvPr/>
        </p:nvSpPr>
        <p:spPr>
          <a:xfrm>
            <a:off x="1179852" y="1304783"/>
            <a:ext cx="10336683" cy="3662541"/>
          </a:xfrm>
          <a:prstGeom prst="rect">
            <a:avLst/>
          </a:prstGeom>
          <a:noFill/>
        </p:spPr>
        <p:txBody>
          <a:bodyPr wrap="square" lIns="91440" tIns="45720" rIns="91440" bIns="45720" rtlCol="0" anchor="t">
            <a:spAutoFit/>
          </a:bodyPr>
          <a:lstStyle/>
          <a:p>
            <a:pPr marL="285750" indent="-285750">
              <a:buFont typeface="Arial"/>
              <a:buChar char="•"/>
            </a:pPr>
            <a:r>
              <a:rPr lang="en-US" sz="2400" dirty="0">
                <a:solidFill>
                  <a:schemeClr val="tx2"/>
                </a:solidFill>
                <a:latin typeface="Arial Nova" panose="020B0504020202020204" pitchFamily="34" charset="0"/>
                <a:cs typeface="Arial"/>
              </a:rPr>
              <a:t>Engage with a qualified and diverse talent pool</a:t>
            </a:r>
          </a:p>
          <a:p>
            <a:pPr marL="285750" indent="-285750">
              <a:buFont typeface="Arial"/>
              <a:buChar char="•"/>
            </a:pPr>
            <a:r>
              <a:rPr lang="en-US" sz="2400" dirty="0">
                <a:solidFill>
                  <a:schemeClr val="tx2"/>
                </a:solidFill>
                <a:latin typeface="Arial Nova" panose="020B0504020202020204" pitchFamily="34" charset="0"/>
                <a:cs typeface="Arial"/>
              </a:rPr>
              <a:t>Perform direct outreach and counseling</a:t>
            </a:r>
          </a:p>
          <a:p>
            <a:pPr marL="285750" indent="-285750">
              <a:buFont typeface="Arial"/>
              <a:buChar char="•"/>
            </a:pPr>
            <a:r>
              <a:rPr lang="en-US" sz="2400" dirty="0">
                <a:solidFill>
                  <a:schemeClr val="tx2"/>
                </a:solidFill>
                <a:latin typeface="Arial Nova" panose="020B0504020202020204" pitchFamily="34" charset="0"/>
                <a:cs typeface="Arial"/>
              </a:rPr>
              <a:t>Simplify a complicated process</a:t>
            </a:r>
          </a:p>
          <a:p>
            <a:pPr marL="285750" indent="-285750">
              <a:buFont typeface="Arial"/>
              <a:buChar char="•"/>
            </a:pPr>
            <a:r>
              <a:rPr lang="en-US" sz="2400" dirty="0">
                <a:solidFill>
                  <a:schemeClr val="tx2"/>
                </a:solidFill>
                <a:latin typeface="Arial Nova" panose="020B0504020202020204" pitchFamily="34" charset="0"/>
                <a:cs typeface="Arial"/>
              </a:rPr>
              <a:t>Utilize 21</a:t>
            </a:r>
            <a:r>
              <a:rPr lang="en-US" sz="2400" baseline="30000" dirty="0">
                <a:solidFill>
                  <a:schemeClr val="tx2"/>
                </a:solidFill>
                <a:latin typeface="Arial Nova" panose="020B0504020202020204" pitchFamily="34" charset="0"/>
                <a:cs typeface="Arial"/>
              </a:rPr>
              <a:t>st</a:t>
            </a:r>
            <a:r>
              <a:rPr lang="en-US" sz="2400" dirty="0">
                <a:solidFill>
                  <a:schemeClr val="tx2"/>
                </a:solidFill>
                <a:latin typeface="Arial Nova" panose="020B0504020202020204" pitchFamily="34" charset="0"/>
                <a:cs typeface="Arial"/>
              </a:rPr>
              <a:t> century tools</a:t>
            </a:r>
          </a:p>
          <a:p>
            <a:pPr marL="742950" lvl="1" indent="-285750">
              <a:buFont typeface="Arial"/>
              <a:buChar char="•"/>
            </a:pPr>
            <a:r>
              <a:rPr lang="en-US" sz="1600" dirty="0">
                <a:solidFill>
                  <a:schemeClr val="tx2"/>
                </a:solidFill>
                <a:latin typeface="Arial Nova" panose="020B0504020202020204" pitchFamily="34" charset="0"/>
                <a:cs typeface="Arial"/>
              </a:rPr>
              <a:t>Social media (e.g. LinkedIn, Facebook, Instagram)</a:t>
            </a:r>
          </a:p>
          <a:p>
            <a:pPr marL="742950" lvl="1" indent="-285750">
              <a:buFont typeface="Arial"/>
              <a:buChar char="•"/>
            </a:pPr>
            <a:r>
              <a:rPr lang="en-US" sz="1600" dirty="0">
                <a:solidFill>
                  <a:schemeClr val="tx2"/>
                </a:solidFill>
                <a:latin typeface="Arial Nova" panose="020B0504020202020204" pitchFamily="34" charset="0"/>
                <a:cs typeface="Arial"/>
              </a:rPr>
              <a:t>Hiring platforms (e.g. Monster, Indeed, Zip Recruiter)</a:t>
            </a:r>
          </a:p>
          <a:p>
            <a:pPr marL="742950" lvl="1" indent="-285750">
              <a:buFont typeface="Arial"/>
              <a:buChar char="•"/>
            </a:pPr>
            <a:r>
              <a:rPr lang="en-US" sz="1600" dirty="0">
                <a:solidFill>
                  <a:schemeClr val="tx2"/>
                </a:solidFill>
                <a:latin typeface="Arial Nova" panose="020B0504020202020204" pitchFamily="34" charset="0"/>
                <a:cs typeface="Arial"/>
              </a:rPr>
              <a:t>Leadership engagement</a:t>
            </a:r>
          </a:p>
          <a:p>
            <a:pPr marL="742950" lvl="1" indent="-285750">
              <a:buFont typeface="Arial"/>
              <a:buChar char="•"/>
            </a:pPr>
            <a:r>
              <a:rPr lang="en-US" sz="1600" dirty="0">
                <a:solidFill>
                  <a:schemeClr val="tx2"/>
                </a:solidFill>
                <a:latin typeface="Arial Nova" panose="020B0504020202020204" pitchFamily="34" charset="0"/>
                <a:cs typeface="Arial"/>
              </a:rPr>
              <a:t>Career fairs</a:t>
            </a:r>
          </a:p>
          <a:p>
            <a:pPr marL="285750" indent="-285750">
              <a:buFont typeface="Arial"/>
              <a:buChar char="•"/>
            </a:pPr>
            <a:r>
              <a:rPr lang="en-US" sz="2400" dirty="0">
                <a:solidFill>
                  <a:schemeClr val="tx2"/>
                </a:solidFill>
                <a:latin typeface="Arial Nova" panose="020B0504020202020204" pitchFamily="34" charset="0"/>
                <a:cs typeface="Arial"/>
              </a:rPr>
              <a:t>Engage CEC staff (affinity groups)</a:t>
            </a:r>
          </a:p>
          <a:p>
            <a:pPr marL="285750" indent="-285750">
              <a:buFont typeface="Arial"/>
              <a:buChar char="•"/>
            </a:pPr>
            <a:r>
              <a:rPr lang="en-US" sz="2400" dirty="0">
                <a:solidFill>
                  <a:schemeClr val="tx2"/>
                </a:solidFill>
                <a:latin typeface="Arial Nova" panose="020B0504020202020204" pitchFamily="34" charset="0"/>
                <a:cs typeface="Arial"/>
              </a:rPr>
              <a:t>Partner with energy-based institutions (e.g. universities, trade groups)</a:t>
            </a:r>
          </a:p>
          <a:p>
            <a:pPr marL="285750" indent="-285750">
              <a:buFont typeface="Arial"/>
              <a:buChar char="•"/>
            </a:pPr>
            <a:r>
              <a:rPr lang="en-US" sz="2400" dirty="0">
                <a:solidFill>
                  <a:schemeClr val="tx2"/>
                </a:solidFill>
                <a:latin typeface="Arial Nova" panose="020B0504020202020204" pitchFamily="34" charset="0"/>
                <a:cs typeface="Arial"/>
              </a:rPr>
              <a:t>Place targeted ads</a:t>
            </a:r>
          </a:p>
        </p:txBody>
      </p:sp>
      <p:pic>
        <p:nvPicPr>
          <p:cNvPr id="6" name="Picture 6">
            <a:extLst>
              <a:ext uri="{FF2B5EF4-FFF2-40B4-BE49-F238E27FC236}">
                <a16:creationId xmlns:a16="http://schemas.microsoft.com/office/drawing/2014/main" id="{EE5EBFC7-23ED-BC18-2AF8-7C538A66208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664796" y="3788789"/>
            <a:ext cx="5366793" cy="3297942"/>
          </a:xfrm>
          <a:prstGeom prst="rect">
            <a:avLst/>
          </a:prstGeom>
        </p:spPr>
      </p:pic>
    </p:spTree>
    <p:extLst>
      <p:ext uri="{BB962C8B-B14F-4D97-AF65-F5344CB8AC3E}">
        <p14:creationId xmlns:p14="http://schemas.microsoft.com/office/powerpoint/2010/main" val="40939011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399822" y="237067"/>
            <a:ext cx="10333374" cy="1038840"/>
          </a:xfrm>
        </p:spPr>
        <p:txBody>
          <a:bodyPr>
            <a:normAutofit/>
          </a:bodyPr>
          <a:lstStyle/>
          <a:p>
            <a:r>
              <a:rPr lang="en-US" sz="2800" dirty="0"/>
              <a:t>LinkedIn Groups – Diversity, Equity, and Inclusion</a:t>
            </a:r>
          </a:p>
        </p:txBody>
      </p:sp>
      <p:sp>
        <p:nvSpPr>
          <p:cNvPr id="7" name="TextBox 6">
            <a:extLst>
              <a:ext uri="{FF2B5EF4-FFF2-40B4-BE49-F238E27FC236}">
                <a16:creationId xmlns:a16="http://schemas.microsoft.com/office/drawing/2014/main" id="{1935C294-FBDC-6BED-F799-632F68D75383}"/>
              </a:ext>
            </a:extLst>
          </p:cNvPr>
          <p:cNvSpPr txBox="1"/>
          <p:nvPr/>
        </p:nvSpPr>
        <p:spPr>
          <a:xfrm>
            <a:off x="1592328" y="1275907"/>
            <a:ext cx="9795819" cy="1569660"/>
          </a:xfrm>
          <a:prstGeom prst="rect">
            <a:avLst/>
          </a:prstGeom>
          <a:noFill/>
        </p:spPr>
        <p:txBody>
          <a:bodyPr wrap="square" lIns="91440" tIns="45720" rIns="91440" bIns="45720" rtlCol="0" anchor="t">
            <a:spAutoFit/>
          </a:bodyPr>
          <a:lstStyle/>
          <a:p>
            <a:endParaRPr lang="en-US" sz="2400" dirty="0">
              <a:solidFill>
                <a:schemeClr val="tx2"/>
              </a:solidFill>
              <a:latin typeface="Arial Nova" panose="020B0504020202020204" pitchFamily="34" charset="0"/>
              <a:cs typeface="Arial"/>
            </a:endParaRPr>
          </a:p>
          <a:p>
            <a:r>
              <a:rPr lang="en-US" sz="2400" dirty="0">
                <a:solidFill>
                  <a:schemeClr val="tx2"/>
                </a:solidFill>
                <a:latin typeface="Arial Nova" panose="020B0504020202020204" pitchFamily="34" charset="0"/>
                <a:cs typeface="Arial"/>
              </a:rPr>
              <a:t>The CEC team has connected with more than 106 groups, including:</a:t>
            </a:r>
          </a:p>
          <a:p>
            <a:endParaRPr lang="en-US" sz="2400" dirty="0">
              <a:latin typeface="Arial Nova" panose="020B0504020202020204" pitchFamily="34" charset="0"/>
              <a:cs typeface="Arial"/>
            </a:endParaRPr>
          </a:p>
          <a:p>
            <a:endParaRPr lang="en-US" sz="2400" dirty="0">
              <a:latin typeface="Arial Nova" panose="020B0504020202020204" pitchFamily="34" charset="0"/>
              <a:cs typeface="Arial"/>
            </a:endParaRPr>
          </a:p>
        </p:txBody>
      </p:sp>
      <p:pic>
        <p:nvPicPr>
          <p:cNvPr id="2" name="Picture 4" descr="Logo of the National Association of Asian American Professionals - San Francisco Bay Area">
            <a:extLst>
              <a:ext uri="{FF2B5EF4-FFF2-40B4-BE49-F238E27FC236}">
                <a16:creationId xmlns:a16="http://schemas.microsoft.com/office/drawing/2014/main" id="{98E82774-2D2E-572B-521C-F19DD100B23A}"/>
              </a:ext>
            </a:extLst>
          </p:cNvPr>
          <p:cNvPicPr>
            <a:picLocks noChangeAspect="1"/>
          </p:cNvPicPr>
          <p:nvPr/>
        </p:nvPicPr>
        <p:blipFill>
          <a:blip r:embed="rId3"/>
          <a:stretch>
            <a:fillRect/>
          </a:stretch>
        </p:blipFill>
        <p:spPr>
          <a:xfrm>
            <a:off x="1169614" y="2675778"/>
            <a:ext cx="3873062" cy="1457325"/>
          </a:xfrm>
          <a:prstGeom prst="rect">
            <a:avLst/>
          </a:prstGeom>
        </p:spPr>
      </p:pic>
      <p:pic>
        <p:nvPicPr>
          <p:cNvPr id="5" name="Picture 5" descr="Logo of the American Association of Blacks in Energy">
            <a:extLst>
              <a:ext uri="{FF2B5EF4-FFF2-40B4-BE49-F238E27FC236}">
                <a16:creationId xmlns:a16="http://schemas.microsoft.com/office/drawing/2014/main" id="{ED104AD1-381B-74A5-3258-8A61856A07A6}"/>
              </a:ext>
            </a:extLst>
          </p:cNvPr>
          <p:cNvPicPr>
            <a:picLocks noChangeAspect="1"/>
          </p:cNvPicPr>
          <p:nvPr/>
        </p:nvPicPr>
        <p:blipFill>
          <a:blip r:embed="rId4"/>
          <a:stretch>
            <a:fillRect/>
          </a:stretch>
        </p:blipFill>
        <p:spPr>
          <a:xfrm>
            <a:off x="3818371" y="4591656"/>
            <a:ext cx="3997341" cy="1457325"/>
          </a:xfrm>
          <a:prstGeom prst="rect">
            <a:avLst/>
          </a:prstGeom>
        </p:spPr>
      </p:pic>
      <p:pic>
        <p:nvPicPr>
          <p:cNvPr id="6" name="Picture 6" descr="Logo of Women of Renewable Industries and Sustainable Energy">
            <a:extLst>
              <a:ext uri="{FF2B5EF4-FFF2-40B4-BE49-F238E27FC236}">
                <a16:creationId xmlns:a16="http://schemas.microsoft.com/office/drawing/2014/main" id="{E45A5B06-12F7-3F0C-DB91-8827C7766403}"/>
              </a:ext>
            </a:extLst>
          </p:cNvPr>
          <p:cNvPicPr>
            <a:picLocks noChangeAspect="1"/>
          </p:cNvPicPr>
          <p:nvPr/>
        </p:nvPicPr>
        <p:blipFill>
          <a:blip r:embed="rId5"/>
          <a:stretch>
            <a:fillRect/>
          </a:stretch>
        </p:blipFill>
        <p:spPr>
          <a:xfrm>
            <a:off x="6726611" y="2634871"/>
            <a:ext cx="4295775" cy="1485900"/>
          </a:xfrm>
          <a:prstGeom prst="rect">
            <a:avLst/>
          </a:prstGeom>
        </p:spPr>
      </p:pic>
      <p:sp>
        <p:nvSpPr>
          <p:cNvPr id="4" name="Slide Number Placeholder 3"/>
          <p:cNvSpPr>
            <a:spLocks noGrp="1"/>
          </p:cNvSpPr>
          <p:nvPr>
            <p:ph type="sldNum" sz="quarter" idx="12"/>
          </p:nvPr>
        </p:nvSpPr>
        <p:spPr/>
        <p:txBody>
          <a:bodyPr/>
          <a:lstStyle/>
          <a:p>
            <a:fld id="{005C4985-ACD0-2B4C-8981-36243250F268}" type="slidenum">
              <a:rPr lang="en-US" smtClean="0"/>
              <a:t>5</a:t>
            </a:fld>
            <a:endParaRPr lang="en-US"/>
          </a:p>
        </p:txBody>
      </p:sp>
    </p:spTree>
    <p:extLst>
      <p:ext uri="{BB962C8B-B14F-4D97-AF65-F5344CB8AC3E}">
        <p14:creationId xmlns:p14="http://schemas.microsoft.com/office/powerpoint/2010/main" val="6165621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EF966-8B2D-A7AB-E4EE-92D31EE92309}"/>
              </a:ext>
            </a:extLst>
          </p:cNvPr>
          <p:cNvSpPr>
            <a:spLocks noGrp="1"/>
          </p:cNvSpPr>
          <p:nvPr>
            <p:ph type="title"/>
          </p:nvPr>
        </p:nvSpPr>
        <p:spPr>
          <a:xfrm>
            <a:off x="1390094" y="279440"/>
            <a:ext cx="9953978" cy="1038840"/>
          </a:xfrm>
        </p:spPr>
        <p:txBody>
          <a:bodyPr>
            <a:normAutofit/>
          </a:bodyPr>
          <a:lstStyle/>
          <a:p>
            <a:r>
              <a:rPr lang="en-US" sz="2800" dirty="0">
                <a:ea typeface="+mj-lt"/>
                <a:cs typeface="+mj-lt"/>
              </a:rPr>
              <a:t>Recent Social Media Results</a:t>
            </a:r>
          </a:p>
        </p:txBody>
      </p:sp>
      <p:sp>
        <p:nvSpPr>
          <p:cNvPr id="3" name="Slide Number Placeholder 2">
            <a:extLst>
              <a:ext uri="{FF2B5EF4-FFF2-40B4-BE49-F238E27FC236}">
                <a16:creationId xmlns:a16="http://schemas.microsoft.com/office/drawing/2014/main" id="{8533F170-21B3-5595-AA9C-D61571DB2E4F}"/>
              </a:ext>
            </a:extLst>
          </p:cNvPr>
          <p:cNvSpPr>
            <a:spLocks noGrp="1"/>
          </p:cNvSpPr>
          <p:nvPr>
            <p:ph type="sldNum" sz="quarter" idx="12"/>
          </p:nvPr>
        </p:nvSpPr>
        <p:spPr/>
        <p:txBody>
          <a:bodyPr/>
          <a:lstStyle/>
          <a:p>
            <a:fld id="{005C4985-ACD0-2B4C-8981-36243250F268}" type="slidenum">
              <a:rPr lang="en-US" smtClean="0"/>
              <a:pPr/>
              <a:t>6</a:t>
            </a:fld>
            <a:endParaRPr lang="en-US"/>
          </a:p>
        </p:txBody>
      </p:sp>
      <p:sp>
        <p:nvSpPr>
          <p:cNvPr id="10" name="TextBox 9">
            <a:extLst>
              <a:ext uri="{FF2B5EF4-FFF2-40B4-BE49-F238E27FC236}">
                <a16:creationId xmlns:a16="http://schemas.microsoft.com/office/drawing/2014/main" id="{61010F67-79A7-34B4-BA1E-82799CF245E4}"/>
              </a:ext>
            </a:extLst>
          </p:cNvPr>
          <p:cNvSpPr txBox="1"/>
          <p:nvPr/>
        </p:nvSpPr>
        <p:spPr>
          <a:xfrm>
            <a:off x="1280160" y="1838729"/>
            <a:ext cx="7402236" cy="3293209"/>
          </a:xfrm>
          <a:prstGeom prst="rect">
            <a:avLst/>
          </a:prstGeom>
          <a:noFill/>
        </p:spPr>
        <p:txBody>
          <a:bodyPr wrap="square" lIns="91440" tIns="45720" rIns="91440" bIns="45720" rtlCol="0" anchor="t">
            <a:spAutoFit/>
          </a:bodyPr>
          <a:lstStyle/>
          <a:p>
            <a:r>
              <a:rPr lang="en-US" sz="3200" dirty="0">
                <a:solidFill>
                  <a:schemeClr val="tx2"/>
                </a:solidFill>
                <a:latin typeface="Arial Nova" panose="020B0504020202020204" pitchFamily="34" charset="0"/>
                <a:cs typeface="Arial"/>
              </a:rPr>
              <a:t>Since October 2022:</a:t>
            </a:r>
          </a:p>
          <a:p>
            <a:endParaRPr lang="en-US" sz="3200" dirty="0">
              <a:solidFill>
                <a:schemeClr val="tx2"/>
              </a:solidFill>
              <a:latin typeface="Arial Nova" panose="020B0504020202020204" pitchFamily="34" charset="0"/>
              <a:cs typeface="Arial"/>
            </a:endParaRPr>
          </a:p>
          <a:p>
            <a:pPr marL="342900" indent="-342900">
              <a:buFont typeface="Arial" panose="020B0604020202020204" pitchFamily="34" charset="0"/>
              <a:buChar char="•"/>
            </a:pPr>
            <a:r>
              <a:rPr lang="en-US" sz="2400" dirty="0">
                <a:solidFill>
                  <a:schemeClr val="tx2"/>
                </a:solidFill>
                <a:latin typeface="Arial Nova" panose="020B0504020202020204" pitchFamily="34" charset="0"/>
                <a:cs typeface="Arial"/>
              </a:rPr>
              <a:t>1,300 matches</a:t>
            </a:r>
          </a:p>
          <a:p>
            <a:pPr marL="342900" indent="-342900">
              <a:buFont typeface="Arial" panose="020B0604020202020204" pitchFamily="34" charset="0"/>
              <a:buChar char="•"/>
            </a:pPr>
            <a:endParaRPr lang="en-US" sz="2400" dirty="0">
              <a:solidFill>
                <a:schemeClr val="tx2"/>
              </a:solidFill>
              <a:latin typeface="Arial Nova" panose="020B0504020202020204" pitchFamily="34" charset="0"/>
              <a:cs typeface="Arial"/>
            </a:endParaRPr>
          </a:p>
          <a:p>
            <a:pPr marL="342900" indent="-342900">
              <a:buFont typeface="Arial" panose="020B0604020202020204" pitchFamily="34" charset="0"/>
              <a:buChar char="•"/>
            </a:pPr>
            <a:r>
              <a:rPr lang="en-US" sz="2400" dirty="0">
                <a:solidFill>
                  <a:schemeClr val="tx2"/>
                </a:solidFill>
                <a:latin typeface="Arial Nova" panose="020B0504020202020204" pitchFamily="34" charset="0"/>
                <a:cs typeface="Arial"/>
              </a:rPr>
              <a:t>160 applicants </a:t>
            </a:r>
          </a:p>
          <a:p>
            <a:pPr marL="342900" indent="-342900">
              <a:buFont typeface="Arial" panose="020B0604020202020204" pitchFamily="34" charset="0"/>
              <a:buChar char="•"/>
            </a:pPr>
            <a:endParaRPr lang="en-US" sz="2400" dirty="0">
              <a:solidFill>
                <a:schemeClr val="tx2"/>
              </a:solidFill>
              <a:latin typeface="Arial Nova" panose="020B0504020202020204" pitchFamily="34" charset="0"/>
              <a:cs typeface="Arial"/>
            </a:endParaRPr>
          </a:p>
          <a:p>
            <a:pPr marL="342900" indent="-342900">
              <a:buFont typeface="Arial" panose="020B0604020202020204" pitchFamily="34" charset="0"/>
              <a:buChar char="•"/>
            </a:pPr>
            <a:r>
              <a:rPr lang="en-US" sz="2400" dirty="0">
                <a:solidFill>
                  <a:schemeClr val="tx2"/>
                </a:solidFill>
                <a:latin typeface="Arial Nova" panose="020B0504020202020204" pitchFamily="34" charset="0"/>
                <a:cs typeface="Arial"/>
              </a:rPr>
              <a:t>14 positions filled</a:t>
            </a:r>
          </a:p>
          <a:p>
            <a:endParaRPr lang="en-US" sz="2400" dirty="0">
              <a:solidFill>
                <a:schemeClr val="tx2"/>
              </a:solidFill>
              <a:latin typeface="Arial Nova" panose="020B0504020202020204" pitchFamily="34" charset="0"/>
              <a:cs typeface="Arial"/>
            </a:endParaRPr>
          </a:p>
        </p:txBody>
      </p:sp>
      <p:pic>
        <p:nvPicPr>
          <p:cNvPr id="11" name="Graphic 10" descr="Connections outline">
            <a:extLst>
              <a:ext uri="{FF2B5EF4-FFF2-40B4-BE49-F238E27FC236}">
                <a16:creationId xmlns:a16="http://schemas.microsoft.com/office/drawing/2014/main" id="{33A027EE-90C0-420D-4EA8-577543AB5A0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914950" y="1972283"/>
            <a:ext cx="2913434" cy="2913434"/>
          </a:xfrm>
          <a:prstGeom prst="rect">
            <a:avLst/>
          </a:prstGeom>
        </p:spPr>
      </p:pic>
    </p:spTree>
    <p:extLst>
      <p:ext uri="{BB962C8B-B14F-4D97-AF65-F5344CB8AC3E}">
        <p14:creationId xmlns:p14="http://schemas.microsoft.com/office/powerpoint/2010/main" val="16409245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 You</a:t>
            </a:r>
          </a:p>
        </p:txBody>
      </p:sp>
    </p:spTree>
    <p:extLst>
      <p:ext uri="{BB962C8B-B14F-4D97-AF65-F5344CB8AC3E}">
        <p14:creationId xmlns:p14="http://schemas.microsoft.com/office/powerpoint/2010/main" val="1737597994"/>
      </p:ext>
    </p:extLst>
  </p:cSld>
  <p:clrMapOvr>
    <a:masterClrMapping/>
  </p:clrMapOvr>
</p:sld>
</file>

<file path=ppt/theme/theme1.xml><?xml version="1.0" encoding="utf-8"?>
<a:theme xmlns:a="http://schemas.openxmlformats.org/drawingml/2006/main" name="Titl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8471DC0-FD0D-2A4C-9BB3-08E53AAB98E1}" vid="{B8AAD638-0C9A-074A-A1F5-9C25FAF37ABD}"/>
    </a:ext>
  </a:extLst>
</a:theme>
</file>

<file path=ppt/theme/theme2.xml><?xml version="1.0" encoding="utf-8"?>
<a:theme xmlns:a="http://schemas.openxmlformats.org/drawingml/2006/main" name="Title/Section">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8471DC0-FD0D-2A4C-9BB3-08E53AAB98E1}" vid="{363AC6BA-222D-6A42-A86E-42D4213EA914}"/>
    </a:ext>
  </a:extLst>
</a:theme>
</file>

<file path=ppt/theme/theme3.xml><?xml version="1.0" encoding="utf-8"?>
<a:theme xmlns:a="http://schemas.openxmlformats.org/drawingml/2006/main" name="Content">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8471DC0-FD0D-2A4C-9BB3-08E53AAB98E1}" vid="{3BF250F5-90E0-1742-AE67-252F8E9F95CF}"/>
    </a:ext>
  </a:extLst>
</a:theme>
</file>

<file path=ppt/theme/theme4.xml><?xml version="1.0" encoding="utf-8"?>
<a:theme xmlns:a="http://schemas.openxmlformats.org/drawingml/2006/main" name="Content: blank background">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8471DC0-FD0D-2A4C-9BB3-08E53AAB98E1}" vid="{8AF470B7-4331-9747-8595-3EF89398B172}"/>
    </a:ext>
  </a:extLst>
</a:theme>
</file>

<file path=ppt/theme/theme5.xml><?xml version="1.0" encoding="utf-8"?>
<a:theme xmlns:a="http://schemas.openxmlformats.org/drawingml/2006/main" name="Blank: Black">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8471DC0-FD0D-2A4C-9BB3-08E53AAB98E1}" vid="{D4AADE59-C35C-A140-B257-2E4365C638F0}"/>
    </a:ext>
  </a:extLst>
</a:theme>
</file>

<file path=ppt/theme/theme6.xml><?xml version="1.0" encoding="utf-8"?>
<a:theme xmlns:a="http://schemas.openxmlformats.org/drawingml/2006/main" name="Blank: Whit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8471DC0-FD0D-2A4C-9BB3-08E53AAB98E1}" vid="{87E2F548-F85F-094D-8DDA-3AF7BD174F24}"/>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5B686E149D1074395AA561BE6305A6F" ma:contentTypeVersion="7" ma:contentTypeDescription="Create a new document." ma:contentTypeScope="" ma:versionID="05dd6e6302e7592fbf6abbeee3493095">
  <xsd:schema xmlns:xsd="http://www.w3.org/2001/XMLSchema" xmlns:xs="http://www.w3.org/2001/XMLSchema" xmlns:p="http://schemas.microsoft.com/office/2006/metadata/properties" xmlns:ns2="5f37cc85-1e8b-4a34-94ca-03bbdc273933" xmlns:ns3="63b62c23-5434-4b11-9d7a-f5ca10faca04" targetNamespace="http://schemas.microsoft.com/office/2006/metadata/properties" ma:root="true" ma:fieldsID="f12f7862aaf5d8329317906065ad8519" ns2:_="" ns3:_="">
    <xsd:import namespace="5f37cc85-1e8b-4a34-94ca-03bbdc273933"/>
    <xsd:import namespace="63b62c23-5434-4b11-9d7a-f5ca10faca0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Tag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37cc85-1e8b-4a34-94ca-03bbdc2739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Tags" ma:index="12" nillable="true" ma:displayName="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3b62c23-5434-4b11-9d7a-f5ca10faca04"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63b62c23-5434-4b11-9d7a-f5ca10faca04">
      <UserInfo>
        <DisplayName/>
        <AccountId xsi:nil="true"/>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4B03783-7C8C-48B5-B405-286AAF946D2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f37cc85-1e8b-4a34-94ca-03bbdc273933"/>
    <ds:schemaRef ds:uri="63b62c23-5434-4b11-9d7a-f5ca10faca0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6E627A7-8879-4DD6-ADF6-8C4F6EE8B27F}">
  <ds:schemaRefs>
    <ds:schemaRef ds:uri="http://schemas.openxmlformats.org/package/2006/metadata/core-properties"/>
    <ds:schemaRef ds:uri="cd48f32a-b70c-4848-9fb2-a8ff929fd44d"/>
    <ds:schemaRef ds:uri="http://purl.org/dc/elements/1.1/"/>
    <ds:schemaRef ds:uri="http://www.w3.org/XML/1998/namespace"/>
    <ds:schemaRef ds:uri="http://schemas.microsoft.com/office/2006/metadata/properties"/>
    <ds:schemaRef ds:uri="801e77cb-1273-4e40-b8f1-9aae6d3a09af"/>
    <ds:schemaRef ds:uri="http://purl.org/dc/dcmitype/"/>
    <ds:schemaRef ds:uri="http://schemas.microsoft.com/office/2006/documentManagement/types"/>
    <ds:schemaRef ds:uri="http://schemas.microsoft.com/office/infopath/2007/PartnerControls"/>
    <ds:schemaRef ds:uri="http://purl.org/dc/terms/"/>
    <ds:schemaRef ds:uri="63b62c23-5434-4b11-9d7a-f5ca10faca04"/>
  </ds:schemaRefs>
</ds:datastoreItem>
</file>

<file path=customXml/itemProps3.xml><?xml version="1.0" encoding="utf-8"?>
<ds:datastoreItem xmlns:ds="http://schemas.openxmlformats.org/officeDocument/2006/customXml" ds:itemID="{4B3D5CAA-559C-41EB-8A66-B062E011B7D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CEC_Official_PowerPoint_Template_2020 (1)</Template>
  <TotalTime>1438</TotalTime>
  <Words>396</Words>
  <Application>Microsoft Macintosh PowerPoint</Application>
  <PresentationFormat>Widescreen</PresentationFormat>
  <Paragraphs>66</Paragraphs>
  <Slides>7</Slides>
  <Notes>5</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7</vt:i4>
      </vt:variant>
    </vt:vector>
  </HeadingPairs>
  <TitlesOfParts>
    <vt:vector size="18" baseType="lpstr">
      <vt:lpstr>Arial</vt:lpstr>
      <vt:lpstr>Arial Black</vt:lpstr>
      <vt:lpstr>Arial Nova</vt:lpstr>
      <vt:lpstr>Calibri</vt:lpstr>
      <vt:lpstr>Roboto</vt:lpstr>
      <vt:lpstr>Title</vt:lpstr>
      <vt:lpstr>Title/Section</vt:lpstr>
      <vt:lpstr>Content</vt:lpstr>
      <vt:lpstr>Content: blank background</vt:lpstr>
      <vt:lpstr>Blank: Black</vt:lpstr>
      <vt:lpstr>Blank: White</vt:lpstr>
      <vt:lpstr>Recruitment &amp; Outreach</vt:lpstr>
      <vt:lpstr>CEC Value Proposition</vt:lpstr>
      <vt:lpstr>Recruitment &amp; Outreach Unit</vt:lpstr>
      <vt:lpstr>Recruitment Tools</vt:lpstr>
      <vt:lpstr>LinkedIn Groups – Diversity, Equity, and Inclusion</vt:lpstr>
      <vt:lpstr>Recent Social Media Results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CEC Official PowerPoint Template 2022</dc:title>
  <dc:creator>California Energy Commission</dc:creator>
  <dc:description>Template approved 3/25/2022_x000d_
by MPCO and Digital Accessibility Coordinator.</dc:description>
  <cp:lastModifiedBy>Kidd, Kevin@Energy</cp:lastModifiedBy>
  <cp:revision>356</cp:revision>
  <cp:lastPrinted>2019-12-11T23:19:58Z</cp:lastPrinted>
  <dcterms:created xsi:type="dcterms:W3CDTF">2020-03-06T19:07:21Z</dcterms:created>
  <dcterms:modified xsi:type="dcterms:W3CDTF">2023-05-11T17:20:48Z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0x01010045B686E149D1074395AA561BE6305A6F</vt:lpwstr>
  </property>
  <property fmtid="{D5CDD505-2E9C-101B-9397-08002B2CF9AE}" pid="3" name="MediaServiceImageTags">
    <vt:lpwstr/>
  </property>
  <property fmtid="{D5CDD505-2E9C-101B-9397-08002B2CF9AE}" pid="4" name="Order">
    <vt:r8>904400</vt:r8>
  </property>
  <property fmtid="{D5CDD505-2E9C-101B-9397-08002B2CF9AE}" pid="5" name="xd_Signature">
    <vt:bool>false</vt:bool>
  </property>
  <property fmtid="{D5CDD505-2E9C-101B-9397-08002B2CF9AE}" pid="6" name="xd_ProgID">
    <vt:lpwstr/>
  </property>
  <property fmtid="{D5CDD505-2E9C-101B-9397-08002B2CF9AE}" pid="7" name="TriggerFlowInfo">
    <vt:lpwstr/>
  </property>
  <property fmtid="{D5CDD505-2E9C-101B-9397-08002B2CF9AE}" pid="8" name="_SourceUrl">
    <vt:lpwstr/>
  </property>
  <property fmtid="{D5CDD505-2E9C-101B-9397-08002B2CF9AE}" pid="9" name="_SharedFileIndex">
    <vt:lpwstr/>
  </property>
  <property fmtid="{D5CDD505-2E9C-101B-9397-08002B2CF9AE}" pid="10" name="_ColorHex">
    <vt:lpwstr/>
  </property>
  <property fmtid="{D5CDD505-2E9C-101B-9397-08002B2CF9AE}" pid="11" name="_Emoji">
    <vt:lpwstr/>
  </property>
  <property fmtid="{D5CDD505-2E9C-101B-9397-08002B2CF9AE}" pid="12" name="ComplianceAssetId">
    <vt:lpwstr/>
  </property>
  <property fmtid="{D5CDD505-2E9C-101B-9397-08002B2CF9AE}" pid="13" name="TemplateUrl">
    <vt:lpwstr/>
  </property>
  <property fmtid="{D5CDD505-2E9C-101B-9397-08002B2CF9AE}" pid="14" name="_ExtendedDescription">
    <vt:lpwstr/>
  </property>
  <property fmtid="{D5CDD505-2E9C-101B-9397-08002B2CF9AE}" pid="15" name="_ColorTag">
    <vt:lpwstr/>
  </property>
</Properties>
</file>