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82" r:id="rId6"/>
    <p:sldMasterId id="2147483678" r:id="rId7"/>
    <p:sldMasterId id="2147483679" r:id="rId8"/>
  </p:sldMasterIdLst>
  <p:notesMasterIdLst>
    <p:notesMasterId r:id="rId17"/>
  </p:notesMasterIdLst>
  <p:handoutMasterIdLst>
    <p:handoutMasterId r:id="rId18"/>
  </p:handoutMasterIdLst>
  <p:sldIdLst>
    <p:sldId id="278" r:id="rId9"/>
    <p:sldId id="270" r:id="rId10"/>
    <p:sldId id="293" r:id="rId11"/>
    <p:sldId id="294" r:id="rId12"/>
    <p:sldId id="295" r:id="rId13"/>
    <p:sldId id="296" r:id="rId14"/>
    <p:sldId id="29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oval-Moreno, Victoria@Energy" initials="SV" lastIdx="1" clrIdx="0">
    <p:extLst>
      <p:ext uri="{19B8F6BF-5375-455C-9EA6-DF929625EA0E}">
        <p15:presenceInfo xmlns:p15="http://schemas.microsoft.com/office/powerpoint/2012/main" userId="S::victoria.sandoval-moreno@energy.ca.gov::2640e4b3-84d2-4e59-92bf-f14f93a408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8"/>
  </p:normalViewPr>
  <p:slideViewPr>
    <p:cSldViewPr snapToGrid="0">
      <p:cViewPr varScale="1">
        <p:scale>
          <a:sx n="84" d="100"/>
          <a:sy n="84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pkins, Gaylene@Energy" userId="S::gaylene.tompkins@energy.ca.gov::b01c0746-4a3e-495f-8bd7-2039d7a57670" providerId="AD" clId="Web-{DE158B56-BA75-0796-9D36-67340D6AF7DF}"/>
    <pc:docChg chg="modSld">
      <pc:chgData name="Tompkins, Gaylene@Energy" userId="S::gaylene.tompkins@energy.ca.gov::b01c0746-4a3e-495f-8bd7-2039d7a57670" providerId="AD" clId="Web-{DE158B56-BA75-0796-9D36-67340D6AF7DF}" dt="2022-06-28T15:48:22.014" v="124" actId="20577"/>
      <pc:docMkLst>
        <pc:docMk/>
      </pc:docMkLst>
      <pc:sldChg chg="modSp">
        <pc:chgData name="Tompkins, Gaylene@Energy" userId="S::gaylene.tompkins@energy.ca.gov::b01c0746-4a3e-495f-8bd7-2039d7a57670" providerId="AD" clId="Web-{DE158B56-BA75-0796-9D36-67340D6AF7DF}" dt="2022-06-28T15:44:09.713" v="27" actId="20577"/>
        <pc:sldMkLst>
          <pc:docMk/>
          <pc:sldMk cId="642586274" sldId="270"/>
        </pc:sldMkLst>
        <pc:spChg chg="mod">
          <ac:chgData name="Tompkins, Gaylene@Energy" userId="S::gaylene.tompkins@energy.ca.gov::b01c0746-4a3e-495f-8bd7-2039d7a57670" providerId="AD" clId="Web-{DE158B56-BA75-0796-9D36-67340D6AF7DF}" dt="2022-06-28T15:44:09.713" v="27" actId="20577"/>
          <ac:spMkLst>
            <pc:docMk/>
            <pc:sldMk cId="642586274" sldId="270"/>
            <ac:spMk id="3" creationId="{00000000-0000-0000-0000-000000000000}"/>
          </ac:spMkLst>
        </pc:spChg>
      </pc:sldChg>
      <pc:sldChg chg="modSp">
        <pc:chgData name="Tompkins, Gaylene@Energy" userId="S::gaylene.tompkins@energy.ca.gov::b01c0746-4a3e-495f-8bd7-2039d7a57670" providerId="AD" clId="Web-{DE158B56-BA75-0796-9D36-67340D6AF7DF}" dt="2022-06-28T15:48:07.279" v="123" actId="20577"/>
        <pc:sldMkLst>
          <pc:docMk/>
          <pc:sldMk cId="2772555218" sldId="287"/>
        </pc:sldMkLst>
        <pc:spChg chg="mod">
          <ac:chgData name="Tompkins, Gaylene@Energy" userId="S::gaylene.tompkins@energy.ca.gov::b01c0746-4a3e-495f-8bd7-2039d7a57670" providerId="AD" clId="Web-{DE158B56-BA75-0796-9D36-67340D6AF7DF}" dt="2022-06-28T15:48:07.279" v="123" actId="20577"/>
          <ac:spMkLst>
            <pc:docMk/>
            <pc:sldMk cId="2772555218" sldId="287"/>
            <ac:spMk id="6" creationId="{8011AA94-2537-004C-8C5D-59CF33CED51A}"/>
          </ac:spMkLst>
        </pc:spChg>
      </pc:sldChg>
      <pc:sldChg chg="modSp">
        <pc:chgData name="Tompkins, Gaylene@Energy" userId="S::gaylene.tompkins@energy.ca.gov::b01c0746-4a3e-495f-8bd7-2039d7a57670" providerId="AD" clId="Web-{DE158B56-BA75-0796-9D36-67340D6AF7DF}" dt="2022-06-28T15:47:51.482" v="122" actId="20577"/>
        <pc:sldMkLst>
          <pc:docMk/>
          <pc:sldMk cId="4210144130" sldId="289"/>
        </pc:sldMkLst>
        <pc:spChg chg="mod">
          <ac:chgData name="Tompkins, Gaylene@Energy" userId="S::gaylene.tompkins@energy.ca.gov::b01c0746-4a3e-495f-8bd7-2039d7a57670" providerId="AD" clId="Web-{DE158B56-BA75-0796-9D36-67340D6AF7DF}" dt="2022-06-28T15:46:21.715" v="84" actId="20577"/>
          <ac:spMkLst>
            <pc:docMk/>
            <pc:sldMk cId="4210144130" sldId="289"/>
            <ac:spMk id="2" creationId="{06D1DC1C-BC28-C94B-B0E1-3CF0409C9D06}"/>
          </ac:spMkLst>
        </pc:spChg>
        <pc:spChg chg="mod">
          <ac:chgData name="Tompkins, Gaylene@Energy" userId="S::gaylene.tompkins@energy.ca.gov::b01c0746-4a3e-495f-8bd7-2039d7a57670" providerId="AD" clId="Web-{DE158B56-BA75-0796-9D36-67340D6AF7DF}" dt="2022-06-28T15:47:51.482" v="122" actId="20577"/>
          <ac:spMkLst>
            <pc:docMk/>
            <pc:sldMk cId="4210144130" sldId="289"/>
            <ac:spMk id="3" creationId="{BC0B3CA1-6882-B041-BEA4-4913BB30A076}"/>
          </ac:spMkLst>
        </pc:spChg>
      </pc:sldChg>
      <pc:sldChg chg="modSp">
        <pc:chgData name="Tompkins, Gaylene@Energy" userId="S::gaylene.tompkins@energy.ca.gov::b01c0746-4a3e-495f-8bd7-2039d7a57670" providerId="AD" clId="Web-{DE158B56-BA75-0796-9D36-67340D6AF7DF}" dt="2022-06-28T15:48:22.014" v="124" actId="20577"/>
        <pc:sldMkLst>
          <pc:docMk/>
          <pc:sldMk cId="193913295" sldId="290"/>
        </pc:sldMkLst>
        <pc:spChg chg="mod">
          <ac:chgData name="Tompkins, Gaylene@Energy" userId="S::gaylene.tompkins@energy.ca.gov::b01c0746-4a3e-495f-8bd7-2039d7a57670" providerId="AD" clId="Web-{DE158B56-BA75-0796-9D36-67340D6AF7DF}" dt="2022-06-28T15:48:22.014" v="124" actId="20577"/>
          <ac:spMkLst>
            <pc:docMk/>
            <pc:sldMk cId="193913295" sldId="290"/>
            <ac:spMk id="2" creationId="{FC8186EA-7102-40BE-87E6-DC375358849F}"/>
          </ac:spMkLst>
        </pc:spChg>
        <pc:spChg chg="mod">
          <ac:chgData name="Tompkins, Gaylene@Energy" userId="S::gaylene.tompkins@energy.ca.gov::b01c0746-4a3e-495f-8bd7-2039d7a57670" providerId="AD" clId="Web-{DE158B56-BA75-0796-9D36-67340D6AF7DF}" dt="2022-06-28T15:44:02.213" v="23" actId="20577"/>
          <ac:spMkLst>
            <pc:docMk/>
            <pc:sldMk cId="193913295" sldId="290"/>
            <ac:spMk id="3" creationId="{132BE87D-2604-4DB2-A1CC-5714BF17813A}"/>
          </ac:spMkLst>
        </pc:spChg>
      </pc:sldChg>
      <pc:sldChg chg="modSp">
        <pc:chgData name="Tompkins, Gaylene@Energy" userId="S::gaylene.tompkins@energy.ca.gov::b01c0746-4a3e-495f-8bd7-2039d7a57670" providerId="AD" clId="Web-{DE158B56-BA75-0796-9D36-67340D6AF7DF}" dt="2022-06-28T15:45:15.230" v="67" actId="20577"/>
        <pc:sldMkLst>
          <pc:docMk/>
          <pc:sldMk cId="4045974561" sldId="291"/>
        </pc:sldMkLst>
        <pc:spChg chg="mod">
          <ac:chgData name="Tompkins, Gaylene@Energy" userId="S::gaylene.tompkins@energy.ca.gov::b01c0746-4a3e-495f-8bd7-2039d7a57670" providerId="AD" clId="Web-{DE158B56-BA75-0796-9D36-67340D6AF7DF}" dt="2022-06-28T15:45:15.230" v="67" actId="20577"/>
          <ac:spMkLst>
            <pc:docMk/>
            <pc:sldMk cId="4045974561" sldId="291"/>
            <ac:spMk id="3" creationId="{00000000-0000-0000-0000-000000000000}"/>
          </ac:spMkLst>
        </pc:spChg>
      </pc:sldChg>
      <pc:sldChg chg="modSp">
        <pc:chgData name="Tompkins, Gaylene@Energy" userId="S::gaylene.tompkins@energy.ca.gov::b01c0746-4a3e-495f-8bd7-2039d7a57670" providerId="AD" clId="Web-{DE158B56-BA75-0796-9D36-67340D6AF7DF}" dt="2022-06-28T15:46:15.652" v="83" actId="20577"/>
        <pc:sldMkLst>
          <pc:docMk/>
          <pc:sldMk cId="4035476871" sldId="292"/>
        </pc:sldMkLst>
        <pc:spChg chg="mod">
          <ac:chgData name="Tompkins, Gaylene@Energy" userId="S::gaylene.tompkins@energy.ca.gov::b01c0746-4a3e-495f-8bd7-2039d7a57670" providerId="AD" clId="Web-{DE158B56-BA75-0796-9D36-67340D6AF7DF}" dt="2022-06-28T15:46:01.105" v="80" actId="20577"/>
          <ac:spMkLst>
            <pc:docMk/>
            <pc:sldMk cId="4035476871" sldId="292"/>
            <ac:spMk id="2" creationId="{06D1DC1C-BC28-C94B-B0E1-3CF0409C9D06}"/>
          </ac:spMkLst>
        </pc:spChg>
        <pc:spChg chg="mod">
          <ac:chgData name="Tompkins, Gaylene@Energy" userId="S::gaylene.tompkins@energy.ca.gov::b01c0746-4a3e-495f-8bd7-2039d7a57670" providerId="AD" clId="Web-{DE158B56-BA75-0796-9D36-67340D6AF7DF}" dt="2022-06-28T15:46:15.652" v="83" actId="20577"/>
          <ac:spMkLst>
            <pc:docMk/>
            <pc:sldMk cId="4035476871" sldId="292"/>
            <ac:spMk id="3" creationId="{BC0B3CA1-6882-B041-BEA4-4913BB30A076}"/>
          </ac:spMkLst>
        </pc:spChg>
      </pc:sldChg>
    </pc:docChg>
  </pc:docChgLst>
  <pc:docChgLst>
    <pc:chgData name="Compoginis, Chris@Energy" userId="S::chris.compoginis@energy.ca.gov::f3fe9649-b97b-4757-b4e2-a2d7c600f539" providerId="AD" clId="Web-{315C035A-AF12-5424-5B52-64FCC8A055F9}"/>
    <pc:docChg chg="addSld delSld">
      <pc:chgData name="Compoginis, Chris@Energy" userId="S::chris.compoginis@energy.ca.gov::f3fe9649-b97b-4757-b4e2-a2d7c600f539" providerId="AD" clId="Web-{315C035A-AF12-5424-5B52-64FCC8A055F9}" dt="2022-01-14T17:42:36.804" v="3"/>
      <pc:docMkLst>
        <pc:docMk/>
      </pc:docMkLst>
      <pc:sldChg chg="new del">
        <pc:chgData name="Compoginis, Chris@Energy" userId="S::chris.compoginis@energy.ca.gov::f3fe9649-b97b-4757-b4e2-a2d7c600f539" providerId="AD" clId="Web-{315C035A-AF12-5424-5B52-64FCC8A055F9}" dt="2022-01-14T17:42:36.804" v="3"/>
        <pc:sldMkLst>
          <pc:docMk/>
          <pc:sldMk cId="4213878293" sldId="292"/>
        </pc:sldMkLst>
      </pc:sldChg>
      <pc:sldChg chg="new del">
        <pc:chgData name="Compoginis, Chris@Energy" userId="S::chris.compoginis@energy.ca.gov::f3fe9649-b97b-4757-b4e2-a2d7c600f539" providerId="AD" clId="Web-{315C035A-AF12-5424-5B52-64FCC8A055F9}" dt="2022-01-14T17:42:27.835" v="2"/>
        <pc:sldMkLst>
          <pc:docMk/>
          <pc:sldMk cId="4213617834" sldId="293"/>
        </pc:sldMkLst>
      </pc:sldChg>
    </pc:docChg>
  </pc:docChgLst>
  <pc:docChgLst>
    <pc:chgData name="Badie, Mona@Energy" userId="S::mona.badie@energy.ca.gov::6484789b-a0f3-4d95-94cc-606b25502b39" providerId="AD" clId="Web-{AC554582-4AA8-B5CF-00EF-B08768B7032C}"/>
    <pc:docChg chg="modSld">
      <pc:chgData name="Badie, Mona@Energy" userId="S::mona.badie@energy.ca.gov::6484789b-a0f3-4d95-94cc-606b25502b39" providerId="AD" clId="Web-{AC554582-4AA8-B5CF-00EF-B08768B7032C}" dt="2023-04-07T23:35:37.323" v="23" actId="20577"/>
      <pc:docMkLst>
        <pc:docMk/>
      </pc:docMkLst>
      <pc:sldChg chg="modSp">
        <pc:chgData name="Badie, Mona@Energy" userId="S::mona.badie@energy.ca.gov::6484789b-a0f3-4d95-94cc-606b25502b39" providerId="AD" clId="Web-{AC554582-4AA8-B5CF-00EF-B08768B7032C}" dt="2023-04-07T23:35:37.323" v="23" actId="20577"/>
        <pc:sldMkLst>
          <pc:docMk/>
          <pc:sldMk cId="1186669983" sldId="278"/>
        </pc:sldMkLst>
        <pc:spChg chg="mod">
          <ac:chgData name="Badie, Mona@Energy" userId="S::mona.badie@energy.ca.gov::6484789b-a0f3-4d95-94cc-606b25502b39" providerId="AD" clId="Web-{AC554582-4AA8-B5CF-00EF-B08768B7032C}" dt="2023-04-07T23:35:37.323" v="23" actId="20577"/>
          <ac:spMkLst>
            <pc:docMk/>
            <pc:sldMk cId="1186669983" sldId="278"/>
            <ac:spMk id="2" creationId="{00000000-0000-0000-0000-000000000000}"/>
          </ac:spMkLst>
        </pc:spChg>
      </pc:sldChg>
    </pc:docChg>
  </pc:docChgLst>
  <pc:docChgLst>
    <pc:chgData name="Gallardo, Noemi@Energy" userId="S::noemi.gallardo@energy.ca.gov::d2c68cff-de9a-4fe9-906d-16a79ac02aaf" providerId="AD" clId="Web-{3AA6BBD4-AC09-45B1-E3E2-78AE0AE423EB}"/>
    <pc:docChg chg="modSld sldOrd">
      <pc:chgData name="Gallardo, Noemi@Energy" userId="S::noemi.gallardo@energy.ca.gov::d2c68cff-de9a-4fe9-906d-16a79ac02aaf" providerId="AD" clId="Web-{3AA6BBD4-AC09-45B1-E3E2-78AE0AE423EB}" dt="2022-02-22T19:49:33.141" v="224" actId="20577"/>
      <pc:docMkLst>
        <pc:docMk/>
      </pc:docMkLst>
      <pc:sldChg chg="modSp">
        <pc:chgData name="Gallardo, Noemi@Energy" userId="S::noemi.gallardo@energy.ca.gov::d2c68cff-de9a-4fe9-906d-16a79ac02aaf" providerId="AD" clId="Web-{3AA6BBD4-AC09-45B1-E3E2-78AE0AE423EB}" dt="2022-02-22T19:43:57.262" v="98" actId="20577"/>
        <pc:sldMkLst>
          <pc:docMk/>
          <pc:sldMk cId="2772555218" sldId="287"/>
        </pc:sldMkLst>
        <pc:spChg chg="mod">
          <ac:chgData name="Gallardo, Noemi@Energy" userId="S::noemi.gallardo@energy.ca.gov::d2c68cff-de9a-4fe9-906d-16a79ac02aaf" providerId="AD" clId="Web-{3AA6BBD4-AC09-45B1-E3E2-78AE0AE423EB}" dt="2022-02-22T19:43:57.262" v="98" actId="20577"/>
          <ac:spMkLst>
            <pc:docMk/>
            <pc:sldMk cId="2772555218" sldId="287"/>
            <ac:spMk id="6" creationId="{8011AA94-2537-004C-8C5D-59CF33CED51A}"/>
          </ac:spMkLst>
        </pc:spChg>
      </pc:sldChg>
      <pc:sldChg chg="modSp">
        <pc:chgData name="Gallardo, Noemi@Energy" userId="S::noemi.gallardo@energy.ca.gov::d2c68cff-de9a-4fe9-906d-16a79ac02aaf" providerId="AD" clId="Web-{3AA6BBD4-AC09-45B1-E3E2-78AE0AE423EB}" dt="2022-02-22T19:46:47.592" v="132" actId="20577"/>
        <pc:sldMkLst>
          <pc:docMk/>
          <pc:sldMk cId="4045974561" sldId="291"/>
        </pc:sldMkLst>
        <pc:spChg chg="mod">
          <ac:chgData name="Gallardo, Noemi@Energy" userId="S::noemi.gallardo@energy.ca.gov::d2c68cff-de9a-4fe9-906d-16a79ac02aaf" providerId="AD" clId="Web-{3AA6BBD4-AC09-45B1-E3E2-78AE0AE423EB}" dt="2022-02-22T19:46:47.592" v="132" actId="20577"/>
          <ac:spMkLst>
            <pc:docMk/>
            <pc:sldMk cId="4045974561" sldId="291"/>
            <ac:spMk id="2" creationId="{00000000-0000-0000-0000-000000000000}"/>
          </ac:spMkLst>
        </pc:spChg>
        <pc:spChg chg="mod">
          <ac:chgData name="Gallardo, Noemi@Energy" userId="S::noemi.gallardo@energy.ca.gov::d2c68cff-de9a-4fe9-906d-16a79ac02aaf" providerId="AD" clId="Web-{3AA6BBD4-AC09-45B1-E3E2-78AE0AE423EB}" dt="2022-02-22T19:43:25.933" v="85" actId="20577"/>
          <ac:spMkLst>
            <pc:docMk/>
            <pc:sldMk cId="4045974561" sldId="291"/>
            <ac:spMk id="3" creationId="{00000000-0000-0000-0000-000000000000}"/>
          </ac:spMkLst>
        </pc:spChg>
      </pc:sldChg>
      <pc:sldChg chg="modSp ord">
        <pc:chgData name="Gallardo, Noemi@Energy" userId="S::noemi.gallardo@energy.ca.gov::d2c68cff-de9a-4fe9-906d-16a79ac02aaf" providerId="AD" clId="Web-{3AA6BBD4-AC09-45B1-E3E2-78AE0AE423EB}" dt="2022-02-22T19:49:33.141" v="224" actId="20577"/>
        <pc:sldMkLst>
          <pc:docMk/>
          <pc:sldMk cId="4035476871" sldId="292"/>
        </pc:sldMkLst>
        <pc:spChg chg="mod">
          <ac:chgData name="Gallardo, Noemi@Energy" userId="S::noemi.gallardo@energy.ca.gov::d2c68cff-de9a-4fe9-906d-16a79ac02aaf" providerId="AD" clId="Web-{3AA6BBD4-AC09-45B1-E3E2-78AE0AE423EB}" dt="2022-02-22T19:45:22.138" v="119" actId="20577"/>
          <ac:spMkLst>
            <pc:docMk/>
            <pc:sldMk cId="4035476871" sldId="292"/>
            <ac:spMk id="2" creationId="{06D1DC1C-BC28-C94B-B0E1-3CF0409C9D06}"/>
          </ac:spMkLst>
        </pc:spChg>
        <pc:spChg chg="mod">
          <ac:chgData name="Gallardo, Noemi@Energy" userId="S::noemi.gallardo@energy.ca.gov::d2c68cff-de9a-4fe9-906d-16a79ac02aaf" providerId="AD" clId="Web-{3AA6BBD4-AC09-45B1-E3E2-78AE0AE423EB}" dt="2022-02-22T19:49:33.141" v="224" actId="20577"/>
          <ac:spMkLst>
            <pc:docMk/>
            <pc:sldMk cId="4035476871" sldId="292"/>
            <ac:spMk id="3" creationId="{BC0B3CA1-6882-B041-BEA4-4913BB30A076}"/>
          </ac:spMkLst>
        </pc:spChg>
      </pc:sldChg>
    </pc:docChg>
  </pc:docChgLst>
  <pc:docChgLst>
    <pc:chgData name="Harville, Jason@Energy" userId="d8ae881f-bc93-46e0-9dd6-e9130678901d" providerId="ADAL" clId="{D1679EFC-E079-4F05-BC7A-66AE6543B43D}"/>
    <pc:docChg chg="undo custSel addSld delSld modSld">
      <pc:chgData name="Harville, Jason@Energy" userId="d8ae881f-bc93-46e0-9dd6-e9130678901d" providerId="ADAL" clId="{D1679EFC-E079-4F05-BC7A-66AE6543B43D}" dt="2023-05-12T08:28:46.822" v="3668" actId="47"/>
      <pc:docMkLst>
        <pc:docMk/>
      </pc:docMkLst>
      <pc:sldChg chg="modSp mod">
        <pc:chgData name="Harville, Jason@Energy" userId="d8ae881f-bc93-46e0-9dd6-e9130678901d" providerId="ADAL" clId="{D1679EFC-E079-4F05-BC7A-66AE6543B43D}" dt="2023-05-12T07:54:24.294" v="2353" actId="20577"/>
        <pc:sldMkLst>
          <pc:docMk/>
          <pc:sldMk cId="642586274" sldId="270"/>
        </pc:sldMkLst>
        <pc:spChg chg="mod">
          <ac:chgData name="Harville, Jason@Energy" userId="d8ae881f-bc93-46e0-9dd6-e9130678901d" providerId="ADAL" clId="{D1679EFC-E079-4F05-BC7A-66AE6543B43D}" dt="2023-05-12T06:11:16.779" v="425" actId="20577"/>
          <ac:spMkLst>
            <pc:docMk/>
            <pc:sldMk cId="642586274" sldId="270"/>
            <ac:spMk id="2" creationId="{00000000-0000-0000-0000-000000000000}"/>
          </ac:spMkLst>
        </pc:spChg>
        <pc:spChg chg="mod">
          <ac:chgData name="Harville, Jason@Energy" userId="d8ae881f-bc93-46e0-9dd6-e9130678901d" providerId="ADAL" clId="{D1679EFC-E079-4F05-BC7A-66AE6543B43D}" dt="2023-05-12T07:54:24.294" v="2353" actId="20577"/>
          <ac:spMkLst>
            <pc:docMk/>
            <pc:sldMk cId="642586274" sldId="270"/>
            <ac:spMk id="3" creationId="{00000000-0000-0000-0000-000000000000}"/>
          </ac:spMkLst>
        </pc:spChg>
      </pc:sldChg>
      <pc:sldChg chg="modSp mod">
        <pc:chgData name="Harville, Jason@Energy" userId="d8ae881f-bc93-46e0-9dd6-e9130678901d" providerId="ADAL" clId="{D1679EFC-E079-4F05-BC7A-66AE6543B43D}" dt="2023-05-12T06:59:49.556" v="776" actId="255"/>
        <pc:sldMkLst>
          <pc:docMk/>
          <pc:sldMk cId="1186669983" sldId="278"/>
        </pc:sldMkLst>
        <pc:spChg chg="mod">
          <ac:chgData name="Harville, Jason@Energy" userId="d8ae881f-bc93-46e0-9dd6-e9130678901d" providerId="ADAL" clId="{D1679EFC-E079-4F05-BC7A-66AE6543B43D}" dt="2023-05-12T06:59:49.556" v="776" actId="255"/>
          <ac:spMkLst>
            <pc:docMk/>
            <pc:sldMk cId="1186669983" sldId="278"/>
            <ac:spMk id="2" creationId="{00000000-0000-0000-0000-000000000000}"/>
          </ac:spMkLst>
        </pc:spChg>
        <pc:spChg chg="mod">
          <ac:chgData name="Harville, Jason@Energy" userId="d8ae881f-bc93-46e0-9dd6-e9130678901d" providerId="ADAL" clId="{D1679EFC-E079-4F05-BC7A-66AE6543B43D}" dt="2023-05-12T04:38:43.416" v="60" actId="20577"/>
          <ac:spMkLst>
            <pc:docMk/>
            <pc:sldMk cId="1186669983" sldId="278"/>
            <ac:spMk id="6" creationId="{00000000-0000-0000-0000-000000000000}"/>
          </ac:spMkLst>
        </pc:spChg>
      </pc:sldChg>
      <pc:sldChg chg="del">
        <pc:chgData name="Harville, Jason@Energy" userId="d8ae881f-bc93-46e0-9dd6-e9130678901d" providerId="ADAL" clId="{D1679EFC-E079-4F05-BC7A-66AE6543B43D}" dt="2023-05-12T08:02:13.509" v="2711" actId="47"/>
        <pc:sldMkLst>
          <pc:docMk/>
          <pc:sldMk cId="2772555218" sldId="287"/>
        </pc:sldMkLst>
      </pc:sldChg>
      <pc:sldChg chg="modSp mod">
        <pc:chgData name="Harville, Jason@Energy" userId="d8ae881f-bc93-46e0-9dd6-e9130678901d" providerId="ADAL" clId="{D1679EFC-E079-4F05-BC7A-66AE6543B43D}" dt="2023-05-12T08:26:23.014" v="3667" actId="20577"/>
        <pc:sldMkLst>
          <pc:docMk/>
          <pc:sldMk cId="4210144130" sldId="289"/>
        </pc:sldMkLst>
        <pc:spChg chg="mod">
          <ac:chgData name="Harville, Jason@Energy" userId="d8ae881f-bc93-46e0-9dd6-e9130678901d" providerId="ADAL" clId="{D1679EFC-E079-4F05-BC7A-66AE6543B43D}" dt="2023-05-12T08:05:21.086" v="2777" actId="20577"/>
          <ac:spMkLst>
            <pc:docMk/>
            <pc:sldMk cId="4210144130" sldId="289"/>
            <ac:spMk id="2" creationId="{06D1DC1C-BC28-C94B-B0E1-3CF0409C9D06}"/>
          </ac:spMkLst>
        </pc:spChg>
        <pc:spChg chg="mod">
          <ac:chgData name="Harville, Jason@Energy" userId="d8ae881f-bc93-46e0-9dd6-e9130678901d" providerId="ADAL" clId="{D1679EFC-E079-4F05-BC7A-66AE6543B43D}" dt="2023-05-12T08:26:23.014" v="3667" actId="20577"/>
          <ac:spMkLst>
            <pc:docMk/>
            <pc:sldMk cId="4210144130" sldId="289"/>
            <ac:spMk id="3" creationId="{BC0B3CA1-6882-B041-BEA4-4913BB30A076}"/>
          </ac:spMkLst>
        </pc:spChg>
      </pc:sldChg>
      <pc:sldChg chg="del">
        <pc:chgData name="Harville, Jason@Energy" userId="d8ae881f-bc93-46e0-9dd6-e9130678901d" providerId="ADAL" clId="{D1679EFC-E079-4F05-BC7A-66AE6543B43D}" dt="2023-05-12T04:40:09.817" v="61" actId="47"/>
        <pc:sldMkLst>
          <pc:docMk/>
          <pc:sldMk cId="193913295" sldId="290"/>
        </pc:sldMkLst>
      </pc:sldChg>
      <pc:sldChg chg="del">
        <pc:chgData name="Harville, Jason@Energy" userId="d8ae881f-bc93-46e0-9dd6-e9130678901d" providerId="ADAL" clId="{D1679EFC-E079-4F05-BC7A-66AE6543B43D}" dt="2023-05-12T08:02:11.776" v="2710" actId="47"/>
        <pc:sldMkLst>
          <pc:docMk/>
          <pc:sldMk cId="4045974561" sldId="291"/>
        </pc:sldMkLst>
      </pc:sldChg>
      <pc:sldChg chg="del">
        <pc:chgData name="Harville, Jason@Energy" userId="d8ae881f-bc93-46e0-9dd6-e9130678901d" providerId="ADAL" clId="{D1679EFC-E079-4F05-BC7A-66AE6543B43D}" dt="2023-05-12T08:02:14.731" v="2712" actId="47"/>
        <pc:sldMkLst>
          <pc:docMk/>
          <pc:sldMk cId="4035476871" sldId="292"/>
        </pc:sldMkLst>
      </pc:sldChg>
      <pc:sldChg chg="addSp delSp modSp add mod">
        <pc:chgData name="Harville, Jason@Energy" userId="d8ae881f-bc93-46e0-9dd6-e9130678901d" providerId="ADAL" clId="{D1679EFC-E079-4F05-BC7A-66AE6543B43D}" dt="2023-05-12T07:03:57.668" v="782" actId="1076"/>
        <pc:sldMkLst>
          <pc:docMk/>
          <pc:sldMk cId="3107712242" sldId="293"/>
        </pc:sldMkLst>
        <pc:spChg chg="mod">
          <ac:chgData name="Harville, Jason@Energy" userId="d8ae881f-bc93-46e0-9dd6-e9130678901d" providerId="ADAL" clId="{D1679EFC-E079-4F05-BC7A-66AE6543B43D}" dt="2023-05-12T06:12:07.213" v="440" actId="20577"/>
          <ac:spMkLst>
            <pc:docMk/>
            <pc:sldMk cId="3107712242" sldId="293"/>
            <ac:spMk id="2" creationId="{00000000-0000-0000-0000-000000000000}"/>
          </ac:spMkLst>
        </pc:spChg>
        <pc:spChg chg="del">
          <ac:chgData name="Harville, Jason@Energy" userId="d8ae881f-bc93-46e0-9dd6-e9130678901d" providerId="ADAL" clId="{D1679EFC-E079-4F05-BC7A-66AE6543B43D}" dt="2023-05-12T06:16:33.091" v="574" actId="478"/>
          <ac:spMkLst>
            <pc:docMk/>
            <pc:sldMk cId="3107712242" sldId="293"/>
            <ac:spMk id="3" creationId="{00000000-0000-0000-0000-000000000000}"/>
          </ac:spMkLst>
        </pc:spChg>
        <pc:spChg chg="add del mod">
          <ac:chgData name="Harville, Jason@Energy" userId="d8ae881f-bc93-46e0-9dd6-e9130678901d" providerId="ADAL" clId="{D1679EFC-E079-4F05-BC7A-66AE6543B43D}" dt="2023-05-12T06:16:35.672" v="575" actId="478"/>
          <ac:spMkLst>
            <pc:docMk/>
            <pc:sldMk cId="3107712242" sldId="293"/>
            <ac:spMk id="10" creationId="{D3D17C18-3F81-3F6C-C748-5320BCBA8F38}"/>
          </ac:spMkLst>
        </pc:spChg>
        <pc:graphicFrameChg chg="add del mod modGraphic">
          <ac:chgData name="Harville, Jason@Energy" userId="d8ae881f-bc93-46e0-9dd6-e9130678901d" providerId="ADAL" clId="{D1679EFC-E079-4F05-BC7A-66AE6543B43D}" dt="2023-05-12T05:43:17.206" v="104" actId="478"/>
          <ac:graphicFrameMkLst>
            <pc:docMk/>
            <pc:sldMk cId="3107712242" sldId="293"/>
            <ac:graphicFrameMk id="4" creationId="{7787C13D-A8C3-04BA-F844-69D46CF7CE8B}"/>
          </ac:graphicFrameMkLst>
        </pc:graphicFrameChg>
        <pc:graphicFrameChg chg="add del mod modGraphic">
          <ac:chgData name="Harville, Jason@Energy" userId="d8ae881f-bc93-46e0-9dd6-e9130678901d" providerId="ADAL" clId="{D1679EFC-E079-4F05-BC7A-66AE6543B43D}" dt="2023-05-12T06:13:16.279" v="463" actId="478"/>
          <ac:graphicFrameMkLst>
            <pc:docMk/>
            <pc:sldMk cId="3107712242" sldId="293"/>
            <ac:graphicFrameMk id="6" creationId="{3CE36EF4-F49C-46C7-F5C9-343B8842B8D8}"/>
          </ac:graphicFrameMkLst>
        </pc:graphicFrameChg>
        <pc:graphicFrameChg chg="add del mod modGraphic">
          <ac:chgData name="Harville, Jason@Energy" userId="d8ae881f-bc93-46e0-9dd6-e9130678901d" providerId="ADAL" clId="{D1679EFC-E079-4F05-BC7A-66AE6543B43D}" dt="2023-05-12T06:14:11.695" v="487" actId="478"/>
          <ac:graphicFrameMkLst>
            <pc:docMk/>
            <pc:sldMk cId="3107712242" sldId="293"/>
            <ac:graphicFrameMk id="7" creationId="{A38C0C8F-BC8A-9958-EA3E-D1CEE03067F2}"/>
          </ac:graphicFrameMkLst>
        </pc:graphicFrameChg>
        <pc:graphicFrameChg chg="add mod modGraphic">
          <ac:chgData name="Harville, Jason@Energy" userId="d8ae881f-bc93-46e0-9dd6-e9130678901d" providerId="ADAL" clId="{D1679EFC-E079-4F05-BC7A-66AE6543B43D}" dt="2023-05-12T07:03:57.668" v="782" actId="1076"/>
          <ac:graphicFrameMkLst>
            <pc:docMk/>
            <pc:sldMk cId="3107712242" sldId="293"/>
            <ac:graphicFrameMk id="8" creationId="{B20BAFE2-2F63-33A8-7B4D-86EC3E7B8A1F}"/>
          </ac:graphicFrameMkLst>
        </pc:graphicFrameChg>
      </pc:sldChg>
      <pc:sldChg chg="addSp delSp modSp add mod">
        <pc:chgData name="Harville, Jason@Energy" userId="d8ae881f-bc93-46e0-9dd6-e9130678901d" providerId="ADAL" clId="{D1679EFC-E079-4F05-BC7A-66AE6543B43D}" dt="2023-05-12T07:27:05.750" v="1407" actId="1076"/>
        <pc:sldMkLst>
          <pc:docMk/>
          <pc:sldMk cId="4065411180" sldId="294"/>
        </pc:sldMkLst>
        <pc:spChg chg="mod">
          <ac:chgData name="Harville, Jason@Energy" userId="d8ae881f-bc93-46e0-9dd6-e9130678901d" providerId="ADAL" clId="{D1679EFC-E079-4F05-BC7A-66AE6543B43D}" dt="2023-05-12T07:04:38.553" v="793" actId="20577"/>
          <ac:spMkLst>
            <pc:docMk/>
            <pc:sldMk cId="4065411180" sldId="294"/>
            <ac:spMk id="2" creationId="{00000000-0000-0000-0000-000000000000}"/>
          </ac:spMkLst>
        </pc:spChg>
        <pc:spChg chg="mod">
          <ac:chgData name="Harville, Jason@Energy" userId="d8ae881f-bc93-46e0-9dd6-e9130678901d" providerId="ADAL" clId="{D1679EFC-E079-4F05-BC7A-66AE6543B43D}" dt="2023-05-12T07:16:51.409" v="1124" actId="20577"/>
          <ac:spMkLst>
            <pc:docMk/>
            <pc:sldMk cId="4065411180" sldId="294"/>
            <ac:spMk id="3" creationId="{00000000-0000-0000-0000-000000000000}"/>
          </ac:spMkLst>
        </pc:spChg>
        <pc:graphicFrameChg chg="del">
          <ac:chgData name="Harville, Jason@Energy" userId="d8ae881f-bc93-46e0-9dd6-e9130678901d" providerId="ADAL" clId="{D1679EFC-E079-4F05-BC7A-66AE6543B43D}" dt="2023-05-12T07:03:03.082" v="779" actId="478"/>
          <ac:graphicFrameMkLst>
            <pc:docMk/>
            <pc:sldMk cId="4065411180" sldId="294"/>
            <ac:graphicFrameMk id="6" creationId="{3CE36EF4-F49C-46C7-F5C9-343B8842B8D8}"/>
          </ac:graphicFrameMkLst>
        </pc:graphicFrameChg>
        <pc:picChg chg="add del mod">
          <ac:chgData name="Harville, Jason@Energy" userId="d8ae881f-bc93-46e0-9dd6-e9130678901d" providerId="ADAL" clId="{D1679EFC-E079-4F05-BC7A-66AE6543B43D}" dt="2023-05-12T07:25:25.409" v="1396" actId="478"/>
          <ac:picMkLst>
            <pc:docMk/>
            <pc:sldMk cId="4065411180" sldId="294"/>
            <ac:picMk id="7" creationId="{CE43B976-84AE-4355-4B15-5A7E08859AA0}"/>
          </ac:picMkLst>
        </pc:picChg>
        <pc:picChg chg="add del mod">
          <ac:chgData name="Harville, Jason@Energy" userId="d8ae881f-bc93-46e0-9dd6-e9130678901d" providerId="ADAL" clId="{D1679EFC-E079-4F05-BC7A-66AE6543B43D}" dt="2023-05-12T07:26:49.354" v="1402" actId="478"/>
          <ac:picMkLst>
            <pc:docMk/>
            <pc:sldMk cId="4065411180" sldId="294"/>
            <ac:picMk id="9" creationId="{5EFFAA63-ADAA-08EE-38A2-34421846F6CD}"/>
          </ac:picMkLst>
        </pc:picChg>
        <pc:picChg chg="add mod">
          <ac:chgData name="Harville, Jason@Energy" userId="d8ae881f-bc93-46e0-9dd6-e9130678901d" providerId="ADAL" clId="{D1679EFC-E079-4F05-BC7A-66AE6543B43D}" dt="2023-05-12T07:27:05.750" v="1407" actId="1076"/>
          <ac:picMkLst>
            <pc:docMk/>
            <pc:sldMk cId="4065411180" sldId="294"/>
            <ac:picMk id="11" creationId="{CE2C819E-3519-A6B8-5387-842E2EB9CD79}"/>
          </ac:picMkLst>
        </pc:picChg>
      </pc:sldChg>
      <pc:sldChg chg="addSp modSp add mod">
        <pc:chgData name="Harville, Jason@Energy" userId="d8ae881f-bc93-46e0-9dd6-e9130678901d" providerId="ADAL" clId="{D1679EFC-E079-4F05-BC7A-66AE6543B43D}" dt="2023-05-12T07:32:08.667" v="1578" actId="20577"/>
        <pc:sldMkLst>
          <pc:docMk/>
          <pc:sldMk cId="947737554" sldId="295"/>
        </pc:sldMkLst>
        <pc:spChg chg="mod">
          <ac:chgData name="Harville, Jason@Energy" userId="d8ae881f-bc93-46e0-9dd6-e9130678901d" providerId="ADAL" clId="{D1679EFC-E079-4F05-BC7A-66AE6543B43D}" dt="2023-05-12T07:17:35.716" v="1145" actId="20577"/>
          <ac:spMkLst>
            <pc:docMk/>
            <pc:sldMk cId="947737554" sldId="295"/>
            <ac:spMk id="2" creationId="{00000000-0000-0000-0000-000000000000}"/>
          </ac:spMkLst>
        </pc:spChg>
        <pc:spChg chg="mod">
          <ac:chgData name="Harville, Jason@Energy" userId="d8ae881f-bc93-46e0-9dd6-e9130678901d" providerId="ADAL" clId="{D1679EFC-E079-4F05-BC7A-66AE6543B43D}" dt="2023-05-12T07:32:08.667" v="1578" actId="20577"/>
          <ac:spMkLst>
            <pc:docMk/>
            <pc:sldMk cId="947737554" sldId="295"/>
            <ac:spMk id="3" creationId="{00000000-0000-0000-0000-000000000000}"/>
          </ac:spMkLst>
        </pc:spChg>
        <pc:picChg chg="add mod">
          <ac:chgData name="Harville, Jason@Energy" userId="d8ae881f-bc93-46e0-9dd6-e9130678901d" providerId="ADAL" clId="{D1679EFC-E079-4F05-BC7A-66AE6543B43D}" dt="2023-05-12T07:30:28.587" v="1519" actId="1076"/>
          <ac:picMkLst>
            <pc:docMk/>
            <pc:sldMk cId="947737554" sldId="295"/>
            <ac:picMk id="4" creationId="{8673672B-F31F-D3D6-146E-E7F74B8DC7C8}"/>
          </ac:picMkLst>
        </pc:picChg>
      </pc:sldChg>
      <pc:sldChg chg="addSp modSp add mod">
        <pc:chgData name="Harville, Jason@Energy" userId="d8ae881f-bc93-46e0-9dd6-e9130678901d" providerId="ADAL" clId="{D1679EFC-E079-4F05-BC7A-66AE6543B43D}" dt="2023-05-12T07:52:08.798" v="2294" actId="1076"/>
        <pc:sldMkLst>
          <pc:docMk/>
          <pc:sldMk cId="2021624079" sldId="296"/>
        </pc:sldMkLst>
        <pc:spChg chg="mod">
          <ac:chgData name="Harville, Jason@Energy" userId="d8ae881f-bc93-46e0-9dd6-e9130678901d" providerId="ADAL" clId="{D1679EFC-E079-4F05-BC7A-66AE6543B43D}" dt="2023-05-12T07:45:06.751" v="1972" actId="20577"/>
          <ac:spMkLst>
            <pc:docMk/>
            <pc:sldMk cId="2021624079" sldId="296"/>
            <ac:spMk id="2" creationId="{00000000-0000-0000-0000-000000000000}"/>
          </ac:spMkLst>
        </pc:spChg>
        <pc:spChg chg="mod">
          <ac:chgData name="Harville, Jason@Energy" userId="d8ae881f-bc93-46e0-9dd6-e9130678901d" providerId="ADAL" clId="{D1679EFC-E079-4F05-BC7A-66AE6543B43D}" dt="2023-05-12T07:50:46.094" v="2287" actId="20577"/>
          <ac:spMkLst>
            <pc:docMk/>
            <pc:sldMk cId="2021624079" sldId="296"/>
            <ac:spMk id="3" creationId="{00000000-0000-0000-0000-000000000000}"/>
          </ac:spMkLst>
        </pc:spChg>
        <pc:picChg chg="add mod">
          <ac:chgData name="Harville, Jason@Energy" userId="d8ae881f-bc93-46e0-9dd6-e9130678901d" providerId="ADAL" clId="{D1679EFC-E079-4F05-BC7A-66AE6543B43D}" dt="2023-05-12T07:52:08.798" v="2294" actId="1076"/>
          <ac:picMkLst>
            <pc:docMk/>
            <pc:sldMk cId="2021624079" sldId="296"/>
            <ac:picMk id="6" creationId="{17594844-A3F6-9D52-67A8-23CE8733F57B}"/>
          </ac:picMkLst>
        </pc:picChg>
      </pc:sldChg>
      <pc:sldChg chg="modSp add mod">
        <pc:chgData name="Harville, Jason@Energy" userId="d8ae881f-bc93-46e0-9dd6-e9130678901d" providerId="ADAL" clId="{D1679EFC-E079-4F05-BC7A-66AE6543B43D}" dt="2023-05-12T08:01:22.470" v="2708" actId="20577"/>
        <pc:sldMkLst>
          <pc:docMk/>
          <pc:sldMk cId="3826817011" sldId="297"/>
        </pc:sldMkLst>
        <pc:spChg chg="mod">
          <ac:chgData name="Harville, Jason@Energy" userId="d8ae881f-bc93-46e0-9dd6-e9130678901d" providerId="ADAL" clId="{D1679EFC-E079-4F05-BC7A-66AE6543B43D}" dt="2023-05-12T07:55:15.022" v="2373" actId="20577"/>
          <ac:spMkLst>
            <pc:docMk/>
            <pc:sldMk cId="3826817011" sldId="297"/>
            <ac:spMk id="2" creationId="{00000000-0000-0000-0000-000000000000}"/>
          </ac:spMkLst>
        </pc:spChg>
        <pc:spChg chg="mod">
          <ac:chgData name="Harville, Jason@Energy" userId="d8ae881f-bc93-46e0-9dd6-e9130678901d" providerId="ADAL" clId="{D1679EFC-E079-4F05-BC7A-66AE6543B43D}" dt="2023-05-12T08:01:22.470" v="2708" actId="20577"/>
          <ac:spMkLst>
            <pc:docMk/>
            <pc:sldMk cId="3826817011" sldId="297"/>
            <ac:spMk id="3" creationId="{00000000-0000-0000-0000-000000000000}"/>
          </ac:spMkLst>
        </pc:spChg>
      </pc:sldChg>
      <pc:sldChg chg="add del">
        <pc:chgData name="Harville, Jason@Energy" userId="d8ae881f-bc93-46e0-9dd6-e9130678901d" providerId="ADAL" clId="{D1679EFC-E079-4F05-BC7A-66AE6543B43D}" dt="2023-05-12T08:28:46.822" v="3668" actId="47"/>
        <pc:sldMkLst>
          <pc:docMk/>
          <pc:sldMk cId="1336087901" sldId="298"/>
        </pc:sldMkLst>
      </pc:sldChg>
    </pc:docChg>
  </pc:docChgLst>
  <pc:docChgLst>
    <pc:chgData name="Fleming, Susan@Energy" userId="S::susan.fleming@energy.ca.gov::0aa7a90d-9177-4211-9bf2-3a9e4ac1c07c" providerId="AD" clId="Web-{C0DAA3B3-17EC-BC03-E708-E0189220E442}"/>
    <pc:docChg chg="modSld">
      <pc:chgData name="Fleming, Susan@Energy" userId="S::susan.fleming@energy.ca.gov::0aa7a90d-9177-4211-9bf2-3a9e4ac1c07c" providerId="AD" clId="Web-{C0DAA3B3-17EC-BC03-E708-E0189220E442}" dt="2023-04-11T23:08:57.271" v="94" actId="20577"/>
      <pc:docMkLst>
        <pc:docMk/>
      </pc:docMkLst>
      <pc:sldChg chg="modSp">
        <pc:chgData name="Fleming, Susan@Energy" userId="S::susan.fleming@energy.ca.gov::0aa7a90d-9177-4211-9bf2-3a9e4ac1c07c" providerId="AD" clId="Web-{C0DAA3B3-17EC-BC03-E708-E0189220E442}" dt="2023-04-11T23:08:57.271" v="94" actId="20577"/>
        <pc:sldMkLst>
          <pc:docMk/>
          <pc:sldMk cId="642586274" sldId="270"/>
        </pc:sldMkLst>
        <pc:spChg chg="mod">
          <ac:chgData name="Fleming, Susan@Energy" userId="S::susan.fleming@energy.ca.gov::0aa7a90d-9177-4211-9bf2-3a9e4ac1c07c" providerId="AD" clId="Web-{C0DAA3B3-17EC-BC03-E708-E0189220E442}" dt="2023-04-11T23:08:57.271" v="94" actId="20577"/>
          <ac:spMkLst>
            <pc:docMk/>
            <pc:sldMk cId="642586274" sldId="270"/>
            <ac:spMk id="2" creationId="{00000000-0000-0000-0000-000000000000}"/>
          </ac:spMkLst>
        </pc:spChg>
      </pc:sldChg>
      <pc:sldChg chg="modSp">
        <pc:chgData name="Fleming, Susan@Energy" userId="S::susan.fleming@energy.ca.gov::0aa7a90d-9177-4211-9bf2-3a9e4ac1c07c" providerId="AD" clId="Web-{C0DAA3B3-17EC-BC03-E708-E0189220E442}" dt="2023-04-11T23:06:38.237" v="74" actId="20577"/>
        <pc:sldMkLst>
          <pc:docMk/>
          <pc:sldMk cId="1186669983" sldId="278"/>
        </pc:sldMkLst>
        <pc:spChg chg="mod">
          <ac:chgData name="Fleming, Susan@Energy" userId="S::susan.fleming@energy.ca.gov::0aa7a90d-9177-4211-9bf2-3a9e4ac1c07c" providerId="AD" clId="Web-{C0DAA3B3-17EC-BC03-E708-E0189220E442}" dt="2023-04-11T23:05:07.939" v="8" actId="20577"/>
          <ac:spMkLst>
            <pc:docMk/>
            <pc:sldMk cId="1186669983" sldId="278"/>
            <ac:spMk id="2" creationId="{00000000-0000-0000-0000-000000000000}"/>
          </ac:spMkLst>
        </pc:spChg>
        <pc:spChg chg="mod">
          <ac:chgData name="Fleming, Susan@Energy" userId="S::susan.fleming@energy.ca.gov::0aa7a90d-9177-4211-9bf2-3a9e4ac1c07c" providerId="AD" clId="Web-{C0DAA3B3-17EC-BC03-E708-E0189220E442}" dt="2023-04-11T23:05:25.564" v="19" actId="20577"/>
          <ac:spMkLst>
            <pc:docMk/>
            <pc:sldMk cId="1186669983" sldId="278"/>
            <ac:spMk id="3" creationId="{00000000-0000-0000-0000-000000000000}"/>
          </ac:spMkLst>
        </pc:spChg>
        <pc:spChg chg="mod">
          <ac:chgData name="Fleming, Susan@Energy" userId="S::susan.fleming@energy.ca.gov::0aa7a90d-9177-4211-9bf2-3a9e4ac1c07c" providerId="AD" clId="Web-{C0DAA3B3-17EC-BC03-E708-E0189220E442}" dt="2023-04-11T23:06:38.237" v="74" actId="20577"/>
          <ac:spMkLst>
            <pc:docMk/>
            <pc:sldMk cId="1186669983" sldId="278"/>
            <ac:spMk id="6" creationId="{00000000-0000-0000-0000-000000000000}"/>
          </ac:spMkLst>
        </pc:spChg>
      </pc:sldChg>
      <pc:sldChg chg="addSp delSp modSp">
        <pc:chgData name="Fleming, Susan@Energy" userId="S::susan.fleming@energy.ca.gov::0aa7a90d-9177-4211-9bf2-3a9e4ac1c07c" providerId="AD" clId="Web-{C0DAA3B3-17EC-BC03-E708-E0189220E442}" dt="2023-04-11T23:08:31.645" v="91" actId="1076"/>
        <pc:sldMkLst>
          <pc:docMk/>
          <pc:sldMk cId="193913295" sldId="290"/>
        </pc:sldMkLst>
        <pc:spChg chg="mod">
          <ac:chgData name="Fleming, Susan@Energy" userId="S::susan.fleming@energy.ca.gov::0aa7a90d-9177-4211-9bf2-3a9e4ac1c07c" providerId="AD" clId="Web-{C0DAA3B3-17EC-BC03-E708-E0189220E442}" dt="2023-04-11T23:07:10.644" v="81" actId="20577"/>
          <ac:spMkLst>
            <pc:docMk/>
            <pc:sldMk cId="193913295" sldId="290"/>
            <ac:spMk id="2" creationId="{FC8186EA-7102-40BE-87E6-DC375358849F}"/>
          </ac:spMkLst>
        </pc:spChg>
        <pc:spChg chg="del mod">
          <ac:chgData name="Fleming, Susan@Energy" userId="S::susan.fleming@energy.ca.gov::0aa7a90d-9177-4211-9bf2-3a9e4ac1c07c" providerId="AD" clId="Web-{C0DAA3B3-17EC-BC03-E708-E0189220E442}" dt="2023-04-11T23:07:20.910" v="83"/>
          <ac:spMkLst>
            <pc:docMk/>
            <pc:sldMk cId="193913295" sldId="290"/>
            <ac:spMk id="3" creationId="{132BE87D-2604-4DB2-A1CC-5714BF17813A}"/>
          </ac:spMkLst>
        </pc:spChg>
        <pc:picChg chg="add mod">
          <ac:chgData name="Fleming, Susan@Energy" userId="S::susan.fleming@energy.ca.gov::0aa7a90d-9177-4211-9bf2-3a9e4ac1c07c" providerId="AD" clId="Web-{C0DAA3B3-17EC-BC03-E708-E0189220E442}" dt="2023-04-11T23:07:41.457" v="85" actId="1076"/>
          <ac:picMkLst>
            <pc:docMk/>
            <pc:sldMk cId="193913295" sldId="290"/>
            <ac:picMk id="5" creationId="{5B806C53-C630-4CD6-10A0-CEAA84C77A83}"/>
          </ac:picMkLst>
        </pc:picChg>
        <pc:picChg chg="add mod">
          <ac:chgData name="Fleming, Susan@Energy" userId="S::susan.fleming@energy.ca.gov::0aa7a90d-9177-4211-9bf2-3a9e4ac1c07c" providerId="AD" clId="Web-{C0DAA3B3-17EC-BC03-E708-E0189220E442}" dt="2023-04-11T23:07:54.598" v="87" actId="1076"/>
          <ac:picMkLst>
            <pc:docMk/>
            <pc:sldMk cId="193913295" sldId="290"/>
            <ac:picMk id="6" creationId="{F261FB0B-B82E-0A69-2C2F-89378CB5F8ED}"/>
          </ac:picMkLst>
        </pc:picChg>
        <pc:picChg chg="add mod">
          <ac:chgData name="Fleming, Susan@Energy" userId="S::susan.fleming@energy.ca.gov::0aa7a90d-9177-4211-9bf2-3a9e4ac1c07c" providerId="AD" clId="Web-{C0DAA3B3-17EC-BC03-E708-E0189220E442}" dt="2023-04-11T23:08:17.270" v="89" actId="1076"/>
          <ac:picMkLst>
            <pc:docMk/>
            <pc:sldMk cId="193913295" sldId="290"/>
            <ac:picMk id="7" creationId="{BBCF8295-8BE8-D837-9863-AC03933A14D4}"/>
          </ac:picMkLst>
        </pc:picChg>
        <pc:picChg chg="add mod">
          <ac:chgData name="Fleming, Susan@Energy" userId="S::susan.fleming@energy.ca.gov::0aa7a90d-9177-4211-9bf2-3a9e4ac1c07c" providerId="AD" clId="Web-{C0DAA3B3-17EC-BC03-E708-E0189220E442}" dt="2023-04-11T23:08:31.645" v="91" actId="1076"/>
          <ac:picMkLst>
            <pc:docMk/>
            <pc:sldMk cId="193913295" sldId="290"/>
            <ac:picMk id="8" creationId="{A32886FE-912E-3218-BA6A-A0B63C180888}"/>
          </ac:picMkLst>
        </pc:picChg>
      </pc:sldChg>
    </pc:docChg>
  </pc:docChgLst>
  <pc:docChgLst>
    <pc:chgData name="Sandoval-Moreno, Victoria@Energy" userId="S::victoria.sandoval-moreno@energy.ca.gov::2640e4b3-84d2-4e59-92bf-f14f93a408d2" providerId="AD" clId="Web-{3DE1FBE3-978C-EE95-9A0C-0EFA2C67F979}"/>
    <pc:docChg chg="">
      <pc:chgData name="Sandoval-Moreno, Victoria@Energy" userId="S::victoria.sandoval-moreno@energy.ca.gov::2640e4b3-84d2-4e59-92bf-f14f93a408d2" providerId="AD" clId="Web-{3DE1FBE3-978C-EE95-9A0C-0EFA2C67F979}" dt="2022-02-23T20:23:01.207" v="0"/>
      <pc:docMkLst>
        <pc:docMk/>
      </pc:docMkLst>
      <pc:sldChg chg="addCm">
        <pc:chgData name="Sandoval-Moreno, Victoria@Energy" userId="S::victoria.sandoval-moreno@energy.ca.gov::2640e4b3-84d2-4e59-92bf-f14f93a408d2" providerId="AD" clId="Web-{3DE1FBE3-978C-EE95-9A0C-0EFA2C67F979}" dt="2022-02-23T20:23:01.207" v="0"/>
        <pc:sldMkLst>
          <pc:docMk/>
          <pc:sldMk cId="1186669983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CF9CD-493E-4F07-9F5E-DD563D6912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19FEA-1404-4F0E-8779-C2AB6BB8374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Data Visualizations</a:t>
          </a:r>
        </a:p>
      </dgm:t>
    </dgm:pt>
    <dgm:pt modelId="{B96394D5-B389-479F-8343-581C2AABA7F5}" type="parTrans" cxnId="{56BB5BA7-B5A5-4F12-BF51-42F2554E3AF0}">
      <dgm:prSet/>
      <dgm:spPr/>
      <dgm:t>
        <a:bodyPr/>
        <a:lstStyle/>
        <a:p>
          <a:endParaRPr lang="en-US"/>
        </a:p>
      </dgm:t>
    </dgm:pt>
    <dgm:pt modelId="{5D2B4EB8-343A-4B13-8CC8-9554BDDA03EA}" type="sibTrans" cxnId="{56BB5BA7-B5A5-4F12-BF51-42F2554E3AF0}">
      <dgm:prSet/>
      <dgm:spPr/>
      <dgm:t>
        <a:bodyPr/>
        <a:lstStyle/>
        <a:p>
          <a:endParaRPr lang="en-US"/>
        </a:p>
      </dgm:t>
    </dgm:pt>
    <dgm:pt modelId="{F1598198-E389-44F0-BF54-351CD5708633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5 new</a:t>
          </a:r>
        </a:p>
      </dgm:t>
    </dgm:pt>
    <dgm:pt modelId="{2F5A2609-A7F1-4EDB-8EF1-B64F747C734B}" type="parTrans" cxnId="{9914A83F-F7EF-4DD3-BFA5-EFD92FC63D3D}">
      <dgm:prSet/>
      <dgm:spPr/>
      <dgm:t>
        <a:bodyPr/>
        <a:lstStyle/>
        <a:p>
          <a:endParaRPr lang="en-US"/>
        </a:p>
      </dgm:t>
    </dgm:pt>
    <dgm:pt modelId="{B4EBF0E9-9F12-4BA6-A954-9D84DB84D51A}" type="sibTrans" cxnId="{9914A83F-F7EF-4DD3-BFA5-EFD92FC63D3D}">
      <dgm:prSet/>
      <dgm:spPr/>
      <dgm:t>
        <a:bodyPr/>
        <a:lstStyle/>
        <a:p>
          <a:endParaRPr lang="en-US"/>
        </a:p>
      </dgm:t>
    </dgm:pt>
    <dgm:pt modelId="{9BC2354F-5BBE-483A-A28F-746ECDA7456B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5 in review</a:t>
          </a:r>
        </a:p>
      </dgm:t>
    </dgm:pt>
    <dgm:pt modelId="{8F6C6DF9-E2A9-4397-A81D-5CCB33BD471A}" type="parTrans" cxnId="{FCDF479C-538C-45B5-96FE-BF22427FC7E4}">
      <dgm:prSet/>
      <dgm:spPr/>
      <dgm:t>
        <a:bodyPr/>
        <a:lstStyle/>
        <a:p>
          <a:endParaRPr lang="en-US"/>
        </a:p>
      </dgm:t>
    </dgm:pt>
    <dgm:pt modelId="{66BE412F-3CE9-4BCE-B9B9-27464D5E9DA3}" type="sibTrans" cxnId="{FCDF479C-538C-45B5-96FE-BF22427FC7E4}">
      <dgm:prSet/>
      <dgm:spPr/>
      <dgm:t>
        <a:bodyPr/>
        <a:lstStyle/>
        <a:p>
          <a:endParaRPr lang="en-US"/>
        </a:p>
      </dgm:t>
    </dgm:pt>
    <dgm:pt modelId="{59B75678-E41F-42CE-BDB5-DE5A84C5F27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Data Submission Portal</a:t>
          </a:r>
        </a:p>
      </dgm:t>
    </dgm:pt>
    <dgm:pt modelId="{A44461E4-5049-40F6-BAC8-1A51AB5C049B}" type="parTrans" cxnId="{006BBDAA-2B24-42D7-8D79-4E91E0404493}">
      <dgm:prSet/>
      <dgm:spPr/>
      <dgm:t>
        <a:bodyPr/>
        <a:lstStyle/>
        <a:p>
          <a:endParaRPr lang="en-US"/>
        </a:p>
      </dgm:t>
    </dgm:pt>
    <dgm:pt modelId="{8390BECE-D1CD-48D2-B0E0-950D120D66E1}" type="sibTrans" cxnId="{006BBDAA-2B24-42D7-8D79-4E91E0404493}">
      <dgm:prSet/>
      <dgm:spPr/>
      <dgm:t>
        <a:bodyPr/>
        <a:lstStyle/>
        <a:p>
          <a:endParaRPr lang="en-US"/>
        </a:p>
      </dgm:t>
    </dgm:pt>
    <dgm:pt modelId="{092780EC-916F-4863-8138-3DEC8A77E347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5 apps in development</a:t>
          </a:r>
        </a:p>
      </dgm:t>
    </dgm:pt>
    <dgm:pt modelId="{063DD6A2-BBF3-432D-955B-0A68B7B7F9F7}" type="parTrans" cxnId="{76FE7C08-2FC7-4F9B-8137-FDCFFF174F39}">
      <dgm:prSet/>
      <dgm:spPr/>
      <dgm:t>
        <a:bodyPr/>
        <a:lstStyle/>
        <a:p>
          <a:endParaRPr lang="en-US"/>
        </a:p>
      </dgm:t>
    </dgm:pt>
    <dgm:pt modelId="{36BD5989-7121-433A-9EDA-A5C7AE187D05}" type="sibTrans" cxnId="{76FE7C08-2FC7-4F9B-8137-FDCFFF174F39}">
      <dgm:prSet/>
      <dgm:spPr/>
      <dgm:t>
        <a:bodyPr/>
        <a:lstStyle/>
        <a:p>
          <a:endParaRPr lang="en-US"/>
        </a:p>
      </dgm:t>
    </dgm:pt>
    <dgm:pt modelId="{CB8418D3-0BA3-4394-8355-7D40A9ED97D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Interval Meter Data</a:t>
          </a:r>
        </a:p>
      </dgm:t>
    </dgm:pt>
    <dgm:pt modelId="{0F067E27-D1D3-4432-AEF5-D2AB504BF497}" type="parTrans" cxnId="{267B6049-E155-431D-974E-264C1709F6DD}">
      <dgm:prSet/>
      <dgm:spPr/>
      <dgm:t>
        <a:bodyPr/>
        <a:lstStyle/>
        <a:p>
          <a:endParaRPr lang="en-US"/>
        </a:p>
      </dgm:t>
    </dgm:pt>
    <dgm:pt modelId="{24447C4C-79ED-48B8-9236-295C282B1A0B}" type="sibTrans" cxnId="{267B6049-E155-431D-974E-264C1709F6DD}">
      <dgm:prSet/>
      <dgm:spPr/>
      <dgm:t>
        <a:bodyPr/>
        <a:lstStyle/>
        <a:p>
          <a:endParaRPr lang="en-US"/>
        </a:p>
      </dgm:t>
    </dgm:pt>
    <dgm:pt modelId="{C653D5CA-DC32-4416-A473-C75AAF45B1FE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5/6 utilities up to date</a:t>
          </a:r>
        </a:p>
      </dgm:t>
    </dgm:pt>
    <dgm:pt modelId="{9068E35E-7499-406B-BD2F-CB6E597F9200}" type="parTrans" cxnId="{C645B676-A495-4CA0-AEE8-EB208427BF9A}">
      <dgm:prSet/>
      <dgm:spPr/>
      <dgm:t>
        <a:bodyPr/>
        <a:lstStyle/>
        <a:p>
          <a:endParaRPr lang="en-US"/>
        </a:p>
      </dgm:t>
    </dgm:pt>
    <dgm:pt modelId="{296BE09D-31ED-44A0-BB3C-E5B4728B16DA}" type="sibTrans" cxnId="{C645B676-A495-4CA0-AEE8-EB208427BF9A}">
      <dgm:prSet/>
      <dgm:spPr/>
      <dgm:t>
        <a:bodyPr/>
        <a:lstStyle/>
        <a:p>
          <a:endParaRPr lang="en-US"/>
        </a:p>
      </dgm:t>
    </dgm:pt>
    <dgm:pt modelId="{DE8C0F2D-15A1-400C-9A7A-F753616E603D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Many in development</a:t>
          </a:r>
        </a:p>
      </dgm:t>
    </dgm:pt>
    <dgm:pt modelId="{676B4B37-A853-41FA-9B3A-E9D0B3818EDB}" type="parTrans" cxnId="{30D0049C-C4C2-43A5-B592-FF4AC9951505}">
      <dgm:prSet/>
      <dgm:spPr/>
      <dgm:t>
        <a:bodyPr/>
        <a:lstStyle/>
        <a:p>
          <a:endParaRPr lang="en-US"/>
        </a:p>
      </dgm:t>
    </dgm:pt>
    <dgm:pt modelId="{86ABE818-4BC8-4F8B-93CC-FC17841633AD}" type="sibTrans" cxnId="{30D0049C-C4C2-43A5-B592-FF4AC9951505}">
      <dgm:prSet/>
      <dgm:spPr/>
      <dgm:t>
        <a:bodyPr/>
        <a:lstStyle/>
        <a:p>
          <a:endParaRPr lang="en-US"/>
        </a:p>
      </dgm:t>
    </dgm:pt>
    <dgm:pt modelId="{AC3106F9-99A5-4B1D-AE53-57F71AB0F2E9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5 years of data</a:t>
          </a:r>
        </a:p>
      </dgm:t>
    </dgm:pt>
    <dgm:pt modelId="{6CF81602-419D-4BB0-8234-DB1DEE4E47CA}" type="parTrans" cxnId="{DD9B6CEE-8EBA-45E4-AFD4-0EC8F3A27265}">
      <dgm:prSet/>
      <dgm:spPr/>
      <dgm:t>
        <a:bodyPr/>
        <a:lstStyle/>
        <a:p>
          <a:endParaRPr lang="en-US"/>
        </a:p>
      </dgm:t>
    </dgm:pt>
    <dgm:pt modelId="{126DB62E-F7C2-4734-AE99-D1045B2B34F6}" type="sibTrans" cxnId="{DD9B6CEE-8EBA-45E4-AFD4-0EC8F3A27265}">
      <dgm:prSet/>
      <dgm:spPr/>
      <dgm:t>
        <a:bodyPr/>
        <a:lstStyle/>
        <a:p>
          <a:endParaRPr lang="en-US"/>
        </a:p>
      </dgm:t>
    </dgm:pt>
    <dgm:pt modelId="{49EC080D-2C30-4A77-8673-B38885BF09C7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SB-2 support</a:t>
          </a:r>
        </a:p>
      </dgm:t>
    </dgm:pt>
    <dgm:pt modelId="{7557B049-A99C-4E9B-9B1D-8A16F6B3938B}" type="parTrans" cxnId="{32287601-A338-4D69-8F88-1CD1A9C7B909}">
      <dgm:prSet/>
      <dgm:spPr/>
      <dgm:t>
        <a:bodyPr/>
        <a:lstStyle/>
        <a:p>
          <a:endParaRPr lang="en-US"/>
        </a:p>
      </dgm:t>
    </dgm:pt>
    <dgm:pt modelId="{84975E07-073D-4FA9-A6F2-CEDD349B39E1}" type="sibTrans" cxnId="{32287601-A338-4D69-8F88-1CD1A9C7B909}">
      <dgm:prSet/>
      <dgm:spPr/>
      <dgm:t>
        <a:bodyPr/>
        <a:lstStyle/>
        <a:p>
          <a:endParaRPr lang="en-US"/>
        </a:p>
      </dgm:t>
    </dgm:pt>
    <dgm:pt modelId="{37250382-684A-4DB2-9659-2FE0D9D51D0E}">
      <dgm:prSet phldrT="[Text]"/>
      <dgm:spPr/>
      <dgm:t>
        <a:bodyPr/>
        <a:lstStyle/>
        <a:p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82DA6136-9046-4F84-ADEE-04AD51180688}" type="parTrans" cxnId="{1A8104BE-F201-4261-98F9-C9FFF3380F8C}">
      <dgm:prSet/>
      <dgm:spPr/>
      <dgm:t>
        <a:bodyPr/>
        <a:lstStyle/>
        <a:p>
          <a:endParaRPr lang="en-US"/>
        </a:p>
      </dgm:t>
    </dgm:pt>
    <dgm:pt modelId="{751D41B6-FAFA-4886-816F-BBE5974AB2CA}" type="sibTrans" cxnId="{1A8104BE-F201-4261-98F9-C9FFF3380F8C}">
      <dgm:prSet/>
      <dgm:spPr/>
      <dgm:t>
        <a:bodyPr/>
        <a:lstStyle/>
        <a:p>
          <a:endParaRPr lang="en-US"/>
        </a:p>
      </dgm:t>
    </dgm:pt>
    <dgm:pt modelId="{6F6D12B6-1FDB-482F-BAFB-7A817E7F2159}" type="pres">
      <dgm:prSet presAssocID="{2B9CF9CD-493E-4F07-9F5E-DD563D6912A2}" presName="Name0" presStyleCnt="0">
        <dgm:presLayoutVars>
          <dgm:dir/>
          <dgm:animLvl val="lvl"/>
          <dgm:resizeHandles val="exact"/>
        </dgm:presLayoutVars>
      </dgm:prSet>
      <dgm:spPr/>
    </dgm:pt>
    <dgm:pt modelId="{1142371B-F3AF-4853-88B3-C6D26C52FABE}" type="pres">
      <dgm:prSet presAssocID="{A4919FEA-1404-4F0E-8779-C2AB6BB8374B}" presName="composite" presStyleCnt="0"/>
      <dgm:spPr/>
    </dgm:pt>
    <dgm:pt modelId="{DEBB86D7-7E46-472A-B274-174DC81E7BA3}" type="pres">
      <dgm:prSet presAssocID="{A4919FEA-1404-4F0E-8779-C2AB6BB837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1B90CC8-27E4-4F9B-ABA9-05753B43758D}" type="pres">
      <dgm:prSet presAssocID="{A4919FEA-1404-4F0E-8779-C2AB6BB8374B}" presName="desTx" presStyleLbl="alignAccFollowNode1" presStyleIdx="0" presStyleCnt="3">
        <dgm:presLayoutVars>
          <dgm:bulletEnabled val="1"/>
        </dgm:presLayoutVars>
      </dgm:prSet>
      <dgm:spPr/>
    </dgm:pt>
    <dgm:pt modelId="{54F8F859-2E80-4FF5-8C40-29FBAF7AF781}" type="pres">
      <dgm:prSet presAssocID="{5D2B4EB8-343A-4B13-8CC8-9554BDDA03EA}" presName="space" presStyleCnt="0"/>
      <dgm:spPr/>
    </dgm:pt>
    <dgm:pt modelId="{727143DB-4812-466F-92E3-96A6890CC8DF}" type="pres">
      <dgm:prSet presAssocID="{59B75678-E41F-42CE-BDB5-DE5A84C5F275}" presName="composite" presStyleCnt="0"/>
      <dgm:spPr/>
    </dgm:pt>
    <dgm:pt modelId="{4F2C5460-8B76-4962-A1A6-012528D0B346}" type="pres">
      <dgm:prSet presAssocID="{59B75678-E41F-42CE-BDB5-DE5A84C5F2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C39CAD0-845B-412C-9EC2-0D0D8D0C317B}" type="pres">
      <dgm:prSet presAssocID="{59B75678-E41F-42CE-BDB5-DE5A84C5F275}" presName="desTx" presStyleLbl="alignAccFollowNode1" presStyleIdx="1" presStyleCnt="3">
        <dgm:presLayoutVars>
          <dgm:bulletEnabled val="1"/>
        </dgm:presLayoutVars>
      </dgm:prSet>
      <dgm:spPr/>
    </dgm:pt>
    <dgm:pt modelId="{48698EA5-C84B-4ECC-A0D3-9B87E3981D99}" type="pres">
      <dgm:prSet presAssocID="{8390BECE-D1CD-48D2-B0E0-950D120D66E1}" presName="space" presStyleCnt="0"/>
      <dgm:spPr/>
    </dgm:pt>
    <dgm:pt modelId="{71CCB846-A982-41B8-ABE2-961C0FBCBA98}" type="pres">
      <dgm:prSet presAssocID="{CB8418D3-0BA3-4394-8355-7D40A9ED97DD}" presName="composite" presStyleCnt="0"/>
      <dgm:spPr/>
    </dgm:pt>
    <dgm:pt modelId="{F51FF243-F4E3-425E-8C7F-322A17A22850}" type="pres">
      <dgm:prSet presAssocID="{CB8418D3-0BA3-4394-8355-7D40A9ED97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7FCBB5-339D-41EF-B9BC-4598D8D3FD4F}" type="pres">
      <dgm:prSet presAssocID="{CB8418D3-0BA3-4394-8355-7D40A9ED97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2287601-A338-4D69-8F88-1CD1A9C7B909}" srcId="{59B75678-E41F-42CE-BDB5-DE5A84C5F275}" destId="{49EC080D-2C30-4A77-8673-B38885BF09C7}" srcOrd="1" destOrd="0" parTransId="{7557B049-A99C-4E9B-9B1D-8A16F6B3938B}" sibTransId="{84975E07-073D-4FA9-A6F2-CEDD349B39E1}"/>
    <dgm:cxn modelId="{458DA105-4654-49DE-AA81-9DAECA1434EC}" type="presOf" srcId="{2B9CF9CD-493E-4F07-9F5E-DD563D6912A2}" destId="{6F6D12B6-1FDB-482F-BAFB-7A817E7F2159}" srcOrd="0" destOrd="0" presId="urn:microsoft.com/office/officeart/2005/8/layout/hList1"/>
    <dgm:cxn modelId="{76FE7C08-2FC7-4F9B-8137-FDCFFF174F39}" srcId="{59B75678-E41F-42CE-BDB5-DE5A84C5F275}" destId="{092780EC-916F-4863-8138-3DEC8A77E347}" srcOrd="0" destOrd="0" parTransId="{063DD6A2-BBF3-432D-955B-0A68B7B7F9F7}" sibTransId="{36BD5989-7121-433A-9EDA-A5C7AE187D05}"/>
    <dgm:cxn modelId="{770D7619-41BB-4E03-B579-7AA9E2E6E791}" type="presOf" srcId="{37250382-684A-4DB2-9659-2FE0D9D51D0E}" destId="{3F7FCBB5-339D-41EF-B9BC-4598D8D3FD4F}" srcOrd="0" destOrd="2" presId="urn:microsoft.com/office/officeart/2005/8/layout/hList1"/>
    <dgm:cxn modelId="{A0666E2D-FFB1-48CD-A81C-F7CE68AFAEF2}" type="presOf" srcId="{59B75678-E41F-42CE-BDB5-DE5A84C5F275}" destId="{4F2C5460-8B76-4962-A1A6-012528D0B346}" srcOrd="0" destOrd="0" presId="urn:microsoft.com/office/officeart/2005/8/layout/hList1"/>
    <dgm:cxn modelId="{EB67A835-52B7-426B-85F3-8AA39DBC6470}" type="presOf" srcId="{9BC2354F-5BBE-483A-A28F-746ECDA7456B}" destId="{31B90CC8-27E4-4F9B-ABA9-05753B43758D}" srcOrd="0" destOrd="1" presId="urn:microsoft.com/office/officeart/2005/8/layout/hList1"/>
    <dgm:cxn modelId="{9914A83F-F7EF-4DD3-BFA5-EFD92FC63D3D}" srcId="{A4919FEA-1404-4F0E-8779-C2AB6BB8374B}" destId="{F1598198-E389-44F0-BF54-351CD5708633}" srcOrd="0" destOrd="0" parTransId="{2F5A2609-A7F1-4EDB-8EF1-B64F747C734B}" sibTransId="{B4EBF0E9-9F12-4BA6-A954-9D84DB84D51A}"/>
    <dgm:cxn modelId="{267B6049-E155-431D-974E-264C1709F6DD}" srcId="{2B9CF9CD-493E-4F07-9F5E-DD563D6912A2}" destId="{CB8418D3-0BA3-4394-8355-7D40A9ED97DD}" srcOrd="2" destOrd="0" parTransId="{0F067E27-D1D3-4432-AEF5-D2AB504BF497}" sibTransId="{24447C4C-79ED-48B8-9236-295C282B1A0B}"/>
    <dgm:cxn modelId="{577AFC4B-04EF-4223-9F73-4E327B55A285}" type="presOf" srcId="{AC3106F9-99A5-4B1D-AE53-57F71AB0F2E9}" destId="{3F7FCBB5-339D-41EF-B9BC-4598D8D3FD4F}" srcOrd="0" destOrd="1" presId="urn:microsoft.com/office/officeart/2005/8/layout/hList1"/>
    <dgm:cxn modelId="{C41CB061-A7BE-49C3-866E-0B6E5E422376}" type="presOf" srcId="{092780EC-916F-4863-8138-3DEC8A77E347}" destId="{EC39CAD0-845B-412C-9EC2-0D0D8D0C317B}" srcOrd="0" destOrd="0" presId="urn:microsoft.com/office/officeart/2005/8/layout/hList1"/>
    <dgm:cxn modelId="{35AE8D6C-9FBB-43AA-AF1E-ED69542B8E26}" type="presOf" srcId="{49EC080D-2C30-4A77-8673-B38885BF09C7}" destId="{EC39CAD0-845B-412C-9EC2-0D0D8D0C317B}" srcOrd="0" destOrd="1" presId="urn:microsoft.com/office/officeart/2005/8/layout/hList1"/>
    <dgm:cxn modelId="{C645B676-A495-4CA0-AEE8-EB208427BF9A}" srcId="{CB8418D3-0BA3-4394-8355-7D40A9ED97DD}" destId="{C653D5CA-DC32-4416-A473-C75AAF45B1FE}" srcOrd="0" destOrd="0" parTransId="{9068E35E-7499-406B-BD2F-CB6E597F9200}" sibTransId="{296BE09D-31ED-44A0-BB3C-E5B4728B16DA}"/>
    <dgm:cxn modelId="{30D0049C-C4C2-43A5-B592-FF4AC9951505}" srcId="{A4919FEA-1404-4F0E-8779-C2AB6BB8374B}" destId="{DE8C0F2D-15A1-400C-9A7A-F753616E603D}" srcOrd="2" destOrd="0" parTransId="{676B4B37-A853-41FA-9B3A-E9D0B3818EDB}" sibTransId="{86ABE818-4BC8-4F8B-93CC-FC17841633AD}"/>
    <dgm:cxn modelId="{FCDF479C-538C-45B5-96FE-BF22427FC7E4}" srcId="{A4919FEA-1404-4F0E-8779-C2AB6BB8374B}" destId="{9BC2354F-5BBE-483A-A28F-746ECDA7456B}" srcOrd="1" destOrd="0" parTransId="{8F6C6DF9-E2A9-4397-A81D-5CCB33BD471A}" sibTransId="{66BE412F-3CE9-4BCE-B9B9-27464D5E9DA3}"/>
    <dgm:cxn modelId="{56BB5BA7-B5A5-4F12-BF51-42F2554E3AF0}" srcId="{2B9CF9CD-493E-4F07-9F5E-DD563D6912A2}" destId="{A4919FEA-1404-4F0E-8779-C2AB6BB8374B}" srcOrd="0" destOrd="0" parTransId="{B96394D5-B389-479F-8343-581C2AABA7F5}" sibTransId="{5D2B4EB8-343A-4B13-8CC8-9554BDDA03EA}"/>
    <dgm:cxn modelId="{006BBDAA-2B24-42D7-8D79-4E91E0404493}" srcId="{2B9CF9CD-493E-4F07-9F5E-DD563D6912A2}" destId="{59B75678-E41F-42CE-BDB5-DE5A84C5F275}" srcOrd="1" destOrd="0" parTransId="{A44461E4-5049-40F6-BAC8-1A51AB5C049B}" sibTransId="{8390BECE-D1CD-48D2-B0E0-950D120D66E1}"/>
    <dgm:cxn modelId="{CF22ACB3-51F3-40E6-BEAB-AC4291CCB34E}" type="presOf" srcId="{C653D5CA-DC32-4416-A473-C75AAF45B1FE}" destId="{3F7FCBB5-339D-41EF-B9BC-4598D8D3FD4F}" srcOrd="0" destOrd="0" presId="urn:microsoft.com/office/officeart/2005/8/layout/hList1"/>
    <dgm:cxn modelId="{8A53F4B9-8E25-4FC7-8AE9-C6798448E785}" type="presOf" srcId="{F1598198-E389-44F0-BF54-351CD5708633}" destId="{31B90CC8-27E4-4F9B-ABA9-05753B43758D}" srcOrd="0" destOrd="0" presId="urn:microsoft.com/office/officeart/2005/8/layout/hList1"/>
    <dgm:cxn modelId="{1A8104BE-F201-4261-98F9-C9FFF3380F8C}" srcId="{CB8418D3-0BA3-4394-8355-7D40A9ED97DD}" destId="{37250382-684A-4DB2-9659-2FE0D9D51D0E}" srcOrd="2" destOrd="0" parTransId="{82DA6136-9046-4F84-ADEE-04AD51180688}" sibTransId="{751D41B6-FAFA-4886-816F-BBE5974AB2CA}"/>
    <dgm:cxn modelId="{A8822BCE-CDC5-4CF8-8327-DC4E2849E105}" type="presOf" srcId="{A4919FEA-1404-4F0E-8779-C2AB6BB8374B}" destId="{DEBB86D7-7E46-472A-B274-174DC81E7BA3}" srcOrd="0" destOrd="0" presId="urn:microsoft.com/office/officeart/2005/8/layout/hList1"/>
    <dgm:cxn modelId="{A8DA33E7-F95C-4AD1-A430-E6E104562ED7}" type="presOf" srcId="{CB8418D3-0BA3-4394-8355-7D40A9ED97DD}" destId="{F51FF243-F4E3-425E-8C7F-322A17A22850}" srcOrd="0" destOrd="0" presId="urn:microsoft.com/office/officeart/2005/8/layout/hList1"/>
    <dgm:cxn modelId="{DD9B6CEE-8EBA-45E4-AFD4-0EC8F3A27265}" srcId="{CB8418D3-0BA3-4394-8355-7D40A9ED97DD}" destId="{AC3106F9-99A5-4B1D-AE53-57F71AB0F2E9}" srcOrd="1" destOrd="0" parTransId="{6CF81602-419D-4BB0-8234-DB1DEE4E47CA}" sibTransId="{126DB62E-F7C2-4734-AE99-D1045B2B34F6}"/>
    <dgm:cxn modelId="{E746E1FD-2A57-4A9E-9BD5-741E21B195D0}" type="presOf" srcId="{DE8C0F2D-15A1-400C-9A7A-F753616E603D}" destId="{31B90CC8-27E4-4F9B-ABA9-05753B43758D}" srcOrd="0" destOrd="2" presId="urn:microsoft.com/office/officeart/2005/8/layout/hList1"/>
    <dgm:cxn modelId="{20DC7178-414F-4984-9CB1-DDAAAFFDF6B8}" type="presParOf" srcId="{6F6D12B6-1FDB-482F-BAFB-7A817E7F2159}" destId="{1142371B-F3AF-4853-88B3-C6D26C52FABE}" srcOrd="0" destOrd="0" presId="urn:microsoft.com/office/officeart/2005/8/layout/hList1"/>
    <dgm:cxn modelId="{A16AF32D-77B7-4AA3-A708-9C1F4DEF6285}" type="presParOf" srcId="{1142371B-F3AF-4853-88B3-C6D26C52FABE}" destId="{DEBB86D7-7E46-472A-B274-174DC81E7BA3}" srcOrd="0" destOrd="0" presId="urn:microsoft.com/office/officeart/2005/8/layout/hList1"/>
    <dgm:cxn modelId="{4CD18887-4E6E-4C13-A692-48D8F2552BEC}" type="presParOf" srcId="{1142371B-F3AF-4853-88B3-C6D26C52FABE}" destId="{31B90CC8-27E4-4F9B-ABA9-05753B43758D}" srcOrd="1" destOrd="0" presId="urn:microsoft.com/office/officeart/2005/8/layout/hList1"/>
    <dgm:cxn modelId="{09FD1615-F515-4A7D-A1A1-55491D3DF6C8}" type="presParOf" srcId="{6F6D12B6-1FDB-482F-BAFB-7A817E7F2159}" destId="{54F8F859-2E80-4FF5-8C40-29FBAF7AF781}" srcOrd="1" destOrd="0" presId="urn:microsoft.com/office/officeart/2005/8/layout/hList1"/>
    <dgm:cxn modelId="{90A5287A-259C-473D-A39A-7EF8F0A9CFC0}" type="presParOf" srcId="{6F6D12B6-1FDB-482F-BAFB-7A817E7F2159}" destId="{727143DB-4812-466F-92E3-96A6890CC8DF}" srcOrd="2" destOrd="0" presId="urn:microsoft.com/office/officeart/2005/8/layout/hList1"/>
    <dgm:cxn modelId="{1CE646D0-8C55-45FB-9BB3-CA944467DAEA}" type="presParOf" srcId="{727143DB-4812-466F-92E3-96A6890CC8DF}" destId="{4F2C5460-8B76-4962-A1A6-012528D0B346}" srcOrd="0" destOrd="0" presId="urn:microsoft.com/office/officeart/2005/8/layout/hList1"/>
    <dgm:cxn modelId="{4203B0A8-F160-4607-894E-A0EE4B12344E}" type="presParOf" srcId="{727143DB-4812-466F-92E3-96A6890CC8DF}" destId="{EC39CAD0-845B-412C-9EC2-0D0D8D0C317B}" srcOrd="1" destOrd="0" presId="urn:microsoft.com/office/officeart/2005/8/layout/hList1"/>
    <dgm:cxn modelId="{1488086C-1F08-4480-AAB6-3D6FC04DE4AB}" type="presParOf" srcId="{6F6D12B6-1FDB-482F-BAFB-7A817E7F2159}" destId="{48698EA5-C84B-4ECC-A0D3-9B87E3981D99}" srcOrd="3" destOrd="0" presId="urn:microsoft.com/office/officeart/2005/8/layout/hList1"/>
    <dgm:cxn modelId="{8D5F0861-D136-4452-80CF-FFBA1C57A045}" type="presParOf" srcId="{6F6D12B6-1FDB-482F-BAFB-7A817E7F2159}" destId="{71CCB846-A982-41B8-ABE2-961C0FBCBA98}" srcOrd="4" destOrd="0" presId="urn:microsoft.com/office/officeart/2005/8/layout/hList1"/>
    <dgm:cxn modelId="{5AA3149B-940D-455A-A4BD-325931B76191}" type="presParOf" srcId="{71CCB846-A982-41B8-ABE2-961C0FBCBA98}" destId="{F51FF243-F4E3-425E-8C7F-322A17A22850}" srcOrd="0" destOrd="0" presId="urn:microsoft.com/office/officeart/2005/8/layout/hList1"/>
    <dgm:cxn modelId="{2D7FF80B-50D7-47BA-AC8B-24FA7FFA9730}" type="presParOf" srcId="{71CCB846-A982-41B8-ABE2-961C0FBCBA98}" destId="{3F7FCBB5-339D-41EF-B9BC-4598D8D3FD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86D7-7E46-472A-B274-174DC81E7BA3}">
      <dsp:nvSpPr>
        <dsp:cNvPr id="0" name=""/>
        <dsp:cNvSpPr/>
      </dsp:nvSpPr>
      <dsp:spPr>
        <a:xfrm>
          <a:off x="3242" y="1118181"/>
          <a:ext cx="3161581" cy="96391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Visualizations</a:t>
          </a:r>
        </a:p>
      </dsp:txBody>
      <dsp:txXfrm>
        <a:off x="3242" y="1118181"/>
        <a:ext cx="3161581" cy="963917"/>
      </dsp:txXfrm>
    </dsp:sp>
    <dsp:sp modelId="{31B90CC8-27E4-4F9B-ABA9-05753B43758D}">
      <dsp:nvSpPr>
        <dsp:cNvPr id="0" name=""/>
        <dsp:cNvSpPr/>
      </dsp:nvSpPr>
      <dsp:spPr>
        <a:xfrm>
          <a:off x="3242" y="2082098"/>
          <a:ext cx="3161581" cy="1998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5 new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5 in review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Many in development</a:t>
          </a:r>
        </a:p>
      </dsp:txBody>
      <dsp:txXfrm>
        <a:off x="3242" y="2082098"/>
        <a:ext cx="3161581" cy="1998359"/>
      </dsp:txXfrm>
    </dsp:sp>
    <dsp:sp modelId="{4F2C5460-8B76-4962-A1A6-012528D0B346}">
      <dsp:nvSpPr>
        <dsp:cNvPr id="0" name=""/>
        <dsp:cNvSpPr/>
      </dsp:nvSpPr>
      <dsp:spPr>
        <a:xfrm>
          <a:off x="3607444" y="1118181"/>
          <a:ext cx="3161581" cy="96391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Submission Portal</a:t>
          </a:r>
        </a:p>
      </dsp:txBody>
      <dsp:txXfrm>
        <a:off x="3607444" y="1118181"/>
        <a:ext cx="3161581" cy="963917"/>
      </dsp:txXfrm>
    </dsp:sp>
    <dsp:sp modelId="{EC39CAD0-845B-412C-9EC2-0D0D8D0C317B}">
      <dsp:nvSpPr>
        <dsp:cNvPr id="0" name=""/>
        <dsp:cNvSpPr/>
      </dsp:nvSpPr>
      <dsp:spPr>
        <a:xfrm>
          <a:off x="3607444" y="2082098"/>
          <a:ext cx="3161581" cy="1998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5 apps in development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SB-2 support</a:t>
          </a:r>
        </a:p>
      </dsp:txBody>
      <dsp:txXfrm>
        <a:off x="3607444" y="2082098"/>
        <a:ext cx="3161581" cy="1998359"/>
      </dsp:txXfrm>
    </dsp:sp>
    <dsp:sp modelId="{F51FF243-F4E3-425E-8C7F-322A17A22850}">
      <dsp:nvSpPr>
        <dsp:cNvPr id="0" name=""/>
        <dsp:cNvSpPr/>
      </dsp:nvSpPr>
      <dsp:spPr>
        <a:xfrm>
          <a:off x="7211647" y="1118181"/>
          <a:ext cx="3161581" cy="96391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Interval Meter Data</a:t>
          </a:r>
        </a:p>
      </dsp:txBody>
      <dsp:txXfrm>
        <a:off x="7211647" y="1118181"/>
        <a:ext cx="3161581" cy="963917"/>
      </dsp:txXfrm>
    </dsp:sp>
    <dsp:sp modelId="{3F7FCBB5-339D-41EF-B9BC-4598D8D3FD4F}">
      <dsp:nvSpPr>
        <dsp:cNvPr id="0" name=""/>
        <dsp:cNvSpPr/>
      </dsp:nvSpPr>
      <dsp:spPr>
        <a:xfrm>
          <a:off x="7211647" y="2082098"/>
          <a:ext cx="3161581" cy="1998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5/6 utilities up to date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>
                  <a:lumMod val="75000"/>
                </a:schemeClr>
              </a:solidFill>
            </a:rPr>
            <a:t>5 years of data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211647" y="2082098"/>
        <a:ext cx="3161581" cy="199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5774-C678-1E48-A23B-1680A328FA4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CF69-AC20-4D4D-9770-B6BEBB35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E468-BD03-B649-8E6C-392373B14A1D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0B1-BEA2-8948-A557-11B4BDB9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: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ctrTitle"/>
          </p:nvPr>
        </p:nvSpPr>
        <p:spPr>
          <a:xfrm>
            <a:off x="890016" y="809622"/>
            <a:ext cx="1041196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16" y="3289297"/>
            <a:ext cx="104119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561414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D9BE262-3EE3-F74D-9197-E99064608A81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093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0" name="Picture 9" descr="State of California Energy Commission logo">
            <a:extLst>
              <a:ext uri="{FF2B5EF4-FFF2-40B4-BE49-F238E27FC236}">
                <a16:creationId xmlns:a16="http://schemas.microsoft.com/office/drawing/2014/main" id="{42515922-FC1B-DC49-AE00-75A4D854C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69169" y="547548"/>
            <a:ext cx="1453662" cy="13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C1D-959B-6C44-9D8E-1EBE83060B83}" type="datetime1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09F6-C5C0-404A-8B68-383F4730A3E4}" type="datetime1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507B-4CCB-9B49-A0AD-E20110655715}" type="datetime1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1850" y="712801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25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74B8-448C-2642-809F-1184DC1B0B1B}" type="datetime1">
              <a:rPr lang="en-US" smtClean="0"/>
              <a:t>5/12/23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363788" y="4813085"/>
            <a:ext cx="2911475" cy="102235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Presenters:</a:t>
            </a:r>
          </a:p>
          <a:p>
            <a:pPr lvl="0"/>
            <a:r>
              <a:rPr lang="en-US"/>
              <a:t>Name 1</a:t>
            </a:r>
          </a:p>
          <a:p>
            <a:pPr lvl="0"/>
            <a:r>
              <a:rPr lang="en-US"/>
              <a:t>Name 2</a:t>
            </a:r>
          </a:p>
        </p:txBody>
      </p:sp>
      <p:pic>
        <p:nvPicPr>
          <p:cNvPr id="7" name="Picture 6" descr="State of California Energy Commission logo">
            <a:extLst>
              <a:ext uri="{FF2B5EF4-FFF2-40B4-BE49-F238E27FC236}">
                <a16:creationId xmlns:a16="http://schemas.microsoft.com/office/drawing/2014/main" id="{2200AFA9-67C0-0D41-BCC8-F49E455C3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876509"/>
            <a:ext cx="1247274" cy="10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2: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8200" y="301255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AE9-9170-C44D-B69D-85230FA628E5}" type="datetime1">
              <a:rPr lang="en-US" smtClean="0"/>
              <a:t>5/12/23</a:t>
            </a:fld>
            <a:endParaRPr lang="en-US"/>
          </a:p>
        </p:txBody>
      </p:sp>
      <p:pic>
        <p:nvPicPr>
          <p:cNvPr id="8" name="Picture 7" descr="State of California Energy Commission logo">
            <a:extLst>
              <a:ext uri="{FF2B5EF4-FFF2-40B4-BE49-F238E27FC236}">
                <a16:creationId xmlns:a16="http://schemas.microsoft.com/office/drawing/2014/main" id="{DF67BAB4-3EBE-134B-88E2-41D2F9788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56202"/>
            <a:ext cx="1247274" cy="10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9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58-FE05-9A40-ABEB-3CEFD609CF46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99822" y="1825625"/>
            <a:ext cx="99539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8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0696-7CCE-494F-A431-EAFE08099352}" type="datetime1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360-0BA0-8540-B27B-28FBA28FADF7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032-C4BC-1846-BCAE-83F2C463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0562992-772B-3C4E-9810-F8ADBF4F57E7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te of California Energy Commission logo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53893" y="144007"/>
            <a:ext cx="977030" cy="8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695F-21E5-C242-92E6-E78B31EE7C7E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tate of California Energy Commission logo">
            <a:extLst>
              <a:ext uri="{FF2B5EF4-FFF2-40B4-BE49-F238E27FC236}">
                <a16:creationId xmlns:a16="http://schemas.microsoft.com/office/drawing/2014/main" id="{F52FE55B-50B6-E943-A04A-09CFB66AD5C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3893" y="144007"/>
            <a:ext cx="977030" cy="8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4D1D3D-27CC-A740-857C-D26C679943FF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9D11-B800-8947-A108-C2AFD56D7B11}" type="datetime1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8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Energy Data and Capabilities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016" y="4945059"/>
            <a:ext cx="1046378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ova"/>
              </a:rPr>
              <a:t>Jason Harville, Director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ova"/>
              </a:rPr>
              <a:t>Enterprise Data and Analytics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Arial Nov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 Nova"/>
              </a:rPr>
              <a:t> Update on current status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Arial Nov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 Nova"/>
              </a:rPr>
              <a:t> Near term efforts and new capabilities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Arial Nov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 Nova"/>
              </a:rPr>
              <a:t> Security and privacy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2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3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8" name="Diagram 7" descr="Graphs">
            <a:extLst>
              <a:ext uri="{FF2B5EF4-FFF2-40B4-BE49-F238E27FC236}">
                <a16:creationId xmlns:a16="http://schemas.microsoft.com/office/drawing/2014/main" id="{B20BAFE2-2F63-33A8-7B4D-86EC3E7B8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133802"/>
              </p:ext>
            </p:extLst>
          </p:nvPr>
        </p:nvGraphicFramePr>
        <p:xfrm>
          <a:off x="838200" y="978424"/>
          <a:ext cx="10376471" cy="519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71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Nova"/>
              </a:rPr>
              <a:t>Significantly increasing workload capacity</a:t>
            </a:r>
          </a:p>
          <a:p>
            <a:r>
              <a:rPr lang="en-US" dirty="0">
                <a:latin typeface="Arial Nova"/>
              </a:rPr>
              <a:t>New data engineering unit in ITSB</a:t>
            </a:r>
          </a:p>
          <a:p>
            <a:r>
              <a:rPr lang="en-US" dirty="0">
                <a:latin typeface="Arial Nova"/>
              </a:rPr>
              <a:t>Project management and data visualization positions</a:t>
            </a:r>
          </a:p>
          <a:p>
            <a:r>
              <a:rPr lang="en-US" dirty="0">
                <a:latin typeface="Arial Nova"/>
              </a:rPr>
              <a:t>Contractor support</a:t>
            </a:r>
          </a:p>
          <a:p>
            <a:endParaRPr lang="en-US" dirty="0">
              <a:latin typeface="Arial Nova"/>
            </a:endParaRPr>
          </a:p>
          <a:p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Filling 6 positions total, with potentially 2 more in support of SB-2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4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CE2C819E-3519-A6B8-5387-842E2EB9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842" y="2064190"/>
            <a:ext cx="1652823" cy="22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v2.0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Nova"/>
              </a:rPr>
              <a:t>Data Warehouse Redesign</a:t>
            </a:r>
          </a:p>
          <a:p>
            <a:r>
              <a:rPr lang="en-US" dirty="0">
                <a:latin typeface="Arial Nova"/>
              </a:rPr>
              <a:t>New tooling and contractor support</a:t>
            </a:r>
          </a:p>
          <a:p>
            <a:r>
              <a:rPr lang="en-US" dirty="0">
                <a:latin typeface="Arial Nova"/>
              </a:rPr>
              <a:t>Performance optimizations </a:t>
            </a:r>
            <a:r>
              <a:rPr lang="en-US" dirty="0">
                <a:latin typeface="Arial Nova"/>
                <a:sym typeface="Wingdings" panose="05000000000000000000" pitchFamily="2" charset="2"/>
              </a:rPr>
              <a:t> cost savings</a:t>
            </a:r>
          </a:p>
          <a:p>
            <a:r>
              <a:rPr lang="en-US" dirty="0">
                <a:latin typeface="Arial Nova"/>
              </a:rPr>
              <a:t>Our first data mart</a:t>
            </a:r>
          </a:p>
          <a:p>
            <a:r>
              <a:rPr lang="en-US" dirty="0">
                <a:latin typeface="Arial Nova"/>
              </a:rPr>
              <a:t>Complete by end of Summer</a:t>
            </a:r>
          </a:p>
          <a:p>
            <a:pPr marL="0" indent="0">
              <a:buNone/>
            </a:pPr>
            <a:endParaRPr lang="en-US" dirty="0">
              <a:latin typeface="Arial Nova"/>
            </a:endParaRPr>
          </a:p>
          <a:p>
            <a:pPr marL="0" indent="0">
              <a:buNone/>
            </a:pP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sz="2800" u="sng" dirty="0">
                <a:latin typeface="Arial Nova"/>
              </a:rPr>
              <a:t>Widespread staff access across multiple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5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673672B-F31F-D3D6-146E-E7F74B8D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864" y="1918162"/>
            <a:ext cx="2708885" cy="30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Nova"/>
              </a:rPr>
              <a:t>Commission-wide inventory of data assets</a:t>
            </a:r>
          </a:p>
          <a:p>
            <a:r>
              <a:rPr lang="en-US" dirty="0">
                <a:latin typeface="Arial Nova"/>
              </a:rPr>
              <a:t>All of our most important data</a:t>
            </a:r>
          </a:p>
          <a:p>
            <a:r>
              <a:rPr lang="en-US" dirty="0">
                <a:latin typeface="Arial Nova"/>
              </a:rPr>
              <a:t>Foundation for prioritizing new data pipelines</a:t>
            </a:r>
          </a:p>
          <a:p>
            <a:r>
              <a:rPr lang="en-US" dirty="0">
                <a:latin typeface="Arial Nova"/>
              </a:rPr>
              <a:t>Targeting end of year for completion</a:t>
            </a:r>
          </a:p>
          <a:p>
            <a:pPr marL="0" indent="0">
              <a:buNone/>
            </a:pP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The resulting catalog will enable</a:t>
            </a:r>
          </a:p>
          <a:p>
            <a:r>
              <a:rPr lang="en-US" dirty="0">
                <a:latin typeface="Arial Nova"/>
              </a:rPr>
              <a:t>Precise data lineage</a:t>
            </a:r>
          </a:p>
          <a:p>
            <a:r>
              <a:rPr lang="en-US" dirty="0">
                <a:latin typeface="Arial Nova"/>
              </a:rPr>
              <a:t>Quick identification of data quality issues</a:t>
            </a:r>
          </a:p>
          <a:p>
            <a:r>
              <a:rPr lang="en-US" dirty="0">
                <a:latin typeface="Arial Nova"/>
              </a:rPr>
              <a:t>Searchable interface for staff to find and understand our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6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  <p:pic>
        <p:nvPicPr>
          <p:cNvPr id="6" name="Picture 5" descr="A picture containing text, computer, display, screenshot&#10;&#10;Description automatically generated">
            <a:extLst>
              <a:ext uri="{FF2B5EF4-FFF2-40B4-BE49-F238E27FC236}">
                <a16:creationId xmlns:a16="http://schemas.microsoft.com/office/drawing/2014/main" id="{17594844-A3F6-9D52-67A8-23CE8733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46" y="2716040"/>
            <a:ext cx="3940419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Nova"/>
              </a:rPr>
              <a:t>Physical security met via certified cloud partners and best practices for access and permissions.</a:t>
            </a:r>
          </a:p>
          <a:p>
            <a:pPr marL="0" indent="0">
              <a:buNone/>
            </a:pPr>
            <a:endParaRPr lang="en-US" sz="3200" dirty="0">
              <a:latin typeface="Arial Nova"/>
            </a:endParaRPr>
          </a:p>
          <a:p>
            <a:pPr marL="0" indent="0">
              <a:buNone/>
            </a:pPr>
            <a:r>
              <a:rPr lang="en-US" sz="3200" dirty="0">
                <a:latin typeface="Arial Nova"/>
              </a:rPr>
              <a:t>Privacy concerns require collaboration</a:t>
            </a:r>
          </a:p>
          <a:p>
            <a:r>
              <a:rPr lang="en-US" dirty="0">
                <a:latin typeface="Arial Nova"/>
              </a:rPr>
              <a:t>Data sharing and privacy workshop last January</a:t>
            </a:r>
          </a:p>
          <a:p>
            <a:r>
              <a:rPr lang="en-US" dirty="0">
                <a:latin typeface="Arial Nova"/>
              </a:rPr>
              <a:t>Contractor developing framework for privacy and data access standards</a:t>
            </a:r>
          </a:p>
          <a:p>
            <a:r>
              <a:rPr lang="en-US" dirty="0">
                <a:latin typeface="Arial Nova"/>
              </a:rPr>
              <a:t>A foundation to build on with external experts and public input</a:t>
            </a:r>
          </a:p>
          <a:p>
            <a:endParaRPr lang="en-US" sz="3200" dirty="0">
              <a:latin typeface="Arial Nov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7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1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DC1C-BC28-C94B-B0E1-3CF0409C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3CA1-6882-B041-BEA4-4913BB30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822" y="1472540"/>
            <a:ext cx="9953978" cy="47924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5 years of interval meter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Scaling up data onboarding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Improving capabilities to work with and access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Intergovernmental data sharing at scale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Rapidly building interactive visualizations for the public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Exploring partnership with CPUC for visualizing statewide energy and          demographic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Building out data and dashboards to support reliability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Mandates for hourly demand forecasting and hourly analysis of  energy efficiency measures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Developing standards to protect privacy while getting data where it is needed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FD9C-DD81-B941-A9B6-CEF82B66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z="1800" smtClean="0">
                <a:solidFill>
                  <a:srgbClr val="061C28"/>
                </a:solidFill>
                <a:latin typeface="Arial Nova" panose="020B0504020202020204" pitchFamily="34" charset="0"/>
              </a:rPr>
              <a:t>8</a:t>
            </a:fld>
            <a:endParaRPr lang="en-US" sz="1800" dirty="0">
              <a:solidFill>
                <a:srgbClr val="061C28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441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Sec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63AC6BA-222D-6A42-A86E-42D4213EA914}"/>
    </a:ext>
  </a:extLst>
</a:theme>
</file>

<file path=ppt/theme/theme2.xml><?xml version="1.0" encoding="utf-8"?>
<a:theme xmlns:a="http://schemas.openxmlformats.org/drawingml/2006/main" name="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3.xml><?xml version="1.0" encoding="utf-8"?>
<a:theme xmlns:a="http://schemas.openxmlformats.org/drawingml/2006/main" name="Content: blank backgrou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AF470B7-4331-9747-8595-3EF89398B172}"/>
    </a:ext>
  </a:extLst>
</a:theme>
</file>

<file path=ppt/theme/theme4.xml><?xml version="1.0" encoding="utf-8"?>
<a:theme xmlns:a="http://schemas.openxmlformats.org/drawingml/2006/main" name="Blank: Blac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D4AADE59-C35C-A140-B257-2E4365C638F0}"/>
    </a:ext>
  </a:extLst>
</a:theme>
</file>

<file path=ppt/theme/theme5.xml><?xml version="1.0" encoding="utf-8"?>
<a:theme xmlns:a="http://schemas.openxmlformats.org/drawingml/2006/main" name="Blank: Wh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7E2F548-F85F-094D-8DDA-3AF7BD174F2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686E149D1074395AA561BE6305A6F" ma:contentTypeVersion="7" ma:contentTypeDescription="Create a new document." ma:contentTypeScope="" ma:versionID="05dd6e6302e7592fbf6abbeee3493095">
  <xsd:schema xmlns:xsd="http://www.w3.org/2001/XMLSchema" xmlns:xs="http://www.w3.org/2001/XMLSchema" xmlns:p="http://schemas.microsoft.com/office/2006/metadata/properties" xmlns:ns2="5f37cc85-1e8b-4a34-94ca-03bbdc273933" xmlns:ns3="63b62c23-5434-4b11-9d7a-f5ca10faca04" targetNamespace="http://schemas.microsoft.com/office/2006/metadata/properties" ma:root="true" ma:fieldsID="f12f7862aaf5d8329317906065ad8519" ns2:_="" ns3:_="">
    <xsd:import namespace="5f37cc85-1e8b-4a34-94ca-03bbdc273933"/>
    <xsd:import namespace="63b62c23-5434-4b11-9d7a-f5ca10fac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7cc85-1e8b-4a34-94ca-03bbdc273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62c23-5434-4b11-9d7a-f5ca10fac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b62c23-5434-4b11-9d7a-f5ca10faca0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6D97B7-675C-48F8-A7B7-1A37B043F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7cc85-1e8b-4a34-94ca-03bbdc273933"/>
    <ds:schemaRef ds:uri="63b62c23-5434-4b11-9d7a-f5ca10faca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E627A7-8879-4DD6-ADF6-8C4F6EE8B27F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cd48f32a-b70c-4848-9fb2-a8ff929fd44d"/>
    <ds:schemaRef ds:uri="801e77cb-1273-4e40-b8f1-9aae6d3a09af"/>
    <ds:schemaRef ds:uri="http://purl.org/dc/dcmitype/"/>
    <ds:schemaRef ds:uri="63b62c23-5434-4b11-9d7a-f5ca10faca04"/>
  </ds:schemaRefs>
</ds:datastoreItem>
</file>

<file path=customXml/itemProps3.xml><?xml version="1.0" encoding="utf-8"?>
<ds:datastoreItem xmlns:ds="http://schemas.openxmlformats.org/officeDocument/2006/customXml" ds:itemID="{4B3D5CAA-559C-41EB-8A66-B062E011B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CEC_Official_PowerPoint_Template_2020 (1)</Template>
  <TotalTime>5360</TotalTime>
  <Words>315</Words>
  <Application>Microsoft Macintosh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Arial Nova</vt:lpstr>
      <vt:lpstr>Calibri</vt:lpstr>
      <vt:lpstr>Wingdings</vt:lpstr>
      <vt:lpstr>Title/Section</vt:lpstr>
      <vt:lpstr>Content</vt:lpstr>
      <vt:lpstr>Content: blank background</vt:lpstr>
      <vt:lpstr>Blank: Black</vt:lpstr>
      <vt:lpstr>Blank: White</vt:lpstr>
      <vt:lpstr>Energy Data and Capabilities</vt:lpstr>
      <vt:lpstr>Agenda</vt:lpstr>
      <vt:lpstr>Status Update</vt:lpstr>
      <vt:lpstr>Staffing Up</vt:lpstr>
      <vt:lpstr>Data Warehouse v2.0</vt:lpstr>
      <vt:lpstr>Data Catalog</vt:lpstr>
      <vt:lpstr>Security and Privacy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Meeting Presentation</dc:title>
  <dc:creator>California Energy Commission</dc:creator>
  <cp:lastModifiedBy>Kidd, Kevin@Energy</cp:lastModifiedBy>
  <cp:revision>122</cp:revision>
  <cp:lastPrinted>2019-12-11T23:19:58Z</cp:lastPrinted>
  <dcterms:created xsi:type="dcterms:W3CDTF">2020-03-06T19:07:21Z</dcterms:created>
  <dcterms:modified xsi:type="dcterms:W3CDTF">2023-05-12T16:19:24Z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0x01010045B686E149D1074395AA561BE6305A6F</vt:lpwstr>
  </property>
  <property fmtid="{D5CDD505-2E9C-101B-9397-08002B2CF9AE}" pid="3" name="MediaServiceImageTags">
    <vt:lpwstr/>
  </property>
  <property fmtid="{D5CDD505-2E9C-101B-9397-08002B2CF9AE}" pid="4" name="Order">
    <vt:r8>906200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_ColorTag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_ColorHex">
    <vt:lpwstr/>
  </property>
  <property fmtid="{D5CDD505-2E9C-101B-9397-08002B2CF9AE}" pid="13" name="_Emoji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