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78" r:id="rId5"/>
  </p:sldMasterIdLst>
  <p:notesMasterIdLst>
    <p:notesMasterId r:id="rId12"/>
  </p:notesMasterIdLst>
  <p:handoutMasterIdLst>
    <p:handoutMasterId r:id="rId13"/>
  </p:handoutMasterIdLst>
  <p:sldIdLst>
    <p:sldId id="469" r:id="rId6"/>
    <p:sldId id="556" r:id="rId7"/>
    <p:sldId id="561" r:id="rId8"/>
    <p:sldId id="547" r:id="rId9"/>
    <p:sldId id="549" r:id="rId10"/>
    <p:sldId id="559" r:id="rId11"/>
  </p:sldIdLst>
  <p:sldSz cx="9144000" cy="5143500" type="screen16x9"/>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2150CA-88D2-92E1-0E5B-FFE143AF912E}" name="Wilhelm, Susan@Energy" initials="WS" userId="S::susan.wilhelm@energy.ca.gov::5ed20752-d5d1-4cec-8bc6-2afe5167eb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Stoms, David@Energy" initials="SD" lastIdx="25" clrIdx="0">
    <p:extLst>
      <p:ext uri="{19B8F6BF-5375-455C-9EA6-DF929625EA0E}">
        <p15:presenceInfo xmlns:p15="http://schemas.microsoft.com/office/powerpoint/2012/main" userId="S-1-5-21-606747145-1060284298-682003330-63765" providerId="AD"/>
      </p:ext>
    </p:extLst>
  </p:cmAuthor>
  <p:cmAuthor id="3" name="O'Hagan, Joe@Energy" initials="OJ" lastIdx="3" clrIdx="1">
    <p:extLst>
      <p:ext uri="{19B8F6BF-5375-455C-9EA6-DF929625EA0E}">
        <p15:presenceInfo xmlns:p15="http://schemas.microsoft.com/office/powerpoint/2012/main" userId="S-1-5-21-606747145-1060284298-682003330-3522" providerId="AD"/>
      </p:ext>
    </p:extLst>
  </p:cmAuthor>
  <p:cmAuthor id="4" name="Horangic, Alex@Energy" initials="HA" lastIdx="1" clrIdx="2">
    <p:extLst>
      <p:ext uri="{19B8F6BF-5375-455C-9EA6-DF929625EA0E}">
        <p15:presenceInfo xmlns:p15="http://schemas.microsoft.com/office/powerpoint/2012/main" userId="S-1-5-21-606747145-1060284298-682003330-95171" providerId="AD"/>
      </p:ext>
    </p:extLst>
  </p:cmAuthor>
  <p:cmAuthor id="5" name="Wilhelm, Susan@Energy" initials="WS" lastIdx="4" clrIdx="3">
    <p:extLst>
      <p:ext uri="{19B8F6BF-5375-455C-9EA6-DF929625EA0E}">
        <p15:presenceInfo xmlns:p15="http://schemas.microsoft.com/office/powerpoint/2012/main" userId="S-1-5-21-606747145-1060284298-682003330-65359" providerId="AD"/>
      </p:ext>
    </p:extLst>
  </p:cmAuthor>
  <p:cmAuthor id="6" name="Wilhelm, Susan@Energy" initials="WS [2]" lastIdx="15" clrIdx="4">
    <p:extLst>
      <p:ext uri="{19B8F6BF-5375-455C-9EA6-DF929625EA0E}">
        <p15:presenceInfo xmlns:p15="http://schemas.microsoft.com/office/powerpoint/2012/main" userId="S::susan.wilhelm@energy.ca.gov::5ed20752-d5d1-4cec-8bc6-2afe5167eb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AAF"/>
    <a:srgbClr val="FF7C80"/>
    <a:srgbClr val="FF6699"/>
    <a:srgbClr val="9933FF"/>
    <a:srgbClr val="423ADE"/>
    <a:srgbClr val="2B5B95"/>
    <a:srgbClr val="1438AC"/>
    <a:srgbClr val="1A375A"/>
    <a:srgbClr val="28558C"/>
    <a:srgbClr val="3065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811119-82AE-495C-97FE-2A829A8AFDA1}" v="31" dt="2024-08-14T22:39:10.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78613" autoAdjust="0"/>
  </p:normalViewPr>
  <p:slideViewPr>
    <p:cSldViewPr snapToGrid="0">
      <p:cViewPr varScale="1">
        <p:scale>
          <a:sx n="118" d="100"/>
          <a:sy n="118" d="100"/>
        </p:scale>
        <p:origin x="1404" y="1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ind, Maninder@Energy" userId="607ad862-6a7c-4ae3-bd39-9fda75b3a7b1" providerId="ADAL" clId="{BB70EF40-FFC9-42D8-8041-10F535C61F22}"/>
    <pc:docChg chg="modSld">
      <pc:chgData name="Thind, Maninder@Energy" userId="607ad862-6a7c-4ae3-bd39-9fda75b3a7b1" providerId="ADAL" clId="{BB70EF40-FFC9-42D8-8041-10F535C61F22}" dt="2022-09-07T17:27:17.735" v="0" actId="1076"/>
      <pc:docMkLst>
        <pc:docMk/>
      </pc:docMkLst>
      <pc:sldChg chg="modSp mod">
        <pc:chgData name="Thind, Maninder@Energy" userId="607ad862-6a7c-4ae3-bd39-9fda75b3a7b1" providerId="ADAL" clId="{BB70EF40-FFC9-42D8-8041-10F535C61F22}" dt="2022-09-07T17:27:17.735" v="0" actId="1076"/>
        <pc:sldMkLst>
          <pc:docMk/>
          <pc:sldMk cId="83944029" sldId="561"/>
        </pc:sldMkLst>
        <pc:spChg chg="mod">
          <ac:chgData name="Thind, Maninder@Energy" userId="607ad862-6a7c-4ae3-bd39-9fda75b3a7b1" providerId="ADAL" clId="{BB70EF40-FFC9-42D8-8041-10F535C61F22}" dt="2022-09-07T17:27:17.735" v="0" actId="1076"/>
          <ac:spMkLst>
            <pc:docMk/>
            <pc:sldMk cId="83944029" sldId="561"/>
            <ac:spMk id="17" creationId="{864B3113-EE6B-51C3-F05D-776AFEE7701A}"/>
          </ac:spMkLst>
        </pc:spChg>
      </pc:sldChg>
    </pc:docChg>
  </pc:docChgLst>
  <pc:docChgLst>
    <pc:chgData name="Wilhelm, Susan@Energy" userId="5ed20752-d5d1-4cec-8bc6-2afe5167eb7c" providerId="ADAL" clId="{C99AE5AB-C8C2-4171-8D20-966F2BA197C9}"/>
    <pc:docChg chg="undo redo custSel addSld delSld modSld sldOrd delMainMaster">
      <pc:chgData name="Wilhelm, Susan@Energy" userId="5ed20752-d5d1-4cec-8bc6-2afe5167eb7c" providerId="ADAL" clId="{C99AE5AB-C8C2-4171-8D20-966F2BA197C9}" dt="2023-03-13T23:27:26.478" v="594" actId="14100"/>
      <pc:docMkLst>
        <pc:docMk/>
      </pc:docMkLst>
      <pc:sldChg chg="del">
        <pc:chgData name="Wilhelm, Susan@Energy" userId="5ed20752-d5d1-4cec-8bc6-2afe5167eb7c" providerId="ADAL" clId="{C99AE5AB-C8C2-4171-8D20-966F2BA197C9}" dt="2022-09-02T21:50:48.275" v="1" actId="47"/>
        <pc:sldMkLst>
          <pc:docMk/>
          <pc:sldMk cId="0" sldId="258"/>
        </pc:sldMkLst>
      </pc:sldChg>
      <pc:sldChg chg="del">
        <pc:chgData name="Wilhelm, Susan@Energy" userId="5ed20752-d5d1-4cec-8bc6-2afe5167eb7c" providerId="ADAL" clId="{C99AE5AB-C8C2-4171-8D20-966F2BA197C9}" dt="2022-09-02T21:50:48.275" v="1" actId="47"/>
        <pc:sldMkLst>
          <pc:docMk/>
          <pc:sldMk cId="3040377202" sldId="265"/>
        </pc:sldMkLst>
      </pc:sldChg>
      <pc:sldChg chg="del">
        <pc:chgData name="Wilhelm, Susan@Energy" userId="5ed20752-d5d1-4cec-8bc6-2afe5167eb7c" providerId="ADAL" clId="{C99AE5AB-C8C2-4171-8D20-966F2BA197C9}" dt="2022-09-02T21:50:48.275" v="1" actId="47"/>
        <pc:sldMkLst>
          <pc:docMk/>
          <pc:sldMk cId="0" sldId="266"/>
        </pc:sldMkLst>
      </pc:sldChg>
      <pc:sldChg chg="del">
        <pc:chgData name="Wilhelm, Susan@Energy" userId="5ed20752-d5d1-4cec-8bc6-2afe5167eb7c" providerId="ADAL" clId="{C99AE5AB-C8C2-4171-8D20-966F2BA197C9}" dt="2022-09-02T21:50:48.275" v="1" actId="47"/>
        <pc:sldMkLst>
          <pc:docMk/>
          <pc:sldMk cId="4213220162" sldId="267"/>
        </pc:sldMkLst>
      </pc:sldChg>
      <pc:sldChg chg="del">
        <pc:chgData name="Wilhelm, Susan@Energy" userId="5ed20752-d5d1-4cec-8bc6-2afe5167eb7c" providerId="ADAL" clId="{C99AE5AB-C8C2-4171-8D20-966F2BA197C9}" dt="2022-09-02T21:50:48.275" v="1" actId="47"/>
        <pc:sldMkLst>
          <pc:docMk/>
          <pc:sldMk cId="2235883734" sldId="302"/>
        </pc:sldMkLst>
      </pc:sldChg>
      <pc:sldChg chg="del">
        <pc:chgData name="Wilhelm, Susan@Energy" userId="5ed20752-d5d1-4cec-8bc6-2afe5167eb7c" providerId="ADAL" clId="{C99AE5AB-C8C2-4171-8D20-966F2BA197C9}" dt="2022-09-02T21:50:48.275" v="1" actId="47"/>
        <pc:sldMkLst>
          <pc:docMk/>
          <pc:sldMk cId="559026862" sldId="334"/>
        </pc:sldMkLst>
      </pc:sldChg>
      <pc:sldChg chg="modSp mod">
        <pc:chgData name="Wilhelm, Susan@Energy" userId="5ed20752-d5d1-4cec-8bc6-2afe5167eb7c" providerId="ADAL" clId="{C99AE5AB-C8C2-4171-8D20-966F2BA197C9}" dt="2022-09-07T16:55:52.102" v="506" actId="20577"/>
        <pc:sldMkLst>
          <pc:docMk/>
          <pc:sldMk cId="1961795427" sldId="469"/>
        </pc:sldMkLst>
        <pc:spChg chg="mod">
          <ac:chgData name="Wilhelm, Susan@Energy" userId="5ed20752-d5d1-4cec-8bc6-2afe5167eb7c" providerId="ADAL" clId="{C99AE5AB-C8C2-4171-8D20-966F2BA197C9}" dt="2022-09-07T16:55:52.102" v="506" actId="20577"/>
          <ac:spMkLst>
            <pc:docMk/>
            <pc:sldMk cId="1961795427" sldId="469"/>
            <ac:spMk id="4" creationId="{00000000-0000-0000-0000-000000000000}"/>
          </ac:spMkLst>
        </pc:spChg>
      </pc:sldChg>
      <pc:sldChg chg="del">
        <pc:chgData name="Wilhelm, Susan@Energy" userId="5ed20752-d5d1-4cec-8bc6-2afe5167eb7c" providerId="ADAL" clId="{C99AE5AB-C8C2-4171-8D20-966F2BA197C9}" dt="2022-09-07T16:35:13.971" v="78" actId="47"/>
        <pc:sldMkLst>
          <pc:docMk/>
          <pc:sldMk cId="189673764" sldId="510"/>
        </pc:sldMkLst>
      </pc:sldChg>
      <pc:sldChg chg="del">
        <pc:chgData name="Wilhelm, Susan@Energy" userId="5ed20752-d5d1-4cec-8bc6-2afe5167eb7c" providerId="ADAL" clId="{C99AE5AB-C8C2-4171-8D20-966F2BA197C9}" dt="2022-09-07T16:35:18.796" v="79" actId="47"/>
        <pc:sldMkLst>
          <pc:docMk/>
          <pc:sldMk cId="3932394024" sldId="541"/>
        </pc:sldMkLst>
      </pc:sldChg>
      <pc:sldChg chg="del">
        <pc:chgData name="Wilhelm, Susan@Energy" userId="5ed20752-d5d1-4cec-8bc6-2afe5167eb7c" providerId="ADAL" clId="{C99AE5AB-C8C2-4171-8D20-966F2BA197C9}" dt="2022-09-02T21:49:39.655" v="0" actId="47"/>
        <pc:sldMkLst>
          <pc:docMk/>
          <pc:sldMk cId="3527531497" sldId="544"/>
        </pc:sldMkLst>
      </pc:sldChg>
      <pc:sldChg chg="del">
        <pc:chgData name="Wilhelm, Susan@Energy" userId="5ed20752-d5d1-4cec-8bc6-2afe5167eb7c" providerId="ADAL" clId="{C99AE5AB-C8C2-4171-8D20-966F2BA197C9}" dt="2022-09-07T16:35:27.537" v="82" actId="47"/>
        <pc:sldMkLst>
          <pc:docMk/>
          <pc:sldMk cId="664595177" sldId="545"/>
        </pc:sldMkLst>
      </pc:sldChg>
      <pc:sldChg chg="addSp delSp modSp mod">
        <pc:chgData name="Wilhelm, Susan@Energy" userId="5ed20752-d5d1-4cec-8bc6-2afe5167eb7c" providerId="ADAL" clId="{C99AE5AB-C8C2-4171-8D20-966F2BA197C9}" dt="2022-09-07T16:42:00.609" v="216" actId="732"/>
        <pc:sldMkLst>
          <pc:docMk/>
          <pc:sldMk cId="3011825349" sldId="547"/>
        </pc:sldMkLst>
        <pc:spChg chg="mod">
          <ac:chgData name="Wilhelm, Susan@Energy" userId="5ed20752-d5d1-4cec-8bc6-2afe5167eb7c" providerId="ADAL" clId="{C99AE5AB-C8C2-4171-8D20-966F2BA197C9}" dt="2022-09-07T16:38:28.609" v="204" actId="20577"/>
          <ac:spMkLst>
            <pc:docMk/>
            <pc:sldMk cId="3011825349" sldId="547"/>
            <ac:spMk id="2" creationId="{16EF7053-15EC-48EE-A44F-2B19F609E02C}"/>
          </ac:spMkLst>
        </pc:spChg>
        <pc:spChg chg="del mod">
          <ac:chgData name="Wilhelm, Susan@Energy" userId="5ed20752-d5d1-4cec-8bc6-2afe5167eb7c" providerId="ADAL" clId="{C99AE5AB-C8C2-4171-8D20-966F2BA197C9}" dt="2022-09-07T16:40:34.835" v="206" actId="478"/>
          <ac:spMkLst>
            <pc:docMk/>
            <pc:sldMk cId="3011825349" sldId="547"/>
            <ac:spMk id="3" creationId="{BCCDD063-2ED8-4E50-BF64-071D710AE819}"/>
          </ac:spMkLst>
        </pc:spChg>
        <pc:picChg chg="add mod modCrop">
          <ac:chgData name="Wilhelm, Susan@Energy" userId="5ed20752-d5d1-4cec-8bc6-2afe5167eb7c" providerId="ADAL" clId="{C99AE5AB-C8C2-4171-8D20-966F2BA197C9}" dt="2022-09-07T16:42:00.609" v="216" actId="732"/>
          <ac:picMkLst>
            <pc:docMk/>
            <pc:sldMk cId="3011825349" sldId="547"/>
            <ac:picMk id="6" creationId="{9BFBBB24-DF52-6D1F-DFDB-D3EBE7FD0754}"/>
          </ac:picMkLst>
        </pc:picChg>
      </pc:sldChg>
      <pc:sldChg chg="del">
        <pc:chgData name="Wilhelm, Susan@Energy" userId="5ed20752-d5d1-4cec-8bc6-2afe5167eb7c" providerId="ADAL" clId="{C99AE5AB-C8C2-4171-8D20-966F2BA197C9}" dt="2022-09-07T16:35:24.336" v="80" actId="47"/>
        <pc:sldMkLst>
          <pc:docMk/>
          <pc:sldMk cId="2640296865" sldId="548"/>
        </pc:sldMkLst>
      </pc:sldChg>
      <pc:sldChg chg="modSp mod ord">
        <pc:chgData name="Wilhelm, Susan@Energy" userId="5ed20752-d5d1-4cec-8bc6-2afe5167eb7c" providerId="ADAL" clId="{C99AE5AB-C8C2-4171-8D20-966F2BA197C9}" dt="2022-09-07T17:15:14.588" v="579"/>
        <pc:sldMkLst>
          <pc:docMk/>
          <pc:sldMk cId="3323896935" sldId="549"/>
        </pc:sldMkLst>
        <pc:spChg chg="mod">
          <ac:chgData name="Wilhelm, Susan@Energy" userId="5ed20752-d5d1-4cec-8bc6-2afe5167eb7c" providerId="ADAL" clId="{C99AE5AB-C8C2-4171-8D20-966F2BA197C9}" dt="2022-09-07T16:45:31.622" v="388" actId="20577"/>
          <ac:spMkLst>
            <pc:docMk/>
            <pc:sldMk cId="3323896935" sldId="549"/>
            <ac:spMk id="2" creationId="{00000000-0000-0000-0000-000000000000}"/>
          </ac:spMkLst>
        </pc:spChg>
        <pc:spChg chg="mod">
          <ac:chgData name="Wilhelm, Susan@Energy" userId="5ed20752-d5d1-4cec-8bc6-2afe5167eb7c" providerId="ADAL" clId="{C99AE5AB-C8C2-4171-8D20-966F2BA197C9}" dt="2022-09-07T16:45:08.353" v="309" actId="20577"/>
          <ac:spMkLst>
            <pc:docMk/>
            <pc:sldMk cId="3323896935" sldId="549"/>
            <ac:spMk id="3" creationId="{00000000-0000-0000-0000-000000000000}"/>
          </ac:spMkLst>
        </pc:spChg>
        <pc:spChg chg="mod">
          <ac:chgData name="Wilhelm, Susan@Energy" userId="5ed20752-d5d1-4cec-8bc6-2afe5167eb7c" providerId="ADAL" clId="{C99AE5AB-C8C2-4171-8D20-966F2BA197C9}" dt="2022-09-07T16:45:12.574" v="311" actId="27636"/>
          <ac:spMkLst>
            <pc:docMk/>
            <pc:sldMk cId="3323896935" sldId="549"/>
            <ac:spMk id="6" creationId="{D9FE59D9-47A1-457A-AD1E-F79A3469FBFA}"/>
          </ac:spMkLst>
        </pc:spChg>
      </pc:sldChg>
      <pc:sldChg chg="del">
        <pc:chgData name="Wilhelm, Susan@Energy" userId="5ed20752-d5d1-4cec-8bc6-2afe5167eb7c" providerId="ADAL" clId="{C99AE5AB-C8C2-4171-8D20-966F2BA197C9}" dt="2022-09-07T16:46:01.198" v="390" actId="47"/>
        <pc:sldMkLst>
          <pc:docMk/>
          <pc:sldMk cId="1918630563" sldId="553"/>
        </pc:sldMkLst>
      </pc:sldChg>
      <pc:sldChg chg="addSp modSp mod">
        <pc:chgData name="Wilhelm, Susan@Energy" userId="5ed20752-d5d1-4cec-8bc6-2afe5167eb7c" providerId="ADAL" clId="{C99AE5AB-C8C2-4171-8D20-966F2BA197C9}" dt="2022-09-07T17:15:49.117" v="592"/>
        <pc:sldMkLst>
          <pc:docMk/>
          <pc:sldMk cId="972225338" sldId="556"/>
        </pc:sldMkLst>
        <pc:spChg chg="mod">
          <ac:chgData name="Wilhelm, Susan@Energy" userId="5ed20752-d5d1-4cec-8bc6-2afe5167eb7c" providerId="ADAL" clId="{C99AE5AB-C8C2-4171-8D20-966F2BA197C9}" dt="2022-09-07T17:15:49.117" v="592"/>
          <ac:spMkLst>
            <pc:docMk/>
            <pc:sldMk cId="972225338" sldId="556"/>
            <ac:spMk id="3" creationId="{BCCDD063-2ED8-4E50-BF64-071D710AE819}"/>
          </ac:spMkLst>
        </pc:spChg>
        <pc:spChg chg="add">
          <ac:chgData name="Wilhelm, Susan@Energy" userId="5ed20752-d5d1-4cec-8bc6-2afe5167eb7c" providerId="ADAL" clId="{C99AE5AB-C8C2-4171-8D20-966F2BA197C9}" dt="2022-09-07T16:38:10.680" v="187" actId="22"/>
          <ac:spMkLst>
            <pc:docMk/>
            <pc:sldMk cId="972225338" sldId="556"/>
            <ac:spMk id="6" creationId="{DCC60747-6351-7E00-F982-087CF408FD00}"/>
          </ac:spMkLst>
        </pc:spChg>
      </pc:sldChg>
      <pc:sldChg chg="del">
        <pc:chgData name="Wilhelm, Susan@Energy" userId="5ed20752-d5d1-4cec-8bc6-2afe5167eb7c" providerId="ADAL" clId="{C99AE5AB-C8C2-4171-8D20-966F2BA197C9}" dt="2022-09-07T16:35:26.283" v="81" actId="47"/>
        <pc:sldMkLst>
          <pc:docMk/>
          <pc:sldMk cId="1165088360" sldId="557"/>
        </pc:sldMkLst>
      </pc:sldChg>
      <pc:sldChg chg="modSp mod">
        <pc:chgData name="Wilhelm, Susan@Energy" userId="5ed20752-d5d1-4cec-8bc6-2afe5167eb7c" providerId="ADAL" clId="{C99AE5AB-C8C2-4171-8D20-966F2BA197C9}" dt="2022-09-07T16:44:43.951" v="305" actId="6549"/>
        <pc:sldMkLst>
          <pc:docMk/>
          <pc:sldMk cId="2799820571" sldId="558"/>
        </pc:sldMkLst>
        <pc:spChg chg="mod">
          <ac:chgData name="Wilhelm, Susan@Energy" userId="5ed20752-d5d1-4cec-8bc6-2afe5167eb7c" providerId="ADAL" clId="{C99AE5AB-C8C2-4171-8D20-966F2BA197C9}" dt="2022-09-07T16:44:43.951" v="305" actId="6549"/>
          <ac:spMkLst>
            <pc:docMk/>
            <pc:sldMk cId="2799820571" sldId="558"/>
            <ac:spMk id="2" creationId="{00000000-0000-0000-0000-000000000000}"/>
          </ac:spMkLst>
        </pc:spChg>
        <pc:spChg chg="mod">
          <ac:chgData name="Wilhelm, Susan@Energy" userId="5ed20752-d5d1-4cec-8bc6-2afe5167eb7c" providerId="ADAL" clId="{C99AE5AB-C8C2-4171-8D20-966F2BA197C9}" dt="2022-09-07T16:44:31.149" v="278" actId="20577"/>
          <ac:spMkLst>
            <pc:docMk/>
            <pc:sldMk cId="2799820571" sldId="558"/>
            <ac:spMk id="3" creationId="{00000000-0000-0000-0000-000000000000}"/>
          </ac:spMkLst>
        </pc:spChg>
      </pc:sldChg>
      <pc:sldChg chg="addSp delSp modSp new mod ord">
        <pc:chgData name="Wilhelm, Susan@Energy" userId="5ed20752-d5d1-4cec-8bc6-2afe5167eb7c" providerId="ADAL" clId="{C99AE5AB-C8C2-4171-8D20-966F2BA197C9}" dt="2022-09-07T16:44:49.599" v="307"/>
        <pc:sldMkLst>
          <pc:docMk/>
          <pc:sldMk cId="3770472950" sldId="559"/>
        </pc:sldMkLst>
        <pc:spChg chg="add del">
          <ac:chgData name="Wilhelm, Susan@Energy" userId="5ed20752-d5d1-4cec-8bc6-2afe5167eb7c" providerId="ADAL" clId="{C99AE5AB-C8C2-4171-8D20-966F2BA197C9}" dt="2022-09-07T16:36:18.353" v="122" actId="11529"/>
          <ac:spMkLst>
            <pc:docMk/>
            <pc:sldMk cId="3770472950" sldId="559"/>
            <ac:spMk id="5" creationId="{3C7B412E-0237-F7DE-5DDA-B549D7863B7E}"/>
          </ac:spMkLst>
        </pc:spChg>
        <pc:spChg chg="add mod">
          <ac:chgData name="Wilhelm, Susan@Energy" userId="5ed20752-d5d1-4cec-8bc6-2afe5167eb7c" providerId="ADAL" clId="{C99AE5AB-C8C2-4171-8D20-966F2BA197C9}" dt="2022-09-07T16:37:14.946" v="146" actId="208"/>
          <ac:spMkLst>
            <pc:docMk/>
            <pc:sldMk cId="3770472950" sldId="559"/>
            <ac:spMk id="6" creationId="{FFBD2FE0-92E5-7A16-9B7D-3139602EBAD7}"/>
          </ac:spMkLst>
        </pc:spChg>
        <pc:spChg chg="add mod">
          <ac:chgData name="Wilhelm, Susan@Energy" userId="5ed20752-d5d1-4cec-8bc6-2afe5167eb7c" providerId="ADAL" clId="{C99AE5AB-C8C2-4171-8D20-966F2BA197C9}" dt="2022-09-07T16:37:32.695" v="149" actId="208"/>
          <ac:spMkLst>
            <pc:docMk/>
            <pc:sldMk cId="3770472950" sldId="559"/>
            <ac:spMk id="8" creationId="{8BFF868F-489C-53C3-EC1E-599878B23909}"/>
          </ac:spMkLst>
        </pc:spChg>
        <pc:picChg chg="add del mod modCrop">
          <ac:chgData name="Wilhelm, Susan@Energy" userId="5ed20752-d5d1-4cec-8bc6-2afe5167eb7c" providerId="ADAL" clId="{C99AE5AB-C8C2-4171-8D20-966F2BA197C9}" dt="2022-09-07T16:36:58.262" v="143" actId="14100"/>
          <ac:picMkLst>
            <pc:docMk/>
            <pc:sldMk cId="3770472950" sldId="559"/>
            <ac:picMk id="4" creationId="{61B34693-8121-1139-74CC-14C8306F3811}"/>
          </ac:picMkLst>
        </pc:picChg>
      </pc:sldChg>
      <pc:sldChg chg="addSp modSp add mod">
        <pc:chgData name="Wilhelm, Susan@Energy" userId="5ed20752-d5d1-4cec-8bc6-2afe5167eb7c" providerId="ADAL" clId="{C99AE5AB-C8C2-4171-8D20-966F2BA197C9}" dt="2022-09-07T17:09:29.264" v="550" actId="1076"/>
        <pc:sldMkLst>
          <pc:docMk/>
          <pc:sldMk cId="4264165359" sldId="560"/>
        </pc:sldMkLst>
        <pc:spChg chg="add mod">
          <ac:chgData name="Wilhelm, Susan@Energy" userId="5ed20752-d5d1-4cec-8bc6-2afe5167eb7c" providerId="ADAL" clId="{C99AE5AB-C8C2-4171-8D20-966F2BA197C9}" dt="2022-09-07T16:46:36.584" v="405" actId="20577"/>
          <ac:spMkLst>
            <pc:docMk/>
            <pc:sldMk cId="4264165359" sldId="560"/>
            <ac:spMk id="3" creationId="{AECE5E23-9316-F1CE-1211-ABF1BE6C4082}"/>
          </ac:spMkLst>
        </pc:spChg>
        <pc:spChg chg="mod">
          <ac:chgData name="Wilhelm, Susan@Energy" userId="5ed20752-d5d1-4cec-8bc6-2afe5167eb7c" providerId="ADAL" clId="{C99AE5AB-C8C2-4171-8D20-966F2BA197C9}" dt="2022-09-07T17:09:24.802" v="549" actId="1076"/>
          <ac:spMkLst>
            <pc:docMk/>
            <pc:sldMk cId="4264165359" sldId="560"/>
            <ac:spMk id="6" creationId="{FFBD2FE0-92E5-7A16-9B7D-3139602EBAD7}"/>
          </ac:spMkLst>
        </pc:spChg>
        <pc:spChg chg="mod">
          <ac:chgData name="Wilhelm, Susan@Energy" userId="5ed20752-d5d1-4cec-8bc6-2afe5167eb7c" providerId="ADAL" clId="{C99AE5AB-C8C2-4171-8D20-966F2BA197C9}" dt="2022-09-07T17:09:29.264" v="550" actId="1076"/>
          <ac:spMkLst>
            <pc:docMk/>
            <pc:sldMk cId="4264165359" sldId="560"/>
            <ac:spMk id="8" creationId="{8BFF868F-489C-53C3-EC1E-599878B23909}"/>
          </ac:spMkLst>
        </pc:spChg>
        <pc:picChg chg="mod">
          <ac:chgData name="Wilhelm, Susan@Energy" userId="5ed20752-d5d1-4cec-8bc6-2afe5167eb7c" providerId="ADAL" clId="{C99AE5AB-C8C2-4171-8D20-966F2BA197C9}" dt="2022-09-07T16:46:41.533" v="406" actId="14100"/>
          <ac:picMkLst>
            <pc:docMk/>
            <pc:sldMk cId="4264165359" sldId="560"/>
            <ac:picMk id="4" creationId="{61B34693-8121-1139-74CC-14C8306F3811}"/>
          </ac:picMkLst>
        </pc:picChg>
      </pc:sldChg>
      <pc:sldChg chg="addSp delSp modSp add mod">
        <pc:chgData name="Wilhelm, Susan@Energy" userId="5ed20752-d5d1-4cec-8bc6-2afe5167eb7c" providerId="ADAL" clId="{C99AE5AB-C8C2-4171-8D20-966F2BA197C9}" dt="2023-03-13T23:27:26.478" v="594" actId="14100"/>
        <pc:sldMkLst>
          <pc:docMk/>
          <pc:sldMk cId="83944029" sldId="561"/>
        </pc:sldMkLst>
        <pc:spChg chg="mod">
          <ac:chgData name="Wilhelm, Susan@Energy" userId="5ed20752-d5d1-4cec-8bc6-2afe5167eb7c" providerId="ADAL" clId="{C99AE5AB-C8C2-4171-8D20-966F2BA197C9}" dt="2022-09-07T16:51:10" v="493" actId="113"/>
          <ac:spMkLst>
            <pc:docMk/>
            <pc:sldMk cId="83944029" sldId="561"/>
            <ac:spMk id="2" creationId="{16EF7053-15EC-48EE-A44F-2B19F609E02C}"/>
          </ac:spMkLst>
        </pc:spChg>
        <pc:spChg chg="mod">
          <ac:chgData name="Wilhelm, Susan@Energy" userId="5ed20752-d5d1-4cec-8bc6-2afe5167eb7c" providerId="ADAL" clId="{C99AE5AB-C8C2-4171-8D20-966F2BA197C9}" dt="2022-09-07T16:47:12.157" v="445" actId="5793"/>
          <ac:spMkLst>
            <pc:docMk/>
            <pc:sldMk cId="83944029" sldId="561"/>
            <ac:spMk id="3" creationId="{BCCDD063-2ED8-4E50-BF64-071D710AE819}"/>
          </ac:spMkLst>
        </pc:spChg>
        <pc:spChg chg="del">
          <ac:chgData name="Wilhelm, Susan@Energy" userId="5ed20752-d5d1-4cec-8bc6-2afe5167eb7c" providerId="ADAL" clId="{C99AE5AB-C8C2-4171-8D20-966F2BA197C9}" dt="2022-09-07T16:47:18.455" v="457" actId="478"/>
          <ac:spMkLst>
            <pc:docMk/>
            <pc:sldMk cId="83944029" sldId="561"/>
            <ac:spMk id="6" creationId="{DCC60747-6351-7E00-F982-087CF408FD00}"/>
          </ac:spMkLst>
        </pc:spChg>
        <pc:spChg chg="add mod">
          <ac:chgData name="Wilhelm, Susan@Energy" userId="5ed20752-d5d1-4cec-8bc6-2afe5167eb7c" providerId="ADAL" clId="{C99AE5AB-C8C2-4171-8D20-966F2BA197C9}" dt="2022-09-07T17:08:11.716" v="548" actId="14100"/>
          <ac:spMkLst>
            <pc:docMk/>
            <pc:sldMk cId="83944029" sldId="561"/>
            <ac:spMk id="10" creationId="{31471C19-B9FA-AB3F-9E1C-6660BB092947}"/>
          </ac:spMkLst>
        </pc:spChg>
        <pc:spChg chg="add mod">
          <ac:chgData name="Wilhelm, Susan@Energy" userId="5ed20752-d5d1-4cec-8bc6-2afe5167eb7c" providerId="ADAL" clId="{C99AE5AB-C8C2-4171-8D20-966F2BA197C9}" dt="2022-09-07T17:07:07.660" v="540" actId="1076"/>
          <ac:spMkLst>
            <pc:docMk/>
            <pc:sldMk cId="83944029" sldId="561"/>
            <ac:spMk id="17" creationId="{864B3113-EE6B-51C3-F05D-776AFEE7701A}"/>
          </ac:spMkLst>
        </pc:spChg>
        <pc:picChg chg="add mod modCrop">
          <ac:chgData name="Wilhelm, Susan@Energy" userId="5ed20752-d5d1-4cec-8bc6-2afe5167eb7c" providerId="ADAL" clId="{C99AE5AB-C8C2-4171-8D20-966F2BA197C9}" dt="2023-03-13T23:27:26.478" v="594" actId="14100"/>
          <ac:picMkLst>
            <pc:docMk/>
            <pc:sldMk cId="83944029" sldId="561"/>
            <ac:picMk id="7" creationId="{85A7F2E5-2D69-4F95-03C6-B8E31E4ACB23}"/>
          </ac:picMkLst>
        </pc:picChg>
        <pc:cxnChg chg="add del">
          <ac:chgData name="Wilhelm, Susan@Energy" userId="5ed20752-d5d1-4cec-8bc6-2afe5167eb7c" providerId="ADAL" clId="{C99AE5AB-C8C2-4171-8D20-966F2BA197C9}" dt="2022-09-07T16:49:49.834" v="482" actId="11529"/>
          <ac:cxnSpMkLst>
            <pc:docMk/>
            <pc:sldMk cId="83944029" sldId="561"/>
            <ac:cxnSpMk id="9" creationId="{D5CCF675-1F21-6CE3-181D-F407F95AACDD}"/>
          </ac:cxnSpMkLst>
        </pc:cxnChg>
        <pc:cxnChg chg="add mod">
          <ac:chgData name="Wilhelm, Susan@Energy" userId="5ed20752-d5d1-4cec-8bc6-2afe5167eb7c" providerId="ADAL" clId="{C99AE5AB-C8C2-4171-8D20-966F2BA197C9}" dt="2022-09-07T17:07:46.407" v="546" actId="14100"/>
          <ac:cxnSpMkLst>
            <pc:docMk/>
            <pc:sldMk cId="83944029" sldId="561"/>
            <ac:cxnSpMk id="12" creationId="{CA71D79C-72F6-393D-7A49-ADC9DB43DA9A}"/>
          </ac:cxnSpMkLst>
        </pc:cxnChg>
      </pc:sldChg>
      <pc:sldChg chg="del">
        <pc:chgData name="Wilhelm, Susan@Energy" userId="5ed20752-d5d1-4cec-8bc6-2afe5167eb7c" providerId="ADAL" clId="{C99AE5AB-C8C2-4171-8D20-966F2BA197C9}" dt="2022-09-02T21:50:48.275" v="1" actId="47"/>
        <pc:sldMkLst>
          <pc:docMk/>
          <pc:sldMk cId="2421502526" sldId="2141"/>
        </pc:sldMkLst>
      </pc:sldChg>
      <pc:sldChg chg="del">
        <pc:chgData name="Wilhelm, Susan@Energy" userId="5ed20752-d5d1-4cec-8bc6-2afe5167eb7c" providerId="ADAL" clId="{C99AE5AB-C8C2-4171-8D20-966F2BA197C9}" dt="2022-09-02T21:50:48.275" v="1" actId="47"/>
        <pc:sldMkLst>
          <pc:docMk/>
          <pc:sldMk cId="708419132" sldId="2142"/>
        </pc:sldMkLst>
      </pc:sldChg>
      <pc:sldChg chg="del">
        <pc:chgData name="Wilhelm, Susan@Energy" userId="5ed20752-d5d1-4cec-8bc6-2afe5167eb7c" providerId="ADAL" clId="{C99AE5AB-C8C2-4171-8D20-966F2BA197C9}" dt="2022-09-02T21:50:48.275" v="1" actId="47"/>
        <pc:sldMkLst>
          <pc:docMk/>
          <pc:sldMk cId="1432244369" sldId="2144"/>
        </pc:sldMkLst>
      </pc:sldChg>
      <pc:sldChg chg="del">
        <pc:chgData name="Wilhelm, Susan@Energy" userId="5ed20752-d5d1-4cec-8bc6-2afe5167eb7c" providerId="ADAL" clId="{C99AE5AB-C8C2-4171-8D20-966F2BA197C9}" dt="2022-09-02T21:50:48.275" v="1" actId="47"/>
        <pc:sldMkLst>
          <pc:docMk/>
          <pc:sldMk cId="1436341452" sldId="2145"/>
        </pc:sldMkLst>
      </pc:sldChg>
      <pc:sldChg chg="del">
        <pc:chgData name="Wilhelm, Susan@Energy" userId="5ed20752-d5d1-4cec-8bc6-2afe5167eb7c" providerId="ADAL" clId="{C99AE5AB-C8C2-4171-8D20-966F2BA197C9}" dt="2022-09-02T21:50:48.275" v="1" actId="47"/>
        <pc:sldMkLst>
          <pc:docMk/>
          <pc:sldMk cId="1885583744" sldId="2146"/>
        </pc:sldMkLst>
      </pc:sldChg>
      <pc:sldChg chg="del">
        <pc:chgData name="Wilhelm, Susan@Energy" userId="5ed20752-d5d1-4cec-8bc6-2afe5167eb7c" providerId="ADAL" clId="{C99AE5AB-C8C2-4171-8D20-966F2BA197C9}" dt="2022-09-02T21:50:48.275" v="1" actId="47"/>
        <pc:sldMkLst>
          <pc:docMk/>
          <pc:sldMk cId="2595002332" sldId="2147"/>
        </pc:sldMkLst>
      </pc:sldChg>
      <pc:sldChg chg="del">
        <pc:chgData name="Wilhelm, Susan@Energy" userId="5ed20752-d5d1-4cec-8bc6-2afe5167eb7c" providerId="ADAL" clId="{C99AE5AB-C8C2-4171-8D20-966F2BA197C9}" dt="2022-09-02T21:50:48.275" v="1" actId="47"/>
        <pc:sldMkLst>
          <pc:docMk/>
          <pc:sldMk cId="3304715901" sldId="2150"/>
        </pc:sldMkLst>
      </pc:sldChg>
      <pc:sldChg chg="del">
        <pc:chgData name="Wilhelm, Susan@Energy" userId="5ed20752-d5d1-4cec-8bc6-2afe5167eb7c" providerId="ADAL" clId="{C99AE5AB-C8C2-4171-8D20-966F2BA197C9}" dt="2022-09-02T21:50:48.275" v="1" actId="47"/>
        <pc:sldMkLst>
          <pc:docMk/>
          <pc:sldMk cId="1313761050" sldId="2151"/>
        </pc:sldMkLst>
      </pc:sldChg>
      <pc:sldChg chg="del">
        <pc:chgData name="Wilhelm, Susan@Energy" userId="5ed20752-d5d1-4cec-8bc6-2afe5167eb7c" providerId="ADAL" clId="{C99AE5AB-C8C2-4171-8D20-966F2BA197C9}" dt="2022-09-02T21:50:48.275" v="1" actId="47"/>
        <pc:sldMkLst>
          <pc:docMk/>
          <pc:sldMk cId="3133406826" sldId="2634"/>
        </pc:sldMkLst>
      </pc:sldChg>
      <pc:sldChg chg="del">
        <pc:chgData name="Wilhelm, Susan@Energy" userId="5ed20752-d5d1-4cec-8bc6-2afe5167eb7c" providerId="ADAL" clId="{C99AE5AB-C8C2-4171-8D20-966F2BA197C9}" dt="2022-09-02T21:50:48.275" v="1" actId="47"/>
        <pc:sldMkLst>
          <pc:docMk/>
          <pc:sldMk cId="3930332040" sldId="2635"/>
        </pc:sldMkLst>
      </pc:sldChg>
      <pc:sldChg chg="del">
        <pc:chgData name="Wilhelm, Susan@Energy" userId="5ed20752-d5d1-4cec-8bc6-2afe5167eb7c" providerId="ADAL" clId="{C99AE5AB-C8C2-4171-8D20-966F2BA197C9}" dt="2022-09-02T21:50:48.275" v="1" actId="47"/>
        <pc:sldMkLst>
          <pc:docMk/>
          <pc:sldMk cId="1544659302" sldId="2643"/>
        </pc:sldMkLst>
      </pc:sldChg>
      <pc:sldChg chg="del">
        <pc:chgData name="Wilhelm, Susan@Energy" userId="5ed20752-d5d1-4cec-8bc6-2afe5167eb7c" providerId="ADAL" clId="{C99AE5AB-C8C2-4171-8D20-966F2BA197C9}" dt="2022-09-02T21:50:48.275" v="1" actId="47"/>
        <pc:sldMkLst>
          <pc:docMk/>
          <pc:sldMk cId="2342126989" sldId="2648"/>
        </pc:sldMkLst>
      </pc:sldChg>
      <pc:sldChg chg="del">
        <pc:chgData name="Wilhelm, Susan@Energy" userId="5ed20752-d5d1-4cec-8bc6-2afe5167eb7c" providerId="ADAL" clId="{C99AE5AB-C8C2-4171-8D20-966F2BA197C9}" dt="2022-09-02T21:50:48.275" v="1" actId="47"/>
        <pc:sldMkLst>
          <pc:docMk/>
          <pc:sldMk cId="1966257782" sldId="2651"/>
        </pc:sldMkLst>
      </pc:sldChg>
      <pc:sldChg chg="del">
        <pc:chgData name="Wilhelm, Susan@Energy" userId="5ed20752-d5d1-4cec-8bc6-2afe5167eb7c" providerId="ADAL" clId="{C99AE5AB-C8C2-4171-8D20-966F2BA197C9}" dt="2022-09-02T21:50:48.275" v="1" actId="47"/>
        <pc:sldMkLst>
          <pc:docMk/>
          <pc:sldMk cId="1462367102" sldId="2653"/>
        </pc:sldMkLst>
      </pc:sldChg>
      <pc:sldChg chg="del">
        <pc:chgData name="Wilhelm, Susan@Energy" userId="5ed20752-d5d1-4cec-8bc6-2afe5167eb7c" providerId="ADAL" clId="{C99AE5AB-C8C2-4171-8D20-966F2BA197C9}" dt="2022-09-02T21:50:48.275" v="1" actId="47"/>
        <pc:sldMkLst>
          <pc:docMk/>
          <pc:sldMk cId="729876557" sldId="2654"/>
        </pc:sldMkLst>
      </pc:sldChg>
      <pc:sldChg chg="del">
        <pc:chgData name="Wilhelm, Susan@Energy" userId="5ed20752-d5d1-4cec-8bc6-2afe5167eb7c" providerId="ADAL" clId="{C99AE5AB-C8C2-4171-8D20-966F2BA197C9}" dt="2022-09-02T21:50:48.275" v="1" actId="47"/>
        <pc:sldMkLst>
          <pc:docMk/>
          <pc:sldMk cId="2184842377" sldId="2655"/>
        </pc:sldMkLst>
      </pc:sldChg>
      <pc:sldChg chg="del">
        <pc:chgData name="Wilhelm, Susan@Energy" userId="5ed20752-d5d1-4cec-8bc6-2afe5167eb7c" providerId="ADAL" clId="{C99AE5AB-C8C2-4171-8D20-966F2BA197C9}" dt="2022-09-02T21:50:48.275" v="1" actId="47"/>
        <pc:sldMkLst>
          <pc:docMk/>
          <pc:sldMk cId="4087439856" sldId="2657"/>
        </pc:sldMkLst>
      </pc:sldChg>
      <pc:sldChg chg="del">
        <pc:chgData name="Wilhelm, Susan@Energy" userId="5ed20752-d5d1-4cec-8bc6-2afe5167eb7c" providerId="ADAL" clId="{C99AE5AB-C8C2-4171-8D20-966F2BA197C9}" dt="2022-09-02T21:50:48.275" v="1" actId="47"/>
        <pc:sldMkLst>
          <pc:docMk/>
          <pc:sldMk cId="1234821668" sldId="2659"/>
        </pc:sldMkLst>
      </pc:sldChg>
      <pc:sldChg chg="del">
        <pc:chgData name="Wilhelm, Susan@Energy" userId="5ed20752-d5d1-4cec-8bc6-2afe5167eb7c" providerId="ADAL" clId="{C99AE5AB-C8C2-4171-8D20-966F2BA197C9}" dt="2022-09-02T21:50:48.275" v="1" actId="47"/>
        <pc:sldMkLst>
          <pc:docMk/>
          <pc:sldMk cId="0" sldId="2663"/>
        </pc:sldMkLst>
      </pc:sldChg>
      <pc:sldMasterChg chg="del delSldLayout">
        <pc:chgData name="Wilhelm, Susan@Energy" userId="5ed20752-d5d1-4cec-8bc6-2afe5167eb7c" providerId="ADAL" clId="{C99AE5AB-C8C2-4171-8D20-966F2BA197C9}" dt="2022-09-02T21:50:48.275" v="1" actId="47"/>
        <pc:sldMasterMkLst>
          <pc:docMk/>
          <pc:sldMasterMk cId="268099239" sldId="2147483687"/>
        </pc:sldMasterMkLst>
        <pc:sldLayoutChg chg="del">
          <pc:chgData name="Wilhelm, Susan@Energy" userId="5ed20752-d5d1-4cec-8bc6-2afe5167eb7c" providerId="ADAL" clId="{C99AE5AB-C8C2-4171-8D20-966F2BA197C9}" dt="2022-09-02T21:50:48.275" v="1" actId="47"/>
          <pc:sldLayoutMkLst>
            <pc:docMk/>
            <pc:sldMasterMk cId="268099239" sldId="2147483687"/>
            <pc:sldLayoutMk cId="2586898356" sldId="2147483688"/>
          </pc:sldLayoutMkLst>
        </pc:sldLayoutChg>
        <pc:sldLayoutChg chg="del">
          <pc:chgData name="Wilhelm, Susan@Energy" userId="5ed20752-d5d1-4cec-8bc6-2afe5167eb7c" providerId="ADAL" clId="{C99AE5AB-C8C2-4171-8D20-966F2BA197C9}" dt="2022-09-02T21:50:48.275" v="1" actId="47"/>
          <pc:sldLayoutMkLst>
            <pc:docMk/>
            <pc:sldMasterMk cId="268099239" sldId="2147483687"/>
            <pc:sldLayoutMk cId="3747328540" sldId="2147483689"/>
          </pc:sldLayoutMkLst>
        </pc:sldLayoutChg>
        <pc:sldLayoutChg chg="del">
          <pc:chgData name="Wilhelm, Susan@Energy" userId="5ed20752-d5d1-4cec-8bc6-2afe5167eb7c" providerId="ADAL" clId="{C99AE5AB-C8C2-4171-8D20-966F2BA197C9}" dt="2022-09-02T21:50:48.275" v="1" actId="47"/>
          <pc:sldLayoutMkLst>
            <pc:docMk/>
            <pc:sldMasterMk cId="268099239" sldId="2147483687"/>
            <pc:sldLayoutMk cId="1845990361" sldId="2147483690"/>
          </pc:sldLayoutMkLst>
        </pc:sldLayoutChg>
        <pc:sldLayoutChg chg="del">
          <pc:chgData name="Wilhelm, Susan@Energy" userId="5ed20752-d5d1-4cec-8bc6-2afe5167eb7c" providerId="ADAL" clId="{C99AE5AB-C8C2-4171-8D20-966F2BA197C9}" dt="2022-09-02T21:50:48.275" v="1" actId="47"/>
          <pc:sldLayoutMkLst>
            <pc:docMk/>
            <pc:sldMasterMk cId="268099239" sldId="2147483687"/>
            <pc:sldLayoutMk cId="1719307067" sldId="2147483691"/>
          </pc:sldLayoutMkLst>
        </pc:sldLayoutChg>
        <pc:sldLayoutChg chg="del">
          <pc:chgData name="Wilhelm, Susan@Energy" userId="5ed20752-d5d1-4cec-8bc6-2afe5167eb7c" providerId="ADAL" clId="{C99AE5AB-C8C2-4171-8D20-966F2BA197C9}" dt="2022-09-02T21:50:48.275" v="1" actId="47"/>
          <pc:sldLayoutMkLst>
            <pc:docMk/>
            <pc:sldMasterMk cId="268099239" sldId="2147483687"/>
            <pc:sldLayoutMk cId="1954700123" sldId="2147483692"/>
          </pc:sldLayoutMkLst>
        </pc:sldLayoutChg>
        <pc:sldLayoutChg chg="del">
          <pc:chgData name="Wilhelm, Susan@Energy" userId="5ed20752-d5d1-4cec-8bc6-2afe5167eb7c" providerId="ADAL" clId="{C99AE5AB-C8C2-4171-8D20-966F2BA197C9}" dt="2022-09-02T21:50:48.275" v="1" actId="47"/>
          <pc:sldLayoutMkLst>
            <pc:docMk/>
            <pc:sldMasterMk cId="268099239" sldId="2147483687"/>
            <pc:sldLayoutMk cId="1229916274" sldId="2147483693"/>
          </pc:sldLayoutMkLst>
        </pc:sldLayoutChg>
        <pc:sldLayoutChg chg="del">
          <pc:chgData name="Wilhelm, Susan@Energy" userId="5ed20752-d5d1-4cec-8bc6-2afe5167eb7c" providerId="ADAL" clId="{C99AE5AB-C8C2-4171-8D20-966F2BA197C9}" dt="2022-09-02T21:50:48.275" v="1" actId="47"/>
          <pc:sldLayoutMkLst>
            <pc:docMk/>
            <pc:sldMasterMk cId="268099239" sldId="2147483687"/>
            <pc:sldLayoutMk cId="2561993136" sldId="2147483694"/>
          </pc:sldLayoutMkLst>
        </pc:sldLayoutChg>
        <pc:sldLayoutChg chg="del">
          <pc:chgData name="Wilhelm, Susan@Energy" userId="5ed20752-d5d1-4cec-8bc6-2afe5167eb7c" providerId="ADAL" clId="{C99AE5AB-C8C2-4171-8D20-966F2BA197C9}" dt="2022-09-02T21:50:48.275" v="1" actId="47"/>
          <pc:sldLayoutMkLst>
            <pc:docMk/>
            <pc:sldMasterMk cId="268099239" sldId="2147483687"/>
            <pc:sldLayoutMk cId="1016376477" sldId="2147483695"/>
          </pc:sldLayoutMkLst>
        </pc:sldLayoutChg>
        <pc:sldLayoutChg chg="del">
          <pc:chgData name="Wilhelm, Susan@Energy" userId="5ed20752-d5d1-4cec-8bc6-2afe5167eb7c" providerId="ADAL" clId="{C99AE5AB-C8C2-4171-8D20-966F2BA197C9}" dt="2022-09-02T21:50:48.275" v="1" actId="47"/>
          <pc:sldLayoutMkLst>
            <pc:docMk/>
            <pc:sldMasterMk cId="268099239" sldId="2147483687"/>
            <pc:sldLayoutMk cId="155484996" sldId="2147483696"/>
          </pc:sldLayoutMkLst>
        </pc:sldLayoutChg>
        <pc:sldLayoutChg chg="del">
          <pc:chgData name="Wilhelm, Susan@Energy" userId="5ed20752-d5d1-4cec-8bc6-2afe5167eb7c" providerId="ADAL" clId="{C99AE5AB-C8C2-4171-8D20-966F2BA197C9}" dt="2022-09-02T21:50:48.275" v="1" actId="47"/>
          <pc:sldLayoutMkLst>
            <pc:docMk/>
            <pc:sldMasterMk cId="268099239" sldId="2147483687"/>
            <pc:sldLayoutMk cId="260067617" sldId="2147483697"/>
          </pc:sldLayoutMkLst>
        </pc:sldLayoutChg>
        <pc:sldLayoutChg chg="del">
          <pc:chgData name="Wilhelm, Susan@Energy" userId="5ed20752-d5d1-4cec-8bc6-2afe5167eb7c" providerId="ADAL" clId="{C99AE5AB-C8C2-4171-8D20-966F2BA197C9}" dt="2022-09-02T21:50:48.275" v="1" actId="47"/>
          <pc:sldLayoutMkLst>
            <pc:docMk/>
            <pc:sldMasterMk cId="268099239" sldId="2147483687"/>
            <pc:sldLayoutMk cId="229080553" sldId="2147483698"/>
          </pc:sldLayoutMkLst>
        </pc:sldLayoutChg>
      </pc:sldMasterChg>
      <pc:sldMasterChg chg="del delSldLayout">
        <pc:chgData name="Wilhelm, Susan@Energy" userId="5ed20752-d5d1-4cec-8bc6-2afe5167eb7c" providerId="ADAL" clId="{C99AE5AB-C8C2-4171-8D20-966F2BA197C9}" dt="2022-09-02T21:50:48.275" v="1" actId="47"/>
        <pc:sldMasterMkLst>
          <pc:docMk/>
          <pc:sldMasterMk cId="2405884257" sldId="2147483699"/>
        </pc:sldMasterMkLst>
        <pc:sldLayoutChg chg="del">
          <pc:chgData name="Wilhelm, Susan@Energy" userId="5ed20752-d5d1-4cec-8bc6-2afe5167eb7c" providerId="ADAL" clId="{C99AE5AB-C8C2-4171-8D20-966F2BA197C9}" dt="2022-09-02T21:50:48.275" v="1" actId="47"/>
          <pc:sldLayoutMkLst>
            <pc:docMk/>
            <pc:sldMasterMk cId="2405884257" sldId="2147483699"/>
            <pc:sldLayoutMk cId="2573630350" sldId="2147483700"/>
          </pc:sldLayoutMkLst>
        </pc:sldLayoutChg>
        <pc:sldLayoutChg chg="del">
          <pc:chgData name="Wilhelm, Susan@Energy" userId="5ed20752-d5d1-4cec-8bc6-2afe5167eb7c" providerId="ADAL" clId="{C99AE5AB-C8C2-4171-8D20-966F2BA197C9}" dt="2022-09-02T21:50:48.275" v="1" actId="47"/>
          <pc:sldLayoutMkLst>
            <pc:docMk/>
            <pc:sldMasterMk cId="2405884257" sldId="2147483699"/>
            <pc:sldLayoutMk cId="3364922966" sldId="2147483701"/>
          </pc:sldLayoutMkLst>
        </pc:sldLayoutChg>
        <pc:sldLayoutChg chg="del">
          <pc:chgData name="Wilhelm, Susan@Energy" userId="5ed20752-d5d1-4cec-8bc6-2afe5167eb7c" providerId="ADAL" clId="{C99AE5AB-C8C2-4171-8D20-966F2BA197C9}" dt="2022-09-02T21:50:48.275" v="1" actId="47"/>
          <pc:sldLayoutMkLst>
            <pc:docMk/>
            <pc:sldMasterMk cId="2405884257" sldId="2147483699"/>
            <pc:sldLayoutMk cId="61204373" sldId="2147483702"/>
          </pc:sldLayoutMkLst>
        </pc:sldLayoutChg>
        <pc:sldLayoutChg chg="del">
          <pc:chgData name="Wilhelm, Susan@Energy" userId="5ed20752-d5d1-4cec-8bc6-2afe5167eb7c" providerId="ADAL" clId="{C99AE5AB-C8C2-4171-8D20-966F2BA197C9}" dt="2022-09-02T21:50:48.275" v="1" actId="47"/>
          <pc:sldLayoutMkLst>
            <pc:docMk/>
            <pc:sldMasterMk cId="2405884257" sldId="2147483699"/>
            <pc:sldLayoutMk cId="3676614317" sldId="2147483703"/>
          </pc:sldLayoutMkLst>
        </pc:sldLayoutChg>
        <pc:sldLayoutChg chg="del">
          <pc:chgData name="Wilhelm, Susan@Energy" userId="5ed20752-d5d1-4cec-8bc6-2afe5167eb7c" providerId="ADAL" clId="{C99AE5AB-C8C2-4171-8D20-966F2BA197C9}" dt="2022-09-02T21:50:48.275" v="1" actId="47"/>
          <pc:sldLayoutMkLst>
            <pc:docMk/>
            <pc:sldMasterMk cId="2405884257" sldId="2147483699"/>
            <pc:sldLayoutMk cId="2944534596" sldId="2147483704"/>
          </pc:sldLayoutMkLst>
        </pc:sldLayoutChg>
        <pc:sldLayoutChg chg="del">
          <pc:chgData name="Wilhelm, Susan@Energy" userId="5ed20752-d5d1-4cec-8bc6-2afe5167eb7c" providerId="ADAL" clId="{C99AE5AB-C8C2-4171-8D20-966F2BA197C9}" dt="2022-09-02T21:50:48.275" v="1" actId="47"/>
          <pc:sldLayoutMkLst>
            <pc:docMk/>
            <pc:sldMasterMk cId="2405884257" sldId="2147483699"/>
            <pc:sldLayoutMk cId="1107114793" sldId="2147483705"/>
          </pc:sldLayoutMkLst>
        </pc:sldLayoutChg>
        <pc:sldLayoutChg chg="del">
          <pc:chgData name="Wilhelm, Susan@Energy" userId="5ed20752-d5d1-4cec-8bc6-2afe5167eb7c" providerId="ADAL" clId="{C99AE5AB-C8C2-4171-8D20-966F2BA197C9}" dt="2022-09-02T21:50:48.275" v="1" actId="47"/>
          <pc:sldLayoutMkLst>
            <pc:docMk/>
            <pc:sldMasterMk cId="2405884257" sldId="2147483699"/>
            <pc:sldLayoutMk cId="471136195" sldId="2147483706"/>
          </pc:sldLayoutMkLst>
        </pc:sldLayoutChg>
        <pc:sldLayoutChg chg="del">
          <pc:chgData name="Wilhelm, Susan@Energy" userId="5ed20752-d5d1-4cec-8bc6-2afe5167eb7c" providerId="ADAL" clId="{C99AE5AB-C8C2-4171-8D20-966F2BA197C9}" dt="2022-09-02T21:50:48.275" v="1" actId="47"/>
          <pc:sldLayoutMkLst>
            <pc:docMk/>
            <pc:sldMasterMk cId="2405884257" sldId="2147483699"/>
            <pc:sldLayoutMk cId="1368575711" sldId="2147483707"/>
          </pc:sldLayoutMkLst>
        </pc:sldLayoutChg>
        <pc:sldLayoutChg chg="del">
          <pc:chgData name="Wilhelm, Susan@Energy" userId="5ed20752-d5d1-4cec-8bc6-2afe5167eb7c" providerId="ADAL" clId="{C99AE5AB-C8C2-4171-8D20-966F2BA197C9}" dt="2022-09-02T21:50:48.275" v="1" actId="47"/>
          <pc:sldLayoutMkLst>
            <pc:docMk/>
            <pc:sldMasterMk cId="2405884257" sldId="2147483699"/>
            <pc:sldLayoutMk cId="671056993" sldId="2147483708"/>
          </pc:sldLayoutMkLst>
        </pc:sldLayoutChg>
        <pc:sldLayoutChg chg="del">
          <pc:chgData name="Wilhelm, Susan@Energy" userId="5ed20752-d5d1-4cec-8bc6-2afe5167eb7c" providerId="ADAL" clId="{C99AE5AB-C8C2-4171-8D20-966F2BA197C9}" dt="2022-09-02T21:50:48.275" v="1" actId="47"/>
          <pc:sldLayoutMkLst>
            <pc:docMk/>
            <pc:sldMasterMk cId="2405884257" sldId="2147483699"/>
            <pc:sldLayoutMk cId="234413705" sldId="2147483709"/>
          </pc:sldLayoutMkLst>
        </pc:sldLayoutChg>
        <pc:sldLayoutChg chg="del">
          <pc:chgData name="Wilhelm, Susan@Energy" userId="5ed20752-d5d1-4cec-8bc6-2afe5167eb7c" providerId="ADAL" clId="{C99AE5AB-C8C2-4171-8D20-966F2BA197C9}" dt="2022-09-02T21:50:48.275" v="1" actId="47"/>
          <pc:sldLayoutMkLst>
            <pc:docMk/>
            <pc:sldMasterMk cId="2405884257" sldId="2147483699"/>
            <pc:sldLayoutMk cId="3283168914" sldId="2147483710"/>
          </pc:sldLayoutMkLst>
        </pc:sldLayoutChg>
        <pc:sldLayoutChg chg="del">
          <pc:chgData name="Wilhelm, Susan@Energy" userId="5ed20752-d5d1-4cec-8bc6-2afe5167eb7c" providerId="ADAL" clId="{C99AE5AB-C8C2-4171-8D20-966F2BA197C9}" dt="2022-09-02T21:50:48.275" v="1" actId="47"/>
          <pc:sldLayoutMkLst>
            <pc:docMk/>
            <pc:sldMasterMk cId="2405884257" sldId="2147483699"/>
            <pc:sldLayoutMk cId="3954263751" sldId="2147483711"/>
          </pc:sldLayoutMkLst>
        </pc:sldLayoutChg>
        <pc:sldLayoutChg chg="del">
          <pc:chgData name="Wilhelm, Susan@Energy" userId="5ed20752-d5d1-4cec-8bc6-2afe5167eb7c" providerId="ADAL" clId="{C99AE5AB-C8C2-4171-8D20-966F2BA197C9}" dt="2022-09-02T21:50:48.275" v="1" actId="47"/>
          <pc:sldLayoutMkLst>
            <pc:docMk/>
            <pc:sldMasterMk cId="2405884257" sldId="2147483699"/>
            <pc:sldLayoutMk cId="2054676372" sldId="2147483712"/>
          </pc:sldLayoutMkLst>
        </pc:sldLayoutChg>
        <pc:sldLayoutChg chg="del">
          <pc:chgData name="Wilhelm, Susan@Energy" userId="5ed20752-d5d1-4cec-8bc6-2afe5167eb7c" providerId="ADAL" clId="{C99AE5AB-C8C2-4171-8D20-966F2BA197C9}" dt="2022-09-02T21:50:48.275" v="1" actId="47"/>
          <pc:sldLayoutMkLst>
            <pc:docMk/>
            <pc:sldMasterMk cId="2405884257" sldId="2147483699"/>
            <pc:sldLayoutMk cId="1487325163" sldId="2147483713"/>
          </pc:sldLayoutMkLst>
        </pc:sldLayoutChg>
      </pc:sldMasterChg>
      <pc:sldMasterChg chg="del delSldLayout">
        <pc:chgData name="Wilhelm, Susan@Energy" userId="5ed20752-d5d1-4cec-8bc6-2afe5167eb7c" providerId="ADAL" clId="{C99AE5AB-C8C2-4171-8D20-966F2BA197C9}" dt="2022-09-02T21:50:48.275" v="1" actId="47"/>
        <pc:sldMasterMkLst>
          <pc:docMk/>
          <pc:sldMasterMk cId="1065483913" sldId="2147483714"/>
        </pc:sldMasterMkLst>
        <pc:sldLayoutChg chg="del">
          <pc:chgData name="Wilhelm, Susan@Energy" userId="5ed20752-d5d1-4cec-8bc6-2afe5167eb7c" providerId="ADAL" clId="{C99AE5AB-C8C2-4171-8D20-966F2BA197C9}" dt="2022-09-02T21:50:48.275" v="1" actId="47"/>
          <pc:sldLayoutMkLst>
            <pc:docMk/>
            <pc:sldMasterMk cId="1065483913" sldId="2147483714"/>
            <pc:sldLayoutMk cId="1580607684" sldId="2147483715"/>
          </pc:sldLayoutMkLst>
        </pc:sldLayoutChg>
        <pc:sldLayoutChg chg="del">
          <pc:chgData name="Wilhelm, Susan@Energy" userId="5ed20752-d5d1-4cec-8bc6-2afe5167eb7c" providerId="ADAL" clId="{C99AE5AB-C8C2-4171-8D20-966F2BA197C9}" dt="2022-09-02T21:50:48.275" v="1" actId="47"/>
          <pc:sldLayoutMkLst>
            <pc:docMk/>
            <pc:sldMasterMk cId="1065483913" sldId="2147483714"/>
            <pc:sldLayoutMk cId="161181245" sldId="2147483716"/>
          </pc:sldLayoutMkLst>
        </pc:sldLayoutChg>
        <pc:sldLayoutChg chg="del">
          <pc:chgData name="Wilhelm, Susan@Energy" userId="5ed20752-d5d1-4cec-8bc6-2afe5167eb7c" providerId="ADAL" clId="{C99AE5AB-C8C2-4171-8D20-966F2BA197C9}" dt="2022-09-02T21:50:48.275" v="1" actId="47"/>
          <pc:sldLayoutMkLst>
            <pc:docMk/>
            <pc:sldMasterMk cId="1065483913" sldId="2147483714"/>
            <pc:sldLayoutMk cId="1710322956" sldId="2147483717"/>
          </pc:sldLayoutMkLst>
        </pc:sldLayoutChg>
        <pc:sldLayoutChg chg="del">
          <pc:chgData name="Wilhelm, Susan@Energy" userId="5ed20752-d5d1-4cec-8bc6-2afe5167eb7c" providerId="ADAL" clId="{C99AE5AB-C8C2-4171-8D20-966F2BA197C9}" dt="2022-09-02T21:50:48.275" v="1" actId="47"/>
          <pc:sldLayoutMkLst>
            <pc:docMk/>
            <pc:sldMasterMk cId="1065483913" sldId="2147483714"/>
            <pc:sldLayoutMk cId="1175891302" sldId="2147483718"/>
          </pc:sldLayoutMkLst>
        </pc:sldLayoutChg>
        <pc:sldLayoutChg chg="del">
          <pc:chgData name="Wilhelm, Susan@Energy" userId="5ed20752-d5d1-4cec-8bc6-2afe5167eb7c" providerId="ADAL" clId="{C99AE5AB-C8C2-4171-8D20-966F2BA197C9}" dt="2022-09-02T21:50:48.275" v="1" actId="47"/>
          <pc:sldLayoutMkLst>
            <pc:docMk/>
            <pc:sldMasterMk cId="1065483913" sldId="2147483714"/>
            <pc:sldLayoutMk cId="2091251829" sldId="2147483719"/>
          </pc:sldLayoutMkLst>
        </pc:sldLayoutChg>
        <pc:sldLayoutChg chg="del">
          <pc:chgData name="Wilhelm, Susan@Energy" userId="5ed20752-d5d1-4cec-8bc6-2afe5167eb7c" providerId="ADAL" clId="{C99AE5AB-C8C2-4171-8D20-966F2BA197C9}" dt="2022-09-02T21:50:48.275" v="1" actId="47"/>
          <pc:sldLayoutMkLst>
            <pc:docMk/>
            <pc:sldMasterMk cId="1065483913" sldId="2147483714"/>
            <pc:sldLayoutMk cId="1931037829" sldId="2147483720"/>
          </pc:sldLayoutMkLst>
        </pc:sldLayoutChg>
        <pc:sldLayoutChg chg="del">
          <pc:chgData name="Wilhelm, Susan@Energy" userId="5ed20752-d5d1-4cec-8bc6-2afe5167eb7c" providerId="ADAL" clId="{C99AE5AB-C8C2-4171-8D20-966F2BA197C9}" dt="2022-09-02T21:50:48.275" v="1" actId="47"/>
          <pc:sldLayoutMkLst>
            <pc:docMk/>
            <pc:sldMasterMk cId="1065483913" sldId="2147483714"/>
            <pc:sldLayoutMk cId="4291237705" sldId="2147483721"/>
          </pc:sldLayoutMkLst>
        </pc:sldLayoutChg>
        <pc:sldLayoutChg chg="del">
          <pc:chgData name="Wilhelm, Susan@Energy" userId="5ed20752-d5d1-4cec-8bc6-2afe5167eb7c" providerId="ADAL" clId="{C99AE5AB-C8C2-4171-8D20-966F2BA197C9}" dt="2022-09-02T21:50:48.275" v="1" actId="47"/>
          <pc:sldLayoutMkLst>
            <pc:docMk/>
            <pc:sldMasterMk cId="1065483913" sldId="2147483714"/>
            <pc:sldLayoutMk cId="1930077540" sldId="2147483722"/>
          </pc:sldLayoutMkLst>
        </pc:sldLayoutChg>
        <pc:sldLayoutChg chg="del">
          <pc:chgData name="Wilhelm, Susan@Energy" userId="5ed20752-d5d1-4cec-8bc6-2afe5167eb7c" providerId="ADAL" clId="{C99AE5AB-C8C2-4171-8D20-966F2BA197C9}" dt="2022-09-02T21:50:48.275" v="1" actId="47"/>
          <pc:sldLayoutMkLst>
            <pc:docMk/>
            <pc:sldMasterMk cId="1065483913" sldId="2147483714"/>
            <pc:sldLayoutMk cId="4037427400" sldId="2147483723"/>
          </pc:sldLayoutMkLst>
        </pc:sldLayoutChg>
        <pc:sldLayoutChg chg="del">
          <pc:chgData name="Wilhelm, Susan@Energy" userId="5ed20752-d5d1-4cec-8bc6-2afe5167eb7c" providerId="ADAL" clId="{C99AE5AB-C8C2-4171-8D20-966F2BA197C9}" dt="2022-09-02T21:50:48.275" v="1" actId="47"/>
          <pc:sldLayoutMkLst>
            <pc:docMk/>
            <pc:sldMasterMk cId="1065483913" sldId="2147483714"/>
            <pc:sldLayoutMk cId="3690360648" sldId="2147483724"/>
          </pc:sldLayoutMkLst>
        </pc:sldLayoutChg>
        <pc:sldLayoutChg chg="del">
          <pc:chgData name="Wilhelm, Susan@Energy" userId="5ed20752-d5d1-4cec-8bc6-2afe5167eb7c" providerId="ADAL" clId="{C99AE5AB-C8C2-4171-8D20-966F2BA197C9}" dt="2022-09-02T21:50:48.275" v="1" actId="47"/>
          <pc:sldLayoutMkLst>
            <pc:docMk/>
            <pc:sldMasterMk cId="1065483913" sldId="2147483714"/>
            <pc:sldLayoutMk cId="1496286464" sldId="2147483725"/>
          </pc:sldLayoutMkLst>
        </pc:sldLayoutChg>
      </pc:sldMasterChg>
      <pc:sldMasterChg chg="del delSldLayout">
        <pc:chgData name="Wilhelm, Susan@Energy" userId="5ed20752-d5d1-4cec-8bc6-2afe5167eb7c" providerId="ADAL" clId="{C99AE5AB-C8C2-4171-8D20-966F2BA197C9}" dt="2022-09-02T21:50:48.275" v="1" actId="47"/>
        <pc:sldMasterMkLst>
          <pc:docMk/>
          <pc:sldMasterMk cId="1041103002" sldId="2147483726"/>
        </pc:sldMasterMkLst>
        <pc:sldLayoutChg chg="del">
          <pc:chgData name="Wilhelm, Susan@Energy" userId="5ed20752-d5d1-4cec-8bc6-2afe5167eb7c" providerId="ADAL" clId="{C99AE5AB-C8C2-4171-8D20-966F2BA197C9}" dt="2022-09-02T21:50:48.275" v="1" actId="47"/>
          <pc:sldLayoutMkLst>
            <pc:docMk/>
            <pc:sldMasterMk cId="1041103002" sldId="2147483726"/>
            <pc:sldLayoutMk cId="248121412" sldId="2147483727"/>
          </pc:sldLayoutMkLst>
        </pc:sldLayoutChg>
        <pc:sldLayoutChg chg="del">
          <pc:chgData name="Wilhelm, Susan@Energy" userId="5ed20752-d5d1-4cec-8bc6-2afe5167eb7c" providerId="ADAL" clId="{C99AE5AB-C8C2-4171-8D20-966F2BA197C9}" dt="2022-09-02T21:50:48.275" v="1" actId="47"/>
          <pc:sldLayoutMkLst>
            <pc:docMk/>
            <pc:sldMasterMk cId="1041103002" sldId="2147483726"/>
            <pc:sldLayoutMk cId="1093522475" sldId="2147483728"/>
          </pc:sldLayoutMkLst>
        </pc:sldLayoutChg>
        <pc:sldLayoutChg chg="del">
          <pc:chgData name="Wilhelm, Susan@Energy" userId="5ed20752-d5d1-4cec-8bc6-2afe5167eb7c" providerId="ADAL" clId="{C99AE5AB-C8C2-4171-8D20-966F2BA197C9}" dt="2022-09-02T21:50:48.275" v="1" actId="47"/>
          <pc:sldLayoutMkLst>
            <pc:docMk/>
            <pc:sldMasterMk cId="1041103002" sldId="2147483726"/>
            <pc:sldLayoutMk cId="2752832337" sldId="2147483729"/>
          </pc:sldLayoutMkLst>
        </pc:sldLayoutChg>
        <pc:sldLayoutChg chg="del">
          <pc:chgData name="Wilhelm, Susan@Energy" userId="5ed20752-d5d1-4cec-8bc6-2afe5167eb7c" providerId="ADAL" clId="{C99AE5AB-C8C2-4171-8D20-966F2BA197C9}" dt="2022-09-02T21:50:48.275" v="1" actId="47"/>
          <pc:sldLayoutMkLst>
            <pc:docMk/>
            <pc:sldMasterMk cId="1041103002" sldId="2147483726"/>
            <pc:sldLayoutMk cId="1028884051" sldId="2147483730"/>
          </pc:sldLayoutMkLst>
        </pc:sldLayoutChg>
        <pc:sldLayoutChg chg="del">
          <pc:chgData name="Wilhelm, Susan@Energy" userId="5ed20752-d5d1-4cec-8bc6-2afe5167eb7c" providerId="ADAL" clId="{C99AE5AB-C8C2-4171-8D20-966F2BA197C9}" dt="2022-09-02T21:50:48.275" v="1" actId="47"/>
          <pc:sldLayoutMkLst>
            <pc:docMk/>
            <pc:sldMasterMk cId="1041103002" sldId="2147483726"/>
            <pc:sldLayoutMk cId="1383691124" sldId="2147483731"/>
          </pc:sldLayoutMkLst>
        </pc:sldLayoutChg>
        <pc:sldLayoutChg chg="del">
          <pc:chgData name="Wilhelm, Susan@Energy" userId="5ed20752-d5d1-4cec-8bc6-2afe5167eb7c" providerId="ADAL" clId="{C99AE5AB-C8C2-4171-8D20-966F2BA197C9}" dt="2022-09-02T21:50:48.275" v="1" actId="47"/>
          <pc:sldLayoutMkLst>
            <pc:docMk/>
            <pc:sldMasterMk cId="1041103002" sldId="2147483726"/>
            <pc:sldLayoutMk cId="3308425824" sldId="2147483732"/>
          </pc:sldLayoutMkLst>
        </pc:sldLayoutChg>
        <pc:sldLayoutChg chg="del">
          <pc:chgData name="Wilhelm, Susan@Energy" userId="5ed20752-d5d1-4cec-8bc6-2afe5167eb7c" providerId="ADAL" clId="{C99AE5AB-C8C2-4171-8D20-966F2BA197C9}" dt="2022-09-02T21:50:48.275" v="1" actId="47"/>
          <pc:sldLayoutMkLst>
            <pc:docMk/>
            <pc:sldMasterMk cId="1041103002" sldId="2147483726"/>
            <pc:sldLayoutMk cId="2892178504" sldId="2147483733"/>
          </pc:sldLayoutMkLst>
        </pc:sldLayoutChg>
        <pc:sldLayoutChg chg="del">
          <pc:chgData name="Wilhelm, Susan@Energy" userId="5ed20752-d5d1-4cec-8bc6-2afe5167eb7c" providerId="ADAL" clId="{C99AE5AB-C8C2-4171-8D20-966F2BA197C9}" dt="2022-09-02T21:50:48.275" v="1" actId="47"/>
          <pc:sldLayoutMkLst>
            <pc:docMk/>
            <pc:sldMasterMk cId="1041103002" sldId="2147483726"/>
            <pc:sldLayoutMk cId="3442015731" sldId="2147483734"/>
          </pc:sldLayoutMkLst>
        </pc:sldLayoutChg>
        <pc:sldLayoutChg chg="del">
          <pc:chgData name="Wilhelm, Susan@Energy" userId="5ed20752-d5d1-4cec-8bc6-2afe5167eb7c" providerId="ADAL" clId="{C99AE5AB-C8C2-4171-8D20-966F2BA197C9}" dt="2022-09-02T21:50:48.275" v="1" actId="47"/>
          <pc:sldLayoutMkLst>
            <pc:docMk/>
            <pc:sldMasterMk cId="1041103002" sldId="2147483726"/>
            <pc:sldLayoutMk cId="4128489912" sldId="2147483735"/>
          </pc:sldLayoutMkLst>
        </pc:sldLayoutChg>
        <pc:sldLayoutChg chg="del">
          <pc:chgData name="Wilhelm, Susan@Energy" userId="5ed20752-d5d1-4cec-8bc6-2afe5167eb7c" providerId="ADAL" clId="{C99AE5AB-C8C2-4171-8D20-966F2BA197C9}" dt="2022-09-02T21:50:48.275" v="1" actId="47"/>
          <pc:sldLayoutMkLst>
            <pc:docMk/>
            <pc:sldMasterMk cId="1041103002" sldId="2147483726"/>
            <pc:sldLayoutMk cId="3255696720" sldId="2147483736"/>
          </pc:sldLayoutMkLst>
        </pc:sldLayoutChg>
        <pc:sldLayoutChg chg="del">
          <pc:chgData name="Wilhelm, Susan@Energy" userId="5ed20752-d5d1-4cec-8bc6-2afe5167eb7c" providerId="ADAL" clId="{C99AE5AB-C8C2-4171-8D20-966F2BA197C9}" dt="2022-09-02T21:50:48.275" v="1" actId="47"/>
          <pc:sldLayoutMkLst>
            <pc:docMk/>
            <pc:sldMasterMk cId="1041103002" sldId="2147483726"/>
            <pc:sldLayoutMk cId="270065754" sldId="2147483737"/>
          </pc:sldLayoutMkLst>
        </pc:sldLayoutChg>
      </pc:sldMasterChg>
      <pc:sldMasterChg chg="del delSldLayout">
        <pc:chgData name="Wilhelm, Susan@Energy" userId="5ed20752-d5d1-4cec-8bc6-2afe5167eb7c" providerId="ADAL" clId="{C99AE5AB-C8C2-4171-8D20-966F2BA197C9}" dt="2022-09-02T21:50:48.275" v="1" actId="47"/>
        <pc:sldMasterMkLst>
          <pc:docMk/>
          <pc:sldMasterMk cId="1561611103" sldId="2147483738"/>
        </pc:sldMasterMkLst>
        <pc:sldLayoutChg chg="del">
          <pc:chgData name="Wilhelm, Susan@Energy" userId="5ed20752-d5d1-4cec-8bc6-2afe5167eb7c" providerId="ADAL" clId="{C99AE5AB-C8C2-4171-8D20-966F2BA197C9}" dt="2022-09-02T21:50:48.275" v="1" actId="47"/>
          <pc:sldLayoutMkLst>
            <pc:docMk/>
            <pc:sldMasterMk cId="1561611103" sldId="2147483738"/>
            <pc:sldLayoutMk cId="3843050091" sldId="2147483739"/>
          </pc:sldLayoutMkLst>
        </pc:sldLayoutChg>
        <pc:sldLayoutChg chg="del">
          <pc:chgData name="Wilhelm, Susan@Energy" userId="5ed20752-d5d1-4cec-8bc6-2afe5167eb7c" providerId="ADAL" clId="{C99AE5AB-C8C2-4171-8D20-966F2BA197C9}" dt="2022-09-02T21:50:48.275" v="1" actId="47"/>
          <pc:sldLayoutMkLst>
            <pc:docMk/>
            <pc:sldMasterMk cId="1561611103" sldId="2147483738"/>
            <pc:sldLayoutMk cId="1848385637" sldId="2147483740"/>
          </pc:sldLayoutMkLst>
        </pc:sldLayoutChg>
        <pc:sldLayoutChg chg="del">
          <pc:chgData name="Wilhelm, Susan@Energy" userId="5ed20752-d5d1-4cec-8bc6-2afe5167eb7c" providerId="ADAL" clId="{C99AE5AB-C8C2-4171-8D20-966F2BA197C9}" dt="2022-09-02T21:50:48.275" v="1" actId="47"/>
          <pc:sldLayoutMkLst>
            <pc:docMk/>
            <pc:sldMasterMk cId="1561611103" sldId="2147483738"/>
            <pc:sldLayoutMk cId="539651001" sldId="2147483741"/>
          </pc:sldLayoutMkLst>
        </pc:sldLayoutChg>
        <pc:sldLayoutChg chg="del">
          <pc:chgData name="Wilhelm, Susan@Energy" userId="5ed20752-d5d1-4cec-8bc6-2afe5167eb7c" providerId="ADAL" clId="{C99AE5AB-C8C2-4171-8D20-966F2BA197C9}" dt="2022-09-02T21:50:48.275" v="1" actId="47"/>
          <pc:sldLayoutMkLst>
            <pc:docMk/>
            <pc:sldMasterMk cId="1561611103" sldId="2147483738"/>
            <pc:sldLayoutMk cId="2449293252" sldId="2147483742"/>
          </pc:sldLayoutMkLst>
        </pc:sldLayoutChg>
        <pc:sldLayoutChg chg="del">
          <pc:chgData name="Wilhelm, Susan@Energy" userId="5ed20752-d5d1-4cec-8bc6-2afe5167eb7c" providerId="ADAL" clId="{C99AE5AB-C8C2-4171-8D20-966F2BA197C9}" dt="2022-09-02T21:50:48.275" v="1" actId="47"/>
          <pc:sldLayoutMkLst>
            <pc:docMk/>
            <pc:sldMasterMk cId="1561611103" sldId="2147483738"/>
            <pc:sldLayoutMk cId="3787022292" sldId="2147483743"/>
          </pc:sldLayoutMkLst>
        </pc:sldLayoutChg>
        <pc:sldLayoutChg chg="del">
          <pc:chgData name="Wilhelm, Susan@Energy" userId="5ed20752-d5d1-4cec-8bc6-2afe5167eb7c" providerId="ADAL" clId="{C99AE5AB-C8C2-4171-8D20-966F2BA197C9}" dt="2022-09-02T21:50:48.275" v="1" actId="47"/>
          <pc:sldLayoutMkLst>
            <pc:docMk/>
            <pc:sldMasterMk cId="1561611103" sldId="2147483738"/>
            <pc:sldLayoutMk cId="4196258237" sldId="2147483744"/>
          </pc:sldLayoutMkLst>
        </pc:sldLayoutChg>
        <pc:sldLayoutChg chg="del">
          <pc:chgData name="Wilhelm, Susan@Energy" userId="5ed20752-d5d1-4cec-8bc6-2afe5167eb7c" providerId="ADAL" clId="{C99AE5AB-C8C2-4171-8D20-966F2BA197C9}" dt="2022-09-02T21:50:48.275" v="1" actId="47"/>
          <pc:sldLayoutMkLst>
            <pc:docMk/>
            <pc:sldMasterMk cId="1561611103" sldId="2147483738"/>
            <pc:sldLayoutMk cId="3038324105" sldId="2147483745"/>
          </pc:sldLayoutMkLst>
        </pc:sldLayoutChg>
        <pc:sldLayoutChg chg="del">
          <pc:chgData name="Wilhelm, Susan@Energy" userId="5ed20752-d5d1-4cec-8bc6-2afe5167eb7c" providerId="ADAL" clId="{C99AE5AB-C8C2-4171-8D20-966F2BA197C9}" dt="2022-09-02T21:50:48.275" v="1" actId="47"/>
          <pc:sldLayoutMkLst>
            <pc:docMk/>
            <pc:sldMasterMk cId="1561611103" sldId="2147483738"/>
            <pc:sldLayoutMk cId="4150751145" sldId="2147483746"/>
          </pc:sldLayoutMkLst>
        </pc:sldLayoutChg>
        <pc:sldLayoutChg chg="del">
          <pc:chgData name="Wilhelm, Susan@Energy" userId="5ed20752-d5d1-4cec-8bc6-2afe5167eb7c" providerId="ADAL" clId="{C99AE5AB-C8C2-4171-8D20-966F2BA197C9}" dt="2022-09-02T21:50:48.275" v="1" actId="47"/>
          <pc:sldLayoutMkLst>
            <pc:docMk/>
            <pc:sldMasterMk cId="1561611103" sldId="2147483738"/>
            <pc:sldLayoutMk cId="898413283" sldId="2147483747"/>
          </pc:sldLayoutMkLst>
        </pc:sldLayoutChg>
        <pc:sldLayoutChg chg="del">
          <pc:chgData name="Wilhelm, Susan@Energy" userId="5ed20752-d5d1-4cec-8bc6-2afe5167eb7c" providerId="ADAL" clId="{C99AE5AB-C8C2-4171-8D20-966F2BA197C9}" dt="2022-09-02T21:50:48.275" v="1" actId="47"/>
          <pc:sldLayoutMkLst>
            <pc:docMk/>
            <pc:sldMasterMk cId="1561611103" sldId="2147483738"/>
            <pc:sldLayoutMk cId="4049402750" sldId="2147483748"/>
          </pc:sldLayoutMkLst>
        </pc:sldLayoutChg>
        <pc:sldLayoutChg chg="del">
          <pc:chgData name="Wilhelm, Susan@Energy" userId="5ed20752-d5d1-4cec-8bc6-2afe5167eb7c" providerId="ADAL" clId="{C99AE5AB-C8C2-4171-8D20-966F2BA197C9}" dt="2022-09-02T21:50:48.275" v="1" actId="47"/>
          <pc:sldLayoutMkLst>
            <pc:docMk/>
            <pc:sldMasterMk cId="1561611103" sldId="2147483738"/>
            <pc:sldLayoutMk cId="3137138420" sldId="2147483749"/>
          </pc:sldLayoutMkLst>
        </pc:sldLayoutChg>
        <pc:sldLayoutChg chg="del">
          <pc:chgData name="Wilhelm, Susan@Energy" userId="5ed20752-d5d1-4cec-8bc6-2afe5167eb7c" providerId="ADAL" clId="{C99AE5AB-C8C2-4171-8D20-966F2BA197C9}" dt="2022-09-02T21:50:48.275" v="1" actId="47"/>
          <pc:sldLayoutMkLst>
            <pc:docMk/>
            <pc:sldMasterMk cId="1561611103" sldId="2147483738"/>
            <pc:sldLayoutMk cId="2829804566" sldId="2147483750"/>
          </pc:sldLayoutMkLst>
        </pc:sldLayoutChg>
        <pc:sldLayoutChg chg="del">
          <pc:chgData name="Wilhelm, Susan@Energy" userId="5ed20752-d5d1-4cec-8bc6-2afe5167eb7c" providerId="ADAL" clId="{C99AE5AB-C8C2-4171-8D20-966F2BA197C9}" dt="2022-09-02T21:50:48.275" v="1" actId="47"/>
          <pc:sldLayoutMkLst>
            <pc:docMk/>
            <pc:sldMasterMk cId="1561611103" sldId="2147483738"/>
            <pc:sldLayoutMk cId="193801304" sldId="2147483751"/>
          </pc:sldLayoutMkLst>
        </pc:sldLayoutChg>
        <pc:sldLayoutChg chg="del">
          <pc:chgData name="Wilhelm, Susan@Energy" userId="5ed20752-d5d1-4cec-8bc6-2afe5167eb7c" providerId="ADAL" clId="{C99AE5AB-C8C2-4171-8D20-966F2BA197C9}" dt="2022-09-02T21:50:48.275" v="1" actId="47"/>
          <pc:sldLayoutMkLst>
            <pc:docMk/>
            <pc:sldMasterMk cId="1561611103" sldId="2147483738"/>
            <pc:sldLayoutMk cId="658380561" sldId="2147483752"/>
          </pc:sldLayoutMkLst>
        </pc:sldLayoutChg>
        <pc:sldLayoutChg chg="del">
          <pc:chgData name="Wilhelm, Susan@Energy" userId="5ed20752-d5d1-4cec-8bc6-2afe5167eb7c" providerId="ADAL" clId="{C99AE5AB-C8C2-4171-8D20-966F2BA197C9}" dt="2022-09-02T21:50:48.275" v="1" actId="47"/>
          <pc:sldLayoutMkLst>
            <pc:docMk/>
            <pc:sldMasterMk cId="1561611103" sldId="2147483738"/>
            <pc:sldLayoutMk cId="2871084018" sldId="2147483753"/>
          </pc:sldLayoutMkLst>
        </pc:sldLayoutChg>
        <pc:sldLayoutChg chg="del">
          <pc:chgData name="Wilhelm, Susan@Energy" userId="5ed20752-d5d1-4cec-8bc6-2afe5167eb7c" providerId="ADAL" clId="{C99AE5AB-C8C2-4171-8D20-966F2BA197C9}" dt="2022-09-02T21:50:48.275" v="1" actId="47"/>
          <pc:sldLayoutMkLst>
            <pc:docMk/>
            <pc:sldMasterMk cId="1561611103" sldId="2147483738"/>
            <pc:sldLayoutMk cId="3200205140" sldId="2147483754"/>
          </pc:sldLayoutMkLst>
        </pc:sldLayoutChg>
        <pc:sldLayoutChg chg="del">
          <pc:chgData name="Wilhelm, Susan@Energy" userId="5ed20752-d5d1-4cec-8bc6-2afe5167eb7c" providerId="ADAL" clId="{C99AE5AB-C8C2-4171-8D20-966F2BA197C9}" dt="2022-09-02T21:50:48.275" v="1" actId="47"/>
          <pc:sldLayoutMkLst>
            <pc:docMk/>
            <pc:sldMasterMk cId="1561611103" sldId="2147483738"/>
            <pc:sldLayoutMk cId="101320240" sldId="2147483755"/>
          </pc:sldLayoutMkLst>
        </pc:sldLayoutChg>
      </pc:sldMasterChg>
    </pc:docChg>
  </pc:docChgLst>
  <pc:docChgLst>
    <pc:chgData name="Field, Emily@Energy" userId="e6ab677e-5ebb-4b22-a2fe-41f5fc8efe8d" providerId="ADAL" clId="{41811119-82AE-495C-97FE-2A829A8AFDA1}"/>
    <pc:docChg chg="delSld modSld">
      <pc:chgData name="Field, Emily@Energy" userId="e6ab677e-5ebb-4b22-a2fe-41f5fc8efe8d" providerId="ADAL" clId="{41811119-82AE-495C-97FE-2A829A8AFDA1}" dt="2024-08-14T22:39:10.355" v="284" actId="13244"/>
      <pc:docMkLst>
        <pc:docMk/>
      </pc:docMkLst>
      <pc:sldChg chg="modSp">
        <pc:chgData name="Field, Emily@Energy" userId="e6ab677e-5ebb-4b22-a2fe-41f5fc8efe8d" providerId="ADAL" clId="{41811119-82AE-495C-97FE-2A829A8AFDA1}" dt="2024-08-14T22:38:06.727" v="278" actId="13244"/>
        <pc:sldMkLst>
          <pc:docMk/>
          <pc:sldMk cId="1961795427" sldId="469"/>
        </pc:sldMkLst>
        <pc:spChg chg="mod">
          <ac:chgData name="Field, Emily@Energy" userId="e6ab677e-5ebb-4b22-a2fe-41f5fc8efe8d" providerId="ADAL" clId="{41811119-82AE-495C-97FE-2A829A8AFDA1}" dt="2024-08-14T22:38:06.727" v="278" actId="13244"/>
          <ac:spMkLst>
            <pc:docMk/>
            <pc:sldMk cId="1961795427" sldId="469"/>
            <ac:spMk id="5" creationId="{00000000-0000-0000-0000-000000000000}"/>
          </ac:spMkLst>
        </pc:spChg>
      </pc:sldChg>
      <pc:sldChg chg="modSp mod">
        <pc:chgData name="Field, Emily@Energy" userId="e6ab677e-5ebb-4b22-a2fe-41f5fc8efe8d" providerId="ADAL" clId="{41811119-82AE-495C-97FE-2A829A8AFDA1}" dt="2024-08-14T22:38:42.043" v="281" actId="13244"/>
        <pc:sldMkLst>
          <pc:docMk/>
          <pc:sldMk cId="3011825349" sldId="547"/>
        </pc:sldMkLst>
        <pc:picChg chg="mod">
          <ac:chgData name="Field, Emily@Energy" userId="e6ab677e-5ebb-4b22-a2fe-41f5fc8efe8d" providerId="ADAL" clId="{41811119-82AE-495C-97FE-2A829A8AFDA1}" dt="2024-08-14T22:38:42.043" v="281" actId="13244"/>
          <ac:picMkLst>
            <pc:docMk/>
            <pc:sldMk cId="3011825349" sldId="547"/>
            <ac:picMk id="6" creationId="{9BFBBB24-DF52-6D1F-DFDB-D3EBE7FD0754}"/>
          </ac:picMkLst>
        </pc:picChg>
      </pc:sldChg>
      <pc:sldChg chg="modSp mod">
        <pc:chgData name="Field, Emily@Energy" userId="e6ab677e-5ebb-4b22-a2fe-41f5fc8efe8d" providerId="ADAL" clId="{41811119-82AE-495C-97FE-2A829A8AFDA1}" dt="2024-08-14T22:38:50.840" v="282" actId="13244"/>
        <pc:sldMkLst>
          <pc:docMk/>
          <pc:sldMk cId="3323896935" sldId="549"/>
        </pc:sldMkLst>
        <pc:spChg chg="mod">
          <ac:chgData name="Field, Emily@Energy" userId="e6ab677e-5ebb-4b22-a2fe-41f5fc8efe8d" providerId="ADAL" clId="{41811119-82AE-495C-97FE-2A829A8AFDA1}" dt="2024-08-14T22:38:50.840" v="282" actId="13244"/>
          <ac:spMkLst>
            <pc:docMk/>
            <pc:sldMk cId="3323896935" sldId="549"/>
            <ac:spMk id="4" creationId="{00000000-0000-0000-0000-000000000000}"/>
          </ac:spMkLst>
        </pc:spChg>
        <pc:picChg chg="mod">
          <ac:chgData name="Field, Emily@Energy" userId="e6ab677e-5ebb-4b22-a2fe-41f5fc8efe8d" providerId="ADAL" clId="{41811119-82AE-495C-97FE-2A829A8AFDA1}" dt="2024-08-14T22:36:42.875" v="168" actId="962"/>
          <ac:picMkLst>
            <pc:docMk/>
            <pc:sldMk cId="3323896935" sldId="549"/>
            <ac:picMk id="7" creationId="{C8BA73BE-82D0-4954-9422-8CA073985EF7}"/>
          </ac:picMkLst>
        </pc:picChg>
        <pc:picChg chg="mod">
          <ac:chgData name="Field, Emily@Energy" userId="e6ab677e-5ebb-4b22-a2fe-41f5fc8efe8d" providerId="ADAL" clId="{41811119-82AE-495C-97FE-2A829A8AFDA1}" dt="2024-08-14T22:36:48.037" v="169" actId="962"/>
          <ac:picMkLst>
            <pc:docMk/>
            <pc:sldMk cId="3323896935" sldId="549"/>
            <ac:picMk id="8" creationId="{ECC4B534-D051-498C-858A-DB54B03E5CFD}"/>
          </ac:picMkLst>
        </pc:picChg>
      </pc:sldChg>
      <pc:sldChg chg="modSp">
        <pc:chgData name="Field, Emily@Energy" userId="e6ab677e-5ebb-4b22-a2fe-41f5fc8efe8d" providerId="ADAL" clId="{41811119-82AE-495C-97FE-2A829A8AFDA1}" dt="2024-08-14T22:38:17.993" v="279" actId="13244"/>
        <pc:sldMkLst>
          <pc:docMk/>
          <pc:sldMk cId="972225338" sldId="556"/>
        </pc:sldMkLst>
        <pc:spChg chg="mod">
          <ac:chgData name="Field, Emily@Energy" userId="e6ab677e-5ebb-4b22-a2fe-41f5fc8efe8d" providerId="ADAL" clId="{41811119-82AE-495C-97FE-2A829A8AFDA1}" dt="2024-08-14T22:38:17.993" v="279" actId="13244"/>
          <ac:spMkLst>
            <pc:docMk/>
            <pc:sldMk cId="972225338" sldId="556"/>
            <ac:spMk id="6" creationId="{DCC60747-6351-7E00-F982-087CF408FD00}"/>
          </ac:spMkLst>
        </pc:spChg>
      </pc:sldChg>
      <pc:sldChg chg="del">
        <pc:chgData name="Field, Emily@Energy" userId="e6ab677e-5ebb-4b22-a2fe-41f5fc8efe8d" providerId="ADAL" clId="{41811119-82AE-495C-97FE-2A829A8AFDA1}" dt="2024-08-13T18:46:42.918" v="0" actId="47"/>
        <pc:sldMkLst>
          <pc:docMk/>
          <pc:sldMk cId="2799820571" sldId="558"/>
        </pc:sldMkLst>
      </pc:sldChg>
      <pc:sldChg chg="addSp delSp modSp mod">
        <pc:chgData name="Field, Emily@Energy" userId="e6ab677e-5ebb-4b22-a2fe-41f5fc8efe8d" providerId="ADAL" clId="{41811119-82AE-495C-97FE-2A829A8AFDA1}" dt="2024-08-14T22:39:10.355" v="284" actId="13244"/>
        <pc:sldMkLst>
          <pc:docMk/>
          <pc:sldMk cId="3770472950" sldId="559"/>
        </pc:sldMkLst>
        <pc:spChg chg="add del mod">
          <ac:chgData name="Field, Emily@Energy" userId="e6ab677e-5ebb-4b22-a2fe-41f5fc8efe8d" providerId="ADAL" clId="{41811119-82AE-495C-97FE-2A829A8AFDA1}" dt="2024-08-14T22:37:21.859" v="253" actId="478"/>
          <ac:spMkLst>
            <pc:docMk/>
            <pc:sldMk cId="3770472950" sldId="559"/>
            <ac:spMk id="3" creationId="{747C9642-D43D-DE73-EA6F-63BBAB09D12C}"/>
          </ac:spMkLst>
        </pc:spChg>
        <pc:spChg chg="add mod">
          <ac:chgData name="Field, Emily@Energy" userId="e6ab677e-5ebb-4b22-a2fe-41f5fc8efe8d" providerId="ADAL" clId="{41811119-82AE-495C-97FE-2A829A8AFDA1}" dt="2024-08-14T22:39:07.090" v="283" actId="13244"/>
          <ac:spMkLst>
            <pc:docMk/>
            <pc:sldMk cId="3770472950" sldId="559"/>
            <ac:spMk id="5" creationId="{71E68C77-5797-01EC-8630-AE582A3BEEFD}"/>
          </ac:spMkLst>
        </pc:spChg>
        <pc:spChg chg="mod">
          <ac:chgData name="Field, Emily@Energy" userId="e6ab677e-5ebb-4b22-a2fe-41f5fc8efe8d" providerId="ADAL" clId="{41811119-82AE-495C-97FE-2A829A8AFDA1}" dt="2024-08-14T22:37:08.674" v="250" actId="962"/>
          <ac:spMkLst>
            <pc:docMk/>
            <pc:sldMk cId="3770472950" sldId="559"/>
            <ac:spMk id="6" creationId="{FFBD2FE0-92E5-7A16-9B7D-3139602EBAD7}"/>
          </ac:spMkLst>
        </pc:spChg>
        <pc:spChg chg="mod">
          <ac:chgData name="Field, Emily@Energy" userId="e6ab677e-5ebb-4b22-a2fe-41f5fc8efe8d" providerId="ADAL" clId="{41811119-82AE-495C-97FE-2A829A8AFDA1}" dt="2024-08-14T22:37:10.508" v="251" actId="962"/>
          <ac:spMkLst>
            <pc:docMk/>
            <pc:sldMk cId="3770472950" sldId="559"/>
            <ac:spMk id="8" creationId="{8BFF868F-489C-53C3-EC1E-599878B23909}"/>
          </ac:spMkLst>
        </pc:spChg>
        <pc:picChg chg="mod">
          <ac:chgData name="Field, Emily@Energy" userId="e6ab677e-5ebb-4b22-a2fe-41f5fc8efe8d" providerId="ADAL" clId="{41811119-82AE-495C-97FE-2A829A8AFDA1}" dt="2024-08-14T22:39:10.355" v="284" actId="13244"/>
          <ac:picMkLst>
            <pc:docMk/>
            <pc:sldMk cId="3770472950" sldId="559"/>
            <ac:picMk id="4" creationId="{61B34693-8121-1139-74CC-14C8306F3811}"/>
          </ac:picMkLst>
        </pc:picChg>
      </pc:sldChg>
      <pc:sldChg chg="del">
        <pc:chgData name="Field, Emily@Energy" userId="e6ab677e-5ebb-4b22-a2fe-41f5fc8efe8d" providerId="ADAL" clId="{41811119-82AE-495C-97FE-2A829A8AFDA1}" dt="2024-08-13T18:46:42.918" v="0" actId="47"/>
        <pc:sldMkLst>
          <pc:docMk/>
          <pc:sldMk cId="4264165359" sldId="560"/>
        </pc:sldMkLst>
      </pc:sldChg>
      <pc:sldChg chg="modSp mod">
        <pc:chgData name="Field, Emily@Energy" userId="e6ab677e-5ebb-4b22-a2fe-41f5fc8efe8d" providerId="ADAL" clId="{41811119-82AE-495C-97FE-2A829A8AFDA1}" dt="2024-08-14T22:38:28.309" v="280" actId="13244"/>
        <pc:sldMkLst>
          <pc:docMk/>
          <pc:sldMk cId="83944029" sldId="561"/>
        </pc:sldMkLst>
        <pc:spChg chg="mod">
          <ac:chgData name="Field, Emily@Energy" userId="e6ab677e-5ebb-4b22-a2fe-41f5fc8efe8d" providerId="ADAL" clId="{41811119-82AE-495C-97FE-2A829A8AFDA1}" dt="2024-08-14T22:35:27.462" v="1" actId="962"/>
          <ac:spMkLst>
            <pc:docMk/>
            <pc:sldMk cId="83944029" sldId="561"/>
            <ac:spMk id="3" creationId="{BCCDD063-2ED8-4E50-BF64-071D710AE819}"/>
          </ac:spMkLst>
        </pc:spChg>
        <pc:spChg chg="mod">
          <ac:chgData name="Field, Emily@Energy" userId="e6ab677e-5ebb-4b22-a2fe-41f5fc8efe8d" providerId="ADAL" clId="{41811119-82AE-495C-97FE-2A829A8AFDA1}" dt="2024-08-14T22:38:28.309" v="280" actId="13244"/>
          <ac:spMkLst>
            <pc:docMk/>
            <pc:sldMk cId="83944029" sldId="561"/>
            <ac:spMk id="4" creationId="{8B117BB5-C9FE-43D8-B28A-6586950FD3BE}"/>
          </ac:spMkLst>
        </pc:spChg>
        <pc:spChg chg="mod">
          <ac:chgData name="Field, Emily@Energy" userId="e6ab677e-5ebb-4b22-a2fe-41f5fc8efe8d" providerId="ADAL" clId="{41811119-82AE-495C-97FE-2A829A8AFDA1}" dt="2024-08-14T22:36:36.200" v="167" actId="962"/>
          <ac:spMkLst>
            <pc:docMk/>
            <pc:sldMk cId="83944029" sldId="561"/>
            <ac:spMk id="10" creationId="{31471C19-B9FA-AB3F-9E1C-6660BB092947}"/>
          </ac:spMkLst>
        </pc:spChg>
        <pc:picChg chg="mod">
          <ac:chgData name="Field, Emily@Energy" userId="e6ab677e-5ebb-4b22-a2fe-41f5fc8efe8d" providerId="ADAL" clId="{41811119-82AE-495C-97FE-2A829A8AFDA1}" dt="2024-08-14T22:35:54.021" v="71" actId="962"/>
          <ac:picMkLst>
            <pc:docMk/>
            <pc:sldMk cId="83944029" sldId="561"/>
            <ac:picMk id="7" creationId="{85A7F2E5-2D69-4F95-03C6-B8E31E4ACB23}"/>
          </ac:picMkLst>
        </pc:picChg>
        <pc:cxnChg chg="mod">
          <ac:chgData name="Field, Emily@Energy" userId="e6ab677e-5ebb-4b22-a2fe-41f5fc8efe8d" providerId="ADAL" clId="{41811119-82AE-495C-97FE-2A829A8AFDA1}" dt="2024-08-14T22:36:16.303" v="138" actId="962"/>
          <ac:cxnSpMkLst>
            <pc:docMk/>
            <pc:sldMk cId="83944029" sldId="561"/>
            <ac:cxnSpMk id="12" creationId="{CA71D79C-72F6-393D-7A49-ADC9DB43DA9A}"/>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4315ADD9-6CDA-429A-9659-720B110C731D}" type="datetimeFigureOut">
              <a:rPr lang="en-US" smtClean="0"/>
              <a:t>8/14/2024</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0A1EAC1E-2E04-41FD-AF3C-F735CCD2F4B1}" type="slidenum">
              <a:rPr lang="en-US" smtClean="0"/>
              <a:t>‹#›</a:t>
            </a:fld>
            <a:endParaRPr lang="en-US"/>
          </a:p>
        </p:txBody>
      </p:sp>
    </p:spTree>
    <p:extLst>
      <p:ext uri="{BB962C8B-B14F-4D97-AF65-F5344CB8AC3E}">
        <p14:creationId xmlns:p14="http://schemas.microsoft.com/office/powerpoint/2010/main" val="882729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5A8E7FC1-C667-4356-9B84-F5E0C1D4B6BE}" type="datetimeFigureOut">
              <a:rPr lang="en-US" smtClean="0"/>
              <a:t>8/14/2024</a:t>
            </a:fld>
            <a:endParaRPr lang="en-US"/>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F5D4CD6F-1255-46E6-BF72-5A35B2A81E88}" type="slidenum">
              <a:rPr lang="en-US" smtClean="0"/>
              <a:t>‹#›</a:t>
            </a:fld>
            <a:endParaRPr lang="en-US"/>
          </a:p>
        </p:txBody>
      </p:sp>
    </p:spTree>
    <p:extLst>
      <p:ext uri="{BB962C8B-B14F-4D97-AF65-F5344CB8AC3E}">
        <p14:creationId xmlns:p14="http://schemas.microsoft.com/office/powerpoint/2010/main" val="99705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1"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D4CD6F-1255-46E6-BF72-5A35B2A81E88}" type="slidenum">
              <a:rPr lang="en-US" smtClean="0"/>
              <a:t>1</a:t>
            </a:fld>
            <a:endParaRPr lang="en-US"/>
          </a:p>
        </p:txBody>
      </p:sp>
    </p:spTree>
    <p:extLst>
      <p:ext uri="{BB962C8B-B14F-4D97-AF65-F5344CB8AC3E}">
        <p14:creationId xmlns:p14="http://schemas.microsoft.com/office/powerpoint/2010/main" val="1997384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D4CD6F-1255-46E6-BF72-5A35B2A81E88}" type="slidenum">
              <a:rPr lang="en-US" smtClean="0"/>
              <a:t>2</a:t>
            </a:fld>
            <a:endParaRPr lang="en-US"/>
          </a:p>
        </p:txBody>
      </p:sp>
    </p:spTree>
    <p:extLst>
      <p:ext uri="{BB962C8B-B14F-4D97-AF65-F5344CB8AC3E}">
        <p14:creationId xmlns:p14="http://schemas.microsoft.com/office/powerpoint/2010/main" val="510542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D4CD6F-1255-46E6-BF72-5A35B2A81E88}" type="slidenum">
              <a:rPr lang="en-US" smtClean="0"/>
              <a:t>3</a:t>
            </a:fld>
            <a:endParaRPr lang="en-US"/>
          </a:p>
        </p:txBody>
      </p:sp>
    </p:spTree>
    <p:extLst>
      <p:ext uri="{BB962C8B-B14F-4D97-AF65-F5344CB8AC3E}">
        <p14:creationId xmlns:p14="http://schemas.microsoft.com/office/powerpoint/2010/main" val="4012722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Why are we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Below: Div-approved messaging based on communication w/ </a:t>
            </a:r>
            <a:r>
              <a:rPr lang="en-US" b="0" i="1" dirty="0" err="1"/>
              <a:t>Cmr</a:t>
            </a:r>
            <a:r>
              <a:rPr lang="en-US" b="0" i="1" dirty="0"/>
              <a:t> Vaccaro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C-DAWG provides a presence for the portfolio of CEC-funded research at the interface of climate change and California's energy system. Ongoing and completed grants are now listed on the C-DAWG website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We think it’s important for CEC’s energy-related environmental research team to host a sustained forum of exchange between researchers, energy stakeholders who need to use climate-related data &amp; analysis, and CEC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Historically, each grant has had to stand up engagement de novo. This risks incurring stakeholder fatigue; plus some of our more technical grants are less equipped to engage stakeholders effectively and in a timely fashion.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C-DAWG will create a consolidated forum for engagement, helping to engage key stakeholders more effectively across our entire portfolio as well as on questions beyond our ongoing portfolio (e.g., informing execution of EPIC 4).</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 Promote effectively, timely knowledge transfer… and two-way communication.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D- Elicit input on key decisions… particularly important as we work toward research products that inform energy sector adaptation and research as well as the broader portfolio of California's climate change assessments (which N-TK will talk about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5D4CD6F-1255-46E6-BF72-5A35B2A81E88}" type="slidenum">
              <a:rPr lang="en-US" smtClean="0"/>
              <a:t>4</a:t>
            </a:fld>
            <a:endParaRPr lang="en-US"/>
          </a:p>
        </p:txBody>
      </p:sp>
    </p:spTree>
    <p:extLst>
      <p:ext uri="{BB962C8B-B14F-4D97-AF65-F5344CB8AC3E}">
        <p14:creationId xmlns:p14="http://schemas.microsoft.com/office/powerpoint/2010/main" val="3447441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1" baseline="0"/>
              <a:t>Quarterly-</a:t>
            </a:r>
            <a:r>
              <a:rPr lang="en-US" sz="1600" b="0" i="1" baseline="0" err="1"/>
              <a:t>ish</a:t>
            </a:r>
            <a:r>
              <a:rPr lang="en-US" sz="1600" b="0" i="1" baseline="0"/>
              <a:t> meetings, opportunity to suggest discussion items; welcome hearing from you!</a:t>
            </a:r>
          </a:p>
        </p:txBody>
      </p:sp>
      <p:sp>
        <p:nvSpPr>
          <p:cNvPr id="4" name="Slide Number Placeholder 3"/>
          <p:cNvSpPr>
            <a:spLocks noGrp="1"/>
          </p:cNvSpPr>
          <p:nvPr>
            <p:ph type="sldNum" sz="quarter" idx="10"/>
          </p:nvPr>
        </p:nvSpPr>
        <p:spPr/>
        <p:txBody>
          <a:bodyPr/>
          <a:lstStyle/>
          <a:p>
            <a:pPr>
              <a:defRPr/>
            </a:pPr>
            <a:fld id="{BE21A9E8-A9BC-4190-9B59-D4532E9828D4}" type="slidenum">
              <a:rPr lang="en-US" smtClean="0"/>
              <a:pPr>
                <a:defRPr/>
              </a:pPr>
              <a:t>5</a:t>
            </a:fld>
            <a:endParaRPr lang="en-US"/>
          </a:p>
        </p:txBody>
      </p:sp>
    </p:spTree>
    <p:extLst>
      <p:ext uri="{BB962C8B-B14F-4D97-AF65-F5344CB8AC3E}">
        <p14:creationId xmlns:p14="http://schemas.microsoft.com/office/powerpoint/2010/main" val="570979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5D4CD6F-1255-46E6-BF72-5A35B2A81E88}" type="slidenum">
              <a:rPr lang="en-US" smtClean="0"/>
              <a:t>6</a:t>
            </a:fld>
            <a:endParaRPr lang="en-US"/>
          </a:p>
        </p:txBody>
      </p:sp>
    </p:spTree>
    <p:extLst>
      <p:ext uri="{BB962C8B-B14F-4D97-AF65-F5344CB8AC3E}">
        <p14:creationId xmlns:p14="http://schemas.microsoft.com/office/powerpoint/2010/main" val="2399963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60000" r="-60000"/>
          </a:stretch>
        </a:blipFill>
        <a:effectLst/>
      </p:bgPr>
    </p:bg>
    <p:spTree>
      <p:nvGrpSpPr>
        <p:cNvPr id="1" name=""/>
        <p:cNvGrpSpPr/>
        <p:nvPr/>
      </p:nvGrpSpPr>
      <p:grpSpPr>
        <a:xfrm>
          <a:off x="0" y="0"/>
          <a:ext cx="0" cy="0"/>
          <a:chOff x="0" y="0"/>
          <a:chExt cx="0" cy="0"/>
        </a:xfrm>
      </p:grpSpPr>
      <p:sp>
        <p:nvSpPr>
          <p:cNvPr id="25" name="Rectangle 1"/>
          <p:cNvSpPr/>
          <p:nvPr/>
        </p:nvSpPr>
        <p:spPr>
          <a:xfrm>
            <a:off x="3886200" y="0"/>
            <a:ext cx="360045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724400 w 9144000"/>
              <a:gd name="connsiteY2" fmla="*/ 5133975 h 5143500"/>
              <a:gd name="connsiteX3" fmla="*/ 0 w 9144000"/>
              <a:gd name="connsiteY3" fmla="*/ 5143500 h 5143500"/>
              <a:gd name="connsiteX4" fmla="*/ 0 w 9144000"/>
              <a:gd name="connsiteY4" fmla="*/ 0 h 5143500"/>
              <a:gd name="connsiteX0" fmla="*/ 0 w 7239000"/>
              <a:gd name="connsiteY0" fmla="*/ 0 h 5143500"/>
              <a:gd name="connsiteX1" fmla="*/ 7239000 w 7239000"/>
              <a:gd name="connsiteY1" fmla="*/ 0 h 5143500"/>
              <a:gd name="connsiteX2" fmla="*/ 4724400 w 7239000"/>
              <a:gd name="connsiteY2" fmla="*/ 5133975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363855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3638550 w 7239000"/>
              <a:gd name="connsiteY4" fmla="*/ 0 h 5143500"/>
              <a:gd name="connsiteX0" fmla="*/ 0 w 3600450"/>
              <a:gd name="connsiteY0" fmla="*/ 0 h 5143500"/>
              <a:gd name="connsiteX1" fmla="*/ 3600450 w 3600450"/>
              <a:gd name="connsiteY1" fmla="*/ 0 h 5143500"/>
              <a:gd name="connsiteX2" fmla="*/ 2276475 w 3600450"/>
              <a:gd name="connsiteY2" fmla="*/ 5143500 h 5143500"/>
              <a:gd name="connsiteX3" fmla="*/ 9525 w 3600450"/>
              <a:gd name="connsiteY3" fmla="*/ 5133975 h 5143500"/>
              <a:gd name="connsiteX4" fmla="*/ 0 w 3600450"/>
              <a:gd name="connsiteY4" fmla="*/ 0 h 5143500"/>
              <a:gd name="connsiteX0" fmla="*/ 0 w 3600450"/>
              <a:gd name="connsiteY0" fmla="*/ 0 h 5143500"/>
              <a:gd name="connsiteX1" fmla="*/ 3600450 w 3600450"/>
              <a:gd name="connsiteY1" fmla="*/ 0 h 5143500"/>
              <a:gd name="connsiteX2" fmla="*/ 2276475 w 3600450"/>
              <a:gd name="connsiteY2" fmla="*/ 5143500 h 5143500"/>
              <a:gd name="connsiteX3" fmla="*/ 0 w 3600450"/>
              <a:gd name="connsiteY3" fmla="*/ 5133975 h 5143500"/>
              <a:gd name="connsiteX4" fmla="*/ 0 w 360045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50" h="5143500">
                <a:moveTo>
                  <a:pt x="0" y="0"/>
                </a:moveTo>
                <a:lnTo>
                  <a:pt x="3600450" y="0"/>
                </a:lnTo>
                <a:lnTo>
                  <a:pt x="2276475" y="5143500"/>
                </a:lnTo>
                <a:lnTo>
                  <a:pt x="0" y="513397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
          <p:cNvSpPr/>
          <p:nvPr/>
        </p:nvSpPr>
        <p:spPr>
          <a:xfrm>
            <a:off x="0" y="0"/>
            <a:ext cx="7239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724400 w 9144000"/>
              <a:gd name="connsiteY2" fmla="*/ 5133975 h 5143500"/>
              <a:gd name="connsiteX3" fmla="*/ 0 w 9144000"/>
              <a:gd name="connsiteY3" fmla="*/ 5143500 h 5143500"/>
              <a:gd name="connsiteX4" fmla="*/ 0 w 9144000"/>
              <a:gd name="connsiteY4" fmla="*/ 0 h 5143500"/>
              <a:gd name="connsiteX0" fmla="*/ 0 w 7239000"/>
              <a:gd name="connsiteY0" fmla="*/ 0 h 5143500"/>
              <a:gd name="connsiteX1" fmla="*/ 7239000 w 7239000"/>
              <a:gd name="connsiteY1" fmla="*/ 0 h 5143500"/>
              <a:gd name="connsiteX2" fmla="*/ 4724400 w 7239000"/>
              <a:gd name="connsiteY2" fmla="*/ 5133975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0" h="5143500">
                <a:moveTo>
                  <a:pt x="0" y="0"/>
                </a:moveTo>
                <a:lnTo>
                  <a:pt x="7239000" y="0"/>
                </a:lnTo>
                <a:lnTo>
                  <a:pt x="5915025" y="5143500"/>
                </a:lnTo>
                <a:lnTo>
                  <a:pt x="0" y="51435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38150"/>
            <a:ext cx="1383791" cy="1219200"/>
          </a:xfrm>
          <a:prstGeom prst="rect">
            <a:avLst/>
          </a:prstGeom>
        </p:spPr>
      </p:pic>
      <p:sp>
        <p:nvSpPr>
          <p:cNvPr id="28" name="TextBox 27"/>
          <p:cNvSpPr txBox="1"/>
          <p:nvPr/>
        </p:nvSpPr>
        <p:spPr>
          <a:xfrm>
            <a:off x="1688591" y="462081"/>
            <a:ext cx="5029200" cy="1107996"/>
          </a:xfrm>
          <a:prstGeom prst="rect">
            <a:avLst/>
          </a:prstGeom>
          <a:noFill/>
        </p:spPr>
        <p:txBody>
          <a:bodyPr wrap="square" rtlCol="0">
            <a:spAutoFit/>
          </a:bodyPr>
          <a:lstStyle/>
          <a:p>
            <a:r>
              <a:rPr lang="en-US" sz="2200">
                <a:solidFill>
                  <a:schemeClr val="bg1"/>
                </a:solidFill>
                <a:latin typeface="Century Gothic" panose="020B0502020202020204" pitchFamily="34" charset="0"/>
              </a:rPr>
              <a:t>California</a:t>
            </a:r>
          </a:p>
          <a:p>
            <a:r>
              <a:rPr lang="en-US" sz="2200">
                <a:solidFill>
                  <a:schemeClr val="bg1"/>
                </a:solidFill>
                <a:latin typeface="Century Gothic" panose="020B0502020202020204" pitchFamily="34" charset="0"/>
              </a:rPr>
              <a:t>Energy Commission</a:t>
            </a:r>
          </a:p>
          <a:p>
            <a:r>
              <a:rPr lang="en-US" sz="2200">
                <a:solidFill>
                  <a:schemeClr val="bg1"/>
                </a:solidFill>
                <a:latin typeface="Century Gothic" panose="020B0502020202020204" pitchFamily="34" charset="0"/>
              </a:rPr>
              <a:t>Research &amp; Development</a:t>
            </a:r>
          </a:p>
        </p:txBody>
      </p:sp>
      <p:sp>
        <p:nvSpPr>
          <p:cNvPr id="29" name="TextBox 28"/>
          <p:cNvSpPr txBox="1"/>
          <p:nvPr/>
        </p:nvSpPr>
        <p:spPr>
          <a:xfrm>
            <a:off x="304800" y="2038350"/>
            <a:ext cx="5867400" cy="646331"/>
          </a:xfrm>
          <a:prstGeom prst="rect">
            <a:avLst/>
          </a:prstGeom>
          <a:noFill/>
        </p:spPr>
        <p:txBody>
          <a:bodyPr wrap="square" rtlCol="0">
            <a:spAutoFit/>
          </a:bodyPr>
          <a:lstStyle/>
          <a:p>
            <a:r>
              <a:rPr lang="en-US" sz="3600">
                <a:solidFill>
                  <a:schemeClr val="bg1"/>
                </a:solidFill>
                <a:latin typeface="Segoe UI Semibold" panose="020B0702040204020203" pitchFamily="34" charset="0"/>
              </a:rPr>
              <a:t>TITLE OF PRESENTATION</a:t>
            </a:r>
          </a:p>
        </p:txBody>
      </p:sp>
      <p:sp>
        <p:nvSpPr>
          <p:cNvPr id="30" name="TextBox 29"/>
          <p:cNvSpPr txBox="1"/>
          <p:nvPr/>
        </p:nvSpPr>
        <p:spPr>
          <a:xfrm>
            <a:off x="330437" y="2643143"/>
            <a:ext cx="4343400" cy="400110"/>
          </a:xfrm>
          <a:prstGeom prst="rect">
            <a:avLst/>
          </a:prstGeom>
          <a:noFill/>
        </p:spPr>
        <p:txBody>
          <a:bodyPr wrap="square" rtlCol="0">
            <a:spAutoFit/>
          </a:bodyPr>
          <a:lstStyle/>
          <a:p>
            <a:r>
              <a:rPr lang="en-US" sz="2000">
                <a:solidFill>
                  <a:schemeClr val="accent5"/>
                </a:solidFill>
                <a:latin typeface="Segoe UI" panose="020B0502040204020203" pitchFamily="34" charset="0"/>
                <a:ea typeface="Segoe UI" panose="020B0502040204020203" pitchFamily="34" charset="0"/>
                <a:cs typeface="Segoe UI" panose="020B0502040204020203" pitchFamily="34" charset="0"/>
              </a:rPr>
              <a:t>Name of Presenter</a:t>
            </a:r>
          </a:p>
        </p:txBody>
      </p:sp>
      <p:sp>
        <p:nvSpPr>
          <p:cNvPr id="31" name="TextBox 30"/>
          <p:cNvSpPr txBox="1"/>
          <p:nvPr/>
        </p:nvSpPr>
        <p:spPr>
          <a:xfrm>
            <a:off x="329184" y="2952750"/>
            <a:ext cx="5157216" cy="400110"/>
          </a:xfrm>
          <a:prstGeom prst="rect">
            <a:avLst/>
          </a:prstGeom>
          <a:noFill/>
        </p:spPr>
        <p:txBody>
          <a:bodyPr wrap="square" rtlCol="0">
            <a:spAutoFit/>
          </a:bodyPr>
          <a:lstStyle/>
          <a:p>
            <a:r>
              <a:rPr lang="en-US" sz="2000">
                <a:solidFill>
                  <a:schemeClr val="accent5"/>
                </a:solidFill>
                <a:latin typeface="Segoe UI" panose="020B0502040204020203" pitchFamily="34" charset="0"/>
                <a:ea typeface="Segoe UI" panose="020B0502040204020203" pitchFamily="34" charset="0"/>
                <a:cs typeface="Segoe UI" panose="020B0502040204020203" pitchFamily="34" charset="0"/>
              </a:rPr>
              <a:t>Energy Research and Development Division</a:t>
            </a:r>
          </a:p>
        </p:txBody>
      </p:sp>
      <p:sp>
        <p:nvSpPr>
          <p:cNvPr id="32" name="TextBox 31"/>
          <p:cNvSpPr txBox="1"/>
          <p:nvPr/>
        </p:nvSpPr>
        <p:spPr>
          <a:xfrm>
            <a:off x="304800" y="4019550"/>
            <a:ext cx="4343400" cy="861774"/>
          </a:xfrm>
          <a:prstGeom prst="rect">
            <a:avLst/>
          </a:prstGeom>
          <a:noFill/>
        </p:spPr>
        <p:txBody>
          <a:bodyPr wrap="square" rtlCol="0">
            <a:spAutoFit/>
          </a:bodyPr>
          <a:lstStyle/>
          <a:p>
            <a:r>
              <a:rPr lang="en-US" sz="1600">
                <a:solidFill>
                  <a:schemeClr val="bg1"/>
                </a:solidFill>
                <a:latin typeface="Segoe UI" panose="020B0502040204020203" pitchFamily="34" charset="0"/>
                <a:ea typeface="Segoe UI" panose="020B0502040204020203" pitchFamily="34" charset="0"/>
                <a:cs typeface="Segoe UI" panose="020B0502040204020203" pitchFamily="34" charset="0"/>
              </a:rPr>
              <a:t>Title of conference/meeting</a:t>
            </a:r>
          </a:p>
          <a:p>
            <a:r>
              <a:rPr lang="en-US" sz="1600">
                <a:solidFill>
                  <a:schemeClr val="bg1"/>
                </a:solidFill>
                <a:latin typeface="Segoe UI" panose="020B0502040204020203" pitchFamily="34" charset="0"/>
                <a:ea typeface="Segoe UI" panose="020B0502040204020203" pitchFamily="34" charset="0"/>
                <a:cs typeface="Segoe UI" panose="020B0502040204020203" pitchFamily="34" charset="0"/>
              </a:rPr>
              <a:t>Location presentation was given</a:t>
            </a:r>
          </a:p>
          <a:p>
            <a:r>
              <a:rPr lang="en-US" sz="1600">
                <a:solidFill>
                  <a:schemeClr val="bg1"/>
                </a:solidFill>
                <a:latin typeface="Segoe UI" panose="020B0502040204020203" pitchFamily="34" charset="0"/>
                <a:ea typeface="Segoe UI" panose="020B0502040204020203" pitchFamily="34" charset="0"/>
                <a:cs typeface="Segoe UI" panose="020B0502040204020203" pitchFamily="34" charset="0"/>
              </a:rPr>
              <a:t>Date of meeting</a:t>
            </a:r>
          </a:p>
        </p:txBody>
      </p:sp>
      <p:cxnSp>
        <p:nvCxnSpPr>
          <p:cNvPr id="33" name="Straight Connector 32"/>
          <p:cNvCxnSpPr/>
          <p:nvPr/>
        </p:nvCxnSpPr>
        <p:spPr>
          <a:xfrm>
            <a:off x="381000" y="3695700"/>
            <a:ext cx="56388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11" name="Rectangle 1"/>
          <p:cNvSpPr/>
          <p:nvPr userDrawn="1"/>
        </p:nvSpPr>
        <p:spPr>
          <a:xfrm>
            <a:off x="3886200" y="0"/>
            <a:ext cx="360045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724400 w 9144000"/>
              <a:gd name="connsiteY2" fmla="*/ 5133975 h 5143500"/>
              <a:gd name="connsiteX3" fmla="*/ 0 w 9144000"/>
              <a:gd name="connsiteY3" fmla="*/ 5143500 h 5143500"/>
              <a:gd name="connsiteX4" fmla="*/ 0 w 9144000"/>
              <a:gd name="connsiteY4" fmla="*/ 0 h 5143500"/>
              <a:gd name="connsiteX0" fmla="*/ 0 w 7239000"/>
              <a:gd name="connsiteY0" fmla="*/ 0 h 5143500"/>
              <a:gd name="connsiteX1" fmla="*/ 7239000 w 7239000"/>
              <a:gd name="connsiteY1" fmla="*/ 0 h 5143500"/>
              <a:gd name="connsiteX2" fmla="*/ 4724400 w 7239000"/>
              <a:gd name="connsiteY2" fmla="*/ 5133975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363855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3638550 w 7239000"/>
              <a:gd name="connsiteY4" fmla="*/ 0 h 5143500"/>
              <a:gd name="connsiteX0" fmla="*/ 0 w 3600450"/>
              <a:gd name="connsiteY0" fmla="*/ 0 h 5143500"/>
              <a:gd name="connsiteX1" fmla="*/ 3600450 w 3600450"/>
              <a:gd name="connsiteY1" fmla="*/ 0 h 5143500"/>
              <a:gd name="connsiteX2" fmla="*/ 2276475 w 3600450"/>
              <a:gd name="connsiteY2" fmla="*/ 5143500 h 5143500"/>
              <a:gd name="connsiteX3" fmla="*/ 9525 w 3600450"/>
              <a:gd name="connsiteY3" fmla="*/ 5133975 h 5143500"/>
              <a:gd name="connsiteX4" fmla="*/ 0 w 3600450"/>
              <a:gd name="connsiteY4" fmla="*/ 0 h 5143500"/>
              <a:gd name="connsiteX0" fmla="*/ 0 w 3600450"/>
              <a:gd name="connsiteY0" fmla="*/ 0 h 5143500"/>
              <a:gd name="connsiteX1" fmla="*/ 3600450 w 3600450"/>
              <a:gd name="connsiteY1" fmla="*/ 0 h 5143500"/>
              <a:gd name="connsiteX2" fmla="*/ 2276475 w 3600450"/>
              <a:gd name="connsiteY2" fmla="*/ 5143500 h 5143500"/>
              <a:gd name="connsiteX3" fmla="*/ 0 w 3600450"/>
              <a:gd name="connsiteY3" fmla="*/ 5133975 h 5143500"/>
              <a:gd name="connsiteX4" fmla="*/ 0 w 360045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50" h="5143500">
                <a:moveTo>
                  <a:pt x="0" y="0"/>
                </a:moveTo>
                <a:lnTo>
                  <a:pt x="3600450" y="0"/>
                </a:lnTo>
                <a:lnTo>
                  <a:pt x="2276475" y="5143500"/>
                </a:lnTo>
                <a:lnTo>
                  <a:pt x="0" y="513397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
          <p:cNvSpPr/>
          <p:nvPr userDrawn="1"/>
        </p:nvSpPr>
        <p:spPr>
          <a:xfrm>
            <a:off x="0" y="0"/>
            <a:ext cx="7239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724400 w 9144000"/>
              <a:gd name="connsiteY2" fmla="*/ 5133975 h 5143500"/>
              <a:gd name="connsiteX3" fmla="*/ 0 w 9144000"/>
              <a:gd name="connsiteY3" fmla="*/ 5143500 h 5143500"/>
              <a:gd name="connsiteX4" fmla="*/ 0 w 9144000"/>
              <a:gd name="connsiteY4" fmla="*/ 0 h 5143500"/>
              <a:gd name="connsiteX0" fmla="*/ 0 w 7239000"/>
              <a:gd name="connsiteY0" fmla="*/ 0 h 5143500"/>
              <a:gd name="connsiteX1" fmla="*/ 7239000 w 7239000"/>
              <a:gd name="connsiteY1" fmla="*/ 0 h 5143500"/>
              <a:gd name="connsiteX2" fmla="*/ 4724400 w 7239000"/>
              <a:gd name="connsiteY2" fmla="*/ 5133975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0" h="5143500">
                <a:moveTo>
                  <a:pt x="0" y="0"/>
                </a:moveTo>
                <a:lnTo>
                  <a:pt x="7239000" y="0"/>
                </a:lnTo>
                <a:lnTo>
                  <a:pt x="5915025" y="5143500"/>
                </a:lnTo>
                <a:lnTo>
                  <a:pt x="0" y="51435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438150"/>
            <a:ext cx="1383791" cy="1219200"/>
          </a:xfrm>
          <a:prstGeom prst="rect">
            <a:avLst/>
          </a:prstGeom>
        </p:spPr>
      </p:pic>
      <p:sp>
        <p:nvSpPr>
          <p:cNvPr id="14" name="TextBox 13"/>
          <p:cNvSpPr txBox="1"/>
          <p:nvPr userDrawn="1"/>
        </p:nvSpPr>
        <p:spPr>
          <a:xfrm>
            <a:off x="1688591" y="800635"/>
            <a:ext cx="5029200" cy="430887"/>
          </a:xfrm>
          <a:prstGeom prst="rect">
            <a:avLst/>
          </a:prstGeom>
          <a:noFill/>
        </p:spPr>
        <p:txBody>
          <a:bodyPr wrap="square" rtlCol="0">
            <a:spAutoFit/>
          </a:bodyPr>
          <a:lstStyle/>
          <a:p>
            <a:r>
              <a:rPr lang="en-US" sz="2200">
                <a:solidFill>
                  <a:schemeClr val="bg1"/>
                </a:solidFill>
                <a:latin typeface="Century Gothic" panose="020B0502020202020204" pitchFamily="34" charset="0"/>
              </a:rPr>
              <a:t>California Energy Commission</a:t>
            </a:r>
          </a:p>
        </p:txBody>
      </p:sp>
      <p:sp>
        <p:nvSpPr>
          <p:cNvPr id="17" name="TextBox 16"/>
          <p:cNvSpPr txBox="1"/>
          <p:nvPr userDrawn="1"/>
        </p:nvSpPr>
        <p:spPr>
          <a:xfrm>
            <a:off x="381000" y="2952750"/>
            <a:ext cx="5157216" cy="400110"/>
          </a:xfrm>
          <a:prstGeom prst="rect">
            <a:avLst/>
          </a:prstGeom>
          <a:noFill/>
        </p:spPr>
        <p:txBody>
          <a:bodyPr wrap="square" rtlCol="0">
            <a:spAutoFit/>
          </a:bodyPr>
          <a:lstStyle/>
          <a:p>
            <a:r>
              <a:rPr lang="en-US" sz="2000">
                <a:solidFill>
                  <a:schemeClr val="accent5"/>
                </a:solidFill>
                <a:latin typeface="Segoe UI" panose="020B0502040204020203" pitchFamily="34" charset="0"/>
                <a:ea typeface="Segoe UI" panose="020B0502040204020203" pitchFamily="34" charset="0"/>
                <a:cs typeface="Segoe UI" panose="020B0502040204020203" pitchFamily="34" charset="0"/>
              </a:rPr>
              <a:t>Chair Robert B. Weisenmiller</a:t>
            </a:r>
          </a:p>
        </p:txBody>
      </p:sp>
      <p:cxnSp>
        <p:nvCxnSpPr>
          <p:cNvPr id="19" name="Straight Connector 18"/>
          <p:cNvCxnSpPr/>
          <p:nvPr userDrawn="1"/>
        </p:nvCxnSpPr>
        <p:spPr>
          <a:xfrm>
            <a:off x="381000" y="3695700"/>
            <a:ext cx="56388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3" name="Text Placeholder 2"/>
          <p:cNvSpPr>
            <a:spLocks noGrp="1"/>
          </p:cNvSpPr>
          <p:nvPr>
            <p:ph type="body" sz="quarter" idx="10"/>
          </p:nvPr>
        </p:nvSpPr>
        <p:spPr>
          <a:xfrm>
            <a:off x="381000" y="1885950"/>
            <a:ext cx="6019800" cy="757238"/>
          </a:xfrm>
        </p:spPr>
        <p:txBody>
          <a:bodyPr>
            <a:noAutofit/>
          </a:bodyPr>
          <a:lstStyle>
            <a:lvl1pPr>
              <a:defRPr sz="3600" b="1">
                <a:solidFill>
                  <a:schemeClr val="bg1"/>
                </a:solidFill>
                <a:latin typeface="+mj-lt"/>
              </a:defRPr>
            </a:lvl1pPr>
          </a:lstStyle>
          <a:p>
            <a:pPr lvl="0"/>
            <a:r>
              <a:rPr lang="en-US"/>
              <a:t>Click to edit Master text styles</a:t>
            </a:r>
          </a:p>
        </p:txBody>
      </p:sp>
      <p:sp>
        <p:nvSpPr>
          <p:cNvPr id="5" name="Text Placeholder 4"/>
          <p:cNvSpPr>
            <a:spLocks noGrp="1"/>
          </p:cNvSpPr>
          <p:nvPr>
            <p:ph type="body" sz="quarter" idx="11"/>
          </p:nvPr>
        </p:nvSpPr>
        <p:spPr>
          <a:xfrm>
            <a:off x="381000" y="2633662"/>
            <a:ext cx="5638800" cy="319088"/>
          </a:xfrm>
        </p:spPr>
        <p:txBody>
          <a:bodyPr>
            <a:noAutofit/>
          </a:bodyPr>
          <a:lstStyle>
            <a:lvl1pPr>
              <a:defRPr sz="2000">
                <a:solidFill>
                  <a:schemeClr val="accent5"/>
                </a:solidFill>
              </a:defRPr>
            </a:lvl1pPr>
          </a:lstStyle>
          <a:p>
            <a:pPr lvl="0"/>
            <a:r>
              <a:rPr lang="en-US"/>
              <a:t>Click to edit Master text styles</a:t>
            </a:r>
          </a:p>
        </p:txBody>
      </p:sp>
      <p:sp>
        <p:nvSpPr>
          <p:cNvPr id="24" name="Text Placeholder 4"/>
          <p:cNvSpPr>
            <a:spLocks noGrp="1"/>
          </p:cNvSpPr>
          <p:nvPr>
            <p:ph type="body" sz="quarter" idx="12"/>
          </p:nvPr>
        </p:nvSpPr>
        <p:spPr>
          <a:xfrm>
            <a:off x="371475" y="4005262"/>
            <a:ext cx="4581525" cy="319088"/>
          </a:xfrm>
        </p:spPr>
        <p:txBody>
          <a:bodyPr>
            <a:noAutofit/>
          </a:bodyPr>
          <a:lstStyle>
            <a:lvl1pPr>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76577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 typeface="Arial" panose="020B0604020202020204" pitchFamily="34" charset="0"/>
              <a:buNone/>
              <a:defRPr sz="2600">
                <a:solidFill>
                  <a:schemeClr val="tx2"/>
                </a:solidFill>
              </a:defRPr>
            </a:lvl1pPr>
            <a:lvl2pPr marL="742950" indent="-285750">
              <a:buFontTx/>
              <a:buBlip>
                <a:blip r:embed="rId2"/>
              </a:buBlip>
              <a:defRPr sz="2400">
                <a:solidFill>
                  <a:schemeClr val="tx2"/>
                </a:solidFill>
              </a:defRPr>
            </a:lvl2pPr>
            <a:lvl3pPr marL="1143000" indent="-228600">
              <a:buFontTx/>
              <a:buBlip>
                <a:blip r:embed="rId2"/>
              </a:buBlip>
              <a:defRPr sz="2000">
                <a:solidFill>
                  <a:schemeClr val="tx2"/>
                </a:solidFill>
              </a:defRPr>
            </a:lvl3pPr>
            <a:lvl4pPr marL="1600200" indent="-228600">
              <a:buFontTx/>
              <a:buBlip>
                <a:blip r:embed="rId2"/>
              </a:buBlip>
              <a:defRPr sz="1800">
                <a:solidFill>
                  <a:schemeClr val="tx2"/>
                </a:solidFill>
              </a:defRPr>
            </a:lvl4pPr>
            <a:lvl5pPr marL="2057400" indent="-228600">
              <a:buFontTx/>
              <a:buBlip>
                <a:blip r:embed="rId2"/>
              </a:buBlip>
              <a:defRPr sz="160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3109467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106367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marL="0" indent="0">
              <a:buFont typeface="Arial" panose="020B0604020202020204" pitchFamily="34" charset="0"/>
              <a:buNone/>
              <a:defRPr sz="2000"/>
            </a:lvl1pPr>
            <a:lvl2pPr marL="742950" indent="-285750">
              <a:buFontTx/>
              <a:buBlip>
                <a:blip r:embed="rId2"/>
              </a:buBlip>
              <a:defRPr sz="2000"/>
            </a:lvl2pPr>
            <a:lvl3pPr marL="1143000" indent="-228600">
              <a:buFontTx/>
              <a:buBlip>
                <a:blip r:embed="rId2"/>
              </a:buBlip>
              <a:defRPr sz="1800"/>
            </a:lvl3pPr>
            <a:lvl4pPr marL="1600200" indent="-228600">
              <a:buFontTx/>
              <a:buBlip>
                <a:blip r:embed="rId2"/>
              </a:buBlip>
              <a:defRPr sz="1600"/>
            </a:lvl4pPr>
            <a:lvl5pPr marL="2057400" indent="-228600">
              <a:buFontTx/>
              <a:buBlip>
                <a:blip r:embed="rId2"/>
              </a:buBlip>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marL="0" indent="0">
              <a:buFont typeface="Arial" panose="020B0604020202020204" pitchFamily="34" charset="0"/>
              <a:buNone/>
              <a:defRPr sz="2000"/>
            </a:lvl1pPr>
            <a:lvl2pPr marL="742950" indent="-285750">
              <a:buFontTx/>
              <a:buBlip>
                <a:blip r:embed="rId2"/>
              </a:buBlip>
              <a:defRPr sz="2400"/>
            </a:lvl2pPr>
            <a:lvl3pPr marL="1143000" indent="-228600">
              <a:buFontTx/>
              <a:buBlip>
                <a:blip r:embed="rId2"/>
              </a:buBlip>
              <a:defRPr sz="2000"/>
            </a:lvl3pPr>
            <a:lvl4pPr marL="1600200" indent="-228600">
              <a:buFontTx/>
              <a:buBlip>
                <a:blip r:embed="rId2"/>
              </a:buBlip>
              <a:defRPr sz="1800"/>
            </a:lvl4pPr>
            <a:lvl5pPr marL="2057400" indent="-228600">
              <a:buFontTx/>
              <a:buBlip>
                <a:blip r:embed="rId2"/>
              </a:buBlip>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3506540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0">
                <a:latin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marL="0" indent="0">
              <a:buFont typeface="Arial" panose="020B0604020202020204" pitchFamily="34" charset="0"/>
              <a:buNone/>
              <a:defRPr sz="2000"/>
            </a:lvl1pPr>
            <a:lvl2pPr marL="742950" indent="-285750">
              <a:buFontTx/>
              <a:buBlip>
                <a:blip r:embed="rId2"/>
              </a:buBlip>
              <a:defRPr sz="2000"/>
            </a:lvl2pPr>
            <a:lvl3pPr marL="1143000" indent="-228600">
              <a:buFontTx/>
              <a:buBlip>
                <a:blip r:embed="rId2"/>
              </a:buBlip>
              <a:defRPr sz="1800"/>
            </a:lvl3pPr>
            <a:lvl4pPr marL="1600200" indent="-228600">
              <a:buFontTx/>
              <a:buBlip>
                <a:blip r:embed="rId2"/>
              </a:buBlip>
              <a:defRPr sz="1600"/>
            </a:lvl4pPr>
            <a:lvl5pPr marL="2057400" indent="-228600">
              <a:buFontTx/>
              <a:buBlip>
                <a:blip r:embed="rId2"/>
              </a:buBlip>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0">
                <a:latin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6"/>
            <a:ext cx="4041775" cy="2963466"/>
          </a:xfrm>
        </p:spPr>
        <p:txBody>
          <a:bodyPr/>
          <a:lstStyle>
            <a:lvl1pPr marL="0" indent="0">
              <a:buFont typeface="Arial" panose="020B0604020202020204" pitchFamily="34" charset="0"/>
              <a:buNone/>
              <a:defRPr sz="2000"/>
            </a:lvl1pPr>
            <a:lvl2pPr marL="742950" indent="-285750">
              <a:buFontTx/>
              <a:buBlip>
                <a:blip r:embed="rId2"/>
              </a:buBlip>
              <a:defRPr sz="2000"/>
            </a:lvl2pPr>
            <a:lvl3pPr marL="1143000" indent="-228600">
              <a:buFontTx/>
              <a:buBlip>
                <a:blip r:embed="rId2"/>
              </a:buBlip>
              <a:defRPr sz="1800"/>
            </a:lvl3pPr>
            <a:lvl4pPr marL="1600200" indent="-228600">
              <a:buFontTx/>
              <a:buBlip>
                <a:blip r:embed="rId2"/>
              </a:buBlip>
              <a:defRPr sz="1600"/>
            </a:lvl4pPr>
            <a:lvl5pPr marL="2057400" indent="-228600">
              <a:buFontTx/>
              <a:buBlip>
                <a:blip r:embed="rId2"/>
              </a:buBlip>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3269003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1742745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1010419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1116309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 typeface="Arial" panose="020B0604020202020204" pitchFamily="34" charset="0"/>
              <a:buNone/>
              <a:defRPr sz="2600">
                <a:solidFill>
                  <a:schemeClr val="tx2"/>
                </a:solidFill>
              </a:defRPr>
            </a:lvl1pPr>
            <a:lvl2pPr marL="742950" indent="-285750">
              <a:buFontTx/>
              <a:buBlip>
                <a:blip r:embed="rId2"/>
              </a:buBlip>
              <a:defRPr sz="2400">
                <a:solidFill>
                  <a:schemeClr val="tx2"/>
                </a:solidFill>
              </a:defRPr>
            </a:lvl2pPr>
            <a:lvl3pPr marL="1143000" indent="-228600">
              <a:buFontTx/>
              <a:buBlip>
                <a:blip r:embed="rId2"/>
              </a:buBlip>
              <a:defRPr sz="2000">
                <a:solidFill>
                  <a:schemeClr val="tx2"/>
                </a:solidFill>
              </a:defRPr>
            </a:lvl3pPr>
            <a:lvl4pPr marL="1600200" indent="-228600">
              <a:buFontTx/>
              <a:buBlip>
                <a:blip r:embed="rId2"/>
              </a:buBlip>
              <a:defRPr sz="1800">
                <a:solidFill>
                  <a:schemeClr val="tx2"/>
                </a:solidFill>
              </a:defRPr>
            </a:lvl4pPr>
            <a:lvl5pPr marL="2057400" indent="-228600">
              <a:buFontTx/>
              <a:buBlip>
                <a:blip r:embed="rId2"/>
              </a:buBlip>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134606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499382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marL="0" indent="0">
              <a:buFont typeface="Arial" panose="020B0604020202020204" pitchFamily="34" charset="0"/>
              <a:buNone/>
              <a:defRPr sz="2000"/>
            </a:lvl1pPr>
            <a:lvl2pPr marL="742950" indent="-285750">
              <a:buFontTx/>
              <a:buBlip>
                <a:blip r:embed="rId2"/>
              </a:buBlip>
              <a:defRPr sz="2000"/>
            </a:lvl2pPr>
            <a:lvl3pPr marL="1143000" indent="-228600">
              <a:buFontTx/>
              <a:buBlip>
                <a:blip r:embed="rId2"/>
              </a:buBlip>
              <a:defRPr sz="1800"/>
            </a:lvl3pPr>
            <a:lvl4pPr marL="1600200" indent="-228600">
              <a:buFontTx/>
              <a:buBlip>
                <a:blip r:embed="rId2"/>
              </a:buBlip>
              <a:defRPr sz="1600"/>
            </a:lvl4pPr>
            <a:lvl5pPr marL="2057400" indent="-228600">
              <a:buFontTx/>
              <a:buBlip>
                <a:blip r:embed="rId2"/>
              </a:buBlip>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marL="0" indent="0">
              <a:buFont typeface="Arial" panose="020B0604020202020204" pitchFamily="34" charset="0"/>
              <a:buNone/>
              <a:defRPr sz="2000"/>
            </a:lvl1pPr>
            <a:lvl2pPr marL="742950" indent="-285750">
              <a:buFontTx/>
              <a:buBlip>
                <a:blip r:embed="rId2"/>
              </a:buBlip>
              <a:defRPr sz="2400"/>
            </a:lvl2pPr>
            <a:lvl3pPr marL="1143000" indent="-228600">
              <a:buFontTx/>
              <a:buBlip>
                <a:blip r:embed="rId2"/>
              </a:buBlip>
              <a:defRPr sz="2000"/>
            </a:lvl3pPr>
            <a:lvl4pPr marL="1600200" indent="-228600">
              <a:buFontTx/>
              <a:buBlip>
                <a:blip r:embed="rId2"/>
              </a:buBlip>
              <a:defRPr sz="1800"/>
            </a:lvl4pPr>
            <a:lvl5pPr marL="2057400" indent="-228600">
              <a:buFontTx/>
              <a:buBlip>
                <a:blip r:embed="rId2"/>
              </a:buBlip>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160374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0">
                <a:latin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marL="0" indent="0">
              <a:buFont typeface="Arial" panose="020B0604020202020204" pitchFamily="34" charset="0"/>
              <a:buNone/>
              <a:defRPr sz="2000"/>
            </a:lvl1pPr>
            <a:lvl2pPr marL="742950" indent="-285750">
              <a:buFontTx/>
              <a:buBlip>
                <a:blip r:embed="rId2"/>
              </a:buBlip>
              <a:defRPr sz="2000"/>
            </a:lvl2pPr>
            <a:lvl3pPr marL="1143000" indent="-228600">
              <a:buFontTx/>
              <a:buBlip>
                <a:blip r:embed="rId2"/>
              </a:buBlip>
              <a:defRPr sz="1800"/>
            </a:lvl3pPr>
            <a:lvl4pPr marL="1600200" indent="-228600">
              <a:buFontTx/>
              <a:buBlip>
                <a:blip r:embed="rId2"/>
              </a:buBlip>
              <a:defRPr sz="1600"/>
            </a:lvl4pPr>
            <a:lvl5pPr marL="2057400" indent="-228600">
              <a:buFontTx/>
              <a:buBlip>
                <a:blip r:embed="rId2"/>
              </a:buBlip>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0">
                <a:latin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marL="0" indent="0">
              <a:buFont typeface="Arial" panose="020B0604020202020204" pitchFamily="34" charset="0"/>
              <a:buNone/>
              <a:defRPr sz="2000"/>
            </a:lvl1pPr>
            <a:lvl2pPr marL="742950" indent="-285750">
              <a:buFontTx/>
              <a:buBlip>
                <a:blip r:embed="rId2"/>
              </a:buBlip>
              <a:defRPr sz="2000"/>
            </a:lvl2pPr>
            <a:lvl3pPr marL="1143000" indent="-228600">
              <a:buFontTx/>
              <a:buBlip>
                <a:blip r:embed="rId2"/>
              </a:buBlip>
              <a:defRPr sz="1800"/>
            </a:lvl3pPr>
            <a:lvl4pPr marL="1600200" indent="-228600">
              <a:buFontTx/>
              <a:buBlip>
                <a:blip r:embed="rId2"/>
              </a:buBlip>
              <a:defRPr sz="1600"/>
            </a:lvl4pPr>
            <a:lvl5pPr marL="2057400" indent="-228600">
              <a:buFontTx/>
              <a:buBlip>
                <a:blip r:embed="rId2"/>
              </a:buBlip>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388434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3809451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228360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19051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60000" r="-60000"/>
          </a:stretch>
        </a:blipFill>
        <a:effectLst/>
      </p:bgPr>
    </p:bg>
    <p:spTree>
      <p:nvGrpSpPr>
        <p:cNvPr id="1" name=""/>
        <p:cNvGrpSpPr/>
        <p:nvPr/>
      </p:nvGrpSpPr>
      <p:grpSpPr>
        <a:xfrm>
          <a:off x="0" y="0"/>
          <a:ext cx="0" cy="0"/>
          <a:chOff x="0" y="0"/>
          <a:chExt cx="0" cy="0"/>
        </a:xfrm>
      </p:grpSpPr>
      <p:sp>
        <p:nvSpPr>
          <p:cNvPr id="25" name="Rectangle 1"/>
          <p:cNvSpPr/>
          <p:nvPr/>
        </p:nvSpPr>
        <p:spPr>
          <a:xfrm>
            <a:off x="3886200" y="0"/>
            <a:ext cx="360045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724400 w 9144000"/>
              <a:gd name="connsiteY2" fmla="*/ 5133975 h 5143500"/>
              <a:gd name="connsiteX3" fmla="*/ 0 w 9144000"/>
              <a:gd name="connsiteY3" fmla="*/ 5143500 h 5143500"/>
              <a:gd name="connsiteX4" fmla="*/ 0 w 9144000"/>
              <a:gd name="connsiteY4" fmla="*/ 0 h 5143500"/>
              <a:gd name="connsiteX0" fmla="*/ 0 w 7239000"/>
              <a:gd name="connsiteY0" fmla="*/ 0 h 5143500"/>
              <a:gd name="connsiteX1" fmla="*/ 7239000 w 7239000"/>
              <a:gd name="connsiteY1" fmla="*/ 0 h 5143500"/>
              <a:gd name="connsiteX2" fmla="*/ 4724400 w 7239000"/>
              <a:gd name="connsiteY2" fmla="*/ 5133975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363855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3638550 w 7239000"/>
              <a:gd name="connsiteY4" fmla="*/ 0 h 5143500"/>
              <a:gd name="connsiteX0" fmla="*/ 0 w 3600450"/>
              <a:gd name="connsiteY0" fmla="*/ 0 h 5143500"/>
              <a:gd name="connsiteX1" fmla="*/ 3600450 w 3600450"/>
              <a:gd name="connsiteY1" fmla="*/ 0 h 5143500"/>
              <a:gd name="connsiteX2" fmla="*/ 2276475 w 3600450"/>
              <a:gd name="connsiteY2" fmla="*/ 5143500 h 5143500"/>
              <a:gd name="connsiteX3" fmla="*/ 9525 w 3600450"/>
              <a:gd name="connsiteY3" fmla="*/ 5133975 h 5143500"/>
              <a:gd name="connsiteX4" fmla="*/ 0 w 3600450"/>
              <a:gd name="connsiteY4" fmla="*/ 0 h 5143500"/>
              <a:gd name="connsiteX0" fmla="*/ 0 w 3600450"/>
              <a:gd name="connsiteY0" fmla="*/ 0 h 5143500"/>
              <a:gd name="connsiteX1" fmla="*/ 3600450 w 3600450"/>
              <a:gd name="connsiteY1" fmla="*/ 0 h 5143500"/>
              <a:gd name="connsiteX2" fmla="*/ 2276475 w 3600450"/>
              <a:gd name="connsiteY2" fmla="*/ 5143500 h 5143500"/>
              <a:gd name="connsiteX3" fmla="*/ 0 w 3600450"/>
              <a:gd name="connsiteY3" fmla="*/ 5133975 h 5143500"/>
              <a:gd name="connsiteX4" fmla="*/ 0 w 360045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50" h="5143500">
                <a:moveTo>
                  <a:pt x="0" y="0"/>
                </a:moveTo>
                <a:lnTo>
                  <a:pt x="3600450" y="0"/>
                </a:lnTo>
                <a:lnTo>
                  <a:pt x="2276475" y="5143500"/>
                </a:lnTo>
                <a:lnTo>
                  <a:pt x="0" y="513397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
          <p:cNvSpPr/>
          <p:nvPr/>
        </p:nvSpPr>
        <p:spPr>
          <a:xfrm>
            <a:off x="0" y="0"/>
            <a:ext cx="7239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724400 w 9144000"/>
              <a:gd name="connsiteY2" fmla="*/ 5133975 h 5143500"/>
              <a:gd name="connsiteX3" fmla="*/ 0 w 9144000"/>
              <a:gd name="connsiteY3" fmla="*/ 5143500 h 5143500"/>
              <a:gd name="connsiteX4" fmla="*/ 0 w 9144000"/>
              <a:gd name="connsiteY4" fmla="*/ 0 h 5143500"/>
              <a:gd name="connsiteX0" fmla="*/ 0 w 7239000"/>
              <a:gd name="connsiteY0" fmla="*/ 0 h 5143500"/>
              <a:gd name="connsiteX1" fmla="*/ 7239000 w 7239000"/>
              <a:gd name="connsiteY1" fmla="*/ 0 h 5143500"/>
              <a:gd name="connsiteX2" fmla="*/ 4724400 w 7239000"/>
              <a:gd name="connsiteY2" fmla="*/ 5133975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0" h="5143500">
                <a:moveTo>
                  <a:pt x="0" y="0"/>
                </a:moveTo>
                <a:lnTo>
                  <a:pt x="7239000" y="0"/>
                </a:lnTo>
                <a:lnTo>
                  <a:pt x="5915025" y="5143500"/>
                </a:lnTo>
                <a:lnTo>
                  <a:pt x="0" y="51435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38150"/>
            <a:ext cx="1383791" cy="1219200"/>
          </a:xfrm>
          <a:prstGeom prst="rect">
            <a:avLst/>
          </a:prstGeom>
        </p:spPr>
      </p:pic>
      <p:sp>
        <p:nvSpPr>
          <p:cNvPr id="28" name="TextBox 27"/>
          <p:cNvSpPr txBox="1"/>
          <p:nvPr/>
        </p:nvSpPr>
        <p:spPr>
          <a:xfrm>
            <a:off x="1688591" y="462081"/>
            <a:ext cx="5029200" cy="1107996"/>
          </a:xfrm>
          <a:prstGeom prst="rect">
            <a:avLst/>
          </a:prstGeom>
          <a:noFill/>
        </p:spPr>
        <p:txBody>
          <a:bodyPr wrap="square" rtlCol="0">
            <a:spAutoFit/>
          </a:bodyPr>
          <a:lstStyle/>
          <a:p>
            <a:r>
              <a:rPr lang="en-US" sz="2200">
                <a:solidFill>
                  <a:schemeClr val="bg1"/>
                </a:solidFill>
                <a:latin typeface="Century Gothic" panose="020B0502020202020204" pitchFamily="34" charset="0"/>
              </a:rPr>
              <a:t>California</a:t>
            </a:r>
          </a:p>
          <a:p>
            <a:r>
              <a:rPr lang="en-US" sz="2200">
                <a:solidFill>
                  <a:schemeClr val="bg1"/>
                </a:solidFill>
                <a:latin typeface="Century Gothic" panose="020B0502020202020204" pitchFamily="34" charset="0"/>
              </a:rPr>
              <a:t>Energy Commission</a:t>
            </a:r>
          </a:p>
          <a:p>
            <a:r>
              <a:rPr lang="en-US" sz="2200">
                <a:solidFill>
                  <a:schemeClr val="bg1"/>
                </a:solidFill>
                <a:latin typeface="Century Gothic" panose="020B0502020202020204" pitchFamily="34" charset="0"/>
              </a:rPr>
              <a:t>Research &amp; Development</a:t>
            </a:r>
          </a:p>
        </p:txBody>
      </p:sp>
      <p:sp>
        <p:nvSpPr>
          <p:cNvPr id="29" name="TextBox 28"/>
          <p:cNvSpPr txBox="1"/>
          <p:nvPr/>
        </p:nvSpPr>
        <p:spPr>
          <a:xfrm>
            <a:off x="304800" y="2038350"/>
            <a:ext cx="5867400" cy="646331"/>
          </a:xfrm>
          <a:prstGeom prst="rect">
            <a:avLst/>
          </a:prstGeom>
          <a:noFill/>
        </p:spPr>
        <p:txBody>
          <a:bodyPr wrap="square" rtlCol="0">
            <a:spAutoFit/>
          </a:bodyPr>
          <a:lstStyle/>
          <a:p>
            <a:r>
              <a:rPr lang="en-US" sz="3600">
                <a:solidFill>
                  <a:schemeClr val="bg1"/>
                </a:solidFill>
                <a:latin typeface="Segoe UI Semibold" panose="020B0702040204020203" pitchFamily="34" charset="0"/>
              </a:rPr>
              <a:t>TITLE OF PRESENTATION</a:t>
            </a:r>
          </a:p>
        </p:txBody>
      </p:sp>
      <p:sp>
        <p:nvSpPr>
          <p:cNvPr id="30" name="TextBox 29"/>
          <p:cNvSpPr txBox="1"/>
          <p:nvPr/>
        </p:nvSpPr>
        <p:spPr>
          <a:xfrm>
            <a:off x="330437" y="2643143"/>
            <a:ext cx="4343400" cy="400110"/>
          </a:xfrm>
          <a:prstGeom prst="rect">
            <a:avLst/>
          </a:prstGeom>
          <a:noFill/>
        </p:spPr>
        <p:txBody>
          <a:bodyPr wrap="square" rtlCol="0">
            <a:spAutoFit/>
          </a:bodyPr>
          <a:lstStyle/>
          <a:p>
            <a:r>
              <a:rPr lang="en-US" sz="2000">
                <a:solidFill>
                  <a:schemeClr val="accent5"/>
                </a:solidFill>
                <a:latin typeface="Segoe UI" panose="020B0502040204020203" pitchFamily="34" charset="0"/>
                <a:ea typeface="Segoe UI" panose="020B0502040204020203" pitchFamily="34" charset="0"/>
                <a:cs typeface="Segoe UI" panose="020B0502040204020203" pitchFamily="34" charset="0"/>
              </a:rPr>
              <a:t>Name of Presenter</a:t>
            </a:r>
          </a:p>
        </p:txBody>
      </p:sp>
      <p:sp>
        <p:nvSpPr>
          <p:cNvPr id="31" name="TextBox 30"/>
          <p:cNvSpPr txBox="1"/>
          <p:nvPr/>
        </p:nvSpPr>
        <p:spPr>
          <a:xfrm>
            <a:off x="329184" y="2952750"/>
            <a:ext cx="5157216" cy="400110"/>
          </a:xfrm>
          <a:prstGeom prst="rect">
            <a:avLst/>
          </a:prstGeom>
          <a:noFill/>
        </p:spPr>
        <p:txBody>
          <a:bodyPr wrap="square" rtlCol="0">
            <a:spAutoFit/>
          </a:bodyPr>
          <a:lstStyle/>
          <a:p>
            <a:r>
              <a:rPr lang="en-US" sz="2000">
                <a:solidFill>
                  <a:schemeClr val="accent5"/>
                </a:solidFill>
                <a:latin typeface="Segoe UI" panose="020B0502040204020203" pitchFamily="34" charset="0"/>
                <a:ea typeface="Segoe UI" panose="020B0502040204020203" pitchFamily="34" charset="0"/>
                <a:cs typeface="Segoe UI" panose="020B0502040204020203" pitchFamily="34" charset="0"/>
              </a:rPr>
              <a:t>Energy Research and Development Division</a:t>
            </a:r>
          </a:p>
        </p:txBody>
      </p:sp>
      <p:sp>
        <p:nvSpPr>
          <p:cNvPr id="32" name="TextBox 31"/>
          <p:cNvSpPr txBox="1"/>
          <p:nvPr/>
        </p:nvSpPr>
        <p:spPr>
          <a:xfrm>
            <a:off x="304800" y="4019550"/>
            <a:ext cx="4343400" cy="861774"/>
          </a:xfrm>
          <a:prstGeom prst="rect">
            <a:avLst/>
          </a:prstGeom>
          <a:noFill/>
        </p:spPr>
        <p:txBody>
          <a:bodyPr wrap="square" rtlCol="0">
            <a:spAutoFit/>
          </a:bodyPr>
          <a:lstStyle/>
          <a:p>
            <a:r>
              <a:rPr lang="en-US" sz="1600">
                <a:solidFill>
                  <a:schemeClr val="bg1"/>
                </a:solidFill>
                <a:latin typeface="Segoe UI" panose="020B0502040204020203" pitchFamily="34" charset="0"/>
                <a:ea typeface="Segoe UI" panose="020B0502040204020203" pitchFamily="34" charset="0"/>
                <a:cs typeface="Segoe UI" panose="020B0502040204020203" pitchFamily="34" charset="0"/>
              </a:rPr>
              <a:t>Title of conference/meeting</a:t>
            </a:r>
          </a:p>
          <a:p>
            <a:r>
              <a:rPr lang="en-US" sz="1600">
                <a:solidFill>
                  <a:schemeClr val="bg1"/>
                </a:solidFill>
                <a:latin typeface="Segoe UI" panose="020B0502040204020203" pitchFamily="34" charset="0"/>
                <a:ea typeface="Segoe UI" panose="020B0502040204020203" pitchFamily="34" charset="0"/>
                <a:cs typeface="Segoe UI" panose="020B0502040204020203" pitchFamily="34" charset="0"/>
              </a:rPr>
              <a:t>Location presentation was given</a:t>
            </a:r>
          </a:p>
          <a:p>
            <a:r>
              <a:rPr lang="en-US" sz="1600">
                <a:solidFill>
                  <a:schemeClr val="bg1"/>
                </a:solidFill>
                <a:latin typeface="Segoe UI" panose="020B0502040204020203" pitchFamily="34" charset="0"/>
                <a:ea typeface="Segoe UI" panose="020B0502040204020203" pitchFamily="34" charset="0"/>
                <a:cs typeface="Segoe UI" panose="020B0502040204020203" pitchFamily="34" charset="0"/>
              </a:rPr>
              <a:t>Date of meeting</a:t>
            </a:r>
          </a:p>
        </p:txBody>
      </p:sp>
      <p:cxnSp>
        <p:nvCxnSpPr>
          <p:cNvPr id="33" name="Straight Connector 32"/>
          <p:cNvCxnSpPr/>
          <p:nvPr/>
        </p:nvCxnSpPr>
        <p:spPr>
          <a:xfrm>
            <a:off x="381000" y="3695700"/>
            <a:ext cx="56388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11" name="Rectangle 1"/>
          <p:cNvSpPr/>
          <p:nvPr userDrawn="1"/>
        </p:nvSpPr>
        <p:spPr>
          <a:xfrm>
            <a:off x="3886200" y="0"/>
            <a:ext cx="360045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724400 w 9144000"/>
              <a:gd name="connsiteY2" fmla="*/ 5133975 h 5143500"/>
              <a:gd name="connsiteX3" fmla="*/ 0 w 9144000"/>
              <a:gd name="connsiteY3" fmla="*/ 5143500 h 5143500"/>
              <a:gd name="connsiteX4" fmla="*/ 0 w 9144000"/>
              <a:gd name="connsiteY4" fmla="*/ 0 h 5143500"/>
              <a:gd name="connsiteX0" fmla="*/ 0 w 7239000"/>
              <a:gd name="connsiteY0" fmla="*/ 0 h 5143500"/>
              <a:gd name="connsiteX1" fmla="*/ 7239000 w 7239000"/>
              <a:gd name="connsiteY1" fmla="*/ 0 h 5143500"/>
              <a:gd name="connsiteX2" fmla="*/ 4724400 w 7239000"/>
              <a:gd name="connsiteY2" fmla="*/ 5133975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363855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3638550 w 7239000"/>
              <a:gd name="connsiteY4" fmla="*/ 0 h 5143500"/>
              <a:gd name="connsiteX0" fmla="*/ 0 w 3600450"/>
              <a:gd name="connsiteY0" fmla="*/ 0 h 5143500"/>
              <a:gd name="connsiteX1" fmla="*/ 3600450 w 3600450"/>
              <a:gd name="connsiteY1" fmla="*/ 0 h 5143500"/>
              <a:gd name="connsiteX2" fmla="*/ 2276475 w 3600450"/>
              <a:gd name="connsiteY2" fmla="*/ 5143500 h 5143500"/>
              <a:gd name="connsiteX3" fmla="*/ 9525 w 3600450"/>
              <a:gd name="connsiteY3" fmla="*/ 5133975 h 5143500"/>
              <a:gd name="connsiteX4" fmla="*/ 0 w 3600450"/>
              <a:gd name="connsiteY4" fmla="*/ 0 h 5143500"/>
              <a:gd name="connsiteX0" fmla="*/ 0 w 3600450"/>
              <a:gd name="connsiteY0" fmla="*/ 0 h 5143500"/>
              <a:gd name="connsiteX1" fmla="*/ 3600450 w 3600450"/>
              <a:gd name="connsiteY1" fmla="*/ 0 h 5143500"/>
              <a:gd name="connsiteX2" fmla="*/ 2276475 w 3600450"/>
              <a:gd name="connsiteY2" fmla="*/ 5143500 h 5143500"/>
              <a:gd name="connsiteX3" fmla="*/ 0 w 3600450"/>
              <a:gd name="connsiteY3" fmla="*/ 5133975 h 5143500"/>
              <a:gd name="connsiteX4" fmla="*/ 0 w 360045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50" h="5143500">
                <a:moveTo>
                  <a:pt x="0" y="0"/>
                </a:moveTo>
                <a:lnTo>
                  <a:pt x="3600450" y="0"/>
                </a:lnTo>
                <a:lnTo>
                  <a:pt x="2276475" y="5143500"/>
                </a:lnTo>
                <a:lnTo>
                  <a:pt x="0" y="513397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
          <p:cNvSpPr/>
          <p:nvPr userDrawn="1"/>
        </p:nvSpPr>
        <p:spPr>
          <a:xfrm>
            <a:off x="0" y="0"/>
            <a:ext cx="7239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724400 w 9144000"/>
              <a:gd name="connsiteY2" fmla="*/ 5133975 h 5143500"/>
              <a:gd name="connsiteX3" fmla="*/ 0 w 9144000"/>
              <a:gd name="connsiteY3" fmla="*/ 5143500 h 5143500"/>
              <a:gd name="connsiteX4" fmla="*/ 0 w 9144000"/>
              <a:gd name="connsiteY4" fmla="*/ 0 h 5143500"/>
              <a:gd name="connsiteX0" fmla="*/ 0 w 7239000"/>
              <a:gd name="connsiteY0" fmla="*/ 0 h 5143500"/>
              <a:gd name="connsiteX1" fmla="*/ 7239000 w 7239000"/>
              <a:gd name="connsiteY1" fmla="*/ 0 h 5143500"/>
              <a:gd name="connsiteX2" fmla="*/ 4724400 w 7239000"/>
              <a:gd name="connsiteY2" fmla="*/ 5133975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0" h="5143500">
                <a:moveTo>
                  <a:pt x="0" y="0"/>
                </a:moveTo>
                <a:lnTo>
                  <a:pt x="7239000" y="0"/>
                </a:lnTo>
                <a:lnTo>
                  <a:pt x="5915025" y="5143500"/>
                </a:lnTo>
                <a:lnTo>
                  <a:pt x="0" y="51435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438150"/>
            <a:ext cx="1383791" cy="1219200"/>
          </a:xfrm>
          <a:prstGeom prst="rect">
            <a:avLst/>
          </a:prstGeom>
        </p:spPr>
      </p:pic>
      <p:sp>
        <p:nvSpPr>
          <p:cNvPr id="14" name="TextBox 13"/>
          <p:cNvSpPr txBox="1"/>
          <p:nvPr userDrawn="1"/>
        </p:nvSpPr>
        <p:spPr>
          <a:xfrm>
            <a:off x="1752600" y="769263"/>
            <a:ext cx="4331209" cy="430887"/>
          </a:xfrm>
          <a:prstGeom prst="rect">
            <a:avLst/>
          </a:prstGeom>
          <a:noFill/>
        </p:spPr>
        <p:txBody>
          <a:bodyPr wrap="square" rtlCol="0">
            <a:spAutoFit/>
          </a:bodyPr>
          <a:lstStyle/>
          <a:p>
            <a:r>
              <a:rPr lang="en-US" sz="2200">
                <a:solidFill>
                  <a:schemeClr val="bg1"/>
                </a:solidFill>
                <a:latin typeface="Century Gothic" panose="020B0502020202020204" pitchFamily="34" charset="0"/>
              </a:rPr>
              <a:t>California</a:t>
            </a:r>
            <a:r>
              <a:rPr lang="en-US" sz="2200" baseline="0">
                <a:solidFill>
                  <a:schemeClr val="bg1"/>
                </a:solidFill>
                <a:latin typeface="Century Gothic" panose="020B0502020202020204" pitchFamily="34" charset="0"/>
              </a:rPr>
              <a:t> </a:t>
            </a:r>
            <a:r>
              <a:rPr lang="en-US" sz="2200">
                <a:solidFill>
                  <a:schemeClr val="bg1"/>
                </a:solidFill>
                <a:latin typeface="Century Gothic" panose="020B0502020202020204" pitchFamily="34" charset="0"/>
              </a:rPr>
              <a:t>Energy Commission</a:t>
            </a:r>
          </a:p>
        </p:txBody>
      </p:sp>
      <p:cxnSp>
        <p:nvCxnSpPr>
          <p:cNvPr id="19" name="Straight Connector 18"/>
          <p:cNvCxnSpPr/>
          <p:nvPr userDrawn="1"/>
        </p:nvCxnSpPr>
        <p:spPr>
          <a:xfrm>
            <a:off x="381000" y="3695700"/>
            <a:ext cx="56388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3" name="Text Placeholder 2"/>
          <p:cNvSpPr>
            <a:spLocks noGrp="1"/>
          </p:cNvSpPr>
          <p:nvPr>
            <p:ph type="body" sz="quarter" idx="10"/>
          </p:nvPr>
        </p:nvSpPr>
        <p:spPr>
          <a:xfrm>
            <a:off x="381000" y="1885950"/>
            <a:ext cx="6019800" cy="757238"/>
          </a:xfrm>
        </p:spPr>
        <p:txBody>
          <a:bodyPr>
            <a:noAutofit/>
          </a:bodyPr>
          <a:lstStyle>
            <a:lvl1pPr>
              <a:defRPr sz="3600" b="1">
                <a:solidFill>
                  <a:schemeClr val="bg1"/>
                </a:solidFill>
                <a:latin typeface="+mj-lt"/>
              </a:defRPr>
            </a:lvl1pPr>
          </a:lstStyle>
          <a:p>
            <a:pPr lvl="0"/>
            <a:r>
              <a:rPr lang="en-US"/>
              <a:t>Edit Master text styles</a:t>
            </a:r>
          </a:p>
        </p:txBody>
      </p:sp>
      <p:sp>
        <p:nvSpPr>
          <p:cNvPr id="5" name="Text Placeholder 4"/>
          <p:cNvSpPr>
            <a:spLocks noGrp="1"/>
          </p:cNvSpPr>
          <p:nvPr>
            <p:ph type="body" sz="quarter" idx="11"/>
          </p:nvPr>
        </p:nvSpPr>
        <p:spPr>
          <a:xfrm>
            <a:off x="381000" y="2633662"/>
            <a:ext cx="5638800" cy="319088"/>
          </a:xfrm>
        </p:spPr>
        <p:txBody>
          <a:bodyPr>
            <a:noAutofit/>
          </a:bodyPr>
          <a:lstStyle>
            <a:lvl1pPr>
              <a:defRPr sz="2000">
                <a:solidFill>
                  <a:schemeClr val="accent5"/>
                </a:solidFill>
              </a:defRPr>
            </a:lvl1pPr>
          </a:lstStyle>
          <a:p>
            <a:pPr lvl="0"/>
            <a:r>
              <a:rPr lang="en-US"/>
              <a:t>Edit Master text styles</a:t>
            </a:r>
          </a:p>
        </p:txBody>
      </p:sp>
      <p:sp>
        <p:nvSpPr>
          <p:cNvPr id="24" name="Text Placeholder 4"/>
          <p:cNvSpPr>
            <a:spLocks noGrp="1"/>
          </p:cNvSpPr>
          <p:nvPr>
            <p:ph type="body" sz="quarter" idx="12"/>
          </p:nvPr>
        </p:nvSpPr>
        <p:spPr>
          <a:xfrm>
            <a:off x="371475" y="4005262"/>
            <a:ext cx="4581525" cy="319088"/>
          </a:xfrm>
        </p:spPr>
        <p:txBody>
          <a:bodyPr>
            <a:noAutofit/>
          </a:bodyPr>
          <a:lstStyle>
            <a:lvl1pPr>
              <a:defRPr sz="1600">
                <a:solidFill>
                  <a:schemeClr val="bg1"/>
                </a:solidFill>
              </a:defRPr>
            </a:lvl1pPr>
          </a:lstStyle>
          <a:p>
            <a:pPr lvl="0"/>
            <a:r>
              <a:rPr lang="en-US"/>
              <a:t>Edit Master text styles</a:t>
            </a:r>
          </a:p>
        </p:txBody>
      </p:sp>
    </p:spTree>
    <p:extLst>
      <p:ext uri="{BB962C8B-B14F-4D97-AF65-F5344CB8AC3E}">
        <p14:creationId xmlns:p14="http://schemas.microsoft.com/office/powerpoint/2010/main" val="1546441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5.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3350"/>
            <a:ext cx="82296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934200" y="4857750"/>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569167A-9D82-438A-BF70-1028D6A4A763}" type="slidenum">
              <a:rPr lang="en-US" smtClean="0"/>
              <a:t>‹#›</a:t>
            </a:fld>
            <a:endParaRPr lang="en-US"/>
          </a:p>
        </p:txBody>
      </p:sp>
    </p:spTree>
    <p:extLst>
      <p:ext uri="{BB962C8B-B14F-4D97-AF65-F5344CB8AC3E}">
        <p14:creationId xmlns:p14="http://schemas.microsoft.com/office/powerpoint/2010/main" val="427534730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7" r:id="rId8"/>
  </p:sldLayoutIdLst>
  <p:hf hdr="0" ftr="0" dt="0"/>
  <p:txStyles>
    <p:titleStyle>
      <a:lvl1pPr algn="ctr" defTabSz="914400" rtl="0" eaLnBrk="1" latinLnBrk="0" hangingPunct="1">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600" kern="1200">
          <a:solidFill>
            <a:schemeClr val="tx2"/>
          </a:solidFill>
          <a:latin typeface="+mn-lt"/>
          <a:ea typeface="+mn-ea"/>
          <a:cs typeface="+mn-cs"/>
        </a:defRPr>
      </a:lvl1pPr>
      <a:lvl2pPr marL="742950" indent="-285750" algn="l" defTabSz="914400" rtl="0" eaLnBrk="1" latinLnBrk="0" hangingPunct="1">
        <a:spcBef>
          <a:spcPct val="20000"/>
        </a:spcBef>
        <a:buFontTx/>
        <a:buBlip>
          <a:blip r:embed="rId11"/>
        </a:buBlip>
        <a:defRPr sz="2400" kern="1200">
          <a:solidFill>
            <a:schemeClr val="tx2"/>
          </a:solidFill>
          <a:latin typeface="+mn-lt"/>
          <a:ea typeface="+mn-ea"/>
          <a:cs typeface="+mn-cs"/>
        </a:defRPr>
      </a:lvl2pPr>
      <a:lvl3pPr marL="1143000" indent="-228600" algn="l" defTabSz="914400" rtl="0" eaLnBrk="1" latinLnBrk="0" hangingPunct="1">
        <a:spcBef>
          <a:spcPct val="20000"/>
        </a:spcBef>
        <a:buFontTx/>
        <a:buBlip>
          <a:blip r:embed="rId11"/>
        </a:buBlip>
        <a:defRPr sz="2000" kern="1200">
          <a:solidFill>
            <a:schemeClr val="tx2"/>
          </a:solidFill>
          <a:latin typeface="+mn-lt"/>
          <a:ea typeface="+mn-ea"/>
          <a:cs typeface="+mn-cs"/>
        </a:defRPr>
      </a:lvl3pPr>
      <a:lvl4pPr marL="1600200" indent="-228600" algn="l" defTabSz="914400" rtl="0" eaLnBrk="1" latinLnBrk="0" hangingPunct="1">
        <a:spcBef>
          <a:spcPct val="20000"/>
        </a:spcBef>
        <a:buFontTx/>
        <a:buBlip>
          <a:blip r:embed="rId11"/>
        </a:buBlip>
        <a:defRPr sz="1800" kern="1200">
          <a:solidFill>
            <a:schemeClr val="tx2"/>
          </a:solidFill>
          <a:latin typeface="+mn-lt"/>
          <a:ea typeface="+mn-ea"/>
          <a:cs typeface="+mn-cs"/>
        </a:defRPr>
      </a:lvl4pPr>
      <a:lvl5pPr marL="2057400" indent="-228600" algn="l" defTabSz="914400" rtl="0" eaLnBrk="1" latinLnBrk="0" hangingPunct="1">
        <a:spcBef>
          <a:spcPct val="20000"/>
        </a:spcBef>
        <a:buFontTx/>
        <a:buBlip>
          <a:blip r:embed="rId11"/>
        </a:buBlip>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3350"/>
            <a:ext cx="82296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934200" y="4857750"/>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569167A-9D82-438A-BF70-1028D6A4A763}" type="slidenum">
              <a:rPr lang="en-US" smtClean="0"/>
              <a:t>‹#›</a:t>
            </a:fld>
            <a:endParaRPr lang="en-US"/>
          </a:p>
        </p:txBody>
      </p:sp>
    </p:spTree>
    <p:extLst>
      <p:ext uri="{BB962C8B-B14F-4D97-AF65-F5344CB8AC3E}">
        <p14:creationId xmlns:p14="http://schemas.microsoft.com/office/powerpoint/2010/main" val="4105167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ctr" defTabSz="914400" rtl="0" eaLnBrk="1" latinLnBrk="0" hangingPunct="1">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600" kern="1200">
          <a:solidFill>
            <a:schemeClr val="tx2"/>
          </a:solidFill>
          <a:latin typeface="+mn-lt"/>
          <a:ea typeface="+mn-ea"/>
          <a:cs typeface="+mn-cs"/>
        </a:defRPr>
      </a:lvl1pPr>
      <a:lvl2pPr marL="742950" indent="-285750" algn="l" defTabSz="914400" rtl="0" eaLnBrk="1" latinLnBrk="0" hangingPunct="1">
        <a:spcBef>
          <a:spcPct val="20000"/>
        </a:spcBef>
        <a:buFontTx/>
        <a:buBlip>
          <a:blip r:embed="rId11"/>
        </a:buBlip>
        <a:defRPr sz="2400" kern="1200">
          <a:solidFill>
            <a:schemeClr val="tx2"/>
          </a:solidFill>
          <a:latin typeface="+mn-lt"/>
          <a:ea typeface="+mn-ea"/>
          <a:cs typeface="+mn-cs"/>
        </a:defRPr>
      </a:lvl2pPr>
      <a:lvl3pPr marL="1143000" indent="-228600" algn="l" defTabSz="914400" rtl="0" eaLnBrk="1" latinLnBrk="0" hangingPunct="1">
        <a:spcBef>
          <a:spcPct val="20000"/>
        </a:spcBef>
        <a:buFontTx/>
        <a:buBlip>
          <a:blip r:embed="rId11"/>
        </a:buBlip>
        <a:defRPr sz="2000" kern="1200">
          <a:solidFill>
            <a:schemeClr val="tx2"/>
          </a:solidFill>
          <a:latin typeface="+mn-lt"/>
          <a:ea typeface="+mn-ea"/>
          <a:cs typeface="+mn-cs"/>
        </a:defRPr>
      </a:lvl3pPr>
      <a:lvl4pPr marL="1600200" indent="-228600" algn="l" defTabSz="914400" rtl="0" eaLnBrk="1" latinLnBrk="0" hangingPunct="1">
        <a:spcBef>
          <a:spcPct val="20000"/>
        </a:spcBef>
        <a:buFontTx/>
        <a:buBlip>
          <a:blip r:embed="rId11"/>
        </a:buBlip>
        <a:defRPr sz="1800" kern="1200">
          <a:solidFill>
            <a:schemeClr val="tx2"/>
          </a:solidFill>
          <a:latin typeface="+mn-lt"/>
          <a:ea typeface="+mn-ea"/>
          <a:cs typeface="+mn-cs"/>
        </a:defRPr>
      </a:lvl4pPr>
      <a:lvl5pPr marL="2057400" indent="-228600" algn="l" defTabSz="914400" rtl="0" eaLnBrk="1" latinLnBrk="0" hangingPunct="1">
        <a:spcBef>
          <a:spcPct val="20000"/>
        </a:spcBef>
        <a:buFontTx/>
        <a:buBlip>
          <a:blip r:embed="rId11"/>
        </a:buBlip>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mailto:cdawg@energy.ca.gov"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www.caiso.com/TodaysOutlook/Pages/default.aspx#section-ra-capacity-tren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cdawg@energy.ca.gov" TargetMode="External"/><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docket@energy.ca.gov" TargetMode="External"/><Relationship Id="rId5" Type="http://schemas.openxmlformats.org/officeDocument/2006/relationships/image" Target="../media/image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62080" y="1809750"/>
            <a:ext cx="5648195" cy="1150146"/>
          </a:xfrm>
        </p:spPr>
        <p:txBody>
          <a:bodyPr>
            <a:normAutofit/>
          </a:bodyPr>
          <a:lstStyle/>
          <a:p>
            <a:pPr algn="l"/>
            <a:r>
              <a:rPr lang="en-US" sz="2000" dirty="0">
                <a:solidFill>
                  <a:schemeClr val="bg1"/>
                </a:solidFill>
                <a:ea typeface="+mj-lt"/>
                <a:cs typeface="+mj-lt"/>
              </a:rPr>
              <a:t>Climate Data and Analysis Working Group: </a:t>
            </a:r>
            <a:r>
              <a:rPr lang="en-US" sz="1800" b="0" dirty="0">
                <a:solidFill>
                  <a:schemeClr val="bg1"/>
                </a:solidFill>
                <a:ea typeface="+mj-lt"/>
                <a:cs typeface="+mj-lt"/>
              </a:rPr>
              <a:t>Purpose, Ongoing Research, Future Topics</a:t>
            </a:r>
            <a:endParaRPr lang="en-US" b="0" dirty="0">
              <a:solidFill>
                <a:schemeClr val="bg1"/>
              </a:solidFill>
            </a:endParaRPr>
          </a:p>
        </p:txBody>
      </p:sp>
      <p:sp>
        <p:nvSpPr>
          <p:cNvPr id="3" name="Text Placeholder 2"/>
          <p:cNvSpPr>
            <a:spLocks noGrp="1"/>
          </p:cNvSpPr>
          <p:nvPr>
            <p:ph type="body" sz="quarter" idx="11"/>
          </p:nvPr>
        </p:nvSpPr>
        <p:spPr>
          <a:xfrm>
            <a:off x="371475" y="3105151"/>
            <a:ext cx="5638800" cy="609600"/>
          </a:xfrm>
        </p:spPr>
        <p:txBody>
          <a:bodyPr/>
          <a:lstStyle/>
          <a:p>
            <a:r>
              <a:rPr lang="en-US" sz="1400"/>
              <a:t>Energy-Related Environmental Research</a:t>
            </a:r>
          </a:p>
          <a:p>
            <a:r>
              <a:rPr lang="en-US" sz="1400"/>
              <a:t>Energy Research &amp; Development Division </a:t>
            </a:r>
          </a:p>
        </p:txBody>
      </p:sp>
      <p:sp>
        <p:nvSpPr>
          <p:cNvPr id="4" name="Text Placeholder 3"/>
          <p:cNvSpPr>
            <a:spLocks noGrp="1"/>
          </p:cNvSpPr>
          <p:nvPr>
            <p:ph type="body" sz="quarter" idx="12"/>
          </p:nvPr>
        </p:nvSpPr>
        <p:spPr/>
        <p:txBody>
          <a:bodyPr vert="horz" lIns="91440" tIns="45720" rIns="91440" bIns="45720" rtlCol="0" anchor="t">
            <a:noAutofit/>
          </a:bodyPr>
          <a:lstStyle/>
          <a:p>
            <a:r>
              <a:rPr lang="en-US"/>
              <a:t>September 7, 2022</a:t>
            </a:r>
          </a:p>
        </p:txBody>
      </p:sp>
    </p:spTree>
    <p:extLst>
      <p:ext uri="{BB962C8B-B14F-4D97-AF65-F5344CB8AC3E}">
        <p14:creationId xmlns:p14="http://schemas.microsoft.com/office/powerpoint/2010/main" val="196179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F7053-15EC-48EE-A44F-2B19F609E02C}"/>
              </a:ext>
            </a:extLst>
          </p:cNvPr>
          <p:cNvSpPr>
            <a:spLocks noGrp="1"/>
          </p:cNvSpPr>
          <p:nvPr>
            <p:ph type="title"/>
          </p:nvPr>
        </p:nvSpPr>
        <p:spPr/>
        <p:txBody>
          <a:bodyPr/>
          <a:lstStyle/>
          <a:p>
            <a:r>
              <a:rPr lang="en-US" dirty="0"/>
              <a:t>Housekeeping</a:t>
            </a:r>
            <a:endParaRPr lang="en-US" b="0" i="1" dirty="0"/>
          </a:p>
        </p:txBody>
      </p:sp>
      <p:sp>
        <p:nvSpPr>
          <p:cNvPr id="3" name="Content Placeholder 2">
            <a:extLst>
              <a:ext uri="{FF2B5EF4-FFF2-40B4-BE49-F238E27FC236}">
                <a16:creationId xmlns:a16="http://schemas.microsoft.com/office/drawing/2014/main" id="{BCCDD063-2ED8-4E50-BF64-071D710AE819}"/>
              </a:ext>
            </a:extLst>
          </p:cNvPr>
          <p:cNvSpPr>
            <a:spLocks noGrp="1"/>
          </p:cNvSpPr>
          <p:nvPr>
            <p:ph idx="1"/>
          </p:nvPr>
        </p:nvSpPr>
        <p:spPr/>
        <p:txBody>
          <a:bodyPr>
            <a:normAutofit/>
          </a:bodyPr>
          <a:lstStyle/>
          <a:p>
            <a:pPr marL="457200" indent="-457200">
              <a:buFont typeface="Arial" panose="020B0604020202020204" pitchFamily="34" charset="0"/>
              <a:buChar char="•"/>
            </a:pPr>
            <a:r>
              <a:rPr lang="en-US" sz="2000"/>
              <a:t>Meetings are </a:t>
            </a:r>
            <a:r>
              <a:rPr lang="en-US" sz="2000" b="1" u="sng"/>
              <a:t>not</a:t>
            </a:r>
            <a:r>
              <a:rPr lang="en-US" sz="2000"/>
              <a:t> recorded </a:t>
            </a:r>
            <a:r>
              <a:rPr lang="en-US" sz="1800" i="1"/>
              <a:t>(but materials will be posted)</a:t>
            </a:r>
          </a:p>
          <a:p>
            <a:pPr marL="457200" indent="-457200">
              <a:buFont typeface="Arial" panose="020B0604020202020204" pitchFamily="34" charset="0"/>
              <a:buChar char="•"/>
            </a:pPr>
            <a:r>
              <a:rPr lang="en-US" sz="2000"/>
              <a:t>Welcome candid exchange</a:t>
            </a:r>
          </a:p>
          <a:p>
            <a:pPr marL="457200" indent="-457200">
              <a:buFont typeface="Arial" panose="020B0604020202020204" pitchFamily="34" charset="0"/>
              <a:buChar char="•"/>
            </a:pPr>
            <a:r>
              <a:rPr lang="en-US" sz="2000"/>
              <a:t>Please “raise hand” to speak</a:t>
            </a:r>
          </a:p>
          <a:p>
            <a:pPr marL="457200" indent="-457200">
              <a:buFont typeface="Arial" panose="020B0604020202020204" pitchFamily="34" charset="0"/>
              <a:buChar char="•"/>
            </a:pPr>
            <a:r>
              <a:rPr lang="en-US" sz="2000"/>
              <a:t>Please mute when not speaking</a:t>
            </a:r>
          </a:p>
          <a:p>
            <a:endParaRPr lang="en-US" sz="2000"/>
          </a:p>
          <a:p>
            <a:pPr marL="457200" indent="-457200">
              <a:buFont typeface="Arial" panose="020B0604020202020204" pitchFamily="34" charset="0"/>
              <a:buChar char="•"/>
            </a:pPr>
            <a:r>
              <a:rPr lang="en-US" sz="2000"/>
              <a:t>You can reach us at: </a:t>
            </a:r>
            <a:r>
              <a:rPr lang="en-US" sz="2000">
                <a:ea typeface="+mn-lt"/>
                <a:cs typeface="+mn-lt"/>
                <a:hlinkClick r:id="rId3"/>
              </a:rPr>
              <a:t>cdawg@energy.ca.gov</a:t>
            </a:r>
            <a:endParaRPr lang="en-US" sz="2000"/>
          </a:p>
          <a:p>
            <a:endParaRPr lang="en-US" sz="2000"/>
          </a:p>
          <a:p>
            <a:endParaRPr lang="en-US"/>
          </a:p>
        </p:txBody>
      </p:sp>
      <p:sp>
        <p:nvSpPr>
          <p:cNvPr id="6" name="TextBox 5">
            <a:extLst>
              <a:ext uri="{FF2B5EF4-FFF2-40B4-BE49-F238E27FC236}">
                <a16:creationId xmlns:a16="http://schemas.microsoft.com/office/drawing/2014/main" id="{DCC60747-6351-7E00-F982-087CF408FD00}"/>
              </a:ext>
            </a:extLst>
          </p:cNvPr>
          <p:cNvSpPr txBox="1"/>
          <p:nvPr/>
        </p:nvSpPr>
        <p:spPr>
          <a:xfrm>
            <a:off x="1889808" y="4130749"/>
            <a:ext cx="5669184" cy="636072"/>
          </a:xfrm>
          <a:prstGeom prst="rect">
            <a:avLst/>
          </a:prstGeom>
          <a:noFill/>
          <a:ln>
            <a:solidFill>
              <a:schemeClr val="accent5">
                <a:lumMod val="75000"/>
              </a:schemeClr>
            </a:solidFill>
          </a:ln>
        </p:spPr>
        <p:txBody>
          <a:bodyPr wrap="square" rtlCol="0">
            <a:spAutoFit/>
          </a:bodyPr>
          <a:lstStyle/>
          <a:p>
            <a:pPr algn="ctr">
              <a:spcBef>
                <a:spcPts val="400"/>
              </a:spcBef>
              <a:buClr>
                <a:schemeClr val="tx2"/>
              </a:buClr>
            </a:pPr>
            <a:r>
              <a:rPr lang="en-US" sz="1600" i="1">
                <a:solidFill>
                  <a:schemeClr val="accent4">
                    <a:lumMod val="50000"/>
                  </a:schemeClr>
                </a:solidFill>
                <a:ea typeface="+mn-lt"/>
                <a:cs typeface="+mn-lt"/>
              </a:rPr>
              <a:t>Please raise hand and unmute yourself to talk.</a:t>
            </a:r>
          </a:p>
          <a:p>
            <a:pPr algn="ctr">
              <a:spcBef>
                <a:spcPts val="400"/>
              </a:spcBef>
              <a:buClr>
                <a:schemeClr val="tx2"/>
              </a:buClr>
            </a:pPr>
            <a:r>
              <a:rPr lang="en-US" sz="1600" i="1">
                <a:solidFill>
                  <a:schemeClr val="accent4">
                    <a:lumMod val="50000"/>
                  </a:schemeClr>
                </a:solidFill>
                <a:ea typeface="+mn-lt"/>
                <a:cs typeface="+mn-lt"/>
              </a:rPr>
              <a:t>Phone controls: press *6 to mute/unmute, *9 to raise hand.</a:t>
            </a:r>
            <a:endParaRPr lang="en-US"/>
          </a:p>
        </p:txBody>
      </p:sp>
      <p:sp>
        <p:nvSpPr>
          <p:cNvPr id="4" name="Slide Number Placeholder 3">
            <a:extLst>
              <a:ext uri="{FF2B5EF4-FFF2-40B4-BE49-F238E27FC236}">
                <a16:creationId xmlns:a16="http://schemas.microsoft.com/office/drawing/2014/main" id="{8B117BB5-C9FE-43D8-B28A-6586950FD3BE}"/>
              </a:ext>
            </a:extLst>
          </p:cNvPr>
          <p:cNvSpPr>
            <a:spLocks noGrp="1"/>
          </p:cNvSpPr>
          <p:nvPr>
            <p:ph type="sldNum" sz="quarter" idx="12"/>
          </p:nvPr>
        </p:nvSpPr>
        <p:spPr/>
        <p:txBody>
          <a:bodyPr/>
          <a:lstStyle/>
          <a:p>
            <a:fld id="{8569167A-9D82-438A-BF70-1028D6A4A763}" type="slidenum">
              <a:rPr lang="en-US" smtClean="0"/>
              <a:t>2</a:t>
            </a:fld>
            <a:endParaRPr lang="en-US"/>
          </a:p>
        </p:txBody>
      </p:sp>
    </p:spTree>
    <p:extLst>
      <p:ext uri="{BB962C8B-B14F-4D97-AF65-F5344CB8AC3E}">
        <p14:creationId xmlns:p14="http://schemas.microsoft.com/office/powerpoint/2010/main" val="972225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F7053-15EC-48EE-A44F-2B19F609E02C}"/>
              </a:ext>
            </a:extLst>
          </p:cNvPr>
          <p:cNvSpPr>
            <a:spLocks noGrp="1"/>
          </p:cNvSpPr>
          <p:nvPr>
            <p:ph type="title"/>
          </p:nvPr>
        </p:nvSpPr>
        <p:spPr/>
        <p:txBody>
          <a:bodyPr>
            <a:normAutofit/>
          </a:bodyPr>
          <a:lstStyle/>
          <a:p>
            <a:r>
              <a:rPr lang="en-US" sz="2800" dirty="0">
                <a:solidFill>
                  <a:schemeClr val="accent4">
                    <a:lumMod val="50000"/>
                  </a:schemeClr>
                </a:solidFill>
              </a:rPr>
              <a:t>Please conserve energy </a:t>
            </a:r>
            <a:r>
              <a:rPr lang="en-US" sz="2800" b="0" dirty="0">
                <a:solidFill>
                  <a:schemeClr val="accent4">
                    <a:lumMod val="50000"/>
                  </a:schemeClr>
                </a:solidFill>
              </a:rPr>
              <a:t>(4-9 PM)</a:t>
            </a:r>
            <a:endParaRPr lang="en-US" sz="2800" b="0" i="1" dirty="0">
              <a:solidFill>
                <a:schemeClr val="accent4">
                  <a:lumMod val="50000"/>
                </a:schemeClr>
              </a:solidFill>
            </a:endParaRPr>
          </a:p>
        </p:txBody>
      </p:sp>
      <p:sp>
        <p:nvSpPr>
          <p:cNvPr id="3" name="Content Placeholder 2">
            <a:extLst>
              <a:ext uri="{FF2B5EF4-FFF2-40B4-BE49-F238E27FC236}">
                <a16:creationId xmlns:a16="http://schemas.microsoft.com/office/drawing/2014/main" id="{BCCDD063-2ED8-4E50-BF64-071D710AE819}"/>
              </a:ext>
              <a:ext uri="{C183D7F6-B498-43B3-948B-1728B52AA6E4}">
                <adec:decorative xmlns:adec="http://schemas.microsoft.com/office/drawing/2017/decorative" val="1"/>
              </a:ext>
            </a:extLst>
          </p:cNvPr>
          <p:cNvSpPr>
            <a:spLocks noGrp="1"/>
          </p:cNvSpPr>
          <p:nvPr>
            <p:ph idx="1"/>
          </p:nvPr>
        </p:nvSpPr>
        <p:spPr/>
        <p:txBody>
          <a:bodyPr>
            <a:normAutofit/>
          </a:bodyPr>
          <a:lstStyle/>
          <a:p>
            <a:endParaRPr lang="en-US" sz="2000"/>
          </a:p>
          <a:p>
            <a:endParaRPr lang="en-US" sz="2000"/>
          </a:p>
          <a:p>
            <a:endParaRPr lang="en-US"/>
          </a:p>
        </p:txBody>
      </p:sp>
      <p:pic>
        <p:nvPicPr>
          <p:cNvPr id="7" name="Picture 6" descr="A screenshot of a graph">
            <a:extLst>
              <a:ext uri="{FF2B5EF4-FFF2-40B4-BE49-F238E27FC236}">
                <a16:creationId xmlns:a16="http://schemas.microsoft.com/office/drawing/2014/main" id="{85A7F2E5-2D69-4F95-03C6-B8E31E4ACB23}"/>
              </a:ext>
            </a:extLst>
          </p:cNvPr>
          <p:cNvPicPr>
            <a:picLocks noChangeAspect="1"/>
          </p:cNvPicPr>
          <p:nvPr/>
        </p:nvPicPr>
        <p:blipFill rotWithShape="1">
          <a:blip r:embed="rId3"/>
          <a:srcRect b="8819"/>
          <a:stretch/>
        </p:blipFill>
        <p:spPr>
          <a:xfrm>
            <a:off x="1854784" y="850204"/>
            <a:ext cx="5434431" cy="3931920"/>
          </a:xfrm>
          <a:prstGeom prst="rect">
            <a:avLst/>
          </a:prstGeom>
        </p:spPr>
      </p:pic>
      <p:sp>
        <p:nvSpPr>
          <p:cNvPr id="10" name="Oval 9">
            <a:extLst>
              <a:ext uri="{FF2B5EF4-FFF2-40B4-BE49-F238E27FC236}">
                <a16:creationId xmlns:a16="http://schemas.microsoft.com/office/drawing/2014/main" id="{31471C19-B9FA-AB3F-9E1C-6660BB092947}"/>
              </a:ext>
              <a:ext uri="{C183D7F6-B498-43B3-948B-1728B52AA6E4}">
                <adec:decorative xmlns:adec="http://schemas.microsoft.com/office/drawing/2017/decorative" val="1"/>
              </a:ext>
            </a:extLst>
          </p:cNvPr>
          <p:cNvSpPr/>
          <p:nvPr/>
        </p:nvSpPr>
        <p:spPr>
          <a:xfrm>
            <a:off x="5734057" y="2816164"/>
            <a:ext cx="921327" cy="352705"/>
          </a:xfrm>
          <a:prstGeom prst="ellipse">
            <a:avLst/>
          </a:prstGeom>
          <a:noFill/>
          <a:ln w="127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descr="Arrow pointing to hours 4-9 PM">
            <a:extLst>
              <a:ext uri="{FF2B5EF4-FFF2-40B4-BE49-F238E27FC236}">
                <a16:creationId xmlns:a16="http://schemas.microsoft.com/office/drawing/2014/main" id="{CA71D79C-72F6-393D-7A49-ADC9DB43DA9A}"/>
              </a:ext>
              <a:ext uri="{C183D7F6-B498-43B3-948B-1728B52AA6E4}">
                <adec:decorative xmlns:adec="http://schemas.microsoft.com/office/drawing/2017/decorative" val="0"/>
              </a:ext>
            </a:extLst>
          </p:cNvPr>
          <p:cNvCxnSpPr>
            <a:cxnSpLocks/>
          </p:cNvCxnSpPr>
          <p:nvPr/>
        </p:nvCxnSpPr>
        <p:spPr>
          <a:xfrm flipH="1">
            <a:off x="6194720" y="721800"/>
            <a:ext cx="554175" cy="2018738"/>
          </a:xfrm>
          <a:prstGeom prst="straightConnector1">
            <a:avLst/>
          </a:prstGeom>
          <a:ln>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4B3113-EE6B-51C3-F05D-776AFEE7701A}"/>
              </a:ext>
            </a:extLst>
          </p:cNvPr>
          <p:cNvSpPr txBox="1"/>
          <p:nvPr/>
        </p:nvSpPr>
        <p:spPr>
          <a:xfrm>
            <a:off x="1359940" y="4866501"/>
            <a:ext cx="6839705" cy="276999"/>
          </a:xfrm>
          <a:prstGeom prst="rect">
            <a:avLst/>
          </a:prstGeom>
          <a:noFill/>
        </p:spPr>
        <p:txBody>
          <a:bodyPr wrap="square">
            <a:spAutoFit/>
          </a:bodyPr>
          <a:lstStyle/>
          <a:p>
            <a:r>
              <a:rPr lang="en-US" sz="1200" i="1"/>
              <a:t>source</a:t>
            </a:r>
            <a:r>
              <a:rPr lang="en-US" sz="1200"/>
              <a:t>: </a:t>
            </a:r>
            <a:r>
              <a:rPr lang="en-US" sz="1200">
                <a:hlinkClick r:id="rId4"/>
              </a:rPr>
              <a:t>https://www.caiso.com/TodaysOutlook/Pages/default.aspx#section-ra-capacity-trend</a:t>
            </a:r>
            <a:r>
              <a:rPr lang="en-US" sz="1200"/>
              <a:t> </a:t>
            </a:r>
          </a:p>
        </p:txBody>
      </p:sp>
      <p:sp>
        <p:nvSpPr>
          <p:cNvPr id="4" name="Slide Number Placeholder 3">
            <a:extLst>
              <a:ext uri="{FF2B5EF4-FFF2-40B4-BE49-F238E27FC236}">
                <a16:creationId xmlns:a16="http://schemas.microsoft.com/office/drawing/2014/main" id="{8B117BB5-C9FE-43D8-B28A-6586950FD3BE}"/>
              </a:ext>
            </a:extLst>
          </p:cNvPr>
          <p:cNvSpPr>
            <a:spLocks noGrp="1"/>
          </p:cNvSpPr>
          <p:nvPr>
            <p:ph type="sldNum" sz="quarter" idx="12"/>
          </p:nvPr>
        </p:nvSpPr>
        <p:spPr/>
        <p:txBody>
          <a:bodyPr/>
          <a:lstStyle/>
          <a:p>
            <a:fld id="{8569167A-9D82-438A-BF70-1028D6A4A763}" type="slidenum">
              <a:rPr lang="en-US" smtClean="0"/>
              <a:t>3</a:t>
            </a:fld>
            <a:endParaRPr lang="en-US"/>
          </a:p>
        </p:txBody>
      </p:sp>
    </p:spTree>
    <p:extLst>
      <p:ext uri="{BB962C8B-B14F-4D97-AF65-F5344CB8AC3E}">
        <p14:creationId xmlns:p14="http://schemas.microsoft.com/office/powerpoint/2010/main" val="83944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F7053-15EC-48EE-A44F-2B19F609E02C}"/>
              </a:ext>
            </a:extLst>
          </p:cNvPr>
          <p:cNvSpPr>
            <a:spLocks noGrp="1"/>
          </p:cNvSpPr>
          <p:nvPr>
            <p:ph type="title"/>
          </p:nvPr>
        </p:nvSpPr>
        <p:spPr/>
        <p:txBody>
          <a:bodyPr/>
          <a:lstStyle/>
          <a:p>
            <a:r>
              <a:rPr lang="en-US" dirty="0"/>
              <a:t>Today’s Agenda</a:t>
            </a:r>
            <a:endParaRPr lang="en-US" b="0" i="1" dirty="0"/>
          </a:p>
        </p:txBody>
      </p:sp>
      <p:pic>
        <p:nvPicPr>
          <p:cNvPr id="6" name="Picture 5" descr="Today's Agenda">
            <a:extLst>
              <a:ext uri="{FF2B5EF4-FFF2-40B4-BE49-F238E27FC236}">
                <a16:creationId xmlns:a16="http://schemas.microsoft.com/office/drawing/2014/main" id="{9BFBBB24-DF52-6D1F-DFDB-D3EBE7FD0754}"/>
              </a:ext>
            </a:extLst>
          </p:cNvPr>
          <p:cNvPicPr>
            <a:picLocks noChangeAspect="1"/>
          </p:cNvPicPr>
          <p:nvPr/>
        </p:nvPicPr>
        <p:blipFill rotWithShape="1">
          <a:blip r:embed="rId3"/>
          <a:srcRect t="104" b="287"/>
          <a:stretch/>
        </p:blipFill>
        <p:spPr>
          <a:xfrm>
            <a:off x="1252537" y="1307592"/>
            <a:ext cx="6638925" cy="2523744"/>
          </a:xfrm>
          <a:prstGeom prst="rect">
            <a:avLst/>
          </a:prstGeom>
        </p:spPr>
      </p:pic>
      <p:sp>
        <p:nvSpPr>
          <p:cNvPr id="4" name="Slide Number Placeholder 3">
            <a:extLst>
              <a:ext uri="{FF2B5EF4-FFF2-40B4-BE49-F238E27FC236}">
                <a16:creationId xmlns:a16="http://schemas.microsoft.com/office/drawing/2014/main" id="{8B117BB5-C9FE-43D8-B28A-6586950FD3BE}"/>
              </a:ext>
            </a:extLst>
          </p:cNvPr>
          <p:cNvSpPr>
            <a:spLocks noGrp="1"/>
          </p:cNvSpPr>
          <p:nvPr>
            <p:ph type="sldNum" sz="quarter" idx="12"/>
          </p:nvPr>
        </p:nvSpPr>
        <p:spPr/>
        <p:txBody>
          <a:bodyPr/>
          <a:lstStyle/>
          <a:p>
            <a:fld id="{8569167A-9D82-438A-BF70-1028D6A4A763}" type="slidenum">
              <a:rPr lang="en-US" smtClean="0"/>
              <a:t>4</a:t>
            </a:fld>
            <a:endParaRPr lang="en-US"/>
          </a:p>
        </p:txBody>
      </p:sp>
    </p:spTree>
    <p:extLst>
      <p:ext uri="{BB962C8B-B14F-4D97-AF65-F5344CB8AC3E}">
        <p14:creationId xmlns:p14="http://schemas.microsoft.com/office/powerpoint/2010/main" val="301182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3350"/>
            <a:ext cx="8077200" cy="762000"/>
          </a:xfrm>
        </p:spPr>
        <p:txBody>
          <a:bodyPr>
            <a:noAutofit/>
          </a:bodyPr>
          <a:lstStyle/>
          <a:p>
            <a:pPr indent="-457200">
              <a:lnSpc>
                <a:spcPct val="120000"/>
              </a:lnSpc>
              <a:spcBef>
                <a:spcPts val="400"/>
              </a:spcBef>
            </a:pPr>
            <a:r>
              <a:rPr lang="en-US" sz="2400" dirty="0">
                <a:ea typeface="+mn-lt"/>
                <a:cs typeface="+mn-lt"/>
              </a:rPr>
              <a:t>We’d love to hear from you!</a:t>
            </a:r>
            <a:endParaRPr lang="en-US" sz="2400" dirty="0">
              <a:cs typeface="Segoe UI"/>
            </a:endParaRPr>
          </a:p>
        </p:txBody>
      </p:sp>
      <p:sp>
        <p:nvSpPr>
          <p:cNvPr id="3" name="Content Placeholder 2"/>
          <p:cNvSpPr>
            <a:spLocks noGrp="1"/>
          </p:cNvSpPr>
          <p:nvPr>
            <p:ph idx="1"/>
          </p:nvPr>
        </p:nvSpPr>
        <p:spPr>
          <a:xfrm>
            <a:off x="457200" y="1276350"/>
            <a:ext cx="8229600" cy="1609354"/>
          </a:xfrm>
          <a:ln>
            <a:solidFill>
              <a:schemeClr val="tx2"/>
            </a:solidFill>
          </a:ln>
        </p:spPr>
        <p:txBody>
          <a:bodyPr vert="horz" lIns="91440" tIns="45720" rIns="91440" bIns="45720" rtlCol="0" anchor="t">
            <a:normAutofit/>
          </a:bodyPr>
          <a:lstStyle/>
          <a:p>
            <a:pPr>
              <a:spcBef>
                <a:spcPts val="400"/>
              </a:spcBef>
            </a:pPr>
            <a:endParaRPr lang="en-US" sz="1400">
              <a:ea typeface="+mn-lt"/>
              <a:cs typeface="+mn-lt"/>
            </a:endParaRPr>
          </a:p>
          <a:p>
            <a:pPr>
              <a:spcBef>
                <a:spcPts val="400"/>
              </a:spcBef>
            </a:pPr>
            <a:endParaRPr lang="en-US" sz="1400">
              <a:ea typeface="+mn-lt"/>
              <a:cs typeface="+mn-lt"/>
            </a:endParaRPr>
          </a:p>
          <a:p>
            <a:pPr>
              <a:spcBef>
                <a:spcPts val="400"/>
              </a:spcBef>
            </a:pPr>
            <a:r>
              <a:rPr lang="en-US" sz="1400">
                <a:ea typeface="+mn-lt"/>
                <a:cs typeface="+mn-lt"/>
              </a:rPr>
              <a:t>Email (</a:t>
            </a:r>
            <a:r>
              <a:rPr lang="en-US" sz="1400">
                <a:ea typeface="+mn-lt"/>
                <a:cs typeface="+mn-lt"/>
                <a:hlinkClick r:id="rId3"/>
              </a:rPr>
              <a:t>cdawg@energy.ca.gov</a:t>
            </a:r>
            <a:r>
              <a:rPr lang="en-US" sz="1400">
                <a:ea typeface="+mn-lt"/>
                <a:cs typeface="+mn-lt"/>
              </a:rPr>
              <a:t>) or call us</a:t>
            </a:r>
            <a:endParaRPr lang="en-US" sz="1000">
              <a:ea typeface="+mn-lt"/>
              <a:cs typeface="+mn-lt"/>
            </a:endParaRPr>
          </a:p>
        </p:txBody>
      </p:sp>
      <p:pic>
        <p:nvPicPr>
          <p:cNvPr id="7" name="Picture 6">
            <a:extLst>
              <a:ext uri="{FF2B5EF4-FFF2-40B4-BE49-F238E27FC236}">
                <a16:creationId xmlns:a16="http://schemas.microsoft.com/office/drawing/2014/main" id="{C8BA73BE-82D0-4954-9422-8CA073985EF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88480" y="1310513"/>
            <a:ext cx="1847850" cy="1470889"/>
          </a:xfrm>
          <a:prstGeom prst="rect">
            <a:avLst/>
          </a:prstGeom>
        </p:spPr>
      </p:pic>
      <p:sp>
        <p:nvSpPr>
          <p:cNvPr id="6" name="Content Placeholder 2">
            <a:extLst>
              <a:ext uri="{FF2B5EF4-FFF2-40B4-BE49-F238E27FC236}">
                <a16:creationId xmlns:a16="http://schemas.microsoft.com/office/drawing/2014/main" id="{D9FE59D9-47A1-457A-AD1E-F79A3469FBFA}"/>
              </a:ext>
            </a:extLst>
          </p:cNvPr>
          <p:cNvSpPr txBox="1">
            <a:spLocks/>
          </p:cNvSpPr>
          <p:nvPr/>
        </p:nvSpPr>
        <p:spPr>
          <a:xfrm>
            <a:off x="457200" y="3062473"/>
            <a:ext cx="8229600" cy="1609354"/>
          </a:xfrm>
          <a:prstGeom prst="rect">
            <a:avLst/>
          </a:prstGeom>
          <a:ln>
            <a:solidFill>
              <a:schemeClr val="accent5">
                <a:lumMod val="50000"/>
              </a:schemeClr>
            </a:solidFill>
          </a:ln>
        </p:spPr>
        <p:txBody>
          <a:bodyPr vert="horz" lIns="91440" tIns="45720" rIns="91440" bIns="45720" rtlCol="0" anchor="t">
            <a:normAutofit/>
          </a:bodyPr>
          <a:lstStyle>
            <a:lvl1pPr marL="0" indent="0" algn="l" defTabSz="914400" rtl="0" eaLnBrk="1" latinLnBrk="0" hangingPunct="1">
              <a:spcBef>
                <a:spcPct val="20000"/>
              </a:spcBef>
              <a:buFont typeface="Arial" panose="020B0604020202020204" pitchFamily="34" charset="0"/>
              <a:buNone/>
              <a:defRPr sz="2600" kern="1200">
                <a:solidFill>
                  <a:schemeClr val="tx2"/>
                </a:solidFill>
                <a:latin typeface="+mn-lt"/>
                <a:ea typeface="+mn-ea"/>
                <a:cs typeface="+mn-cs"/>
              </a:defRPr>
            </a:lvl1pPr>
            <a:lvl2pPr marL="742950" indent="-285750" algn="l" defTabSz="914400" rtl="0" eaLnBrk="1" latinLnBrk="0" hangingPunct="1">
              <a:spcBef>
                <a:spcPct val="20000"/>
              </a:spcBef>
              <a:buFontTx/>
              <a:buBlip>
                <a:blip r:embed="rId5"/>
              </a:buBlip>
              <a:defRPr sz="2400" kern="1200">
                <a:solidFill>
                  <a:schemeClr val="tx2"/>
                </a:solidFill>
                <a:latin typeface="+mn-lt"/>
                <a:ea typeface="+mn-ea"/>
                <a:cs typeface="+mn-cs"/>
              </a:defRPr>
            </a:lvl2pPr>
            <a:lvl3pPr marL="1143000" indent="-228600" algn="l" defTabSz="914400" rtl="0" eaLnBrk="1" latinLnBrk="0" hangingPunct="1">
              <a:spcBef>
                <a:spcPct val="20000"/>
              </a:spcBef>
              <a:buFontTx/>
              <a:buBlip>
                <a:blip r:embed="rId5"/>
              </a:buBlip>
              <a:defRPr sz="2000" kern="1200">
                <a:solidFill>
                  <a:schemeClr val="tx2"/>
                </a:solidFill>
                <a:latin typeface="+mn-lt"/>
                <a:ea typeface="+mn-ea"/>
                <a:cs typeface="+mn-cs"/>
              </a:defRPr>
            </a:lvl3pPr>
            <a:lvl4pPr marL="1600200" indent="-228600" algn="l" defTabSz="914400" rtl="0" eaLnBrk="1" latinLnBrk="0" hangingPunct="1">
              <a:spcBef>
                <a:spcPct val="20000"/>
              </a:spcBef>
              <a:buFontTx/>
              <a:buBlip>
                <a:blip r:embed="rId5"/>
              </a:buBlip>
              <a:defRPr sz="1800" kern="1200">
                <a:solidFill>
                  <a:schemeClr val="tx2"/>
                </a:solidFill>
                <a:latin typeface="+mn-lt"/>
                <a:ea typeface="+mn-ea"/>
                <a:cs typeface="+mn-cs"/>
              </a:defRPr>
            </a:lvl4pPr>
            <a:lvl5pPr marL="2057400" indent="-228600" algn="l" defTabSz="914400" rtl="0" eaLnBrk="1" latinLnBrk="0" hangingPunct="1">
              <a:spcBef>
                <a:spcPct val="20000"/>
              </a:spcBef>
              <a:buFontTx/>
              <a:buBlip>
                <a:blip r:embed="rId5"/>
              </a:buBlip>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400"/>
              </a:spcBef>
            </a:pPr>
            <a:endParaRPr lang="en-US" sz="1400">
              <a:solidFill>
                <a:schemeClr val="accent4">
                  <a:lumMod val="50000"/>
                </a:schemeClr>
              </a:solidFill>
              <a:ea typeface="+mn-lt"/>
              <a:cs typeface="+mn-lt"/>
            </a:endParaRPr>
          </a:p>
          <a:p>
            <a:pPr>
              <a:spcBef>
                <a:spcPts val="400"/>
              </a:spcBef>
            </a:pPr>
            <a:r>
              <a:rPr lang="en-US" sz="1400">
                <a:solidFill>
                  <a:schemeClr val="accent4">
                    <a:lumMod val="50000"/>
                  </a:schemeClr>
                </a:solidFill>
                <a:ea typeface="+mn-lt"/>
                <a:cs typeface="+mn-lt"/>
              </a:rPr>
              <a:t>Submit* to docket (</a:t>
            </a:r>
            <a:r>
              <a:rPr lang="en-US" sz="1400">
                <a:solidFill>
                  <a:schemeClr val="accent4">
                    <a:lumMod val="50000"/>
                  </a:schemeClr>
                </a:solidFill>
                <a:ea typeface="+mn-lt"/>
                <a:cs typeface="+mn-lt"/>
                <a:hlinkClick r:id="rId6"/>
              </a:rPr>
              <a:t>docket@energy.ca.gov</a:t>
            </a:r>
            <a:r>
              <a:rPr lang="en-US" sz="1400">
                <a:solidFill>
                  <a:schemeClr val="accent4">
                    <a:lumMod val="50000"/>
                  </a:schemeClr>
                </a:solidFill>
                <a:ea typeface="+mn-lt"/>
                <a:cs typeface="+mn-lt"/>
              </a:rPr>
              <a:t>)</a:t>
            </a:r>
          </a:p>
          <a:p>
            <a:pPr>
              <a:spcBef>
                <a:spcPts val="400"/>
              </a:spcBef>
            </a:pPr>
            <a:r>
              <a:rPr lang="en-US" sz="1400">
                <a:solidFill>
                  <a:schemeClr val="accent4">
                    <a:lumMod val="50000"/>
                  </a:schemeClr>
                </a:solidFill>
                <a:ea typeface="+mn-lt"/>
                <a:cs typeface="+mn-lt"/>
              </a:rPr>
              <a:t>* Please include “19-ERDD-01” and a brief description in subject line</a:t>
            </a:r>
            <a:endParaRPr lang="en-US" sz="1000">
              <a:solidFill>
                <a:schemeClr val="accent4">
                  <a:lumMod val="50000"/>
                </a:schemeClr>
              </a:solidFill>
              <a:ea typeface="+mn-lt"/>
              <a:cs typeface="+mn-lt"/>
            </a:endParaRPr>
          </a:p>
        </p:txBody>
      </p:sp>
      <p:pic>
        <p:nvPicPr>
          <p:cNvPr id="8" name="Picture 7">
            <a:extLst>
              <a:ext uri="{FF2B5EF4-FFF2-40B4-BE49-F238E27FC236}">
                <a16:creationId xmlns:a16="http://schemas.microsoft.com/office/drawing/2014/main" id="{ECC4B534-D051-498C-858A-DB54B03E5CF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788480" y="3243500"/>
            <a:ext cx="1847850" cy="1247299"/>
          </a:xfrm>
          <a:prstGeom prst="rect">
            <a:avLst/>
          </a:prstGeom>
        </p:spPr>
      </p:pic>
      <p:sp>
        <p:nvSpPr>
          <p:cNvPr id="4" name="Slide Number Placeholder 3"/>
          <p:cNvSpPr>
            <a:spLocks noGrp="1"/>
          </p:cNvSpPr>
          <p:nvPr>
            <p:ph type="sldNum" sz="quarter" idx="12"/>
          </p:nvPr>
        </p:nvSpPr>
        <p:spPr/>
        <p:txBody>
          <a:bodyPr/>
          <a:lstStyle/>
          <a:p>
            <a:pPr>
              <a:defRPr/>
            </a:pPr>
            <a:fld id="{67556601-949B-4DCA-A2CD-C392C8402A46}" type="slidenum">
              <a:rPr lang="en-US" smtClean="0"/>
              <a:pPr>
                <a:defRPr/>
              </a:pPr>
              <a:t>5</a:t>
            </a:fld>
            <a:endParaRPr lang="en-US"/>
          </a:p>
        </p:txBody>
      </p:sp>
    </p:spTree>
    <p:extLst>
      <p:ext uri="{BB962C8B-B14F-4D97-AF65-F5344CB8AC3E}">
        <p14:creationId xmlns:p14="http://schemas.microsoft.com/office/powerpoint/2010/main" val="332389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E68C77-5797-01EC-8630-AE582A3BEEFD}"/>
              </a:ext>
            </a:extLst>
          </p:cNvPr>
          <p:cNvSpPr>
            <a:spLocks noGrp="1"/>
          </p:cNvSpPr>
          <p:nvPr>
            <p:ph type="title" idx="4294967295"/>
          </p:nvPr>
        </p:nvSpPr>
        <p:spPr>
          <a:xfrm>
            <a:off x="457200" y="-762000"/>
            <a:ext cx="8229600" cy="762000"/>
          </a:xfrm>
        </p:spPr>
        <p:txBody>
          <a:bodyPr vert="horz" lIns="91440" tIns="45720" rIns="91440" bIns="45720" rtlCol="0" anchor="b">
            <a:normAutofit/>
          </a:bodyPr>
          <a:lstStyle/>
          <a:p>
            <a:r>
              <a:rPr lang="en-US" dirty="0"/>
              <a:t>C-DAWG Landing Page</a:t>
            </a:r>
          </a:p>
        </p:txBody>
      </p:sp>
      <p:pic>
        <p:nvPicPr>
          <p:cNvPr id="4" name="Picture 3" descr="C-DAWG Landing Page on CEC Website">
            <a:extLst>
              <a:ext uri="{FF2B5EF4-FFF2-40B4-BE49-F238E27FC236}">
                <a16:creationId xmlns:a16="http://schemas.microsoft.com/office/drawing/2014/main" id="{61B34693-8121-1139-74CC-14C8306F3811}"/>
              </a:ext>
            </a:extLst>
          </p:cNvPr>
          <p:cNvPicPr>
            <a:picLocks noChangeAspect="1"/>
          </p:cNvPicPr>
          <p:nvPr/>
        </p:nvPicPr>
        <p:blipFill rotWithShape="1">
          <a:blip r:embed="rId3"/>
          <a:srcRect b="11111"/>
          <a:stretch/>
        </p:blipFill>
        <p:spPr>
          <a:xfrm>
            <a:off x="1634799" y="48491"/>
            <a:ext cx="5701183" cy="5043870"/>
          </a:xfrm>
          <a:prstGeom prst="rect">
            <a:avLst/>
          </a:prstGeom>
        </p:spPr>
      </p:pic>
      <p:sp>
        <p:nvSpPr>
          <p:cNvPr id="2" name="Slide Number Placeholder 1">
            <a:extLst>
              <a:ext uri="{FF2B5EF4-FFF2-40B4-BE49-F238E27FC236}">
                <a16:creationId xmlns:a16="http://schemas.microsoft.com/office/drawing/2014/main" id="{7CCA7ED8-10F7-827E-1AAF-BF5419F0B62A}"/>
              </a:ext>
            </a:extLst>
          </p:cNvPr>
          <p:cNvSpPr>
            <a:spLocks noGrp="1"/>
          </p:cNvSpPr>
          <p:nvPr>
            <p:ph type="sldNum" sz="quarter" idx="12"/>
          </p:nvPr>
        </p:nvSpPr>
        <p:spPr/>
        <p:txBody>
          <a:bodyPr/>
          <a:lstStyle/>
          <a:p>
            <a:fld id="{8569167A-9D82-438A-BF70-1028D6A4A763}" type="slidenum">
              <a:rPr lang="en-US" smtClean="0"/>
              <a:t>6</a:t>
            </a:fld>
            <a:endParaRPr lang="en-US"/>
          </a:p>
        </p:txBody>
      </p:sp>
      <p:sp>
        <p:nvSpPr>
          <p:cNvPr id="6" name="Oval 5">
            <a:extLst>
              <a:ext uri="{FF2B5EF4-FFF2-40B4-BE49-F238E27FC236}">
                <a16:creationId xmlns:a16="http://schemas.microsoft.com/office/drawing/2014/main" id="{FFBD2FE0-92E5-7A16-9B7D-3139602EBAD7}"/>
              </a:ext>
              <a:ext uri="{C183D7F6-B498-43B3-948B-1728B52AA6E4}">
                <adec:decorative xmlns:adec="http://schemas.microsoft.com/office/drawing/2017/decorative" val="1"/>
              </a:ext>
            </a:extLst>
          </p:cNvPr>
          <p:cNvSpPr/>
          <p:nvPr/>
        </p:nvSpPr>
        <p:spPr>
          <a:xfrm>
            <a:off x="5534891" y="3221182"/>
            <a:ext cx="1108364" cy="18010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BFF868F-489C-53C3-EC1E-599878B23909}"/>
              </a:ext>
              <a:ext uri="{C183D7F6-B498-43B3-948B-1728B52AA6E4}">
                <adec:decorative xmlns:adec="http://schemas.microsoft.com/office/drawing/2017/decorative" val="1"/>
              </a:ext>
            </a:extLst>
          </p:cNvPr>
          <p:cNvSpPr/>
          <p:nvPr/>
        </p:nvSpPr>
        <p:spPr>
          <a:xfrm>
            <a:off x="5417127" y="4315691"/>
            <a:ext cx="1108364" cy="18010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0472950"/>
      </p:ext>
    </p:extLst>
  </p:cSld>
  <p:clrMapOvr>
    <a:masterClrMapping/>
  </p:clrMapOvr>
</p:sld>
</file>

<file path=ppt/theme/theme1.xml><?xml version="1.0" encoding="utf-8"?>
<a:theme xmlns:a="http://schemas.openxmlformats.org/drawingml/2006/main" name="ERDD-Template">
  <a:themeElements>
    <a:clrScheme name="EPIC IP3">
      <a:dk1>
        <a:sysClr val="windowText" lastClr="000000"/>
      </a:dk1>
      <a:lt1>
        <a:sysClr val="window" lastClr="FFFFFF"/>
      </a:lt1>
      <a:dk2>
        <a:srgbClr val="00588A"/>
      </a:dk2>
      <a:lt2>
        <a:srgbClr val="40C2CC"/>
      </a:lt2>
      <a:accent1>
        <a:srgbClr val="007FB7"/>
      </a:accent1>
      <a:accent2>
        <a:srgbClr val="8EBF3F"/>
      </a:accent2>
      <a:accent3>
        <a:srgbClr val="88A631"/>
      </a:accent3>
      <a:accent4>
        <a:srgbClr val="F7941E"/>
      </a:accent4>
      <a:accent5>
        <a:srgbClr val="E8AF22"/>
      </a:accent5>
      <a:accent6>
        <a:srgbClr val="F3BF66"/>
      </a:accent6>
      <a:hlink>
        <a:srgbClr val="007FB7"/>
      </a:hlink>
      <a:folHlink>
        <a:srgbClr val="800080"/>
      </a:folHlink>
    </a:clrScheme>
    <a:fontScheme name="ERDD">
      <a:majorFont>
        <a:latin typeface="Century Gothic"/>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ERDD-Template">
  <a:themeElements>
    <a:clrScheme name="EPIC IP3">
      <a:dk1>
        <a:sysClr val="windowText" lastClr="000000"/>
      </a:dk1>
      <a:lt1>
        <a:sysClr val="window" lastClr="FFFFFF"/>
      </a:lt1>
      <a:dk2>
        <a:srgbClr val="00588A"/>
      </a:dk2>
      <a:lt2>
        <a:srgbClr val="40C2CC"/>
      </a:lt2>
      <a:accent1>
        <a:srgbClr val="007FB7"/>
      </a:accent1>
      <a:accent2>
        <a:srgbClr val="8EBF3F"/>
      </a:accent2>
      <a:accent3>
        <a:srgbClr val="88A631"/>
      </a:accent3>
      <a:accent4>
        <a:srgbClr val="F7941E"/>
      </a:accent4>
      <a:accent5>
        <a:srgbClr val="E8AF22"/>
      </a:accent5>
      <a:accent6>
        <a:srgbClr val="F3BF66"/>
      </a:accent6>
      <a:hlink>
        <a:srgbClr val="007FB7"/>
      </a:hlink>
      <a:folHlink>
        <a:srgbClr val="800080"/>
      </a:folHlink>
    </a:clrScheme>
    <a:fontScheme name="ERDD">
      <a:majorFont>
        <a:latin typeface="Century Gothic"/>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10B1CDDF-4950-4AFB-9EEE-047628B35F1D}" vid="{FF7FF651-6523-4B79-A2E4-AFEF33FDA87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067c814-4b34-462c-a21d-c185ff6548d2">
      <UserInfo>
        <DisplayName/>
        <AccountId xsi:nil="true"/>
        <AccountType/>
      </UserInfo>
    </SharedWithUsers>
    <Contact xmlns="785685f2-c2e1-4352-89aa-3faca8eaba52" xsi:nil="true">
      <UserInfo>
        <DisplayName/>
        <AccountId xsi:nil="true"/>
        <AccountType/>
      </UserInfo>
    </Contact>
    <Qualitynotes xmlns="785685f2-c2e1-4352-89aa-3faca8eaba52" xsi:nil="true"/>
    <Source xmlns="785685f2-c2e1-4352-89aa-3faca8eaba52" xsi:nil="true"/>
    <Topic xmlns="785685f2-c2e1-4352-89aa-3faca8eaba52" xsi:nil="true"/>
    <Date xmlns="785685f2-c2e1-4352-89aa-3faca8eaba52" xsi:nil="true"/>
    <TaxCatchAll xmlns="5067c814-4b34-462c-a21d-c185ff6548d2" xsi:nil="true"/>
    <lcf76f155ced4ddcb4097134ff3c332f xmlns="785685f2-c2e1-4352-89aa-3faca8eaba5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DC9A153AAEEE45BACE06E01F8272AC" ma:contentTypeVersion="22" ma:contentTypeDescription="Create a new document." ma:contentTypeScope="" ma:versionID="d54f9e55d3a08609f0f1241470b063a6">
  <xsd:schema xmlns:xsd="http://www.w3.org/2001/XMLSchema" xmlns:xs="http://www.w3.org/2001/XMLSchema" xmlns:p="http://schemas.microsoft.com/office/2006/metadata/properties" xmlns:ns2="785685f2-c2e1-4352-89aa-3faca8eaba52" xmlns:ns3="5067c814-4b34-462c-a21d-c185ff6548d2" targetNamespace="http://schemas.microsoft.com/office/2006/metadata/properties" ma:root="true" ma:fieldsID="3eb5935f286a568bf7a17cad05ce6909" ns2:_="" ns3:_="">
    <xsd:import namespace="785685f2-c2e1-4352-89aa-3faca8eaba52"/>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2:Date"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Source" minOccurs="0"/>
                <xsd:element ref="ns2:Topic" minOccurs="0"/>
                <xsd:element ref="ns2:Qualitynotes" minOccurs="0"/>
                <xsd:element ref="ns2:lcf76f155ced4ddcb4097134ff3c332f" minOccurs="0"/>
                <xsd:element ref="ns3:TaxCatchAll" minOccurs="0"/>
                <xsd:element ref="ns2:Contact"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85f2-c2e1-4352-89aa-3faca8eab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ate" ma:index="10" nillable="true" ma:displayName="Date" ma:format="DateOnly" ma:internalName="Date">
      <xsd:simpleType>
        <xsd:restriction base="dms:DateTime"/>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Source" ma:index="20" nillable="true" ma:displayName="Source" ma:description="Source for data" ma:format="Dropdown" ma:internalName="Source">
      <xsd:simpleType>
        <xsd:restriction base="dms:Text">
          <xsd:maxLength value="255"/>
        </xsd:restriction>
      </xsd:simpleType>
    </xsd:element>
    <xsd:element name="Topic" ma:index="21" nillable="true" ma:displayName="Topic" ma:description="Main topic of data" ma:format="Dropdown" ma:internalName="Topic">
      <xsd:simpleType>
        <xsd:restriction base="dms:Text">
          <xsd:maxLength value="255"/>
        </xsd:restriction>
      </xsd:simpleType>
    </xsd:element>
    <xsd:element name="Qualitynotes" ma:index="22" nillable="true" ma:displayName="Quality notes" ma:format="Dropdown" ma:internalName="Qualitynotes">
      <xsd:simpleType>
        <xsd:restriction base="dms:Text">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6df981b-247c-4b11-954d-40cb19519683" ma:termSetId="09814cd3-568e-fe90-9814-8d621ff8fb84" ma:anchorId="fba54fb3-c3e1-fe81-a776-ca4b69148c4d" ma:open="true" ma:isKeyword="false">
      <xsd:complexType>
        <xsd:sequence>
          <xsd:element ref="pc:Terms" minOccurs="0" maxOccurs="1"/>
        </xsd:sequence>
      </xsd:complexType>
    </xsd:element>
    <xsd:element name="Contact" ma:index="26" nillable="true" ma:displayName="Contact" ma:description="Prior to deleting files in this folder, contact staff listed." ma:format="Dropdown" ma:list="UserInfo" ma:SharePointGroup="0" ma:internalName="Contact">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2752bcb9-f337-4c4d-ab40-c128a420f593}" ma:internalName="TaxCatchAll" ma:showField="CatchAllData" ma:web="5067c814-4b34-462c-a21d-c185ff6548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9021BB-973E-4634-B335-9438B3939E96}">
  <ds:schemaRefs>
    <ds:schemaRef ds:uri="5067c814-4b34-462c-a21d-c185ff6548d2"/>
    <ds:schemaRef ds:uri="785685f2-c2e1-4352-89aa-3faca8eaba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E164441-EE5C-4174-9A8D-08CCB94BC8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685f2-c2e1-4352-89aa-3faca8eaba52"/>
    <ds:schemaRef ds:uri="5067c814-4b34-462c-a21d-c185ff6548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B70EC6-7540-46B8-AC0D-3F46DB2684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ERDD-Template</Template>
  <TotalTime>4</TotalTime>
  <Words>411</Words>
  <Application>Microsoft Office PowerPoint</Application>
  <PresentationFormat>On-screen Show (16:9)</PresentationFormat>
  <Paragraphs>47</Paragraphs>
  <Slides>6</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Century Gothic</vt:lpstr>
      <vt:lpstr>Segoe UI</vt:lpstr>
      <vt:lpstr>Segoe UI Semibold</vt:lpstr>
      <vt:lpstr>ERDD-Template</vt:lpstr>
      <vt:lpstr>2_ERDD-Template</vt:lpstr>
      <vt:lpstr>Climate Data and Analysis Working Group: Purpose, Ongoing Research, Future Topics</vt:lpstr>
      <vt:lpstr>Housekeeping</vt:lpstr>
      <vt:lpstr>Please conserve energy (4-9 PM)</vt:lpstr>
      <vt:lpstr>Today’s Agenda</vt:lpstr>
      <vt:lpstr>We’d love to hear from you!</vt:lpstr>
      <vt:lpstr>C-DAWG Landing Page</vt:lpstr>
    </vt:vector>
  </TitlesOfParts>
  <Company>California Energy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to Support Electricity Sector Vulnerability Assessment and Resilient Planning  Request for Comments on Forthcoming Solicitation</dc:title>
  <dc:creator>Lew, Virginia@Energy</dc:creator>
  <cp:lastModifiedBy>Field, Emily@Energy</cp:lastModifiedBy>
  <cp:revision>1</cp:revision>
  <cp:lastPrinted>2019-05-06T19:31:40Z</cp:lastPrinted>
  <dcterms:created xsi:type="dcterms:W3CDTF">2017-08-20T00:41:06Z</dcterms:created>
  <dcterms:modified xsi:type="dcterms:W3CDTF">2024-08-14T22:39:17Z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0x01010061DC9A153AAEEE45BACE06E01F8272AC</vt:lpwstr>
  </property>
  <property fmtid="{D5CDD505-2E9C-101B-9397-08002B2CF9AE}" pid="3" name="Order">
    <vt:r8>312100</vt:r8>
  </property>
  <property fmtid="{D5CDD505-2E9C-101B-9397-08002B2CF9AE}" pid="4" name="ComplianceAssetId">
    <vt:lpwstr/>
  </property>
  <property fmtid="{D5CDD505-2E9C-101B-9397-08002B2CF9AE}" pid="5" name="SharedWithUsers">
    <vt:lpwstr/>
  </property>
  <property fmtid="{D5CDD505-2E9C-101B-9397-08002B2CF9AE}" pid="6" name="MediaServiceImageTags">
    <vt:lpwstr/>
  </property>
</Properties>
</file>