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3" r:id="rId4"/>
    <p:sldMasterId id="2147483674" r:id="rId5"/>
  </p:sldMasterIdLst>
  <p:notesMasterIdLst>
    <p:notesMasterId r:id="rId42"/>
  </p:notesMasterIdLst>
  <p:sldIdLst>
    <p:sldId id="256" r:id="rId6"/>
    <p:sldId id="258" r:id="rId7"/>
    <p:sldId id="269" r:id="rId8"/>
    <p:sldId id="264" r:id="rId9"/>
    <p:sldId id="274" r:id="rId10"/>
    <p:sldId id="257" r:id="rId11"/>
    <p:sldId id="298" r:id="rId12"/>
    <p:sldId id="299" r:id="rId13"/>
    <p:sldId id="322" r:id="rId14"/>
    <p:sldId id="281" r:id="rId15"/>
    <p:sldId id="324" r:id="rId16"/>
    <p:sldId id="296" r:id="rId17"/>
    <p:sldId id="260" r:id="rId18"/>
    <p:sldId id="273" r:id="rId19"/>
    <p:sldId id="267" r:id="rId20"/>
    <p:sldId id="292" r:id="rId21"/>
    <p:sldId id="290" r:id="rId22"/>
    <p:sldId id="283" r:id="rId23"/>
    <p:sldId id="282" r:id="rId24"/>
    <p:sldId id="259" r:id="rId25"/>
    <p:sldId id="325" r:id="rId26"/>
    <p:sldId id="280" r:id="rId27"/>
    <p:sldId id="293" r:id="rId28"/>
    <p:sldId id="295" r:id="rId29"/>
    <p:sldId id="272" r:id="rId30"/>
    <p:sldId id="275" r:id="rId31"/>
    <p:sldId id="276" r:id="rId32"/>
    <p:sldId id="326" r:id="rId33"/>
    <p:sldId id="279" r:id="rId34"/>
    <p:sldId id="284" r:id="rId35"/>
    <p:sldId id="285" r:id="rId36"/>
    <p:sldId id="286" r:id="rId37"/>
    <p:sldId id="287" r:id="rId38"/>
    <p:sldId id="288" r:id="rId39"/>
    <p:sldId id="289" r:id="rId40"/>
    <p:sldId id="297" r:id="rId4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913">
          <p15:clr>
            <a:srgbClr val="A4A3A4"/>
          </p15:clr>
        </p15:guide>
        <p15:guide id="3" orient="horz" pos="115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D09B"/>
    <a:srgbClr val="9B3C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4761488-08FE-4874-BB13-EF32C763C354}">
  <a:tblStyle styleId="{C4761488-08FE-4874-BB13-EF32C763C35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E810CAB-25E5-4265-8670-007FDBC65E10}"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385" autoAdjust="0"/>
  </p:normalViewPr>
  <p:slideViewPr>
    <p:cSldViewPr snapToGrid="0">
      <p:cViewPr varScale="1">
        <p:scale>
          <a:sx n="119" d="100"/>
          <a:sy n="119" d="100"/>
        </p:scale>
        <p:origin x="102" y="216"/>
      </p:cViewPr>
      <p:guideLst>
        <p:guide orient="horz" pos="1620"/>
        <p:guide pos="2913"/>
        <p:guide orient="horz" pos="1152"/>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helm, Susan@Energy" userId="5ed20752-d5d1-4cec-8bc6-2afe5167eb7c" providerId="ADAL" clId="{36C927F1-4076-41B1-9978-2D2776E78B09}"/>
    <pc:docChg chg="undo custSel addSld delSld modSld">
      <pc:chgData name="Wilhelm, Susan@Energy" userId="5ed20752-d5d1-4cec-8bc6-2afe5167eb7c" providerId="ADAL" clId="{36C927F1-4076-41B1-9978-2D2776E78B09}" dt="2022-10-28T18:40:04.799" v="14969" actId="13244"/>
      <pc:docMkLst>
        <pc:docMk/>
      </pc:docMkLst>
      <pc:sldChg chg="addSp delSp modSp mod">
        <pc:chgData name="Wilhelm, Susan@Energy" userId="5ed20752-d5d1-4cec-8bc6-2afe5167eb7c" providerId="ADAL" clId="{36C927F1-4076-41B1-9978-2D2776E78B09}" dt="2022-09-19T21:53:32.845" v="13794" actId="33553"/>
        <pc:sldMkLst>
          <pc:docMk/>
          <pc:sldMk cId="0" sldId="256"/>
        </pc:sldMkLst>
        <pc:spChg chg="mod">
          <ac:chgData name="Wilhelm, Susan@Energy" userId="5ed20752-d5d1-4cec-8bc6-2afe5167eb7c" providerId="ADAL" clId="{36C927F1-4076-41B1-9978-2D2776E78B09}" dt="2022-09-19T21:53:32.845" v="13794" actId="33553"/>
          <ac:spMkLst>
            <pc:docMk/>
            <pc:sldMk cId="0" sldId="256"/>
            <ac:spMk id="2" creationId="{32BFB61A-336C-A247-8FAD-FA9957B54B7A}"/>
          </ac:spMkLst>
        </pc:spChg>
        <pc:spChg chg="mod">
          <ac:chgData name="Wilhelm, Susan@Energy" userId="5ed20752-d5d1-4cec-8bc6-2afe5167eb7c" providerId="ADAL" clId="{36C927F1-4076-41B1-9978-2D2776E78B09}" dt="2022-09-19T18:44:33.998" v="9185"/>
          <ac:spMkLst>
            <pc:docMk/>
            <pc:sldMk cId="0" sldId="256"/>
            <ac:spMk id="3" creationId="{491D4ACA-09E2-2F43-822D-3B848E788AE8}"/>
          </ac:spMkLst>
        </pc:spChg>
        <pc:spChg chg="mod">
          <ac:chgData name="Wilhelm, Susan@Energy" userId="5ed20752-d5d1-4cec-8bc6-2afe5167eb7c" providerId="ADAL" clId="{36C927F1-4076-41B1-9978-2D2776E78B09}" dt="2022-09-19T18:44:31.862" v="9183"/>
          <ac:spMkLst>
            <pc:docMk/>
            <pc:sldMk cId="0" sldId="256"/>
            <ac:spMk id="4" creationId="{C5B97A60-31F5-E44F-9DDC-B9BB98515152}"/>
          </ac:spMkLst>
        </pc:spChg>
        <pc:spChg chg="add del mod">
          <ac:chgData name="Wilhelm, Susan@Energy" userId="5ed20752-d5d1-4cec-8bc6-2afe5167eb7c" providerId="ADAL" clId="{36C927F1-4076-41B1-9978-2D2776E78B09}" dt="2022-09-19T18:44:05.002" v="9177" actId="478"/>
          <ac:spMkLst>
            <pc:docMk/>
            <pc:sldMk cId="0" sldId="256"/>
            <ac:spMk id="5" creationId="{9322F150-8409-5AC4-4325-B9FC5595B984}"/>
          </ac:spMkLst>
        </pc:spChg>
        <pc:spChg chg="add del mod">
          <ac:chgData name="Wilhelm, Susan@Energy" userId="5ed20752-d5d1-4cec-8bc6-2afe5167eb7c" providerId="ADAL" clId="{36C927F1-4076-41B1-9978-2D2776E78B09}" dt="2022-09-19T21:48:42.795" v="12642" actId="478"/>
          <ac:spMkLst>
            <pc:docMk/>
            <pc:sldMk cId="0" sldId="256"/>
            <ac:spMk id="6" creationId="{81D3D7FB-268B-B4E5-C7CC-375EBDB46B35}"/>
          </ac:spMkLst>
        </pc:spChg>
        <pc:spChg chg="del">
          <ac:chgData name="Wilhelm, Susan@Energy" userId="5ed20752-d5d1-4cec-8bc6-2afe5167eb7c" providerId="ADAL" clId="{36C927F1-4076-41B1-9978-2D2776E78B09}" dt="2022-09-19T18:44:01.202" v="9175" actId="478"/>
          <ac:spMkLst>
            <pc:docMk/>
            <pc:sldMk cId="0" sldId="256"/>
            <ac:spMk id="145" creationId="{00000000-0000-0000-0000-000000000000}"/>
          </ac:spMkLst>
        </pc:spChg>
        <pc:spChg chg="del mod">
          <ac:chgData name="Wilhelm, Susan@Energy" userId="5ed20752-d5d1-4cec-8bc6-2afe5167eb7c" providerId="ADAL" clId="{36C927F1-4076-41B1-9978-2D2776E78B09}" dt="2022-09-19T21:48:38.925" v="12641" actId="478"/>
          <ac:spMkLst>
            <pc:docMk/>
            <pc:sldMk cId="0" sldId="256"/>
            <ac:spMk id="146" creationId="{00000000-0000-0000-0000-000000000000}"/>
          </ac:spMkLst>
        </pc:spChg>
        <pc:picChg chg="add del mod">
          <ac:chgData name="Wilhelm, Susan@Energy" userId="5ed20752-d5d1-4cec-8bc6-2afe5167eb7c" providerId="ADAL" clId="{36C927F1-4076-41B1-9978-2D2776E78B09}" dt="2022-09-19T21:48:32.153" v="12640" actId="732"/>
          <ac:picMkLst>
            <pc:docMk/>
            <pc:sldMk cId="0" sldId="256"/>
            <ac:picMk id="147" creationId="{00000000-0000-0000-0000-000000000000}"/>
          </ac:picMkLst>
        </pc:picChg>
      </pc:sldChg>
      <pc:sldChg chg="modSp mod">
        <pc:chgData name="Wilhelm, Susan@Energy" userId="5ed20752-d5d1-4cec-8bc6-2afe5167eb7c" providerId="ADAL" clId="{36C927F1-4076-41B1-9978-2D2776E78B09}" dt="2022-09-21T00:12:21.557" v="14411" actId="13244"/>
        <pc:sldMkLst>
          <pc:docMk/>
          <pc:sldMk cId="0" sldId="257"/>
        </pc:sldMkLst>
        <pc:spChg chg="ord">
          <ac:chgData name="Wilhelm, Susan@Energy" userId="5ed20752-d5d1-4cec-8bc6-2afe5167eb7c" providerId="ADAL" clId="{36C927F1-4076-41B1-9978-2D2776E78B09}" dt="2022-09-21T00:12:19.501" v="14410" actId="13244"/>
          <ac:spMkLst>
            <pc:docMk/>
            <pc:sldMk cId="0" sldId="257"/>
            <ac:spMk id="2" creationId="{558DA120-0755-0CE4-200B-3C3F43C07DA1}"/>
          </ac:spMkLst>
        </pc:spChg>
        <pc:spChg chg="ord">
          <ac:chgData name="Wilhelm, Susan@Energy" userId="5ed20752-d5d1-4cec-8bc6-2afe5167eb7c" providerId="ADAL" clId="{36C927F1-4076-41B1-9978-2D2776E78B09}" dt="2022-09-21T00:12:21.557" v="14411" actId="13244"/>
          <ac:spMkLst>
            <pc:docMk/>
            <pc:sldMk cId="0" sldId="257"/>
            <ac:spMk id="3" creationId="{7CF7361D-F5BA-394E-87C4-B10A3A6451B2}"/>
          </ac:spMkLst>
        </pc:spChg>
        <pc:spChg chg="mod">
          <ac:chgData name="Wilhelm, Susan@Energy" userId="5ed20752-d5d1-4cec-8bc6-2afe5167eb7c" providerId="ADAL" clId="{36C927F1-4076-41B1-9978-2D2776E78B09}" dt="2022-09-21T00:12:17.517" v="14409" actId="962"/>
          <ac:spMkLst>
            <pc:docMk/>
            <pc:sldMk cId="0" sldId="257"/>
            <ac:spMk id="155" creationId="{00000000-0000-0000-0000-000000000000}"/>
          </ac:spMkLst>
        </pc:spChg>
      </pc:sldChg>
      <pc:sldChg chg="modSp">
        <pc:chgData name="Wilhelm, Susan@Energy" userId="5ed20752-d5d1-4cec-8bc6-2afe5167eb7c" providerId="ADAL" clId="{36C927F1-4076-41B1-9978-2D2776E78B09}" dt="2022-09-19T18:48:25.775" v="10459" actId="962"/>
        <pc:sldMkLst>
          <pc:docMk/>
          <pc:sldMk cId="0" sldId="259"/>
        </pc:sldMkLst>
        <pc:picChg chg="mod">
          <ac:chgData name="Wilhelm, Susan@Energy" userId="5ed20752-d5d1-4cec-8bc6-2afe5167eb7c" providerId="ADAL" clId="{36C927F1-4076-41B1-9978-2D2776E78B09}" dt="2022-09-19T18:48:25.775" v="10459" actId="962"/>
          <ac:picMkLst>
            <pc:docMk/>
            <pc:sldMk cId="0" sldId="259"/>
            <ac:picMk id="169" creationId="{00000000-0000-0000-0000-000000000000}"/>
          </ac:picMkLst>
        </pc:picChg>
      </pc:sldChg>
      <pc:sldChg chg="modSp mod">
        <pc:chgData name="Wilhelm, Susan@Energy" userId="5ed20752-d5d1-4cec-8bc6-2afe5167eb7c" providerId="ADAL" clId="{36C927F1-4076-41B1-9978-2D2776E78B09}" dt="2022-09-19T18:29:10.899" v="4869" actId="962"/>
        <pc:sldMkLst>
          <pc:docMk/>
          <pc:sldMk cId="0" sldId="260"/>
        </pc:sldMkLst>
        <pc:spChg chg="mod">
          <ac:chgData name="Wilhelm, Susan@Energy" userId="5ed20752-d5d1-4cec-8bc6-2afe5167eb7c" providerId="ADAL" clId="{36C927F1-4076-41B1-9978-2D2776E78B09}" dt="2022-09-19T18:29:10.899" v="4869" actId="962"/>
          <ac:spMkLst>
            <pc:docMk/>
            <pc:sldMk cId="0" sldId="260"/>
            <ac:spMk id="3" creationId="{00DE3812-A365-4B79-9615-3ED80458A856}"/>
          </ac:spMkLst>
        </pc:spChg>
      </pc:sldChg>
      <pc:sldChg chg="delSp modSp mod">
        <pc:chgData name="Wilhelm, Susan@Energy" userId="5ed20752-d5d1-4cec-8bc6-2afe5167eb7c" providerId="ADAL" clId="{36C927F1-4076-41B1-9978-2D2776E78B09}" dt="2022-09-23T18:05:14.191" v="14635" actId="14430"/>
        <pc:sldMkLst>
          <pc:docMk/>
          <pc:sldMk cId="0" sldId="264"/>
        </pc:sldMkLst>
        <pc:spChg chg="ord">
          <ac:chgData name="Wilhelm, Susan@Energy" userId="5ed20752-d5d1-4cec-8bc6-2afe5167eb7c" providerId="ADAL" clId="{36C927F1-4076-41B1-9978-2D2776E78B09}" dt="2022-09-23T18:00:38.014" v="14620" actId="13244"/>
          <ac:spMkLst>
            <pc:docMk/>
            <pc:sldMk cId="0" sldId="264"/>
            <ac:spMk id="2" creationId="{E8FBE9C1-AFB8-2D45-9C83-191F02032C09}"/>
          </ac:spMkLst>
        </pc:spChg>
        <pc:spChg chg="mod ord">
          <ac:chgData name="Wilhelm, Susan@Energy" userId="5ed20752-d5d1-4cec-8bc6-2afe5167eb7c" providerId="ADAL" clId="{36C927F1-4076-41B1-9978-2D2776E78B09}" dt="2022-09-23T18:04:21.041" v="14630" actId="13244"/>
          <ac:spMkLst>
            <pc:docMk/>
            <pc:sldMk cId="0" sldId="264"/>
            <ac:spMk id="4" creationId="{5269110F-8BC4-33F6-3A4C-089E2AC9B1D4}"/>
          </ac:spMkLst>
        </pc:spChg>
        <pc:spChg chg="mod ord modVis">
          <ac:chgData name="Wilhelm, Susan@Energy" userId="5ed20752-d5d1-4cec-8bc6-2afe5167eb7c" providerId="ADAL" clId="{36C927F1-4076-41B1-9978-2D2776E78B09}" dt="2022-09-23T18:05:14.191" v="14635" actId="14430"/>
          <ac:spMkLst>
            <pc:docMk/>
            <pc:sldMk cId="0" sldId="264"/>
            <ac:spMk id="220" creationId="{00000000-0000-0000-0000-000000000000}"/>
          </ac:spMkLst>
        </pc:spChg>
        <pc:spChg chg="mod ord">
          <ac:chgData name="Wilhelm, Susan@Energy" userId="5ed20752-d5d1-4cec-8bc6-2afe5167eb7c" providerId="ADAL" clId="{36C927F1-4076-41B1-9978-2D2776E78B09}" dt="2022-09-23T18:00:32.041" v="14619" actId="13244"/>
          <ac:spMkLst>
            <pc:docMk/>
            <pc:sldMk cId="0" sldId="264"/>
            <ac:spMk id="221" creationId="{00000000-0000-0000-0000-000000000000}"/>
          </ac:spMkLst>
        </pc:spChg>
        <pc:spChg chg="del">
          <ac:chgData name="Wilhelm, Susan@Energy" userId="5ed20752-d5d1-4cec-8bc6-2afe5167eb7c" providerId="ADAL" clId="{36C927F1-4076-41B1-9978-2D2776E78B09}" dt="2022-09-19T17:26:48.463" v="1021" actId="478"/>
          <ac:spMkLst>
            <pc:docMk/>
            <pc:sldMk cId="0" sldId="264"/>
            <ac:spMk id="223" creationId="{00000000-0000-0000-0000-000000000000}"/>
          </ac:spMkLst>
        </pc:spChg>
        <pc:spChg chg="mod">
          <ac:chgData name="Wilhelm, Susan@Energy" userId="5ed20752-d5d1-4cec-8bc6-2afe5167eb7c" providerId="ADAL" clId="{36C927F1-4076-41B1-9978-2D2776E78B09}" dt="2022-09-21T00:12:02.289" v="14408" actId="962"/>
          <ac:spMkLst>
            <pc:docMk/>
            <pc:sldMk cId="0" sldId="264"/>
            <ac:spMk id="226" creationId="{00000000-0000-0000-0000-000000000000}"/>
          </ac:spMkLst>
        </pc:spChg>
        <pc:picChg chg="mod ord">
          <ac:chgData name="Wilhelm, Susan@Energy" userId="5ed20752-d5d1-4cec-8bc6-2afe5167eb7c" providerId="ADAL" clId="{36C927F1-4076-41B1-9978-2D2776E78B09}" dt="2022-09-23T18:00:43.598" v="14621" actId="13244"/>
          <ac:picMkLst>
            <pc:docMk/>
            <pc:sldMk cId="0" sldId="264"/>
            <ac:picMk id="225" creationId="{00000000-0000-0000-0000-000000000000}"/>
          </ac:picMkLst>
        </pc:picChg>
      </pc:sldChg>
      <pc:sldChg chg="modSp mod">
        <pc:chgData name="Wilhelm, Susan@Energy" userId="5ed20752-d5d1-4cec-8bc6-2afe5167eb7c" providerId="ADAL" clId="{36C927F1-4076-41B1-9978-2D2776E78B09}" dt="2022-09-19T18:45:36.148" v="9188" actId="962"/>
        <pc:sldMkLst>
          <pc:docMk/>
          <pc:sldMk cId="0" sldId="269"/>
        </pc:sldMkLst>
        <pc:spChg chg="mod">
          <ac:chgData name="Wilhelm, Susan@Energy" userId="5ed20752-d5d1-4cec-8bc6-2afe5167eb7c" providerId="ADAL" clId="{36C927F1-4076-41B1-9978-2D2776E78B09}" dt="2022-09-19T18:45:23.011" v="9186" actId="13244"/>
          <ac:spMkLst>
            <pc:docMk/>
            <pc:sldMk cId="0" sldId="269"/>
            <ac:spMk id="267" creationId="{00000000-0000-0000-0000-000000000000}"/>
          </ac:spMkLst>
        </pc:spChg>
        <pc:spChg chg="mod">
          <ac:chgData name="Wilhelm, Susan@Energy" userId="5ed20752-d5d1-4cec-8bc6-2afe5167eb7c" providerId="ADAL" clId="{36C927F1-4076-41B1-9978-2D2776E78B09}" dt="2022-09-19T18:45:29.318" v="9187" actId="13244"/>
          <ac:spMkLst>
            <pc:docMk/>
            <pc:sldMk cId="0" sldId="269"/>
            <ac:spMk id="268" creationId="{00000000-0000-0000-0000-000000000000}"/>
          </ac:spMkLst>
        </pc:spChg>
        <pc:picChg chg="mod">
          <ac:chgData name="Wilhelm, Susan@Energy" userId="5ed20752-d5d1-4cec-8bc6-2afe5167eb7c" providerId="ADAL" clId="{36C927F1-4076-41B1-9978-2D2776E78B09}" dt="2022-09-19T18:45:36.148" v="9188" actId="962"/>
          <ac:picMkLst>
            <pc:docMk/>
            <pc:sldMk cId="0" sldId="269"/>
            <ac:picMk id="266" creationId="{00000000-0000-0000-0000-000000000000}"/>
          </ac:picMkLst>
        </pc:picChg>
      </pc:sldChg>
      <pc:sldChg chg="modSp mod">
        <pc:chgData name="Wilhelm, Susan@Energy" userId="5ed20752-d5d1-4cec-8bc6-2afe5167eb7c" providerId="ADAL" clId="{36C927F1-4076-41B1-9978-2D2776E78B09}" dt="2022-09-21T00:19:19.438" v="14461" actId="13244"/>
        <pc:sldMkLst>
          <pc:docMk/>
          <pc:sldMk cId="3346235008" sldId="273"/>
        </pc:sldMkLst>
        <pc:spChg chg="ord">
          <ac:chgData name="Wilhelm, Susan@Energy" userId="5ed20752-d5d1-4cec-8bc6-2afe5167eb7c" providerId="ADAL" clId="{36C927F1-4076-41B1-9978-2D2776E78B09}" dt="2022-09-21T00:19:19.438" v="14461" actId="13244"/>
          <ac:spMkLst>
            <pc:docMk/>
            <pc:sldMk cId="3346235008" sldId="273"/>
            <ac:spMk id="305" creationId="{00000000-0000-0000-0000-000000000000}"/>
          </ac:spMkLst>
        </pc:spChg>
      </pc:sldChg>
      <pc:sldChg chg="modSp mod">
        <pc:chgData name="Wilhelm, Susan@Energy" userId="5ed20752-d5d1-4cec-8bc6-2afe5167eb7c" providerId="ADAL" clId="{36C927F1-4076-41B1-9978-2D2776E78B09}" dt="2022-09-21T00:31:56.173" v="14568" actId="13244"/>
        <pc:sldMkLst>
          <pc:docMk/>
          <pc:sldMk cId="0" sldId="275"/>
        </pc:sldMkLst>
        <pc:spChg chg="ord">
          <ac:chgData name="Wilhelm, Susan@Energy" userId="5ed20752-d5d1-4cec-8bc6-2afe5167eb7c" providerId="ADAL" clId="{36C927F1-4076-41B1-9978-2D2776E78B09}" dt="2022-09-21T00:30:55.852" v="14560" actId="13244"/>
          <ac:spMkLst>
            <pc:docMk/>
            <pc:sldMk cId="0" sldId="275"/>
            <ac:spMk id="320" creationId="{00000000-0000-0000-0000-000000000000}"/>
          </ac:spMkLst>
        </pc:spChg>
        <pc:spChg chg="ord">
          <ac:chgData name="Wilhelm, Susan@Energy" userId="5ed20752-d5d1-4cec-8bc6-2afe5167eb7c" providerId="ADAL" clId="{36C927F1-4076-41B1-9978-2D2776E78B09}" dt="2022-09-21T00:31:03.093" v="14562" actId="13244"/>
          <ac:spMkLst>
            <pc:docMk/>
            <pc:sldMk cId="0" sldId="275"/>
            <ac:spMk id="321" creationId="{00000000-0000-0000-0000-000000000000}"/>
          </ac:spMkLst>
        </pc:spChg>
        <pc:spChg chg="mod ord">
          <ac:chgData name="Wilhelm, Susan@Energy" userId="5ed20752-d5d1-4cec-8bc6-2afe5167eb7c" providerId="ADAL" clId="{36C927F1-4076-41B1-9978-2D2776E78B09}" dt="2022-09-21T00:31:34.370" v="14567" actId="13244"/>
          <ac:spMkLst>
            <pc:docMk/>
            <pc:sldMk cId="0" sldId="275"/>
            <ac:spMk id="322" creationId="{00000000-0000-0000-0000-000000000000}"/>
          </ac:spMkLst>
        </pc:spChg>
        <pc:spChg chg="ord">
          <ac:chgData name="Wilhelm, Susan@Energy" userId="5ed20752-d5d1-4cec-8bc6-2afe5167eb7c" providerId="ADAL" clId="{36C927F1-4076-41B1-9978-2D2776E78B09}" dt="2022-09-21T00:31:16.246" v="14564" actId="13244"/>
          <ac:spMkLst>
            <pc:docMk/>
            <pc:sldMk cId="0" sldId="275"/>
            <ac:spMk id="323" creationId="{00000000-0000-0000-0000-000000000000}"/>
          </ac:spMkLst>
        </pc:spChg>
        <pc:spChg chg="ord">
          <ac:chgData name="Wilhelm, Susan@Energy" userId="5ed20752-d5d1-4cec-8bc6-2afe5167eb7c" providerId="ADAL" clId="{36C927F1-4076-41B1-9978-2D2776E78B09}" dt="2022-09-21T00:30:58.998" v="14561" actId="13244"/>
          <ac:spMkLst>
            <pc:docMk/>
            <pc:sldMk cId="0" sldId="275"/>
            <ac:spMk id="324" creationId="{00000000-0000-0000-0000-000000000000}"/>
          </ac:spMkLst>
        </pc:spChg>
        <pc:spChg chg="mod ord">
          <ac:chgData name="Wilhelm, Susan@Energy" userId="5ed20752-d5d1-4cec-8bc6-2afe5167eb7c" providerId="ADAL" clId="{36C927F1-4076-41B1-9978-2D2776E78B09}" dt="2022-09-21T00:31:27.281" v="14566" actId="13244"/>
          <ac:spMkLst>
            <pc:docMk/>
            <pc:sldMk cId="0" sldId="275"/>
            <ac:spMk id="325" creationId="{00000000-0000-0000-0000-000000000000}"/>
          </ac:spMkLst>
        </pc:spChg>
        <pc:spChg chg="mod">
          <ac:chgData name="Wilhelm, Susan@Energy" userId="5ed20752-d5d1-4cec-8bc6-2afe5167eb7c" providerId="ADAL" clId="{36C927F1-4076-41B1-9978-2D2776E78B09}" dt="2022-09-19T21:49:22.023" v="12645" actId="962"/>
          <ac:spMkLst>
            <pc:docMk/>
            <pc:sldMk cId="0" sldId="275"/>
            <ac:spMk id="326" creationId="{00000000-0000-0000-0000-000000000000}"/>
          </ac:spMkLst>
        </pc:spChg>
        <pc:spChg chg="mod">
          <ac:chgData name="Wilhelm, Susan@Energy" userId="5ed20752-d5d1-4cec-8bc6-2afe5167eb7c" providerId="ADAL" clId="{36C927F1-4076-41B1-9978-2D2776E78B09}" dt="2022-09-19T21:49:24.664" v="12646" actId="962"/>
          <ac:spMkLst>
            <pc:docMk/>
            <pc:sldMk cId="0" sldId="275"/>
            <ac:spMk id="327" creationId="{00000000-0000-0000-0000-000000000000}"/>
          </ac:spMkLst>
        </pc:spChg>
        <pc:spChg chg="mod">
          <ac:chgData name="Wilhelm, Susan@Energy" userId="5ed20752-d5d1-4cec-8bc6-2afe5167eb7c" providerId="ADAL" clId="{36C927F1-4076-41B1-9978-2D2776E78B09}" dt="2022-09-19T21:49:30.396" v="12648" actId="962"/>
          <ac:spMkLst>
            <pc:docMk/>
            <pc:sldMk cId="0" sldId="275"/>
            <ac:spMk id="331" creationId="{00000000-0000-0000-0000-000000000000}"/>
          </ac:spMkLst>
        </pc:spChg>
        <pc:spChg chg="ord">
          <ac:chgData name="Wilhelm, Susan@Energy" userId="5ed20752-d5d1-4cec-8bc6-2afe5167eb7c" providerId="ADAL" clId="{36C927F1-4076-41B1-9978-2D2776E78B09}" dt="2022-09-21T00:31:56.173" v="14568" actId="13244"/>
          <ac:spMkLst>
            <pc:docMk/>
            <pc:sldMk cId="0" sldId="275"/>
            <ac:spMk id="334" creationId="{00000000-0000-0000-0000-000000000000}"/>
          </ac:spMkLst>
        </pc:spChg>
        <pc:spChg chg="ord">
          <ac:chgData name="Wilhelm, Susan@Energy" userId="5ed20752-d5d1-4cec-8bc6-2afe5167eb7c" providerId="ADAL" clId="{36C927F1-4076-41B1-9978-2D2776E78B09}" dt="2022-09-21T00:30:52.043" v="14559" actId="13244"/>
          <ac:spMkLst>
            <pc:docMk/>
            <pc:sldMk cId="0" sldId="275"/>
            <ac:spMk id="335" creationId="{00000000-0000-0000-0000-000000000000}"/>
          </ac:spMkLst>
        </pc:spChg>
        <pc:picChg chg="mod ord">
          <ac:chgData name="Wilhelm, Susan@Energy" userId="5ed20752-d5d1-4cec-8bc6-2afe5167eb7c" providerId="ADAL" clId="{36C927F1-4076-41B1-9978-2D2776E78B09}" dt="2022-09-21T00:31:12.678" v="14563" actId="13244"/>
          <ac:picMkLst>
            <pc:docMk/>
            <pc:sldMk cId="0" sldId="275"/>
            <ac:picMk id="329" creationId="{00000000-0000-0000-0000-000000000000}"/>
          </ac:picMkLst>
        </pc:picChg>
        <pc:cxnChg chg="mod">
          <ac:chgData name="Wilhelm, Susan@Energy" userId="5ed20752-d5d1-4cec-8bc6-2afe5167eb7c" providerId="ADAL" clId="{36C927F1-4076-41B1-9978-2D2776E78B09}" dt="2022-09-19T21:49:34.603" v="12649" actId="962"/>
          <ac:cxnSpMkLst>
            <pc:docMk/>
            <pc:sldMk cId="0" sldId="275"/>
            <ac:cxnSpMk id="332" creationId="{00000000-0000-0000-0000-000000000000}"/>
          </ac:cxnSpMkLst>
        </pc:cxnChg>
        <pc:cxnChg chg="mod">
          <ac:chgData name="Wilhelm, Susan@Energy" userId="5ed20752-d5d1-4cec-8bc6-2afe5167eb7c" providerId="ADAL" clId="{36C927F1-4076-41B1-9978-2D2776E78B09}" dt="2022-09-19T21:49:37.434" v="12650" actId="962"/>
          <ac:cxnSpMkLst>
            <pc:docMk/>
            <pc:sldMk cId="0" sldId="275"/>
            <ac:cxnSpMk id="333" creationId="{00000000-0000-0000-0000-000000000000}"/>
          </ac:cxnSpMkLst>
        </pc:cxnChg>
      </pc:sldChg>
      <pc:sldChg chg="modSp mod">
        <pc:chgData name="Wilhelm, Susan@Energy" userId="5ed20752-d5d1-4cec-8bc6-2afe5167eb7c" providerId="ADAL" clId="{36C927F1-4076-41B1-9978-2D2776E78B09}" dt="2022-09-21T00:33:39.769" v="14576" actId="13244"/>
        <pc:sldMkLst>
          <pc:docMk/>
          <pc:sldMk cId="0" sldId="276"/>
        </pc:sldMkLst>
        <pc:spChg chg="ord">
          <ac:chgData name="Wilhelm, Susan@Energy" userId="5ed20752-d5d1-4cec-8bc6-2afe5167eb7c" providerId="ADAL" clId="{36C927F1-4076-41B1-9978-2D2776E78B09}" dt="2022-09-21T00:32:28.235" v="14570" actId="13244"/>
          <ac:spMkLst>
            <pc:docMk/>
            <pc:sldMk cId="0" sldId="276"/>
            <ac:spMk id="345" creationId="{00000000-0000-0000-0000-000000000000}"/>
          </ac:spMkLst>
        </pc:spChg>
        <pc:spChg chg="mod">
          <ac:chgData name="Wilhelm, Susan@Energy" userId="5ed20752-d5d1-4cec-8bc6-2afe5167eb7c" providerId="ADAL" clId="{36C927F1-4076-41B1-9978-2D2776E78B09}" dt="2022-09-19T21:49:41.577" v="12651" actId="962"/>
          <ac:spMkLst>
            <pc:docMk/>
            <pc:sldMk cId="0" sldId="276"/>
            <ac:spMk id="346" creationId="{00000000-0000-0000-0000-000000000000}"/>
          </ac:spMkLst>
        </pc:spChg>
        <pc:spChg chg="mod ord">
          <ac:chgData name="Wilhelm, Susan@Energy" userId="5ed20752-d5d1-4cec-8bc6-2afe5167eb7c" providerId="ADAL" clId="{36C927F1-4076-41B1-9978-2D2776E78B09}" dt="2022-09-21T00:33:20.006" v="14574" actId="13244"/>
          <ac:spMkLst>
            <pc:docMk/>
            <pc:sldMk cId="0" sldId="276"/>
            <ac:spMk id="348" creationId="{00000000-0000-0000-0000-000000000000}"/>
          </ac:spMkLst>
        </pc:spChg>
        <pc:spChg chg="mod ord">
          <ac:chgData name="Wilhelm, Susan@Energy" userId="5ed20752-d5d1-4cec-8bc6-2afe5167eb7c" providerId="ADAL" clId="{36C927F1-4076-41B1-9978-2D2776E78B09}" dt="2022-09-21T00:33:21.781" v="14575" actId="13244"/>
          <ac:spMkLst>
            <pc:docMk/>
            <pc:sldMk cId="0" sldId="276"/>
            <ac:spMk id="349" creationId="{00000000-0000-0000-0000-000000000000}"/>
          </ac:spMkLst>
        </pc:spChg>
        <pc:spChg chg="ord">
          <ac:chgData name="Wilhelm, Susan@Energy" userId="5ed20752-d5d1-4cec-8bc6-2afe5167eb7c" providerId="ADAL" clId="{36C927F1-4076-41B1-9978-2D2776E78B09}" dt="2022-09-21T00:33:16.989" v="14573" actId="13244"/>
          <ac:spMkLst>
            <pc:docMk/>
            <pc:sldMk cId="0" sldId="276"/>
            <ac:spMk id="350" creationId="{00000000-0000-0000-0000-000000000000}"/>
          </ac:spMkLst>
        </pc:spChg>
        <pc:spChg chg="ord">
          <ac:chgData name="Wilhelm, Susan@Energy" userId="5ed20752-d5d1-4cec-8bc6-2afe5167eb7c" providerId="ADAL" clId="{36C927F1-4076-41B1-9978-2D2776E78B09}" dt="2022-09-21T00:33:13.295" v="14572" actId="13244"/>
          <ac:spMkLst>
            <pc:docMk/>
            <pc:sldMk cId="0" sldId="276"/>
            <ac:spMk id="351" creationId="{00000000-0000-0000-0000-000000000000}"/>
          </ac:spMkLst>
        </pc:spChg>
        <pc:spChg chg="mod">
          <ac:chgData name="Wilhelm, Susan@Energy" userId="5ed20752-d5d1-4cec-8bc6-2afe5167eb7c" providerId="ADAL" clId="{36C927F1-4076-41B1-9978-2D2776E78B09}" dt="2022-09-19T21:50:21.732" v="12657" actId="962"/>
          <ac:spMkLst>
            <pc:docMk/>
            <pc:sldMk cId="0" sldId="276"/>
            <ac:spMk id="354" creationId="{00000000-0000-0000-0000-000000000000}"/>
          </ac:spMkLst>
        </pc:spChg>
        <pc:spChg chg="mod ord">
          <ac:chgData name="Wilhelm, Susan@Energy" userId="5ed20752-d5d1-4cec-8bc6-2afe5167eb7c" providerId="ADAL" clId="{36C927F1-4076-41B1-9978-2D2776E78B09}" dt="2022-09-21T00:33:39.769" v="14576" actId="13244"/>
          <ac:spMkLst>
            <pc:docMk/>
            <pc:sldMk cId="0" sldId="276"/>
            <ac:spMk id="355" creationId="{00000000-0000-0000-0000-000000000000}"/>
          </ac:spMkLst>
        </pc:spChg>
        <pc:spChg chg="mod">
          <ac:chgData name="Wilhelm, Susan@Energy" userId="5ed20752-d5d1-4cec-8bc6-2afe5167eb7c" providerId="ADAL" clId="{36C927F1-4076-41B1-9978-2D2776E78B09}" dt="2022-09-19T21:50:23.556" v="12658" actId="962"/>
          <ac:spMkLst>
            <pc:docMk/>
            <pc:sldMk cId="0" sldId="276"/>
            <ac:spMk id="356" creationId="{00000000-0000-0000-0000-000000000000}"/>
          </ac:spMkLst>
        </pc:spChg>
        <pc:picChg chg="mod">
          <ac:chgData name="Wilhelm, Susan@Energy" userId="5ed20752-d5d1-4cec-8bc6-2afe5167eb7c" providerId="ADAL" clId="{36C927F1-4076-41B1-9978-2D2776E78B09}" dt="2022-09-19T21:46:18.417" v="12583" actId="962"/>
          <ac:picMkLst>
            <pc:docMk/>
            <pc:sldMk cId="0" sldId="276"/>
            <ac:picMk id="343" creationId="{00000000-0000-0000-0000-000000000000}"/>
          </ac:picMkLst>
        </pc:picChg>
        <pc:picChg chg="mod">
          <ac:chgData name="Wilhelm, Susan@Energy" userId="5ed20752-d5d1-4cec-8bc6-2afe5167eb7c" providerId="ADAL" clId="{36C927F1-4076-41B1-9978-2D2776E78B09}" dt="2022-09-21T00:33:04.398" v="14571" actId="962"/>
          <ac:picMkLst>
            <pc:docMk/>
            <pc:sldMk cId="0" sldId="276"/>
            <ac:picMk id="344" creationId="{00000000-0000-0000-0000-000000000000}"/>
          </ac:picMkLst>
        </pc:picChg>
      </pc:sldChg>
      <pc:sldChg chg="addSp delSp modSp del mod">
        <pc:chgData name="Wilhelm, Susan@Energy" userId="5ed20752-d5d1-4cec-8bc6-2afe5167eb7c" providerId="ADAL" clId="{36C927F1-4076-41B1-9978-2D2776E78B09}" dt="2022-10-28T17:44:24.438" v="14762" actId="47"/>
        <pc:sldMkLst>
          <pc:docMk/>
          <pc:sldMk cId="0" sldId="277"/>
        </pc:sldMkLst>
        <pc:spChg chg="mod ord">
          <ac:chgData name="Wilhelm, Susan@Energy" userId="5ed20752-d5d1-4cec-8bc6-2afe5167eb7c" providerId="ADAL" clId="{36C927F1-4076-41B1-9978-2D2776E78B09}" dt="2022-09-21T00:37:28.826" v="14617" actId="13244"/>
          <ac:spMkLst>
            <pc:docMk/>
            <pc:sldMk cId="0" sldId="277"/>
            <ac:spMk id="362" creationId="{00000000-0000-0000-0000-000000000000}"/>
          </ac:spMkLst>
        </pc:spChg>
        <pc:spChg chg="mod">
          <ac:chgData name="Wilhelm, Susan@Energy" userId="5ed20752-d5d1-4cec-8bc6-2afe5167eb7c" providerId="ADAL" clId="{36C927F1-4076-41B1-9978-2D2776E78B09}" dt="2022-09-21T00:34:04.904" v="14584" actId="1036"/>
          <ac:spMkLst>
            <pc:docMk/>
            <pc:sldMk cId="0" sldId="277"/>
            <ac:spMk id="363" creationId="{00000000-0000-0000-0000-000000000000}"/>
          </ac:spMkLst>
        </pc:spChg>
        <pc:spChg chg="mod ord">
          <ac:chgData name="Wilhelm, Susan@Energy" userId="5ed20752-d5d1-4cec-8bc6-2afe5167eb7c" providerId="ADAL" clId="{36C927F1-4076-41B1-9978-2D2776E78B09}" dt="2022-09-21T00:35:28.969" v="14602" actId="13244"/>
          <ac:spMkLst>
            <pc:docMk/>
            <pc:sldMk cId="0" sldId="277"/>
            <ac:spMk id="364" creationId="{00000000-0000-0000-0000-000000000000}"/>
          </ac:spMkLst>
        </pc:spChg>
        <pc:spChg chg="ord">
          <ac:chgData name="Wilhelm, Susan@Energy" userId="5ed20752-d5d1-4cec-8bc6-2afe5167eb7c" providerId="ADAL" clId="{36C927F1-4076-41B1-9978-2D2776E78B09}" dt="2022-09-21T00:35:59.334" v="14603" actId="13244"/>
          <ac:spMkLst>
            <pc:docMk/>
            <pc:sldMk cId="0" sldId="277"/>
            <ac:spMk id="365" creationId="{00000000-0000-0000-0000-000000000000}"/>
          </ac:spMkLst>
        </pc:spChg>
        <pc:spChg chg="mod ord">
          <ac:chgData name="Wilhelm, Susan@Energy" userId="5ed20752-d5d1-4cec-8bc6-2afe5167eb7c" providerId="ADAL" clId="{36C927F1-4076-41B1-9978-2D2776E78B09}" dt="2022-09-21T00:37:25.921" v="14616" actId="13244"/>
          <ac:spMkLst>
            <pc:docMk/>
            <pc:sldMk cId="0" sldId="277"/>
            <ac:spMk id="366" creationId="{00000000-0000-0000-0000-000000000000}"/>
          </ac:spMkLst>
        </pc:spChg>
        <pc:spChg chg="ord">
          <ac:chgData name="Wilhelm, Susan@Energy" userId="5ed20752-d5d1-4cec-8bc6-2afe5167eb7c" providerId="ADAL" clId="{36C927F1-4076-41B1-9978-2D2776E78B09}" dt="2022-09-21T00:36:16.969" v="14607" actId="13244"/>
          <ac:spMkLst>
            <pc:docMk/>
            <pc:sldMk cId="0" sldId="277"/>
            <ac:spMk id="367" creationId="{00000000-0000-0000-0000-000000000000}"/>
          </ac:spMkLst>
        </pc:spChg>
        <pc:spChg chg="mod ord">
          <ac:chgData name="Wilhelm, Susan@Energy" userId="5ed20752-d5d1-4cec-8bc6-2afe5167eb7c" providerId="ADAL" clId="{36C927F1-4076-41B1-9978-2D2776E78B09}" dt="2022-09-21T00:34:54.147" v="14587" actId="13244"/>
          <ac:spMkLst>
            <pc:docMk/>
            <pc:sldMk cId="0" sldId="277"/>
            <ac:spMk id="371" creationId="{00000000-0000-0000-0000-000000000000}"/>
          </ac:spMkLst>
        </pc:spChg>
        <pc:spChg chg="ord">
          <ac:chgData name="Wilhelm, Susan@Energy" userId="5ed20752-d5d1-4cec-8bc6-2afe5167eb7c" providerId="ADAL" clId="{36C927F1-4076-41B1-9978-2D2776E78B09}" dt="2022-09-21T00:34:55.715" v="14588" actId="13244"/>
          <ac:spMkLst>
            <pc:docMk/>
            <pc:sldMk cId="0" sldId="277"/>
            <ac:spMk id="372" creationId="{00000000-0000-0000-0000-000000000000}"/>
          </ac:spMkLst>
        </pc:spChg>
        <pc:spChg chg="mod ord">
          <ac:chgData name="Wilhelm, Susan@Energy" userId="5ed20752-d5d1-4cec-8bc6-2afe5167eb7c" providerId="ADAL" clId="{36C927F1-4076-41B1-9978-2D2776E78B09}" dt="2022-09-21T00:37:15.423" v="14615" actId="13244"/>
          <ac:spMkLst>
            <pc:docMk/>
            <pc:sldMk cId="0" sldId="277"/>
            <ac:spMk id="373" creationId="{00000000-0000-0000-0000-000000000000}"/>
          </ac:spMkLst>
        </pc:spChg>
        <pc:spChg chg="ord">
          <ac:chgData name="Wilhelm, Susan@Energy" userId="5ed20752-d5d1-4cec-8bc6-2afe5167eb7c" providerId="ADAL" clId="{36C927F1-4076-41B1-9978-2D2776E78B09}" dt="2022-09-21T00:36:04.999" v="14605" actId="13244"/>
          <ac:spMkLst>
            <pc:docMk/>
            <pc:sldMk cId="0" sldId="277"/>
            <ac:spMk id="374" creationId="{00000000-0000-0000-0000-000000000000}"/>
          </ac:spMkLst>
        </pc:spChg>
        <pc:spChg chg="mod ord">
          <ac:chgData name="Wilhelm, Susan@Energy" userId="5ed20752-d5d1-4cec-8bc6-2afe5167eb7c" providerId="ADAL" clId="{36C927F1-4076-41B1-9978-2D2776E78B09}" dt="2022-09-21T00:36:34.636" v="14611" actId="13244"/>
          <ac:spMkLst>
            <pc:docMk/>
            <pc:sldMk cId="0" sldId="277"/>
            <ac:spMk id="375" creationId="{00000000-0000-0000-0000-000000000000}"/>
          </ac:spMkLst>
        </pc:spChg>
        <pc:spChg chg="mod ord">
          <ac:chgData name="Wilhelm, Susan@Energy" userId="5ed20752-d5d1-4cec-8bc6-2afe5167eb7c" providerId="ADAL" clId="{36C927F1-4076-41B1-9978-2D2776E78B09}" dt="2022-09-21T00:37:10.189" v="14614" actId="13244"/>
          <ac:spMkLst>
            <pc:docMk/>
            <pc:sldMk cId="0" sldId="277"/>
            <ac:spMk id="376" creationId="{00000000-0000-0000-0000-000000000000}"/>
          </ac:spMkLst>
        </pc:spChg>
        <pc:spChg chg="ord">
          <ac:chgData name="Wilhelm, Susan@Energy" userId="5ed20752-d5d1-4cec-8bc6-2afe5167eb7c" providerId="ADAL" clId="{36C927F1-4076-41B1-9978-2D2776E78B09}" dt="2022-09-21T00:35:07.138" v="14591" actId="13244"/>
          <ac:spMkLst>
            <pc:docMk/>
            <pc:sldMk cId="0" sldId="277"/>
            <ac:spMk id="377" creationId="{00000000-0000-0000-0000-000000000000}"/>
          </ac:spMkLst>
        </pc:spChg>
        <pc:spChg chg="mod ord">
          <ac:chgData name="Wilhelm, Susan@Energy" userId="5ed20752-d5d1-4cec-8bc6-2afe5167eb7c" providerId="ADAL" clId="{36C927F1-4076-41B1-9978-2D2776E78B09}" dt="2022-09-21T00:36:38.554" v="14612" actId="13244"/>
          <ac:spMkLst>
            <pc:docMk/>
            <pc:sldMk cId="0" sldId="277"/>
            <ac:spMk id="378" creationId="{00000000-0000-0000-0000-000000000000}"/>
          </ac:spMkLst>
        </pc:spChg>
        <pc:spChg chg="ord">
          <ac:chgData name="Wilhelm, Susan@Energy" userId="5ed20752-d5d1-4cec-8bc6-2afe5167eb7c" providerId="ADAL" clId="{36C927F1-4076-41B1-9978-2D2776E78B09}" dt="2022-09-21T00:35:11.481" v="14592" actId="13244"/>
          <ac:spMkLst>
            <pc:docMk/>
            <pc:sldMk cId="0" sldId="277"/>
            <ac:spMk id="379" creationId="{00000000-0000-0000-0000-000000000000}"/>
          </ac:spMkLst>
        </pc:spChg>
        <pc:spChg chg="mod ord">
          <ac:chgData name="Wilhelm, Susan@Energy" userId="5ed20752-d5d1-4cec-8bc6-2afe5167eb7c" providerId="ADAL" clId="{36C927F1-4076-41B1-9978-2D2776E78B09}" dt="2022-09-21T00:35:23.329" v="14598" actId="13244"/>
          <ac:spMkLst>
            <pc:docMk/>
            <pc:sldMk cId="0" sldId="277"/>
            <ac:spMk id="380" creationId="{00000000-0000-0000-0000-000000000000}"/>
          </ac:spMkLst>
        </pc:spChg>
        <pc:spChg chg="ord">
          <ac:chgData name="Wilhelm, Susan@Energy" userId="5ed20752-d5d1-4cec-8bc6-2afe5167eb7c" providerId="ADAL" clId="{36C927F1-4076-41B1-9978-2D2776E78B09}" dt="2022-09-21T00:35:20.026" v="14596" actId="13244"/>
          <ac:spMkLst>
            <pc:docMk/>
            <pc:sldMk cId="0" sldId="277"/>
            <ac:spMk id="381" creationId="{00000000-0000-0000-0000-000000000000}"/>
          </ac:spMkLst>
        </pc:spChg>
        <pc:spChg chg="ord">
          <ac:chgData name="Wilhelm, Susan@Energy" userId="5ed20752-d5d1-4cec-8bc6-2afe5167eb7c" providerId="ADAL" clId="{36C927F1-4076-41B1-9978-2D2776E78B09}" dt="2022-09-21T00:36:22.785" v="14608" actId="13244"/>
          <ac:spMkLst>
            <pc:docMk/>
            <pc:sldMk cId="0" sldId="277"/>
            <ac:spMk id="384" creationId="{00000000-0000-0000-0000-000000000000}"/>
          </ac:spMkLst>
        </pc:spChg>
        <pc:spChg chg="ord">
          <ac:chgData name="Wilhelm, Susan@Energy" userId="5ed20752-d5d1-4cec-8bc6-2afe5167eb7c" providerId="ADAL" clId="{36C927F1-4076-41B1-9978-2D2776E78B09}" dt="2022-09-21T00:36:25.514" v="14609" actId="13244"/>
          <ac:spMkLst>
            <pc:docMk/>
            <pc:sldMk cId="0" sldId="277"/>
            <ac:spMk id="385" creationId="{00000000-0000-0000-0000-000000000000}"/>
          </ac:spMkLst>
        </pc:spChg>
        <pc:spChg chg="ord">
          <ac:chgData name="Wilhelm, Susan@Energy" userId="5ed20752-d5d1-4cec-8bc6-2afe5167eb7c" providerId="ADAL" clId="{36C927F1-4076-41B1-9978-2D2776E78B09}" dt="2022-09-21T00:36:29.106" v="14610" actId="13244"/>
          <ac:spMkLst>
            <pc:docMk/>
            <pc:sldMk cId="0" sldId="277"/>
            <ac:spMk id="387" creationId="{00000000-0000-0000-0000-000000000000}"/>
          </ac:spMkLst>
        </pc:spChg>
        <pc:spChg chg="ord">
          <ac:chgData name="Wilhelm, Susan@Energy" userId="5ed20752-d5d1-4cec-8bc6-2afe5167eb7c" providerId="ADAL" clId="{36C927F1-4076-41B1-9978-2D2776E78B09}" dt="2022-09-21T00:36:08.895" v="14606" actId="13244"/>
          <ac:spMkLst>
            <pc:docMk/>
            <pc:sldMk cId="0" sldId="277"/>
            <ac:spMk id="388" creationId="{00000000-0000-0000-0000-000000000000}"/>
          </ac:spMkLst>
        </pc:spChg>
        <pc:spChg chg="ord">
          <ac:chgData name="Wilhelm, Susan@Energy" userId="5ed20752-d5d1-4cec-8bc6-2afe5167eb7c" providerId="ADAL" clId="{36C927F1-4076-41B1-9978-2D2776E78B09}" dt="2022-09-21T00:36:02.972" v="14604" actId="13244"/>
          <ac:spMkLst>
            <pc:docMk/>
            <pc:sldMk cId="0" sldId="277"/>
            <ac:spMk id="389" creationId="{00000000-0000-0000-0000-000000000000}"/>
          </ac:spMkLst>
        </pc:spChg>
        <pc:picChg chg="add del">
          <ac:chgData name="Wilhelm, Susan@Energy" userId="5ed20752-d5d1-4cec-8bc6-2afe5167eb7c" providerId="ADAL" clId="{36C927F1-4076-41B1-9978-2D2776E78B09}" dt="2022-10-28T17:44:11.565" v="14758" actId="21"/>
          <ac:picMkLst>
            <pc:docMk/>
            <pc:sldMk cId="0" sldId="277"/>
            <ac:picMk id="3" creationId="{98615C75-F5B1-38F4-C0C8-F0AA907ED7C9}"/>
          </ac:picMkLst>
        </pc:picChg>
        <pc:cxnChg chg="mod">
          <ac:chgData name="Wilhelm, Susan@Energy" userId="5ed20752-d5d1-4cec-8bc6-2afe5167eb7c" providerId="ADAL" clId="{36C927F1-4076-41B1-9978-2D2776E78B09}" dt="2022-09-19T21:50:52.986" v="12668" actId="962"/>
          <ac:cxnSpMkLst>
            <pc:docMk/>
            <pc:sldMk cId="0" sldId="277"/>
            <ac:cxnSpMk id="382" creationId="{00000000-0000-0000-0000-000000000000}"/>
          </ac:cxnSpMkLst>
        </pc:cxnChg>
        <pc:cxnChg chg="mod">
          <ac:chgData name="Wilhelm, Susan@Energy" userId="5ed20752-d5d1-4cec-8bc6-2afe5167eb7c" providerId="ADAL" clId="{36C927F1-4076-41B1-9978-2D2776E78B09}" dt="2022-09-19T21:50:54.771" v="12669" actId="962"/>
          <ac:cxnSpMkLst>
            <pc:docMk/>
            <pc:sldMk cId="0" sldId="277"/>
            <ac:cxnSpMk id="383" creationId="{00000000-0000-0000-0000-000000000000}"/>
          </ac:cxnSpMkLst>
        </pc:cxnChg>
        <pc:cxnChg chg="mod">
          <ac:chgData name="Wilhelm, Susan@Energy" userId="5ed20752-d5d1-4cec-8bc6-2afe5167eb7c" providerId="ADAL" clId="{36C927F1-4076-41B1-9978-2D2776E78B09}" dt="2022-09-19T21:50:56.578" v="12670" actId="962"/>
          <ac:cxnSpMkLst>
            <pc:docMk/>
            <pc:sldMk cId="0" sldId="277"/>
            <ac:cxnSpMk id="386" creationId="{00000000-0000-0000-0000-000000000000}"/>
          </ac:cxnSpMkLst>
        </pc:cxnChg>
      </pc:sldChg>
      <pc:sldChg chg="modSp del mod">
        <pc:chgData name="Wilhelm, Susan@Energy" userId="5ed20752-d5d1-4cec-8bc6-2afe5167eb7c" providerId="ADAL" clId="{36C927F1-4076-41B1-9978-2D2776E78B09}" dt="2022-10-28T17:39:22.152" v="14738" actId="47"/>
        <pc:sldMkLst>
          <pc:docMk/>
          <pc:sldMk cId="0" sldId="278"/>
        </pc:sldMkLst>
        <pc:spChg chg="mod">
          <ac:chgData name="Wilhelm, Susan@Energy" userId="5ed20752-d5d1-4cec-8bc6-2afe5167eb7c" providerId="ADAL" clId="{36C927F1-4076-41B1-9978-2D2776E78B09}" dt="2022-09-19T18:48:31.954" v="10460" actId="962"/>
          <ac:spMkLst>
            <pc:docMk/>
            <pc:sldMk cId="0" sldId="278"/>
            <ac:spMk id="395" creationId="{00000000-0000-0000-0000-000000000000}"/>
          </ac:spMkLst>
        </pc:spChg>
        <pc:spChg chg="ord">
          <ac:chgData name="Wilhelm, Susan@Energy" userId="5ed20752-d5d1-4cec-8bc6-2afe5167eb7c" providerId="ADAL" clId="{36C927F1-4076-41B1-9978-2D2776E78B09}" dt="2022-09-21T00:23:25.874" v="14499" actId="13244"/>
          <ac:spMkLst>
            <pc:docMk/>
            <pc:sldMk cId="0" sldId="278"/>
            <ac:spMk id="396" creationId="{00000000-0000-0000-0000-000000000000}"/>
          </ac:spMkLst>
        </pc:spChg>
        <pc:spChg chg="mod">
          <ac:chgData name="Wilhelm, Susan@Energy" userId="5ed20752-d5d1-4cec-8bc6-2afe5167eb7c" providerId="ADAL" clId="{36C927F1-4076-41B1-9978-2D2776E78B09}" dt="2022-09-19T18:48:37.030" v="10461" actId="962"/>
          <ac:spMkLst>
            <pc:docMk/>
            <pc:sldMk cId="0" sldId="278"/>
            <ac:spMk id="397" creationId="{00000000-0000-0000-0000-000000000000}"/>
          </ac:spMkLst>
        </pc:spChg>
        <pc:spChg chg="mod ord">
          <ac:chgData name="Wilhelm, Susan@Energy" userId="5ed20752-d5d1-4cec-8bc6-2afe5167eb7c" providerId="ADAL" clId="{36C927F1-4076-41B1-9978-2D2776E78B09}" dt="2022-09-21T00:25:05.990" v="14511" actId="13244"/>
          <ac:spMkLst>
            <pc:docMk/>
            <pc:sldMk cId="0" sldId="278"/>
            <ac:spMk id="399" creationId="{00000000-0000-0000-0000-000000000000}"/>
          </ac:spMkLst>
        </pc:spChg>
        <pc:spChg chg="ord">
          <ac:chgData name="Wilhelm, Susan@Energy" userId="5ed20752-d5d1-4cec-8bc6-2afe5167eb7c" providerId="ADAL" clId="{36C927F1-4076-41B1-9978-2D2776E78B09}" dt="2022-09-21T00:25:03.778" v="14510" actId="13244"/>
          <ac:spMkLst>
            <pc:docMk/>
            <pc:sldMk cId="0" sldId="278"/>
            <ac:spMk id="401" creationId="{00000000-0000-0000-0000-000000000000}"/>
          </ac:spMkLst>
        </pc:spChg>
        <pc:spChg chg="ord">
          <ac:chgData name="Wilhelm, Susan@Energy" userId="5ed20752-d5d1-4cec-8bc6-2afe5167eb7c" providerId="ADAL" clId="{36C927F1-4076-41B1-9978-2D2776E78B09}" dt="2022-09-21T00:26:02.655" v="14524" actId="13244"/>
          <ac:spMkLst>
            <pc:docMk/>
            <pc:sldMk cId="0" sldId="278"/>
            <ac:spMk id="402" creationId="{00000000-0000-0000-0000-000000000000}"/>
          </ac:spMkLst>
        </pc:spChg>
        <pc:spChg chg="ord">
          <ac:chgData name="Wilhelm, Susan@Energy" userId="5ed20752-d5d1-4cec-8bc6-2afe5167eb7c" providerId="ADAL" clId="{36C927F1-4076-41B1-9978-2D2776E78B09}" dt="2022-09-21T00:25:47.109" v="14520" actId="13244"/>
          <ac:spMkLst>
            <pc:docMk/>
            <pc:sldMk cId="0" sldId="278"/>
            <ac:spMk id="403" creationId="{00000000-0000-0000-0000-000000000000}"/>
          </ac:spMkLst>
        </pc:spChg>
        <pc:spChg chg="mod ord">
          <ac:chgData name="Wilhelm, Susan@Energy" userId="5ed20752-d5d1-4cec-8bc6-2afe5167eb7c" providerId="ADAL" clId="{36C927F1-4076-41B1-9978-2D2776E78B09}" dt="2022-09-21T00:25:08.147" v="14512" actId="13244"/>
          <ac:spMkLst>
            <pc:docMk/>
            <pc:sldMk cId="0" sldId="278"/>
            <ac:spMk id="404" creationId="{00000000-0000-0000-0000-000000000000}"/>
          </ac:spMkLst>
        </pc:spChg>
        <pc:spChg chg="ord">
          <ac:chgData name="Wilhelm, Susan@Energy" userId="5ed20752-d5d1-4cec-8bc6-2afe5167eb7c" providerId="ADAL" clId="{36C927F1-4076-41B1-9978-2D2776E78B09}" dt="2022-09-21T00:24:23.652" v="14502" actId="13244"/>
          <ac:spMkLst>
            <pc:docMk/>
            <pc:sldMk cId="0" sldId="278"/>
            <ac:spMk id="405" creationId="{00000000-0000-0000-0000-000000000000}"/>
          </ac:spMkLst>
        </pc:spChg>
        <pc:spChg chg="mod ord">
          <ac:chgData name="Wilhelm, Susan@Energy" userId="5ed20752-d5d1-4cec-8bc6-2afe5167eb7c" providerId="ADAL" clId="{36C927F1-4076-41B1-9978-2D2776E78B09}" dt="2022-09-21T00:25:00.056" v="14508" actId="13244"/>
          <ac:spMkLst>
            <pc:docMk/>
            <pc:sldMk cId="0" sldId="278"/>
            <ac:spMk id="406" creationId="{00000000-0000-0000-0000-000000000000}"/>
          </ac:spMkLst>
        </pc:spChg>
        <pc:spChg chg="ord">
          <ac:chgData name="Wilhelm, Susan@Energy" userId="5ed20752-d5d1-4cec-8bc6-2afe5167eb7c" providerId="ADAL" clId="{36C927F1-4076-41B1-9978-2D2776E78B09}" dt="2022-09-21T00:25:39.452" v="14518" actId="13244"/>
          <ac:spMkLst>
            <pc:docMk/>
            <pc:sldMk cId="0" sldId="278"/>
            <ac:spMk id="407" creationId="{00000000-0000-0000-0000-000000000000}"/>
          </ac:spMkLst>
        </pc:spChg>
        <pc:spChg chg="mod ord">
          <ac:chgData name="Wilhelm, Susan@Energy" userId="5ed20752-d5d1-4cec-8bc6-2afe5167eb7c" providerId="ADAL" clId="{36C927F1-4076-41B1-9978-2D2776E78B09}" dt="2022-09-21T00:24:57.545" v="14507" actId="13244"/>
          <ac:spMkLst>
            <pc:docMk/>
            <pc:sldMk cId="0" sldId="278"/>
            <ac:spMk id="408" creationId="{00000000-0000-0000-0000-000000000000}"/>
          </ac:spMkLst>
        </pc:spChg>
        <pc:spChg chg="mod ord">
          <ac:chgData name="Wilhelm, Susan@Energy" userId="5ed20752-d5d1-4cec-8bc6-2afe5167eb7c" providerId="ADAL" clId="{36C927F1-4076-41B1-9978-2D2776E78B09}" dt="2022-09-21T00:24:51.136" v="14506" actId="13244"/>
          <ac:spMkLst>
            <pc:docMk/>
            <pc:sldMk cId="0" sldId="278"/>
            <ac:spMk id="409" creationId="{00000000-0000-0000-0000-000000000000}"/>
          </ac:spMkLst>
        </pc:spChg>
        <pc:spChg chg="ord">
          <ac:chgData name="Wilhelm, Susan@Energy" userId="5ed20752-d5d1-4cec-8bc6-2afe5167eb7c" providerId="ADAL" clId="{36C927F1-4076-41B1-9978-2D2776E78B09}" dt="2022-09-21T00:24:25.982" v="14503" actId="13244"/>
          <ac:spMkLst>
            <pc:docMk/>
            <pc:sldMk cId="0" sldId="278"/>
            <ac:spMk id="410" creationId="{00000000-0000-0000-0000-000000000000}"/>
          </ac:spMkLst>
        </pc:spChg>
        <pc:spChg chg="mod ord">
          <ac:chgData name="Wilhelm, Susan@Energy" userId="5ed20752-d5d1-4cec-8bc6-2afe5167eb7c" providerId="ADAL" clId="{36C927F1-4076-41B1-9978-2D2776E78B09}" dt="2022-09-21T00:25:02.208" v="14509" actId="13244"/>
          <ac:spMkLst>
            <pc:docMk/>
            <pc:sldMk cId="0" sldId="278"/>
            <ac:spMk id="411" creationId="{00000000-0000-0000-0000-000000000000}"/>
          </ac:spMkLst>
        </pc:spChg>
        <pc:spChg chg="ord">
          <ac:chgData name="Wilhelm, Susan@Energy" userId="5ed20752-d5d1-4cec-8bc6-2afe5167eb7c" providerId="ADAL" clId="{36C927F1-4076-41B1-9978-2D2776E78B09}" dt="2022-09-21T00:24:28.077" v="14504" actId="13244"/>
          <ac:spMkLst>
            <pc:docMk/>
            <pc:sldMk cId="0" sldId="278"/>
            <ac:spMk id="412" creationId="{00000000-0000-0000-0000-000000000000}"/>
          </ac:spMkLst>
        </pc:spChg>
        <pc:spChg chg="mod ord">
          <ac:chgData name="Wilhelm, Susan@Energy" userId="5ed20752-d5d1-4cec-8bc6-2afe5167eb7c" providerId="ADAL" clId="{36C927F1-4076-41B1-9978-2D2776E78B09}" dt="2022-09-21T00:25:10.718" v="14513" actId="13244"/>
          <ac:spMkLst>
            <pc:docMk/>
            <pc:sldMk cId="0" sldId="278"/>
            <ac:spMk id="413" creationId="{00000000-0000-0000-0000-000000000000}"/>
          </ac:spMkLst>
        </pc:spChg>
        <pc:spChg chg="ord">
          <ac:chgData name="Wilhelm, Susan@Energy" userId="5ed20752-d5d1-4cec-8bc6-2afe5167eb7c" providerId="ADAL" clId="{36C927F1-4076-41B1-9978-2D2776E78B09}" dt="2022-09-21T00:24:39.702" v="14505" actId="13244"/>
          <ac:spMkLst>
            <pc:docMk/>
            <pc:sldMk cId="0" sldId="278"/>
            <ac:spMk id="414" creationId="{00000000-0000-0000-0000-000000000000}"/>
          </ac:spMkLst>
        </pc:spChg>
        <pc:spChg chg="ord">
          <ac:chgData name="Wilhelm, Susan@Energy" userId="5ed20752-d5d1-4cec-8bc6-2afe5167eb7c" providerId="ADAL" clId="{36C927F1-4076-41B1-9978-2D2776E78B09}" dt="2022-09-21T00:25:52.245" v="14521" actId="13244"/>
          <ac:spMkLst>
            <pc:docMk/>
            <pc:sldMk cId="0" sldId="278"/>
            <ac:spMk id="417" creationId="{00000000-0000-0000-0000-000000000000}"/>
          </ac:spMkLst>
        </pc:spChg>
        <pc:spChg chg="ord">
          <ac:chgData name="Wilhelm, Susan@Energy" userId="5ed20752-d5d1-4cec-8bc6-2afe5167eb7c" providerId="ADAL" clId="{36C927F1-4076-41B1-9978-2D2776E78B09}" dt="2022-09-21T00:25:53.942" v="14522" actId="13244"/>
          <ac:spMkLst>
            <pc:docMk/>
            <pc:sldMk cId="0" sldId="278"/>
            <ac:spMk id="418" creationId="{00000000-0000-0000-0000-000000000000}"/>
          </ac:spMkLst>
        </pc:spChg>
        <pc:spChg chg="ord">
          <ac:chgData name="Wilhelm, Susan@Energy" userId="5ed20752-d5d1-4cec-8bc6-2afe5167eb7c" providerId="ADAL" clId="{36C927F1-4076-41B1-9978-2D2776E78B09}" dt="2022-09-21T00:25:55.503" v="14523" actId="13244"/>
          <ac:spMkLst>
            <pc:docMk/>
            <pc:sldMk cId="0" sldId="278"/>
            <ac:spMk id="420" creationId="{00000000-0000-0000-0000-000000000000}"/>
          </ac:spMkLst>
        </pc:spChg>
        <pc:spChg chg="ord">
          <ac:chgData name="Wilhelm, Susan@Energy" userId="5ed20752-d5d1-4cec-8bc6-2afe5167eb7c" providerId="ADAL" clId="{36C927F1-4076-41B1-9978-2D2776E78B09}" dt="2022-09-21T00:25:42.452" v="14519" actId="13244"/>
          <ac:spMkLst>
            <pc:docMk/>
            <pc:sldMk cId="0" sldId="278"/>
            <ac:spMk id="421" creationId="{00000000-0000-0000-0000-000000000000}"/>
          </ac:spMkLst>
        </pc:spChg>
        <pc:spChg chg="ord">
          <ac:chgData name="Wilhelm, Susan@Energy" userId="5ed20752-d5d1-4cec-8bc6-2afe5167eb7c" providerId="ADAL" clId="{36C927F1-4076-41B1-9978-2D2776E78B09}" dt="2022-09-21T00:25:34.997" v="14517" actId="13244"/>
          <ac:spMkLst>
            <pc:docMk/>
            <pc:sldMk cId="0" sldId="278"/>
            <ac:spMk id="422" creationId="{00000000-0000-0000-0000-000000000000}"/>
          </ac:spMkLst>
        </pc:spChg>
        <pc:spChg chg="mod">
          <ac:chgData name="Wilhelm, Susan@Energy" userId="5ed20752-d5d1-4cec-8bc6-2afe5167eb7c" providerId="ADAL" clId="{36C927F1-4076-41B1-9978-2D2776E78B09}" dt="2022-10-28T17:36:54.371" v="14699" actId="1076"/>
          <ac:spMkLst>
            <pc:docMk/>
            <pc:sldMk cId="0" sldId="278"/>
            <ac:spMk id="423" creationId="{00000000-0000-0000-0000-000000000000}"/>
          </ac:spMkLst>
        </pc:spChg>
        <pc:spChg chg="mod ord">
          <ac:chgData name="Wilhelm, Susan@Energy" userId="5ed20752-d5d1-4cec-8bc6-2afe5167eb7c" providerId="ADAL" clId="{36C927F1-4076-41B1-9978-2D2776E78B09}" dt="2022-09-21T00:26:10.703" v="14525" actId="13244"/>
          <ac:spMkLst>
            <pc:docMk/>
            <pc:sldMk cId="0" sldId="278"/>
            <ac:spMk id="424" creationId="{00000000-0000-0000-0000-000000000000}"/>
          </ac:spMkLst>
        </pc:spChg>
        <pc:spChg chg="ord">
          <ac:chgData name="Wilhelm, Susan@Energy" userId="5ed20752-d5d1-4cec-8bc6-2afe5167eb7c" providerId="ADAL" clId="{36C927F1-4076-41B1-9978-2D2776E78B09}" dt="2022-09-21T00:26:19.425" v="14526" actId="13244"/>
          <ac:spMkLst>
            <pc:docMk/>
            <pc:sldMk cId="0" sldId="278"/>
            <ac:spMk id="429" creationId="{00000000-0000-0000-0000-000000000000}"/>
          </ac:spMkLst>
        </pc:spChg>
        <pc:spChg chg="ord">
          <ac:chgData name="Wilhelm, Susan@Energy" userId="5ed20752-d5d1-4cec-8bc6-2afe5167eb7c" providerId="ADAL" clId="{36C927F1-4076-41B1-9978-2D2776E78B09}" dt="2022-09-21T00:23:57.918" v="14500" actId="13244"/>
          <ac:spMkLst>
            <pc:docMk/>
            <pc:sldMk cId="0" sldId="278"/>
            <ac:spMk id="430" creationId="{00000000-0000-0000-0000-000000000000}"/>
          </ac:spMkLst>
        </pc:spChg>
        <pc:cxnChg chg="mod ord">
          <ac:chgData name="Wilhelm, Susan@Energy" userId="5ed20752-d5d1-4cec-8bc6-2afe5167eb7c" providerId="ADAL" clId="{36C927F1-4076-41B1-9978-2D2776E78B09}" dt="2022-09-21T00:25:12.678" v="14514" actId="13244"/>
          <ac:cxnSpMkLst>
            <pc:docMk/>
            <pc:sldMk cId="0" sldId="278"/>
            <ac:cxnSpMk id="415" creationId="{00000000-0000-0000-0000-000000000000}"/>
          </ac:cxnSpMkLst>
        </pc:cxnChg>
        <pc:cxnChg chg="mod ord">
          <ac:chgData name="Wilhelm, Susan@Energy" userId="5ed20752-d5d1-4cec-8bc6-2afe5167eb7c" providerId="ADAL" clId="{36C927F1-4076-41B1-9978-2D2776E78B09}" dt="2022-09-21T00:25:14.733" v="14515" actId="13244"/>
          <ac:cxnSpMkLst>
            <pc:docMk/>
            <pc:sldMk cId="0" sldId="278"/>
            <ac:cxnSpMk id="416" creationId="{00000000-0000-0000-0000-000000000000}"/>
          </ac:cxnSpMkLst>
        </pc:cxnChg>
        <pc:cxnChg chg="mod ord">
          <ac:chgData name="Wilhelm, Susan@Energy" userId="5ed20752-d5d1-4cec-8bc6-2afe5167eb7c" providerId="ADAL" clId="{36C927F1-4076-41B1-9978-2D2776E78B09}" dt="2022-09-21T00:25:19.129" v="14516" actId="13244"/>
          <ac:cxnSpMkLst>
            <pc:docMk/>
            <pc:sldMk cId="0" sldId="278"/>
            <ac:cxnSpMk id="419" creationId="{00000000-0000-0000-0000-000000000000}"/>
          </ac:cxnSpMkLst>
        </pc:cxnChg>
        <pc:cxnChg chg="mod">
          <ac:chgData name="Wilhelm, Susan@Energy" userId="5ed20752-d5d1-4cec-8bc6-2afe5167eb7c" providerId="ADAL" clId="{36C927F1-4076-41B1-9978-2D2776E78B09}" dt="2022-09-19T18:49:12.955" v="10473" actId="962"/>
          <ac:cxnSpMkLst>
            <pc:docMk/>
            <pc:sldMk cId="0" sldId="278"/>
            <ac:cxnSpMk id="427" creationId="{00000000-0000-0000-0000-000000000000}"/>
          </ac:cxnSpMkLst>
        </pc:cxnChg>
        <pc:cxnChg chg="mod">
          <ac:chgData name="Wilhelm, Susan@Energy" userId="5ed20752-d5d1-4cec-8bc6-2afe5167eb7c" providerId="ADAL" clId="{36C927F1-4076-41B1-9978-2D2776E78B09}" dt="2022-09-19T18:49:14.940" v="10474" actId="962"/>
          <ac:cxnSpMkLst>
            <pc:docMk/>
            <pc:sldMk cId="0" sldId="278"/>
            <ac:cxnSpMk id="428" creationId="{00000000-0000-0000-0000-000000000000}"/>
          </ac:cxnSpMkLst>
        </pc:cxnChg>
      </pc:sldChg>
      <pc:sldChg chg="modSp mod">
        <pc:chgData name="Wilhelm, Susan@Energy" userId="5ed20752-d5d1-4cec-8bc6-2afe5167eb7c" providerId="ADAL" clId="{36C927F1-4076-41B1-9978-2D2776E78B09}" dt="2022-10-28T18:40:04.799" v="14969" actId="13244"/>
        <pc:sldMkLst>
          <pc:docMk/>
          <pc:sldMk cId="0" sldId="280"/>
        </pc:sldMkLst>
        <pc:spChg chg="mod">
          <ac:chgData name="Wilhelm, Susan@Energy" userId="5ed20752-d5d1-4cec-8bc6-2afe5167eb7c" providerId="ADAL" clId="{36C927F1-4076-41B1-9978-2D2776E78B09}" dt="2022-09-21T00:28:39.403" v="14543" actId="962"/>
          <ac:spMkLst>
            <pc:docMk/>
            <pc:sldMk cId="0" sldId="280"/>
            <ac:spMk id="444" creationId="{00000000-0000-0000-0000-000000000000}"/>
          </ac:spMkLst>
        </pc:spChg>
        <pc:spChg chg="ord">
          <ac:chgData name="Wilhelm, Susan@Energy" userId="5ed20752-d5d1-4cec-8bc6-2afe5167eb7c" providerId="ADAL" clId="{36C927F1-4076-41B1-9978-2D2776E78B09}" dt="2022-09-21T00:26:52.811" v="14527" actId="13244"/>
          <ac:spMkLst>
            <pc:docMk/>
            <pc:sldMk cId="0" sldId="280"/>
            <ac:spMk id="446" creationId="{00000000-0000-0000-0000-000000000000}"/>
          </ac:spMkLst>
        </pc:spChg>
        <pc:spChg chg="ord">
          <ac:chgData name="Wilhelm, Susan@Energy" userId="5ed20752-d5d1-4cec-8bc6-2afe5167eb7c" providerId="ADAL" clId="{36C927F1-4076-41B1-9978-2D2776E78B09}" dt="2022-09-21T00:29:41.322" v="14554" actId="13244"/>
          <ac:spMkLst>
            <pc:docMk/>
            <pc:sldMk cId="0" sldId="280"/>
            <ac:spMk id="447" creationId="{00000000-0000-0000-0000-000000000000}"/>
          </ac:spMkLst>
        </pc:spChg>
        <pc:spChg chg="ord">
          <ac:chgData name="Wilhelm, Susan@Energy" userId="5ed20752-d5d1-4cec-8bc6-2afe5167eb7c" providerId="ADAL" clId="{36C927F1-4076-41B1-9978-2D2776E78B09}" dt="2022-09-21T00:27:43.401" v="14533" actId="13244"/>
          <ac:spMkLst>
            <pc:docMk/>
            <pc:sldMk cId="0" sldId="280"/>
            <ac:spMk id="449" creationId="{00000000-0000-0000-0000-000000000000}"/>
          </ac:spMkLst>
        </pc:spChg>
        <pc:spChg chg="ord">
          <ac:chgData name="Wilhelm, Susan@Energy" userId="5ed20752-d5d1-4cec-8bc6-2afe5167eb7c" providerId="ADAL" clId="{36C927F1-4076-41B1-9978-2D2776E78B09}" dt="2022-09-21T00:27:56.659" v="14536" actId="13244"/>
          <ac:spMkLst>
            <pc:docMk/>
            <pc:sldMk cId="0" sldId="280"/>
            <ac:spMk id="452" creationId="{00000000-0000-0000-0000-000000000000}"/>
          </ac:spMkLst>
        </pc:spChg>
        <pc:spChg chg="ord">
          <ac:chgData name="Wilhelm, Susan@Energy" userId="5ed20752-d5d1-4cec-8bc6-2afe5167eb7c" providerId="ADAL" clId="{36C927F1-4076-41B1-9978-2D2776E78B09}" dt="2022-09-21T00:29:16.494" v="14549" actId="13244"/>
          <ac:spMkLst>
            <pc:docMk/>
            <pc:sldMk cId="0" sldId="280"/>
            <ac:spMk id="458" creationId="{00000000-0000-0000-0000-000000000000}"/>
          </ac:spMkLst>
        </pc:spChg>
        <pc:spChg chg="ord">
          <ac:chgData name="Wilhelm, Susan@Energy" userId="5ed20752-d5d1-4cec-8bc6-2afe5167eb7c" providerId="ADAL" clId="{36C927F1-4076-41B1-9978-2D2776E78B09}" dt="2022-09-21T00:29:19.583" v="14550" actId="13244"/>
          <ac:spMkLst>
            <pc:docMk/>
            <pc:sldMk cId="0" sldId="280"/>
            <ac:spMk id="459" creationId="{00000000-0000-0000-0000-000000000000}"/>
          </ac:spMkLst>
        </pc:spChg>
        <pc:spChg chg="ord">
          <ac:chgData name="Wilhelm, Susan@Energy" userId="5ed20752-d5d1-4cec-8bc6-2afe5167eb7c" providerId="ADAL" clId="{36C927F1-4076-41B1-9978-2D2776E78B09}" dt="2022-09-21T00:28:38.632" v="14542" actId="13244"/>
          <ac:spMkLst>
            <pc:docMk/>
            <pc:sldMk cId="0" sldId="280"/>
            <ac:spMk id="460" creationId="{00000000-0000-0000-0000-000000000000}"/>
          </ac:spMkLst>
        </pc:spChg>
        <pc:spChg chg="ord">
          <ac:chgData name="Wilhelm, Susan@Energy" userId="5ed20752-d5d1-4cec-8bc6-2afe5167eb7c" providerId="ADAL" clId="{36C927F1-4076-41B1-9978-2D2776E78B09}" dt="2022-10-28T18:40:04.799" v="14969" actId="13244"/>
          <ac:spMkLst>
            <pc:docMk/>
            <pc:sldMk cId="0" sldId="280"/>
            <ac:spMk id="461" creationId="{00000000-0000-0000-0000-000000000000}"/>
          </ac:spMkLst>
        </pc:spChg>
        <pc:picChg chg="mod">
          <ac:chgData name="Wilhelm, Susan@Energy" userId="5ed20752-d5d1-4cec-8bc6-2afe5167eb7c" providerId="ADAL" clId="{36C927F1-4076-41B1-9978-2D2776E78B09}" dt="2022-10-28T17:42:19.621" v="14750" actId="962"/>
          <ac:picMkLst>
            <pc:docMk/>
            <pc:sldMk cId="0" sldId="280"/>
            <ac:picMk id="445" creationId="{00000000-0000-0000-0000-000000000000}"/>
          </ac:picMkLst>
        </pc:picChg>
        <pc:picChg chg="mod">
          <ac:chgData name="Wilhelm, Susan@Energy" userId="5ed20752-d5d1-4cec-8bc6-2afe5167eb7c" providerId="ADAL" clId="{36C927F1-4076-41B1-9978-2D2776E78B09}" dt="2022-09-21T00:28:51.614" v="14546" actId="962"/>
          <ac:picMkLst>
            <pc:docMk/>
            <pc:sldMk cId="0" sldId="280"/>
            <ac:picMk id="448" creationId="{00000000-0000-0000-0000-000000000000}"/>
          </ac:picMkLst>
        </pc:picChg>
        <pc:picChg chg="mod">
          <ac:chgData name="Wilhelm, Susan@Energy" userId="5ed20752-d5d1-4cec-8bc6-2afe5167eb7c" providerId="ADAL" clId="{36C927F1-4076-41B1-9978-2D2776E78B09}" dt="2022-09-21T00:27:52.532" v="14535" actId="962"/>
          <ac:picMkLst>
            <pc:docMk/>
            <pc:sldMk cId="0" sldId="280"/>
            <ac:picMk id="450" creationId="{00000000-0000-0000-0000-000000000000}"/>
          </ac:picMkLst>
        </pc:picChg>
        <pc:picChg chg="mod">
          <ac:chgData name="Wilhelm, Susan@Energy" userId="5ed20752-d5d1-4cec-8bc6-2afe5167eb7c" providerId="ADAL" clId="{36C927F1-4076-41B1-9978-2D2776E78B09}" dt="2022-09-21T00:28:04.360" v="14537" actId="962"/>
          <ac:picMkLst>
            <pc:docMk/>
            <pc:sldMk cId="0" sldId="280"/>
            <ac:picMk id="453" creationId="{00000000-0000-0000-0000-000000000000}"/>
          </ac:picMkLst>
        </pc:picChg>
        <pc:picChg chg="mod ord">
          <ac:chgData name="Wilhelm, Susan@Energy" userId="5ed20752-d5d1-4cec-8bc6-2afe5167eb7c" providerId="ADAL" clId="{36C927F1-4076-41B1-9978-2D2776E78B09}" dt="2022-09-21T00:29:46.092" v="14555" actId="962"/>
          <ac:picMkLst>
            <pc:docMk/>
            <pc:sldMk cId="0" sldId="280"/>
            <ac:picMk id="456" creationId="{00000000-0000-0000-0000-000000000000}"/>
          </ac:picMkLst>
        </pc:picChg>
        <pc:picChg chg="mod ord">
          <ac:chgData name="Wilhelm, Susan@Energy" userId="5ed20752-d5d1-4cec-8bc6-2afe5167eb7c" providerId="ADAL" clId="{36C927F1-4076-41B1-9978-2D2776E78B09}" dt="2022-10-28T17:43:24.085" v="14753" actId="962"/>
          <ac:picMkLst>
            <pc:docMk/>
            <pc:sldMk cId="0" sldId="280"/>
            <ac:picMk id="462" creationId="{00000000-0000-0000-0000-000000000000}"/>
          </ac:picMkLst>
        </pc:picChg>
        <pc:cxnChg chg="mod ord">
          <ac:chgData name="Wilhelm, Susan@Energy" userId="5ed20752-d5d1-4cec-8bc6-2afe5167eb7c" providerId="ADAL" clId="{36C927F1-4076-41B1-9978-2D2776E78B09}" dt="2022-09-21T00:29:25.047" v="14551" actId="13244"/>
          <ac:cxnSpMkLst>
            <pc:docMk/>
            <pc:sldMk cId="0" sldId="280"/>
            <ac:cxnSpMk id="451" creationId="{00000000-0000-0000-0000-000000000000}"/>
          </ac:cxnSpMkLst>
        </pc:cxnChg>
        <pc:cxnChg chg="mod ord">
          <ac:chgData name="Wilhelm, Susan@Energy" userId="5ed20752-d5d1-4cec-8bc6-2afe5167eb7c" providerId="ADAL" clId="{36C927F1-4076-41B1-9978-2D2776E78B09}" dt="2022-09-21T00:29:27.751" v="14552" actId="13244"/>
          <ac:cxnSpMkLst>
            <pc:docMk/>
            <pc:sldMk cId="0" sldId="280"/>
            <ac:cxnSpMk id="454" creationId="{00000000-0000-0000-0000-000000000000}"/>
          </ac:cxnSpMkLst>
        </pc:cxnChg>
        <pc:cxnChg chg="mod ord">
          <ac:chgData name="Wilhelm, Susan@Energy" userId="5ed20752-d5d1-4cec-8bc6-2afe5167eb7c" providerId="ADAL" clId="{36C927F1-4076-41B1-9978-2D2776E78B09}" dt="2022-10-28T17:42:56.575" v="14751" actId="13244"/>
          <ac:cxnSpMkLst>
            <pc:docMk/>
            <pc:sldMk cId="0" sldId="280"/>
            <ac:cxnSpMk id="457" creationId="{00000000-0000-0000-0000-000000000000}"/>
          </ac:cxnSpMkLst>
        </pc:cxnChg>
      </pc:sldChg>
      <pc:sldChg chg="modSp mod">
        <pc:chgData name="Wilhelm, Susan@Energy" userId="5ed20752-d5d1-4cec-8bc6-2afe5167eb7c" providerId="ADAL" clId="{36C927F1-4076-41B1-9978-2D2776E78B09}" dt="2022-10-28T17:29:51.761" v="14645" actId="13244"/>
        <pc:sldMkLst>
          <pc:docMk/>
          <pc:sldMk cId="956272154" sldId="281"/>
        </pc:sldMkLst>
        <pc:spChg chg="ord">
          <ac:chgData name="Wilhelm, Susan@Energy" userId="5ed20752-d5d1-4cec-8bc6-2afe5167eb7c" providerId="ADAL" clId="{36C927F1-4076-41B1-9978-2D2776E78B09}" dt="2022-10-28T17:29:51.761" v="14645" actId="13244"/>
          <ac:spMkLst>
            <pc:docMk/>
            <pc:sldMk cId="956272154" sldId="281"/>
            <ac:spMk id="2" creationId="{7833AB18-479F-6749-B468-A571EC255CCA}"/>
          </ac:spMkLst>
        </pc:spChg>
        <pc:spChg chg="mod ord">
          <ac:chgData name="Wilhelm, Susan@Energy" userId="5ed20752-d5d1-4cec-8bc6-2afe5167eb7c" providerId="ADAL" clId="{36C927F1-4076-41B1-9978-2D2776E78B09}" dt="2022-09-23T18:07:27.467" v="14639" actId="13244"/>
          <ac:spMkLst>
            <pc:docMk/>
            <pc:sldMk cId="956272154" sldId="281"/>
            <ac:spMk id="468" creationId="{00000000-0000-0000-0000-000000000000}"/>
          </ac:spMkLst>
        </pc:spChg>
        <pc:spChg chg="ord">
          <ac:chgData name="Wilhelm, Susan@Energy" userId="5ed20752-d5d1-4cec-8bc6-2afe5167eb7c" providerId="ADAL" clId="{36C927F1-4076-41B1-9978-2D2776E78B09}" dt="2022-09-21T00:16:21.802" v="14430" actId="13244"/>
          <ac:spMkLst>
            <pc:docMk/>
            <pc:sldMk cId="956272154" sldId="281"/>
            <ac:spMk id="473" creationId="{00000000-0000-0000-0000-000000000000}"/>
          </ac:spMkLst>
        </pc:spChg>
        <pc:spChg chg="ord">
          <ac:chgData name="Wilhelm, Susan@Energy" userId="5ed20752-d5d1-4cec-8bc6-2afe5167eb7c" providerId="ADAL" clId="{36C927F1-4076-41B1-9978-2D2776E78B09}" dt="2022-09-21T00:16:30.316" v="14431" actId="13244"/>
          <ac:spMkLst>
            <pc:docMk/>
            <pc:sldMk cId="956272154" sldId="281"/>
            <ac:spMk id="474" creationId="{00000000-0000-0000-0000-000000000000}"/>
          </ac:spMkLst>
        </pc:spChg>
        <pc:spChg chg="ord">
          <ac:chgData name="Wilhelm, Susan@Energy" userId="5ed20752-d5d1-4cec-8bc6-2afe5167eb7c" providerId="ADAL" clId="{36C927F1-4076-41B1-9978-2D2776E78B09}" dt="2022-09-21T00:16:57.982" v="14434" actId="13244"/>
          <ac:spMkLst>
            <pc:docMk/>
            <pc:sldMk cId="956272154" sldId="281"/>
            <ac:spMk id="475" creationId="{00000000-0000-0000-0000-000000000000}"/>
          </ac:spMkLst>
        </pc:spChg>
        <pc:spChg chg="ord">
          <ac:chgData name="Wilhelm, Susan@Energy" userId="5ed20752-d5d1-4cec-8bc6-2afe5167eb7c" providerId="ADAL" clId="{36C927F1-4076-41B1-9978-2D2776E78B09}" dt="2022-09-21T00:17:13.879" v="14436" actId="13244"/>
          <ac:spMkLst>
            <pc:docMk/>
            <pc:sldMk cId="956272154" sldId="281"/>
            <ac:spMk id="477" creationId="{00000000-0000-0000-0000-000000000000}"/>
          </ac:spMkLst>
        </pc:spChg>
        <pc:spChg chg="ord">
          <ac:chgData name="Wilhelm, Susan@Energy" userId="5ed20752-d5d1-4cec-8bc6-2afe5167eb7c" providerId="ADAL" clId="{36C927F1-4076-41B1-9978-2D2776E78B09}" dt="2022-09-21T00:17:26.378" v="14437" actId="13244"/>
          <ac:spMkLst>
            <pc:docMk/>
            <pc:sldMk cId="956272154" sldId="281"/>
            <ac:spMk id="478" creationId="{00000000-0000-0000-0000-000000000000}"/>
          </ac:spMkLst>
        </pc:spChg>
        <pc:spChg chg="ord">
          <ac:chgData name="Wilhelm, Susan@Energy" userId="5ed20752-d5d1-4cec-8bc6-2afe5167eb7c" providerId="ADAL" clId="{36C927F1-4076-41B1-9978-2D2776E78B09}" dt="2022-09-21T00:17:30.787" v="14438" actId="13244"/>
          <ac:spMkLst>
            <pc:docMk/>
            <pc:sldMk cId="956272154" sldId="281"/>
            <ac:spMk id="479" creationId="{00000000-0000-0000-0000-000000000000}"/>
          </ac:spMkLst>
        </pc:spChg>
        <pc:spChg chg="ord">
          <ac:chgData name="Wilhelm, Susan@Energy" userId="5ed20752-d5d1-4cec-8bc6-2afe5167eb7c" providerId="ADAL" clId="{36C927F1-4076-41B1-9978-2D2776E78B09}" dt="2022-09-21T00:17:38.244" v="14439" actId="13244"/>
          <ac:spMkLst>
            <pc:docMk/>
            <pc:sldMk cId="956272154" sldId="281"/>
            <ac:spMk id="480" creationId="{00000000-0000-0000-0000-000000000000}"/>
          </ac:spMkLst>
        </pc:spChg>
        <pc:spChg chg="mod">
          <ac:chgData name="Wilhelm, Susan@Energy" userId="5ed20752-d5d1-4cec-8bc6-2afe5167eb7c" providerId="ADAL" clId="{36C927F1-4076-41B1-9978-2D2776E78B09}" dt="2022-09-20T22:47:48.265" v="13796" actId="20577"/>
          <ac:spMkLst>
            <pc:docMk/>
            <pc:sldMk cId="956272154" sldId="281"/>
            <ac:spMk id="481" creationId="{00000000-0000-0000-0000-000000000000}"/>
          </ac:spMkLst>
        </pc:spChg>
        <pc:spChg chg="ord">
          <ac:chgData name="Wilhelm, Susan@Energy" userId="5ed20752-d5d1-4cec-8bc6-2afe5167eb7c" providerId="ADAL" clId="{36C927F1-4076-41B1-9978-2D2776E78B09}" dt="2022-09-21T00:17:56.310" v="14441" actId="13244"/>
          <ac:spMkLst>
            <pc:docMk/>
            <pc:sldMk cId="956272154" sldId="281"/>
            <ac:spMk id="483" creationId="{00000000-0000-0000-0000-000000000000}"/>
          </ac:spMkLst>
        </pc:spChg>
        <pc:picChg chg="mod">
          <ac:chgData name="Wilhelm, Susan@Energy" userId="5ed20752-d5d1-4cec-8bc6-2afe5167eb7c" providerId="ADAL" clId="{36C927F1-4076-41B1-9978-2D2776E78B09}" dt="2022-09-19T18:28:08.166" v="4512" actId="962"/>
          <ac:picMkLst>
            <pc:docMk/>
            <pc:sldMk cId="956272154" sldId="281"/>
            <ac:picMk id="469" creationId="{00000000-0000-0000-0000-000000000000}"/>
          </ac:picMkLst>
        </pc:picChg>
        <pc:picChg chg="mod ord">
          <ac:chgData name="Wilhelm, Susan@Energy" userId="5ed20752-d5d1-4cec-8bc6-2afe5167eb7c" providerId="ADAL" clId="{36C927F1-4076-41B1-9978-2D2776E78B09}" dt="2022-09-21T00:17:04.999" v="14435" actId="13244"/>
          <ac:picMkLst>
            <pc:docMk/>
            <pc:sldMk cId="956272154" sldId="281"/>
            <ac:picMk id="470" creationId="{00000000-0000-0000-0000-000000000000}"/>
          </ac:picMkLst>
        </pc:picChg>
        <pc:picChg chg="mod">
          <ac:chgData name="Wilhelm, Susan@Energy" userId="5ed20752-d5d1-4cec-8bc6-2afe5167eb7c" providerId="ADAL" clId="{36C927F1-4076-41B1-9978-2D2776E78B09}" dt="2022-09-19T18:28:45.026" v="4782" actId="962"/>
          <ac:picMkLst>
            <pc:docMk/>
            <pc:sldMk cId="956272154" sldId="281"/>
            <ac:picMk id="471" creationId="{00000000-0000-0000-0000-000000000000}"/>
          </ac:picMkLst>
        </pc:picChg>
        <pc:picChg chg="mod">
          <ac:chgData name="Wilhelm, Susan@Energy" userId="5ed20752-d5d1-4cec-8bc6-2afe5167eb7c" providerId="ADAL" clId="{36C927F1-4076-41B1-9978-2D2776E78B09}" dt="2022-09-21T00:16:54.481" v="14433" actId="962"/>
          <ac:picMkLst>
            <pc:docMk/>
            <pc:sldMk cId="956272154" sldId="281"/>
            <ac:picMk id="472" creationId="{00000000-0000-0000-0000-000000000000}"/>
          </ac:picMkLst>
        </pc:picChg>
      </pc:sldChg>
      <pc:sldChg chg="modSp">
        <pc:chgData name="Wilhelm, Susan@Energy" userId="5ed20752-d5d1-4cec-8bc6-2afe5167eb7c" providerId="ADAL" clId="{36C927F1-4076-41B1-9978-2D2776E78B09}" dt="2022-09-19T18:46:11.511" v="9189" actId="962"/>
        <pc:sldMkLst>
          <pc:docMk/>
          <pc:sldMk cId="2747312803" sldId="282"/>
        </pc:sldMkLst>
        <pc:grpChg chg="mod">
          <ac:chgData name="Wilhelm, Susan@Energy" userId="5ed20752-d5d1-4cec-8bc6-2afe5167eb7c" providerId="ADAL" clId="{36C927F1-4076-41B1-9978-2D2776E78B09}" dt="2022-09-19T18:46:11.511" v="9189" actId="962"/>
          <ac:grpSpMkLst>
            <pc:docMk/>
            <pc:sldMk cId="2747312803" sldId="282"/>
            <ac:grpSpMk id="489" creationId="{00000000-0000-0000-0000-000000000000}"/>
          </ac:grpSpMkLst>
        </pc:grpChg>
      </pc:sldChg>
      <pc:sldChg chg="modSp mod">
        <pc:chgData name="Wilhelm, Susan@Energy" userId="5ed20752-d5d1-4cec-8bc6-2afe5167eb7c" providerId="ADAL" clId="{36C927F1-4076-41B1-9978-2D2776E78B09}" dt="2022-09-19T18:42:29.591" v="9150" actId="962"/>
        <pc:sldMkLst>
          <pc:docMk/>
          <pc:sldMk cId="4015319865" sldId="283"/>
        </pc:sldMkLst>
        <pc:grpChg chg="mod">
          <ac:chgData name="Wilhelm, Susan@Energy" userId="5ed20752-d5d1-4cec-8bc6-2afe5167eb7c" providerId="ADAL" clId="{36C927F1-4076-41B1-9978-2D2776E78B09}" dt="2022-09-19T18:42:29.591" v="9150" actId="962"/>
          <ac:grpSpMkLst>
            <pc:docMk/>
            <pc:sldMk cId="4015319865" sldId="283"/>
            <ac:grpSpMk id="502" creationId="{00000000-0000-0000-0000-000000000000}"/>
          </ac:grpSpMkLst>
        </pc:grpChg>
      </pc:sldChg>
      <pc:sldChg chg="modSp mod">
        <pc:chgData name="Wilhelm, Susan@Energy" userId="5ed20752-d5d1-4cec-8bc6-2afe5167eb7c" providerId="ADAL" clId="{36C927F1-4076-41B1-9978-2D2776E78B09}" dt="2022-09-21T00:34:37.536" v="14586" actId="13244"/>
        <pc:sldMkLst>
          <pc:docMk/>
          <pc:sldMk cId="0" sldId="284"/>
        </pc:sldMkLst>
        <pc:spChg chg="mod">
          <ac:chgData name="Wilhelm, Susan@Energy" userId="5ed20752-d5d1-4cec-8bc6-2afe5167eb7c" providerId="ADAL" clId="{36C927F1-4076-41B1-9978-2D2776E78B09}" dt="2022-09-19T21:51:46.351" v="13123" actId="20577"/>
          <ac:spMkLst>
            <pc:docMk/>
            <pc:sldMk cId="0" sldId="284"/>
            <ac:spMk id="529" creationId="{00000000-0000-0000-0000-000000000000}"/>
          </ac:spMkLst>
        </pc:spChg>
        <pc:spChg chg="ord">
          <ac:chgData name="Wilhelm, Susan@Energy" userId="5ed20752-d5d1-4cec-8bc6-2afe5167eb7c" providerId="ADAL" clId="{36C927F1-4076-41B1-9978-2D2776E78B09}" dt="2022-09-21T00:34:30.232" v="14585" actId="13244"/>
          <ac:spMkLst>
            <pc:docMk/>
            <pc:sldMk cId="0" sldId="284"/>
            <ac:spMk id="547" creationId="{00000000-0000-0000-0000-000000000000}"/>
          </ac:spMkLst>
        </pc:spChg>
        <pc:spChg chg="ord">
          <ac:chgData name="Wilhelm, Susan@Energy" userId="5ed20752-d5d1-4cec-8bc6-2afe5167eb7c" providerId="ADAL" clId="{36C927F1-4076-41B1-9978-2D2776E78B09}" dt="2022-09-21T00:34:37.536" v="14586" actId="13244"/>
          <ac:spMkLst>
            <pc:docMk/>
            <pc:sldMk cId="0" sldId="284"/>
            <ac:spMk id="548" creationId="{00000000-0000-0000-0000-000000000000}"/>
          </ac:spMkLst>
        </pc:spChg>
        <pc:grpChg chg="mod">
          <ac:chgData name="Wilhelm, Susan@Energy" userId="5ed20752-d5d1-4cec-8bc6-2afe5167eb7c" providerId="ADAL" clId="{36C927F1-4076-41B1-9978-2D2776E78B09}" dt="2022-09-19T21:51:40.687" v="13122" actId="962"/>
          <ac:grpSpMkLst>
            <pc:docMk/>
            <pc:sldMk cId="0" sldId="284"/>
            <ac:grpSpMk id="530" creationId="{00000000-0000-0000-0000-000000000000}"/>
          </ac:grpSpMkLst>
        </pc:grpChg>
      </pc:sldChg>
      <pc:sldChg chg="modSp">
        <pc:chgData name="Wilhelm, Susan@Energy" userId="5ed20752-d5d1-4cec-8bc6-2afe5167eb7c" providerId="ADAL" clId="{36C927F1-4076-41B1-9978-2D2776E78B09}" dt="2022-09-19T21:52:02.715" v="13189" actId="962"/>
        <pc:sldMkLst>
          <pc:docMk/>
          <pc:sldMk cId="0" sldId="285"/>
        </pc:sldMkLst>
        <pc:picChg chg="mod">
          <ac:chgData name="Wilhelm, Susan@Energy" userId="5ed20752-d5d1-4cec-8bc6-2afe5167eb7c" providerId="ADAL" clId="{36C927F1-4076-41B1-9978-2D2776E78B09}" dt="2022-09-19T21:52:02.715" v="13189" actId="962"/>
          <ac:picMkLst>
            <pc:docMk/>
            <pc:sldMk cId="0" sldId="285"/>
            <ac:picMk id="554" creationId="{00000000-0000-0000-0000-000000000000}"/>
          </ac:picMkLst>
        </pc:picChg>
      </pc:sldChg>
      <pc:sldChg chg="modSp">
        <pc:chgData name="Wilhelm, Susan@Energy" userId="5ed20752-d5d1-4cec-8bc6-2afe5167eb7c" providerId="ADAL" clId="{36C927F1-4076-41B1-9978-2D2776E78B09}" dt="2022-09-19T21:52:32.454" v="13339" actId="962"/>
        <pc:sldMkLst>
          <pc:docMk/>
          <pc:sldMk cId="0" sldId="287"/>
        </pc:sldMkLst>
        <pc:picChg chg="mod">
          <ac:chgData name="Wilhelm, Susan@Energy" userId="5ed20752-d5d1-4cec-8bc6-2afe5167eb7c" providerId="ADAL" clId="{36C927F1-4076-41B1-9978-2D2776E78B09}" dt="2022-09-19T21:52:32.454" v="13339" actId="962"/>
          <ac:picMkLst>
            <pc:docMk/>
            <pc:sldMk cId="0" sldId="287"/>
            <ac:picMk id="570" creationId="{00000000-0000-0000-0000-000000000000}"/>
          </ac:picMkLst>
        </pc:picChg>
      </pc:sldChg>
      <pc:sldChg chg="modSp">
        <pc:chgData name="Wilhelm, Susan@Energy" userId="5ed20752-d5d1-4cec-8bc6-2afe5167eb7c" providerId="ADAL" clId="{36C927F1-4076-41B1-9978-2D2776E78B09}" dt="2022-09-19T21:53:05.166" v="13679" actId="962"/>
        <pc:sldMkLst>
          <pc:docMk/>
          <pc:sldMk cId="0" sldId="289"/>
        </pc:sldMkLst>
        <pc:grpChg chg="mod">
          <ac:chgData name="Wilhelm, Susan@Energy" userId="5ed20752-d5d1-4cec-8bc6-2afe5167eb7c" providerId="ADAL" clId="{36C927F1-4076-41B1-9978-2D2776E78B09}" dt="2022-09-19T21:53:05.166" v="13679" actId="962"/>
          <ac:grpSpMkLst>
            <pc:docMk/>
            <pc:sldMk cId="0" sldId="289"/>
            <ac:grpSpMk id="584" creationId="{00000000-0000-0000-0000-000000000000}"/>
          </ac:grpSpMkLst>
        </pc:grpChg>
      </pc:sldChg>
      <pc:sldChg chg="modSp mod">
        <pc:chgData name="Wilhelm, Susan@Energy" userId="5ed20752-d5d1-4cec-8bc6-2afe5167eb7c" providerId="ADAL" clId="{36C927F1-4076-41B1-9978-2D2776E78B09}" dt="2022-10-28T18:39:52.128" v="14968" actId="13244"/>
        <pc:sldMkLst>
          <pc:docMk/>
          <pc:sldMk cId="3078310029" sldId="290"/>
        </pc:sldMkLst>
        <pc:spChg chg="mod ord">
          <ac:chgData name="Wilhelm, Susan@Energy" userId="5ed20752-d5d1-4cec-8bc6-2afe5167eb7c" providerId="ADAL" clId="{36C927F1-4076-41B1-9978-2D2776E78B09}" dt="2022-10-28T17:34:43.147" v="14691" actId="962"/>
          <ac:spMkLst>
            <pc:docMk/>
            <pc:sldMk cId="3078310029" sldId="290"/>
            <ac:spMk id="2" creationId="{0611BF44-955A-DD4C-820E-8DAA096E5CF2}"/>
          </ac:spMkLst>
        </pc:spChg>
        <pc:spChg chg="ord">
          <ac:chgData name="Wilhelm, Susan@Energy" userId="5ed20752-d5d1-4cec-8bc6-2afe5167eb7c" providerId="ADAL" clId="{36C927F1-4076-41B1-9978-2D2776E78B09}" dt="2022-10-28T17:34:46.895" v="14692" actId="13244"/>
          <ac:spMkLst>
            <pc:docMk/>
            <pc:sldMk cId="3078310029" sldId="290"/>
            <ac:spMk id="3" creationId="{B0CF9E92-59DE-844E-B471-52A1CBDBE432}"/>
          </ac:spMkLst>
        </pc:spChg>
        <pc:spChg chg="mod">
          <ac:chgData name="Wilhelm, Susan@Energy" userId="5ed20752-d5d1-4cec-8bc6-2afe5167eb7c" providerId="ADAL" clId="{36C927F1-4076-41B1-9978-2D2776E78B09}" dt="2022-10-28T17:35:40.679" v="14698" actId="1035"/>
          <ac:spMkLst>
            <pc:docMk/>
            <pc:sldMk cId="3078310029" sldId="290"/>
            <ac:spMk id="4" creationId="{C0EC3023-C8F0-2142-A912-0F944F391E10}"/>
          </ac:spMkLst>
        </pc:spChg>
        <pc:spChg chg="mod">
          <ac:chgData name="Wilhelm, Susan@Energy" userId="5ed20752-d5d1-4cec-8bc6-2afe5167eb7c" providerId="ADAL" clId="{36C927F1-4076-41B1-9978-2D2776E78B09}" dt="2022-10-28T17:33:42.393" v="14684" actId="962"/>
          <ac:spMkLst>
            <pc:docMk/>
            <pc:sldMk cId="3078310029" sldId="290"/>
            <ac:spMk id="5" creationId="{5DE782AE-3104-9E44-97AD-FF2E771E1B50}"/>
          </ac:spMkLst>
        </pc:spChg>
        <pc:spChg chg="ord">
          <ac:chgData name="Wilhelm, Susan@Energy" userId="5ed20752-d5d1-4cec-8bc6-2afe5167eb7c" providerId="ADAL" clId="{36C927F1-4076-41B1-9978-2D2776E78B09}" dt="2022-10-28T17:33:24.395" v="14682" actId="13244"/>
          <ac:spMkLst>
            <pc:docMk/>
            <pc:sldMk cId="3078310029" sldId="290"/>
            <ac:spMk id="6" creationId="{421A63DB-0BBF-D444-A5E3-5B3A716AA045}"/>
          </ac:spMkLst>
        </pc:spChg>
        <pc:spChg chg="mod ord">
          <ac:chgData name="Wilhelm, Susan@Energy" userId="5ed20752-d5d1-4cec-8bc6-2afe5167eb7c" providerId="ADAL" clId="{36C927F1-4076-41B1-9978-2D2776E78B09}" dt="2022-10-28T17:33:00.468" v="14681" actId="13244"/>
          <ac:spMkLst>
            <pc:docMk/>
            <pc:sldMk cId="3078310029" sldId="290"/>
            <ac:spMk id="7" creationId="{017A8B4A-72E9-3945-B279-CF857AE3D5D1}"/>
          </ac:spMkLst>
        </pc:spChg>
        <pc:spChg chg="ord">
          <ac:chgData name="Wilhelm, Susan@Energy" userId="5ed20752-d5d1-4cec-8bc6-2afe5167eb7c" providerId="ADAL" clId="{36C927F1-4076-41B1-9978-2D2776E78B09}" dt="2022-09-21T00:20:28.284" v="14473" actId="13244"/>
          <ac:spMkLst>
            <pc:docMk/>
            <pc:sldMk cId="3078310029" sldId="290"/>
            <ac:spMk id="8" creationId="{8F1A74D9-8ADA-D544-8CCE-97C8F333AF12}"/>
          </ac:spMkLst>
        </pc:spChg>
        <pc:spChg chg="mod ord">
          <ac:chgData name="Wilhelm, Susan@Energy" userId="5ed20752-d5d1-4cec-8bc6-2afe5167eb7c" providerId="ADAL" clId="{36C927F1-4076-41B1-9978-2D2776E78B09}" dt="2022-09-21T00:21:33.406" v="14488" actId="13244"/>
          <ac:spMkLst>
            <pc:docMk/>
            <pc:sldMk cId="3078310029" sldId="290"/>
            <ac:spMk id="9" creationId="{8430930F-EF82-414D-A3B2-9FFE17A93FE8}"/>
          </ac:spMkLst>
        </pc:spChg>
        <pc:spChg chg="mod">
          <ac:chgData name="Wilhelm, Susan@Energy" userId="5ed20752-d5d1-4cec-8bc6-2afe5167eb7c" providerId="ADAL" clId="{36C927F1-4076-41B1-9978-2D2776E78B09}" dt="2022-10-28T17:33:50.096" v="14685" actId="962"/>
          <ac:spMkLst>
            <pc:docMk/>
            <pc:sldMk cId="3078310029" sldId="290"/>
            <ac:spMk id="10" creationId="{40C7DBED-B17C-7144-A874-EFC1A6A4480D}"/>
          </ac:spMkLst>
        </pc:spChg>
        <pc:spChg chg="mod">
          <ac:chgData name="Wilhelm, Susan@Energy" userId="5ed20752-d5d1-4cec-8bc6-2afe5167eb7c" providerId="ADAL" clId="{36C927F1-4076-41B1-9978-2D2776E78B09}" dt="2022-10-28T17:34:02.329" v="14686" actId="962"/>
          <ac:spMkLst>
            <pc:docMk/>
            <pc:sldMk cId="3078310029" sldId="290"/>
            <ac:spMk id="11" creationId="{6D1B0006-4EC0-924C-A80B-BC5537E489CF}"/>
          </ac:spMkLst>
        </pc:spChg>
        <pc:spChg chg="mod ord">
          <ac:chgData name="Wilhelm, Susan@Energy" userId="5ed20752-d5d1-4cec-8bc6-2afe5167eb7c" providerId="ADAL" clId="{36C927F1-4076-41B1-9978-2D2776E78B09}" dt="2022-09-21T00:21:39.798" v="14489" actId="13244"/>
          <ac:spMkLst>
            <pc:docMk/>
            <pc:sldMk cId="3078310029" sldId="290"/>
            <ac:spMk id="13" creationId="{9C4C4074-CD40-3A48-B12B-CCCF212A6DE3}"/>
          </ac:spMkLst>
        </pc:spChg>
        <pc:spChg chg="mod">
          <ac:chgData name="Wilhelm, Susan@Energy" userId="5ed20752-d5d1-4cec-8bc6-2afe5167eb7c" providerId="ADAL" clId="{36C927F1-4076-41B1-9978-2D2776E78B09}" dt="2022-09-21T00:21:02.045" v="14482" actId="403"/>
          <ac:spMkLst>
            <pc:docMk/>
            <pc:sldMk cId="3078310029" sldId="290"/>
            <ac:spMk id="15" creationId="{A11E51C5-B58A-C14A-AE22-BB6BF9346656}"/>
          </ac:spMkLst>
        </pc:spChg>
        <pc:spChg chg="mod">
          <ac:chgData name="Wilhelm, Susan@Energy" userId="5ed20752-d5d1-4cec-8bc6-2afe5167eb7c" providerId="ADAL" clId="{36C927F1-4076-41B1-9978-2D2776E78B09}" dt="2022-10-28T17:34:07.994" v="14687" actId="962"/>
          <ac:spMkLst>
            <pc:docMk/>
            <pc:sldMk cId="3078310029" sldId="290"/>
            <ac:spMk id="16" creationId="{AF1C3B3F-9D61-4945-A8A6-0D3AD9A730D7}"/>
          </ac:spMkLst>
        </pc:spChg>
        <pc:spChg chg="mod">
          <ac:chgData name="Wilhelm, Susan@Energy" userId="5ed20752-d5d1-4cec-8bc6-2afe5167eb7c" providerId="ADAL" clId="{36C927F1-4076-41B1-9978-2D2776E78B09}" dt="2022-09-19T18:39:23.779" v="7728" actId="255"/>
          <ac:spMkLst>
            <pc:docMk/>
            <pc:sldMk cId="3078310029" sldId="290"/>
            <ac:spMk id="17" creationId="{375D66F8-8888-564E-B212-ACBD38B2ED32}"/>
          </ac:spMkLst>
        </pc:spChg>
        <pc:spChg chg="mod">
          <ac:chgData name="Wilhelm, Susan@Energy" userId="5ed20752-d5d1-4cec-8bc6-2afe5167eb7c" providerId="ADAL" clId="{36C927F1-4076-41B1-9978-2D2776E78B09}" dt="2022-09-21T00:21:09.448" v="14484" actId="1076"/>
          <ac:spMkLst>
            <pc:docMk/>
            <pc:sldMk cId="3078310029" sldId="290"/>
            <ac:spMk id="18" creationId="{879625BF-68CD-9B4D-B1AE-523BCC6E4D9A}"/>
          </ac:spMkLst>
        </pc:spChg>
        <pc:spChg chg="mod">
          <ac:chgData name="Wilhelm, Susan@Energy" userId="5ed20752-d5d1-4cec-8bc6-2afe5167eb7c" providerId="ADAL" clId="{36C927F1-4076-41B1-9978-2D2776E78B09}" dt="2022-10-28T17:34:14.484" v="14688" actId="962"/>
          <ac:spMkLst>
            <pc:docMk/>
            <pc:sldMk cId="3078310029" sldId="290"/>
            <ac:spMk id="19" creationId="{37EEDB76-5822-F846-93E3-F7BB823C043E}"/>
          </ac:spMkLst>
        </pc:spChg>
        <pc:spChg chg="mod ord">
          <ac:chgData name="Wilhelm, Susan@Energy" userId="5ed20752-d5d1-4cec-8bc6-2afe5167eb7c" providerId="ADAL" clId="{36C927F1-4076-41B1-9978-2D2776E78B09}" dt="2022-09-21T00:22:17.729" v="14494" actId="13244"/>
          <ac:spMkLst>
            <pc:docMk/>
            <pc:sldMk cId="3078310029" sldId="290"/>
            <ac:spMk id="20" creationId="{5F01D54B-0882-5848-BD93-76CB979C31EE}"/>
          </ac:spMkLst>
        </pc:spChg>
        <pc:spChg chg="mod">
          <ac:chgData name="Wilhelm, Susan@Energy" userId="5ed20752-d5d1-4cec-8bc6-2afe5167eb7c" providerId="ADAL" clId="{36C927F1-4076-41B1-9978-2D2776E78B09}" dt="2022-09-19T18:40:08.820" v="8026" actId="962"/>
          <ac:spMkLst>
            <pc:docMk/>
            <pc:sldMk cId="3078310029" sldId="290"/>
            <ac:spMk id="21" creationId="{36B807E1-3207-6247-9ACC-FDEF83E6C552}"/>
          </ac:spMkLst>
        </pc:spChg>
        <pc:spChg chg="mod ord">
          <ac:chgData name="Wilhelm, Susan@Energy" userId="5ed20752-d5d1-4cec-8bc6-2afe5167eb7c" providerId="ADAL" clId="{36C927F1-4076-41B1-9978-2D2776E78B09}" dt="2022-09-21T00:22:58.644" v="14498" actId="13244"/>
          <ac:spMkLst>
            <pc:docMk/>
            <pc:sldMk cId="3078310029" sldId="290"/>
            <ac:spMk id="24" creationId="{97FF6228-F0CE-1173-D4EE-96525E15EFB8}"/>
          </ac:spMkLst>
        </pc:spChg>
        <pc:spChg chg="mod">
          <ac:chgData name="Wilhelm, Susan@Energy" userId="5ed20752-d5d1-4cec-8bc6-2afe5167eb7c" providerId="ADAL" clId="{36C927F1-4076-41B1-9978-2D2776E78B09}" dt="2022-09-19T18:40:17.665" v="8028" actId="962"/>
          <ac:spMkLst>
            <pc:docMk/>
            <pc:sldMk cId="3078310029" sldId="290"/>
            <ac:spMk id="27" creationId="{25B07B53-07B2-7C4A-9578-F54BE7F4FFC1}"/>
          </ac:spMkLst>
        </pc:spChg>
        <pc:spChg chg="ord">
          <ac:chgData name="Wilhelm, Susan@Energy" userId="5ed20752-d5d1-4cec-8bc6-2afe5167eb7c" providerId="ADAL" clId="{36C927F1-4076-41B1-9978-2D2776E78B09}" dt="2022-10-28T18:39:52.128" v="14968" actId="13244"/>
          <ac:spMkLst>
            <pc:docMk/>
            <pc:sldMk cId="3078310029" sldId="290"/>
            <ac:spMk id="28" creationId="{8D224E36-1C8F-AB15-0C23-00B1EFED034D}"/>
          </ac:spMkLst>
        </pc:spChg>
        <pc:spChg chg="mod ord">
          <ac:chgData name="Wilhelm, Susan@Energy" userId="5ed20752-d5d1-4cec-8bc6-2afe5167eb7c" providerId="ADAL" clId="{36C927F1-4076-41B1-9978-2D2776E78B09}" dt="2022-10-28T17:35:30.416" v="14695" actId="1036"/>
          <ac:spMkLst>
            <pc:docMk/>
            <pc:sldMk cId="3078310029" sldId="290"/>
            <ac:spMk id="29" creationId="{4602CEED-8491-1548-9EB8-E4E435ADB3FD}"/>
          </ac:spMkLst>
        </pc:spChg>
      </pc:sldChg>
      <pc:sldChg chg="modSp mod">
        <pc:chgData name="Wilhelm, Susan@Energy" userId="5ed20752-d5d1-4cec-8bc6-2afe5167eb7c" providerId="ADAL" clId="{36C927F1-4076-41B1-9978-2D2776E78B09}" dt="2022-09-21T00:20:09.065" v="14471" actId="13244"/>
        <pc:sldMkLst>
          <pc:docMk/>
          <pc:sldMk cId="2144787441" sldId="292"/>
        </pc:sldMkLst>
        <pc:spChg chg="ord">
          <ac:chgData name="Wilhelm, Susan@Energy" userId="5ed20752-d5d1-4cec-8bc6-2afe5167eb7c" providerId="ADAL" clId="{36C927F1-4076-41B1-9978-2D2776E78B09}" dt="2022-09-21T00:19:34.518" v="14462" actId="13244"/>
          <ac:spMkLst>
            <pc:docMk/>
            <pc:sldMk cId="2144787441" sldId="292"/>
            <ac:spMk id="2" creationId="{E80614BB-E282-9746-B19F-8BE9061B0204}"/>
          </ac:spMkLst>
        </pc:spChg>
        <pc:spChg chg="mod ord">
          <ac:chgData name="Wilhelm, Susan@Energy" userId="5ed20752-d5d1-4cec-8bc6-2afe5167eb7c" providerId="ADAL" clId="{36C927F1-4076-41B1-9978-2D2776E78B09}" dt="2022-09-21T00:19:43.697" v="14464" actId="962"/>
          <ac:spMkLst>
            <pc:docMk/>
            <pc:sldMk cId="2144787441" sldId="292"/>
            <ac:spMk id="3" creationId="{2B93570C-47F7-13C0-98D4-07A095CB920B}"/>
          </ac:spMkLst>
        </pc:spChg>
        <pc:spChg chg="ord">
          <ac:chgData name="Wilhelm, Susan@Energy" userId="5ed20752-d5d1-4cec-8bc6-2afe5167eb7c" providerId="ADAL" clId="{36C927F1-4076-41B1-9978-2D2776E78B09}" dt="2022-09-21T00:20:03.305" v="14469" actId="13244"/>
          <ac:spMkLst>
            <pc:docMk/>
            <pc:sldMk cId="2144787441" sldId="292"/>
            <ac:spMk id="7" creationId="{BB524F33-5FF9-9349-A908-92AB74BDD7A8}"/>
          </ac:spMkLst>
        </pc:spChg>
        <pc:spChg chg="ord">
          <ac:chgData name="Wilhelm, Susan@Energy" userId="5ed20752-d5d1-4cec-8bc6-2afe5167eb7c" providerId="ADAL" clId="{36C927F1-4076-41B1-9978-2D2776E78B09}" dt="2022-09-21T00:20:06.336" v="14470" actId="13244"/>
          <ac:spMkLst>
            <pc:docMk/>
            <pc:sldMk cId="2144787441" sldId="292"/>
            <ac:spMk id="8" creationId="{2783EFB3-CF17-004A-BF5E-63745D1174C3}"/>
          </ac:spMkLst>
        </pc:spChg>
        <pc:spChg chg="ord">
          <ac:chgData name="Wilhelm, Susan@Energy" userId="5ed20752-d5d1-4cec-8bc6-2afe5167eb7c" providerId="ADAL" clId="{36C927F1-4076-41B1-9978-2D2776E78B09}" dt="2022-09-21T00:20:09.065" v="14471" actId="13244"/>
          <ac:spMkLst>
            <pc:docMk/>
            <pc:sldMk cId="2144787441" sldId="292"/>
            <ac:spMk id="9" creationId="{425D1C9F-7381-DD4A-BEB2-D5D9FC6A4AF4}"/>
          </ac:spMkLst>
        </pc:spChg>
        <pc:spChg chg="mod">
          <ac:chgData name="Wilhelm, Susan@Energy" userId="5ed20752-d5d1-4cec-8bc6-2afe5167eb7c" providerId="ADAL" clId="{36C927F1-4076-41B1-9978-2D2776E78B09}" dt="2022-09-19T18:29:45.568" v="5271" actId="962"/>
          <ac:spMkLst>
            <pc:docMk/>
            <pc:sldMk cId="2144787441" sldId="292"/>
            <ac:spMk id="10" creationId="{7BBFBDCE-DD8D-AE99-BBEA-FE93CAF68C45}"/>
          </ac:spMkLst>
        </pc:spChg>
        <pc:picChg chg="mod">
          <ac:chgData name="Wilhelm, Susan@Energy" userId="5ed20752-d5d1-4cec-8bc6-2afe5167eb7c" providerId="ADAL" clId="{36C927F1-4076-41B1-9978-2D2776E78B09}" dt="2022-09-19T18:31:54.075" v="5622" actId="962"/>
          <ac:picMkLst>
            <pc:docMk/>
            <pc:sldMk cId="2144787441" sldId="292"/>
            <ac:picMk id="4" creationId="{307A916B-F104-6A48-BCD0-0A08B8860939}"/>
          </ac:picMkLst>
        </pc:picChg>
        <pc:picChg chg="mod">
          <ac:chgData name="Wilhelm, Susan@Energy" userId="5ed20752-d5d1-4cec-8bc6-2afe5167eb7c" providerId="ADAL" clId="{36C927F1-4076-41B1-9978-2D2776E78B09}" dt="2022-09-19T18:31:57.100" v="5623" actId="962"/>
          <ac:picMkLst>
            <pc:docMk/>
            <pc:sldMk cId="2144787441" sldId="292"/>
            <ac:picMk id="5" creationId="{34C2793E-7150-D747-84C5-F2F5C27B454D}"/>
          </ac:picMkLst>
        </pc:picChg>
        <pc:picChg chg="mod">
          <ac:chgData name="Wilhelm, Susan@Energy" userId="5ed20752-d5d1-4cec-8bc6-2afe5167eb7c" providerId="ADAL" clId="{36C927F1-4076-41B1-9978-2D2776E78B09}" dt="2022-09-19T18:32:06.660" v="5626" actId="962"/>
          <ac:picMkLst>
            <pc:docMk/>
            <pc:sldMk cId="2144787441" sldId="292"/>
            <ac:picMk id="6" creationId="{9E88F24C-19A3-C846-AA1E-BFD80CB1CDFF}"/>
          </ac:picMkLst>
        </pc:picChg>
      </pc:sldChg>
      <pc:sldChg chg="modSp mod">
        <pc:chgData name="Wilhelm, Susan@Energy" userId="5ed20752-d5d1-4cec-8bc6-2afe5167eb7c" providerId="ADAL" clId="{36C927F1-4076-41B1-9978-2D2776E78B09}" dt="2022-09-21T00:30:14.650" v="14556" actId="13244"/>
        <pc:sldMkLst>
          <pc:docMk/>
          <pc:sldMk cId="3437642008" sldId="293"/>
        </pc:sldMkLst>
        <pc:picChg chg="mod ord">
          <ac:chgData name="Wilhelm, Susan@Energy" userId="5ed20752-d5d1-4cec-8bc6-2afe5167eb7c" providerId="ADAL" clId="{36C927F1-4076-41B1-9978-2D2776E78B09}" dt="2022-09-21T00:30:14.650" v="14556" actId="13244"/>
          <ac:picMkLst>
            <pc:docMk/>
            <pc:sldMk cId="3437642008" sldId="293"/>
            <ac:picMk id="6" creationId="{1EFD6027-7E58-7722-F7CF-2D7A7414E9A3}"/>
          </ac:picMkLst>
        </pc:picChg>
      </pc:sldChg>
      <pc:sldChg chg="addSp delSp modSp mod">
        <pc:chgData name="Wilhelm, Susan@Energy" userId="5ed20752-d5d1-4cec-8bc6-2afe5167eb7c" providerId="ADAL" clId="{36C927F1-4076-41B1-9978-2D2776E78B09}" dt="2022-09-21T00:30:28.976" v="14558" actId="13244"/>
        <pc:sldMkLst>
          <pc:docMk/>
          <pc:sldMk cId="1017592668" sldId="295"/>
        </pc:sldMkLst>
        <pc:spChg chg="del">
          <ac:chgData name="Wilhelm, Susan@Energy" userId="5ed20752-d5d1-4cec-8bc6-2afe5167eb7c" providerId="ADAL" clId="{36C927F1-4076-41B1-9978-2D2776E78B09}" dt="2022-09-19T18:43:17.117" v="9156" actId="478"/>
          <ac:spMkLst>
            <pc:docMk/>
            <pc:sldMk cId="1017592668" sldId="295"/>
            <ac:spMk id="2" creationId="{BB753484-C105-C668-F2A8-912E7F2A54F9}"/>
          </ac:spMkLst>
        </pc:spChg>
        <pc:spChg chg="del">
          <ac:chgData name="Wilhelm, Susan@Energy" userId="5ed20752-d5d1-4cec-8bc6-2afe5167eb7c" providerId="ADAL" clId="{36C927F1-4076-41B1-9978-2D2776E78B09}" dt="2022-09-19T18:43:18.151" v="9157" actId="478"/>
          <ac:spMkLst>
            <pc:docMk/>
            <pc:sldMk cId="1017592668" sldId="295"/>
            <ac:spMk id="3" creationId="{F3C0BB75-A2C0-1AD0-EC9D-058F4361B865}"/>
          </ac:spMkLst>
        </pc:spChg>
        <pc:spChg chg="mod">
          <ac:chgData name="Wilhelm, Susan@Energy" userId="5ed20752-d5d1-4cec-8bc6-2afe5167eb7c" providerId="ADAL" clId="{36C927F1-4076-41B1-9978-2D2776E78B09}" dt="2022-09-21T00:30:25.572" v="14557" actId="962"/>
          <ac:spMkLst>
            <pc:docMk/>
            <pc:sldMk cId="1017592668" sldId="295"/>
            <ac:spMk id="4" creationId="{FE01A421-5192-783A-FCCC-1CC49FCB8009}"/>
          </ac:spMkLst>
        </pc:spChg>
        <pc:spChg chg="add del mod">
          <ac:chgData name="Wilhelm, Susan@Energy" userId="5ed20752-d5d1-4cec-8bc6-2afe5167eb7c" providerId="ADAL" clId="{36C927F1-4076-41B1-9978-2D2776E78B09}" dt="2022-09-19T18:43:37.795" v="9160" actId="478"/>
          <ac:spMkLst>
            <pc:docMk/>
            <pc:sldMk cId="1017592668" sldId="295"/>
            <ac:spMk id="5" creationId="{E54DF706-CFCE-21D9-42CE-6A7D093BD9D1}"/>
          </ac:spMkLst>
        </pc:spChg>
        <pc:spChg chg="add mod ord">
          <ac:chgData name="Wilhelm, Susan@Energy" userId="5ed20752-d5d1-4cec-8bc6-2afe5167eb7c" providerId="ADAL" clId="{36C927F1-4076-41B1-9978-2D2776E78B09}" dt="2022-09-21T00:30:28.976" v="14558" actId="13244"/>
          <ac:spMkLst>
            <pc:docMk/>
            <pc:sldMk cId="1017592668" sldId="295"/>
            <ac:spMk id="6" creationId="{498E5916-1B5C-32BB-EBF9-8389C6F3CDC5}"/>
          </ac:spMkLst>
        </pc:spChg>
      </pc:sldChg>
      <pc:sldChg chg="modSp">
        <pc:chgData name="Wilhelm, Susan@Energy" userId="5ed20752-d5d1-4cec-8bc6-2afe5167eb7c" providerId="ADAL" clId="{36C927F1-4076-41B1-9978-2D2776E78B09}" dt="2022-09-19T21:53:24.410" v="13793" actId="962"/>
        <pc:sldMkLst>
          <pc:docMk/>
          <pc:sldMk cId="963212379" sldId="297"/>
        </pc:sldMkLst>
        <pc:graphicFrameChg chg="mod">
          <ac:chgData name="Wilhelm, Susan@Energy" userId="5ed20752-d5d1-4cec-8bc6-2afe5167eb7c" providerId="ADAL" clId="{36C927F1-4076-41B1-9978-2D2776E78B09}" dt="2022-09-19T21:53:24.410" v="13793" actId="962"/>
          <ac:graphicFrameMkLst>
            <pc:docMk/>
            <pc:sldMk cId="963212379" sldId="297"/>
            <ac:graphicFrameMk id="4" creationId="{C1D1965B-0F01-4549-B88F-049C450FA160}"/>
          </ac:graphicFrameMkLst>
        </pc:graphicFrameChg>
      </pc:sldChg>
      <pc:sldChg chg="modSp mod">
        <pc:chgData name="Wilhelm, Susan@Energy" userId="5ed20752-d5d1-4cec-8bc6-2afe5167eb7c" providerId="ADAL" clId="{36C927F1-4076-41B1-9978-2D2776E78B09}" dt="2022-09-21T00:14:34.015" v="14414" actId="13244"/>
        <pc:sldMkLst>
          <pc:docMk/>
          <pc:sldMk cId="2775473514" sldId="298"/>
        </pc:sldMkLst>
        <pc:spChg chg="mod ord">
          <ac:chgData name="Wilhelm, Susan@Energy" userId="5ed20752-d5d1-4cec-8bc6-2afe5167eb7c" providerId="ADAL" clId="{36C927F1-4076-41B1-9978-2D2776E78B09}" dt="2022-09-21T00:14:29.692" v="14413" actId="13244"/>
          <ac:spMkLst>
            <pc:docMk/>
            <pc:sldMk cId="2775473514" sldId="298"/>
            <ac:spMk id="4" creationId="{53E3B36D-2997-7540-B231-493702EDD9B7}"/>
          </ac:spMkLst>
        </pc:spChg>
        <pc:spChg chg="ord">
          <ac:chgData name="Wilhelm, Susan@Energy" userId="5ed20752-d5d1-4cec-8bc6-2afe5167eb7c" providerId="ADAL" clId="{36C927F1-4076-41B1-9978-2D2776E78B09}" dt="2022-09-21T00:14:34.015" v="14414" actId="13244"/>
          <ac:spMkLst>
            <pc:docMk/>
            <pc:sldMk cId="2775473514" sldId="298"/>
            <ac:spMk id="5" creationId="{5CB38260-7433-A04E-9A88-1BA277525D18}"/>
          </ac:spMkLst>
        </pc:spChg>
        <pc:picChg chg="mod">
          <ac:chgData name="Wilhelm, Susan@Energy" userId="5ed20752-d5d1-4cec-8bc6-2afe5167eb7c" providerId="ADAL" clId="{36C927F1-4076-41B1-9978-2D2776E78B09}" dt="2022-09-19T17:30:23.136" v="1936" actId="962"/>
          <ac:picMkLst>
            <pc:docMk/>
            <pc:sldMk cId="2775473514" sldId="298"/>
            <ac:picMk id="2" creationId="{3A5BE0A3-4D12-384C-A69B-D3D4FF400623}"/>
          </ac:picMkLst>
        </pc:picChg>
      </pc:sldChg>
      <pc:sldChg chg="delSp modSp mod">
        <pc:chgData name="Wilhelm, Susan@Energy" userId="5ed20752-d5d1-4cec-8bc6-2afe5167eb7c" providerId="ADAL" clId="{36C927F1-4076-41B1-9978-2D2776E78B09}" dt="2022-09-19T18:42:56.292" v="9152" actId="33553"/>
        <pc:sldMkLst>
          <pc:docMk/>
          <pc:sldMk cId="3050951731" sldId="299"/>
        </pc:sldMkLst>
        <pc:spChg chg="mod">
          <ac:chgData name="Wilhelm, Susan@Energy" userId="5ed20752-d5d1-4cec-8bc6-2afe5167eb7c" providerId="ADAL" clId="{36C927F1-4076-41B1-9978-2D2776E78B09}" dt="2022-09-19T17:31:10.969" v="1939" actId="962"/>
          <ac:spMkLst>
            <pc:docMk/>
            <pc:sldMk cId="3050951731" sldId="299"/>
            <ac:spMk id="4" creationId="{D2B2DAC1-E619-3A4C-9F74-3F11948318D7}"/>
          </ac:spMkLst>
        </pc:spChg>
        <pc:spChg chg="mod">
          <ac:chgData name="Wilhelm, Susan@Energy" userId="5ed20752-d5d1-4cec-8bc6-2afe5167eb7c" providerId="ADAL" clId="{36C927F1-4076-41B1-9978-2D2776E78B09}" dt="2022-09-19T18:42:56.292" v="9152" actId="33553"/>
          <ac:spMkLst>
            <pc:docMk/>
            <pc:sldMk cId="3050951731" sldId="299"/>
            <ac:spMk id="5" creationId="{2A465212-0270-0E45-884D-26B063F4445F}"/>
          </ac:spMkLst>
        </pc:spChg>
        <pc:spChg chg="del mod">
          <ac:chgData name="Wilhelm, Susan@Energy" userId="5ed20752-d5d1-4cec-8bc6-2afe5167eb7c" providerId="ADAL" clId="{36C927F1-4076-41B1-9978-2D2776E78B09}" dt="2022-09-19T17:31:05.260" v="1938" actId="478"/>
          <ac:spMkLst>
            <pc:docMk/>
            <pc:sldMk cId="3050951731" sldId="299"/>
            <ac:spMk id="7" creationId="{0EF293CD-35A1-854B-8777-FEE14D8277C5}"/>
          </ac:spMkLst>
        </pc:spChg>
        <pc:picChg chg="mod">
          <ac:chgData name="Wilhelm, Susan@Energy" userId="5ed20752-d5d1-4cec-8bc6-2afe5167eb7c" providerId="ADAL" clId="{36C927F1-4076-41B1-9978-2D2776E78B09}" dt="2022-09-19T18:19:09.478" v="3023" actId="962"/>
          <ac:picMkLst>
            <pc:docMk/>
            <pc:sldMk cId="3050951731" sldId="299"/>
            <ac:picMk id="3" creationId="{E4311672-5229-284C-92B0-7E110112CF22}"/>
          </ac:picMkLst>
        </pc:picChg>
        <pc:picChg chg="mod">
          <ac:chgData name="Wilhelm, Susan@Energy" userId="5ed20752-d5d1-4cec-8bc6-2afe5167eb7c" providerId="ADAL" clId="{36C927F1-4076-41B1-9978-2D2776E78B09}" dt="2022-09-19T18:20:08.368" v="3344" actId="962"/>
          <ac:picMkLst>
            <pc:docMk/>
            <pc:sldMk cId="3050951731" sldId="299"/>
            <ac:picMk id="14" creationId="{4659A813-F51A-6A42-A5D5-B9BDE635B45C}"/>
          </ac:picMkLst>
        </pc:picChg>
        <pc:cxnChg chg="mod">
          <ac:chgData name="Wilhelm, Susan@Energy" userId="5ed20752-d5d1-4cec-8bc6-2afe5167eb7c" providerId="ADAL" clId="{36C927F1-4076-41B1-9978-2D2776E78B09}" dt="2022-09-19T18:19:22.176" v="3024" actId="962"/>
          <ac:cxnSpMkLst>
            <pc:docMk/>
            <pc:sldMk cId="3050951731" sldId="299"/>
            <ac:cxnSpMk id="8" creationId="{C77BFA72-E736-3F40-91DF-168A255765FF}"/>
          </ac:cxnSpMkLst>
        </pc:cxnChg>
      </pc:sldChg>
      <pc:sldChg chg="addSp delSp modSp mod">
        <pc:chgData name="Wilhelm, Susan@Energy" userId="5ed20752-d5d1-4cec-8bc6-2afe5167eb7c" providerId="ADAL" clId="{36C927F1-4076-41B1-9978-2D2776E78B09}" dt="2022-09-21T00:16:01.955" v="14429" actId="13244"/>
        <pc:sldMkLst>
          <pc:docMk/>
          <pc:sldMk cId="2900873687" sldId="322"/>
        </pc:sldMkLst>
        <pc:spChg chg="ord">
          <ac:chgData name="Wilhelm, Susan@Energy" userId="5ed20752-d5d1-4cec-8bc6-2afe5167eb7c" providerId="ADAL" clId="{36C927F1-4076-41B1-9978-2D2776E78B09}" dt="2022-09-21T00:16:01.955" v="14429" actId="13244"/>
          <ac:spMkLst>
            <pc:docMk/>
            <pc:sldMk cId="2900873687" sldId="322"/>
            <ac:spMk id="15" creationId="{64A1A832-F200-2548-902C-4917673F9F13}"/>
          </ac:spMkLst>
        </pc:spChg>
        <pc:spChg chg="mod">
          <ac:chgData name="Wilhelm, Susan@Energy" userId="5ed20752-d5d1-4cec-8bc6-2afe5167eb7c" providerId="ADAL" clId="{36C927F1-4076-41B1-9978-2D2776E78B09}" dt="2022-09-19T18:43:05.153" v="9153" actId="33553"/>
          <ac:spMkLst>
            <pc:docMk/>
            <pc:sldMk cId="2900873687" sldId="322"/>
            <ac:spMk id="5123" creationId="{00000000-0000-0000-0000-000000000000}"/>
          </ac:spMkLst>
        </pc:spChg>
        <pc:spChg chg="add del mod">
          <ac:chgData name="Wilhelm, Susan@Energy" userId="5ed20752-d5d1-4cec-8bc6-2afe5167eb7c" providerId="ADAL" clId="{36C927F1-4076-41B1-9978-2D2776E78B09}" dt="2022-09-21T00:15:54.191" v="14428" actId="478"/>
          <ac:spMkLst>
            <pc:docMk/>
            <pc:sldMk cId="2900873687" sldId="322"/>
            <ac:spMk id="5125" creationId="{00000000-0000-0000-0000-000000000000}"/>
          </ac:spMkLst>
        </pc:spChg>
        <pc:spChg chg="del mod">
          <ac:chgData name="Wilhelm, Susan@Energy" userId="5ed20752-d5d1-4cec-8bc6-2afe5167eb7c" providerId="ADAL" clId="{36C927F1-4076-41B1-9978-2D2776E78B09}" dt="2022-09-21T00:15:50.086" v="14427" actId="478"/>
          <ac:spMkLst>
            <pc:docMk/>
            <pc:sldMk cId="2900873687" sldId="322"/>
            <ac:spMk id="5126" creationId="{00000000-0000-0000-0000-000000000000}"/>
          </ac:spMkLst>
        </pc:spChg>
        <pc:picChg chg="mod ord">
          <ac:chgData name="Wilhelm, Susan@Energy" userId="5ed20752-d5d1-4cec-8bc6-2afe5167eb7c" providerId="ADAL" clId="{36C927F1-4076-41B1-9978-2D2776E78B09}" dt="2022-09-21T00:15:10.802" v="14420" actId="13244"/>
          <ac:picMkLst>
            <pc:docMk/>
            <pc:sldMk cId="2900873687" sldId="322"/>
            <ac:picMk id="3" creationId="{9C13A66F-6CDB-3F4D-8A20-C216C82281AB}"/>
          </ac:picMkLst>
        </pc:picChg>
      </pc:sldChg>
      <pc:sldChg chg="modSp mod">
        <pc:chgData name="Wilhelm, Susan@Energy" userId="5ed20752-d5d1-4cec-8bc6-2afe5167eb7c" providerId="ADAL" clId="{36C927F1-4076-41B1-9978-2D2776E78B09}" dt="2022-10-28T17:32:31.740" v="14680" actId="13244"/>
        <pc:sldMkLst>
          <pc:docMk/>
          <pc:sldMk cId="1487452655" sldId="324"/>
        </pc:sldMkLst>
        <pc:spChg chg="ord">
          <ac:chgData name="Wilhelm, Susan@Energy" userId="5ed20752-d5d1-4cec-8bc6-2afe5167eb7c" providerId="ADAL" clId="{36C927F1-4076-41B1-9978-2D2776E78B09}" dt="2022-09-21T00:18:28.939" v="14448" actId="13244"/>
          <ac:spMkLst>
            <pc:docMk/>
            <pc:sldMk cId="1487452655" sldId="324"/>
            <ac:spMk id="4" creationId="{BE380138-2FD1-0E4E-B204-8490DB77B083}"/>
          </ac:spMkLst>
        </pc:spChg>
        <pc:spChg chg="ord">
          <ac:chgData name="Wilhelm, Susan@Energy" userId="5ed20752-d5d1-4cec-8bc6-2afe5167eb7c" providerId="ADAL" clId="{36C927F1-4076-41B1-9978-2D2776E78B09}" dt="2022-10-28T17:32:31.740" v="14680" actId="13244"/>
          <ac:spMkLst>
            <pc:docMk/>
            <pc:sldMk cId="1487452655" sldId="324"/>
            <ac:spMk id="8" creationId="{11F4EECA-C418-FA44-A70A-71C3461EC6B0}"/>
          </ac:spMkLst>
        </pc:spChg>
        <pc:spChg chg="mod">
          <ac:chgData name="Wilhelm, Susan@Energy" userId="5ed20752-d5d1-4cec-8bc6-2afe5167eb7c" providerId="ADAL" clId="{36C927F1-4076-41B1-9978-2D2776E78B09}" dt="2022-10-28T17:32:11.489" v="14678" actId="1036"/>
          <ac:spMkLst>
            <pc:docMk/>
            <pc:sldMk cId="1487452655" sldId="324"/>
            <ac:spMk id="10" creationId="{0089E125-3D91-AC40-B179-91358A5ECAC0}"/>
          </ac:spMkLst>
        </pc:spChg>
        <pc:spChg chg="mod">
          <ac:chgData name="Wilhelm, Susan@Energy" userId="5ed20752-d5d1-4cec-8bc6-2afe5167eb7c" providerId="ADAL" clId="{36C927F1-4076-41B1-9978-2D2776E78B09}" dt="2022-10-28T17:32:08.438" v="14676" actId="1035"/>
          <ac:spMkLst>
            <pc:docMk/>
            <pc:sldMk cId="1487452655" sldId="324"/>
            <ac:spMk id="12" creationId="{437F282B-C5D8-054A-87EC-A9918FF558E8}"/>
          </ac:spMkLst>
        </pc:spChg>
        <pc:spChg chg="ord">
          <ac:chgData name="Wilhelm, Susan@Energy" userId="5ed20752-d5d1-4cec-8bc6-2afe5167eb7c" providerId="ADAL" clId="{36C927F1-4076-41B1-9978-2D2776E78B09}" dt="2022-09-23T18:11:07.280" v="14644" actId="13244"/>
          <ac:spMkLst>
            <pc:docMk/>
            <pc:sldMk cId="1487452655" sldId="324"/>
            <ac:spMk id="27" creationId="{E40F2BBB-4E4F-4E49-8892-0C4A713C8C37}"/>
          </ac:spMkLst>
        </pc:spChg>
        <pc:spChg chg="mod ord">
          <ac:chgData name="Wilhelm, Susan@Energy" userId="5ed20752-d5d1-4cec-8bc6-2afe5167eb7c" providerId="ADAL" clId="{36C927F1-4076-41B1-9978-2D2776E78B09}" dt="2022-10-28T17:32:15.041" v="14679" actId="13244"/>
          <ac:spMkLst>
            <pc:docMk/>
            <pc:sldMk cId="1487452655" sldId="324"/>
            <ac:spMk id="32" creationId="{FF065971-E362-6748-8674-AECAD7D3EBF2}"/>
          </ac:spMkLst>
        </pc:spChg>
        <pc:spChg chg="ord">
          <ac:chgData name="Wilhelm, Susan@Energy" userId="5ed20752-d5d1-4cec-8bc6-2afe5167eb7c" providerId="ADAL" clId="{36C927F1-4076-41B1-9978-2D2776E78B09}" dt="2022-10-28T17:31:14.875" v="14654" actId="13244"/>
          <ac:spMkLst>
            <pc:docMk/>
            <pc:sldMk cId="1487452655" sldId="324"/>
            <ac:spMk id="33" creationId="{2F80DE52-DF88-2C46-9930-56107DC1B724}"/>
          </ac:spMkLst>
        </pc:spChg>
      </pc:sldChg>
      <pc:sldChg chg="addSp delSp modSp add mod">
        <pc:chgData name="Wilhelm, Susan@Energy" userId="5ed20752-d5d1-4cec-8bc6-2afe5167eb7c" providerId="ADAL" clId="{36C927F1-4076-41B1-9978-2D2776E78B09}" dt="2022-10-28T17:41:37.510" v="14746" actId="478"/>
        <pc:sldMkLst>
          <pc:docMk/>
          <pc:sldMk cId="209574492" sldId="325"/>
        </pc:sldMkLst>
        <pc:spChg chg="del">
          <ac:chgData name="Wilhelm, Susan@Energy" userId="5ed20752-d5d1-4cec-8bc6-2afe5167eb7c" providerId="ADAL" clId="{36C927F1-4076-41B1-9978-2D2776E78B09}" dt="2022-10-28T17:38:05.446" v="14715" actId="478"/>
          <ac:spMkLst>
            <pc:docMk/>
            <pc:sldMk cId="209574492" sldId="325"/>
            <ac:spMk id="395" creationId="{00000000-0000-0000-0000-000000000000}"/>
          </ac:spMkLst>
        </pc:spChg>
        <pc:spChg chg="del">
          <ac:chgData name="Wilhelm, Susan@Energy" userId="5ed20752-d5d1-4cec-8bc6-2afe5167eb7c" providerId="ADAL" clId="{36C927F1-4076-41B1-9978-2D2776E78B09}" dt="2022-10-28T17:38:00.622" v="14712" actId="478"/>
          <ac:spMkLst>
            <pc:docMk/>
            <pc:sldMk cId="209574492" sldId="325"/>
            <ac:spMk id="397" creationId="{00000000-0000-0000-0000-000000000000}"/>
          </ac:spMkLst>
        </pc:spChg>
        <pc:spChg chg="del">
          <ac:chgData name="Wilhelm, Susan@Energy" userId="5ed20752-d5d1-4cec-8bc6-2afe5167eb7c" providerId="ADAL" clId="{36C927F1-4076-41B1-9978-2D2776E78B09}" dt="2022-10-28T17:37:59.719" v="14711" actId="478"/>
          <ac:spMkLst>
            <pc:docMk/>
            <pc:sldMk cId="209574492" sldId="325"/>
            <ac:spMk id="398" creationId="{00000000-0000-0000-0000-000000000000}"/>
          </ac:spMkLst>
        </pc:spChg>
        <pc:spChg chg="del">
          <ac:chgData name="Wilhelm, Susan@Energy" userId="5ed20752-d5d1-4cec-8bc6-2afe5167eb7c" providerId="ADAL" clId="{36C927F1-4076-41B1-9978-2D2776E78B09}" dt="2022-10-28T17:38:31.767" v="14724" actId="478"/>
          <ac:spMkLst>
            <pc:docMk/>
            <pc:sldMk cId="209574492" sldId="325"/>
            <ac:spMk id="399" creationId="{00000000-0000-0000-0000-000000000000}"/>
          </ac:spMkLst>
        </pc:spChg>
        <pc:spChg chg="del">
          <ac:chgData name="Wilhelm, Susan@Energy" userId="5ed20752-d5d1-4cec-8bc6-2afe5167eb7c" providerId="ADAL" clId="{36C927F1-4076-41B1-9978-2D2776E78B09}" dt="2022-10-28T17:41:30.662" v="14745" actId="478"/>
          <ac:spMkLst>
            <pc:docMk/>
            <pc:sldMk cId="209574492" sldId="325"/>
            <ac:spMk id="400" creationId="{00000000-0000-0000-0000-000000000000}"/>
          </ac:spMkLst>
        </pc:spChg>
        <pc:spChg chg="del mod">
          <ac:chgData name="Wilhelm, Susan@Energy" userId="5ed20752-d5d1-4cec-8bc6-2afe5167eb7c" providerId="ADAL" clId="{36C927F1-4076-41B1-9978-2D2776E78B09}" dt="2022-10-28T17:37:40.632" v="14702" actId="478"/>
          <ac:spMkLst>
            <pc:docMk/>
            <pc:sldMk cId="209574492" sldId="325"/>
            <ac:spMk id="401" creationId="{00000000-0000-0000-0000-000000000000}"/>
          </ac:spMkLst>
        </pc:spChg>
        <pc:spChg chg="del">
          <ac:chgData name="Wilhelm, Susan@Energy" userId="5ed20752-d5d1-4cec-8bc6-2afe5167eb7c" providerId="ADAL" clId="{36C927F1-4076-41B1-9978-2D2776E78B09}" dt="2022-10-28T17:38:07.630" v="14716" actId="478"/>
          <ac:spMkLst>
            <pc:docMk/>
            <pc:sldMk cId="209574492" sldId="325"/>
            <ac:spMk id="402" creationId="{00000000-0000-0000-0000-000000000000}"/>
          </ac:spMkLst>
        </pc:spChg>
        <pc:spChg chg="del">
          <ac:chgData name="Wilhelm, Susan@Energy" userId="5ed20752-d5d1-4cec-8bc6-2afe5167eb7c" providerId="ADAL" clId="{36C927F1-4076-41B1-9978-2D2776E78B09}" dt="2022-10-28T17:38:31.019" v="14723" actId="478"/>
          <ac:spMkLst>
            <pc:docMk/>
            <pc:sldMk cId="209574492" sldId="325"/>
            <ac:spMk id="403" creationId="{00000000-0000-0000-0000-000000000000}"/>
          </ac:spMkLst>
        </pc:spChg>
        <pc:spChg chg="del">
          <ac:chgData name="Wilhelm, Susan@Energy" userId="5ed20752-d5d1-4cec-8bc6-2afe5167eb7c" providerId="ADAL" clId="{36C927F1-4076-41B1-9978-2D2776E78B09}" dt="2022-10-28T17:37:46.831" v="14704" actId="478"/>
          <ac:spMkLst>
            <pc:docMk/>
            <pc:sldMk cId="209574492" sldId="325"/>
            <ac:spMk id="404" creationId="{00000000-0000-0000-0000-000000000000}"/>
          </ac:spMkLst>
        </pc:spChg>
        <pc:spChg chg="del">
          <ac:chgData name="Wilhelm, Susan@Energy" userId="5ed20752-d5d1-4cec-8bc6-2afe5167eb7c" providerId="ADAL" clId="{36C927F1-4076-41B1-9978-2D2776E78B09}" dt="2022-10-28T17:37:45.462" v="14703" actId="478"/>
          <ac:spMkLst>
            <pc:docMk/>
            <pc:sldMk cId="209574492" sldId="325"/>
            <ac:spMk id="405" creationId="{00000000-0000-0000-0000-000000000000}"/>
          </ac:spMkLst>
        </pc:spChg>
        <pc:spChg chg="del">
          <ac:chgData name="Wilhelm, Susan@Energy" userId="5ed20752-d5d1-4cec-8bc6-2afe5167eb7c" providerId="ADAL" clId="{36C927F1-4076-41B1-9978-2D2776E78B09}" dt="2022-10-28T17:38:02.455" v="14713" actId="478"/>
          <ac:spMkLst>
            <pc:docMk/>
            <pc:sldMk cId="209574492" sldId="325"/>
            <ac:spMk id="406" creationId="{00000000-0000-0000-0000-000000000000}"/>
          </ac:spMkLst>
        </pc:spChg>
        <pc:spChg chg="del">
          <ac:chgData name="Wilhelm, Susan@Energy" userId="5ed20752-d5d1-4cec-8bc6-2afe5167eb7c" providerId="ADAL" clId="{36C927F1-4076-41B1-9978-2D2776E78B09}" dt="2022-10-28T17:41:19.142" v="14744" actId="478"/>
          <ac:spMkLst>
            <pc:docMk/>
            <pc:sldMk cId="209574492" sldId="325"/>
            <ac:spMk id="407" creationId="{00000000-0000-0000-0000-000000000000}"/>
          </ac:spMkLst>
        </pc:spChg>
        <pc:spChg chg="del">
          <ac:chgData name="Wilhelm, Susan@Energy" userId="5ed20752-d5d1-4cec-8bc6-2afe5167eb7c" providerId="ADAL" clId="{36C927F1-4076-41B1-9978-2D2776E78B09}" dt="2022-10-28T17:38:32.842" v="14725" actId="478"/>
          <ac:spMkLst>
            <pc:docMk/>
            <pc:sldMk cId="209574492" sldId="325"/>
            <ac:spMk id="408" creationId="{00000000-0000-0000-0000-000000000000}"/>
          </ac:spMkLst>
        </pc:spChg>
        <pc:spChg chg="del">
          <ac:chgData name="Wilhelm, Susan@Energy" userId="5ed20752-d5d1-4cec-8bc6-2afe5167eb7c" providerId="ADAL" clId="{36C927F1-4076-41B1-9978-2D2776E78B09}" dt="2022-10-28T17:37:52.967" v="14708" actId="478"/>
          <ac:spMkLst>
            <pc:docMk/>
            <pc:sldMk cId="209574492" sldId="325"/>
            <ac:spMk id="409" creationId="{00000000-0000-0000-0000-000000000000}"/>
          </ac:spMkLst>
        </pc:spChg>
        <pc:spChg chg="del mod">
          <ac:chgData name="Wilhelm, Susan@Energy" userId="5ed20752-d5d1-4cec-8bc6-2afe5167eb7c" providerId="ADAL" clId="{36C927F1-4076-41B1-9978-2D2776E78B09}" dt="2022-10-28T17:37:49.854" v="14706" actId="478"/>
          <ac:spMkLst>
            <pc:docMk/>
            <pc:sldMk cId="209574492" sldId="325"/>
            <ac:spMk id="410" creationId="{00000000-0000-0000-0000-000000000000}"/>
          </ac:spMkLst>
        </pc:spChg>
        <pc:spChg chg="del">
          <ac:chgData name="Wilhelm, Susan@Energy" userId="5ed20752-d5d1-4cec-8bc6-2afe5167eb7c" providerId="ADAL" clId="{36C927F1-4076-41B1-9978-2D2776E78B09}" dt="2022-10-28T17:37:54.910" v="14709" actId="478"/>
          <ac:spMkLst>
            <pc:docMk/>
            <pc:sldMk cId="209574492" sldId="325"/>
            <ac:spMk id="411" creationId="{00000000-0000-0000-0000-000000000000}"/>
          </ac:spMkLst>
        </pc:spChg>
        <pc:spChg chg="del">
          <ac:chgData name="Wilhelm, Susan@Energy" userId="5ed20752-d5d1-4cec-8bc6-2afe5167eb7c" providerId="ADAL" clId="{36C927F1-4076-41B1-9978-2D2776E78B09}" dt="2022-10-28T17:37:51.783" v="14707" actId="478"/>
          <ac:spMkLst>
            <pc:docMk/>
            <pc:sldMk cId="209574492" sldId="325"/>
            <ac:spMk id="412" creationId="{00000000-0000-0000-0000-000000000000}"/>
          </ac:spMkLst>
        </pc:spChg>
        <pc:spChg chg="del">
          <ac:chgData name="Wilhelm, Susan@Energy" userId="5ed20752-d5d1-4cec-8bc6-2afe5167eb7c" providerId="ADAL" clId="{36C927F1-4076-41B1-9978-2D2776E78B09}" dt="2022-10-28T17:37:58.086" v="14710" actId="478"/>
          <ac:spMkLst>
            <pc:docMk/>
            <pc:sldMk cId="209574492" sldId="325"/>
            <ac:spMk id="413" creationId="{00000000-0000-0000-0000-000000000000}"/>
          </ac:spMkLst>
        </pc:spChg>
        <pc:spChg chg="del">
          <ac:chgData name="Wilhelm, Susan@Energy" userId="5ed20752-d5d1-4cec-8bc6-2afe5167eb7c" providerId="ADAL" clId="{36C927F1-4076-41B1-9978-2D2776E78B09}" dt="2022-10-28T17:41:11.638" v="14743" actId="478"/>
          <ac:spMkLst>
            <pc:docMk/>
            <pc:sldMk cId="209574492" sldId="325"/>
            <ac:spMk id="414" creationId="{00000000-0000-0000-0000-000000000000}"/>
          </ac:spMkLst>
        </pc:spChg>
        <pc:spChg chg="del">
          <ac:chgData name="Wilhelm, Susan@Energy" userId="5ed20752-d5d1-4cec-8bc6-2afe5167eb7c" providerId="ADAL" clId="{36C927F1-4076-41B1-9978-2D2776E78B09}" dt="2022-10-28T17:38:09.238" v="14717" actId="478"/>
          <ac:spMkLst>
            <pc:docMk/>
            <pc:sldMk cId="209574492" sldId="325"/>
            <ac:spMk id="417" creationId="{00000000-0000-0000-0000-000000000000}"/>
          </ac:spMkLst>
        </pc:spChg>
        <pc:spChg chg="del">
          <ac:chgData name="Wilhelm, Susan@Energy" userId="5ed20752-d5d1-4cec-8bc6-2afe5167eb7c" providerId="ADAL" clId="{36C927F1-4076-41B1-9978-2D2776E78B09}" dt="2022-10-28T17:38:12.015" v="14718" actId="478"/>
          <ac:spMkLst>
            <pc:docMk/>
            <pc:sldMk cId="209574492" sldId="325"/>
            <ac:spMk id="418" creationId="{00000000-0000-0000-0000-000000000000}"/>
          </ac:spMkLst>
        </pc:spChg>
        <pc:spChg chg="del">
          <ac:chgData name="Wilhelm, Susan@Energy" userId="5ed20752-d5d1-4cec-8bc6-2afe5167eb7c" providerId="ADAL" clId="{36C927F1-4076-41B1-9978-2D2776E78B09}" dt="2022-10-28T17:38:26.385" v="14719" actId="478"/>
          <ac:spMkLst>
            <pc:docMk/>
            <pc:sldMk cId="209574492" sldId="325"/>
            <ac:spMk id="420" creationId="{00000000-0000-0000-0000-000000000000}"/>
          </ac:spMkLst>
        </pc:spChg>
        <pc:spChg chg="del">
          <ac:chgData name="Wilhelm, Susan@Energy" userId="5ed20752-d5d1-4cec-8bc6-2afe5167eb7c" providerId="ADAL" clId="{36C927F1-4076-41B1-9978-2D2776E78B09}" dt="2022-10-28T17:38:36.335" v="14728" actId="478"/>
          <ac:spMkLst>
            <pc:docMk/>
            <pc:sldMk cId="209574492" sldId="325"/>
            <ac:spMk id="421" creationId="{00000000-0000-0000-0000-000000000000}"/>
          </ac:spMkLst>
        </pc:spChg>
        <pc:spChg chg="del">
          <ac:chgData name="Wilhelm, Susan@Energy" userId="5ed20752-d5d1-4cec-8bc6-2afe5167eb7c" providerId="ADAL" clId="{36C927F1-4076-41B1-9978-2D2776E78B09}" dt="2022-10-28T17:38:04.567" v="14714" actId="478"/>
          <ac:spMkLst>
            <pc:docMk/>
            <pc:sldMk cId="209574492" sldId="325"/>
            <ac:spMk id="422" creationId="{00000000-0000-0000-0000-000000000000}"/>
          </ac:spMkLst>
        </pc:spChg>
        <pc:spChg chg="mod ord">
          <ac:chgData name="Wilhelm, Susan@Energy" userId="5ed20752-d5d1-4cec-8bc6-2afe5167eb7c" providerId="ADAL" clId="{36C927F1-4076-41B1-9978-2D2776E78B09}" dt="2022-10-28T17:39:36.859" v="14740" actId="166"/>
          <ac:spMkLst>
            <pc:docMk/>
            <pc:sldMk cId="209574492" sldId="325"/>
            <ac:spMk id="423" creationId="{00000000-0000-0000-0000-000000000000}"/>
          </ac:spMkLst>
        </pc:spChg>
        <pc:spChg chg="del">
          <ac:chgData name="Wilhelm, Susan@Energy" userId="5ed20752-d5d1-4cec-8bc6-2afe5167eb7c" providerId="ADAL" clId="{36C927F1-4076-41B1-9978-2D2776E78B09}" dt="2022-10-28T17:38:39.224" v="14731" actId="478"/>
          <ac:spMkLst>
            <pc:docMk/>
            <pc:sldMk cId="209574492" sldId="325"/>
            <ac:spMk id="424" creationId="{00000000-0000-0000-0000-000000000000}"/>
          </ac:spMkLst>
        </pc:spChg>
        <pc:spChg chg="del">
          <ac:chgData name="Wilhelm, Susan@Energy" userId="5ed20752-d5d1-4cec-8bc6-2afe5167eb7c" providerId="ADAL" clId="{36C927F1-4076-41B1-9978-2D2776E78B09}" dt="2022-10-28T17:41:37.510" v="14746" actId="478"/>
          <ac:spMkLst>
            <pc:docMk/>
            <pc:sldMk cId="209574492" sldId="325"/>
            <ac:spMk id="425" creationId="{00000000-0000-0000-0000-000000000000}"/>
          </ac:spMkLst>
        </pc:spChg>
        <pc:spChg chg="del">
          <ac:chgData name="Wilhelm, Susan@Energy" userId="5ed20752-d5d1-4cec-8bc6-2afe5167eb7c" providerId="ADAL" clId="{36C927F1-4076-41B1-9978-2D2776E78B09}" dt="2022-10-28T17:38:41.307" v="14732" actId="478"/>
          <ac:spMkLst>
            <pc:docMk/>
            <pc:sldMk cId="209574492" sldId="325"/>
            <ac:spMk id="426" creationId="{00000000-0000-0000-0000-000000000000}"/>
          </ac:spMkLst>
        </pc:spChg>
        <pc:spChg chg="del mod">
          <ac:chgData name="Wilhelm, Susan@Energy" userId="5ed20752-d5d1-4cec-8bc6-2afe5167eb7c" providerId="ADAL" clId="{36C927F1-4076-41B1-9978-2D2776E78B09}" dt="2022-10-28T17:38:38.294" v="14730" actId="478"/>
          <ac:spMkLst>
            <pc:docMk/>
            <pc:sldMk cId="209574492" sldId="325"/>
            <ac:spMk id="429" creationId="{00000000-0000-0000-0000-000000000000}"/>
          </ac:spMkLst>
        </pc:spChg>
        <pc:picChg chg="add mod">
          <ac:chgData name="Wilhelm, Susan@Energy" userId="5ed20752-d5d1-4cec-8bc6-2afe5167eb7c" providerId="ADAL" clId="{36C927F1-4076-41B1-9978-2D2776E78B09}" dt="2022-10-28T17:41:05.028" v="14742" actId="962"/>
          <ac:picMkLst>
            <pc:docMk/>
            <pc:sldMk cId="209574492" sldId="325"/>
            <ac:picMk id="3" creationId="{70A63262-F95E-F7D4-86B0-4FCEFF6E61A6}"/>
          </ac:picMkLst>
        </pc:picChg>
        <pc:cxnChg chg="del">
          <ac:chgData name="Wilhelm, Susan@Energy" userId="5ed20752-d5d1-4cec-8bc6-2afe5167eb7c" providerId="ADAL" clId="{36C927F1-4076-41B1-9978-2D2776E78B09}" dt="2022-10-28T17:38:28.854" v="14721" actId="478"/>
          <ac:cxnSpMkLst>
            <pc:docMk/>
            <pc:sldMk cId="209574492" sldId="325"/>
            <ac:cxnSpMk id="415" creationId="{00000000-0000-0000-0000-000000000000}"/>
          </ac:cxnSpMkLst>
        </pc:cxnChg>
        <pc:cxnChg chg="del">
          <ac:chgData name="Wilhelm, Susan@Energy" userId="5ed20752-d5d1-4cec-8bc6-2afe5167eb7c" providerId="ADAL" clId="{36C927F1-4076-41B1-9978-2D2776E78B09}" dt="2022-10-28T17:38:27.727" v="14720" actId="478"/>
          <ac:cxnSpMkLst>
            <pc:docMk/>
            <pc:sldMk cId="209574492" sldId="325"/>
            <ac:cxnSpMk id="416" creationId="{00000000-0000-0000-0000-000000000000}"/>
          </ac:cxnSpMkLst>
        </pc:cxnChg>
        <pc:cxnChg chg="del">
          <ac:chgData name="Wilhelm, Susan@Energy" userId="5ed20752-d5d1-4cec-8bc6-2afe5167eb7c" providerId="ADAL" clId="{36C927F1-4076-41B1-9978-2D2776E78B09}" dt="2022-10-28T17:38:29.535" v="14722" actId="478"/>
          <ac:cxnSpMkLst>
            <pc:docMk/>
            <pc:sldMk cId="209574492" sldId="325"/>
            <ac:cxnSpMk id="419" creationId="{00000000-0000-0000-0000-000000000000}"/>
          </ac:cxnSpMkLst>
        </pc:cxnChg>
        <pc:cxnChg chg="del">
          <ac:chgData name="Wilhelm, Susan@Energy" userId="5ed20752-d5d1-4cec-8bc6-2afe5167eb7c" providerId="ADAL" clId="{36C927F1-4076-41B1-9978-2D2776E78B09}" dt="2022-10-28T17:38:33.672" v="14726" actId="478"/>
          <ac:cxnSpMkLst>
            <pc:docMk/>
            <pc:sldMk cId="209574492" sldId="325"/>
            <ac:cxnSpMk id="427" creationId="{00000000-0000-0000-0000-000000000000}"/>
          </ac:cxnSpMkLst>
        </pc:cxnChg>
        <pc:cxnChg chg="del">
          <ac:chgData name="Wilhelm, Susan@Energy" userId="5ed20752-d5d1-4cec-8bc6-2afe5167eb7c" providerId="ADAL" clId="{36C927F1-4076-41B1-9978-2D2776E78B09}" dt="2022-10-28T17:38:34.951" v="14727" actId="478"/>
          <ac:cxnSpMkLst>
            <pc:docMk/>
            <pc:sldMk cId="209574492" sldId="325"/>
            <ac:cxnSpMk id="428" creationId="{00000000-0000-0000-0000-000000000000}"/>
          </ac:cxnSpMkLst>
        </pc:cxnChg>
      </pc:sldChg>
      <pc:sldChg chg="addSp delSp modSp add mod">
        <pc:chgData name="Wilhelm, Susan@Energy" userId="5ed20752-d5d1-4cec-8bc6-2afe5167eb7c" providerId="ADAL" clId="{36C927F1-4076-41B1-9978-2D2776E78B09}" dt="2022-10-28T17:45:03.944" v="14966" actId="962"/>
        <pc:sldMkLst>
          <pc:docMk/>
          <pc:sldMk cId="3115408129" sldId="326"/>
        </pc:sldMkLst>
        <pc:spChg chg="del">
          <ac:chgData name="Wilhelm, Susan@Energy" userId="5ed20752-d5d1-4cec-8bc6-2afe5167eb7c" providerId="ADAL" clId="{36C927F1-4076-41B1-9978-2D2776E78B09}" dt="2022-10-28T17:43:54.992" v="14756" actId="478"/>
          <ac:spMkLst>
            <pc:docMk/>
            <pc:sldMk cId="3115408129" sldId="326"/>
            <ac:spMk id="362" creationId="{00000000-0000-0000-0000-000000000000}"/>
          </ac:spMkLst>
        </pc:spChg>
        <pc:spChg chg="del">
          <ac:chgData name="Wilhelm, Susan@Energy" userId="5ed20752-d5d1-4cec-8bc6-2afe5167eb7c" providerId="ADAL" clId="{36C927F1-4076-41B1-9978-2D2776E78B09}" dt="2022-10-28T17:43:54.992" v="14756" actId="478"/>
          <ac:spMkLst>
            <pc:docMk/>
            <pc:sldMk cId="3115408129" sldId="326"/>
            <ac:spMk id="364" creationId="{00000000-0000-0000-0000-000000000000}"/>
          </ac:spMkLst>
        </pc:spChg>
        <pc:spChg chg="del">
          <ac:chgData name="Wilhelm, Susan@Energy" userId="5ed20752-d5d1-4cec-8bc6-2afe5167eb7c" providerId="ADAL" clId="{36C927F1-4076-41B1-9978-2D2776E78B09}" dt="2022-10-28T17:43:54.992" v="14756" actId="478"/>
          <ac:spMkLst>
            <pc:docMk/>
            <pc:sldMk cId="3115408129" sldId="326"/>
            <ac:spMk id="365" creationId="{00000000-0000-0000-0000-000000000000}"/>
          </ac:spMkLst>
        </pc:spChg>
        <pc:spChg chg="del">
          <ac:chgData name="Wilhelm, Susan@Energy" userId="5ed20752-d5d1-4cec-8bc6-2afe5167eb7c" providerId="ADAL" clId="{36C927F1-4076-41B1-9978-2D2776E78B09}" dt="2022-10-28T17:43:54.992" v="14756" actId="478"/>
          <ac:spMkLst>
            <pc:docMk/>
            <pc:sldMk cId="3115408129" sldId="326"/>
            <ac:spMk id="366" creationId="{00000000-0000-0000-0000-000000000000}"/>
          </ac:spMkLst>
        </pc:spChg>
        <pc:spChg chg="del">
          <ac:chgData name="Wilhelm, Susan@Energy" userId="5ed20752-d5d1-4cec-8bc6-2afe5167eb7c" providerId="ADAL" clId="{36C927F1-4076-41B1-9978-2D2776E78B09}" dt="2022-10-28T17:43:54.992" v="14756" actId="478"/>
          <ac:spMkLst>
            <pc:docMk/>
            <pc:sldMk cId="3115408129" sldId="326"/>
            <ac:spMk id="367" creationId="{00000000-0000-0000-0000-000000000000}"/>
          </ac:spMkLst>
        </pc:spChg>
        <pc:spChg chg="del">
          <ac:chgData name="Wilhelm, Susan@Energy" userId="5ed20752-d5d1-4cec-8bc6-2afe5167eb7c" providerId="ADAL" clId="{36C927F1-4076-41B1-9978-2D2776E78B09}" dt="2022-10-28T17:43:54.992" v="14756" actId="478"/>
          <ac:spMkLst>
            <pc:docMk/>
            <pc:sldMk cId="3115408129" sldId="326"/>
            <ac:spMk id="368" creationId="{00000000-0000-0000-0000-000000000000}"/>
          </ac:spMkLst>
        </pc:spChg>
        <pc:spChg chg="del">
          <ac:chgData name="Wilhelm, Susan@Energy" userId="5ed20752-d5d1-4cec-8bc6-2afe5167eb7c" providerId="ADAL" clId="{36C927F1-4076-41B1-9978-2D2776E78B09}" dt="2022-10-28T17:43:54.992" v="14756" actId="478"/>
          <ac:spMkLst>
            <pc:docMk/>
            <pc:sldMk cId="3115408129" sldId="326"/>
            <ac:spMk id="369" creationId="{00000000-0000-0000-0000-000000000000}"/>
          </ac:spMkLst>
        </pc:spChg>
        <pc:spChg chg="del">
          <ac:chgData name="Wilhelm, Susan@Energy" userId="5ed20752-d5d1-4cec-8bc6-2afe5167eb7c" providerId="ADAL" clId="{36C927F1-4076-41B1-9978-2D2776E78B09}" dt="2022-10-28T17:43:54.992" v="14756" actId="478"/>
          <ac:spMkLst>
            <pc:docMk/>
            <pc:sldMk cId="3115408129" sldId="326"/>
            <ac:spMk id="370" creationId="{00000000-0000-0000-0000-000000000000}"/>
          </ac:spMkLst>
        </pc:spChg>
        <pc:spChg chg="del">
          <ac:chgData name="Wilhelm, Susan@Energy" userId="5ed20752-d5d1-4cec-8bc6-2afe5167eb7c" providerId="ADAL" clId="{36C927F1-4076-41B1-9978-2D2776E78B09}" dt="2022-10-28T17:43:54.992" v="14756" actId="478"/>
          <ac:spMkLst>
            <pc:docMk/>
            <pc:sldMk cId="3115408129" sldId="326"/>
            <ac:spMk id="371" creationId="{00000000-0000-0000-0000-000000000000}"/>
          </ac:spMkLst>
        </pc:spChg>
        <pc:spChg chg="del">
          <ac:chgData name="Wilhelm, Susan@Energy" userId="5ed20752-d5d1-4cec-8bc6-2afe5167eb7c" providerId="ADAL" clId="{36C927F1-4076-41B1-9978-2D2776E78B09}" dt="2022-10-28T17:43:54.992" v="14756" actId="478"/>
          <ac:spMkLst>
            <pc:docMk/>
            <pc:sldMk cId="3115408129" sldId="326"/>
            <ac:spMk id="372" creationId="{00000000-0000-0000-0000-000000000000}"/>
          </ac:spMkLst>
        </pc:spChg>
        <pc:spChg chg="del">
          <ac:chgData name="Wilhelm, Susan@Energy" userId="5ed20752-d5d1-4cec-8bc6-2afe5167eb7c" providerId="ADAL" clId="{36C927F1-4076-41B1-9978-2D2776E78B09}" dt="2022-10-28T17:43:54.992" v="14756" actId="478"/>
          <ac:spMkLst>
            <pc:docMk/>
            <pc:sldMk cId="3115408129" sldId="326"/>
            <ac:spMk id="373" creationId="{00000000-0000-0000-0000-000000000000}"/>
          </ac:spMkLst>
        </pc:spChg>
        <pc:spChg chg="del">
          <ac:chgData name="Wilhelm, Susan@Energy" userId="5ed20752-d5d1-4cec-8bc6-2afe5167eb7c" providerId="ADAL" clId="{36C927F1-4076-41B1-9978-2D2776E78B09}" dt="2022-10-28T17:43:54.992" v="14756" actId="478"/>
          <ac:spMkLst>
            <pc:docMk/>
            <pc:sldMk cId="3115408129" sldId="326"/>
            <ac:spMk id="374" creationId="{00000000-0000-0000-0000-000000000000}"/>
          </ac:spMkLst>
        </pc:spChg>
        <pc:spChg chg="del">
          <ac:chgData name="Wilhelm, Susan@Energy" userId="5ed20752-d5d1-4cec-8bc6-2afe5167eb7c" providerId="ADAL" clId="{36C927F1-4076-41B1-9978-2D2776E78B09}" dt="2022-10-28T17:43:54.992" v="14756" actId="478"/>
          <ac:spMkLst>
            <pc:docMk/>
            <pc:sldMk cId="3115408129" sldId="326"/>
            <ac:spMk id="375" creationId="{00000000-0000-0000-0000-000000000000}"/>
          </ac:spMkLst>
        </pc:spChg>
        <pc:spChg chg="del">
          <ac:chgData name="Wilhelm, Susan@Energy" userId="5ed20752-d5d1-4cec-8bc6-2afe5167eb7c" providerId="ADAL" clId="{36C927F1-4076-41B1-9978-2D2776E78B09}" dt="2022-10-28T17:43:54.992" v="14756" actId="478"/>
          <ac:spMkLst>
            <pc:docMk/>
            <pc:sldMk cId="3115408129" sldId="326"/>
            <ac:spMk id="376" creationId="{00000000-0000-0000-0000-000000000000}"/>
          </ac:spMkLst>
        </pc:spChg>
        <pc:spChg chg="del">
          <ac:chgData name="Wilhelm, Susan@Energy" userId="5ed20752-d5d1-4cec-8bc6-2afe5167eb7c" providerId="ADAL" clId="{36C927F1-4076-41B1-9978-2D2776E78B09}" dt="2022-10-28T17:43:54.992" v="14756" actId="478"/>
          <ac:spMkLst>
            <pc:docMk/>
            <pc:sldMk cId="3115408129" sldId="326"/>
            <ac:spMk id="377" creationId="{00000000-0000-0000-0000-000000000000}"/>
          </ac:spMkLst>
        </pc:spChg>
        <pc:spChg chg="del">
          <ac:chgData name="Wilhelm, Susan@Energy" userId="5ed20752-d5d1-4cec-8bc6-2afe5167eb7c" providerId="ADAL" clId="{36C927F1-4076-41B1-9978-2D2776E78B09}" dt="2022-10-28T17:43:54.992" v="14756" actId="478"/>
          <ac:spMkLst>
            <pc:docMk/>
            <pc:sldMk cId="3115408129" sldId="326"/>
            <ac:spMk id="378" creationId="{00000000-0000-0000-0000-000000000000}"/>
          </ac:spMkLst>
        </pc:spChg>
        <pc:spChg chg="del">
          <ac:chgData name="Wilhelm, Susan@Energy" userId="5ed20752-d5d1-4cec-8bc6-2afe5167eb7c" providerId="ADAL" clId="{36C927F1-4076-41B1-9978-2D2776E78B09}" dt="2022-10-28T17:43:54.992" v="14756" actId="478"/>
          <ac:spMkLst>
            <pc:docMk/>
            <pc:sldMk cId="3115408129" sldId="326"/>
            <ac:spMk id="379" creationId="{00000000-0000-0000-0000-000000000000}"/>
          </ac:spMkLst>
        </pc:spChg>
        <pc:spChg chg="del">
          <ac:chgData name="Wilhelm, Susan@Energy" userId="5ed20752-d5d1-4cec-8bc6-2afe5167eb7c" providerId="ADAL" clId="{36C927F1-4076-41B1-9978-2D2776E78B09}" dt="2022-10-28T17:43:54.992" v="14756" actId="478"/>
          <ac:spMkLst>
            <pc:docMk/>
            <pc:sldMk cId="3115408129" sldId="326"/>
            <ac:spMk id="380" creationId="{00000000-0000-0000-0000-000000000000}"/>
          </ac:spMkLst>
        </pc:spChg>
        <pc:spChg chg="del">
          <ac:chgData name="Wilhelm, Susan@Energy" userId="5ed20752-d5d1-4cec-8bc6-2afe5167eb7c" providerId="ADAL" clId="{36C927F1-4076-41B1-9978-2D2776E78B09}" dt="2022-10-28T17:43:54.992" v="14756" actId="478"/>
          <ac:spMkLst>
            <pc:docMk/>
            <pc:sldMk cId="3115408129" sldId="326"/>
            <ac:spMk id="381" creationId="{00000000-0000-0000-0000-000000000000}"/>
          </ac:spMkLst>
        </pc:spChg>
        <pc:spChg chg="del">
          <ac:chgData name="Wilhelm, Susan@Energy" userId="5ed20752-d5d1-4cec-8bc6-2afe5167eb7c" providerId="ADAL" clId="{36C927F1-4076-41B1-9978-2D2776E78B09}" dt="2022-10-28T17:43:54.992" v="14756" actId="478"/>
          <ac:spMkLst>
            <pc:docMk/>
            <pc:sldMk cId="3115408129" sldId="326"/>
            <ac:spMk id="384" creationId="{00000000-0000-0000-0000-000000000000}"/>
          </ac:spMkLst>
        </pc:spChg>
        <pc:spChg chg="del">
          <ac:chgData name="Wilhelm, Susan@Energy" userId="5ed20752-d5d1-4cec-8bc6-2afe5167eb7c" providerId="ADAL" clId="{36C927F1-4076-41B1-9978-2D2776E78B09}" dt="2022-10-28T17:43:54.992" v="14756" actId="478"/>
          <ac:spMkLst>
            <pc:docMk/>
            <pc:sldMk cId="3115408129" sldId="326"/>
            <ac:spMk id="385" creationId="{00000000-0000-0000-0000-000000000000}"/>
          </ac:spMkLst>
        </pc:spChg>
        <pc:spChg chg="del">
          <ac:chgData name="Wilhelm, Susan@Energy" userId="5ed20752-d5d1-4cec-8bc6-2afe5167eb7c" providerId="ADAL" clId="{36C927F1-4076-41B1-9978-2D2776E78B09}" dt="2022-10-28T17:43:54.992" v="14756" actId="478"/>
          <ac:spMkLst>
            <pc:docMk/>
            <pc:sldMk cId="3115408129" sldId="326"/>
            <ac:spMk id="387" creationId="{00000000-0000-0000-0000-000000000000}"/>
          </ac:spMkLst>
        </pc:spChg>
        <pc:spChg chg="del">
          <ac:chgData name="Wilhelm, Susan@Energy" userId="5ed20752-d5d1-4cec-8bc6-2afe5167eb7c" providerId="ADAL" clId="{36C927F1-4076-41B1-9978-2D2776E78B09}" dt="2022-10-28T17:43:54.992" v="14756" actId="478"/>
          <ac:spMkLst>
            <pc:docMk/>
            <pc:sldMk cId="3115408129" sldId="326"/>
            <ac:spMk id="388" creationId="{00000000-0000-0000-0000-000000000000}"/>
          </ac:spMkLst>
        </pc:spChg>
        <pc:spChg chg="del">
          <ac:chgData name="Wilhelm, Susan@Energy" userId="5ed20752-d5d1-4cec-8bc6-2afe5167eb7c" providerId="ADAL" clId="{36C927F1-4076-41B1-9978-2D2776E78B09}" dt="2022-10-28T17:43:54.992" v="14756" actId="478"/>
          <ac:spMkLst>
            <pc:docMk/>
            <pc:sldMk cId="3115408129" sldId="326"/>
            <ac:spMk id="389" creationId="{00000000-0000-0000-0000-000000000000}"/>
          </ac:spMkLst>
        </pc:spChg>
        <pc:picChg chg="add mod">
          <ac:chgData name="Wilhelm, Susan@Energy" userId="5ed20752-d5d1-4cec-8bc6-2afe5167eb7c" providerId="ADAL" clId="{36C927F1-4076-41B1-9978-2D2776E78B09}" dt="2022-10-28T17:45:03.944" v="14966" actId="962"/>
          <ac:picMkLst>
            <pc:docMk/>
            <pc:sldMk cId="3115408129" sldId="326"/>
            <ac:picMk id="2" creationId="{293D30F7-A092-583F-56F6-BC85A5466CE0}"/>
          </ac:picMkLst>
        </pc:picChg>
        <pc:cxnChg chg="del">
          <ac:chgData name="Wilhelm, Susan@Energy" userId="5ed20752-d5d1-4cec-8bc6-2afe5167eb7c" providerId="ADAL" clId="{36C927F1-4076-41B1-9978-2D2776E78B09}" dt="2022-10-28T17:43:54.992" v="14756" actId="478"/>
          <ac:cxnSpMkLst>
            <pc:docMk/>
            <pc:sldMk cId="3115408129" sldId="326"/>
            <ac:cxnSpMk id="382" creationId="{00000000-0000-0000-0000-000000000000}"/>
          </ac:cxnSpMkLst>
        </pc:cxnChg>
        <pc:cxnChg chg="del">
          <ac:chgData name="Wilhelm, Susan@Energy" userId="5ed20752-d5d1-4cec-8bc6-2afe5167eb7c" providerId="ADAL" clId="{36C927F1-4076-41B1-9978-2D2776E78B09}" dt="2022-10-28T17:43:54.992" v="14756" actId="478"/>
          <ac:cxnSpMkLst>
            <pc:docMk/>
            <pc:sldMk cId="3115408129" sldId="326"/>
            <ac:cxnSpMk id="383" creationId="{00000000-0000-0000-0000-000000000000}"/>
          </ac:cxnSpMkLst>
        </pc:cxnChg>
        <pc:cxnChg chg="del">
          <ac:chgData name="Wilhelm, Susan@Energy" userId="5ed20752-d5d1-4cec-8bc6-2afe5167eb7c" providerId="ADAL" clId="{36C927F1-4076-41B1-9978-2D2776E78B09}" dt="2022-10-28T17:43:54.992" v="14756" actId="478"/>
          <ac:cxnSpMkLst>
            <pc:docMk/>
            <pc:sldMk cId="3115408129" sldId="326"/>
            <ac:cxnSpMk id="386" creationId="{00000000-0000-0000-0000-000000000000}"/>
          </ac:cxnSpMkLst>
        </pc:cxnChg>
      </pc:sldChg>
    </pc:docChg>
  </pc:docChgLst>
  <pc:docChgLst>
    <pc:chgData name="Field, Emily@Energy" userId="e6ab677e-5ebb-4b22-a2fe-41f5fc8efe8d" providerId="ADAL" clId="{7015F203-22FA-40BE-87DD-AA518A0FCA93}"/>
    <pc:docChg chg="modSld">
      <pc:chgData name="Field, Emily@Energy" userId="e6ab677e-5ebb-4b22-a2fe-41f5fc8efe8d" providerId="ADAL" clId="{7015F203-22FA-40BE-87DD-AA518A0FCA93}" dt="2024-08-14T22:40:55.984" v="3"/>
      <pc:docMkLst>
        <pc:docMk/>
      </pc:docMkLst>
      <pc:sldChg chg="modSp mod">
        <pc:chgData name="Field, Emily@Energy" userId="e6ab677e-5ebb-4b22-a2fe-41f5fc8efe8d" providerId="ADAL" clId="{7015F203-22FA-40BE-87DD-AA518A0FCA93}" dt="2024-08-14T22:40:55.984" v="3"/>
        <pc:sldMkLst>
          <pc:docMk/>
          <pc:sldMk cId="0" sldId="280"/>
        </pc:sldMkLst>
        <pc:spChg chg="ord">
          <ac:chgData name="Field, Emily@Energy" userId="e6ab677e-5ebb-4b22-a2fe-41f5fc8efe8d" providerId="ADAL" clId="{7015F203-22FA-40BE-87DD-AA518A0FCA93}" dt="2024-08-14T22:40:55.984" v="3"/>
          <ac:spMkLst>
            <pc:docMk/>
            <pc:sldMk cId="0" sldId="280"/>
            <ac:spMk id="46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FAA837-40A1-D845-84D9-A1B2CB4ED562}" type="doc">
      <dgm:prSet loTypeId="urn:microsoft.com/office/officeart/2005/8/layout/hProcess11" loCatId="" qsTypeId="urn:microsoft.com/office/officeart/2005/8/quickstyle/simple1" qsCatId="simple" csTypeId="urn:microsoft.com/office/officeart/2005/8/colors/accent1_2" csCatId="accent1" phldr="1"/>
      <dgm:spPr/>
      <dgm:t>
        <a:bodyPr/>
        <a:lstStyle/>
        <a:p>
          <a:endParaRPr lang="en-US"/>
        </a:p>
      </dgm:t>
    </dgm:pt>
    <dgm:pt modelId="{59A85462-75C1-5145-A986-CE7DF598CC30}">
      <dgm:prSet phldrT="[Text]" custT="1"/>
      <dgm:spPr/>
      <dgm:t>
        <a:bodyPr/>
        <a:lstStyle/>
        <a:p>
          <a:r>
            <a:rPr lang="en-US" sz="1400" dirty="0"/>
            <a:t>Fall-Winter 2021</a:t>
          </a:r>
        </a:p>
      </dgm:t>
    </dgm:pt>
    <dgm:pt modelId="{337C60C6-BF54-3D4A-9112-22BB571FDE7F}" type="parTrans" cxnId="{BD469B2D-B7EE-8C44-B032-CC2FD8BD5649}">
      <dgm:prSet/>
      <dgm:spPr/>
      <dgm:t>
        <a:bodyPr/>
        <a:lstStyle/>
        <a:p>
          <a:endParaRPr lang="en-US"/>
        </a:p>
      </dgm:t>
    </dgm:pt>
    <dgm:pt modelId="{951D1CE1-B08E-384E-A68F-FEFE27D85370}" type="sibTrans" cxnId="{BD469B2D-B7EE-8C44-B032-CC2FD8BD5649}">
      <dgm:prSet/>
      <dgm:spPr/>
      <dgm:t>
        <a:bodyPr/>
        <a:lstStyle/>
        <a:p>
          <a:endParaRPr lang="en-US"/>
        </a:p>
      </dgm:t>
    </dgm:pt>
    <dgm:pt modelId="{665547DA-A67E-1047-A0B4-61F46984F61B}">
      <dgm:prSet phldrT="[Text]" custT="1"/>
      <dgm:spPr/>
      <dgm:t>
        <a:bodyPr/>
        <a:lstStyle/>
        <a:p>
          <a:r>
            <a:rPr lang="en-US" sz="1400" dirty="0"/>
            <a:t>Summer 2022</a:t>
          </a:r>
        </a:p>
      </dgm:t>
    </dgm:pt>
    <dgm:pt modelId="{51168BF1-C46E-BB46-9122-1F8F373B9BB4}" type="parTrans" cxnId="{1B7ABA5C-5785-744F-9C61-27CCD8208093}">
      <dgm:prSet/>
      <dgm:spPr/>
      <dgm:t>
        <a:bodyPr/>
        <a:lstStyle/>
        <a:p>
          <a:endParaRPr lang="en-US"/>
        </a:p>
      </dgm:t>
    </dgm:pt>
    <dgm:pt modelId="{AC40065A-2299-B141-88EF-B9656EAFDAAD}" type="sibTrans" cxnId="{1B7ABA5C-5785-744F-9C61-27CCD8208093}">
      <dgm:prSet/>
      <dgm:spPr/>
      <dgm:t>
        <a:bodyPr/>
        <a:lstStyle/>
        <a:p>
          <a:endParaRPr lang="en-US"/>
        </a:p>
      </dgm:t>
    </dgm:pt>
    <dgm:pt modelId="{B77D185A-C93E-3442-A99A-2ABF8E67B6EC}">
      <dgm:prSet phldrT="[Text]" custT="1"/>
      <dgm:spPr/>
      <dgm:t>
        <a:bodyPr/>
        <a:lstStyle/>
        <a:p>
          <a:r>
            <a:rPr lang="en-US" sz="1400" dirty="0"/>
            <a:t>Spring 2023</a:t>
          </a:r>
        </a:p>
      </dgm:t>
    </dgm:pt>
    <dgm:pt modelId="{32BDA280-FB7C-7146-89E0-87CCE5303236}" type="parTrans" cxnId="{4494E2DE-75EF-C746-A002-5D71353BECBA}">
      <dgm:prSet/>
      <dgm:spPr/>
      <dgm:t>
        <a:bodyPr/>
        <a:lstStyle/>
        <a:p>
          <a:endParaRPr lang="en-US"/>
        </a:p>
      </dgm:t>
    </dgm:pt>
    <dgm:pt modelId="{3F887E23-9B6D-5D47-81DE-7CE8405B7D25}" type="sibTrans" cxnId="{4494E2DE-75EF-C746-A002-5D71353BECBA}">
      <dgm:prSet/>
      <dgm:spPr/>
      <dgm:t>
        <a:bodyPr/>
        <a:lstStyle/>
        <a:p>
          <a:endParaRPr lang="en-US"/>
        </a:p>
      </dgm:t>
    </dgm:pt>
    <dgm:pt modelId="{9F81AF7A-7F16-5240-A134-5545C66ED122}">
      <dgm:prSet phldrT="[Text]" custT="1"/>
      <dgm:spPr/>
      <dgm:t>
        <a:bodyPr/>
        <a:lstStyle/>
        <a:p>
          <a:r>
            <a:rPr lang="en-US" sz="1400" dirty="0"/>
            <a:t>Fall 2023</a:t>
          </a:r>
        </a:p>
      </dgm:t>
    </dgm:pt>
    <dgm:pt modelId="{6D65870C-8400-2843-8990-04FC0C333A9F}" type="parTrans" cxnId="{164A375E-3B9C-AD4F-BE3D-2FF22D192EA6}">
      <dgm:prSet/>
      <dgm:spPr/>
      <dgm:t>
        <a:bodyPr/>
        <a:lstStyle/>
        <a:p>
          <a:endParaRPr lang="en-US"/>
        </a:p>
      </dgm:t>
    </dgm:pt>
    <dgm:pt modelId="{C2DC6AA5-25AE-0848-90F6-EDA32CD1A90B}" type="sibTrans" cxnId="{164A375E-3B9C-AD4F-BE3D-2FF22D192EA6}">
      <dgm:prSet/>
      <dgm:spPr/>
      <dgm:t>
        <a:bodyPr/>
        <a:lstStyle/>
        <a:p>
          <a:endParaRPr lang="en-US"/>
        </a:p>
      </dgm:t>
    </dgm:pt>
    <dgm:pt modelId="{5F6920F0-7BF7-C04E-ABCB-F5180E5A4C6D}">
      <dgm:prSet phldrT="[Text]" custT="1"/>
      <dgm:spPr/>
      <dgm:t>
        <a:bodyPr/>
        <a:lstStyle/>
        <a:p>
          <a:r>
            <a:rPr lang="en-US" sz="1400" dirty="0"/>
            <a:t>Spring 2025</a:t>
          </a:r>
        </a:p>
      </dgm:t>
    </dgm:pt>
    <dgm:pt modelId="{DF95FEF4-A6CF-2246-9051-2BBC787F5A9B}" type="parTrans" cxnId="{8014871D-BAA7-944E-8B89-F4F5533DBB8D}">
      <dgm:prSet/>
      <dgm:spPr/>
      <dgm:t>
        <a:bodyPr/>
        <a:lstStyle/>
        <a:p>
          <a:endParaRPr lang="en-US"/>
        </a:p>
      </dgm:t>
    </dgm:pt>
    <dgm:pt modelId="{A4C1FE14-B53C-D44E-95D7-FA1030E24570}" type="sibTrans" cxnId="{8014871D-BAA7-944E-8B89-F4F5533DBB8D}">
      <dgm:prSet/>
      <dgm:spPr/>
      <dgm:t>
        <a:bodyPr/>
        <a:lstStyle/>
        <a:p>
          <a:endParaRPr lang="en-US"/>
        </a:p>
      </dgm:t>
    </dgm:pt>
    <dgm:pt modelId="{9C0A1DC1-F737-D843-B46D-54204D069E10}" type="pres">
      <dgm:prSet presAssocID="{19FAA837-40A1-D845-84D9-A1B2CB4ED562}" presName="Name0" presStyleCnt="0">
        <dgm:presLayoutVars>
          <dgm:dir/>
          <dgm:resizeHandles val="exact"/>
        </dgm:presLayoutVars>
      </dgm:prSet>
      <dgm:spPr/>
    </dgm:pt>
    <dgm:pt modelId="{6C41AE24-DACD-0541-B44B-C66AC76B7707}" type="pres">
      <dgm:prSet presAssocID="{19FAA837-40A1-D845-84D9-A1B2CB4ED562}" presName="arrow" presStyleLbl="bgShp" presStyleIdx="0" presStyleCnt="1"/>
      <dgm:spPr/>
    </dgm:pt>
    <dgm:pt modelId="{510E69B6-473C-0944-96DF-2E3EDD5D0F02}" type="pres">
      <dgm:prSet presAssocID="{19FAA837-40A1-D845-84D9-A1B2CB4ED562}" presName="points" presStyleCnt="0"/>
      <dgm:spPr/>
    </dgm:pt>
    <dgm:pt modelId="{9D9382CA-AAA9-0846-BDF6-6645DAFC2E4B}" type="pres">
      <dgm:prSet presAssocID="{59A85462-75C1-5145-A986-CE7DF598CC30}" presName="compositeA" presStyleCnt="0"/>
      <dgm:spPr/>
    </dgm:pt>
    <dgm:pt modelId="{45D41892-8CDB-2748-B537-892FE8ED5CD2}" type="pres">
      <dgm:prSet presAssocID="{59A85462-75C1-5145-A986-CE7DF598CC30}" presName="textA" presStyleLbl="revTx" presStyleIdx="0" presStyleCnt="5" custScaleX="97575" custLinFactNeighborX="-24" custLinFactNeighborY="6145">
        <dgm:presLayoutVars>
          <dgm:bulletEnabled val="1"/>
        </dgm:presLayoutVars>
      </dgm:prSet>
      <dgm:spPr/>
    </dgm:pt>
    <dgm:pt modelId="{47C2C15A-7DE8-244D-AC91-753EB48789C7}" type="pres">
      <dgm:prSet presAssocID="{59A85462-75C1-5145-A986-CE7DF598CC30}" presName="circleA" presStyleLbl="node1" presStyleIdx="0" presStyleCnt="5"/>
      <dgm:spPr/>
    </dgm:pt>
    <dgm:pt modelId="{A79D28FB-103F-A54F-A7B2-91147265CF58}" type="pres">
      <dgm:prSet presAssocID="{59A85462-75C1-5145-A986-CE7DF598CC30}" presName="spaceA" presStyleCnt="0"/>
      <dgm:spPr/>
    </dgm:pt>
    <dgm:pt modelId="{F53627FA-8986-F04F-966F-DB7CCD0898ED}" type="pres">
      <dgm:prSet presAssocID="{951D1CE1-B08E-384E-A68F-FEFE27D85370}" presName="space" presStyleCnt="0"/>
      <dgm:spPr/>
    </dgm:pt>
    <dgm:pt modelId="{C1FC14E5-F757-2F4F-9C19-6057A7698D96}" type="pres">
      <dgm:prSet presAssocID="{665547DA-A67E-1047-A0B4-61F46984F61B}" presName="compositeB" presStyleCnt="0"/>
      <dgm:spPr/>
    </dgm:pt>
    <dgm:pt modelId="{AE835184-2A04-6940-819A-6DBD4E28397C}" type="pres">
      <dgm:prSet presAssocID="{665547DA-A67E-1047-A0B4-61F46984F61B}" presName="textB" presStyleLbl="revTx" presStyleIdx="1" presStyleCnt="5" custScaleX="68626" custScaleY="64891" custLinFactY="-4619" custLinFactNeighborX="457" custLinFactNeighborY="-100000">
        <dgm:presLayoutVars>
          <dgm:bulletEnabled val="1"/>
        </dgm:presLayoutVars>
      </dgm:prSet>
      <dgm:spPr/>
    </dgm:pt>
    <dgm:pt modelId="{ACFC367C-00E9-8D4E-BD21-16153832CAC9}" type="pres">
      <dgm:prSet presAssocID="{665547DA-A67E-1047-A0B4-61F46984F61B}" presName="circleB" presStyleLbl="node1" presStyleIdx="1" presStyleCnt="5" custLinFactNeighborY="-32146"/>
      <dgm:spPr/>
    </dgm:pt>
    <dgm:pt modelId="{B016AE05-FAE9-004F-96F1-D8F886C8D685}" type="pres">
      <dgm:prSet presAssocID="{665547DA-A67E-1047-A0B4-61F46984F61B}" presName="spaceB" presStyleCnt="0"/>
      <dgm:spPr/>
    </dgm:pt>
    <dgm:pt modelId="{CD94FB93-503B-1A4A-BA49-01757D4C3B19}" type="pres">
      <dgm:prSet presAssocID="{AC40065A-2299-B141-88EF-B9656EAFDAAD}" presName="space" presStyleCnt="0"/>
      <dgm:spPr/>
    </dgm:pt>
    <dgm:pt modelId="{EF52619A-A226-9D40-9E80-CB3898709E0D}" type="pres">
      <dgm:prSet presAssocID="{B77D185A-C93E-3442-A99A-2ABF8E67B6EC}" presName="compositeA" presStyleCnt="0"/>
      <dgm:spPr/>
    </dgm:pt>
    <dgm:pt modelId="{F92E8789-3414-2A49-A08B-773660F7F397}" type="pres">
      <dgm:prSet presAssocID="{B77D185A-C93E-3442-A99A-2ABF8E67B6EC}" presName="textA" presStyleLbl="revTx" presStyleIdx="2" presStyleCnt="5" custScaleX="70470" custLinFactNeighborY="7321">
        <dgm:presLayoutVars>
          <dgm:bulletEnabled val="1"/>
        </dgm:presLayoutVars>
      </dgm:prSet>
      <dgm:spPr/>
    </dgm:pt>
    <dgm:pt modelId="{0C72493A-2039-C946-91B1-FB838BFCCAC5}" type="pres">
      <dgm:prSet presAssocID="{B77D185A-C93E-3442-A99A-2ABF8E67B6EC}" presName="circleA" presStyleLbl="node1" presStyleIdx="2" presStyleCnt="5"/>
      <dgm:spPr/>
    </dgm:pt>
    <dgm:pt modelId="{9FEB4DE3-109E-D646-82BD-A6C1B9CF8689}" type="pres">
      <dgm:prSet presAssocID="{B77D185A-C93E-3442-A99A-2ABF8E67B6EC}" presName="spaceA" presStyleCnt="0"/>
      <dgm:spPr/>
    </dgm:pt>
    <dgm:pt modelId="{2A2D38B4-9066-014F-A9A3-F512B5C9FDE9}" type="pres">
      <dgm:prSet presAssocID="{3F887E23-9B6D-5D47-81DE-7CE8405B7D25}" presName="space" presStyleCnt="0"/>
      <dgm:spPr/>
    </dgm:pt>
    <dgm:pt modelId="{F52863E3-6703-FC4D-B8FD-40A0CCFC9E93}" type="pres">
      <dgm:prSet presAssocID="{9F81AF7A-7F16-5240-A134-5545C66ED122}" presName="compositeB" presStyleCnt="0"/>
      <dgm:spPr/>
    </dgm:pt>
    <dgm:pt modelId="{484D2100-6FAF-AE40-97F1-20A66EA5108B}" type="pres">
      <dgm:prSet presAssocID="{9F81AF7A-7F16-5240-A134-5545C66ED122}" presName="textB" presStyleLbl="revTx" presStyleIdx="3" presStyleCnt="5" custScaleX="49088" custLinFactNeighborX="-1742" custLinFactNeighborY="-78125">
        <dgm:presLayoutVars>
          <dgm:bulletEnabled val="1"/>
        </dgm:presLayoutVars>
      </dgm:prSet>
      <dgm:spPr/>
    </dgm:pt>
    <dgm:pt modelId="{21A52538-80AC-2842-948D-239A42193BB1}" type="pres">
      <dgm:prSet presAssocID="{9F81AF7A-7F16-5240-A134-5545C66ED122}" presName="circleB" presStyleLbl="node1" presStyleIdx="3" presStyleCnt="5"/>
      <dgm:spPr/>
    </dgm:pt>
    <dgm:pt modelId="{17F30D1B-C985-814B-90B9-63CC129C801C}" type="pres">
      <dgm:prSet presAssocID="{9F81AF7A-7F16-5240-A134-5545C66ED122}" presName="spaceB" presStyleCnt="0"/>
      <dgm:spPr/>
    </dgm:pt>
    <dgm:pt modelId="{2A7913D2-9BD1-6B41-BC12-702EE5C08485}" type="pres">
      <dgm:prSet presAssocID="{C2DC6AA5-25AE-0848-90F6-EDA32CD1A90B}" presName="space" presStyleCnt="0"/>
      <dgm:spPr/>
    </dgm:pt>
    <dgm:pt modelId="{E95A9911-FC07-904A-B862-F85960CE5A07}" type="pres">
      <dgm:prSet presAssocID="{5F6920F0-7BF7-C04E-ABCB-F5180E5A4C6D}" presName="compositeA" presStyleCnt="0"/>
      <dgm:spPr/>
    </dgm:pt>
    <dgm:pt modelId="{DECE9635-DD6B-9A43-896A-27D3CDBF95CB}" type="pres">
      <dgm:prSet presAssocID="{5F6920F0-7BF7-C04E-ABCB-F5180E5A4C6D}" presName="textA" presStyleLbl="revTx" presStyleIdx="4" presStyleCnt="5" custScaleX="77761" custLinFactNeighborY="6860">
        <dgm:presLayoutVars>
          <dgm:bulletEnabled val="1"/>
        </dgm:presLayoutVars>
      </dgm:prSet>
      <dgm:spPr/>
    </dgm:pt>
    <dgm:pt modelId="{3ADFF144-B65A-8B47-8BB8-ECC605608590}" type="pres">
      <dgm:prSet presAssocID="{5F6920F0-7BF7-C04E-ABCB-F5180E5A4C6D}" presName="circleA" presStyleLbl="node1" presStyleIdx="4" presStyleCnt="5"/>
      <dgm:spPr/>
    </dgm:pt>
    <dgm:pt modelId="{FDCB5B7F-0389-4C49-A8D1-0835808EE661}" type="pres">
      <dgm:prSet presAssocID="{5F6920F0-7BF7-C04E-ABCB-F5180E5A4C6D}" presName="spaceA" presStyleCnt="0"/>
      <dgm:spPr/>
    </dgm:pt>
  </dgm:ptLst>
  <dgm:cxnLst>
    <dgm:cxn modelId="{8014871D-BAA7-944E-8B89-F4F5533DBB8D}" srcId="{19FAA837-40A1-D845-84D9-A1B2CB4ED562}" destId="{5F6920F0-7BF7-C04E-ABCB-F5180E5A4C6D}" srcOrd="4" destOrd="0" parTransId="{DF95FEF4-A6CF-2246-9051-2BBC787F5A9B}" sibTransId="{A4C1FE14-B53C-D44E-95D7-FA1030E24570}"/>
    <dgm:cxn modelId="{BD469B2D-B7EE-8C44-B032-CC2FD8BD5649}" srcId="{19FAA837-40A1-D845-84D9-A1B2CB4ED562}" destId="{59A85462-75C1-5145-A986-CE7DF598CC30}" srcOrd="0" destOrd="0" parTransId="{337C60C6-BF54-3D4A-9112-22BB571FDE7F}" sibTransId="{951D1CE1-B08E-384E-A68F-FEFE27D85370}"/>
    <dgm:cxn modelId="{1B7ABA5C-5785-744F-9C61-27CCD8208093}" srcId="{19FAA837-40A1-D845-84D9-A1B2CB4ED562}" destId="{665547DA-A67E-1047-A0B4-61F46984F61B}" srcOrd="1" destOrd="0" parTransId="{51168BF1-C46E-BB46-9122-1F8F373B9BB4}" sibTransId="{AC40065A-2299-B141-88EF-B9656EAFDAAD}"/>
    <dgm:cxn modelId="{164A375E-3B9C-AD4F-BE3D-2FF22D192EA6}" srcId="{19FAA837-40A1-D845-84D9-A1B2CB4ED562}" destId="{9F81AF7A-7F16-5240-A134-5545C66ED122}" srcOrd="3" destOrd="0" parTransId="{6D65870C-8400-2843-8990-04FC0C333A9F}" sibTransId="{C2DC6AA5-25AE-0848-90F6-EDA32CD1A90B}"/>
    <dgm:cxn modelId="{52D5F56D-4DD3-2343-9EAB-51D01EA097FC}" type="presOf" srcId="{B77D185A-C93E-3442-A99A-2ABF8E67B6EC}" destId="{F92E8789-3414-2A49-A08B-773660F7F397}" srcOrd="0" destOrd="0" presId="urn:microsoft.com/office/officeart/2005/8/layout/hProcess11"/>
    <dgm:cxn modelId="{2727BF7B-DAB4-304A-BF37-494B8D8CC058}" type="presOf" srcId="{665547DA-A67E-1047-A0B4-61F46984F61B}" destId="{AE835184-2A04-6940-819A-6DBD4E28397C}" srcOrd="0" destOrd="0" presId="urn:microsoft.com/office/officeart/2005/8/layout/hProcess11"/>
    <dgm:cxn modelId="{6ECBD6AD-F760-1440-A069-DD5F3230A13E}" type="presOf" srcId="{5F6920F0-7BF7-C04E-ABCB-F5180E5A4C6D}" destId="{DECE9635-DD6B-9A43-896A-27D3CDBF95CB}" srcOrd="0" destOrd="0" presId="urn:microsoft.com/office/officeart/2005/8/layout/hProcess11"/>
    <dgm:cxn modelId="{532ED7C9-5C2C-5843-9221-7EE4E6DB0F2B}" type="presOf" srcId="{19FAA837-40A1-D845-84D9-A1B2CB4ED562}" destId="{9C0A1DC1-F737-D843-B46D-54204D069E10}" srcOrd="0" destOrd="0" presId="urn:microsoft.com/office/officeart/2005/8/layout/hProcess11"/>
    <dgm:cxn modelId="{4494E2DE-75EF-C746-A002-5D71353BECBA}" srcId="{19FAA837-40A1-D845-84D9-A1B2CB4ED562}" destId="{B77D185A-C93E-3442-A99A-2ABF8E67B6EC}" srcOrd="2" destOrd="0" parTransId="{32BDA280-FB7C-7146-89E0-87CCE5303236}" sibTransId="{3F887E23-9B6D-5D47-81DE-7CE8405B7D25}"/>
    <dgm:cxn modelId="{408133EE-F207-314D-A404-61395B16BE74}" type="presOf" srcId="{9F81AF7A-7F16-5240-A134-5545C66ED122}" destId="{484D2100-6FAF-AE40-97F1-20A66EA5108B}" srcOrd="0" destOrd="0" presId="urn:microsoft.com/office/officeart/2005/8/layout/hProcess11"/>
    <dgm:cxn modelId="{3360A2F0-2E89-9942-A2A6-3030D0890C13}" type="presOf" srcId="{59A85462-75C1-5145-A986-CE7DF598CC30}" destId="{45D41892-8CDB-2748-B537-892FE8ED5CD2}" srcOrd="0" destOrd="0" presId="urn:microsoft.com/office/officeart/2005/8/layout/hProcess11"/>
    <dgm:cxn modelId="{E26558C2-F4D1-CC46-B3EA-8228B5DDF59B}" type="presParOf" srcId="{9C0A1DC1-F737-D843-B46D-54204D069E10}" destId="{6C41AE24-DACD-0541-B44B-C66AC76B7707}" srcOrd="0" destOrd="0" presId="urn:microsoft.com/office/officeart/2005/8/layout/hProcess11"/>
    <dgm:cxn modelId="{77AFCF7A-FDD9-004B-ADEF-69182866918E}" type="presParOf" srcId="{9C0A1DC1-F737-D843-B46D-54204D069E10}" destId="{510E69B6-473C-0944-96DF-2E3EDD5D0F02}" srcOrd="1" destOrd="0" presId="urn:microsoft.com/office/officeart/2005/8/layout/hProcess11"/>
    <dgm:cxn modelId="{628CDD78-FEB9-114B-ADA8-ED58B1F0867B}" type="presParOf" srcId="{510E69B6-473C-0944-96DF-2E3EDD5D0F02}" destId="{9D9382CA-AAA9-0846-BDF6-6645DAFC2E4B}" srcOrd="0" destOrd="0" presId="urn:microsoft.com/office/officeart/2005/8/layout/hProcess11"/>
    <dgm:cxn modelId="{199DA4F5-BD91-1142-A0B8-A48F214EC6A4}" type="presParOf" srcId="{9D9382CA-AAA9-0846-BDF6-6645DAFC2E4B}" destId="{45D41892-8CDB-2748-B537-892FE8ED5CD2}" srcOrd="0" destOrd="0" presId="urn:microsoft.com/office/officeart/2005/8/layout/hProcess11"/>
    <dgm:cxn modelId="{CAB629B7-96CF-414E-8B14-581CAB5E1BA5}" type="presParOf" srcId="{9D9382CA-AAA9-0846-BDF6-6645DAFC2E4B}" destId="{47C2C15A-7DE8-244D-AC91-753EB48789C7}" srcOrd="1" destOrd="0" presId="urn:microsoft.com/office/officeart/2005/8/layout/hProcess11"/>
    <dgm:cxn modelId="{1AB91141-4069-904D-A0AA-561BC145A7D2}" type="presParOf" srcId="{9D9382CA-AAA9-0846-BDF6-6645DAFC2E4B}" destId="{A79D28FB-103F-A54F-A7B2-91147265CF58}" srcOrd="2" destOrd="0" presId="urn:microsoft.com/office/officeart/2005/8/layout/hProcess11"/>
    <dgm:cxn modelId="{C7EC8A47-7BA8-744E-891A-7AFEA3941101}" type="presParOf" srcId="{510E69B6-473C-0944-96DF-2E3EDD5D0F02}" destId="{F53627FA-8986-F04F-966F-DB7CCD0898ED}" srcOrd="1" destOrd="0" presId="urn:microsoft.com/office/officeart/2005/8/layout/hProcess11"/>
    <dgm:cxn modelId="{CD1E2F5C-C594-A54A-B679-690DDA7A21C9}" type="presParOf" srcId="{510E69B6-473C-0944-96DF-2E3EDD5D0F02}" destId="{C1FC14E5-F757-2F4F-9C19-6057A7698D96}" srcOrd="2" destOrd="0" presId="urn:microsoft.com/office/officeart/2005/8/layout/hProcess11"/>
    <dgm:cxn modelId="{45D1F5E6-EB0F-1B4C-80CC-9A2CDD1AD96A}" type="presParOf" srcId="{C1FC14E5-F757-2F4F-9C19-6057A7698D96}" destId="{AE835184-2A04-6940-819A-6DBD4E28397C}" srcOrd="0" destOrd="0" presId="urn:microsoft.com/office/officeart/2005/8/layout/hProcess11"/>
    <dgm:cxn modelId="{2A0E5E35-343F-0248-A51E-ED58137E317E}" type="presParOf" srcId="{C1FC14E5-F757-2F4F-9C19-6057A7698D96}" destId="{ACFC367C-00E9-8D4E-BD21-16153832CAC9}" srcOrd="1" destOrd="0" presId="urn:microsoft.com/office/officeart/2005/8/layout/hProcess11"/>
    <dgm:cxn modelId="{52C33EAB-204A-D04A-A30F-7FBC58038E10}" type="presParOf" srcId="{C1FC14E5-F757-2F4F-9C19-6057A7698D96}" destId="{B016AE05-FAE9-004F-96F1-D8F886C8D685}" srcOrd="2" destOrd="0" presId="urn:microsoft.com/office/officeart/2005/8/layout/hProcess11"/>
    <dgm:cxn modelId="{08A61236-0AE0-AE40-A369-FBC12CC99601}" type="presParOf" srcId="{510E69B6-473C-0944-96DF-2E3EDD5D0F02}" destId="{CD94FB93-503B-1A4A-BA49-01757D4C3B19}" srcOrd="3" destOrd="0" presId="urn:microsoft.com/office/officeart/2005/8/layout/hProcess11"/>
    <dgm:cxn modelId="{26A9508A-6F10-FF44-BEB3-58C89F861E70}" type="presParOf" srcId="{510E69B6-473C-0944-96DF-2E3EDD5D0F02}" destId="{EF52619A-A226-9D40-9E80-CB3898709E0D}" srcOrd="4" destOrd="0" presId="urn:microsoft.com/office/officeart/2005/8/layout/hProcess11"/>
    <dgm:cxn modelId="{B1B4DDA5-10D4-C44B-89AF-90A767B27C82}" type="presParOf" srcId="{EF52619A-A226-9D40-9E80-CB3898709E0D}" destId="{F92E8789-3414-2A49-A08B-773660F7F397}" srcOrd="0" destOrd="0" presId="urn:microsoft.com/office/officeart/2005/8/layout/hProcess11"/>
    <dgm:cxn modelId="{FB99A4F8-50A5-E44F-86F7-477A4716743C}" type="presParOf" srcId="{EF52619A-A226-9D40-9E80-CB3898709E0D}" destId="{0C72493A-2039-C946-91B1-FB838BFCCAC5}" srcOrd="1" destOrd="0" presId="urn:microsoft.com/office/officeart/2005/8/layout/hProcess11"/>
    <dgm:cxn modelId="{3E76F71D-CE54-8D4F-A0A1-0DD995D3B953}" type="presParOf" srcId="{EF52619A-A226-9D40-9E80-CB3898709E0D}" destId="{9FEB4DE3-109E-D646-82BD-A6C1B9CF8689}" srcOrd="2" destOrd="0" presId="urn:microsoft.com/office/officeart/2005/8/layout/hProcess11"/>
    <dgm:cxn modelId="{74E85A7B-6214-404A-9B3D-81477C0342BF}" type="presParOf" srcId="{510E69B6-473C-0944-96DF-2E3EDD5D0F02}" destId="{2A2D38B4-9066-014F-A9A3-F512B5C9FDE9}" srcOrd="5" destOrd="0" presId="urn:microsoft.com/office/officeart/2005/8/layout/hProcess11"/>
    <dgm:cxn modelId="{650C968E-F7BF-1242-B944-15D58C030CA2}" type="presParOf" srcId="{510E69B6-473C-0944-96DF-2E3EDD5D0F02}" destId="{F52863E3-6703-FC4D-B8FD-40A0CCFC9E93}" srcOrd="6" destOrd="0" presId="urn:microsoft.com/office/officeart/2005/8/layout/hProcess11"/>
    <dgm:cxn modelId="{FC06D688-2AB4-B740-AF5C-54FE83F046AD}" type="presParOf" srcId="{F52863E3-6703-FC4D-B8FD-40A0CCFC9E93}" destId="{484D2100-6FAF-AE40-97F1-20A66EA5108B}" srcOrd="0" destOrd="0" presId="urn:microsoft.com/office/officeart/2005/8/layout/hProcess11"/>
    <dgm:cxn modelId="{997ADBFB-80EE-4147-BB7C-609649E3E6BE}" type="presParOf" srcId="{F52863E3-6703-FC4D-B8FD-40A0CCFC9E93}" destId="{21A52538-80AC-2842-948D-239A42193BB1}" srcOrd="1" destOrd="0" presId="urn:microsoft.com/office/officeart/2005/8/layout/hProcess11"/>
    <dgm:cxn modelId="{EB0BCF37-E2EE-B94D-AE48-3E4FCB659C82}" type="presParOf" srcId="{F52863E3-6703-FC4D-B8FD-40A0CCFC9E93}" destId="{17F30D1B-C985-814B-90B9-63CC129C801C}" srcOrd="2" destOrd="0" presId="urn:microsoft.com/office/officeart/2005/8/layout/hProcess11"/>
    <dgm:cxn modelId="{1F826352-9FF2-1D4B-B38C-74E3AE80A139}" type="presParOf" srcId="{510E69B6-473C-0944-96DF-2E3EDD5D0F02}" destId="{2A7913D2-9BD1-6B41-BC12-702EE5C08485}" srcOrd="7" destOrd="0" presId="urn:microsoft.com/office/officeart/2005/8/layout/hProcess11"/>
    <dgm:cxn modelId="{D2310EF6-AFAB-8E4B-8C8B-24048F51D7CF}" type="presParOf" srcId="{510E69B6-473C-0944-96DF-2E3EDD5D0F02}" destId="{E95A9911-FC07-904A-B862-F85960CE5A07}" srcOrd="8" destOrd="0" presId="urn:microsoft.com/office/officeart/2005/8/layout/hProcess11"/>
    <dgm:cxn modelId="{5D9114D3-042A-5C4C-870D-AE1426A1FD9F}" type="presParOf" srcId="{E95A9911-FC07-904A-B862-F85960CE5A07}" destId="{DECE9635-DD6B-9A43-896A-27D3CDBF95CB}" srcOrd="0" destOrd="0" presId="urn:microsoft.com/office/officeart/2005/8/layout/hProcess11"/>
    <dgm:cxn modelId="{68F81530-B631-0E4F-BD15-B3FD953E7B76}" type="presParOf" srcId="{E95A9911-FC07-904A-B862-F85960CE5A07}" destId="{3ADFF144-B65A-8B47-8BB8-ECC605608590}" srcOrd="1" destOrd="0" presId="urn:microsoft.com/office/officeart/2005/8/layout/hProcess11"/>
    <dgm:cxn modelId="{9AA92328-32EC-0A4F-B342-C44D30AA5BAC}" type="presParOf" srcId="{E95A9911-FC07-904A-B862-F85960CE5A07}" destId="{FDCB5B7F-0389-4C49-A8D1-0835808EE661}"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41AE24-DACD-0541-B44B-C66AC76B7707}">
      <dsp:nvSpPr>
        <dsp:cNvPr id="0" name=""/>
        <dsp:cNvSpPr/>
      </dsp:nvSpPr>
      <dsp:spPr>
        <a:xfrm>
          <a:off x="0" y="1219199"/>
          <a:ext cx="8499020" cy="162560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D41892-8CDB-2748-B537-892FE8ED5CD2}">
      <dsp:nvSpPr>
        <dsp:cNvPr id="0" name=""/>
        <dsp:cNvSpPr/>
      </dsp:nvSpPr>
      <dsp:spPr>
        <a:xfrm>
          <a:off x="20828" y="99893"/>
          <a:ext cx="1434051"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kern="1200" dirty="0"/>
            <a:t>Fall-Winter 2021</a:t>
          </a:r>
        </a:p>
      </dsp:txBody>
      <dsp:txXfrm>
        <a:off x="20828" y="99893"/>
        <a:ext cx="1434051" cy="1625600"/>
      </dsp:txXfrm>
    </dsp:sp>
    <dsp:sp modelId="{47C2C15A-7DE8-244D-AC91-753EB48789C7}">
      <dsp:nvSpPr>
        <dsp:cNvPr id="0" name=""/>
        <dsp:cNvSpPr/>
      </dsp:nvSpPr>
      <dsp:spPr>
        <a:xfrm>
          <a:off x="535007" y="1828800"/>
          <a:ext cx="406400" cy="4064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835184-2A04-6940-819A-6DBD4E28397C}">
      <dsp:nvSpPr>
        <dsp:cNvPr id="0" name=""/>
        <dsp:cNvSpPr/>
      </dsp:nvSpPr>
      <dsp:spPr>
        <a:xfrm>
          <a:off x="1783804" y="1165762"/>
          <a:ext cx="1008590" cy="1054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t>Summer 2022</a:t>
          </a:r>
        </a:p>
      </dsp:txBody>
      <dsp:txXfrm>
        <a:off x="1783804" y="1165762"/>
        <a:ext cx="1008590" cy="1054868"/>
      </dsp:txXfrm>
    </dsp:sp>
    <dsp:sp modelId="{ACFC367C-00E9-8D4E-BD21-16153832CAC9}">
      <dsp:nvSpPr>
        <dsp:cNvPr id="0" name=""/>
        <dsp:cNvSpPr/>
      </dsp:nvSpPr>
      <dsp:spPr>
        <a:xfrm>
          <a:off x="2078183" y="1840841"/>
          <a:ext cx="406400" cy="4064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2E8789-3414-2A49-A08B-773660F7F397}">
      <dsp:nvSpPr>
        <dsp:cNvPr id="0" name=""/>
        <dsp:cNvSpPr/>
      </dsp:nvSpPr>
      <dsp:spPr>
        <a:xfrm>
          <a:off x="3306713" y="119010"/>
          <a:ext cx="1035691"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kern="1200" dirty="0"/>
            <a:t>Spring 2023</a:t>
          </a:r>
        </a:p>
      </dsp:txBody>
      <dsp:txXfrm>
        <a:off x="3306713" y="119010"/>
        <a:ext cx="1035691" cy="1625600"/>
      </dsp:txXfrm>
    </dsp:sp>
    <dsp:sp modelId="{0C72493A-2039-C946-91B1-FB838BFCCAC5}">
      <dsp:nvSpPr>
        <dsp:cNvPr id="0" name=""/>
        <dsp:cNvSpPr/>
      </dsp:nvSpPr>
      <dsp:spPr>
        <a:xfrm>
          <a:off x="3621359" y="1828800"/>
          <a:ext cx="406400" cy="4064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4D2100-6FAF-AE40-97F1-20A66EA5108B}">
      <dsp:nvSpPr>
        <dsp:cNvPr id="0" name=""/>
        <dsp:cNvSpPr/>
      </dsp:nvSpPr>
      <dsp:spPr>
        <a:xfrm>
          <a:off x="4981411" y="1168399"/>
          <a:ext cx="721442"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t>Fall 2023</a:t>
          </a:r>
        </a:p>
      </dsp:txBody>
      <dsp:txXfrm>
        <a:off x="4981411" y="1168399"/>
        <a:ext cx="721442" cy="1625600"/>
      </dsp:txXfrm>
    </dsp:sp>
    <dsp:sp modelId="{21A52538-80AC-2842-948D-239A42193BB1}">
      <dsp:nvSpPr>
        <dsp:cNvPr id="0" name=""/>
        <dsp:cNvSpPr/>
      </dsp:nvSpPr>
      <dsp:spPr>
        <a:xfrm>
          <a:off x="5164534" y="1828800"/>
          <a:ext cx="406400" cy="4064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E9635-DD6B-9A43-896A-27D3CDBF95CB}">
      <dsp:nvSpPr>
        <dsp:cNvPr id="0" name=""/>
        <dsp:cNvSpPr/>
      </dsp:nvSpPr>
      <dsp:spPr>
        <a:xfrm>
          <a:off x="6339487" y="111516"/>
          <a:ext cx="1142846"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kern="1200" dirty="0"/>
            <a:t>Spring 2025</a:t>
          </a:r>
        </a:p>
      </dsp:txBody>
      <dsp:txXfrm>
        <a:off x="6339487" y="111516"/>
        <a:ext cx="1142846" cy="1625600"/>
      </dsp:txXfrm>
    </dsp:sp>
    <dsp:sp modelId="{3ADFF144-B65A-8B47-8BB8-ECC605608590}">
      <dsp:nvSpPr>
        <dsp:cNvPr id="0" name=""/>
        <dsp:cNvSpPr/>
      </dsp:nvSpPr>
      <dsp:spPr>
        <a:xfrm>
          <a:off x="6707710" y="1828800"/>
          <a:ext cx="406400" cy="4064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ceaa37da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ceaa37da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3142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cd113f2d33_1_37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0" name="Google Shape;500;gcd113f2d33_1_3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4654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cd113f2d33_1_18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6" name="Google Shape;486;gcd113f2d33_1_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823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c7ff47f013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c7ff47f01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d0aa24401f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3" name="Google Shape;393;gd0aa24401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7201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ca36dd8438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ca36dd8438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ceaa37da07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ceaa37da07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192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cf51a7aac5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cf51a7aac5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gcf51a7aac5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cf51a7aac5_1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cf51a7aac5_1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*for historical period Livneh dataset will be used as met forcing – this dataset has been validated and widely used for hydrologic analysis</a:t>
            </a:r>
            <a:endParaRPr/>
          </a:p>
          <a:p>
            <a:pPr marL="0" lvl="0" indent="0" algn="l" rtl="0">
              <a:spcBef>
                <a:spcPts val="0"/>
              </a:spcBef>
              <a:spcAft>
                <a:spcPts val="0"/>
              </a:spcAft>
              <a:buNone/>
            </a:pPr>
            <a:endParaRPr/>
          </a:p>
        </p:txBody>
      </p:sp>
      <p:sp>
        <p:nvSpPr>
          <p:cNvPr id="340" name="Google Shape;340;gcf51a7aac5_1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ca36dd843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ca36dd843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cf51a7aac5_1_4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gcf51a7aac5_1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6139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cf51a7aac5_1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cf51a7aac5_1_1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Frequency/magnitude: for example what is considered a 100-yr event today may become a 50-yr event in the future, having important implications for reservoir/channel sizing</a:t>
            </a:r>
            <a:endParaRPr/>
          </a:p>
          <a:p>
            <a:pPr marL="0" lvl="0" indent="0" algn="l" rtl="0">
              <a:spcBef>
                <a:spcPts val="0"/>
              </a:spcBef>
              <a:spcAft>
                <a:spcPts val="0"/>
              </a:spcAft>
              <a:buNone/>
            </a:pPr>
            <a:r>
              <a:rPr lang="en"/>
              <a:t>Uncertainty: i.e. for a given GCM what has a larger impact on results: bias-correction technique or hydrologic model choice? For a given hydrologic model, what has a larger impact downscaling method or bias-correction technique?</a:t>
            </a:r>
            <a:endParaRPr/>
          </a:p>
        </p:txBody>
      </p:sp>
      <p:sp>
        <p:nvSpPr>
          <p:cNvPr id="434" name="Google Shape;434;gcf51a7aac5_1_1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cd113f2d33_1_58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7" name="Google Shape;527;gcd113f2d33_1_5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cf51a7aac5_3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cf51a7aac5_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cd113f2d33_1_77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9" name="Google Shape;559;gcd113f2d33_1_7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cd113f2d33_1_78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6" name="Google Shape;566;gcd113f2d33_1_7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cd113f2d33_1_105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4" name="Google Shape;574;gcd113f2d33_1_10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cd113f2d33_1_95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1" name="Google Shape;581;gcd113f2d33_1_9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sz="1200" b="1" u="sng" dirty="0">
                <a:solidFill>
                  <a:schemeClr val="dk1"/>
                </a:solidFill>
                <a:latin typeface="+mn-lt"/>
                <a:ea typeface="Calibri"/>
                <a:cs typeface="Calibri"/>
                <a:sym typeface="Calibri"/>
              </a:rPr>
              <a:t>Example Analysis for Summary Report</a:t>
            </a:r>
            <a:endParaRPr lang="en-US" sz="900" dirty="0"/>
          </a:p>
          <a:p>
            <a:pPr marL="0" marR="0" lvl="0" indent="0" algn="l" rtl="0">
              <a:spcBef>
                <a:spcPts val="0"/>
              </a:spcBef>
              <a:spcAft>
                <a:spcPts val="0"/>
              </a:spcAft>
              <a:buNone/>
            </a:pPr>
            <a:r>
              <a:rPr lang="en-US" sz="1200" b="1" dirty="0">
                <a:solidFill>
                  <a:schemeClr val="dk1"/>
                </a:solidFill>
                <a:latin typeface="+mn-lt"/>
                <a:ea typeface="Calibri"/>
                <a:cs typeface="Calibri"/>
                <a:sym typeface="Calibri"/>
              </a:rPr>
              <a:t>Streamflow </a:t>
            </a:r>
            <a:r>
              <a:rPr lang="en-US" sz="1200" dirty="0">
                <a:solidFill>
                  <a:schemeClr val="dk1"/>
                </a:solidFill>
                <a:latin typeface="+mn-lt"/>
                <a:ea typeface="Calibri"/>
                <a:cs typeface="Calibri"/>
                <a:sym typeface="Calibri"/>
              </a:rPr>
              <a:t>(for selected watersheds): Annual Water Budget volume and timing, change in frequency/magnitude of extreme high-flow (floods) and low-flow (droughts) events</a:t>
            </a:r>
            <a:endParaRPr lang="en-US" sz="1200" b="1" dirty="0">
              <a:solidFill>
                <a:schemeClr val="dk1"/>
              </a:solidFill>
              <a:latin typeface="+mn-lt"/>
              <a:ea typeface="Calibri"/>
              <a:cs typeface="Calibri"/>
              <a:sym typeface="Calibri"/>
            </a:endParaRPr>
          </a:p>
          <a:p>
            <a:pPr marL="0" marR="0" lvl="0" indent="0" algn="l" rtl="0">
              <a:spcBef>
                <a:spcPts val="0"/>
              </a:spcBef>
              <a:spcAft>
                <a:spcPts val="0"/>
              </a:spcAft>
              <a:buNone/>
            </a:pPr>
            <a:r>
              <a:rPr lang="en-US" sz="1200" b="1" dirty="0">
                <a:solidFill>
                  <a:schemeClr val="dk1"/>
                </a:solidFill>
                <a:latin typeface="+mn-lt"/>
                <a:ea typeface="Calibri"/>
                <a:cs typeface="Calibri"/>
                <a:sym typeface="Calibri"/>
              </a:rPr>
              <a:t>Snowpack: </a:t>
            </a:r>
            <a:r>
              <a:rPr lang="en-US" sz="1200" dirty="0">
                <a:solidFill>
                  <a:schemeClr val="dk1"/>
                </a:solidFill>
                <a:latin typeface="+mn-lt"/>
                <a:ea typeface="Calibri"/>
                <a:cs typeface="Calibri"/>
                <a:sym typeface="Calibri"/>
              </a:rPr>
              <a:t>change in peak snowpack and timing across Sierra Nevada’s</a:t>
            </a:r>
            <a:endParaRPr lang="en-US" sz="900" dirty="0"/>
          </a:p>
          <a:p>
            <a:pPr marL="0" marR="0" lvl="0" indent="0" algn="l" rtl="0">
              <a:spcBef>
                <a:spcPts val="0"/>
              </a:spcBef>
              <a:spcAft>
                <a:spcPts val="0"/>
              </a:spcAft>
              <a:buNone/>
            </a:pPr>
            <a:r>
              <a:rPr lang="en-US" sz="1200" b="1" dirty="0">
                <a:solidFill>
                  <a:schemeClr val="dk1"/>
                </a:solidFill>
                <a:latin typeface="+mn-lt"/>
                <a:ea typeface="Calibri"/>
                <a:cs typeface="Calibri"/>
                <a:sym typeface="Calibri"/>
              </a:rPr>
              <a:t>Uncertainty in future hydrologic projections (recall total of at least 18 simulations):</a:t>
            </a:r>
            <a:r>
              <a:rPr lang="en-US" sz="1200" dirty="0">
                <a:solidFill>
                  <a:schemeClr val="dk1"/>
                </a:solidFill>
                <a:latin typeface="+mn-lt"/>
                <a:ea typeface="Calibri"/>
                <a:cs typeface="Calibri"/>
                <a:sym typeface="Calibri"/>
              </a:rPr>
              <a:t> Sign/Magnitude change due to GCM, Downscaling method, Bias-Correction, Hydrologic Model</a:t>
            </a:r>
            <a:endParaRPr lang="en-US" sz="900" dirty="0"/>
          </a:p>
          <a:p>
            <a:endParaRPr lang="en-US" dirty="0"/>
          </a:p>
        </p:txBody>
      </p:sp>
      <p:sp>
        <p:nvSpPr>
          <p:cNvPr id="4" name="Slide Number Placeholder 3"/>
          <p:cNvSpPr>
            <a:spLocks noGrp="1"/>
          </p:cNvSpPr>
          <p:nvPr>
            <p:ph type="sldNum" sz="quarter" idx="5"/>
          </p:nvPr>
        </p:nvSpPr>
        <p:spPr/>
        <p:txBody>
          <a:bodyPr/>
          <a:lstStyle/>
          <a:p>
            <a:fld id="{7017541C-655F-EE47-BF2E-A39CDBC142A5}" type="slidenum">
              <a:rPr lang="en-US" smtClean="0"/>
              <a:t>36</a:t>
            </a:fld>
            <a:endParaRPr lang="en-US"/>
          </a:p>
        </p:txBody>
      </p:sp>
    </p:spTree>
    <p:extLst>
      <p:ext uri="{BB962C8B-B14F-4D97-AF65-F5344CB8AC3E}">
        <p14:creationId xmlns:p14="http://schemas.microsoft.com/office/powerpoint/2010/main" val="13962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ceaa37da0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ceaa37da0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ceaa37de8a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gceaa37de8a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ceaa37da07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ceaa37da07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ca36dd843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ca36dd843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cf5ed28d4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cf5ed28d4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940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c7ff47f013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c7ff47f013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over CA</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cf51a7aac5_4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cf51a7aac5_4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10147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sz="1100"/>
            </a:lvl1pPr>
            <a:lvl2pPr marL="914400" lvl="1" indent="-317500" algn="l">
              <a:lnSpc>
                <a:spcPct val="90000"/>
              </a:lnSpc>
              <a:spcBef>
                <a:spcPts val="1200"/>
              </a:spcBef>
              <a:spcAft>
                <a:spcPts val="0"/>
              </a:spcAft>
              <a:buClr>
                <a:schemeClr val="dk1"/>
              </a:buClr>
              <a:buSzPts val="1400"/>
              <a:buChar char="○"/>
              <a:defRPr sz="1100"/>
            </a:lvl2pPr>
            <a:lvl3pPr marL="1371600" lvl="2" indent="-317500" algn="l">
              <a:lnSpc>
                <a:spcPct val="90000"/>
              </a:lnSpc>
              <a:spcBef>
                <a:spcPts val="1200"/>
              </a:spcBef>
              <a:spcAft>
                <a:spcPts val="0"/>
              </a:spcAft>
              <a:buClr>
                <a:schemeClr val="dk1"/>
              </a:buClr>
              <a:buSzPts val="1400"/>
              <a:buChar char="■"/>
              <a:defRPr sz="1100"/>
            </a:lvl3pPr>
            <a:lvl4pPr marL="1828800" lvl="3" indent="-317500" algn="l">
              <a:lnSpc>
                <a:spcPct val="90000"/>
              </a:lnSpc>
              <a:spcBef>
                <a:spcPts val="1200"/>
              </a:spcBef>
              <a:spcAft>
                <a:spcPts val="0"/>
              </a:spcAft>
              <a:buClr>
                <a:schemeClr val="dk1"/>
              </a:buClr>
              <a:buSzPts val="1400"/>
              <a:buChar char="●"/>
              <a:defRPr sz="1100"/>
            </a:lvl4pPr>
            <a:lvl5pPr marL="2286000" lvl="4" indent="-317500" algn="l">
              <a:lnSpc>
                <a:spcPct val="90000"/>
              </a:lnSpc>
              <a:spcBef>
                <a:spcPts val="1200"/>
              </a:spcBef>
              <a:spcAft>
                <a:spcPts val="0"/>
              </a:spcAft>
              <a:buClr>
                <a:schemeClr val="dk1"/>
              </a:buClr>
              <a:buSzPts val="1400"/>
              <a:buChar char="○"/>
              <a:defRPr sz="1100"/>
            </a:lvl5pPr>
            <a:lvl6pPr marL="2743200" lvl="5" indent="-317500" algn="l">
              <a:lnSpc>
                <a:spcPct val="90000"/>
              </a:lnSpc>
              <a:spcBef>
                <a:spcPts val="1200"/>
              </a:spcBef>
              <a:spcAft>
                <a:spcPts val="0"/>
              </a:spcAft>
              <a:buClr>
                <a:schemeClr val="dk1"/>
              </a:buClr>
              <a:buSzPts val="1400"/>
              <a:buChar char="■"/>
              <a:defRPr sz="1100"/>
            </a:lvl6pPr>
            <a:lvl7pPr marL="3200400" lvl="6" indent="-317500" algn="l">
              <a:lnSpc>
                <a:spcPct val="90000"/>
              </a:lnSpc>
              <a:spcBef>
                <a:spcPts val="1200"/>
              </a:spcBef>
              <a:spcAft>
                <a:spcPts val="0"/>
              </a:spcAft>
              <a:buClr>
                <a:schemeClr val="dk1"/>
              </a:buClr>
              <a:buSzPts val="1400"/>
              <a:buChar char="●"/>
              <a:defRPr sz="1100"/>
            </a:lvl7pPr>
            <a:lvl8pPr marL="3657600" lvl="7" indent="-317500" algn="l">
              <a:lnSpc>
                <a:spcPct val="90000"/>
              </a:lnSpc>
              <a:spcBef>
                <a:spcPts val="1200"/>
              </a:spcBef>
              <a:spcAft>
                <a:spcPts val="0"/>
              </a:spcAft>
              <a:buClr>
                <a:schemeClr val="dk1"/>
              </a:buClr>
              <a:buSzPts val="1400"/>
              <a:buChar char="○"/>
              <a:defRPr sz="1100"/>
            </a:lvl8pPr>
            <a:lvl9pPr marL="4114800" lvl="8" indent="-317500" algn="l">
              <a:lnSpc>
                <a:spcPct val="90000"/>
              </a:lnSpc>
              <a:spcBef>
                <a:spcPts val="1200"/>
              </a:spcBef>
              <a:spcAft>
                <a:spcPts val="1200"/>
              </a:spcAft>
              <a:buClr>
                <a:schemeClr val="dk1"/>
              </a:buClr>
              <a:buSzPts val="1400"/>
              <a:buChar char="■"/>
              <a:defRPr sz="1100"/>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sz="1100"/>
            </a:lvl1pPr>
            <a:lvl2pPr marL="0" lvl="1" indent="0" algn="r">
              <a:spcBef>
                <a:spcPts val="0"/>
              </a:spcBef>
              <a:buNone/>
              <a:defRPr sz="1100"/>
            </a:lvl2pPr>
            <a:lvl3pPr marL="0" lvl="2" indent="0" algn="r">
              <a:spcBef>
                <a:spcPts val="0"/>
              </a:spcBef>
              <a:buNone/>
              <a:defRPr sz="1100"/>
            </a:lvl3pPr>
            <a:lvl4pPr marL="0" lvl="3" indent="0" algn="r">
              <a:spcBef>
                <a:spcPts val="0"/>
              </a:spcBef>
              <a:buNone/>
              <a:defRPr sz="1100"/>
            </a:lvl4pPr>
            <a:lvl5pPr marL="0" lvl="4" indent="0" algn="r">
              <a:spcBef>
                <a:spcPts val="0"/>
              </a:spcBef>
              <a:buNone/>
              <a:defRPr sz="1100"/>
            </a:lvl5pPr>
            <a:lvl6pPr marL="0" lvl="5" indent="0" algn="r">
              <a:spcBef>
                <a:spcPts val="0"/>
              </a:spcBef>
              <a:buNone/>
              <a:defRPr sz="1100"/>
            </a:lvl6pPr>
            <a:lvl7pPr marL="0" lvl="6" indent="0" algn="r">
              <a:spcBef>
                <a:spcPts val="0"/>
              </a:spcBef>
              <a:buNone/>
              <a:defRPr sz="1100"/>
            </a:lvl7pPr>
            <a:lvl8pPr marL="0" lvl="7" indent="0" algn="r">
              <a:spcBef>
                <a:spcPts val="0"/>
              </a:spcBef>
              <a:buNone/>
              <a:defRPr sz="1100"/>
            </a:lvl8pPr>
            <a:lvl9pPr marL="0" lvl="8" indent="0" algn="r">
              <a:spcBef>
                <a:spcPts val="0"/>
              </a:spcBef>
              <a:buNone/>
              <a:defRPr sz="11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0" y="150133"/>
            <a:ext cx="9144000" cy="581833"/>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595959"/>
              </a:buClr>
              <a:buSzPts val="3600"/>
              <a:buFont typeface="Calibri"/>
              <a:buNone/>
              <a:defRPr sz="3600" b="1">
                <a:solidFill>
                  <a:srgbClr val="595959"/>
                </a:solidFill>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58" name="Google Shape;58;p14"/>
          <p:cNvSpPr/>
          <p:nvPr/>
        </p:nvSpPr>
        <p:spPr>
          <a:xfrm>
            <a:off x="0" y="4948014"/>
            <a:ext cx="9144000" cy="195486"/>
          </a:xfrm>
          <a:prstGeom prst="rect">
            <a:avLst/>
          </a:prstGeom>
          <a:solidFill>
            <a:srgbClr val="59595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9" name="Google Shape;59;p14"/>
          <p:cNvSpPr txBox="1">
            <a:spLocks noGrp="1"/>
          </p:cNvSpPr>
          <p:nvPr>
            <p:ph type="body" idx="1"/>
          </p:nvPr>
        </p:nvSpPr>
        <p:spPr>
          <a:xfrm>
            <a:off x="0" y="754036"/>
            <a:ext cx="9144000" cy="314534"/>
          </a:xfrm>
          <a:prstGeom prst="rect">
            <a:avLst/>
          </a:prstGeom>
          <a:noFill/>
          <a:ln>
            <a:noFill/>
          </a:ln>
        </p:spPr>
        <p:txBody>
          <a:bodyPr spcFirstLastPara="1" wrap="square" lIns="68575" tIns="34275" rIns="68575" bIns="34275" anchor="ctr" anchorCtr="0">
            <a:normAutofit/>
          </a:bodyPr>
          <a:lstStyle>
            <a:lvl1pPr marL="457200" marR="0" lvl="0" indent="-228600" algn="ctr">
              <a:lnSpc>
                <a:spcPct val="90000"/>
              </a:lnSpc>
              <a:spcBef>
                <a:spcPts val="800"/>
              </a:spcBef>
              <a:spcAft>
                <a:spcPts val="0"/>
              </a:spcAft>
              <a:buClr>
                <a:srgbClr val="595959"/>
              </a:buClr>
              <a:buSzPts val="1800"/>
              <a:buFont typeface="Calibri"/>
              <a:buNone/>
              <a:defRPr sz="1800" b="0">
                <a:solidFill>
                  <a:srgbClr val="595959"/>
                </a:solidFill>
              </a:defRPr>
            </a:lvl1pPr>
            <a:lvl2pPr marL="914400" lvl="1" indent="-317500" algn="l">
              <a:lnSpc>
                <a:spcPct val="90000"/>
              </a:lnSpc>
              <a:spcBef>
                <a:spcPts val="400"/>
              </a:spcBef>
              <a:spcAft>
                <a:spcPts val="0"/>
              </a:spcAft>
              <a:buClr>
                <a:schemeClr val="dk1"/>
              </a:buClr>
              <a:buSzPts val="1400"/>
              <a:buChar char="○"/>
              <a:defRPr sz="1100"/>
            </a:lvl2pPr>
            <a:lvl3pPr marL="1371600" lvl="2" indent="-317500" algn="l">
              <a:lnSpc>
                <a:spcPct val="90000"/>
              </a:lnSpc>
              <a:spcBef>
                <a:spcPts val="1200"/>
              </a:spcBef>
              <a:spcAft>
                <a:spcPts val="0"/>
              </a:spcAft>
              <a:buClr>
                <a:schemeClr val="dk1"/>
              </a:buClr>
              <a:buSzPts val="1400"/>
              <a:buChar char="■"/>
              <a:defRPr sz="1100"/>
            </a:lvl3pPr>
            <a:lvl4pPr marL="1828800" lvl="3" indent="-317500" algn="l">
              <a:lnSpc>
                <a:spcPct val="90000"/>
              </a:lnSpc>
              <a:spcBef>
                <a:spcPts val="1200"/>
              </a:spcBef>
              <a:spcAft>
                <a:spcPts val="0"/>
              </a:spcAft>
              <a:buClr>
                <a:schemeClr val="dk1"/>
              </a:buClr>
              <a:buSzPts val="1400"/>
              <a:buChar char="●"/>
              <a:defRPr sz="1100"/>
            </a:lvl4pPr>
            <a:lvl5pPr marL="2286000" lvl="4" indent="-317500" algn="l">
              <a:lnSpc>
                <a:spcPct val="90000"/>
              </a:lnSpc>
              <a:spcBef>
                <a:spcPts val="1200"/>
              </a:spcBef>
              <a:spcAft>
                <a:spcPts val="0"/>
              </a:spcAft>
              <a:buClr>
                <a:schemeClr val="dk1"/>
              </a:buClr>
              <a:buSzPts val="1400"/>
              <a:buChar char="○"/>
              <a:defRPr sz="1100"/>
            </a:lvl5pPr>
            <a:lvl6pPr marL="2743200" lvl="5" indent="-317500" algn="l">
              <a:lnSpc>
                <a:spcPct val="90000"/>
              </a:lnSpc>
              <a:spcBef>
                <a:spcPts val="1200"/>
              </a:spcBef>
              <a:spcAft>
                <a:spcPts val="0"/>
              </a:spcAft>
              <a:buClr>
                <a:schemeClr val="dk1"/>
              </a:buClr>
              <a:buSzPts val="1400"/>
              <a:buChar char="■"/>
              <a:defRPr sz="1100"/>
            </a:lvl6pPr>
            <a:lvl7pPr marL="3200400" lvl="6" indent="-317500" algn="l">
              <a:lnSpc>
                <a:spcPct val="90000"/>
              </a:lnSpc>
              <a:spcBef>
                <a:spcPts val="1200"/>
              </a:spcBef>
              <a:spcAft>
                <a:spcPts val="0"/>
              </a:spcAft>
              <a:buClr>
                <a:schemeClr val="dk1"/>
              </a:buClr>
              <a:buSzPts val="1400"/>
              <a:buChar char="●"/>
              <a:defRPr sz="1100"/>
            </a:lvl7pPr>
            <a:lvl8pPr marL="3657600" lvl="7" indent="-317500" algn="l">
              <a:lnSpc>
                <a:spcPct val="90000"/>
              </a:lnSpc>
              <a:spcBef>
                <a:spcPts val="1200"/>
              </a:spcBef>
              <a:spcAft>
                <a:spcPts val="0"/>
              </a:spcAft>
              <a:buClr>
                <a:schemeClr val="dk1"/>
              </a:buClr>
              <a:buSzPts val="1400"/>
              <a:buChar char="○"/>
              <a:defRPr sz="1100"/>
            </a:lvl8pPr>
            <a:lvl9pPr marL="4114800" lvl="8" indent="-317500" algn="l">
              <a:lnSpc>
                <a:spcPct val="90000"/>
              </a:lnSpc>
              <a:spcBef>
                <a:spcPts val="1200"/>
              </a:spcBef>
              <a:spcAft>
                <a:spcPts val="1200"/>
              </a:spcAft>
              <a:buClr>
                <a:schemeClr val="dk1"/>
              </a:buClr>
              <a:buSzPts val="1400"/>
              <a:buChar char="■"/>
              <a:defRPr sz="1100"/>
            </a:lvl9pPr>
          </a:lstStyle>
          <a:p>
            <a:endParaRPr/>
          </a:p>
        </p:txBody>
      </p:sp>
      <p:sp>
        <p:nvSpPr>
          <p:cNvPr id="60" name="Google Shape;60;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rgbClr val="595959"/>
                </a:solidFill>
              </a:defRPr>
            </a:lvl1pPr>
            <a:lvl2pPr lvl="1">
              <a:buNone/>
              <a:defRPr sz="1300">
                <a:solidFill>
                  <a:srgbClr val="595959"/>
                </a:solidFill>
              </a:defRPr>
            </a:lvl2pPr>
            <a:lvl3pPr lvl="2">
              <a:buNone/>
              <a:defRPr sz="1300">
                <a:solidFill>
                  <a:srgbClr val="595959"/>
                </a:solidFill>
              </a:defRPr>
            </a:lvl3pPr>
            <a:lvl4pPr lvl="3">
              <a:buNone/>
              <a:defRPr sz="1300">
                <a:solidFill>
                  <a:srgbClr val="595959"/>
                </a:solidFill>
              </a:defRPr>
            </a:lvl4pPr>
            <a:lvl5pPr lvl="4">
              <a:buNone/>
              <a:defRPr sz="1300">
                <a:solidFill>
                  <a:srgbClr val="595959"/>
                </a:solidFill>
              </a:defRPr>
            </a:lvl5pPr>
            <a:lvl6pPr lvl="5">
              <a:buNone/>
              <a:defRPr sz="1300">
                <a:solidFill>
                  <a:srgbClr val="595959"/>
                </a:solidFill>
              </a:defRPr>
            </a:lvl6pPr>
            <a:lvl7pPr lvl="6">
              <a:buNone/>
              <a:defRPr sz="1300">
                <a:solidFill>
                  <a:srgbClr val="595959"/>
                </a:solidFill>
              </a:defRPr>
            </a:lvl7pPr>
            <a:lvl8pPr lvl="7">
              <a:buNone/>
              <a:defRPr sz="1300">
                <a:solidFill>
                  <a:srgbClr val="595959"/>
                </a:solidFill>
              </a:defRPr>
            </a:lvl8pPr>
            <a:lvl9pPr lvl="8">
              <a:buNone/>
              <a:defRPr sz="1300">
                <a:solidFill>
                  <a:srgbClr val="595959"/>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7"/>
        <p:cNvGrpSpPr/>
        <p:nvPr/>
      </p:nvGrpSpPr>
      <p:grpSpPr>
        <a:xfrm>
          <a:off x="0" y="0"/>
          <a:ext cx="0" cy="0"/>
          <a:chOff x="0" y="0"/>
          <a:chExt cx="0" cy="0"/>
        </a:xfrm>
      </p:grpSpPr>
      <p:sp>
        <p:nvSpPr>
          <p:cNvPr id="68" name="Google Shape;68;p1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9" name="Google Shape;69;p16"/>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70" name="Google Shape;70;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1" name="Google Shape;71;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2" name="Google Shape;72;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3"/>
        <p:cNvGrpSpPr/>
        <p:nvPr/>
      </p:nvGrpSpPr>
      <p:grpSpPr>
        <a:xfrm>
          <a:off x="0" y="0"/>
          <a:ext cx="0" cy="0"/>
          <a:chOff x="0" y="0"/>
          <a:chExt cx="0" cy="0"/>
        </a:xfrm>
      </p:grpSpPr>
      <p:sp>
        <p:nvSpPr>
          <p:cNvPr id="74" name="Google Shape;74;p1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5" name="Google Shape;75;p1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6" name="Google Shape;76;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7" name="Google Shape;77;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8" name="Google Shape;78;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0" y="150133"/>
            <a:ext cx="9144000" cy="582000"/>
          </a:xfrm>
          <a:prstGeom prst="rect">
            <a:avLst/>
          </a:prstGeom>
          <a:noFill/>
          <a:ln>
            <a:noFill/>
          </a:ln>
        </p:spPr>
        <p:txBody>
          <a:bodyPr spcFirstLastPara="1" wrap="square" lIns="68575" tIns="34275" rIns="68575" bIns="34275" anchor="ctr" anchorCtr="0">
            <a:normAutofit/>
          </a:bodyPr>
          <a:lstStyle>
            <a:lvl1pPr lvl="0" algn="ctr" rtl="0">
              <a:lnSpc>
                <a:spcPct val="90000"/>
              </a:lnSpc>
              <a:spcBef>
                <a:spcPts val="0"/>
              </a:spcBef>
              <a:spcAft>
                <a:spcPts val="0"/>
              </a:spcAft>
              <a:buClr>
                <a:srgbClr val="595959"/>
              </a:buClr>
              <a:buSzPts val="3600"/>
              <a:buFont typeface="Calibri"/>
              <a:buNone/>
              <a:defRPr sz="3600" b="1">
                <a:solidFill>
                  <a:srgbClr val="595959"/>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1" name="Google Shape;81;p18"/>
          <p:cNvSpPr/>
          <p:nvPr/>
        </p:nvSpPr>
        <p:spPr>
          <a:xfrm>
            <a:off x="0" y="4948014"/>
            <a:ext cx="9144000" cy="195600"/>
          </a:xfrm>
          <a:prstGeom prst="rect">
            <a:avLst/>
          </a:prstGeom>
          <a:solidFill>
            <a:srgbClr val="59595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82" name="Google Shape;82;p18"/>
          <p:cNvSpPr txBox="1">
            <a:spLocks noGrp="1"/>
          </p:cNvSpPr>
          <p:nvPr>
            <p:ph type="body" idx="1"/>
          </p:nvPr>
        </p:nvSpPr>
        <p:spPr>
          <a:xfrm>
            <a:off x="0" y="754036"/>
            <a:ext cx="9144000" cy="314700"/>
          </a:xfrm>
          <a:prstGeom prst="rect">
            <a:avLst/>
          </a:prstGeom>
          <a:noFill/>
          <a:ln>
            <a:noFill/>
          </a:ln>
        </p:spPr>
        <p:txBody>
          <a:bodyPr spcFirstLastPara="1" wrap="square" lIns="68575" tIns="34275" rIns="68575" bIns="34275" anchor="ctr" anchorCtr="0">
            <a:normAutofit/>
          </a:bodyPr>
          <a:lstStyle>
            <a:lvl1pPr marL="457200" marR="0" lvl="0" indent="-228600" algn="ctr" rtl="0">
              <a:lnSpc>
                <a:spcPct val="90000"/>
              </a:lnSpc>
              <a:spcBef>
                <a:spcPts val="800"/>
              </a:spcBef>
              <a:spcAft>
                <a:spcPts val="0"/>
              </a:spcAft>
              <a:buClr>
                <a:srgbClr val="595959"/>
              </a:buClr>
              <a:buSzPts val="1800"/>
              <a:buFont typeface="Calibri"/>
              <a:buNone/>
              <a:defRPr sz="1800" b="0">
                <a:solidFill>
                  <a:srgbClr val="595959"/>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3" name="Google Shape;83;p18"/>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a:buNone/>
              <a:defRPr sz="1300">
                <a:solidFill>
                  <a:srgbClr val="595959"/>
                </a:solidFill>
              </a:defRPr>
            </a:lvl1pPr>
            <a:lvl2pPr lvl="1">
              <a:buNone/>
              <a:defRPr sz="1300">
                <a:solidFill>
                  <a:srgbClr val="595959"/>
                </a:solidFill>
              </a:defRPr>
            </a:lvl2pPr>
            <a:lvl3pPr lvl="2">
              <a:buNone/>
              <a:defRPr sz="1300">
                <a:solidFill>
                  <a:srgbClr val="595959"/>
                </a:solidFill>
              </a:defRPr>
            </a:lvl3pPr>
            <a:lvl4pPr lvl="3">
              <a:buNone/>
              <a:defRPr sz="1300">
                <a:solidFill>
                  <a:srgbClr val="595959"/>
                </a:solidFill>
              </a:defRPr>
            </a:lvl4pPr>
            <a:lvl5pPr lvl="4">
              <a:buNone/>
              <a:defRPr sz="1300">
                <a:solidFill>
                  <a:srgbClr val="595959"/>
                </a:solidFill>
              </a:defRPr>
            </a:lvl5pPr>
            <a:lvl6pPr lvl="5">
              <a:buNone/>
              <a:defRPr sz="1300">
                <a:solidFill>
                  <a:srgbClr val="595959"/>
                </a:solidFill>
              </a:defRPr>
            </a:lvl6pPr>
            <a:lvl7pPr lvl="6">
              <a:buNone/>
              <a:defRPr sz="1300">
                <a:solidFill>
                  <a:srgbClr val="595959"/>
                </a:solidFill>
              </a:defRPr>
            </a:lvl7pPr>
            <a:lvl8pPr lvl="7">
              <a:buNone/>
              <a:defRPr sz="1300">
                <a:solidFill>
                  <a:srgbClr val="595959"/>
                </a:solidFill>
              </a:defRPr>
            </a:lvl8pPr>
            <a:lvl9pPr lvl="8">
              <a:buNone/>
              <a:defRPr sz="1300">
                <a:solidFill>
                  <a:srgbClr val="595959"/>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6" name="Google Shape;86;p19"/>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87" name="Google Shape;87;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8" name="Google Shape;88;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9" name="Google Shape;89;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2" name="Google Shape;92;p20"/>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3" name="Google Shape;93;p20"/>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4" name="Google Shape;94;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5" name="Google Shape;95;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6" name="Google Shape;96;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9" name="Google Shape;99;p21"/>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00" name="Google Shape;100;p21"/>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1" name="Google Shape;101;p21"/>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02" name="Google Shape;102;p21"/>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3" name="Google Shape;103;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8" name="Google Shape;108;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9" name="Google Shape;109;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0" name="Google Shape;110;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1"/>
        <p:cNvGrpSpPr/>
        <p:nvPr/>
      </p:nvGrpSpPr>
      <p:grpSpPr>
        <a:xfrm>
          <a:off x="0" y="0"/>
          <a:ext cx="0" cy="0"/>
          <a:chOff x="0" y="0"/>
          <a:chExt cx="0" cy="0"/>
        </a:xfrm>
      </p:grpSpPr>
      <p:sp>
        <p:nvSpPr>
          <p:cNvPr id="112" name="Google Shape;112;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3" name="Google Shape;113;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4" name="Google Shape;114;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5"/>
        <p:cNvGrpSpPr/>
        <p:nvPr/>
      </p:nvGrpSpPr>
      <p:grpSpPr>
        <a:xfrm>
          <a:off x="0" y="0"/>
          <a:ext cx="0" cy="0"/>
          <a:chOff x="0" y="0"/>
          <a:chExt cx="0" cy="0"/>
        </a:xfrm>
      </p:grpSpPr>
      <p:sp>
        <p:nvSpPr>
          <p:cNvPr id="116" name="Google Shape;116;p2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7" name="Google Shape;117;p24"/>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18" name="Google Shape;118;p24"/>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19" name="Google Shape;119;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0" name="Google Shape;120;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1" name="Google Shape;121;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2"/>
        <p:cNvGrpSpPr/>
        <p:nvPr/>
      </p:nvGrpSpPr>
      <p:grpSpPr>
        <a:xfrm>
          <a:off x="0" y="0"/>
          <a:ext cx="0" cy="0"/>
          <a:chOff x="0" y="0"/>
          <a:chExt cx="0" cy="0"/>
        </a:xfrm>
      </p:grpSpPr>
      <p:sp>
        <p:nvSpPr>
          <p:cNvPr id="123" name="Google Shape;123;p2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4" name="Google Shape;124;p25"/>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25" name="Google Shape;125;p25"/>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26" name="Google Shape;126;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7" name="Google Shape;127;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8" name="Google Shape;128;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9"/>
        <p:cNvGrpSpPr/>
        <p:nvPr/>
      </p:nvGrpSpPr>
      <p:grpSpPr>
        <a:xfrm>
          <a:off x="0" y="0"/>
          <a:ext cx="0" cy="0"/>
          <a:chOff x="0" y="0"/>
          <a:chExt cx="0" cy="0"/>
        </a:xfrm>
      </p:grpSpPr>
      <p:sp>
        <p:nvSpPr>
          <p:cNvPr id="130" name="Google Shape;130;p2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1" name="Google Shape;131;p26"/>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2" name="Google Shape;132;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3" name="Google Shape;133;p2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4" name="Google Shape;134;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5"/>
        <p:cNvGrpSpPr/>
        <p:nvPr/>
      </p:nvGrpSpPr>
      <p:grpSpPr>
        <a:xfrm>
          <a:off x="0" y="0"/>
          <a:ext cx="0" cy="0"/>
          <a:chOff x="0" y="0"/>
          <a:chExt cx="0" cy="0"/>
        </a:xfrm>
      </p:grpSpPr>
      <p:sp>
        <p:nvSpPr>
          <p:cNvPr id="136" name="Google Shape;136;p27"/>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7" name="Google Shape;137;p27"/>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8" name="Google Shape;138;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9" name="Google Shape;139;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0" name="Google Shape;140;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817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63" name="Google Shape;63;p1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4" name="Google Shape;64;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5" name="Google Shape;65;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6" name="Google Shape;66;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2.xml"/><Relationship Id="rId4" Type="http://schemas.openxmlformats.org/officeDocument/2006/relationships/image" Target="../media/image14.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2" name="Title 1">
            <a:extLst>
              <a:ext uri="{FF2B5EF4-FFF2-40B4-BE49-F238E27FC236}">
                <a16:creationId xmlns:a16="http://schemas.microsoft.com/office/drawing/2014/main" id="{32BFB61A-336C-A247-8FAD-FA9957B54B7A}"/>
              </a:ext>
            </a:extLst>
          </p:cNvPr>
          <p:cNvSpPr txBox="1">
            <a:spLocks noGrp="1"/>
          </p:cNvSpPr>
          <p:nvPr>
            <p:ph type="title" idx="4294967295"/>
          </p:nvPr>
        </p:nvSpPr>
        <p:spPr>
          <a:xfrm>
            <a:off x="545353" y="508991"/>
            <a:ext cx="8103133" cy="1261884"/>
          </a:xfrm>
          <a:prstGeom prst="rect">
            <a:avLst/>
          </a:prstGeom>
          <a:solidFill>
            <a:schemeClr val="accent4">
              <a:lumMod val="20000"/>
              <a:lumOff val="80000"/>
            </a:schemeClr>
          </a:solidFill>
          <a:ln w="28575">
            <a:solidFill>
              <a:schemeClr val="accent1">
                <a:lumMod val="50000"/>
              </a:schemeClr>
            </a:solid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ea typeface="Arial"/>
                <a:cs typeface="Arial"/>
                <a:sym typeface="Arial"/>
              </a:rPr>
              <a:t>     Projected climate, heat waves and extreme weather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Pr>
              <a:t>			for the 21st Century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     Dan Cayan, Dave Pierce, Julie </a:t>
            </a:r>
            <a:r>
              <a:rPr kumimoji="0" lang="en-US" sz="1400" b="0" i="0" u="none" strike="noStrike" kern="0" cap="none" spc="0" normalizeH="0" baseline="0" noProof="0" dirty="0" err="1">
                <a:ln>
                  <a:noFill/>
                </a:ln>
                <a:solidFill>
                  <a:srgbClr val="000000"/>
                </a:solidFill>
                <a:effectLst/>
                <a:uLnTx/>
                <a:uFillTx/>
                <a:latin typeface="Arial"/>
                <a:ea typeface="Arial"/>
                <a:cs typeface="Arial"/>
                <a:sym typeface="Arial"/>
              </a:rPr>
              <a:t>Kalansky</a:t>
            </a: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 Scripps Institution of Oceanography, UCSD</a:t>
            </a:r>
          </a:p>
        </p:txBody>
      </p:sp>
      <p:sp>
        <p:nvSpPr>
          <p:cNvPr id="4" name="TextBox 3">
            <a:extLst>
              <a:ext uri="{FF2B5EF4-FFF2-40B4-BE49-F238E27FC236}">
                <a16:creationId xmlns:a16="http://schemas.microsoft.com/office/drawing/2014/main" id="{C5B97A60-31F5-E44F-9DDC-B9BB98515152}"/>
              </a:ext>
            </a:extLst>
          </p:cNvPr>
          <p:cNvSpPr txBox="1"/>
          <p:nvPr/>
        </p:nvSpPr>
        <p:spPr>
          <a:xfrm>
            <a:off x="5933296" y="2357174"/>
            <a:ext cx="3142207" cy="2000548"/>
          </a:xfrm>
          <a:prstGeom prst="rect">
            <a:avLst/>
          </a:prstGeom>
          <a:solidFill>
            <a:schemeClr val="accent3">
              <a:lumMod val="20000"/>
              <a:lumOff val="80000"/>
            </a:schemeClr>
          </a:solidFill>
          <a:ln>
            <a:solidFill>
              <a:schemeClr val="accent1">
                <a:lumMod val="50000"/>
              </a:schemeClr>
            </a:solidFill>
          </a:ln>
        </p:spPr>
        <p:txBody>
          <a:bodyPr wrap="none" rtlCol="0">
            <a:spAutoFit/>
          </a:bodyPr>
          <a:lstStyle/>
          <a:p>
            <a:r>
              <a:rPr lang="en-US" dirty="0"/>
              <a:t>A collaboration btw</a:t>
            </a:r>
          </a:p>
          <a:p>
            <a:r>
              <a:rPr lang="en-US" dirty="0"/>
              <a:t>  SIO/UCSD, UCLA and UC Berkley</a:t>
            </a:r>
          </a:p>
          <a:p>
            <a:endParaRPr lang="en-US" dirty="0"/>
          </a:p>
          <a:p>
            <a:r>
              <a:rPr lang="en-US" dirty="0"/>
              <a:t>Supported by CEC, EPC-20-00-006</a:t>
            </a:r>
          </a:p>
          <a:p>
            <a:r>
              <a:rPr lang="en-US" sz="1000" dirty="0"/>
              <a:t>“Development of Climate Projections for California </a:t>
            </a:r>
          </a:p>
          <a:p>
            <a:r>
              <a:rPr lang="en-US" sz="1000" dirty="0"/>
              <a:t>    and Identification of Priority Projections”</a:t>
            </a:r>
          </a:p>
          <a:p>
            <a:endParaRPr lang="en-US" sz="1000" dirty="0"/>
          </a:p>
          <a:p>
            <a:endParaRPr lang="en-US" sz="1000" dirty="0"/>
          </a:p>
          <a:p>
            <a:r>
              <a:rPr lang="en-US" dirty="0"/>
              <a:t>Results will also support  California’s </a:t>
            </a:r>
          </a:p>
          <a:p>
            <a:r>
              <a:rPr lang="en-US" dirty="0"/>
              <a:t>    5</a:t>
            </a:r>
            <a:r>
              <a:rPr lang="en-US" baseline="30000" dirty="0"/>
              <a:t>th</a:t>
            </a:r>
            <a:r>
              <a:rPr lang="en-US" dirty="0"/>
              <a:t> Climate  Change Assessment</a:t>
            </a:r>
          </a:p>
        </p:txBody>
      </p:sp>
      <p:pic>
        <p:nvPicPr>
          <p:cNvPr id="147" name="Google Shape;147;p28">
            <a:extLst>
              <a:ext uri="{C183D7F6-B498-43B3-948B-1728B52AA6E4}">
                <adec:decorative xmlns:adec="http://schemas.microsoft.com/office/drawing/2017/decorative" val="1"/>
              </a:ext>
            </a:extLst>
          </p:cNvPr>
          <p:cNvPicPr preferRelativeResize="0"/>
          <p:nvPr/>
        </p:nvPicPr>
        <p:blipFill rotWithShape="1">
          <a:blip r:embed="rId3">
            <a:alphaModFix/>
          </a:blip>
          <a:srcRect t="21811" r="31440" b="550"/>
          <a:stretch/>
        </p:blipFill>
        <p:spPr>
          <a:xfrm>
            <a:off x="-123095" y="1920240"/>
            <a:ext cx="5943600" cy="3200400"/>
          </a:xfrm>
          <a:prstGeom prst="rect">
            <a:avLst/>
          </a:prstGeom>
          <a:noFill/>
          <a:ln>
            <a:noFill/>
          </a:ln>
        </p:spPr>
      </p:pic>
      <p:sp>
        <p:nvSpPr>
          <p:cNvPr id="3" name="TextBox 2">
            <a:extLst>
              <a:ext uri="{FF2B5EF4-FFF2-40B4-BE49-F238E27FC236}">
                <a16:creationId xmlns:a16="http://schemas.microsoft.com/office/drawing/2014/main" id="{491D4ACA-09E2-2F43-822D-3B848E788AE8}"/>
              </a:ext>
            </a:extLst>
          </p:cNvPr>
          <p:cNvSpPr txBox="1"/>
          <p:nvPr/>
        </p:nvSpPr>
        <p:spPr>
          <a:xfrm>
            <a:off x="7236999" y="114200"/>
            <a:ext cx="1595309" cy="276999"/>
          </a:xfrm>
          <a:prstGeom prst="rect">
            <a:avLst/>
          </a:prstGeom>
          <a:noFill/>
        </p:spPr>
        <p:txBody>
          <a:bodyPr wrap="none" rtlCol="0">
            <a:spAutoFit/>
          </a:bodyPr>
          <a:lstStyle/>
          <a:p>
            <a:r>
              <a:rPr lang="en-US" sz="1200" dirty="0"/>
              <a:t>C-DAWG    9/7/2022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3"/>
          <p:cNvSpPr txBox="1">
            <a:spLocks noGrp="1"/>
          </p:cNvSpPr>
          <p:nvPr>
            <p:ph type="title"/>
          </p:nvPr>
        </p:nvSpPr>
        <p:spPr>
          <a:xfrm>
            <a:off x="311700" y="79843"/>
            <a:ext cx="8069104" cy="572700"/>
          </a:xfrm>
          <a:prstGeom prst="rect">
            <a:avLst/>
          </a:prstGeom>
          <a:solidFill>
            <a:schemeClr val="accent4">
              <a:lumMod val="40000"/>
              <a:lumOff val="60000"/>
            </a:schemeClr>
          </a:solidFill>
          <a:ln>
            <a:solidFill>
              <a:schemeClr val="accent1"/>
            </a:solid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   </a:t>
            </a:r>
            <a:r>
              <a:rPr lang="en" sz="2200" dirty="0"/>
              <a:t>Targeted Extreme Case Studies to inform planning and adaptation</a:t>
            </a:r>
            <a:endParaRPr sz="2200" dirty="0"/>
          </a:p>
        </p:txBody>
      </p:sp>
      <p:pic>
        <p:nvPicPr>
          <p:cNvPr id="469" name="Google Shape;469;p53" descr="Picture showing downtown Sacramento during the 1862 flood. Street is inundated with water and people are in row boats on what was dry land prior to the flood."/>
          <p:cNvPicPr preferRelativeResize="0"/>
          <p:nvPr/>
        </p:nvPicPr>
        <p:blipFill>
          <a:blip r:embed="rId3">
            <a:alphaModFix/>
          </a:blip>
          <a:stretch>
            <a:fillRect/>
          </a:stretch>
        </p:blipFill>
        <p:spPr>
          <a:xfrm>
            <a:off x="152400" y="877275"/>
            <a:ext cx="2350875" cy="1324575"/>
          </a:xfrm>
          <a:prstGeom prst="rect">
            <a:avLst/>
          </a:prstGeom>
          <a:noFill/>
          <a:ln w="9525" cap="flat" cmpd="sng">
            <a:solidFill>
              <a:srgbClr val="000000"/>
            </a:solidFill>
            <a:prstDash val="solid"/>
            <a:round/>
            <a:headEnd type="none" w="sm" len="sm"/>
            <a:tailEnd type="none" w="sm" len="sm"/>
          </a:ln>
        </p:spPr>
      </p:pic>
      <p:sp>
        <p:nvSpPr>
          <p:cNvPr id="473" name="Google Shape;473;p53"/>
          <p:cNvSpPr txBox="1"/>
          <p:nvPr/>
        </p:nvSpPr>
        <p:spPr>
          <a:xfrm>
            <a:off x="935175" y="1387600"/>
            <a:ext cx="1568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dirty="0">
                <a:solidFill>
                  <a:srgbClr val="1C4587"/>
                </a:solidFill>
              </a:rPr>
              <a:t>1862 Flood</a:t>
            </a:r>
            <a:endParaRPr sz="1200" dirty="0"/>
          </a:p>
        </p:txBody>
      </p:sp>
      <p:sp>
        <p:nvSpPr>
          <p:cNvPr id="474" name="Google Shape;474;p53"/>
          <p:cNvSpPr txBox="1"/>
          <p:nvPr/>
        </p:nvSpPr>
        <p:spPr>
          <a:xfrm>
            <a:off x="152400" y="2134850"/>
            <a:ext cx="1662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Photo credit: NWS</a:t>
            </a:r>
            <a:endParaRPr sz="1000"/>
          </a:p>
        </p:txBody>
      </p:sp>
      <p:pic>
        <p:nvPicPr>
          <p:cNvPr id="470" name="Google Shape;470;p53" descr="Image showing a heat wave forecast from the National Weather Service."/>
          <p:cNvPicPr preferRelativeResize="0"/>
          <p:nvPr/>
        </p:nvPicPr>
        <p:blipFill>
          <a:blip r:embed="rId4">
            <a:alphaModFix/>
          </a:blip>
          <a:stretch>
            <a:fillRect/>
          </a:stretch>
        </p:blipFill>
        <p:spPr>
          <a:xfrm>
            <a:off x="2758324" y="877275"/>
            <a:ext cx="1662526" cy="1651850"/>
          </a:xfrm>
          <a:prstGeom prst="rect">
            <a:avLst/>
          </a:prstGeom>
          <a:noFill/>
          <a:ln w="9525" cap="flat" cmpd="sng">
            <a:solidFill>
              <a:srgbClr val="000000"/>
            </a:solidFill>
            <a:prstDash val="solid"/>
            <a:round/>
            <a:headEnd type="none" w="sm" len="sm"/>
            <a:tailEnd type="none" w="sm" len="sm"/>
          </a:ln>
        </p:spPr>
      </p:pic>
      <p:sp>
        <p:nvSpPr>
          <p:cNvPr id="478" name="Google Shape;478;p53"/>
          <p:cNvSpPr txBox="1"/>
          <p:nvPr/>
        </p:nvSpPr>
        <p:spPr>
          <a:xfrm>
            <a:off x="2758325" y="1796150"/>
            <a:ext cx="10014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rgbClr val="990000"/>
                </a:solidFill>
              </a:rPr>
              <a:t>Heat </a:t>
            </a:r>
            <a:endParaRPr sz="1700" b="1">
              <a:solidFill>
                <a:srgbClr val="990000"/>
              </a:solidFill>
            </a:endParaRPr>
          </a:p>
          <a:p>
            <a:pPr marL="0" lvl="0" indent="0" algn="l" rtl="0">
              <a:spcBef>
                <a:spcPts val="0"/>
              </a:spcBef>
              <a:spcAft>
                <a:spcPts val="0"/>
              </a:spcAft>
              <a:buNone/>
            </a:pPr>
            <a:r>
              <a:rPr lang="en" sz="1700" b="1">
                <a:solidFill>
                  <a:srgbClr val="990000"/>
                </a:solidFill>
              </a:rPr>
              <a:t>Waves</a:t>
            </a:r>
            <a:endParaRPr sz="1200">
              <a:solidFill>
                <a:srgbClr val="990000"/>
              </a:solidFill>
            </a:endParaRPr>
          </a:p>
        </p:txBody>
      </p:sp>
      <p:sp>
        <p:nvSpPr>
          <p:cNvPr id="475" name="Google Shape;475;p53"/>
          <p:cNvSpPr txBox="1"/>
          <p:nvPr/>
        </p:nvSpPr>
        <p:spPr>
          <a:xfrm>
            <a:off x="2758288" y="2478600"/>
            <a:ext cx="1662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Photo credit: NWS</a:t>
            </a:r>
            <a:endParaRPr sz="1000"/>
          </a:p>
        </p:txBody>
      </p:sp>
      <p:pic>
        <p:nvPicPr>
          <p:cNvPr id="471" name="Google Shape;471;p53" descr="Image showing very low water levels associated with drought."/>
          <p:cNvPicPr preferRelativeResize="0"/>
          <p:nvPr/>
        </p:nvPicPr>
        <p:blipFill>
          <a:blip r:embed="rId5">
            <a:alphaModFix/>
          </a:blip>
          <a:stretch>
            <a:fillRect/>
          </a:stretch>
        </p:blipFill>
        <p:spPr>
          <a:xfrm>
            <a:off x="4553100" y="877275"/>
            <a:ext cx="2114491" cy="951525"/>
          </a:xfrm>
          <a:prstGeom prst="rect">
            <a:avLst/>
          </a:prstGeom>
          <a:noFill/>
          <a:ln w="9525" cap="flat" cmpd="sng">
            <a:solidFill>
              <a:srgbClr val="000000"/>
            </a:solidFill>
            <a:prstDash val="solid"/>
            <a:round/>
            <a:headEnd type="none" w="sm" len="sm"/>
            <a:tailEnd type="none" w="sm" len="sm"/>
          </a:ln>
        </p:spPr>
      </p:pic>
      <p:sp>
        <p:nvSpPr>
          <p:cNvPr id="479" name="Google Shape;479;p53"/>
          <p:cNvSpPr txBox="1"/>
          <p:nvPr/>
        </p:nvSpPr>
        <p:spPr>
          <a:xfrm>
            <a:off x="4553100" y="877275"/>
            <a:ext cx="18894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rgbClr val="F1C232"/>
                </a:solidFill>
              </a:rPr>
              <a:t>Droughts</a:t>
            </a:r>
            <a:endParaRPr sz="1200">
              <a:solidFill>
                <a:srgbClr val="F1C232"/>
              </a:solidFill>
            </a:endParaRPr>
          </a:p>
        </p:txBody>
      </p:sp>
      <p:sp>
        <p:nvSpPr>
          <p:cNvPr id="477" name="Google Shape;477;p53"/>
          <p:cNvSpPr txBox="1"/>
          <p:nvPr/>
        </p:nvSpPr>
        <p:spPr>
          <a:xfrm>
            <a:off x="4553088" y="1796150"/>
            <a:ext cx="1662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Photo credit: PPIC</a:t>
            </a:r>
            <a:endParaRPr sz="1000"/>
          </a:p>
        </p:txBody>
      </p:sp>
      <p:pic>
        <p:nvPicPr>
          <p:cNvPr id="472" name="Google Shape;472;p53" descr="Image depicting extreme fire weather."/>
          <p:cNvPicPr preferRelativeResize="0"/>
          <p:nvPr/>
        </p:nvPicPr>
        <p:blipFill>
          <a:blip r:embed="rId6">
            <a:alphaModFix/>
          </a:blip>
          <a:stretch>
            <a:fillRect/>
          </a:stretch>
        </p:blipFill>
        <p:spPr>
          <a:xfrm>
            <a:off x="6876058" y="877275"/>
            <a:ext cx="2202466" cy="1651850"/>
          </a:xfrm>
          <a:prstGeom prst="rect">
            <a:avLst/>
          </a:prstGeom>
          <a:noFill/>
          <a:ln w="9525" cap="flat" cmpd="sng">
            <a:solidFill>
              <a:srgbClr val="000000"/>
            </a:solidFill>
            <a:prstDash val="solid"/>
            <a:round/>
            <a:headEnd type="none" w="sm" len="sm"/>
            <a:tailEnd type="none" w="sm" len="sm"/>
          </a:ln>
        </p:spPr>
      </p:pic>
      <p:sp>
        <p:nvSpPr>
          <p:cNvPr id="480" name="Google Shape;480;p53"/>
          <p:cNvSpPr txBox="1"/>
          <p:nvPr/>
        </p:nvSpPr>
        <p:spPr>
          <a:xfrm>
            <a:off x="6876050" y="1219525"/>
            <a:ext cx="18894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rgbClr val="FFFF00"/>
                </a:solidFill>
              </a:rPr>
              <a:t>Fire Weather</a:t>
            </a:r>
            <a:r>
              <a:rPr lang="en" sz="1700" b="1"/>
              <a:t> </a:t>
            </a:r>
            <a:endParaRPr sz="1200"/>
          </a:p>
        </p:txBody>
      </p:sp>
      <p:sp>
        <p:nvSpPr>
          <p:cNvPr id="476" name="Google Shape;476;p53"/>
          <p:cNvSpPr txBox="1"/>
          <p:nvPr/>
        </p:nvSpPr>
        <p:spPr>
          <a:xfrm>
            <a:off x="6799838" y="2478600"/>
            <a:ext cx="1662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Photo credit: NWS</a:t>
            </a:r>
            <a:endParaRPr sz="1000"/>
          </a:p>
        </p:txBody>
      </p:sp>
      <p:sp>
        <p:nvSpPr>
          <p:cNvPr id="481" name="Google Shape;481;p53"/>
          <p:cNvSpPr txBox="1"/>
          <p:nvPr/>
        </p:nvSpPr>
        <p:spPr>
          <a:xfrm>
            <a:off x="-15031" y="2837700"/>
            <a:ext cx="8700000" cy="1908600"/>
          </a:xfrm>
          <a:prstGeom prst="rect">
            <a:avLst/>
          </a:prstGeom>
          <a:noFill/>
          <a:ln>
            <a:noFill/>
          </a:ln>
        </p:spPr>
        <p:txBody>
          <a:bodyPr spcFirstLastPara="1" wrap="square" lIns="91425" tIns="91425" rIns="91425" bIns="91425" anchor="t" anchorCtr="0">
            <a:spAutoFit/>
          </a:bodyPr>
          <a:lstStyle/>
          <a:p>
            <a:pPr marL="425450" lvl="0" indent="-285750" algn="l" rtl="0">
              <a:spcBef>
                <a:spcPts val="0"/>
              </a:spcBef>
              <a:spcAft>
                <a:spcPts val="0"/>
              </a:spcAft>
              <a:buSzPts val="1400"/>
              <a:buFont typeface="Arial" panose="020B0604020202020204" pitchFamily="34" charset="0"/>
              <a:buChar char="•"/>
            </a:pPr>
            <a:r>
              <a:rPr lang="en" b="1" i="1" u="sng" dirty="0">
                <a:solidFill>
                  <a:srgbClr val="980000"/>
                </a:solidFill>
              </a:rPr>
              <a:t>WITH ENERGY SECTOR STAKEHOLDERS </a:t>
            </a:r>
            <a:r>
              <a:rPr lang="en" dirty="0"/>
              <a:t>identify 15 cases of great planning relevance for stakeholders using the multiple LOCA downscaled GCMS</a:t>
            </a:r>
            <a:r>
              <a:rPr lang="en" dirty="0">
                <a:solidFill>
                  <a:schemeClr val="accent1"/>
                </a:solidFill>
              </a:rPr>
              <a:t>*</a:t>
            </a:r>
            <a:endParaRPr dirty="0">
              <a:solidFill>
                <a:schemeClr val="accent1"/>
              </a:solidFill>
            </a:endParaRPr>
          </a:p>
          <a:p>
            <a:pPr marL="425450" lvl="0" indent="-285750" algn="l" rtl="0">
              <a:spcBef>
                <a:spcPts val="0"/>
              </a:spcBef>
              <a:spcAft>
                <a:spcPts val="0"/>
              </a:spcAft>
              <a:buSzPts val="1400"/>
              <a:buFont typeface="Arial" panose="020B0604020202020204" pitchFamily="34" charset="0"/>
              <a:buChar char="•"/>
            </a:pPr>
            <a:r>
              <a:rPr lang="en"/>
              <a:t>Dynamically </a:t>
            </a:r>
            <a:r>
              <a:rPr lang="en" dirty="0"/>
              <a:t>downscale the 15 events with WRF</a:t>
            </a:r>
            <a:endParaRPr dirty="0"/>
          </a:p>
          <a:p>
            <a:pPr marL="857250" lvl="0" indent="-298450" algn="l" rtl="0">
              <a:spcBef>
                <a:spcPts val="0"/>
              </a:spcBef>
              <a:spcAft>
                <a:spcPts val="0"/>
              </a:spcAft>
              <a:buClr>
                <a:schemeClr val="dk1"/>
              </a:buClr>
              <a:buSzPts val="1100"/>
              <a:buChar char="●"/>
            </a:pPr>
            <a:r>
              <a:rPr lang="en" dirty="0">
                <a:solidFill>
                  <a:schemeClr val="dk1"/>
                </a:solidFill>
              </a:rPr>
              <a:t>Explore physical mechanism underlying the the events</a:t>
            </a:r>
            <a:endParaRPr dirty="0">
              <a:solidFill>
                <a:schemeClr val="dk1"/>
              </a:solidFill>
            </a:endParaRPr>
          </a:p>
          <a:p>
            <a:pPr marL="857250" lvl="0" indent="-298450" algn="l" rtl="0">
              <a:spcBef>
                <a:spcPts val="0"/>
              </a:spcBef>
              <a:spcAft>
                <a:spcPts val="0"/>
              </a:spcAft>
              <a:buClr>
                <a:schemeClr val="dk1"/>
              </a:buClr>
              <a:buSzPts val="1100"/>
              <a:buChar char="●"/>
            </a:pPr>
            <a:r>
              <a:rPr lang="en" dirty="0">
                <a:solidFill>
                  <a:schemeClr val="dk1"/>
                </a:solidFill>
              </a:rPr>
              <a:t>Produce data for all climate variables at </a:t>
            </a:r>
            <a:r>
              <a:rPr lang="en" dirty="0" err="1">
                <a:solidFill>
                  <a:schemeClr val="dk1"/>
                </a:solidFill>
              </a:rPr>
              <a:t>subdaily</a:t>
            </a:r>
            <a:r>
              <a:rPr lang="en" dirty="0">
                <a:solidFill>
                  <a:schemeClr val="dk1"/>
                </a:solidFill>
              </a:rPr>
              <a:t> resolution </a:t>
            </a:r>
            <a:endParaRPr dirty="0"/>
          </a:p>
          <a:p>
            <a:pPr marL="425450" lvl="0" indent="-285750" algn="l" rtl="0">
              <a:spcBef>
                <a:spcPts val="0"/>
              </a:spcBef>
              <a:spcAft>
                <a:spcPts val="0"/>
              </a:spcAft>
              <a:buSzPts val="1400"/>
              <a:buFont typeface="Arial" panose="020B0604020202020204" pitchFamily="34" charset="0"/>
              <a:buChar char="•"/>
            </a:pPr>
            <a:r>
              <a:rPr lang="en" dirty="0"/>
              <a:t>If relevant conduct hydrologic modeling</a:t>
            </a:r>
            <a:endParaRPr dirty="0"/>
          </a:p>
          <a:p>
            <a:pPr marL="91440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 name="TextBox 1">
            <a:extLst>
              <a:ext uri="{FF2B5EF4-FFF2-40B4-BE49-F238E27FC236}">
                <a16:creationId xmlns:a16="http://schemas.microsoft.com/office/drawing/2014/main" id="{7833AB18-479F-6749-B468-A571EC255CCA}"/>
              </a:ext>
            </a:extLst>
          </p:cNvPr>
          <p:cNvSpPr txBox="1"/>
          <p:nvPr/>
        </p:nvSpPr>
        <p:spPr>
          <a:xfrm>
            <a:off x="5881815" y="3293262"/>
            <a:ext cx="3196709" cy="523220"/>
          </a:xfrm>
          <a:prstGeom prst="rect">
            <a:avLst/>
          </a:prstGeom>
          <a:solidFill>
            <a:schemeClr val="accent1">
              <a:lumMod val="20000"/>
              <a:lumOff val="80000"/>
            </a:schemeClr>
          </a:solidFill>
          <a:ln>
            <a:solidFill>
              <a:schemeClr val="accent1">
                <a:lumMod val="50000"/>
              </a:schemeClr>
            </a:solidFill>
          </a:ln>
        </p:spPr>
        <p:txBody>
          <a:bodyPr wrap="none" rtlCol="0">
            <a:spAutoFit/>
          </a:bodyPr>
          <a:lstStyle/>
          <a:p>
            <a:r>
              <a:rPr lang="en-US" b="1" i="1" dirty="0"/>
              <a:t>Seeking Advice and Feedback from</a:t>
            </a:r>
          </a:p>
          <a:p>
            <a:r>
              <a:rPr lang="en-US" b="1" i="1" dirty="0"/>
              <a:t>    Energy Community</a:t>
            </a:r>
          </a:p>
        </p:txBody>
      </p:sp>
      <p:sp>
        <p:nvSpPr>
          <p:cNvPr id="482" name="Google Shape;482;p53"/>
          <p:cNvSpPr txBox="1"/>
          <p:nvPr/>
        </p:nvSpPr>
        <p:spPr>
          <a:xfrm>
            <a:off x="854850" y="4232379"/>
            <a:ext cx="7434300" cy="6156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t>Full variable suite of variables allow for more detailed modeling of impacts on </a:t>
            </a:r>
            <a:endParaRPr/>
          </a:p>
          <a:p>
            <a:pPr marL="0" lvl="0" indent="0" algn="ctr" rtl="0">
              <a:spcBef>
                <a:spcPts val="0"/>
              </a:spcBef>
              <a:spcAft>
                <a:spcPts val="0"/>
              </a:spcAft>
              <a:buNone/>
            </a:pPr>
            <a:r>
              <a:rPr lang="en"/>
              <a:t>energy and water infrastructure, carbon, fire, and ecosystem modeling.</a:t>
            </a:r>
            <a:endParaRPr/>
          </a:p>
        </p:txBody>
      </p:sp>
      <p:sp>
        <p:nvSpPr>
          <p:cNvPr id="18" name="TextBox 17">
            <a:extLst>
              <a:ext uri="{FF2B5EF4-FFF2-40B4-BE49-F238E27FC236}">
                <a16:creationId xmlns:a16="http://schemas.microsoft.com/office/drawing/2014/main" id="{DE1417C6-BA75-FAE7-2E4C-E1AFE14104D3}"/>
              </a:ext>
            </a:extLst>
          </p:cNvPr>
          <p:cNvSpPr txBox="1"/>
          <p:nvPr/>
        </p:nvSpPr>
        <p:spPr>
          <a:xfrm>
            <a:off x="4174203" y="4860017"/>
            <a:ext cx="4206601" cy="307777"/>
          </a:xfrm>
          <a:prstGeom prst="rect">
            <a:avLst/>
          </a:prstGeom>
          <a:noFill/>
        </p:spPr>
        <p:txBody>
          <a:bodyPr wrap="none" rtlCol="0">
            <a:spAutoFit/>
          </a:bodyPr>
          <a:lstStyle/>
          <a:p>
            <a:r>
              <a:rPr lang="en-US" i="1" dirty="0">
                <a:solidFill>
                  <a:schemeClr val="accent1"/>
                </a:solidFill>
              </a:rPr>
              <a:t>*Potential for 5</a:t>
            </a:r>
            <a:r>
              <a:rPr lang="en-US" i="1" baseline="30000" dirty="0">
                <a:solidFill>
                  <a:schemeClr val="accent1"/>
                </a:solidFill>
              </a:rPr>
              <a:t>th</a:t>
            </a:r>
            <a:r>
              <a:rPr lang="en-US" i="1" dirty="0">
                <a:solidFill>
                  <a:schemeClr val="accent1"/>
                </a:solidFill>
              </a:rPr>
              <a:t> Assessment team to provide input</a:t>
            </a:r>
          </a:p>
        </p:txBody>
      </p:sp>
      <p:sp>
        <p:nvSpPr>
          <p:cNvPr id="483" name="Google Shape;483;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spTree>
    <p:extLst>
      <p:ext uri="{BB962C8B-B14F-4D97-AF65-F5344CB8AC3E}">
        <p14:creationId xmlns:p14="http://schemas.microsoft.com/office/powerpoint/2010/main" val="9562721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FF065971-E362-6748-8674-AECAD7D3EBF2}"/>
              </a:ext>
            </a:extLst>
          </p:cNvPr>
          <p:cNvSpPr txBox="1">
            <a:spLocks noGrp="1"/>
          </p:cNvSpPr>
          <p:nvPr>
            <p:ph type="title" idx="4294967295"/>
          </p:nvPr>
        </p:nvSpPr>
        <p:spPr>
          <a:xfrm>
            <a:off x="2567335" y="52755"/>
            <a:ext cx="4322017" cy="461665"/>
          </a:xfrm>
          <a:prstGeom prst="rect">
            <a:avLst/>
          </a:prstGeom>
          <a:solidFill>
            <a:schemeClr val="accent2">
              <a:lumMod val="20000"/>
              <a:lumOff val="80000"/>
            </a:schemeClr>
          </a:solidFill>
          <a:ln>
            <a:solidFill>
              <a:schemeClr val="accent1">
                <a:lumMod val="50000"/>
              </a:schemeClr>
            </a:solid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ea typeface="Arial"/>
                <a:cs typeface="Arial"/>
                <a:sym typeface="Arial"/>
              </a:rPr>
              <a:t>Deliverables and Time Table</a:t>
            </a:r>
          </a:p>
        </p:txBody>
      </p:sp>
      <p:sp>
        <p:nvSpPr>
          <p:cNvPr id="8" name="TextBox 7">
            <a:extLst>
              <a:ext uri="{FF2B5EF4-FFF2-40B4-BE49-F238E27FC236}">
                <a16:creationId xmlns:a16="http://schemas.microsoft.com/office/drawing/2014/main" id="{11F4EECA-C418-FA44-A70A-71C3461EC6B0}"/>
              </a:ext>
            </a:extLst>
          </p:cNvPr>
          <p:cNvSpPr txBox="1"/>
          <p:nvPr/>
        </p:nvSpPr>
        <p:spPr>
          <a:xfrm>
            <a:off x="298939" y="611050"/>
            <a:ext cx="4572000" cy="369332"/>
          </a:xfrm>
          <a:prstGeom prst="rect">
            <a:avLst/>
          </a:prstGeom>
          <a:solidFill>
            <a:schemeClr val="accent6">
              <a:lumMod val="20000"/>
              <a:lumOff val="80000"/>
            </a:schemeClr>
          </a:solidFill>
        </p:spPr>
        <p:txBody>
          <a:bodyPr wrap="square">
            <a:spAutoFit/>
          </a:bodyPr>
          <a:lstStyle/>
          <a:p>
            <a:r>
              <a:rPr lang="en-US" sz="1800" b="0" i="0" dirty="0">
                <a:solidFill>
                  <a:srgbClr val="222222"/>
                </a:solidFill>
                <a:effectLst/>
                <a:latin typeface="Google Sans"/>
              </a:rPr>
              <a:t>CMIP 6 Model Evaluation </a:t>
            </a:r>
            <a:r>
              <a:rPr lang="en-US" sz="1200" b="0" i="0" dirty="0">
                <a:solidFill>
                  <a:srgbClr val="222222"/>
                </a:solidFill>
                <a:effectLst/>
                <a:latin typeface="Google Sans"/>
              </a:rPr>
              <a:t>for Dynamic Downscaling            </a:t>
            </a:r>
            <a:endParaRPr lang="en-US" sz="1200" dirty="0"/>
          </a:p>
        </p:txBody>
      </p:sp>
      <p:sp>
        <p:nvSpPr>
          <p:cNvPr id="10" name="TextBox 9">
            <a:extLst>
              <a:ext uri="{FF2B5EF4-FFF2-40B4-BE49-F238E27FC236}">
                <a16:creationId xmlns:a16="http://schemas.microsoft.com/office/drawing/2014/main" id="{0089E125-3D91-AC40-B179-91358A5ECAC0}"/>
              </a:ext>
            </a:extLst>
          </p:cNvPr>
          <p:cNvSpPr txBox="1"/>
          <p:nvPr/>
        </p:nvSpPr>
        <p:spPr>
          <a:xfrm>
            <a:off x="298939" y="1071767"/>
            <a:ext cx="4572000" cy="369332"/>
          </a:xfrm>
          <a:prstGeom prst="rect">
            <a:avLst/>
          </a:prstGeom>
          <a:solidFill>
            <a:schemeClr val="accent6">
              <a:lumMod val="20000"/>
              <a:lumOff val="80000"/>
            </a:schemeClr>
          </a:solidFill>
        </p:spPr>
        <p:txBody>
          <a:bodyPr wrap="square">
            <a:spAutoFit/>
          </a:bodyPr>
          <a:lstStyle/>
          <a:p>
            <a:r>
              <a:rPr lang="en-US" sz="1800" b="0" i="0" dirty="0">
                <a:solidFill>
                  <a:srgbClr val="222222"/>
                </a:solidFill>
                <a:effectLst/>
                <a:latin typeface="Google Sans"/>
              </a:rPr>
              <a:t>Dynamical Downscaling of 4 CMIP6 GCM</a:t>
            </a:r>
            <a:endParaRPr lang="en-US" sz="1800" dirty="0"/>
          </a:p>
        </p:txBody>
      </p:sp>
      <p:sp>
        <p:nvSpPr>
          <p:cNvPr id="12" name="TextBox 11">
            <a:extLst>
              <a:ext uri="{FF2B5EF4-FFF2-40B4-BE49-F238E27FC236}">
                <a16:creationId xmlns:a16="http://schemas.microsoft.com/office/drawing/2014/main" id="{437F282B-C5D8-054A-87EC-A9918FF558E8}"/>
              </a:ext>
            </a:extLst>
          </p:cNvPr>
          <p:cNvSpPr txBox="1"/>
          <p:nvPr/>
        </p:nvSpPr>
        <p:spPr>
          <a:xfrm>
            <a:off x="298939" y="1579476"/>
            <a:ext cx="4572000" cy="646331"/>
          </a:xfrm>
          <a:prstGeom prst="rect">
            <a:avLst/>
          </a:prstGeom>
          <a:solidFill>
            <a:schemeClr val="accent6">
              <a:lumMod val="20000"/>
              <a:lumOff val="80000"/>
            </a:schemeClr>
          </a:solidFill>
        </p:spPr>
        <p:txBody>
          <a:bodyPr wrap="square">
            <a:spAutoFit/>
          </a:bodyPr>
          <a:lstStyle/>
          <a:p>
            <a:r>
              <a:rPr lang="en-US" sz="1800" b="0" i="0" dirty="0">
                <a:solidFill>
                  <a:srgbClr val="222222"/>
                </a:solidFill>
                <a:effectLst/>
                <a:latin typeface="Google Sans"/>
              </a:rPr>
              <a:t>Bias Correction </a:t>
            </a:r>
            <a:r>
              <a:rPr lang="en-US" sz="1800" b="0" i="0" dirty="0">
                <a:effectLst/>
                <a:latin typeface="Google Sans"/>
              </a:rPr>
              <a:t>selected daily variables </a:t>
            </a:r>
          </a:p>
          <a:p>
            <a:r>
              <a:rPr lang="en-US" sz="1800" b="0" i="0" dirty="0">
                <a:effectLst/>
                <a:latin typeface="Google Sans"/>
              </a:rPr>
              <a:t>WRF</a:t>
            </a:r>
            <a:r>
              <a:rPr lang="en-US" sz="1800" b="0" i="0" dirty="0">
                <a:solidFill>
                  <a:srgbClr val="222222"/>
                </a:solidFill>
                <a:effectLst/>
                <a:latin typeface="Google Sans"/>
              </a:rPr>
              <a:t> historical    and   </a:t>
            </a:r>
            <a:r>
              <a:rPr lang="en-US" sz="1800" b="0" i="0" dirty="0">
                <a:solidFill>
                  <a:srgbClr val="C00000"/>
                </a:solidFill>
                <a:effectLst/>
                <a:latin typeface="Google Sans"/>
              </a:rPr>
              <a:t>WRF CMIP6 Projections</a:t>
            </a:r>
            <a:endParaRPr lang="en-US" sz="1800" dirty="0">
              <a:solidFill>
                <a:srgbClr val="C00000"/>
              </a:solidFill>
            </a:endParaRPr>
          </a:p>
        </p:txBody>
      </p:sp>
      <p:sp>
        <p:nvSpPr>
          <p:cNvPr id="14" name="TextBox 13">
            <a:extLst>
              <a:ext uri="{FF2B5EF4-FFF2-40B4-BE49-F238E27FC236}">
                <a16:creationId xmlns:a16="http://schemas.microsoft.com/office/drawing/2014/main" id="{5A6F253A-0B8B-0241-AB38-0BD507626971}"/>
              </a:ext>
            </a:extLst>
          </p:cNvPr>
          <p:cNvSpPr txBox="1"/>
          <p:nvPr/>
        </p:nvSpPr>
        <p:spPr>
          <a:xfrm>
            <a:off x="316524" y="2307968"/>
            <a:ext cx="4572000" cy="369332"/>
          </a:xfrm>
          <a:prstGeom prst="rect">
            <a:avLst/>
          </a:prstGeom>
          <a:noFill/>
        </p:spPr>
        <p:txBody>
          <a:bodyPr wrap="square">
            <a:spAutoFit/>
          </a:bodyPr>
          <a:lstStyle/>
          <a:p>
            <a:r>
              <a:rPr lang="en-US" sz="1800" b="0" i="0" dirty="0">
                <a:solidFill>
                  <a:srgbClr val="222222"/>
                </a:solidFill>
                <a:effectLst/>
                <a:latin typeface="Google Sans"/>
              </a:rPr>
              <a:t>LOCA Hybrid downscaling 15 CMIP6 GCM</a:t>
            </a:r>
            <a:endParaRPr lang="en-US" sz="1800" dirty="0"/>
          </a:p>
        </p:txBody>
      </p:sp>
      <p:sp>
        <p:nvSpPr>
          <p:cNvPr id="16" name="TextBox 15">
            <a:extLst>
              <a:ext uri="{FF2B5EF4-FFF2-40B4-BE49-F238E27FC236}">
                <a16:creationId xmlns:a16="http://schemas.microsoft.com/office/drawing/2014/main" id="{FCF7DD66-5173-214B-81A2-1964BFFE9810}"/>
              </a:ext>
            </a:extLst>
          </p:cNvPr>
          <p:cNvSpPr txBox="1"/>
          <p:nvPr/>
        </p:nvSpPr>
        <p:spPr>
          <a:xfrm>
            <a:off x="334100" y="2714139"/>
            <a:ext cx="3077315" cy="369332"/>
          </a:xfrm>
          <a:prstGeom prst="rect">
            <a:avLst/>
          </a:prstGeom>
          <a:solidFill>
            <a:schemeClr val="accent6">
              <a:lumMod val="20000"/>
              <a:lumOff val="80000"/>
            </a:schemeClr>
          </a:solidFill>
        </p:spPr>
        <p:txBody>
          <a:bodyPr wrap="square">
            <a:spAutoFit/>
          </a:bodyPr>
          <a:lstStyle/>
          <a:p>
            <a:r>
              <a:rPr lang="en-US" sz="1800" b="0" i="0" dirty="0">
                <a:solidFill>
                  <a:srgbClr val="222222"/>
                </a:solidFill>
                <a:effectLst/>
                <a:latin typeface="Google Sans"/>
              </a:rPr>
              <a:t>Hydrologic Model Validation</a:t>
            </a:r>
            <a:endParaRPr lang="en-US" sz="1800" dirty="0"/>
          </a:p>
        </p:txBody>
      </p:sp>
      <p:sp>
        <p:nvSpPr>
          <p:cNvPr id="18" name="TextBox 17">
            <a:extLst>
              <a:ext uri="{FF2B5EF4-FFF2-40B4-BE49-F238E27FC236}">
                <a16:creationId xmlns:a16="http://schemas.microsoft.com/office/drawing/2014/main" id="{EE5947DD-DB33-5243-A557-A1B36815F872}"/>
              </a:ext>
            </a:extLst>
          </p:cNvPr>
          <p:cNvSpPr txBox="1"/>
          <p:nvPr/>
        </p:nvSpPr>
        <p:spPr>
          <a:xfrm>
            <a:off x="334100" y="3169640"/>
            <a:ext cx="4572000" cy="369332"/>
          </a:xfrm>
          <a:prstGeom prst="rect">
            <a:avLst/>
          </a:prstGeom>
          <a:noFill/>
        </p:spPr>
        <p:txBody>
          <a:bodyPr wrap="square">
            <a:spAutoFit/>
          </a:bodyPr>
          <a:lstStyle/>
          <a:p>
            <a:r>
              <a:rPr lang="en-US" sz="1800" b="0" i="0" dirty="0">
                <a:solidFill>
                  <a:srgbClr val="222222"/>
                </a:solidFill>
                <a:effectLst/>
                <a:latin typeface="Google Sans"/>
              </a:rPr>
              <a:t>Priority Projections selected</a:t>
            </a:r>
            <a:endParaRPr lang="en-US" sz="1800" dirty="0"/>
          </a:p>
        </p:txBody>
      </p:sp>
      <p:sp>
        <p:nvSpPr>
          <p:cNvPr id="20" name="TextBox 19">
            <a:extLst>
              <a:ext uri="{FF2B5EF4-FFF2-40B4-BE49-F238E27FC236}">
                <a16:creationId xmlns:a16="http://schemas.microsoft.com/office/drawing/2014/main" id="{AC274009-EFE1-CF4D-A4D7-E967EED05D60}"/>
              </a:ext>
            </a:extLst>
          </p:cNvPr>
          <p:cNvSpPr txBox="1"/>
          <p:nvPr/>
        </p:nvSpPr>
        <p:spPr>
          <a:xfrm>
            <a:off x="298930" y="3651087"/>
            <a:ext cx="4572000" cy="369332"/>
          </a:xfrm>
          <a:prstGeom prst="rect">
            <a:avLst/>
          </a:prstGeom>
          <a:noFill/>
        </p:spPr>
        <p:txBody>
          <a:bodyPr wrap="square">
            <a:spAutoFit/>
          </a:bodyPr>
          <a:lstStyle/>
          <a:p>
            <a:r>
              <a:rPr lang="en-US" sz="1800" b="0" i="0" dirty="0">
                <a:solidFill>
                  <a:srgbClr val="222222"/>
                </a:solidFill>
                <a:effectLst/>
                <a:latin typeface="Google Sans"/>
              </a:rPr>
              <a:t>Hydrologic Model from LOCA downscaling </a:t>
            </a:r>
            <a:endParaRPr lang="en-US" sz="1800" dirty="0"/>
          </a:p>
        </p:txBody>
      </p:sp>
      <p:sp>
        <p:nvSpPr>
          <p:cNvPr id="23" name="TextBox 22">
            <a:extLst>
              <a:ext uri="{FF2B5EF4-FFF2-40B4-BE49-F238E27FC236}">
                <a16:creationId xmlns:a16="http://schemas.microsoft.com/office/drawing/2014/main" id="{068D86F8-1900-8C48-A8D7-2ABD10B91F0C}"/>
              </a:ext>
            </a:extLst>
          </p:cNvPr>
          <p:cNvSpPr txBox="1"/>
          <p:nvPr/>
        </p:nvSpPr>
        <p:spPr>
          <a:xfrm>
            <a:off x="298930" y="4136758"/>
            <a:ext cx="4572000" cy="369332"/>
          </a:xfrm>
          <a:prstGeom prst="rect">
            <a:avLst/>
          </a:prstGeom>
          <a:noFill/>
        </p:spPr>
        <p:txBody>
          <a:bodyPr wrap="square">
            <a:spAutoFit/>
          </a:bodyPr>
          <a:lstStyle/>
          <a:p>
            <a:r>
              <a:rPr lang="en-US" sz="1800" b="0" i="0" dirty="0">
                <a:solidFill>
                  <a:srgbClr val="222222"/>
                </a:solidFill>
                <a:effectLst/>
                <a:latin typeface="Google Sans"/>
              </a:rPr>
              <a:t>15 Dynamically Downscaled Target Cases</a:t>
            </a:r>
            <a:endParaRPr lang="en-US" sz="1800" dirty="0"/>
          </a:p>
        </p:txBody>
      </p:sp>
      <p:sp>
        <p:nvSpPr>
          <p:cNvPr id="25" name="TextBox 24">
            <a:extLst>
              <a:ext uri="{FF2B5EF4-FFF2-40B4-BE49-F238E27FC236}">
                <a16:creationId xmlns:a16="http://schemas.microsoft.com/office/drawing/2014/main" id="{64EBF0FC-D17C-8747-BFA8-561D87D2F850}"/>
              </a:ext>
            </a:extLst>
          </p:cNvPr>
          <p:cNvSpPr txBox="1"/>
          <p:nvPr/>
        </p:nvSpPr>
        <p:spPr>
          <a:xfrm>
            <a:off x="369268" y="4600166"/>
            <a:ext cx="4572000" cy="369332"/>
          </a:xfrm>
          <a:prstGeom prst="rect">
            <a:avLst/>
          </a:prstGeom>
          <a:noFill/>
        </p:spPr>
        <p:txBody>
          <a:bodyPr wrap="square">
            <a:spAutoFit/>
          </a:bodyPr>
          <a:lstStyle/>
          <a:p>
            <a:r>
              <a:rPr lang="en-US" sz="1800" b="0" i="0" dirty="0">
                <a:solidFill>
                  <a:srgbClr val="222222"/>
                </a:solidFill>
                <a:effectLst/>
                <a:latin typeface="Google Sans"/>
              </a:rPr>
              <a:t>SLR Projections  </a:t>
            </a:r>
            <a:endParaRPr lang="en-US" sz="1800" dirty="0"/>
          </a:p>
        </p:txBody>
      </p:sp>
      <p:sp>
        <p:nvSpPr>
          <p:cNvPr id="33" name="TextBox 32">
            <a:extLst>
              <a:ext uri="{FF2B5EF4-FFF2-40B4-BE49-F238E27FC236}">
                <a16:creationId xmlns:a16="http://schemas.microsoft.com/office/drawing/2014/main" id="{2F80DE52-DF88-2C46-9930-56107DC1B724}"/>
              </a:ext>
            </a:extLst>
          </p:cNvPr>
          <p:cNvSpPr txBox="1"/>
          <p:nvPr/>
        </p:nvSpPr>
        <p:spPr>
          <a:xfrm>
            <a:off x="5977262" y="1229855"/>
            <a:ext cx="3068469" cy="523220"/>
          </a:xfrm>
          <a:prstGeom prst="rect">
            <a:avLst/>
          </a:prstGeom>
          <a:solidFill>
            <a:schemeClr val="accent4">
              <a:lumMod val="20000"/>
              <a:lumOff val="80000"/>
            </a:schemeClr>
          </a:solidFill>
          <a:ln>
            <a:solidFill>
              <a:schemeClr val="accent1">
                <a:lumMod val="75000"/>
              </a:schemeClr>
            </a:solidFill>
          </a:ln>
        </p:spPr>
        <p:txBody>
          <a:bodyPr wrap="none" rtlCol="0">
            <a:spAutoFit/>
          </a:bodyPr>
          <a:lstStyle/>
          <a:p>
            <a:r>
              <a:rPr lang="en-US" i="1" dirty="0"/>
              <a:t>Green shaded tasks are completed</a:t>
            </a:r>
          </a:p>
          <a:p>
            <a:r>
              <a:rPr lang="en-US" i="1" dirty="0"/>
              <a:t>    dates are best estimates</a:t>
            </a:r>
          </a:p>
        </p:txBody>
      </p:sp>
      <p:sp>
        <p:nvSpPr>
          <p:cNvPr id="27" name="TextBox 26">
            <a:extLst>
              <a:ext uri="{FF2B5EF4-FFF2-40B4-BE49-F238E27FC236}">
                <a16:creationId xmlns:a16="http://schemas.microsoft.com/office/drawing/2014/main" id="{E40F2BBB-4E4F-4E49-8892-0C4A713C8C37}"/>
              </a:ext>
            </a:extLst>
          </p:cNvPr>
          <p:cNvSpPr txBox="1"/>
          <p:nvPr/>
        </p:nvSpPr>
        <p:spPr>
          <a:xfrm>
            <a:off x="6066702" y="2356342"/>
            <a:ext cx="1608133" cy="369332"/>
          </a:xfrm>
          <a:prstGeom prst="rect">
            <a:avLst/>
          </a:prstGeom>
          <a:noFill/>
        </p:spPr>
        <p:txBody>
          <a:bodyPr wrap="none" rtlCol="0">
            <a:spAutoFit/>
          </a:bodyPr>
          <a:lstStyle/>
          <a:p>
            <a:r>
              <a:rPr lang="en-US" sz="1800" dirty="0"/>
              <a:t>Oct-Dec 2022</a:t>
            </a:r>
          </a:p>
        </p:txBody>
      </p:sp>
      <p:sp>
        <p:nvSpPr>
          <p:cNvPr id="28" name="TextBox 27">
            <a:extLst>
              <a:ext uri="{FF2B5EF4-FFF2-40B4-BE49-F238E27FC236}">
                <a16:creationId xmlns:a16="http://schemas.microsoft.com/office/drawing/2014/main" id="{559087B7-2E4B-1340-B054-65C94F3233C8}"/>
              </a:ext>
            </a:extLst>
          </p:cNvPr>
          <p:cNvSpPr txBox="1"/>
          <p:nvPr/>
        </p:nvSpPr>
        <p:spPr>
          <a:xfrm>
            <a:off x="6435981" y="3165233"/>
            <a:ext cx="1056700" cy="369332"/>
          </a:xfrm>
          <a:prstGeom prst="rect">
            <a:avLst/>
          </a:prstGeom>
          <a:noFill/>
        </p:spPr>
        <p:txBody>
          <a:bodyPr wrap="none" rtlCol="0">
            <a:spAutoFit/>
          </a:bodyPr>
          <a:lstStyle/>
          <a:p>
            <a:r>
              <a:rPr lang="en-US" sz="1800" dirty="0"/>
              <a:t>Jul 2023</a:t>
            </a:r>
          </a:p>
        </p:txBody>
      </p:sp>
      <p:sp>
        <p:nvSpPr>
          <p:cNvPr id="29" name="TextBox 28">
            <a:extLst>
              <a:ext uri="{FF2B5EF4-FFF2-40B4-BE49-F238E27FC236}">
                <a16:creationId xmlns:a16="http://schemas.microsoft.com/office/drawing/2014/main" id="{F61C37D9-A92D-694B-B59B-397F9FFB829E}"/>
              </a:ext>
            </a:extLst>
          </p:cNvPr>
          <p:cNvSpPr txBox="1"/>
          <p:nvPr/>
        </p:nvSpPr>
        <p:spPr>
          <a:xfrm>
            <a:off x="6172197" y="3675185"/>
            <a:ext cx="1569660" cy="369332"/>
          </a:xfrm>
          <a:prstGeom prst="rect">
            <a:avLst/>
          </a:prstGeom>
          <a:noFill/>
        </p:spPr>
        <p:txBody>
          <a:bodyPr wrap="none" rtlCol="0">
            <a:spAutoFit/>
          </a:bodyPr>
          <a:lstStyle/>
          <a:p>
            <a:r>
              <a:rPr lang="en-US" sz="1800" dirty="0"/>
              <a:t>Apr-Jun 2023</a:t>
            </a:r>
          </a:p>
        </p:txBody>
      </p:sp>
      <p:sp>
        <p:nvSpPr>
          <p:cNvPr id="30" name="TextBox 29">
            <a:extLst>
              <a:ext uri="{FF2B5EF4-FFF2-40B4-BE49-F238E27FC236}">
                <a16:creationId xmlns:a16="http://schemas.microsoft.com/office/drawing/2014/main" id="{C5A8F6B9-4D17-534F-82B5-6F54D6DF3437}"/>
              </a:ext>
            </a:extLst>
          </p:cNvPr>
          <p:cNvSpPr txBox="1"/>
          <p:nvPr/>
        </p:nvSpPr>
        <p:spPr>
          <a:xfrm>
            <a:off x="6488718" y="4202723"/>
            <a:ext cx="1172116" cy="369332"/>
          </a:xfrm>
          <a:prstGeom prst="rect">
            <a:avLst/>
          </a:prstGeom>
          <a:noFill/>
        </p:spPr>
        <p:txBody>
          <a:bodyPr wrap="none" rtlCol="0">
            <a:spAutoFit/>
          </a:bodyPr>
          <a:lstStyle/>
          <a:p>
            <a:r>
              <a:rPr lang="en-US" sz="1800" dirty="0"/>
              <a:t>Nov 2023</a:t>
            </a:r>
          </a:p>
        </p:txBody>
      </p:sp>
      <p:sp>
        <p:nvSpPr>
          <p:cNvPr id="31" name="TextBox 30">
            <a:extLst>
              <a:ext uri="{FF2B5EF4-FFF2-40B4-BE49-F238E27FC236}">
                <a16:creationId xmlns:a16="http://schemas.microsoft.com/office/drawing/2014/main" id="{4F21F0C9-04B6-1142-9E58-6298FD71316F}"/>
              </a:ext>
            </a:extLst>
          </p:cNvPr>
          <p:cNvSpPr txBox="1"/>
          <p:nvPr/>
        </p:nvSpPr>
        <p:spPr>
          <a:xfrm>
            <a:off x="6502719" y="4617801"/>
            <a:ext cx="1172116" cy="369332"/>
          </a:xfrm>
          <a:prstGeom prst="rect">
            <a:avLst/>
          </a:prstGeom>
          <a:noFill/>
        </p:spPr>
        <p:txBody>
          <a:bodyPr wrap="none" rtlCol="0">
            <a:spAutoFit/>
          </a:bodyPr>
          <a:lstStyle/>
          <a:p>
            <a:r>
              <a:rPr lang="en-US" sz="1800" dirty="0"/>
              <a:t>Nov 2023</a:t>
            </a:r>
          </a:p>
        </p:txBody>
      </p:sp>
      <p:sp>
        <p:nvSpPr>
          <p:cNvPr id="4" name="Slide Number Placeholder 3">
            <a:extLst>
              <a:ext uri="{FF2B5EF4-FFF2-40B4-BE49-F238E27FC236}">
                <a16:creationId xmlns:a16="http://schemas.microsoft.com/office/drawing/2014/main" id="{BE380138-2FD1-0E4E-B204-8490DB77B08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dirty="0"/>
          </a:p>
        </p:txBody>
      </p:sp>
    </p:spTree>
    <p:extLst>
      <p:ext uri="{BB962C8B-B14F-4D97-AF65-F5344CB8AC3E}">
        <p14:creationId xmlns:p14="http://schemas.microsoft.com/office/powerpoint/2010/main" val="1487452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D4304-DC51-3857-3200-D9851C06FF05}"/>
              </a:ext>
            </a:extLst>
          </p:cNvPr>
          <p:cNvSpPr>
            <a:spLocks noGrp="1"/>
          </p:cNvSpPr>
          <p:nvPr>
            <p:ph type="title"/>
          </p:nvPr>
        </p:nvSpPr>
        <p:spPr/>
        <p:txBody>
          <a:bodyPr>
            <a:normAutofit fontScale="90000"/>
          </a:bodyPr>
          <a:lstStyle/>
          <a:p>
            <a:r>
              <a:rPr lang="en-US" dirty="0"/>
              <a:t>Extra slides</a:t>
            </a:r>
          </a:p>
        </p:txBody>
      </p:sp>
      <p:sp>
        <p:nvSpPr>
          <p:cNvPr id="4" name="Slide Number Placeholder 3">
            <a:extLst>
              <a:ext uri="{FF2B5EF4-FFF2-40B4-BE49-F238E27FC236}">
                <a16:creationId xmlns:a16="http://schemas.microsoft.com/office/drawing/2014/main" id="{CF0E257A-A33D-1A81-4371-DBBACE09E7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Tree>
    <p:extLst>
      <p:ext uri="{BB962C8B-B14F-4D97-AF65-F5344CB8AC3E}">
        <p14:creationId xmlns:p14="http://schemas.microsoft.com/office/powerpoint/2010/main" val="526348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2"/>
          <p:cNvSpPr txBox="1">
            <a:spLocks noGrp="1"/>
          </p:cNvSpPr>
          <p:nvPr>
            <p:ph type="title"/>
          </p:nvPr>
        </p:nvSpPr>
        <p:spPr>
          <a:xfrm>
            <a:off x="311700" y="86683"/>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t>Data and Analyses Produced</a:t>
            </a:r>
            <a:endParaRPr dirty="0"/>
          </a:p>
        </p:txBody>
      </p:sp>
      <p:sp>
        <p:nvSpPr>
          <p:cNvPr id="176" name="Google Shape;176;p32"/>
          <p:cNvSpPr txBox="1">
            <a:spLocks noGrp="1"/>
          </p:cNvSpPr>
          <p:nvPr>
            <p:ph type="body" idx="1"/>
          </p:nvPr>
        </p:nvSpPr>
        <p:spPr>
          <a:xfrm>
            <a:off x="311700" y="788252"/>
            <a:ext cx="6774900" cy="4355248"/>
          </a:xfrm>
          <a:prstGeom prst="rect">
            <a:avLst/>
          </a:prstGeom>
        </p:spPr>
        <p:txBody>
          <a:bodyPr spcFirstLastPara="1" wrap="square" lIns="91425" tIns="91425" rIns="91425" bIns="91425" anchor="t" anchorCtr="0">
            <a:noAutofit/>
          </a:bodyPr>
          <a:lstStyle/>
          <a:p>
            <a:pPr marL="285750" indent="-285750">
              <a:lnSpc>
                <a:spcPct val="100000"/>
              </a:lnSpc>
              <a:spcAft>
                <a:spcPts val="1200"/>
              </a:spcAft>
            </a:pPr>
            <a:r>
              <a:rPr lang="en-US" sz="1600" dirty="0">
                <a:solidFill>
                  <a:schemeClr val="tx1"/>
                </a:solidFill>
              </a:rPr>
              <a:t>Global Model Evaluation </a:t>
            </a:r>
            <a:r>
              <a:rPr lang="en-US" sz="1200" i="1" dirty="0">
                <a:solidFill>
                  <a:schemeClr val="tx1"/>
                </a:solidFill>
              </a:rPr>
              <a:t>(report completed and can be shared upon request)</a:t>
            </a:r>
          </a:p>
          <a:p>
            <a:pPr marL="285750" indent="-285750">
              <a:lnSpc>
                <a:spcPct val="100000"/>
              </a:lnSpc>
            </a:pPr>
            <a:r>
              <a:rPr lang="en-US" sz="1600" dirty="0">
                <a:solidFill>
                  <a:schemeClr val="tx1"/>
                </a:solidFill>
              </a:rPr>
              <a:t>4 Dynamically Downscaled GCMs using WRF </a:t>
            </a:r>
          </a:p>
          <a:p>
            <a:pPr marL="742950" lvl="1" indent="-285750">
              <a:lnSpc>
                <a:spcPct val="100000"/>
              </a:lnSpc>
            </a:pPr>
            <a:r>
              <a:rPr lang="en-US" sz="1200" dirty="0">
                <a:solidFill>
                  <a:schemeClr val="bg2"/>
                </a:solidFill>
              </a:rPr>
              <a:t>All SSP370: CESM2; EC-Earth3-Veg, CNRM-ESM2-1, FGOALSg-3 </a:t>
            </a:r>
          </a:p>
          <a:p>
            <a:pPr marL="742950" lvl="1" indent="-285750">
              <a:lnSpc>
                <a:spcPct val="100000"/>
              </a:lnSpc>
            </a:pPr>
            <a:r>
              <a:rPr lang="en-US" sz="1200" dirty="0">
                <a:solidFill>
                  <a:schemeClr val="bg2"/>
                </a:solidFill>
              </a:rPr>
              <a:t>3 km over CA and 9 km of over Western US; 1980-2100</a:t>
            </a:r>
          </a:p>
          <a:p>
            <a:pPr marL="742950" lvl="1" indent="-285750">
              <a:lnSpc>
                <a:spcPct val="100000"/>
              </a:lnSpc>
            </a:pPr>
            <a:r>
              <a:rPr lang="en-US" sz="1200" dirty="0">
                <a:solidFill>
                  <a:schemeClr val="bg2"/>
                </a:solidFill>
              </a:rPr>
              <a:t>Up to 10 more dynamically downscaled GCMs will be available in winter 2022/23; leveraging other funding and supercomputing proposal; all will be SSP370</a:t>
            </a:r>
          </a:p>
          <a:p>
            <a:pPr marL="285750" indent="-285750">
              <a:lnSpc>
                <a:spcPct val="100000"/>
              </a:lnSpc>
              <a:spcBef>
                <a:spcPts val="1200"/>
              </a:spcBef>
            </a:pPr>
            <a:r>
              <a:rPr lang="en-US" sz="1600" dirty="0">
                <a:solidFill>
                  <a:schemeClr val="tx1"/>
                </a:solidFill>
              </a:rPr>
              <a:t>15 LOCA WRF-Hybrid downscaling</a:t>
            </a:r>
          </a:p>
          <a:p>
            <a:pPr marL="742950" lvl="1" indent="-285750">
              <a:lnSpc>
                <a:spcPct val="100000"/>
              </a:lnSpc>
            </a:pPr>
            <a:r>
              <a:rPr lang="en-US" sz="1200" dirty="0">
                <a:solidFill>
                  <a:schemeClr val="bg2"/>
                </a:solidFill>
              </a:rPr>
              <a:t>15 models, SSP 245, 370 and 585, multiple ensemble members</a:t>
            </a:r>
          </a:p>
          <a:p>
            <a:pPr marL="742950" lvl="1" indent="-285750">
              <a:lnSpc>
                <a:spcPct val="100000"/>
              </a:lnSpc>
            </a:pPr>
            <a:r>
              <a:rPr lang="en-US" sz="1200" dirty="0">
                <a:solidFill>
                  <a:schemeClr val="bg2"/>
                </a:solidFill>
              </a:rPr>
              <a:t>3 km over CA, daily, 1950-2100</a:t>
            </a:r>
          </a:p>
          <a:p>
            <a:pPr marL="285750" indent="-285750">
              <a:lnSpc>
                <a:spcPct val="100000"/>
              </a:lnSpc>
              <a:spcBef>
                <a:spcPts val="1200"/>
              </a:spcBef>
            </a:pPr>
            <a:r>
              <a:rPr lang="en-US" sz="1600" dirty="0">
                <a:solidFill>
                  <a:schemeClr val="tx1"/>
                </a:solidFill>
              </a:rPr>
              <a:t>Hydrologic Modeling</a:t>
            </a:r>
          </a:p>
          <a:p>
            <a:pPr marL="742950" lvl="1" indent="-285750">
              <a:lnSpc>
                <a:spcPct val="100000"/>
              </a:lnSpc>
            </a:pPr>
            <a:r>
              <a:rPr lang="en-US" sz="1200" dirty="0">
                <a:solidFill>
                  <a:schemeClr val="bg2"/>
                </a:solidFill>
              </a:rPr>
              <a:t>3 models (Noah-MP, VIC, Sum)</a:t>
            </a:r>
          </a:p>
          <a:p>
            <a:pPr marL="742950" lvl="1" indent="-285750">
              <a:lnSpc>
                <a:spcPct val="100000"/>
              </a:lnSpc>
            </a:pPr>
            <a:r>
              <a:rPr lang="en-US" sz="1200" dirty="0">
                <a:solidFill>
                  <a:schemeClr val="bg2"/>
                </a:solidFill>
              </a:rPr>
              <a:t>Daily variables including stream flow</a:t>
            </a:r>
          </a:p>
          <a:p>
            <a:pPr marL="742950" lvl="1" indent="-285750">
              <a:lnSpc>
                <a:spcPct val="100000"/>
              </a:lnSpc>
            </a:pPr>
            <a:r>
              <a:rPr lang="en-US" sz="1200" dirty="0">
                <a:solidFill>
                  <a:schemeClr val="bg2"/>
                </a:solidFill>
              </a:rPr>
              <a:t>5 LOCA models and 4 WRF models</a:t>
            </a:r>
          </a:p>
          <a:p>
            <a:pPr marL="285750" indent="-285750">
              <a:lnSpc>
                <a:spcPct val="100000"/>
              </a:lnSpc>
              <a:spcBef>
                <a:spcPts val="600"/>
              </a:spcBef>
            </a:pPr>
            <a:r>
              <a:rPr lang="en-US" sz="1600" dirty="0">
                <a:solidFill>
                  <a:schemeClr val="tx1"/>
                </a:solidFill>
              </a:rPr>
              <a:t>Projection of hourly sea level at select locations; 1950-2100</a:t>
            </a:r>
          </a:p>
          <a:p>
            <a:pPr marL="285750" indent="-285750">
              <a:lnSpc>
                <a:spcPct val="100000"/>
              </a:lnSpc>
              <a:spcBef>
                <a:spcPts val="600"/>
              </a:spcBef>
            </a:pPr>
            <a:r>
              <a:rPr lang="en-US" sz="1600" dirty="0">
                <a:solidFill>
                  <a:schemeClr val="tx1"/>
                </a:solidFill>
              </a:rPr>
              <a:t>Selection of Priority Projections </a:t>
            </a:r>
            <a:r>
              <a:rPr lang="en-US" sz="1400" i="1" dirty="0">
                <a:solidFill>
                  <a:schemeClr val="bg2"/>
                </a:solidFill>
              </a:rPr>
              <a:t>(not the same as the 4 WRF GCMs)</a:t>
            </a:r>
          </a:p>
          <a:p>
            <a:pPr marL="285750" indent="-285750">
              <a:lnSpc>
                <a:spcPct val="100000"/>
              </a:lnSpc>
              <a:spcBef>
                <a:spcPts val="600"/>
              </a:spcBef>
            </a:pPr>
            <a:r>
              <a:rPr lang="en-US" sz="1600" dirty="0">
                <a:solidFill>
                  <a:schemeClr val="tx1"/>
                </a:solidFill>
              </a:rPr>
              <a:t>Targeted downscaling cases based on engagement with IOUs</a:t>
            </a:r>
          </a:p>
        </p:txBody>
      </p:sp>
      <p:sp>
        <p:nvSpPr>
          <p:cNvPr id="178" name="Google Shape;178;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sp>
        <p:nvSpPr>
          <p:cNvPr id="3" name="Right Brace 2">
            <a:extLst>
              <a:ext uri="{FF2B5EF4-FFF2-40B4-BE49-F238E27FC236}">
                <a16:creationId xmlns:a16="http://schemas.microsoft.com/office/drawing/2014/main" id="{00DE3812-A365-4B79-9615-3ED80458A856}"/>
              </a:ext>
              <a:ext uri="{C183D7F6-B498-43B3-948B-1728B52AA6E4}">
                <adec:decorative xmlns:adec="http://schemas.microsoft.com/office/drawing/2017/decorative" val="1"/>
              </a:ext>
            </a:extLst>
          </p:cNvPr>
          <p:cNvSpPr/>
          <p:nvPr/>
        </p:nvSpPr>
        <p:spPr>
          <a:xfrm>
            <a:off x="6694714" y="892629"/>
            <a:ext cx="968829" cy="4060371"/>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7FED1220-0A30-4126-D8BA-A94229C26177}"/>
              </a:ext>
            </a:extLst>
          </p:cNvPr>
          <p:cNvSpPr txBox="1"/>
          <p:nvPr/>
        </p:nvSpPr>
        <p:spPr>
          <a:xfrm>
            <a:off x="7663543" y="1788658"/>
            <a:ext cx="1357615" cy="2677656"/>
          </a:xfrm>
          <a:prstGeom prst="rect">
            <a:avLst/>
          </a:prstGeom>
          <a:solidFill>
            <a:schemeClr val="accent4">
              <a:lumMod val="40000"/>
              <a:lumOff val="60000"/>
            </a:schemeClr>
          </a:solidFill>
          <a:ln>
            <a:solidFill>
              <a:schemeClr val="accent1"/>
            </a:solidFill>
          </a:ln>
        </p:spPr>
        <p:txBody>
          <a:bodyPr wrap="square" rtlCol="0">
            <a:spAutoFit/>
          </a:bodyPr>
          <a:lstStyle/>
          <a:p>
            <a:pPr algn="ctr"/>
            <a:r>
              <a:rPr lang="en-US" i="1" dirty="0"/>
              <a:t>Informed by Engagement with IOUs, Energy sector stakeholders, CEC, and </a:t>
            </a:r>
            <a:r>
              <a:rPr lang="en-US" i="1" dirty="0" err="1"/>
              <a:t>intergrant</a:t>
            </a:r>
            <a:r>
              <a:rPr lang="en-US" i="1" dirty="0"/>
              <a:t> coordination via use cases, working groups, meetings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5"/>
          <p:cNvSpPr txBox="1">
            <a:spLocks noGrp="1"/>
          </p:cNvSpPr>
          <p:nvPr>
            <p:ph type="title"/>
          </p:nvPr>
        </p:nvSpPr>
        <p:spPr>
          <a:xfrm>
            <a:off x="311700" y="445025"/>
            <a:ext cx="3756098" cy="572700"/>
          </a:xfrm>
          <a:prstGeom prst="rect">
            <a:avLst/>
          </a:prstGeom>
          <a:solidFill>
            <a:schemeClr val="accent2">
              <a:lumMod val="40000"/>
              <a:lumOff val="60000"/>
            </a:schemeClr>
          </a:solidFill>
          <a:ln>
            <a:solidFill>
              <a:schemeClr val="accent1"/>
            </a:solid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mn-lt"/>
              </a:rPr>
              <a:t>Priority Projections </a:t>
            </a:r>
            <a:r>
              <a:rPr lang="en" dirty="0">
                <a:solidFill>
                  <a:schemeClr val="accent1"/>
                </a:solidFill>
                <a:latin typeface="+mn-lt"/>
              </a:rPr>
              <a:t>*</a:t>
            </a:r>
            <a:endParaRPr dirty="0">
              <a:solidFill>
                <a:schemeClr val="accent1"/>
              </a:solidFill>
              <a:latin typeface="+mn-lt"/>
            </a:endParaRPr>
          </a:p>
        </p:txBody>
      </p:sp>
      <p:sp>
        <p:nvSpPr>
          <p:cNvPr id="304" name="Google Shape;304;p45"/>
          <p:cNvSpPr txBox="1">
            <a:spLocks noGrp="1"/>
          </p:cNvSpPr>
          <p:nvPr>
            <p:ph type="body" idx="1"/>
          </p:nvPr>
        </p:nvSpPr>
        <p:spPr>
          <a:xfrm>
            <a:off x="311700" y="1152475"/>
            <a:ext cx="8520600" cy="1949954"/>
          </a:xfrm>
          <a:prstGeom prst="rect">
            <a:avLst/>
          </a:prstGeom>
        </p:spPr>
        <p:txBody>
          <a:bodyPr spcFirstLastPara="1" wrap="square" lIns="91425" tIns="91425" rIns="91425" bIns="91425" anchor="t" anchorCtr="0">
            <a:normAutofit/>
          </a:bodyPr>
          <a:lstStyle/>
          <a:p>
            <a:pPr marL="114300" indent="0">
              <a:buNone/>
            </a:pPr>
            <a:r>
              <a:rPr lang="en" dirty="0">
                <a:solidFill>
                  <a:schemeClr val="tx1">
                    <a:lumMod val="50000"/>
                    <a:lumOff val="50000"/>
                  </a:schemeClr>
                </a:solidFill>
                <a:latin typeface="+mn-lt"/>
              </a:rPr>
              <a:t>Numerous models; some stakeholders might want to use subset</a:t>
            </a:r>
          </a:p>
          <a:p>
            <a:pPr marL="114300" indent="0">
              <a:spcBef>
                <a:spcPts val="1200"/>
              </a:spcBef>
              <a:buNone/>
            </a:pPr>
            <a:r>
              <a:rPr lang="en" dirty="0">
                <a:solidFill>
                  <a:schemeClr val="tx1">
                    <a:lumMod val="50000"/>
                    <a:lumOff val="50000"/>
                  </a:schemeClr>
                </a:solidFill>
                <a:latin typeface="+mn-lt"/>
              </a:rPr>
              <a:t>Last time picked 4 priority projections with input from stakeholders:</a:t>
            </a:r>
            <a:endParaRPr dirty="0">
              <a:solidFill>
                <a:schemeClr val="tx1">
                  <a:lumMod val="50000"/>
                  <a:lumOff val="50000"/>
                </a:schemeClr>
              </a:solidFill>
              <a:latin typeface="+mn-lt"/>
            </a:endParaRPr>
          </a:p>
          <a:p>
            <a:pPr>
              <a:buSzPts val="1400"/>
              <a:buFont typeface="Courier New" panose="02070309020205020404" pitchFamily="49" charset="0"/>
              <a:buChar char="o"/>
            </a:pPr>
            <a:r>
              <a:rPr lang="en" sz="1700" dirty="0">
                <a:solidFill>
                  <a:schemeClr val="tx1">
                    <a:lumMod val="50000"/>
                    <a:lumOff val="50000"/>
                  </a:schemeClr>
                </a:solidFill>
                <a:latin typeface="+mn-lt"/>
              </a:rPr>
              <a:t>Hot/Dry model</a:t>
            </a:r>
            <a:endParaRPr sz="1700" dirty="0">
              <a:solidFill>
                <a:schemeClr val="tx1">
                  <a:lumMod val="50000"/>
                  <a:lumOff val="50000"/>
                </a:schemeClr>
              </a:solidFill>
              <a:latin typeface="+mn-lt"/>
            </a:endParaRPr>
          </a:p>
          <a:p>
            <a:pPr>
              <a:buSzPts val="1400"/>
              <a:buFont typeface="Courier New" panose="02070309020205020404" pitchFamily="49" charset="0"/>
              <a:buChar char="o"/>
            </a:pPr>
            <a:r>
              <a:rPr lang="en" sz="1700" dirty="0">
                <a:solidFill>
                  <a:schemeClr val="tx1">
                    <a:lumMod val="50000"/>
                    <a:lumOff val="50000"/>
                  </a:schemeClr>
                </a:solidFill>
                <a:latin typeface="+mn-lt"/>
              </a:rPr>
              <a:t>Cool/Wet model</a:t>
            </a:r>
            <a:endParaRPr sz="1700" dirty="0">
              <a:solidFill>
                <a:schemeClr val="tx1">
                  <a:lumMod val="50000"/>
                  <a:lumOff val="50000"/>
                </a:schemeClr>
              </a:solidFill>
              <a:latin typeface="+mn-lt"/>
            </a:endParaRPr>
          </a:p>
          <a:p>
            <a:pPr>
              <a:buSzPts val="1400"/>
              <a:buFont typeface="Courier New" panose="02070309020205020404" pitchFamily="49" charset="0"/>
              <a:buChar char="o"/>
            </a:pPr>
            <a:r>
              <a:rPr lang="en" sz="1700" dirty="0">
                <a:solidFill>
                  <a:schemeClr val="tx1">
                    <a:lumMod val="50000"/>
                    <a:lumOff val="50000"/>
                  </a:schemeClr>
                </a:solidFill>
                <a:latin typeface="+mn-lt"/>
              </a:rPr>
              <a:t>Most average model</a:t>
            </a:r>
            <a:endParaRPr sz="1700" dirty="0">
              <a:solidFill>
                <a:schemeClr val="tx1">
                  <a:lumMod val="50000"/>
                  <a:lumOff val="50000"/>
                </a:schemeClr>
              </a:solidFill>
              <a:latin typeface="+mn-lt"/>
            </a:endParaRPr>
          </a:p>
          <a:p>
            <a:pPr>
              <a:buSzPts val="1400"/>
              <a:buFont typeface="Courier New" panose="02070309020205020404" pitchFamily="49" charset="0"/>
              <a:buChar char="o"/>
            </a:pPr>
            <a:r>
              <a:rPr lang="en" sz="1700" dirty="0">
                <a:solidFill>
                  <a:schemeClr val="tx1">
                    <a:lumMod val="50000"/>
                    <a:lumOff val="50000"/>
                  </a:schemeClr>
                </a:solidFill>
                <a:latin typeface="+mn-lt"/>
              </a:rPr>
              <a:t>Most different model from first 3 </a:t>
            </a:r>
          </a:p>
          <a:p>
            <a:pPr marL="596900" lvl="1" indent="0" algn="l" rtl="0">
              <a:spcBef>
                <a:spcPts val="0"/>
              </a:spcBef>
              <a:spcAft>
                <a:spcPts val="0"/>
              </a:spcAft>
              <a:buSzPts val="1400"/>
              <a:buNone/>
            </a:pPr>
            <a:endParaRPr lang="en-US" dirty="0">
              <a:solidFill>
                <a:schemeClr val="tx1">
                  <a:lumMod val="50000"/>
                  <a:lumOff val="50000"/>
                </a:schemeClr>
              </a:solidFill>
              <a:latin typeface="+mn-lt"/>
            </a:endParaRPr>
          </a:p>
        </p:txBody>
      </p:sp>
      <p:sp>
        <p:nvSpPr>
          <p:cNvPr id="2" name="TextBox 1">
            <a:extLst>
              <a:ext uri="{FF2B5EF4-FFF2-40B4-BE49-F238E27FC236}">
                <a16:creationId xmlns:a16="http://schemas.microsoft.com/office/drawing/2014/main" id="{D9985D9F-0DDB-1FA0-4A60-929986A74B29}"/>
              </a:ext>
            </a:extLst>
          </p:cNvPr>
          <p:cNvSpPr txBox="1"/>
          <p:nvPr/>
        </p:nvSpPr>
        <p:spPr>
          <a:xfrm>
            <a:off x="431711" y="3093108"/>
            <a:ext cx="8298632" cy="1677382"/>
          </a:xfrm>
          <a:prstGeom prst="rect">
            <a:avLst/>
          </a:prstGeom>
          <a:noFill/>
        </p:spPr>
        <p:txBody>
          <a:bodyPr wrap="square" rtlCol="0">
            <a:spAutoFit/>
          </a:bodyPr>
          <a:lstStyle/>
          <a:p>
            <a:pPr lvl="1">
              <a:buSzPts val="1400"/>
            </a:pPr>
            <a:r>
              <a:rPr lang="en-US" sz="2100" dirty="0">
                <a:solidFill>
                  <a:schemeClr val="tx1">
                    <a:lumMod val="50000"/>
                    <a:lumOff val="50000"/>
                  </a:schemeClr>
                </a:solidFill>
              </a:rPr>
              <a:t>Considerations</a:t>
            </a:r>
          </a:p>
          <a:p>
            <a:pPr marL="285750" lvl="3" indent="-285750">
              <a:buFont typeface="Courier New" panose="02070309020205020404" pitchFamily="49" charset="0"/>
              <a:buChar char="o"/>
            </a:pPr>
            <a:r>
              <a:rPr lang="en-US" sz="1700" dirty="0">
                <a:solidFill>
                  <a:schemeClr val="tx1">
                    <a:lumMod val="50000"/>
                    <a:lumOff val="50000"/>
                  </a:schemeClr>
                </a:solidFill>
              </a:rPr>
              <a:t>Will again require iteration with stakeholders: </a:t>
            </a:r>
            <a:r>
              <a:rPr lang="en-US" sz="1700" i="1" dirty="0">
                <a:solidFill>
                  <a:schemeClr val="tx1">
                    <a:lumMod val="50000"/>
                    <a:lumOff val="50000"/>
                  </a:schemeClr>
                </a:solidFill>
              </a:rPr>
              <a:t>What aspects of the full data set do we want to capture?</a:t>
            </a:r>
          </a:p>
          <a:p>
            <a:pPr marL="285750" lvl="3" indent="-285750">
              <a:buFont typeface="Courier New" panose="02070309020205020404" pitchFamily="49" charset="0"/>
              <a:buChar char="o"/>
            </a:pPr>
            <a:r>
              <a:rPr lang="en-US" sz="1700" dirty="0">
                <a:solidFill>
                  <a:schemeClr val="tx1">
                    <a:lumMod val="50000"/>
                    <a:lumOff val="50000"/>
                  </a:schemeClr>
                </a:solidFill>
              </a:rPr>
              <a:t>Would be good to have at least 1 or 2 priority projections be the WRF results?</a:t>
            </a:r>
          </a:p>
          <a:p>
            <a:pPr marL="285750" lvl="3" indent="-285750">
              <a:buFont typeface="Courier New" panose="02070309020205020404" pitchFamily="49" charset="0"/>
              <a:buChar char="o"/>
            </a:pPr>
            <a:r>
              <a:rPr lang="en-US" sz="1700" dirty="0">
                <a:solidFill>
                  <a:schemeClr val="tx1">
                    <a:lumMod val="50000"/>
                    <a:lumOff val="50000"/>
                  </a:schemeClr>
                </a:solidFill>
              </a:rPr>
              <a:t>How many priority projections is the right number?</a:t>
            </a:r>
          </a:p>
          <a:p>
            <a:endParaRPr lang="en-US" dirty="0"/>
          </a:p>
        </p:txBody>
      </p:sp>
      <p:sp>
        <p:nvSpPr>
          <p:cNvPr id="3" name="TextBox 2">
            <a:extLst>
              <a:ext uri="{FF2B5EF4-FFF2-40B4-BE49-F238E27FC236}">
                <a16:creationId xmlns:a16="http://schemas.microsoft.com/office/drawing/2014/main" id="{CBB991CF-3533-A5A1-7FDE-838EA10B4C5C}"/>
              </a:ext>
            </a:extLst>
          </p:cNvPr>
          <p:cNvSpPr txBox="1"/>
          <p:nvPr/>
        </p:nvSpPr>
        <p:spPr>
          <a:xfrm>
            <a:off x="431711" y="4770490"/>
            <a:ext cx="4206601" cy="307777"/>
          </a:xfrm>
          <a:prstGeom prst="rect">
            <a:avLst/>
          </a:prstGeom>
          <a:noFill/>
        </p:spPr>
        <p:txBody>
          <a:bodyPr wrap="none" rtlCol="0">
            <a:spAutoFit/>
          </a:bodyPr>
          <a:lstStyle/>
          <a:p>
            <a:r>
              <a:rPr lang="en-US" i="1" dirty="0">
                <a:solidFill>
                  <a:schemeClr val="accent1"/>
                </a:solidFill>
              </a:rPr>
              <a:t>*Potential for 5</a:t>
            </a:r>
            <a:r>
              <a:rPr lang="en-US" i="1" baseline="30000" dirty="0">
                <a:solidFill>
                  <a:schemeClr val="accent1"/>
                </a:solidFill>
              </a:rPr>
              <a:t>th</a:t>
            </a:r>
            <a:r>
              <a:rPr lang="en-US" i="1" dirty="0">
                <a:solidFill>
                  <a:schemeClr val="accent1"/>
                </a:solidFill>
              </a:rPr>
              <a:t> Assessment team to provide input</a:t>
            </a:r>
          </a:p>
        </p:txBody>
      </p:sp>
      <p:sp>
        <p:nvSpPr>
          <p:cNvPr id="305" name="Google Shape;305;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spTree>
    <p:extLst>
      <p:ext uri="{BB962C8B-B14F-4D97-AF65-F5344CB8AC3E}">
        <p14:creationId xmlns:p14="http://schemas.microsoft.com/office/powerpoint/2010/main" val="3346235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9"/>
          <p:cNvSpPr txBox="1">
            <a:spLocks noGrp="1"/>
          </p:cNvSpPr>
          <p:nvPr>
            <p:ph type="title"/>
          </p:nvPr>
        </p:nvSpPr>
        <p:spPr>
          <a:xfrm>
            <a:off x="226208" y="227311"/>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Downscaling 101</a:t>
            </a:r>
            <a:endParaRPr dirty="0"/>
          </a:p>
        </p:txBody>
      </p:sp>
      <p:sp>
        <p:nvSpPr>
          <p:cNvPr id="250" name="Google Shape;250;p39"/>
          <p:cNvSpPr txBox="1">
            <a:spLocks noGrp="1"/>
          </p:cNvSpPr>
          <p:nvPr>
            <p:ph type="body" idx="1"/>
          </p:nvPr>
        </p:nvSpPr>
        <p:spPr>
          <a:xfrm>
            <a:off x="311700" y="696686"/>
            <a:ext cx="8520600" cy="4360131"/>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dirty="0"/>
              <a:t>Dynamical downscaling gives depth</a:t>
            </a:r>
            <a:endParaRPr dirty="0"/>
          </a:p>
          <a:p>
            <a:pPr marL="914400" lvl="1" indent="-317500" algn="l" rtl="0">
              <a:spcBef>
                <a:spcPts val="0"/>
              </a:spcBef>
              <a:spcAft>
                <a:spcPts val="0"/>
              </a:spcAft>
              <a:buSzPts val="1400"/>
              <a:buChar char="○"/>
            </a:pPr>
            <a:r>
              <a:rPr lang="en" dirty="0"/>
              <a:t>Large number of variables</a:t>
            </a:r>
            <a:endParaRPr dirty="0"/>
          </a:p>
          <a:p>
            <a:pPr marL="914400" lvl="1" indent="-317500" algn="l" rtl="0">
              <a:spcBef>
                <a:spcPts val="0"/>
              </a:spcBef>
              <a:spcAft>
                <a:spcPts val="0"/>
              </a:spcAft>
              <a:buSzPts val="1400"/>
              <a:buChar char="○"/>
            </a:pPr>
            <a:r>
              <a:rPr lang="en" dirty="0"/>
              <a:t>Less assumptions of the future being like history (still some due to parameterizations)</a:t>
            </a:r>
            <a:endParaRPr dirty="0"/>
          </a:p>
          <a:p>
            <a:pPr marL="914400" lvl="1" indent="-317500" algn="l" rtl="0">
              <a:spcBef>
                <a:spcPts val="0"/>
              </a:spcBef>
              <a:spcAft>
                <a:spcPts val="0"/>
              </a:spcAft>
              <a:buSzPts val="1400"/>
              <a:buChar char="○"/>
            </a:pPr>
            <a:r>
              <a:rPr lang="en" dirty="0"/>
              <a:t>Computationally expensive, so limited models/scenarios/ensemble members</a:t>
            </a:r>
          </a:p>
          <a:p>
            <a:pPr marL="914400" lvl="1" indent="-317500" algn="l" rtl="0">
              <a:spcBef>
                <a:spcPts val="0"/>
              </a:spcBef>
              <a:spcAft>
                <a:spcPts val="0"/>
              </a:spcAft>
              <a:buSzPts val="1400"/>
              <a:buChar char="○"/>
            </a:pPr>
            <a:r>
              <a:rPr lang="en" dirty="0"/>
              <a:t>Higher temporal resolution possible</a:t>
            </a:r>
          </a:p>
          <a:p>
            <a:pPr marL="914400" lvl="1" indent="-317500" algn="l" rtl="0">
              <a:spcBef>
                <a:spcPts val="0"/>
              </a:spcBef>
              <a:spcAft>
                <a:spcPts val="0"/>
              </a:spcAft>
              <a:buSzPts val="1400"/>
              <a:buChar char="○"/>
            </a:pPr>
            <a:r>
              <a:rPr lang="en-US" dirty="0"/>
              <a:t>Benefits from bias correction</a:t>
            </a:r>
            <a:endParaRPr dirty="0"/>
          </a:p>
          <a:p>
            <a:pPr marL="457200" lvl="0" indent="-342900" algn="l" rtl="0">
              <a:spcBef>
                <a:spcPts val="600"/>
              </a:spcBef>
              <a:spcAft>
                <a:spcPts val="0"/>
              </a:spcAft>
              <a:buSzPts val="1800"/>
              <a:buChar char="●"/>
            </a:pPr>
            <a:r>
              <a:rPr lang="en" dirty="0"/>
              <a:t>Statistical downscaling gives breadth</a:t>
            </a:r>
            <a:endParaRPr dirty="0"/>
          </a:p>
          <a:p>
            <a:pPr marL="914400" lvl="1" indent="-317500" algn="l" rtl="0">
              <a:spcBef>
                <a:spcPts val="0"/>
              </a:spcBef>
              <a:spcAft>
                <a:spcPts val="0"/>
              </a:spcAft>
              <a:buSzPts val="1400"/>
              <a:buChar char="○"/>
            </a:pPr>
            <a:r>
              <a:rPr lang="en" dirty="0"/>
              <a:t>Affordable means many models/scenarios/ensemble members</a:t>
            </a:r>
            <a:endParaRPr dirty="0"/>
          </a:p>
          <a:p>
            <a:pPr marL="914400" lvl="1" indent="-317500" algn="l" rtl="0">
              <a:spcBef>
                <a:spcPts val="0"/>
              </a:spcBef>
              <a:spcAft>
                <a:spcPts val="0"/>
              </a:spcAft>
              <a:buSzPts val="1400"/>
              <a:buChar char="○"/>
            </a:pPr>
            <a:r>
              <a:rPr lang="en" dirty="0"/>
              <a:t>Fewer variables: temperature, precipitation, humidity, wind, surface solar insolation</a:t>
            </a:r>
            <a:endParaRPr dirty="0"/>
          </a:p>
          <a:p>
            <a:pPr marL="914400" lvl="1" indent="-317500" algn="l" rtl="0">
              <a:spcBef>
                <a:spcPts val="0"/>
              </a:spcBef>
              <a:spcAft>
                <a:spcPts val="0"/>
              </a:spcAft>
              <a:buSzPts val="1400"/>
              <a:buChar char="○"/>
            </a:pPr>
            <a:r>
              <a:rPr lang="en" dirty="0"/>
              <a:t>Will be using LOCA2</a:t>
            </a:r>
            <a:endParaRPr dirty="0"/>
          </a:p>
          <a:p>
            <a:pPr marL="1371600" lvl="2" indent="-317500" algn="l" rtl="0">
              <a:spcBef>
                <a:spcPts val="0"/>
              </a:spcBef>
              <a:spcAft>
                <a:spcPts val="0"/>
              </a:spcAft>
              <a:buSzPts val="1400"/>
              <a:buChar char="■"/>
            </a:pPr>
            <a:r>
              <a:rPr lang="en" dirty="0"/>
              <a:t>Improved representation of extremes, especially precipitation</a:t>
            </a:r>
          </a:p>
          <a:p>
            <a:pPr marL="1371600" lvl="2" indent="-317500" algn="l" rtl="0">
              <a:spcBef>
                <a:spcPts val="0"/>
              </a:spcBef>
              <a:spcAft>
                <a:spcPts val="0"/>
              </a:spcAft>
              <a:buSzPts val="1400"/>
              <a:buChar char="■"/>
            </a:pPr>
            <a:r>
              <a:rPr lang="en" dirty="0"/>
              <a:t>Bias correction is part of the process </a:t>
            </a:r>
            <a:endParaRPr dirty="0"/>
          </a:p>
          <a:p>
            <a:pPr marL="457200" lvl="0" indent="-342900" algn="l" rtl="0">
              <a:spcBef>
                <a:spcPts val="600"/>
              </a:spcBef>
              <a:spcAft>
                <a:spcPts val="0"/>
              </a:spcAft>
              <a:buSzPts val="1800"/>
              <a:buChar char="●"/>
            </a:pPr>
            <a:r>
              <a:rPr lang="en" dirty="0"/>
              <a:t>Hybrid statistical/dynamical downscaling</a:t>
            </a:r>
            <a:endParaRPr dirty="0"/>
          </a:p>
          <a:p>
            <a:pPr marL="914400" lvl="1" indent="-317500" algn="l" rtl="0">
              <a:spcBef>
                <a:spcPts val="0"/>
              </a:spcBef>
              <a:spcAft>
                <a:spcPts val="0"/>
              </a:spcAft>
              <a:buSzPts val="1400"/>
              <a:buChar char="○"/>
            </a:pPr>
            <a:r>
              <a:rPr lang="en" dirty="0"/>
              <a:t>Statistical downscaling will be trained using information from WRF dynamical downscaling</a:t>
            </a:r>
            <a:endParaRPr dirty="0"/>
          </a:p>
          <a:p>
            <a:pPr marL="914400" lvl="1" indent="-317500" algn="l" rtl="0">
              <a:spcBef>
                <a:spcPts val="0"/>
              </a:spcBef>
              <a:spcAft>
                <a:spcPts val="0"/>
              </a:spcAft>
              <a:buSzPts val="1400"/>
              <a:buChar char="○"/>
            </a:pPr>
            <a:r>
              <a:rPr lang="en" dirty="0"/>
              <a:t>Help capture some aspects of the WRF results in the statistical output; limits stationarity assumptions</a:t>
            </a:r>
          </a:p>
          <a:p>
            <a:pPr marL="914400" lvl="1" indent="-317500" algn="l" rtl="0">
              <a:spcBef>
                <a:spcPts val="0"/>
              </a:spcBef>
              <a:spcAft>
                <a:spcPts val="0"/>
              </a:spcAft>
              <a:buSzPts val="1400"/>
              <a:buChar char="○"/>
            </a:pPr>
            <a:r>
              <a:rPr lang="en" dirty="0"/>
              <a:t>Still requires data for downscaling to be saved by</a:t>
            </a:r>
            <a:r>
              <a:rPr lang="en-US" dirty="0"/>
              <a:t> t</a:t>
            </a:r>
            <a:r>
              <a:rPr lang="en" dirty="0"/>
              <a:t>he GCM</a:t>
            </a:r>
            <a:endParaRPr dirty="0"/>
          </a:p>
        </p:txBody>
      </p:sp>
      <p:sp>
        <p:nvSpPr>
          <p:cNvPr id="251" name="Google Shape;251;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614BB-E282-9746-B19F-8BE9061B0204}"/>
              </a:ext>
            </a:extLst>
          </p:cNvPr>
          <p:cNvSpPr>
            <a:spLocks noGrp="1"/>
          </p:cNvSpPr>
          <p:nvPr>
            <p:ph type="title"/>
          </p:nvPr>
        </p:nvSpPr>
        <p:spPr>
          <a:xfrm>
            <a:off x="474881" y="-124662"/>
            <a:ext cx="7886700" cy="994172"/>
          </a:xfrm>
        </p:spPr>
        <p:txBody>
          <a:bodyPr>
            <a:normAutofit/>
          </a:bodyPr>
          <a:lstStyle/>
          <a:p>
            <a:r>
              <a:rPr lang="en-US" sz="2000" b="1" dirty="0"/>
              <a:t>Dynamical downscaling - Variables</a:t>
            </a:r>
          </a:p>
        </p:txBody>
      </p:sp>
      <p:sp>
        <p:nvSpPr>
          <p:cNvPr id="3" name="Rectangle 2" descr="Image showing 21 hourly variables that have been selected through engagement with hydrologic and fire modelers.">
            <a:extLst>
              <a:ext uri="{FF2B5EF4-FFF2-40B4-BE49-F238E27FC236}">
                <a16:creationId xmlns:a16="http://schemas.microsoft.com/office/drawing/2014/main" id="{2B93570C-47F7-13C0-98D4-07A095CB920B}"/>
              </a:ext>
            </a:extLst>
          </p:cNvPr>
          <p:cNvSpPr/>
          <p:nvPr/>
        </p:nvSpPr>
        <p:spPr>
          <a:xfrm>
            <a:off x="217714" y="913109"/>
            <a:ext cx="4582886" cy="395360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B524F33-5FF9-9349-A908-92AB74BDD7A8}"/>
              </a:ext>
            </a:extLst>
          </p:cNvPr>
          <p:cNvSpPr txBox="1"/>
          <p:nvPr/>
        </p:nvSpPr>
        <p:spPr>
          <a:xfrm>
            <a:off x="509546" y="1026471"/>
            <a:ext cx="3985640" cy="869469"/>
          </a:xfrm>
          <a:prstGeom prst="rect">
            <a:avLst/>
          </a:prstGeom>
          <a:noFill/>
        </p:spPr>
        <p:txBody>
          <a:bodyPr wrap="square" rtlCol="0">
            <a:spAutoFit/>
          </a:bodyPr>
          <a:lstStyle/>
          <a:p>
            <a:r>
              <a:rPr lang="en-US" sz="1600" b="1" dirty="0"/>
              <a:t>Tier 2 Variables</a:t>
            </a:r>
            <a:r>
              <a:rPr lang="en-US" sz="1600" dirty="0"/>
              <a:t>: </a:t>
            </a:r>
            <a:r>
              <a:rPr lang="en-US" sz="1200" dirty="0"/>
              <a:t>21 select hourly variables informed by engagement with hydrologic, and fire modelers</a:t>
            </a:r>
          </a:p>
          <a:p>
            <a:endParaRPr lang="en-US" sz="1050" dirty="0"/>
          </a:p>
        </p:txBody>
      </p:sp>
      <p:sp>
        <p:nvSpPr>
          <p:cNvPr id="10" name="Rectangle 9" descr="Image showing a list of 37 daily variables that have been deemed high-priority vis-a-vis their significance to surface energy and water budgets, integrated quantities, and daily extremes.">
            <a:extLst>
              <a:ext uri="{FF2B5EF4-FFF2-40B4-BE49-F238E27FC236}">
                <a16:creationId xmlns:a16="http://schemas.microsoft.com/office/drawing/2014/main" id="{7BBFBDCE-DD8D-AE99-BBEA-FE93CAF68C45}"/>
              </a:ext>
            </a:extLst>
          </p:cNvPr>
          <p:cNvSpPr/>
          <p:nvPr/>
        </p:nvSpPr>
        <p:spPr>
          <a:xfrm>
            <a:off x="5051031" y="22867"/>
            <a:ext cx="3822968" cy="509776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783EFB3-CF17-004A-BF5E-63745D1174C3}"/>
              </a:ext>
            </a:extLst>
          </p:cNvPr>
          <p:cNvSpPr txBox="1"/>
          <p:nvPr/>
        </p:nvSpPr>
        <p:spPr>
          <a:xfrm>
            <a:off x="5151084" y="179431"/>
            <a:ext cx="3722915" cy="707886"/>
          </a:xfrm>
          <a:prstGeom prst="rect">
            <a:avLst/>
          </a:prstGeom>
          <a:noFill/>
        </p:spPr>
        <p:txBody>
          <a:bodyPr wrap="square" rtlCol="0">
            <a:spAutoFit/>
          </a:bodyPr>
          <a:lstStyle/>
          <a:p>
            <a:pPr marL="0" indent="0">
              <a:buNone/>
            </a:pPr>
            <a:r>
              <a:rPr lang="en-US" sz="1600" b="1" dirty="0"/>
              <a:t>Tier 3 variables</a:t>
            </a:r>
            <a:r>
              <a:rPr lang="en-US" sz="1050" dirty="0"/>
              <a:t>: </a:t>
            </a:r>
            <a:r>
              <a:rPr lang="en-US" sz="1200" dirty="0"/>
              <a:t>37 select daily high-priority variables pertinent to the surface energy and water budgets, integrated quantities, and daily extremes</a:t>
            </a:r>
          </a:p>
        </p:txBody>
      </p:sp>
      <p:sp>
        <p:nvSpPr>
          <p:cNvPr id="9" name="TextBox 8">
            <a:extLst>
              <a:ext uri="{FF2B5EF4-FFF2-40B4-BE49-F238E27FC236}">
                <a16:creationId xmlns:a16="http://schemas.microsoft.com/office/drawing/2014/main" id="{425D1C9F-7381-DD4A-BEB2-D5D9FC6A4AF4}"/>
              </a:ext>
            </a:extLst>
          </p:cNvPr>
          <p:cNvSpPr txBox="1"/>
          <p:nvPr/>
        </p:nvSpPr>
        <p:spPr>
          <a:xfrm>
            <a:off x="5248268" y="4866717"/>
            <a:ext cx="3789580" cy="253916"/>
          </a:xfrm>
          <a:prstGeom prst="rect">
            <a:avLst/>
          </a:prstGeom>
          <a:noFill/>
        </p:spPr>
        <p:txBody>
          <a:bodyPr wrap="square" rtlCol="0">
            <a:spAutoFit/>
          </a:bodyPr>
          <a:lstStyle/>
          <a:p>
            <a:r>
              <a:rPr lang="en-US" sz="1050" i="1" dirty="0"/>
              <a:t>Recently added, 10 m daily mean windspeed [m/s] ‘</a:t>
            </a:r>
          </a:p>
        </p:txBody>
      </p:sp>
      <p:pic>
        <p:nvPicPr>
          <p:cNvPr id="4" name="Picture 3">
            <a:extLst>
              <a:ext uri="{FF2B5EF4-FFF2-40B4-BE49-F238E27FC236}">
                <a16:creationId xmlns:a16="http://schemas.microsoft.com/office/drawing/2014/main" id="{307A916B-F104-6A48-BCD0-0A08B886093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051031" y="807523"/>
            <a:ext cx="3789580" cy="4059194"/>
          </a:xfrm>
          <a:prstGeom prst="rect">
            <a:avLst/>
          </a:prstGeom>
          <a:ln>
            <a:noFill/>
          </a:ln>
        </p:spPr>
      </p:pic>
      <p:pic>
        <p:nvPicPr>
          <p:cNvPr id="5" name="Picture 4">
            <a:extLst>
              <a:ext uri="{FF2B5EF4-FFF2-40B4-BE49-F238E27FC236}">
                <a16:creationId xmlns:a16="http://schemas.microsoft.com/office/drawing/2014/main" id="{34C2793E-7150-D747-84C5-F2F5C27B454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2201" y="1895940"/>
            <a:ext cx="4580331" cy="2970777"/>
          </a:xfrm>
          <a:prstGeom prst="rect">
            <a:avLst/>
          </a:prstGeom>
        </p:spPr>
      </p:pic>
      <p:pic>
        <p:nvPicPr>
          <p:cNvPr id="6" name="Picture 5">
            <a:extLst>
              <a:ext uri="{FF2B5EF4-FFF2-40B4-BE49-F238E27FC236}">
                <a16:creationId xmlns:a16="http://schemas.microsoft.com/office/drawing/2014/main" id="{9E88F24C-19A3-C846-AA1E-BFD80CB1CDF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981585" y="887317"/>
            <a:ext cx="3641983" cy="573888"/>
          </a:xfrm>
          <a:prstGeom prst="rect">
            <a:avLst/>
          </a:prstGeom>
        </p:spPr>
      </p:pic>
    </p:spTree>
    <p:extLst>
      <p:ext uri="{BB962C8B-B14F-4D97-AF65-F5344CB8AC3E}">
        <p14:creationId xmlns:p14="http://schemas.microsoft.com/office/powerpoint/2010/main" val="2144787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576;p60">
            <a:extLst>
              <a:ext uri="{FF2B5EF4-FFF2-40B4-BE49-F238E27FC236}">
                <a16:creationId xmlns:a16="http://schemas.microsoft.com/office/drawing/2014/main" id="{4602CEED-8491-1548-9EB8-E4E435ADB3FD}"/>
              </a:ext>
            </a:extLst>
          </p:cNvPr>
          <p:cNvSpPr txBox="1">
            <a:spLocks noGrp="1"/>
          </p:cNvSpPr>
          <p:nvPr>
            <p:ph type="title" idx="4294967295"/>
          </p:nvPr>
        </p:nvSpPr>
        <p:spPr>
          <a:xfrm>
            <a:off x="2150859" y="176963"/>
            <a:ext cx="3187448" cy="529172"/>
          </a:xfrm>
          <a:prstGeom prst="rect">
            <a:avLst/>
          </a:prstGeom>
          <a:solidFill>
            <a:schemeClr val="accent2">
              <a:lumMod val="40000"/>
              <a:lumOff val="60000"/>
            </a:schemeClr>
          </a:solidFill>
          <a:ln>
            <a:solidFill>
              <a:schemeClr val="accent1"/>
            </a:solid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chemeClr val="dk1"/>
              </a:buClr>
              <a:buSzPts val="3300"/>
              <a:buFont typeface="Calibri"/>
              <a:buNone/>
              <a:tabLst/>
              <a:defRPr/>
            </a:pPr>
            <a:r>
              <a:rPr kumimoji="0" lang="en-US" sz="2800" b="1" i="0" u="none" strike="noStrike" kern="0" cap="none" spc="0" normalizeH="0" baseline="0" noProof="0" dirty="0">
                <a:ln>
                  <a:noFill/>
                </a:ln>
                <a:solidFill>
                  <a:schemeClr val="dk1"/>
                </a:solidFill>
                <a:effectLst/>
                <a:uLnTx/>
                <a:uFillTx/>
                <a:latin typeface="Arial"/>
                <a:ea typeface="Arial"/>
                <a:cs typeface="Arial"/>
                <a:sym typeface="Arial"/>
              </a:rPr>
              <a:t>Project Timeline</a:t>
            </a:r>
          </a:p>
        </p:txBody>
      </p:sp>
      <p:sp>
        <p:nvSpPr>
          <p:cNvPr id="2" name="Up Arrow 1">
            <a:extLst>
              <a:ext uri="{FF2B5EF4-FFF2-40B4-BE49-F238E27FC236}">
                <a16:creationId xmlns:a16="http://schemas.microsoft.com/office/drawing/2014/main" id="{0611BF44-955A-DD4C-820E-8DAA096E5CF2}"/>
              </a:ext>
              <a:ext uri="{C183D7F6-B498-43B3-948B-1728B52AA6E4}">
                <adec:decorative xmlns:adec="http://schemas.microsoft.com/office/drawing/2017/decorative" val="1"/>
              </a:ext>
            </a:extLst>
          </p:cNvPr>
          <p:cNvSpPr/>
          <p:nvPr/>
        </p:nvSpPr>
        <p:spPr>
          <a:xfrm rot="3748663">
            <a:off x="3678889" y="-2091917"/>
            <a:ext cx="1260630" cy="8919743"/>
          </a:xfrm>
          <a:prstGeom prst="upArrow">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0CF9E92-59DE-844E-B471-52A1CBDBE432}"/>
              </a:ext>
            </a:extLst>
          </p:cNvPr>
          <p:cNvSpPr txBox="1"/>
          <p:nvPr/>
        </p:nvSpPr>
        <p:spPr>
          <a:xfrm rot="19895001">
            <a:off x="1735059" y="2516908"/>
            <a:ext cx="4019049" cy="307777"/>
          </a:xfrm>
          <a:prstGeom prst="rect">
            <a:avLst/>
          </a:prstGeom>
          <a:noFill/>
        </p:spPr>
        <p:txBody>
          <a:bodyPr wrap="none" rtlCol="0">
            <a:spAutoFit/>
          </a:bodyPr>
          <a:lstStyle/>
          <a:p>
            <a:r>
              <a:rPr lang="en-US" dirty="0"/>
              <a:t>Stakeholder		 Engagement</a:t>
            </a:r>
          </a:p>
        </p:txBody>
      </p:sp>
      <p:sp>
        <p:nvSpPr>
          <p:cNvPr id="4" name="Right Arrow 3">
            <a:extLst>
              <a:ext uri="{FF2B5EF4-FFF2-40B4-BE49-F238E27FC236}">
                <a16:creationId xmlns:a16="http://schemas.microsoft.com/office/drawing/2014/main" id="{C0EC3023-C8F0-2142-A912-0F944F391E10}"/>
              </a:ext>
              <a:ext uri="{C183D7F6-B498-43B3-948B-1728B52AA6E4}">
                <adec:decorative xmlns:adec="http://schemas.microsoft.com/office/drawing/2017/decorative" val="1"/>
              </a:ext>
            </a:extLst>
          </p:cNvPr>
          <p:cNvSpPr/>
          <p:nvPr/>
        </p:nvSpPr>
        <p:spPr>
          <a:xfrm>
            <a:off x="192641" y="655562"/>
            <a:ext cx="1656708" cy="12078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extBox 5">
            <a:extLst>
              <a:ext uri="{FF2B5EF4-FFF2-40B4-BE49-F238E27FC236}">
                <a16:creationId xmlns:a16="http://schemas.microsoft.com/office/drawing/2014/main" id="{421A63DB-0BBF-D444-A5E3-5B3A716AA045}"/>
              </a:ext>
            </a:extLst>
          </p:cNvPr>
          <p:cNvSpPr txBox="1"/>
          <p:nvPr/>
        </p:nvSpPr>
        <p:spPr>
          <a:xfrm>
            <a:off x="84768" y="968423"/>
            <a:ext cx="1711313" cy="577081"/>
          </a:xfrm>
          <a:prstGeom prst="rect">
            <a:avLst/>
          </a:prstGeom>
          <a:noFill/>
        </p:spPr>
        <p:txBody>
          <a:bodyPr wrap="square" rtlCol="0">
            <a:spAutoFit/>
          </a:bodyPr>
          <a:lstStyle/>
          <a:p>
            <a:pPr algn="ctr"/>
            <a:r>
              <a:rPr lang="en-US" sz="1050" dirty="0">
                <a:solidFill>
                  <a:schemeClr val="bg1"/>
                </a:solidFill>
                <a:latin typeface="Arial" panose="020B0604020202020204" pitchFamily="34" charset="0"/>
                <a:cs typeface="Arial" panose="020B0604020202020204" pitchFamily="34" charset="0"/>
              </a:rPr>
              <a:t>CMIP6 Model </a:t>
            </a:r>
          </a:p>
          <a:p>
            <a:pPr algn="ctr"/>
            <a:r>
              <a:rPr lang="en-US" sz="1050" dirty="0">
                <a:solidFill>
                  <a:schemeClr val="bg1"/>
                </a:solidFill>
                <a:latin typeface="Arial" panose="020B0604020202020204" pitchFamily="34" charset="0"/>
                <a:cs typeface="Arial" panose="020B0604020202020204" pitchFamily="34" charset="0"/>
              </a:rPr>
              <a:t>Evaluation for </a:t>
            </a:r>
          </a:p>
          <a:p>
            <a:pPr algn="ctr"/>
            <a:r>
              <a:rPr lang="en-US" sz="1050" dirty="0">
                <a:solidFill>
                  <a:schemeClr val="bg1"/>
                </a:solidFill>
                <a:latin typeface="Arial" panose="020B0604020202020204" pitchFamily="34" charset="0"/>
                <a:cs typeface="Arial" panose="020B0604020202020204" pitchFamily="34" charset="0"/>
              </a:rPr>
              <a:t>Dynamical Downscaling</a:t>
            </a:r>
          </a:p>
        </p:txBody>
      </p:sp>
      <p:sp>
        <p:nvSpPr>
          <p:cNvPr id="7" name="TextBox 6">
            <a:extLst>
              <a:ext uri="{FF2B5EF4-FFF2-40B4-BE49-F238E27FC236}">
                <a16:creationId xmlns:a16="http://schemas.microsoft.com/office/drawing/2014/main" id="{017A8B4A-72E9-3945-B279-CF857AE3D5D1}"/>
              </a:ext>
            </a:extLst>
          </p:cNvPr>
          <p:cNvSpPr txBox="1"/>
          <p:nvPr/>
        </p:nvSpPr>
        <p:spPr>
          <a:xfrm>
            <a:off x="-143852" y="1699721"/>
            <a:ext cx="1946980"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Fall 2021</a:t>
            </a:r>
          </a:p>
        </p:txBody>
      </p:sp>
      <p:sp>
        <p:nvSpPr>
          <p:cNvPr id="5" name="Notched Right Arrow 4">
            <a:extLst>
              <a:ext uri="{FF2B5EF4-FFF2-40B4-BE49-F238E27FC236}">
                <a16:creationId xmlns:a16="http://schemas.microsoft.com/office/drawing/2014/main" id="{5DE782AE-3104-9E44-97AD-FF2E771E1B50}"/>
              </a:ext>
              <a:ext uri="{C183D7F6-B498-43B3-948B-1728B52AA6E4}">
                <adec:decorative xmlns:adec="http://schemas.microsoft.com/office/drawing/2017/decorative" val="1"/>
              </a:ext>
            </a:extLst>
          </p:cNvPr>
          <p:cNvSpPr/>
          <p:nvPr/>
        </p:nvSpPr>
        <p:spPr>
          <a:xfrm>
            <a:off x="1649002" y="641494"/>
            <a:ext cx="6665360" cy="120785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8F1A74D9-8ADA-D544-8CCE-97C8F333AF12}"/>
              </a:ext>
            </a:extLst>
          </p:cNvPr>
          <p:cNvSpPr txBox="1"/>
          <p:nvPr/>
        </p:nvSpPr>
        <p:spPr>
          <a:xfrm>
            <a:off x="2681734" y="1116410"/>
            <a:ext cx="3501280" cy="307777"/>
          </a:xfrm>
          <a:prstGeom prst="rect">
            <a:avLst/>
          </a:prstGeom>
          <a:noFill/>
        </p:spPr>
        <p:txBody>
          <a:bodyPr wrap="none" rtlCol="0">
            <a:spAutoFit/>
          </a:bodyPr>
          <a:lstStyle/>
          <a:p>
            <a:pPr algn="ctr"/>
            <a:r>
              <a:rPr lang="en-US" dirty="0">
                <a:solidFill>
                  <a:schemeClr val="bg1"/>
                </a:solidFill>
                <a:latin typeface="Arial" panose="020B0604020202020204" pitchFamily="34" charset="0"/>
                <a:cs typeface="Arial" panose="020B0604020202020204" pitchFamily="34" charset="0"/>
              </a:rPr>
              <a:t>Dynamical Downscaling of 4 CMIP6 GCM</a:t>
            </a:r>
          </a:p>
        </p:txBody>
      </p:sp>
      <p:sp>
        <p:nvSpPr>
          <p:cNvPr id="9" name="TextBox 8">
            <a:extLst>
              <a:ext uri="{FF2B5EF4-FFF2-40B4-BE49-F238E27FC236}">
                <a16:creationId xmlns:a16="http://schemas.microsoft.com/office/drawing/2014/main" id="{8430930F-EF82-414D-A3B2-9FFE17A93FE8}"/>
              </a:ext>
            </a:extLst>
          </p:cNvPr>
          <p:cNvSpPr txBox="1"/>
          <p:nvPr/>
        </p:nvSpPr>
        <p:spPr>
          <a:xfrm>
            <a:off x="6332064" y="1694937"/>
            <a:ext cx="1656708"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Early 2022</a:t>
            </a:r>
          </a:p>
        </p:txBody>
      </p:sp>
      <p:sp>
        <p:nvSpPr>
          <p:cNvPr id="10" name="Right Arrow 9">
            <a:extLst>
              <a:ext uri="{FF2B5EF4-FFF2-40B4-BE49-F238E27FC236}">
                <a16:creationId xmlns:a16="http://schemas.microsoft.com/office/drawing/2014/main" id="{40C7DBED-B17C-7144-A874-EFC1A6A4480D}"/>
              </a:ext>
              <a:ext uri="{C183D7F6-B498-43B3-948B-1728B52AA6E4}">
                <adec:decorative xmlns:adec="http://schemas.microsoft.com/office/drawing/2017/decorative" val="1"/>
              </a:ext>
            </a:extLst>
          </p:cNvPr>
          <p:cNvSpPr/>
          <p:nvPr/>
        </p:nvSpPr>
        <p:spPr>
          <a:xfrm>
            <a:off x="199064" y="2050339"/>
            <a:ext cx="4185390" cy="12078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TextBox 23">
            <a:extLst>
              <a:ext uri="{FF2B5EF4-FFF2-40B4-BE49-F238E27FC236}">
                <a16:creationId xmlns:a16="http://schemas.microsoft.com/office/drawing/2014/main" id="{97FF6228-F0CE-1173-D4EE-96525E15EFB8}"/>
              </a:ext>
            </a:extLst>
          </p:cNvPr>
          <p:cNvSpPr txBox="1"/>
          <p:nvPr/>
        </p:nvSpPr>
        <p:spPr>
          <a:xfrm>
            <a:off x="-262796" y="2407560"/>
            <a:ext cx="4572000" cy="577081"/>
          </a:xfrm>
          <a:prstGeom prst="rect">
            <a:avLst/>
          </a:prstGeom>
          <a:noFill/>
        </p:spPr>
        <p:txBody>
          <a:bodyPr wrap="square">
            <a:spAutoFit/>
          </a:bodyPr>
          <a:lstStyle/>
          <a:p>
            <a:pPr algn="ctr"/>
            <a:r>
              <a:rPr lang="en-US" sz="1050" dirty="0">
                <a:solidFill>
                  <a:schemeClr val="bg1"/>
                </a:solidFill>
                <a:latin typeface="Arial" panose="020B0604020202020204" pitchFamily="34" charset="0"/>
                <a:cs typeface="Arial" panose="020B0604020202020204" pitchFamily="34" charset="0"/>
              </a:rPr>
              <a:t>Bias Correction historical and dynamical downscaled data</a:t>
            </a:r>
          </a:p>
          <a:p>
            <a:pPr algn="ctr"/>
            <a:r>
              <a:rPr lang="en-US" sz="1050" dirty="0">
                <a:solidFill>
                  <a:schemeClr val="bg1"/>
                </a:solidFill>
                <a:latin typeface="Arial" panose="020B0604020202020204" pitchFamily="34" charset="0"/>
                <a:cs typeface="Arial" panose="020B0604020202020204" pitchFamily="34" charset="0"/>
              </a:rPr>
              <a:t>LOCA Hybrid Downscaling of 15 CMIP6 GCM</a:t>
            </a:r>
          </a:p>
          <a:p>
            <a:pPr algn="ctr"/>
            <a:r>
              <a:rPr lang="en-US" sz="1050" dirty="0">
                <a:solidFill>
                  <a:schemeClr val="bg1"/>
                </a:solidFill>
                <a:latin typeface="Arial" panose="020B0604020202020204" pitchFamily="34" charset="0"/>
                <a:cs typeface="Arial" panose="020B0604020202020204" pitchFamily="34" charset="0"/>
              </a:rPr>
              <a:t>Hydrologic Model Validation </a:t>
            </a:r>
          </a:p>
        </p:txBody>
      </p:sp>
      <p:sp>
        <p:nvSpPr>
          <p:cNvPr id="13" name="TextBox 12">
            <a:extLst>
              <a:ext uri="{FF2B5EF4-FFF2-40B4-BE49-F238E27FC236}">
                <a16:creationId xmlns:a16="http://schemas.microsoft.com/office/drawing/2014/main" id="{9C4C4074-CD40-3A48-B12B-CCCF212A6DE3}"/>
              </a:ext>
            </a:extLst>
          </p:cNvPr>
          <p:cNvSpPr txBox="1"/>
          <p:nvPr/>
        </p:nvSpPr>
        <p:spPr>
          <a:xfrm>
            <a:off x="3401728" y="3219219"/>
            <a:ext cx="1618763"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Late 2022</a:t>
            </a:r>
          </a:p>
        </p:txBody>
      </p:sp>
      <p:sp>
        <p:nvSpPr>
          <p:cNvPr id="11" name="Notched Right Arrow 10">
            <a:extLst>
              <a:ext uri="{FF2B5EF4-FFF2-40B4-BE49-F238E27FC236}">
                <a16:creationId xmlns:a16="http://schemas.microsoft.com/office/drawing/2014/main" id="{6D1B0006-4EC0-924C-A80B-BC5537E489CF}"/>
              </a:ext>
              <a:ext uri="{C183D7F6-B498-43B3-948B-1728B52AA6E4}">
                <adec:decorative xmlns:adec="http://schemas.microsoft.com/office/drawing/2017/decorative" val="1"/>
              </a:ext>
            </a:extLst>
          </p:cNvPr>
          <p:cNvSpPr/>
          <p:nvPr/>
        </p:nvSpPr>
        <p:spPr>
          <a:xfrm>
            <a:off x="4343345" y="2050339"/>
            <a:ext cx="3977439" cy="120785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TextBox 13">
            <a:extLst>
              <a:ext uri="{FF2B5EF4-FFF2-40B4-BE49-F238E27FC236}">
                <a16:creationId xmlns:a16="http://schemas.microsoft.com/office/drawing/2014/main" id="{C31743E0-4FD4-5B49-BDA4-21F85DDE473A}"/>
              </a:ext>
            </a:extLst>
          </p:cNvPr>
          <p:cNvSpPr txBox="1"/>
          <p:nvPr/>
        </p:nvSpPr>
        <p:spPr>
          <a:xfrm>
            <a:off x="4873841" y="2460597"/>
            <a:ext cx="2924976" cy="415498"/>
          </a:xfrm>
          <a:prstGeom prst="rect">
            <a:avLst/>
          </a:prstGeom>
          <a:noFill/>
        </p:spPr>
        <p:txBody>
          <a:bodyPr wrap="square" rtlCol="0">
            <a:spAutoFit/>
          </a:bodyPr>
          <a:lstStyle/>
          <a:p>
            <a:pPr algn="ctr"/>
            <a:r>
              <a:rPr lang="en-US" sz="1050" dirty="0">
                <a:solidFill>
                  <a:schemeClr val="bg1"/>
                </a:solidFill>
                <a:latin typeface="Arial" panose="020B0604020202020204" pitchFamily="34" charset="0"/>
                <a:cs typeface="Arial" panose="020B0604020202020204" pitchFamily="34" charset="0"/>
              </a:rPr>
              <a:t>Priority Projections selected </a:t>
            </a:r>
          </a:p>
          <a:p>
            <a:pPr algn="ctr"/>
            <a:r>
              <a:rPr lang="en-US" sz="1050" dirty="0">
                <a:solidFill>
                  <a:schemeClr val="bg1"/>
                </a:solidFill>
                <a:latin typeface="Arial" panose="020B0604020202020204" pitchFamily="34" charset="0"/>
                <a:cs typeface="Arial" panose="020B0604020202020204" pitchFamily="34" charset="0"/>
              </a:rPr>
              <a:t>Hydrologic Model from LOCA downscaling</a:t>
            </a:r>
          </a:p>
        </p:txBody>
      </p:sp>
      <p:sp>
        <p:nvSpPr>
          <p:cNvPr id="15" name="TextBox 14">
            <a:extLst>
              <a:ext uri="{FF2B5EF4-FFF2-40B4-BE49-F238E27FC236}">
                <a16:creationId xmlns:a16="http://schemas.microsoft.com/office/drawing/2014/main" id="{A11E51C5-B58A-C14A-AE22-BB6BF9346656}"/>
              </a:ext>
            </a:extLst>
          </p:cNvPr>
          <p:cNvSpPr txBox="1"/>
          <p:nvPr/>
        </p:nvSpPr>
        <p:spPr>
          <a:xfrm>
            <a:off x="6893380" y="3190869"/>
            <a:ext cx="1618763"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Mid 2023</a:t>
            </a:r>
          </a:p>
        </p:txBody>
      </p:sp>
      <p:sp>
        <p:nvSpPr>
          <p:cNvPr id="16" name="Right Arrow 15">
            <a:extLst>
              <a:ext uri="{FF2B5EF4-FFF2-40B4-BE49-F238E27FC236}">
                <a16:creationId xmlns:a16="http://schemas.microsoft.com/office/drawing/2014/main" id="{AF1C3B3F-9D61-4945-A8A6-0D3AD9A730D7}"/>
              </a:ext>
              <a:ext uri="{C183D7F6-B498-43B3-948B-1728B52AA6E4}">
                <adec:decorative xmlns:adec="http://schemas.microsoft.com/office/drawing/2017/decorative" val="1"/>
              </a:ext>
            </a:extLst>
          </p:cNvPr>
          <p:cNvSpPr/>
          <p:nvPr/>
        </p:nvSpPr>
        <p:spPr>
          <a:xfrm>
            <a:off x="199064" y="3512476"/>
            <a:ext cx="3823269" cy="12078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TextBox 16">
            <a:extLst>
              <a:ext uri="{FF2B5EF4-FFF2-40B4-BE49-F238E27FC236}">
                <a16:creationId xmlns:a16="http://schemas.microsoft.com/office/drawing/2014/main" id="{375D66F8-8888-564E-B212-ACBD38B2ED32}"/>
              </a:ext>
            </a:extLst>
          </p:cNvPr>
          <p:cNvSpPr txBox="1"/>
          <p:nvPr/>
        </p:nvSpPr>
        <p:spPr>
          <a:xfrm>
            <a:off x="192641" y="3839418"/>
            <a:ext cx="3438752" cy="492443"/>
          </a:xfrm>
          <a:prstGeom prst="rect">
            <a:avLst/>
          </a:prstGeom>
          <a:noFill/>
        </p:spPr>
        <p:txBody>
          <a:bodyPr wrap="square" rtlCol="0">
            <a:spAutoFit/>
          </a:bodyPr>
          <a:lstStyle/>
          <a:p>
            <a:pPr algn="ctr"/>
            <a:r>
              <a:rPr lang="en-US" sz="1300" dirty="0">
                <a:solidFill>
                  <a:schemeClr val="bg1"/>
                </a:solidFill>
                <a:latin typeface="Arial" panose="020B0604020202020204" pitchFamily="34" charset="0"/>
                <a:cs typeface="Arial" panose="020B0604020202020204" pitchFamily="34" charset="0"/>
              </a:rPr>
              <a:t>15 Dynamically Downscaled Target Cases</a:t>
            </a:r>
          </a:p>
          <a:p>
            <a:pPr algn="ctr"/>
            <a:r>
              <a:rPr lang="en-US" sz="1300" dirty="0">
                <a:solidFill>
                  <a:schemeClr val="bg1"/>
                </a:solidFill>
                <a:latin typeface="Arial" panose="020B0604020202020204" pitchFamily="34" charset="0"/>
                <a:cs typeface="Arial" panose="020B0604020202020204" pitchFamily="34" charset="0"/>
              </a:rPr>
              <a:t>Sea Level Projections </a:t>
            </a:r>
          </a:p>
        </p:txBody>
      </p:sp>
      <p:sp>
        <p:nvSpPr>
          <p:cNvPr id="18" name="TextBox 17">
            <a:extLst>
              <a:ext uri="{FF2B5EF4-FFF2-40B4-BE49-F238E27FC236}">
                <a16:creationId xmlns:a16="http://schemas.microsoft.com/office/drawing/2014/main" id="{879625BF-68CD-9B4D-B1AE-523BCC6E4D9A}"/>
              </a:ext>
            </a:extLst>
          </p:cNvPr>
          <p:cNvSpPr txBox="1"/>
          <p:nvPr/>
        </p:nvSpPr>
        <p:spPr>
          <a:xfrm>
            <a:off x="2674311" y="4720332"/>
            <a:ext cx="1345859"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Fall 2023</a:t>
            </a:r>
          </a:p>
        </p:txBody>
      </p:sp>
      <p:sp>
        <p:nvSpPr>
          <p:cNvPr id="19" name="Notched Right Arrow 18">
            <a:extLst>
              <a:ext uri="{FF2B5EF4-FFF2-40B4-BE49-F238E27FC236}">
                <a16:creationId xmlns:a16="http://schemas.microsoft.com/office/drawing/2014/main" id="{37EEDB76-5822-F846-93E3-F7BB823C043E}"/>
              </a:ext>
              <a:ext uri="{C183D7F6-B498-43B3-948B-1728B52AA6E4}">
                <adec:decorative xmlns:adec="http://schemas.microsoft.com/office/drawing/2017/decorative" val="1"/>
              </a:ext>
            </a:extLst>
          </p:cNvPr>
          <p:cNvSpPr/>
          <p:nvPr/>
        </p:nvSpPr>
        <p:spPr>
          <a:xfrm>
            <a:off x="3883631" y="3532601"/>
            <a:ext cx="4437154" cy="120785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TextBox 20" descr="Arrow indicating that between fall 2023 and winter 2024, the team will work on finalization of reports, data transfer, and project completion.">
            <a:extLst>
              <a:ext uri="{FF2B5EF4-FFF2-40B4-BE49-F238E27FC236}">
                <a16:creationId xmlns:a16="http://schemas.microsoft.com/office/drawing/2014/main" id="{36B807E1-3207-6247-9ACC-FDEF83E6C552}"/>
              </a:ext>
            </a:extLst>
          </p:cNvPr>
          <p:cNvSpPr txBox="1"/>
          <p:nvPr/>
        </p:nvSpPr>
        <p:spPr>
          <a:xfrm>
            <a:off x="4211110" y="3927343"/>
            <a:ext cx="3438752" cy="523220"/>
          </a:xfrm>
          <a:prstGeom prst="rect">
            <a:avLst/>
          </a:prstGeom>
          <a:no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Finalize Reports, Data Transfer</a:t>
            </a:r>
          </a:p>
          <a:p>
            <a:pPr algn="ctr"/>
            <a:r>
              <a:rPr lang="en-US" dirty="0">
                <a:solidFill>
                  <a:schemeClr val="bg1"/>
                </a:solidFill>
                <a:latin typeface="Arial" panose="020B0604020202020204" pitchFamily="34" charset="0"/>
                <a:cs typeface="Arial" panose="020B0604020202020204" pitchFamily="34" charset="0"/>
              </a:rPr>
              <a:t>Project Completion</a:t>
            </a:r>
          </a:p>
        </p:txBody>
      </p:sp>
      <p:sp>
        <p:nvSpPr>
          <p:cNvPr id="20" name="TextBox 19">
            <a:extLst>
              <a:ext uri="{FF2B5EF4-FFF2-40B4-BE49-F238E27FC236}">
                <a16:creationId xmlns:a16="http://schemas.microsoft.com/office/drawing/2014/main" id="{5F01D54B-0882-5848-BD93-76CB979C31EE}"/>
              </a:ext>
            </a:extLst>
          </p:cNvPr>
          <p:cNvSpPr txBox="1"/>
          <p:nvPr/>
        </p:nvSpPr>
        <p:spPr>
          <a:xfrm>
            <a:off x="6954260" y="4736669"/>
            <a:ext cx="1618763" cy="261610"/>
          </a:xfrm>
          <a:prstGeom prst="rect">
            <a:avLst/>
          </a:prstGeom>
          <a:noFill/>
        </p:spPr>
        <p:txBody>
          <a:bodyPr wrap="square" rtlCol="0">
            <a:spAutoFit/>
          </a:bodyPr>
          <a:lstStyle/>
          <a:p>
            <a:pPr algn="ctr"/>
            <a:r>
              <a:rPr lang="en-US" sz="1100" dirty="0">
                <a:latin typeface="Arial" panose="020B0604020202020204" pitchFamily="34" charset="0"/>
                <a:cs typeface="Arial" panose="020B0604020202020204" pitchFamily="34" charset="0"/>
              </a:rPr>
              <a:t>Winter 2024</a:t>
            </a:r>
          </a:p>
        </p:txBody>
      </p:sp>
      <p:sp>
        <p:nvSpPr>
          <p:cNvPr id="27" name="Oval 26">
            <a:extLst>
              <a:ext uri="{FF2B5EF4-FFF2-40B4-BE49-F238E27FC236}">
                <a16:creationId xmlns:a16="http://schemas.microsoft.com/office/drawing/2014/main" id="{25B07B53-07B2-7C4A-9578-F54BE7F4FFC1}"/>
              </a:ext>
              <a:ext uri="{C183D7F6-B498-43B3-948B-1728B52AA6E4}">
                <adec:decorative xmlns:adec="http://schemas.microsoft.com/office/drawing/2017/decorative" val="1"/>
              </a:ext>
            </a:extLst>
          </p:cNvPr>
          <p:cNvSpPr/>
          <p:nvPr/>
        </p:nvSpPr>
        <p:spPr>
          <a:xfrm>
            <a:off x="3775908" y="4557760"/>
            <a:ext cx="3539292" cy="45098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224E36-1C8F-AB15-0C23-00B1EFED034D}"/>
              </a:ext>
            </a:extLst>
          </p:cNvPr>
          <p:cNvSpPr txBox="1"/>
          <p:nvPr/>
        </p:nvSpPr>
        <p:spPr>
          <a:xfrm>
            <a:off x="3874910" y="4667027"/>
            <a:ext cx="3474028" cy="253916"/>
          </a:xfrm>
          <a:prstGeom prst="rect">
            <a:avLst/>
          </a:prstGeom>
          <a:noFill/>
        </p:spPr>
        <p:txBody>
          <a:bodyPr wrap="none" rtlCol="0">
            <a:spAutoFit/>
          </a:bodyPr>
          <a:lstStyle/>
          <a:p>
            <a:r>
              <a:rPr lang="en-US" sz="1050" dirty="0"/>
              <a:t>Projects points of 5</a:t>
            </a:r>
            <a:r>
              <a:rPr lang="en-US" sz="1050" baseline="30000" dirty="0"/>
              <a:t>th</a:t>
            </a:r>
            <a:r>
              <a:rPr lang="en-US" sz="1050" dirty="0"/>
              <a:t> Assessment team to provide input</a:t>
            </a:r>
          </a:p>
        </p:txBody>
      </p:sp>
    </p:spTree>
    <p:extLst>
      <p:ext uri="{BB962C8B-B14F-4D97-AF65-F5344CB8AC3E}">
        <p14:creationId xmlns:p14="http://schemas.microsoft.com/office/powerpoint/2010/main" val="3078310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grpSp>
        <p:nvGrpSpPr>
          <p:cNvPr id="502" name="Google Shape;502;p55" descr="Flow chart showing that (left-side) &quot;direct&quot; feedback regarding global climate model selection and modeling has sought vis-a-vis variables, spatial and temporal scales, and comments on a document articulating the approach; and (right side) &quot;indirect feedback&quot; on data needs has been elicited through development of a stakeholder map, identification and prioritization of use-cases, and co-development of work plans with the Cal-Adapt Analytics Engine."/>
          <p:cNvGrpSpPr/>
          <p:nvPr/>
        </p:nvGrpSpPr>
        <p:grpSpPr>
          <a:xfrm>
            <a:off x="4572000" y="962532"/>
            <a:ext cx="4191561" cy="3991697"/>
            <a:chOff x="715504" y="1491"/>
            <a:chExt cx="5042176" cy="5322263"/>
          </a:xfrm>
        </p:grpSpPr>
        <p:sp>
          <p:nvSpPr>
            <p:cNvPr id="503" name="Google Shape;503;p55"/>
            <p:cNvSpPr/>
            <p:nvPr/>
          </p:nvSpPr>
          <p:spPr>
            <a:xfrm>
              <a:off x="715504" y="1491"/>
              <a:ext cx="2241000" cy="1120500"/>
            </a:xfrm>
            <a:prstGeom prst="roundRect">
              <a:avLst>
                <a:gd name="adj" fmla="val 10000"/>
              </a:avLst>
            </a:prstGeom>
            <a:solidFill>
              <a:schemeClr val="lt1"/>
            </a:solidFill>
            <a:ln w="12700" cap="flat" cmpd="sng">
              <a:solidFill>
                <a:srgbClr val="3A66B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04" name="Google Shape;504;p55"/>
            <p:cNvSpPr txBox="1"/>
            <p:nvPr/>
          </p:nvSpPr>
          <p:spPr>
            <a:xfrm>
              <a:off x="748321" y="34308"/>
              <a:ext cx="2175300" cy="1054800"/>
            </a:xfrm>
            <a:prstGeom prst="rect">
              <a:avLst/>
            </a:prstGeom>
            <a:noFill/>
            <a:ln>
              <a:noFill/>
            </a:ln>
          </p:spPr>
          <p:txBody>
            <a:bodyPr spcFirstLastPara="1" wrap="square" lIns="31425" tIns="20950" rIns="31425" bIns="2095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en" sz="1700" i="0" u="none" strike="noStrike" cap="none" dirty="0"/>
                <a:t>'Direct’ feedback on GCM selection &amp; modeling</a:t>
              </a:r>
              <a:endParaRPr sz="1100" dirty="0"/>
            </a:p>
          </p:txBody>
        </p:sp>
        <p:sp>
          <p:nvSpPr>
            <p:cNvPr id="505" name="Google Shape;505;p55"/>
            <p:cNvSpPr/>
            <p:nvPr/>
          </p:nvSpPr>
          <p:spPr>
            <a:xfrm>
              <a:off x="939598" y="1121962"/>
              <a:ext cx="224100" cy="840300"/>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506" name="Google Shape;506;p55"/>
            <p:cNvSpPr/>
            <p:nvPr/>
          </p:nvSpPr>
          <p:spPr>
            <a:xfrm>
              <a:off x="1163692" y="1402079"/>
              <a:ext cx="1792800" cy="1120500"/>
            </a:xfrm>
            <a:prstGeom prst="roundRect">
              <a:avLst>
                <a:gd name="adj" fmla="val 10000"/>
              </a:avLst>
            </a:prstGeom>
            <a:solidFill>
              <a:srgbClr val="CCD3EA">
                <a:alpha val="89800"/>
              </a:srgbClr>
            </a:solid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07" name="Google Shape;507;p55"/>
            <p:cNvSpPr txBox="1"/>
            <p:nvPr/>
          </p:nvSpPr>
          <p:spPr>
            <a:xfrm>
              <a:off x="1196509" y="1434896"/>
              <a:ext cx="1727100" cy="1054800"/>
            </a:xfrm>
            <a:prstGeom prst="rect">
              <a:avLst/>
            </a:prstGeom>
            <a:noFill/>
            <a:ln>
              <a:noFill/>
            </a:ln>
          </p:spPr>
          <p:txBody>
            <a:bodyPr spcFirstLastPara="1" wrap="square" lIns="25700" tIns="17150" rIns="25700" bIns="17150"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 sz="1300" i="0" u="none" strike="noStrike" cap="none">
                  <a:solidFill>
                    <a:schemeClr val="dk1"/>
                  </a:solidFill>
                </a:rPr>
                <a:t>Variables, spatial, temporal scales </a:t>
              </a:r>
              <a:endParaRPr sz="1000"/>
            </a:p>
          </p:txBody>
        </p:sp>
        <p:sp>
          <p:nvSpPr>
            <p:cNvPr id="508" name="Google Shape;508;p55"/>
            <p:cNvSpPr/>
            <p:nvPr/>
          </p:nvSpPr>
          <p:spPr>
            <a:xfrm>
              <a:off x="939598" y="1121962"/>
              <a:ext cx="224100" cy="2241000"/>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509" name="Google Shape;509;p55"/>
            <p:cNvSpPr/>
            <p:nvPr/>
          </p:nvSpPr>
          <p:spPr>
            <a:xfrm>
              <a:off x="1163692" y="2802667"/>
              <a:ext cx="1792800" cy="1120500"/>
            </a:xfrm>
            <a:prstGeom prst="roundRect">
              <a:avLst>
                <a:gd name="adj" fmla="val 10000"/>
              </a:avLst>
            </a:prstGeom>
            <a:solidFill>
              <a:srgbClr val="CCD3EA">
                <a:alpha val="89800"/>
              </a:srgbClr>
            </a:solid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10" name="Google Shape;510;p55"/>
            <p:cNvSpPr txBox="1"/>
            <p:nvPr/>
          </p:nvSpPr>
          <p:spPr>
            <a:xfrm>
              <a:off x="1196509" y="2835484"/>
              <a:ext cx="1727100" cy="1054800"/>
            </a:xfrm>
            <a:prstGeom prst="rect">
              <a:avLst/>
            </a:prstGeom>
            <a:noFill/>
            <a:ln>
              <a:noFill/>
            </a:ln>
          </p:spPr>
          <p:txBody>
            <a:bodyPr spcFirstLastPara="1" wrap="square" lIns="25700" tIns="17150" rIns="25700" bIns="17150"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 sz="1300" i="0" u="none" strike="noStrike" cap="none">
                  <a:solidFill>
                    <a:schemeClr val="dk1"/>
                  </a:solidFill>
                </a:rPr>
                <a:t>Comments on approach document, mock-results, etc.</a:t>
              </a:r>
              <a:endParaRPr sz="1000"/>
            </a:p>
          </p:txBody>
        </p:sp>
        <p:sp>
          <p:nvSpPr>
            <p:cNvPr id="511" name="Google Shape;511;p55"/>
            <p:cNvSpPr/>
            <p:nvPr/>
          </p:nvSpPr>
          <p:spPr>
            <a:xfrm>
              <a:off x="3516680" y="1491"/>
              <a:ext cx="2241000" cy="1120500"/>
            </a:xfrm>
            <a:prstGeom prst="roundRect">
              <a:avLst>
                <a:gd name="adj" fmla="val 10000"/>
              </a:avLst>
            </a:prstGeom>
            <a:solidFill>
              <a:schemeClr val="lt1"/>
            </a:solidFill>
            <a:ln w="12700" cap="flat" cmpd="sng">
              <a:solidFill>
                <a:srgbClr val="3A66B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12" name="Google Shape;512;p55"/>
            <p:cNvSpPr txBox="1"/>
            <p:nvPr/>
          </p:nvSpPr>
          <p:spPr>
            <a:xfrm>
              <a:off x="3549497" y="34308"/>
              <a:ext cx="2175300" cy="1054800"/>
            </a:xfrm>
            <a:prstGeom prst="rect">
              <a:avLst/>
            </a:prstGeom>
            <a:noFill/>
            <a:ln>
              <a:noFill/>
            </a:ln>
          </p:spPr>
          <p:txBody>
            <a:bodyPr spcFirstLastPara="1" wrap="square" lIns="31425" tIns="20950" rIns="31425" bIns="2095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en" sz="1700" i="0" u="none" strike="noStrike" cap="none"/>
                <a:t>'Indirect’ feedback on data needs</a:t>
              </a:r>
              <a:endParaRPr sz="1100"/>
            </a:p>
          </p:txBody>
        </p:sp>
        <p:sp>
          <p:nvSpPr>
            <p:cNvPr id="513" name="Google Shape;513;p55"/>
            <p:cNvSpPr/>
            <p:nvPr/>
          </p:nvSpPr>
          <p:spPr>
            <a:xfrm>
              <a:off x="3740774" y="1121962"/>
              <a:ext cx="224100" cy="840300"/>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514" name="Google Shape;514;p55"/>
            <p:cNvSpPr/>
            <p:nvPr/>
          </p:nvSpPr>
          <p:spPr>
            <a:xfrm>
              <a:off x="3964868" y="1402079"/>
              <a:ext cx="1792800" cy="1120500"/>
            </a:xfrm>
            <a:prstGeom prst="roundRect">
              <a:avLst>
                <a:gd name="adj" fmla="val 10000"/>
              </a:avLst>
            </a:prstGeom>
            <a:solidFill>
              <a:srgbClr val="CCD3EA">
                <a:alpha val="89800"/>
              </a:srgbClr>
            </a:solid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15" name="Google Shape;515;p55"/>
            <p:cNvSpPr txBox="1"/>
            <p:nvPr/>
          </p:nvSpPr>
          <p:spPr>
            <a:xfrm>
              <a:off x="3997685" y="1434896"/>
              <a:ext cx="1727100" cy="1054800"/>
            </a:xfrm>
            <a:prstGeom prst="rect">
              <a:avLst/>
            </a:prstGeom>
            <a:noFill/>
            <a:ln>
              <a:noFill/>
            </a:ln>
          </p:spPr>
          <p:txBody>
            <a:bodyPr spcFirstLastPara="1" wrap="square" lIns="25700" tIns="17150" rIns="25700" bIns="17150"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 sz="1300" i="0" u="none" strike="noStrike" cap="none">
                  <a:solidFill>
                    <a:schemeClr val="dk1"/>
                  </a:solidFill>
                </a:rPr>
                <a:t>Develop stakeholder map</a:t>
              </a:r>
              <a:endParaRPr sz="1000"/>
            </a:p>
          </p:txBody>
        </p:sp>
        <p:sp>
          <p:nvSpPr>
            <p:cNvPr id="516" name="Google Shape;516;p55"/>
            <p:cNvSpPr/>
            <p:nvPr/>
          </p:nvSpPr>
          <p:spPr>
            <a:xfrm>
              <a:off x="3740774" y="1121962"/>
              <a:ext cx="224100" cy="2241000"/>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517" name="Google Shape;517;p55"/>
            <p:cNvSpPr/>
            <p:nvPr/>
          </p:nvSpPr>
          <p:spPr>
            <a:xfrm>
              <a:off x="3964868" y="2802667"/>
              <a:ext cx="1792800" cy="1120500"/>
            </a:xfrm>
            <a:prstGeom prst="roundRect">
              <a:avLst>
                <a:gd name="adj" fmla="val 10000"/>
              </a:avLst>
            </a:prstGeom>
            <a:solidFill>
              <a:srgbClr val="CCD3EA">
                <a:alpha val="89800"/>
              </a:srgbClr>
            </a:solid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18" name="Google Shape;518;p55"/>
            <p:cNvSpPr txBox="1"/>
            <p:nvPr/>
          </p:nvSpPr>
          <p:spPr>
            <a:xfrm>
              <a:off x="3997685" y="2835484"/>
              <a:ext cx="1727100" cy="1054800"/>
            </a:xfrm>
            <a:prstGeom prst="rect">
              <a:avLst/>
            </a:prstGeom>
            <a:noFill/>
            <a:ln>
              <a:noFill/>
            </a:ln>
          </p:spPr>
          <p:txBody>
            <a:bodyPr spcFirstLastPara="1" wrap="square" lIns="25700" tIns="17150" rIns="25700" bIns="17150"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 sz="1300" i="0" u="none" strike="noStrike" cap="none">
                  <a:solidFill>
                    <a:schemeClr val="dk1"/>
                  </a:solidFill>
                </a:rPr>
                <a:t>Identify &amp; prioritize ‘use-cases’ to elicit specific info</a:t>
              </a:r>
              <a:endParaRPr sz="1000"/>
            </a:p>
          </p:txBody>
        </p:sp>
        <p:sp>
          <p:nvSpPr>
            <p:cNvPr id="519" name="Google Shape;519;p55"/>
            <p:cNvSpPr/>
            <p:nvPr/>
          </p:nvSpPr>
          <p:spPr>
            <a:xfrm>
              <a:off x="3740774" y="1121962"/>
              <a:ext cx="224100" cy="3641400"/>
            </a:xfrm>
            <a:custGeom>
              <a:avLst/>
              <a:gdLst/>
              <a:ahLst/>
              <a:cxnLst/>
              <a:rect l="l" t="t" r="r" b="b"/>
              <a:pathLst>
                <a:path w="120000" h="120000" extrusionOk="0">
                  <a:moveTo>
                    <a:pt x="0" y="0"/>
                  </a:moveTo>
                  <a:lnTo>
                    <a:pt x="0" y="120000"/>
                  </a:lnTo>
                  <a:lnTo>
                    <a:pt x="120000" y="120000"/>
                  </a:lnTo>
                </a:path>
              </a:pathLst>
            </a:custGeom>
            <a:noFill/>
            <a:ln w="12700" cap="flat" cmpd="sng">
              <a:solidFill>
                <a:srgbClr val="345A99"/>
              </a:solidFill>
              <a:prstDash val="solid"/>
              <a:miter lim="800000"/>
              <a:headEnd type="none" w="sm" len="sm"/>
              <a:tailEnd type="none" w="sm" len="sm"/>
            </a:ln>
          </p:spPr>
          <p:txBody>
            <a:bodyPr/>
            <a:lstStyle/>
            <a:p>
              <a:endParaRPr lang="en-US"/>
            </a:p>
          </p:txBody>
        </p:sp>
        <p:sp>
          <p:nvSpPr>
            <p:cNvPr id="520" name="Google Shape;520;p55"/>
            <p:cNvSpPr/>
            <p:nvPr/>
          </p:nvSpPr>
          <p:spPr>
            <a:xfrm>
              <a:off x="3964868" y="4203254"/>
              <a:ext cx="1792800" cy="1120500"/>
            </a:xfrm>
            <a:prstGeom prst="roundRect">
              <a:avLst>
                <a:gd name="adj" fmla="val 10000"/>
              </a:avLst>
            </a:prstGeom>
            <a:solidFill>
              <a:srgbClr val="CCD3EA">
                <a:alpha val="89800"/>
              </a:srgbClr>
            </a:solid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21" name="Google Shape;521;p55"/>
            <p:cNvSpPr txBox="1"/>
            <p:nvPr/>
          </p:nvSpPr>
          <p:spPr>
            <a:xfrm>
              <a:off x="3997685" y="4236071"/>
              <a:ext cx="1727100" cy="1054800"/>
            </a:xfrm>
            <a:prstGeom prst="rect">
              <a:avLst/>
            </a:prstGeom>
            <a:noFill/>
            <a:ln>
              <a:noFill/>
            </a:ln>
          </p:spPr>
          <p:txBody>
            <a:bodyPr spcFirstLastPara="1" wrap="square" lIns="25700" tIns="17150" rIns="25700" bIns="17150" anchor="ctr" anchorCtr="0">
              <a:noAutofit/>
            </a:bodyPr>
            <a:lstStyle/>
            <a:p>
              <a:pPr marL="0" marR="0" lvl="0" indent="0" algn="ctr" rtl="0">
                <a:lnSpc>
                  <a:spcPct val="90000"/>
                </a:lnSpc>
                <a:spcBef>
                  <a:spcPts val="0"/>
                </a:spcBef>
                <a:spcAft>
                  <a:spcPts val="0"/>
                </a:spcAft>
                <a:buClr>
                  <a:schemeClr val="dk1"/>
                </a:buClr>
                <a:buSzPts val="1400"/>
                <a:buFont typeface="Calibri"/>
                <a:buNone/>
              </a:pPr>
              <a:r>
                <a:rPr lang="en" sz="1300" i="0" u="none" strike="noStrike" cap="none" dirty="0">
                  <a:solidFill>
                    <a:schemeClr val="dk1"/>
                  </a:solidFill>
                </a:rPr>
                <a:t>Co-develop technical work plans (with A.E.)*</a:t>
              </a:r>
              <a:endParaRPr sz="1000" dirty="0"/>
            </a:p>
          </p:txBody>
        </p:sp>
      </p:grpSp>
      <p:sp>
        <p:nvSpPr>
          <p:cNvPr id="522" name="Google Shape;522;p55"/>
          <p:cNvSpPr txBox="1"/>
          <p:nvPr/>
        </p:nvSpPr>
        <p:spPr>
          <a:xfrm>
            <a:off x="242981" y="901413"/>
            <a:ext cx="4457700" cy="3898500"/>
          </a:xfrm>
          <a:prstGeom prst="rect">
            <a:avLst/>
          </a:prstGeom>
          <a:noFill/>
          <a:ln>
            <a:noFill/>
          </a:ln>
        </p:spPr>
        <p:txBody>
          <a:bodyPr spcFirstLastPara="1" wrap="square" lIns="68575" tIns="34275" rIns="68575" bIns="34275" anchor="t" anchorCtr="0">
            <a:normAutofit/>
          </a:bodyPr>
          <a:lstStyle/>
          <a:p>
            <a:pPr marL="177800" marR="0" lvl="0" indent="-171450" algn="l" rtl="0">
              <a:lnSpc>
                <a:spcPct val="90000"/>
              </a:lnSpc>
              <a:spcBef>
                <a:spcPts val="0"/>
              </a:spcBef>
              <a:spcAft>
                <a:spcPts val="0"/>
              </a:spcAft>
              <a:buClr>
                <a:schemeClr val="dk1"/>
              </a:buClr>
              <a:buSzPts val="2100"/>
              <a:buChar char="•"/>
            </a:pPr>
            <a:r>
              <a:rPr lang="en" sz="2100" i="1" u="sng" strike="noStrike" cap="none" dirty="0">
                <a:solidFill>
                  <a:schemeClr val="dk1"/>
                </a:solidFill>
              </a:rPr>
              <a:t>Iterative &amp; regular feedback </a:t>
            </a:r>
            <a:r>
              <a:rPr lang="en" sz="2100" i="0" u="none" strike="noStrike" cap="none" dirty="0">
                <a:solidFill>
                  <a:schemeClr val="dk1"/>
                </a:solidFill>
              </a:rPr>
              <a:t>throughout project, coordinated with </a:t>
            </a:r>
            <a:r>
              <a:rPr lang="en-US" sz="2100" i="0" u="none" strike="noStrike" cap="none" dirty="0">
                <a:solidFill>
                  <a:schemeClr val="dk1"/>
                </a:solidFill>
              </a:rPr>
              <a:t>other CEC grants/projects</a:t>
            </a:r>
            <a:endParaRPr sz="1100" dirty="0"/>
          </a:p>
          <a:p>
            <a:pPr marL="0" marR="0" lvl="0" indent="0" algn="l" rtl="0">
              <a:lnSpc>
                <a:spcPct val="90000"/>
              </a:lnSpc>
              <a:spcBef>
                <a:spcPts val="0"/>
              </a:spcBef>
              <a:spcAft>
                <a:spcPts val="0"/>
              </a:spcAft>
              <a:buClr>
                <a:schemeClr val="dk1"/>
              </a:buClr>
              <a:buSzPts val="2100"/>
              <a:buFont typeface="Arial"/>
              <a:buNone/>
            </a:pPr>
            <a:endParaRPr sz="2100" i="0" u="none" strike="noStrike" cap="none" dirty="0">
              <a:solidFill>
                <a:schemeClr val="dk1"/>
              </a:solidFill>
            </a:endParaRPr>
          </a:p>
          <a:p>
            <a:pPr marL="177800" marR="0" lvl="0" indent="-171450" algn="l" rtl="0">
              <a:lnSpc>
                <a:spcPct val="90000"/>
              </a:lnSpc>
              <a:spcBef>
                <a:spcPts val="0"/>
              </a:spcBef>
              <a:spcAft>
                <a:spcPts val="0"/>
              </a:spcAft>
              <a:buClr>
                <a:schemeClr val="dk1"/>
              </a:buClr>
              <a:buSzPts val="2100"/>
              <a:buChar char="•"/>
            </a:pPr>
            <a:r>
              <a:rPr lang="en" sz="2100" i="0" u="none" strike="noStrike" cap="none" dirty="0">
                <a:solidFill>
                  <a:schemeClr val="dk1"/>
                </a:solidFill>
              </a:rPr>
              <a:t>Use both </a:t>
            </a:r>
            <a:r>
              <a:rPr lang="en" sz="2100" i="1" u="sng" strike="noStrike" cap="none" dirty="0">
                <a:solidFill>
                  <a:schemeClr val="dk1"/>
                </a:solidFill>
              </a:rPr>
              <a:t>structured and unstructured </a:t>
            </a:r>
            <a:r>
              <a:rPr lang="en" sz="2100" i="0" u="none" strike="noStrike" cap="none" dirty="0">
                <a:solidFill>
                  <a:schemeClr val="dk1"/>
                </a:solidFill>
              </a:rPr>
              <a:t>methods:</a:t>
            </a:r>
            <a:endParaRPr sz="1100" dirty="0"/>
          </a:p>
          <a:p>
            <a:pPr marL="520700" marR="0" lvl="1" indent="-177800" algn="l" rtl="0">
              <a:lnSpc>
                <a:spcPct val="90000"/>
              </a:lnSpc>
              <a:spcBef>
                <a:spcPts val="0"/>
              </a:spcBef>
              <a:spcAft>
                <a:spcPts val="0"/>
              </a:spcAft>
              <a:buClr>
                <a:schemeClr val="dk1"/>
              </a:buClr>
              <a:buSzPts val="1800"/>
              <a:buChar char="•"/>
            </a:pPr>
            <a:r>
              <a:rPr lang="en" sz="1800" i="0" u="none" strike="noStrike" cap="none" dirty="0">
                <a:solidFill>
                  <a:schemeClr val="dk1"/>
                </a:solidFill>
              </a:rPr>
              <a:t>Semi-structured interviews, workshops, focus-groups, surveys </a:t>
            </a:r>
            <a:endParaRPr sz="1100" dirty="0"/>
          </a:p>
          <a:p>
            <a:pPr marL="520700" marR="0" lvl="1" indent="-177800" algn="l" rtl="0">
              <a:lnSpc>
                <a:spcPct val="90000"/>
              </a:lnSpc>
              <a:spcBef>
                <a:spcPts val="0"/>
              </a:spcBef>
              <a:spcAft>
                <a:spcPts val="0"/>
              </a:spcAft>
              <a:buClr>
                <a:schemeClr val="dk1"/>
              </a:buClr>
              <a:buSzPts val="1800"/>
              <a:buChar char="•"/>
            </a:pPr>
            <a:r>
              <a:rPr lang="en" sz="1800" i="0" u="none" strike="noStrike" cap="none" dirty="0">
                <a:solidFill>
                  <a:schemeClr val="dk1"/>
                </a:solidFill>
              </a:rPr>
              <a:t>Emails, conversations, feedback on documents, approach, overall progress</a:t>
            </a:r>
            <a:endParaRPr sz="1100" dirty="0"/>
          </a:p>
          <a:p>
            <a:pPr marL="177800" marR="0" lvl="0" indent="-38100" algn="l" rtl="0">
              <a:lnSpc>
                <a:spcPct val="90000"/>
              </a:lnSpc>
              <a:spcBef>
                <a:spcPts val="0"/>
              </a:spcBef>
              <a:spcAft>
                <a:spcPts val="0"/>
              </a:spcAft>
              <a:buClr>
                <a:schemeClr val="dk1"/>
              </a:buClr>
              <a:buSzPts val="2100"/>
              <a:buFont typeface="Arial"/>
              <a:buNone/>
            </a:pPr>
            <a:endParaRPr sz="2100" i="0" u="none" strike="noStrike" cap="none" dirty="0">
              <a:solidFill>
                <a:schemeClr val="dk1"/>
              </a:solidFill>
            </a:endParaRPr>
          </a:p>
          <a:p>
            <a:pPr marL="177800" marR="0" lvl="0" indent="-171450" algn="l" rtl="0">
              <a:lnSpc>
                <a:spcPct val="90000"/>
              </a:lnSpc>
              <a:spcBef>
                <a:spcPts val="0"/>
              </a:spcBef>
              <a:spcAft>
                <a:spcPts val="0"/>
              </a:spcAft>
              <a:buClr>
                <a:schemeClr val="dk1"/>
              </a:buClr>
              <a:buSzPts val="2100"/>
              <a:buChar char="•"/>
            </a:pPr>
            <a:r>
              <a:rPr lang="en" sz="2100" i="0" u="none" strike="noStrike" cap="none" dirty="0">
                <a:solidFill>
                  <a:schemeClr val="dk1"/>
                </a:solidFill>
              </a:rPr>
              <a:t>Gather </a:t>
            </a:r>
            <a:r>
              <a:rPr lang="en" sz="2100" i="1" u="sng" strike="noStrike" cap="none" dirty="0">
                <a:solidFill>
                  <a:schemeClr val="dk1"/>
                </a:solidFill>
              </a:rPr>
              <a:t>technical feedback </a:t>
            </a:r>
            <a:r>
              <a:rPr lang="en" sz="2100" i="0" u="none" strike="noStrike" cap="none" dirty="0">
                <a:solidFill>
                  <a:schemeClr val="dk1"/>
                </a:solidFill>
              </a:rPr>
              <a:t>both directly and indirectly</a:t>
            </a:r>
            <a:endParaRPr sz="1100" dirty="0"/>
          </a:p>
        </p:txBody>
      </p:sp>
      <p:sp>
        <p:nvSpPr>
          <p:cNvPr id="523" name="Google Shape;523;p55"/>
          <p:cNvSpPr txBox="1">
            <a:spLocks noGrp="1"/>
          </p:cNvSpPr>
          <p:nvPr>
            <p:ph type="title"/>
          </p:nvPr>
        </p:nvSpPr>
        <p:spPr>
          <a:xfrm>
            <a:off x="0" y="219425"/>
            <a:ext cx="9144000" cy="7521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sz="3100">
                <a:latin typeface="Arial"/>
                <a:ea typeface="Arial"/>
                <a:cs typeface="Arial"/>
                <a:sym typeface="Arial"/>
              </a:rPr>
              <a:t>Stakeholder Engagement - Approach</a:t>
            </a:r>
            <a:endParaRPr sz="3100">
              <a:latin typeface="Arial"/>
              <a:ea typeface="Arial"/>
              <a:cs typeface="Arial"/>
              <a:sym typeface="Arial"/>
            </a:endParaRPr>
          </a:p>
        </p:txBody>
      </p:sp>
      <p:sp>
        <p:nvSpPr>
          <p:cNvPr id="524" name="Google Shape;524;p55"/>
          <p:cNvSpPr txBox="1">
            <a:spLocks noGrp="1"/>
          </p:cNvSpPr>
          <p:nvPr>
            <p:ph type="sldNum" idx="12"/>
          </p:nvPr>
        </p:nvSpPr>
        <p:spPr>
          <a:xfrm>
            <a:off x="5085500" y="479991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sz="1000"/>
              <a:t>18</a:t>
            </a:fld>
            <a:endParaRPr sz="1000"/>
          </a:p>
        </p:txBody>
      </p:sp>
      <p:sp>
        <p:nvSpPr>
          <p:cNvPr id="2" name="TextBox 1">
            <a:extLst>
              <a:ext uri="{FF2B5EF4-FFF2-40B4-BE49-F238E27FC236}">
                <a16:creationId xmlns:a16="http://schemas.microsoft.com/office/drawing/2014/main" id="{089DB8F4-407E-DC15-89F4-7D1C458ACE07}"/>
              </a:ext>
            </a:extLst>
          </p:cNvPr>
          <p:cNvSpPr txBox="1"/>
          <p:nvPr/>
        </p:nvSpPr>
        <p:spPr>
          <a:xfrm>
            <a:off x="7572540" y="4924075"/>
            <a:ext cx="1377300" cy="276999"/>
          </a:xfrm>
          <a:prstGeom prst="rect">
            <a:avLst/>
          </a:prstGeom>
          <a:noFill/>
        </p:spPr>
        <p:txBody>
          <a:bodyPr wrap="none" rtlCol="0">
            <a:spAutoFit/>
          </a:bodyPr>
          <a:lstStyle/>
          <a:p>
            <a:r>
              <a:rPr lang="en-US" sz="1200" i="1" dirty="0"/>
              <a:t>*</a:t>
            </a:r>
            <a:r>
              <a:rPr lang="en-US" sz="1200" i="1" dirty="0">
                <a:solidFill>
                  <a:schemeClr val="bg2"/>
                </a:solidFill>
              </a:rPr>
              <a:t>Analytics Engine</a:t>
            </a:r>
          </a:p>
        </p:txBody>
      </p:sp>
    </p:spTree>
    <p:extLst>
      <p:ext uri="{BB962C8B-B14F-4D97-AF65-F5344CB8AC3E}">
        <p14:creationId xmlns:p14="http://schemas.microsoft.com/office/powerpoint/2010/main" val="4015319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54"/>
          <p:cNvSpPr txBox="1">
            <a:spLocks noGrp="1"/>
          </p:cNvSpPr>
          <p:nvPr>
            <p:ph type="title"/>
          </p:nvPr>
        </p:nvSpPr>
        <p:spPr>
          <a:xfrm>
            <a:off x="1546789" y="112921"/>
            <a:ext cx="6050422" cy="740468"/>
          </a:xfrm>
          <a:prstGeom prst="rect">
            <a:avLst/>
          </a:prstGeom>
          <a:solidFill>
            <a:schemeClr val="accent2">
              <a:lumMod val="40000"/>
              <a:lumOff val="60000"/>
            </a:schemeClr>
          </a:solidFill>
          <a:ln>
            <a:solidFill>
              <a:schemeClr val="accent1"/>
            </a:solid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sz="3100" dirty="0">
                <a:latin typeface="Arial"/>
                <a:ea typeface="Arial"/>
                <a:cs typeface="Arial"/>
                <a:sym typeface="Arial"/>
              </a:rPr>
              <a:t>Stakeholder Engagement - Goals</a:t>
            </a:r>
            <a:endParaRPr sz="3100" dirty="0">
              <a:latin typeface="Arial"/>
              <a:ea typeface="Arial"/>
              <a:cs typeface="Arial"/>
              <a:sym typeface="Arial"/>
            </a:endParaRPr>
          </a:p>
        </p:txBody>
      </p:sp>
      <p:grpSp>
        <p:nvGrpSpPr>
          <p:cNvPr id="489" name="Google Shape;489;p54">
            <a:extLst>
              <a:ext uri="{C183D7F6-B498-43B3-948B-1728B52AA6E4}">
                <adec:decorative xmlns:adec="http://schemas.microsoft.com/office/drawing/2017/decorative" val="1"/>
              </a:ext>
            </a:extLst>
          </p:cNvPr>
          <p:cNvGrpSpPr/>
          <p:nvPr/>
        </p:nvGrpSpPr>
        <p:grpSpPr>
          <a:xfrm>
            <a:off x="628650" y="1090275"/>
            <a:ext cx="8324149" cy="3822168"/>
            <a:chOff x="0" y="29348"/>
            <a:chExt cx="10515600" cy="4292641"/>
          </a:xfrm>
        </p:grpSpPr>
        <p:sp>
          <p:nvSpPr>
            <p:cNvPr id="490" name="Google Shape;490;p54"/>
            <p:cNvSpPr/>
            <p:nvPr/>
          </p:nvSpPr>
          <p:spPr>
            <a:xfrm>
              <a:off x="0" y="501669"/>
              <a:ext cx="10515600" cy="2368800"/>
            </a:xfrm>
            <a:prstGeom prst="rect">
              <a:avLst/>
            </a:prstGeom>
            <a:solidFill>
              <a:srgbClr val="CCD3EA">
                <a:alpha val="89800"/>
              </a:srgbClr>
            </a:solid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91" name="Google Shape;491;p54"/>
            <p:cNvSpPr txBox="1"/>
            <p:nvPr/>
          </p:nvSpPr>
          <p:spPr>
            <a:xfrm>
              <a:off x="0" y="501669"/>
              <a:ext cx="10515600" cy="2368800"/>
            </a:xfrm>
            <a:prstGeom prst="rect">
              <a:avLst/>
            </a:prstGeom>
            <a:noFill/>
            <a:ln>
              <a:noFill/>
            </a:ln>
          </p:spPr>
          <p:txBody>
            <a:bodyPr spcFirstLastPara="1" wrap="square" lIns="612100" tIns="499850" rIns="612100" bIns="128000" anchor="t" anchorCtr="0">
              <a:noAutofit/>
            </a:bodyPr>
            <a:lstStyle/>
            <a:p>
              <a:pPr marL="177800" marR="0" lvl="1" indent="-184150" algn="l" rtl="0">
                <a:lnSpc>
                  <a:spcPct val="90000"/>
                </a:lnSpc>
                <a:spcBef>
                  <a:spcPts val="0"/>
                </a:spcBef>
                <a:spcAft>
                  <a:spcPts val="0"/>
                </a:spcAft>
                <a:buClr>
                  <a:schemeClr val="dk1"/>
                </a:buClr>
                <a:buSzPts val="1900"/>
                <a:buChar char="•"/>
              </a:pPr>
              <a:r>
                <a:rPr lang="en" sz="1900" i="0" u="none" strike="noStrike" cap="none">
                  <a:solidFill>
                    <a:schemeClr val="dk1"/>
                  </a:solidFill>
                </a:rPr>
                <a:t>GCM selection criteria and associated metrics</a:t>
              </a:r>
              <a:endParaRPr sz="1900" i="0" u="none" strike="noStrike" cap="none">
                <a:solidFill>
                  <a:schemeClr val="dk1"/>
                </a:solidFill>
              </a:endParaRPr>
            </a:p>
            <a:p>
              <a:pPr marL="177800" marR="0" lvl="1" indent="-184150" algn="l" rtl="0">
                <a:lnSpc>
                  <a:spcPct val="90000"/>
                </a:lnSpc>
                <a:spcBef>
                  <a:spcPts val="300"/>
                </a:spcBef>
                <a:spcAft>
                  <a:spcPts val="0"/>
                </a:spcAft>
                <a:buClr>
                  <a:schemeClr val="dk1"/>
                </a:buClr>
                <a:buSzPts val="1900"/>
                <a:buChar char="•"/>
              </a:pPr>
              <a:r>
                <a:rPr lang="en" sz="1900" i="0" u="none" strike="noStrike" cap="none">
                  <a:solidFill>
                    <a:schemeClr val="dk1"/>
                  </a:solidFill>
                </a:rPr>
                <a:t>Required variables, scales, number of ensemble members, etc. </a:t>
              </a:r>
              <a:endParaRPr sz="1900" i="0" u="none" strike="noStrike" cap="none">
                <a:solidFill>
                  <a:schemeClr val="dk1"/>
                </a:solidFill>
              </a:endParaRPr>
            </a:p>
            <a:p>
              <a:pPr marL="177800" marR="0" lvl="1" indent="-184150" algn="l" rtl="0">
                <a:lnSpc>
                  <a:spcPct val="90000"/>
                </a:lnSpc>
                <a:spcBef>
                  <a:spcPts val="300"/>
                </a:spcBef>
                <a:spcAft>
                  <a:spcPts val="0"/>
                </a:spcAft>
                <a:buClr>
                  <a:schemeClr val="dk1"/>
                </a:buClr>
                <a:buSzPts val="1900"/>
                <a:buChar char="•"/>
              </a:pPr>
              <a:r>
                <a:rPr lang="en" sz="1900" i="0" u="none" strike="noStrike" cap="none">
                  <a:solidFill>
                    <a:schemeClr val="dk1"/>
                  </a:solidFill>
                </a:rPr>
                <a:t>Extreme event </a:t>
              </a:r>
              <a:r>
                <a:rPr lang="en" sz="1900">
                  <a:solidFill>
                    <a:schemeClr val="dk1"/>
                  </a:solidFill>
                </a:rPr>
                <a:t>‘</a:t>
              </a:r>
              <a:r>
                <a:rPr lang="en" sz="1900" i="0" u="none" strike="noStrike" cap="none">
                  <a:solidFill>
                    <a:schemeClr val="dk1"/>
                  </a:solidFill>
                </a:rPr>
                <a:t>stress cases</a:t>
              </a:r>
              <a:r>
                <a:rPr lang="en" sz="1900">
                  <a:solidFill>
                    <a:schemeClr val="dk1"/>
                  </a:solidFill>
                </a:rPr>
                <a:t>’ </a:t>
              </a:r>
              <a:r>
                <a:rPr lang="en" sz="1900" i="0" u="none" strike="noStrike" cap="none">
                  <a:solidFill>
                    <a:schemeClr val="dk1"/>
                  </a:solidFill>
                </a:rPr>
                <a:t>of interest for targeted downscaling</a:t>
              </a:r>
              <a:endParaRPr sz="1200"/>
            </a:p>
            <a:p>
              <a:pPr marL="177800" marR="0" lvl="1" indent="-63500" algn="l" rtl="0">
                <a:lnSpc>
                  <a:spcPct val="90000"/>
                </a:lnSpc>
                <a:spcBef>
                  <a:spcPts val="300"/>
                </a:spcBef>
                <a:spcAft>
                  <a:spcPts val="0"/>
                </a:spcAft>
                <a:buClr>
                  <a:schemeClr val="dk1"/>
                </a:buClr>
                <a:buSzPts val="1800"/>
                <a:buFont typeface="Calibri"/>
                <a:buNone/>
              </a:pPr>
              <a:endParaRPr sz="1600" i="0" u="none" strike="noStrike" cap="none">
                <a:solidFill>
                  <a:schemeClr val="dk1"/>
                </a:solidFill>
              </a:endParaRPr>
            </a:p>
          </p:txBody>
        </p:sp>
        <p:sp>
          <p:nvSpPr>
            <p:cNvPr id="492" name="Google Shape;492;p54"/>
            <p:cNvSpPr/>
            <p:nvPr/>
          </p:nvSpPr>
          <p:spPr>
            <a:xfrm>
              <a:off x="525780" y="29348"/>
              <a:ext cx="7360800" cy="944700"/>
            </a:xfrm>
            <a:prstGeom prst="roundRect">
              <a:avLst>
                <a:gd name="adj" fmla="val 16667"/>
              </a:avLst>
            </a:prstGeom>
            <a:solidFill>
              <a:schemeClr val="lt1"/>
            </a:solidFill>
            <a:ln w="12700" cap="flat" cmpd="sng">
              <a:solidFill>
                <a:srgbClr val="3A66B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93" name="Google Shape;493;p54"/>
            <p:cNvSpPr txBox="1"/>
            <p:nvPr/>
          </p:nvSpPr>
          <p:spPr>
            <a:xfrm>
              <a:off x="571894" y="75462"/>
              <a:ext cx="7268700" cy="852300"/>
            </a:xfrm>
            <a:prstGeom prst="rect">
              <a:avLst/>
            </a:prstGeom>
            <a:noFill/>
            <a:ln>
              <a:noFill/>
            </a:ln>
          </p:spPr>
          <p:txBody>
            <a:bodyPr spcFirstLastPara="1" wrap="square" lIns="208675" tIns="0" rIns="208675" bIns="0" anchor="ctr" anchorCtr="0">
              <a:noAutofit/>
            </a:bodyPr>
            <a:lstStyle/>
            <a:p>
              <a:pPr marL="0" marR="0" lvl="0" indent="0" algn="l" rtl="0">
                <a:lnSpc>
                  <a:spcPct val="90000"/>
                </a:lnSpc>
                <a:spcBef>
                  <a:spcPts val="0"/>
                </a:spcBef>
                <a:spcAft>
                  <a:spcPts val="0"/>
                </a:spcAft>
                <a:buClr>
                  <a:schemeClr val="lt1"/>
                </a:buClr>
                <a:buSzPts val="2400"/>
                <a:buFont typeface="Calibri"/>
                <a:buNone/>
              </a:pPr>
              <a:r>
                <a:rPr lang="en" sz="2200" i="0" u="none" strike="noStrike" cap="none"/>
                <a:t>Understand how data will be used by stakeholders to inform:</a:t>
              </a:r>
              <a:endParaRPr sz="900"/>
            </a:p>
          </p:txBody>
        </p:sp>
        <p:sp>
          <p:nvSpPr>
            <p:cNvPr id="494" name="Google Shape;494;p54"/>
            <p:cNvSpPr/>
            <p:nvPr/>
          </p:nvSpPr>
          <p:spPr>
            <a:xfrm>
              <a:off x="0" y="3515589"/>
              <a:ext cx="10515600" cy="806400"/>
            </a:xfrm>
            <a:prstGeom prst="rect">
              <a:avLst/>
            </a:prstGeom>
            <a:solidFill>
              <a:srgbClr val="CCD3EA">
                <a:alpha val="89800"/>
              </a:srgbClr>
            </a:solid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95" name="Google Shape;495;p54"/>
            <p:cNvSpPr/>
            <p:nvPr/>
          </p:nvSpPr>
          <p:spPr>
            <a:xfrm>
              <a:off x="525780" y="3043269"/>
              <a:ext cx="7360800" cy="944700"/>
            </a:xfrm>
            <a:prstGeom prst="roundRect">
              <a:avLst>
                <a:gd name="adj" fmla="val 16667"/>
              </a:avLst>
            </a:prstGeom>
            <a:solidFill>
              <a:schemeClr val="lt1"/>
            </a:solidFill>
            <a:ln w="12700" cap="flat" cmpd="sng">
              <a:solidFill>
                <a:srgbClr val="3A66B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200"/>
            </a:p>
          </p:txBody>
        </p:sp>
        <p:sp>
          <p:nvSpPr>
            <p:cNvPr id="496" name="Google Shape;496;p54"/>
            <p:cNvSpPr txBox="1"/>
            <p:nvPr/>
          </p:nvSpPr>
          <p:spPr>
            <a:xfrm>
              <a:off x="571894" y="3089383"/>
              <a:ext cx="7268700" cy="852300"/>
            </a:xfrm>
            <a:prstGeom prst="rect">
              <a:avLst/>
            </a:prstGeom>
            <a:noFill/>
            <a:ln>
              <a:noFill/>
            </a:ln>
          </p:spPr>
          <p:txBody>
            <a:bodyPr spcFirstLastPara="1" wrap="square" lIns="208675" tIns="0" rIns="208675" bIns="0" anchor="ctr" anchorCtr="0">
              <a:noAutofit/>
            </a:bodyPr>
            <a:lstStyle/>
            <a:p>
              <a:pPr marL="0" marR="0" lvl="0" indent="0" algn="l" rtl="0">
                <a:lnSpc>
                  <a:spcPct val="90000"/>
                </a:lnSpc>
                <a:spcBef>
                  <a:spcPts val="0"/>
                </a:spcBef>
                <a:spcAft>
                  <a:spcPts val="0"/>
                </a:spcAft>
                <a:buClr>
                  <a:schemeClr val="lt1"/>
                </a:buClr>
                <a:buSzPts val="2400"/>
                <a:buFont typeface="Calibri"/>
                <a:buNone/>
              </a:pPr>
              <a:r>
                <a:rPr lang="en" sz="2200" i="0" u="none" strike="noStrike" cap="none"/>
                <a:t>Document additional research questions relevant to stakeholder needs</a:t>
              </a:r>
              <a:endParaRPr sz="900"/>
            </a:p>
          </p:txBody>
        </p:sp>
      </p:grpSp>
      <p:sp>
        <p:nvSpPr>
          <p:cNvPr id="497" name="Google Shape;497;p54"/>
          <p:cNvSpPr txBox="1">
            <a:spLocks noGrp="1"/>
          </p:cNvSpPr>
          <p:nvPr>
            <p:ph type="sldNum" idx="12"/>
          </p:nvPr>
        </p:nvSpPr>
        <p:spPr>
          <a:xfrm>
            <a:off x="6457950" y="4912438"/>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latin typeface="Arial"/>
                <a:ea typeface="Arial"/>
                <a:cs typeface="Arial"/>
                <a:sym typeface="Arial"/>
              </a:rPr>
              <a:t>19</a:t>
            </a:fld>
            <a:endParaRPr>
              <a:latin typeface="Arial"/>
              <a:ea typeface="Arial"/>
              <a:cs typeface="Arial"/>
              <a:sym typeface="Arial"/>
            </a:endParaRPr>
          </a:p>
        </p:txBody>
      </p:sp>
    </p:spTree>
    <p:extLst>
      <p:ext uri="{BB962C8B-B14F-4D97-AF65-F5344CB8AC3E}">
        <p14:creationId xmlns:p14="http://schemas.microsoft.com/office/powerpoint/2010/main" val="2747312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0"/>
          <p:cNvSpPr txBox="1">
            <a:spLocks noGrp="1"/>
          </p:cNvSpPr>
          <p:nvPr>
            <p:ph type="title"/>
          </p:nvPr>
        </p:nvSpPr>
        <p:spPr>
          <a:xfrm>
            <a:off x="260155" y="133197"/>
            <a:ext cx="6759809" cy="572700"/>
          </a:xfrm>
          <a:prstGeom prst="rect">
            <a:avLst/>
          </a:prstGeom>
          <a:solidFill>
            <a:schemeClr val="accent4">
              <a:lumMod val="40000"/>
              <a:lumOff val="60000"/>
            </a:schemeClr>
          </a:solidFill>
          <a:ln>
            <a:solidFill>
              <a:schemeClr val="accent1"/>
            </a:solid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b="1" dirty="0"/>
              <a:t> What’s New  </a:t>
            </a:r>
            <a:r>
              <a:rPr lang="en-US" sz="2200" b="1" dirty="0"/>
              <a:t>from the Climate Scenarios Project? </a:t>
            </a:r>
            <a:r>
              <a:rPr lang="en-US" b="1" dirty="0"/>
              <a:t> </a:t>
            </a:r>
            <a:r>
              <a:rPr lang="en-US" dirty="0"/>
              <a:t> </a:t>
            </a:r>
            <a:endParaRPr dirty="0"/>
          </a:p>
        </p:txBody>
      </p:sp>
      <p:sp>
        <p:nvSpPr>
          <p:cNvPr id="161" name="Google Shape;161;p30"/>
          <p:cNvSpPr txBox="1">
            <a:spLocks noGrp="1"/>
          </p:cNvSpPr>
          <p:nvPr>
            <p:ph type="body" idx="1"/>
          </p:nvPr>
        </p:nvSpPr>
        <p:spPr>
          <a:xfrm>
            <a:off x="311700" y="970790"/>
            <a:ext cx="8520600" cy="4086027"/>
          </a:xfrm>
          <a:prstGeom prst="rect">
            <a:avLst/>
          </a:prstGeom>
        </p:spPr>
        <p:txBody>
          <a:bodyPr spcFirstLastPara="1" wrap="square" lIns="91425" tIns="91425" rIns="91425" bIns="91425" anchor="t" anchorCtr="0">
            <a:normAutofit fontScale="92500" lnSpcReduction="20000"/>
          </a:bodyPr>
          <a:lstStyle/>
          <a:p>
            <a:pPr marL="342900" lvl="0" algn="l" rtl="0">
              <a:spcBef>
                <a:spcPts val="0"/>
              </a:spcBef>
              <a:spcAft>
                <a:spcPts val="1200"/>
              </a:spcAft>
              <a:buAutoNum type="arabicPeriod"/>
            </a:pPr>
            <a:r>
              <a:rPr lang="en-US" dirty="0"/>
              <a:t>Downscaling CMIP6 GCMs to 3 km (previously 6 km and CMIP5 models)</a:t>
            </a:r>
          </a:p>
          <a:p>
            <a:pPr marL="342900" lvl="0" algn="l" rtl="0">
              <a:spcBef>
                <a:spcPts val="0"/>
              </a:spcBef>
              <a:buAutoNum type="arabicPeriod"/>
            </a:pPr>
            <a:r>
              <a:rPr lang="en-US" dirty="0"/>
              <a:t>Dynamical downscaling (</a:t>
            </a:r>
            <a:r>
              <a:rPr lang="en-US" sz="1100" dirty="0"/>
              <a:t>UCLA Hall, Rahimi et al</a:t>
            </a:r>
            <a:r>
              <a:rPr lang="en-US" dirty="0"/>
              <a:t>) of 4+ GCMs </a:t>
            </a:r>
          </a:p>
          <a:p>
            <a:pPr marL="0" lvl="0" indent="0" algn="l" rtl="0">
              <a:spcBef>
                <a:spcPts val="0"/>
              </a:spcBef>
              <a:buNone/>
            </a:pPr>
            <a:r>
              <a:rPr lang="en-US" dirty="0"/>
              <a:t>       </a:t>
            </a:r>
            <a:r>
              <a:rPr lang="en-US" sz="1300" dirty="0"/>
              <a:t>high temporal resolution for many variables; hourly for 21 variables</a:t>
            </a:r>
          </a:p>
          <a:p>
            <a:pPr marL="0" lvl="0" indent="0" algn="l" rtl="0">
              <a:spcBef>
                <a:spcPts val="0"/>
              </a:spcBef>
              <a:buNone/>
            </a:pPr>
            <a:endParaRPr lang="en-US" sz="1300" dirty="0"/>
          </a:p>
          <a:p>
            <a:pPr marL="0" indent="0">
              <a:buNone/>
            </a:pPr>
            <a:r>
              <a:rPr lang="en-US" dirty="0"/>
              <a:t>3.   LOCA statistical downscaling (</a:t>
            </a:r>
            <a:r>
              <a:rPr lang="en-US" sz="1100" dirty="0"/>
              <a:t>SIO/UCSD </a:t>
            </a:r>
            <a:r>
              <a:rPr lang="en-US" sz="1200" dirty="0"/>
              <a:t>D Pierce</a:t>
            </a:r>
            <a:r>
              <a:rPr lang="en-US" dirty="0"/>
              <a:t>) provides high volume set of scenarios </a:t>
            </a:r>
          </a:p>
          <a:p>
            <a:pPr marL="0" indent="0">
              <a:buNone/>
            </a:pPr>
            <a:r>
              <a:rPr lang="en-US" sz="1400" dirty="0"/>
              <a:t>         </a:t>
            </a:r>
            <a:r>
              <a:rPr lang="en-US" sz="1200" dirty="0"/>
              <a:t>3 SSPs and multiple ensemble members for SSP and GCMs based on available CMIP6 GCM data.  Limited set of variables</a:t>
            </a:r>
          </a:p>
          <a:p>
            <a:pPr marL="0" indent="0">
              <a:buNone/>
            </a:pPr>
            <a:r>
              <a:rPr lang="en-US" sz="1200" dirty="0">
                <a:solidFill>
                  <a:srgbClr val="9B3C22"/>
                </a:solidFill>
              </a:rPr>
              <a:t>            A separate National scale effort is supplying a form of LOCA downscaled T, P, humidity to 5</a:t>
            </a:r>
            <a:r>
              <a:rPr lang="en-US" sz="1200" baseline="30000" dirty="0">
                <a:solidFill>
                  <a:srgbClr val="9B3C22"/>
                </a:solidFill>
              </a:rPr>
              <a:t>th</a:t>
            </a:r>
            <a:r>
              <a:rPr lang="en-US" sz="1200" dirty="0">
                <a:solidFill>
                  <a:srgbClr val="9B3C22"/>
                </a:solidFill>
              </a:rPr>
              <a:t> National Climate Assessment</a:t>
            </a:r>
          </a:p>
          <a:p>
            <a:pPr marL="0" indent="0">
              <a:buNone/>
            </a:pPr>
            <a:r>
              <a:rPr lang="en-US" sz="1200" dirty="0">
                <a:solidFill>
                  <a:srgbClr val="9B3C22"/>
                </a:solidFill>
              </a:rPr>
              <a:t>           </a:t>
            </a:r>
            <a:r>
              <a:rPr lang="en-US" sz="1500" dirty="0">
                <a:solidFill>
                  <a:srgbClr val="0070C0"/>
                </a:solidFill>
              </a:rPr>
              <a:t>downscaling to selected individual stations to produce hourly temperature</a:t>
            </a:r>
          </a:p>
          <a:p>
            <a:pPr marL="0" indent="0">
              <a:buNone/>
            </a:pPr>
            <a:endParaRPr lang="en-US" sz="1400" dirty="0">
              <a:solidFill>
                <a:srgbClr val="9B3C22"/>
              </a:solidFill>
            </a:endParaRPr>
          </a:p>
          <a:p>
            <a:pPr marL="342900" lvl="0" algn="l" rtl="0">
              <a:spcBef>
                <a:spcPts val="0"/>
              </a:spcBef>
              <a:buAutoNum type="arabicPeriod" startAt="4"/>
            </a:pPr>
            <a:r>
              <a:rPr lang="en-US" dirty="0"/>
              <a:t>Hybrid WRF-LOCA downscaling approach avoids stationarity constraint</a:t>
            </a:r>
          </a:p>
          <a:p>
            <a:pPr marL="0" lvl="0" indent="0" algn="l" rtl="0">
              <a:spcBef>
                <a:spcPts val="0"/>
              </a:spcBef>
              <a:buNone/>
            </a:pPr>
            <a:r>
              <a:rPr lang="en-US" sz="1400" dirty="0"/>
              <a:t>           no longer limited to historical analogues only) in providing analogues for future climate.  </a:t>
            </a:r>
          </a:p>
          <a:p>
            <a:pPr marL="0" lvl="0" indent="0" algn="l" rtl="0">
              <a:spcBef>
                <a:spcPts val="0"/>
              </a:spcBef>
              <a:buNone/>
            </a:pPr>
            <a:endParaRPr lang="en-US" sz="800" dirty="0"/>
          </a:p>
          <a:p>
            <a:pPr marL="342900" lvl="0" algn="l" rtl="0">
              <a:spcBef>
                <a:spcPts val="0"/>
              </a:spcBef>
              <a:buAutoNum type="arabicPeriod" startAt="5"/>
            </a:pPr>
            <a:r>
              <a:rPr lang="en-US" dirty="0"/>
              <a:t>Three hydrologic models will be used to produce daily stream flow </a:t>
            </a:r>
          </a:p>
          <a:p>
            <a:pPr marL="0" lvl="0" indent="0" algn="l" rtl="0">
              <a:spcBef>
                <a:spcPts val="0"/>
              </a:spcBef>
              <a:buNone/>
            </a:pPr>
            <a:r>
              <a:rPr lang="en-US" sz="1300" dirty="0"/>
              <a:t>            for network of statewide gage sites, incorporating daily historical data for modeling</a:t>
            </a:r>
          </a:p>
          <a:p>
            <a:pPr marL="0" lvl="0" indent="0" algn="l" rtl="0">
              <a:spcBef>
                <a:spcPts val="0"/>
              </a:spcBef>
              <a:buNone/>
            </a:pPr>
            <a:endParaRPr lang="en-US" sz="1300" dirty="0"/>
          </a:p>
          <a:p>
            <a:pPr marL="342900" lvl="0" algn="l" rtl="0">
              <a:spcBef>
                <a:spcPts val="0"/>
              </a:spcBef>
              <a:buAutoNum type="arabicPeriod" startAt="6"/>
            </a:pPr>
            <a:r>
              <a:rPr lang="en-US" dirty="0"/>
              <a:t>New Sea Level projections based on CMIP6 weather and climate forcing, </a:t>
            </a:r>
          </a:p>
          <a:p>
            <a:pPr marL="0" lvl="0" indent="0" algn="l" rtl="0">
              <a:spcBef>
                <a:spcPts val="0"/>
              </a:spcBef>
              <a:buNone/>
            </a:pPr>
            <a:r>
              <a:rPr lang="en-US" dirty="0"/>
              <a:t>            </a:t>
            </a:r>
            <a:r>
              <a:rPr lang="en-US" sz="1300" dirty="0"/>
              <a:t>selected tide gage locations      </a:t>
            </a:r>
            <a:r>
              <a:rPr lang="en-US" sz="1500" dirty="0">
                <a:solidFill>
                  <a:srgbClr val="C00000"/>
                </a:solidFill>
              </a:rPr>
              <a:t>Align w recently commenced  Revised California SLR Guidance </a:t>
            </a:r>
          </a:p>
        </p:txBody>
      </p:sp>
      <p:sp>
        <p:nvSpPr>
          <p:cNvPr id="163" name="Google Shape;163;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1"/>
          <p:cNvSpPr txBox="1">
            <a:spLocks noGrp="1"/>
          </p:cNvSpPr>
          <p:nvPr>
            <p:ph type="title"/>
          </p:nvPr>
        </p:nvSpPr>
        <p:spPr>
          <a:xfrm>
            <a:off x="311700" y="189975"/>
            <a:ext cx="8520600" cy="537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Project Team &amp; Structure </a:t>
            </a:r>
            <a:endParaRPr dirty="0"/>
          </a:p>
        </p:txBody>
      </p:sp>
      <p:pic>
        <p:nvPicPr>
          <p:cNvPr id="169" name="Google Shape;169;p31" descr="Image showing the project team, with Dan Cayan (UCSD) as Principal Investigator and Alex Hall (UCLA) and Andrew Jones (UCB) as co-Principal Investigators, Julie Kalansky (UCSD) as Project Manager, engagement of stakeholders including Investor-Owned Utilities led by Jones and Jagannathan (UCB), and six sub-groups dedicated to model prioritization, dynamical downscaling, hybrid downscaling, hydrology, sea level projections, and targeted downscaling."/>
          <p:cNvPicPr preferRelativeResize="0"/>
          <p:nvPr/>
        </p:nvPicPr>
        <p:blipFill>
          <a:blip r:embed="rId3">
            <a:alphaModFix/>
          </a:blip>
          <a:stretch>
            <a:fillRect/>
          </a:stretch>
        </p:blipFill>
        <p:spPr>
          <a:xfrm>
            <a:off x="605825" y="774600"/>
            <a:ext cx="7825800" cy="4222475"/>
          </a:xfrm>
          <a:prstGeom prst="rect">
            <a:avLst/>
          </a:prstGeom>
          <a:noFill/>
          <a:ln>
            <a:noFill/>
          </a:ln>
        </p:spPr>
      </p:pic>
      <p:sp>
        <p:nvSpPr>
          <p:cNvPr id="170" name="Google Shape;170;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6" name="Google Shape;396;p50"/>
          <p:cNvSpPr txBox="1">
            <a:spLocks noGrp="1"/>
          </p:cNvSpPr>
          <p:nvPr>
            <p:ph type="title"/>
          </p:nvPr>
        </p:nvSpPr>
        <p:spPr>
          <a:xfrm>
            <a:off x="375178" y="-16814"/>
            <a:ext cx="78867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 sz="3600" dirty="0"/>
              <a:t>Future Hydrology</a:t>
            </a:r>
            <a:endParaRPr dirty="0"/>
          </a:p>
        </p:txBody>
      </p:sp>
      <p:sp>
        <p:nvSpPr>
          <p:cNvPr id="430" name="Google Shape;430;p50"/>
          <p:cNvSpPr txBox="1"/>
          <p:nvPr/>
        </p:nvSpPr>
        <p:spPr>
          <a:xfrm>
            <a:off x="51081" y="777315"/>
            <a:ext cx="9115200" cy="392400"/>
          </a:xfrm>
          <a:prstGeom prst="rect">
            <a:avLst/>
          </a:prstGeom>
          <a:solidFill>
            <a:schemeClr val="lt1"/>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100" b="1" dirty="0">
                <a:solidFill>
                  <a:srgbClr val="548135"/>
                </a:solidFill>
                <a:latin typeface="Calibri"/>
                <a:ea typeface="Calibri"/>
                <a:cs typeface="Calibri"/>
                <a:sym typeface="Calibri"/>
              </a:rPr>
              <a:t>at least</a:t>
            </a:r>
            <a:r>
              <a:rPr lang="en" sz="2100" dirty="0">
                <a:solidFill>
                  <a:srgbClr val="548135"/>
                </a:solidFill>
                <a:latin typeface="Calibri"/>
                <a:ea typeface="Calibri"/>
                <a:cs typeface="Calibri"/>
                <a:sym typeface="Calibri"/>
              </a:rPr>
              <a:t> </a:t>
            </a:r>
            <a:r>
              <a:rPr lang="en" sz="2100" b="1" dirty="0">
                <a:solidFill>
                  <a:srgbClr val="548135"/>
                </a:solidFill>
                <a:latin typeface="Calibri"/>
                <a:ea typeface="Calibri"/>
                <a:cs typeface="Calibri"/>
                <a:sym typeface="Calibri"/>
              </a:rPr>
              <a:t>18 </a:t>
            </a:r>
            <a:r>
              <a:rPr lang="en" sz="2100" dirty="0">
                <a:solidFill>
                  <a:srgbClr val="548135"/>
                </a:solidFill>
                <a:latin typeface="Calibri"/>
                <a:ea typeface="Calibri"/>
                <a:cs typeface="Calibri"/>
                <a:sym typeface="Calibri"/>
              </a:rPr>
              <a:t>1980-2100</a:t>
            </a:r>
            <a:r>
              <a:rPr lang="en" sz="2100" b="1" dirty="0">
                <a:solidFill>
                  <a:srgbClr val="548135"/>
                </a:solidFill>
                <a:latin typeface="Calibri"/>
                <a:ea typeface="Calibri"/>
                <a:cs typeface="Calibri"/>
                <a:sym typeface="Calibri"/>
              </a:rPr>
              <a:t> Simulations</a:t>
            </a:r>
            <a:r>
              <a:rPr lang="en" sz="2100" dirty="0">
                <a:solidFill>
                  <a:srgbClr val="548135"/>
                </a:solidFill>
                <a:latin typeface="Calibri"/>
                <a:ea typeface="Calibri"/>
                <a:cs typeface="Calibri"/>
                <a:sym typeface="Calibri"/>
              </a:rPr>
              <a:t>: 2 per downscaled GCM * 9 downscaled GCMs</a:t>
            </a:r>
            <a:endParaRPr sz="1100" dirty="0"/>
          </a:p>
        </p:txBody>
      </p:sp>
      <p:pic>
        <p:nvPicPr>
          <p:cNvPr id="3" name="Picture 2" descr="Figure describing how coarse resolution global models feed finer resolution models that drive hydrologic modeling.">
            <a:extLst>
              <a:ext uri="{FF2B5EF4-FFF2-40B4-BE49-F238E27FC236}">
                <a16:creationId xmlns:a16="http://schemas.microsoft.com/office/drawing/2014/main" id="{70A63262-F95E-F7D4-86B0-4FCEFF6E61A6}"/>
              </a:ext>
            </a:extLst>
          </p:cNvPr>
          <p:cNvPicPr>
            <a:picLocks noChangeAspect="1"/>
          </p:cNvPicPr>
          <p:nvPr/>
        </p:nvPicPr>
        <p:blipFill>
          <a:blip r:embed="rId3"/>
          <a:stretch>
            <a:fillRect/>
          </a:stretch>
        </p:blipFill>
        <p:spPr>
          <a:xfrm>
            <a:off x="85275" y="1265546"/>
            <a:ext cx="8466505" cy="3766186"/>
          </a:xfrm>
          <a:prstGeom prst="rect">
            <a:avLst/>
          </a:prstGeom>
        </p:spPr>
      </p:pic>
      <p:sp>
        <p:nvSpPr>
          <p:cNvPr id="423" name="Google Shape;423;p50"/>
          <p:cNvSpPr txBox="1">
            <a:spLocks noGrp="1"/>
          </p:cNvSpPr>
          <p:nvPr>
            <p:ph type="sldNum" idx="12"/>
          </p:nvPr>
        </p:nvSpPr>
        <p:spPr>
          <a:xfrm>
            <a:off x="6453532" y="4786836"/>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21</a:t>
            </a:fld>
            <a:endParaRPr dirty="0"/>
          </a:p>
        </p:txBody>
      </p:sp>
    </p:spTree>
    <p:extLst>
      <p:ext uri="{BB962C8B-B14F-4D97-AF65-F5344CB8AC3E}">
        <p14:creationId xmlns:p14="http://schemas.microsoft.com/office/powerpoint/2010/main" val="209574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6" name="Google Shape;446;p52"/>
          <p:cNvSpPr txBox="1">
            <a:spLocks noGrp="1"/>
          </p:cNvSpPr>
          <p:nvPr>
            <p:ph type="title"/>
          </p:nvPr>
        </p:nvSpPr>
        <p:spPr>
          <a:xfrm>
            <a:off x="311700" y="686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Future Sea Level Extremes</a:t>
            </a:r>
            <a:endParaRPr dirty="0"/>
          </a:p>
        </p:txBody>
      </p:sp>
      <p:sp>
        <p:nvSpPr>
          <p:cNvPr id="444" name="Google Shape;444;p52">
            <a:extLst>
              <a:ext uri="{C183D7F6-B498-43B3-948B-1728B52AA6E4}">
                <adec:decorative xmlns:adec="http://schemas.microsoft.com/office/drawing/2017/decorative" val="1"/>
              </a:ext>
            </a:extLst>
          </p:cNvPr>
          <p:cNvSpPr/>
          <p:nvPr/>
        </p:nvSpPr>
        <p:spPr>
          <a:xfrm>
            <a:off x="25350" y="1315925"/>
            <a:ext cx="2932686" cy="1873152"/>
          </a:xfrm>
          <a:prstGeom prst="irregularSeal1">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2"/>
          <p:cNvSpPr txBox="1"/>
          <p:nvPr/>
        </p:nvSpPr>
        <p:spPr>
          <a:xfrm>
            <a:off x="430888" y="1836838"/>
            <a:ext cx="21216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Input: What secular </a:t>
            </a:r>
            <a:endParaRPr/>
          </a:p>
          <a:p>
            <a:pPr marL="0" lvl="0" indent="0" algn="ctr" rtl="0">
              <a:spcBef>
                <a:spcPts val="0"/>
              </a:spcBef>
              <a:spcAft>
                <a:spcPts val="0"/>
              </a:spcAft>
              <a:buNone/>
            </a:pPr>
            <a:r>
              <a:rPr lang="en"/>
              <a:t>sea level rise scenarios should be used</a:t>
            </a:r>
            <a:endParaRPr/>
          </a:p>
        </p:txBody>
      </p:sp>
      <p:pic>
        <p:nvPicPr>
          <p:cNvPr id="445" name="Google Shape;445;p52">
            <a:extLst>
              <a:ext uri="{C183D7F6-B498-43B3-948B-1728B52AA6E4}">
                <adec:decorative xmlns:adec="http://schemas.microsoft.com/office/drawing/2017/decorative" val="1"/>
              </a:ext>
            </a:extLst>
          </p:cNvPr>
          <p:cNvPicPr preferRelativeResize="0"/>
          <p:nvPr/>
        </p:nvPicPr>
        <p:blipFill rotWithShape="1">
          <a:blip r:embed="rId3">
            <a:alphaModFix/>
          </a:blip>
          <a:srcRect t="22970"/>
          <a:stretch/>
        </p:blipFill>
        <p:spPr>
          <a:xfrm>
            <a:off x="3015295" y="1111800"/>
            <a:ext cx="2527780" cy="1298751"/>
          </a:xfrm>
          <a:prstGeom prst="rect">
            <a:avLst/>
          </a:prstGeom>
          <a:noFill/>
          <a:ln>
            <a:noFill/>
          </a:ln>
          <a:effectLst>
            <a:outerShdw blurRad="57150" dist="19050" dir="5400000" algn="bl" rotWithShape="0">
              <a:srgbClr val="000000">
                <a:alpha val="50000"/>
              </a:srgbClr>
            </a:outerShdw>
          </a:effectLst>
        </p:spPr>
      </p:pic>
      <p:cxnSp>
        <p:nvCxnSpPr>
          <p:cNvPr id="457" name="Google Shape;457;p52">
            <a:extLst>
              <a:ext uri="{C183D7F6-B498-43B3-948B-1728B52AA6E4}">
                <adec:decorative xmlns:adec="http://schemas.microsoft.com/office/drawing/2017/decorative" val="1"/>
              </a:ext>
            </a:extLst>
          </p:cNvPr>
          <p:cNvCxnSpPr/>
          <p:nvPr/>
        </p:nvCxnSpPr>
        <p:spPr>
          <a:xfrm rot="10800000" flipH="1">
            <a:off x="2496875" y="2440525"/>
            <a:ext cx="708600" cy="495000"/>
          </a:xfrm>
          <a:prstGeom prst="straightConnector1">
            <a:avLst/>
          </a:prstGeom>
          <a:noFill/>
          <a:ln w="38100" cap="flat" cmpd="sng">
            <a:solidFill>
              <a:srgbClr val="0B5394"/>
            </a:solidFill>
            <a:prstDash val="solid"/>
            <a:round/>
            <a:headEnd type="none" w="med" len="med"/>
            <a:tailEnd type="triangle" w="med" len="med"/>
          </a:ln>
        </p:spPr>
      </p:cxnSp>
      <p:cxnSp>
        <p:nvCxnSpPr>
          <p:cNvPr id="451" name="Google Shape;451;p52">
            <a:extLst>
              <a:ext uri="{C183D7F6-B498-43B3-948B-1728B52AA6E4}">
                <adec:decorative xmlns:adec="http://schemas.microsoft.com/office/drawing/2017/decorative" val="1"/>
              </a:ext>
            </a:extLst>
          </p:cNvPr>
          <p:cNvCxnSpPr>
            <a:stCxn id="450" idx="0"/>
          </p:cNvCxnSpPr>
          <p:nvPr/>
        </p:nvCxnSpPr>
        <p:spPr>
          <a:xfrm rot="10800000">
            <a:off x="4315573" y="2458925"/>
            <a:ext cx="6600" cy="632100"/>
          </a:xfrm>
          <a:prstGeom prst="straightConnector1">
            <a:avLst/>
          </a:prstGeom>
          <a:noFill/>
          <a:ln w="38100" cap="flat" cmpd="sng">
            <a:solidFill>
              <a:srgbClr val="0B5394"/>
            </a:solidFill>
            <a:prstDash val="solid"/>
            <a:round/>
            <a:headEnd type="none" w="med" len="med"/>
            <a:tailEnd type="triangle" w="med" len="med"/>
          </a:ln>
        </p:spPr>
      </p:cxnSp>
      <p:cxnSp>
        <p:nvCxnSpPr>
          <p:cNvPr id="454" name="Google Shape;454;p52">
            <a:extLst>
              <a:ext uri="{C183D7F6-B498-43B3-948B-1728B52AA6E4}">
                <adec:decorative xmlns:adec="http://schemas.microsoft.com/office/drawing/2017/decorative" val="1"/>
              </a:ext>
            </a:extLst>
          </p:cNvPr>
          <p:cNvCxnSpPr/>
          <p:nvPr/>
        </p:nvCxnSpPr>
        <p:spPr>
          <a:xfrm rot="10800000">
            <a:off x="5387350" y="2452001"/>
            <a:ext cx="776100" cy="584700"/>
          </a:xfrm>
          <a:prstGeom prst="straightConnector1">
            <a:avLst/>
          </a:prstGeom>
          <a:noFill/>
          <a:ln w="38100" cap="flat" cmpd="sng">
            <a:solidFill>
              <a:srgbClr val="0B5394"/>
            </a:solidFill>
            <a:prstDash val="solid"/>
            <a:round/>
            <a:headEnd type="none" w="med" len="med"/>
            <a:tailEnd type="triangle" w="med" len="med"/>
          </a:ln>
        </p:spPr>
      </p:cxnSp>
      <p:sp>
        <p:nvSpPr>
          <p:cNvPr id="449" name="Google Shape;449;p52"/>
          <p:cNvSpPr txBox="1"/>
          <p:nvPr/>
        </p:nvSpPr>
        <p:spPr>
          <a:xfrm>
            <a:off x="2658575" y="505125"/>
            <a:ext cx="32412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t>Projection</a:t>
            </a:r>
            <a:endParaRPr sz="1800" b="1"/>
          </a:p>
          <a:p>
            <a:pPr marL="0" lvl="0" indent="0" algn="ctr" rtl="0">
              <a:spcBef>
                <a:spcPts val="0"/>
              </a:spcBef>
              <a:spcAft>
                <a:spcPts val="0"/>
              </a:spcAft>
              <a:buNone/>
            </a:pPr>
            <a:r>
              <a:rPr lang="en" sz="1800" b="1"/>
              <a:t> Total</a:t>
            </a:r>
            <a:r>
              <a:rPr lang="en" sz="1800" b="1">
                <a:solidFill>
                  <a:srgbClr val="FFFFFF"/>
                </a:solidFill>
              </a:rPr>
              <a:t> </a:t>
            </a:r>
            <a:r>
              <a:rPr lang="en" sz="1800" b="1"/>
              <a:t>Water Level</a:t>
            </a:r>
            <a:endParaRPr sz="1800" b="1"/>
          </a:p>
        </p:txBody>
      </p:sp>
      <p:pic>
        <p:nvPicPr>
          <p:cNvPr id="448" name="Google Shape;448;p52" descr="Image of a buoy">
            <a:extLst>
              <a:ext uri="{C183D7F6-B498-43B3-948B-1728B52AA6E4}">
                <adec:decorative xmlns:adec="http://schemas.microsoft.com/office/drawing/2017/decorative" val="0"/>
              </a:ext>
            </a:extLst>
          </p:cNvPr>
          <p:cNvPicPr preferRelativeResize="0"/>
          <p:nvPr/>
        </p:nvPicPr>
        <p:blipFill rotWithShape="1">
          <a:blip r:embed="rId4">
            <a:alphaModFix/>
          </a:blip>
          <a:srcRect l="24654" t="21463" r="23971" b="12777"/>
          <a:stretch/>
        </p:blipFill>
        <p:spPr>
          <a:xfrm>
            <a:off x="4837725" y="1700900"/>
            <a:ext cx="672050" cy="645201"/>
          </a:xfrm>
          <a:prstGeom prst="rect">
            <a:avLst/>
          </a:prstGeom>
          <a:noFill/>
          <a:ln>
            <a:noFill/>
          </a:ln>
        </p:spPr>
      </p:pic>
      <p:sp>
        <p:nvSpPr>
          <p:cNvPr id="447" name="Google Shape;447;p52"/>
          <p:cNvSpPr txBox="1"/>
          <p:nvPr/>
        </p:nvSpPr>
        <p:spPr>
          <a:xfrm>
            <a:off x="3015300" y="1936675"/>
            <a:ext cx="1593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FFFFFF"/>
                </a:solidFill>
              </a:rPr>
              <a:t>Photo Credit: Bay Nature Magazine</a:t>
            </a:r>
            <a:endParaRPr sz="900">
              <a:solidFill>
                <a:srgbClr val="FFFFFF"/>
              </a:solidFill>
            </a:endParaRPr>
          </a:p>
        </p:txBody>
      </p:sp>
      <p:pic>
        <p:nvPicPr>
          <p:cNvPr id="456" name="Google Shape;456;p52" descr="Image showing the low-frequency element of sea level rise, namely &quot;secular&quot; sea level rise."/>
          <p:cNvPicPr preferRelativeResize="0"/>
          <p:nvPr/>
        </p:nvPicPr>
        <p:blipFill>
          <a:blip r:embed="rId5">
            <a:alphaModFix/>
          </a:blip>
          <a:stretch>
            <a:fillRect/>
          </a:stretch>
        </p:blipFill>
        <p:spPr>
          <a:xfrm>
            <a:off x="846200" y="2968238"/>
            <a:ext cx="1910751" cy="1462868"/>
          </a:xfrm>
          <a:prstGeom prst="rect">
            <a:avLst/>
          </a:prstGeom>
          <a:noFill/>
          <a:ln w="9525" cap="flat" cmpd="sng">
            <a:solidFill>
              <a:srgbClr val="000000"/>
            </a:solidFill>
            <a:prstDash val="solid"/>
            <a:round/>
            <a:headEnd type="none" w="sm" len="sm"/>
            <a:tailEnd type="none" w="sm" len="sm"/>
          </a:ln>
        </p:spPr>
      </p:pic>
      <p:sp>
        <p:nvSpPr>
          <p:cNvPr id="458" name="Google Shape;458;p52"/>
          <p:cNvSpPr txBox="1"/>
          <p:nvPr/>
        </p:nvSpPr>
        <p:spPr>
          <a:xfrm>
            <a:off x="771250" y="3189100"/>
            <a:ext cx="18333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a:t>Kopp et al., 2014</a:t>
            </a:r>
            <a:endParaRPr sz="900"/>
          </a:p>
        </p:txBody>
      </p:sp>
      <p:sp>
        <p:nvSpPr>
          <p:cNvPr id="459" name="Google Shape;459;p52"/>
          <p:cNvSpPr txBox="1"/>
          <p:nvPr/>
        </p:nvSpPr>
        <p:spPr>
          <a:xfrm>
            <a:off x="935475" y="4463825"/>
            <a:ext cx="1732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Secular </a:t>
            </a:r>
            <a:endParaRPr/>
          </a:p>
          <a:p>
            <a:pPr marL="0" lvl="0" indent="0" algn="ctr" rtl="0">
              <a:spcBef>
                <a:spcPts val="0"/>
              </a:spcBef>
              <a:spcAft>
                <a:spcPts val="0"/>
              </a:spcAft>
              <a:buNone/>
            </a:pPr>
            <a:r>
              <a:rPr lang="en"/>
              <a:t>sea level rise</a:t>
            </a:r>
            <a:endParaRPr/>
          </a:p>
        </p:txBody>
      </p:sp>
      <p:pic>
        <p:nvPicPr>
          <p:cNvPr id="450" name="Google Shape;450;p52" descr="Image showing rise and fall of sea level with tides."/>
          <p:cNvPicPr preferRelativeResize="0"/>
          <p:nvPr/>
        </p:nvPicPr>
        <p:blipFill>
          <a:blip r:embed="rId6">
            <a:alphaModFix/>
          </a:blip>
          <a:stretch>
            <a:fillRect/>
          </a:stretch>
        </p:blipFill>
        <p:spPr>
          <a:xfrm>
            <a:off x="3366798" y="3091025"/>
            <a:ext cx="1910749" cy="1298750"/>
          </a:xfrm>
          <a:prstGeom prst="rect">
            <a:avLst/>
          </a:prstGeom>
          <a:noFill/>
          <a:ln w="9525" cap="flat" cmpd="sng">
            <a:solidFill>
              <a:srgbClr val="000000"/>
            </a:solidFill>
            <a:prstDash val="solid"/>
            <a:round/>
            <a:headEnd type="none" w="sm" len="sm"/>
            <a:tailEnd type="none" w="sm" len="sm"/>
          </a:ln>
        </p:spPr>
      </p:pic>
      <p:sp>
        <p:nvSpPr>
          <p:cNvPr id="452" name="Google Shape;452;p52"/>
          <p:cNvSpPr txBox="1"/>
          <p:nvPr/>
        </p:nvSpPr>
        <p:spPr>
          <a:xfrm>
            <a:off x="4076025" y="4349050"/>
            <a:ext cx="672000" cy="400200"/>
          </a:xfrm>
          <a:prstGeom prst="rect">
            <a:avLst/>
          </a:prstGeom>
          <a:solidFill>
            <a:srgbClr val="FFFFFF">
              <a:alpha val="4413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Tides</a:t>
            </a:r>
            <a:endParaRPr/>
          </a:p>
        </p:txBody>
      </p:sp>
      <p:pic>
        <p:nvPicPr>
          <p:cNvPr id="453" name="Google Shape;453;p52" descr="Image showing large-scale circulation."/>
          <p:cNvPicPr preferRelativeResize="0"/>
          <p:nvPr/>
        </p:nvPicPr>
        <p:blipFill rotWithShape="1">
          <a:blip r:embed="rId7">
            <a:alphaModFix/>
          </a:blip>
          <a:srcRect t="8244" r="38942" b="34225"/>
          <a:stretch/>
        </p:blipFill>
        <p:spPr>
          <a:xfrm>
            <a:off x="5887400" y="3050300"/>
            <a:ext cx="1547025" cy="1298750"/>
          </a:xfrm>
          <a:prstGeom prst="rect">
            <a:avLst/>
          </a:prstGeom>
          <a:noFill/>
          <a:ln w="9525" cap="flat" cmpd="sng">
            <a:solidFill>
              <a:srgbClr val="000000"/>
            </a:solidFill>
            <a:prstDash val="solid"/>
            <a:round/>
            <a:headEnd type="none" w="sm" len="sm"/>
            <a:tailEnd type="none" w="sm" len="sm"/>
          </a:ln>
        </p:spPr>
      </p:pic>
      <p:sp>
        <p:nvSpPr>
          <p:cNvPr id="455" name="Google Shape;455;p52"/>
          <p:cNvSpPr txBox="1"/>
          <p:nvPr/>
        </p:nvSpPr>
        <p:spPr>
          <a:xfrm>
            <a:off x="5614963" y="4349050"/>
            <a:ext cx="2091900" cy="1143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a:t>Ocean/Atmosphere</a:t>
            </a:r>
            <a:endParaRPr/>
          </a:p>
          <a:p>
            <a:pPr marL="0" lvl="0" indent="0" algn="ctr" rtl="0">
              <a:lnSpc>
                <a:spcPct val="115000"/>
              </a:lnSpc>
              <a:spcBef>
                <a:spcPts val="0"/>
              </a:spcBef>
              <a:spcAft>
                <a:spcPts val="0"/>
              </a:spcAft>
              <a:buClr>
                <a:schemeClr val="dk1"/>
              </a:buClr>
              <a:buSzPts val="1100"/>
              <a:buFont typeface="Arial"/>
              <a:buNone/>
            </a:pPr>
            <a:r>
              <a:rPr lang="en"/>
              <a:t>winds, low pressure, ocean temp, ENSO</a:t>
            </a:r>
            <a:endParaRPr/>
          </a:p>
          <a:p>
            <a:pPr marL="0" lvl="0" indent="0" algn="l" rtl="0">
              <a:spcBef>
                <a:spcPts val="0"/>
              </a:spcBef>
              <a:spcAft>
                <a:spcPts val="0"/>
              </a:spcAft>
              <a:buNone/>
            </a:pPr>
            <a:endParaRPr/>
          </a:p>
        </p:txBody>
      </p:sp>
      <p:pic>
        <p:nvPicPr>
          <p:cNvPr id="462" name="Google Shape;462;p52" descr="Image showing several locations along coastal California where hourly sea level rise, including contributions from tides, storms, and secular sea level rise, will be modeled."/>
          <p:cNvPicPr preferRelativeResize="0"/>
          <p:nvPr/>
        </p:nvPicPr>
        <p:blipFill>
          <a:blip r:embed="rId8">
            <a:alphaModFix/>
          </a:blip>
          <a:stretch>
            <a:fillRect/>
          </a:stretch>
        </p:blipFill>
        <p:spPr>
          <a:xfrm>
            <a:off x="7085747" y="68666"/>
            <a:ext cx="1833299" cy="2016635"/>
          </a:xfrm>
          <a:prstGeom prst="rect">
            <a:avLst/>
          </a:prstGeom>
          <a:noFill/>
          <a:ln>
            <a:noFill/>
          </a:ln>
        </p:spPr>
      </p:pic>
      <p:sp>
        <p:nvSpPr>
          <p:cNvPr id="461" name="Google Shape;461;p52"/>
          <p:cNvSpPr txBox="1"/>
          <p:nvPr/>
        </p:nvSpPr>
        <p:spPr>
          <a:xfrm>
            <a:off x="6590725" y="2236450"/>
            <a:ext cx="2395800" cy="1015800"/>
          </a:xfrm>
          <a:prstGeom prst="rect">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800" i="1"/>
              <a:t>Projections do not include: </a:t>
            </a:r>
            <a:r>
              <a:rPr lang="en" sz="1800" i="1">
                <a:solidFill>
                  <a:schemeClr val="dk1"/>
                </a:solidFill>
              </a:rPr>
              <a:t>wave height or wave run-up </a:t>
            </a:r>
            <a:endParaRPr sz="1800" i="1"/>
          </a:p>
        </p:txBody>
      </p:sp>
      <p:sp>
        <p:nvSpPr>
          <p:cNvPr id="463" name="Google Shape;463;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6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5C6D1-35CE-5705-8161-355DF3B6E477}"/>
              </a:ext>
            </a:extLst>
          </p:cNvPr>
          <p:cNvSpPr>
            <a:spLocks noGrp="1"/>
          </p:cNvSpPr>
          <p:nvPr>
            <p:ph type="title"/>
          </p:nvPr>
        </p:nvSpPr>
        <p:spPr>
          <a:xfrm>
            <a:off x="226208" y="123849"/>
            <a:ext cx="8520600" cy="572700"/>
          </a:xfrm>
        </p:spPr>
        <p:txBody>
          <a:bodyPr>
            <a:normAutofit fontScale="90000"/>
          </a:bodyPr>
          <a:lstStyle/>
          <a:p>
            <a:r>
              <a:rPr lang="en-US" dirty="0"/>
              <a:t>LOCA Requirements </a:t>
            </a:r>
          </a:p>
        </p:txBody>
      </p:sp>
      <p:sp>
        <p:nvSpPr>
          <p:cNvPr id="3" name="Text Placeholder 2">
            <a:extLst>
              <a:ext uri="{FF2B5EF4-FFF2-40B4-BE49-F238E27FC236}">
                <a16:creationId xmlns:a16="http://schemas.microsoft.com/office/drawing/2014/main" id="{39D0A283-C4A7-22F5-7101-3B970BF3A554}"/>
              </a:ext>
            </a:extLst>
          </p:cNvPr>
          <p:cNvSpPr>
            <a:spLocks noGrp="1"/>
          </p:cNvSpPr>
          <p:nvPr>
            <p:ph type="body" idx="1"/>
          </p:nvPr>
        </p:nvSpPr>
        <p:spPr>
          <a:xfrm>
            <a:off x="311700" y="1137468"/>
            <a:ext cx="8520600" cy="1322704"/>
          </a:xfrm>
        </p:spPr>
        <p:txBody>
          <a:bodyPr>
            <a:normAutofit/>
          </a:bodyPr>
          <a:lstStyle/>
          <a:p>
            <a:pPr marL="114300" indent="0">
              <a:spcBef>
                <a:spcPts val="600"/>
              </a:spcBef>
              <a:buNone/>
            </a:pPr>
            <a:r>
              <a:rPr lang="en-US" dirty="0"/>
              <a:t>Requirements</a:t>
            </a:r>
          </a:p>
          <a:p>
            <a:pPr>
              <a:buFont typeface="+mj-lt"/>
              <a:buAutoNum type="arabicPeriod"/>
            </a:pPr>
            <a:r>
              <a:rPr lang="en-US" sz="1600" dirty="0"/>
              <a:t>Fine spatial resolution training data</a:t>
            </a:r>
          </a:p>
          <a:p>
            <a:pPr>
              <a:buFont typeface="+mj-lt"/>
              <a:buAutoNum type="arabicPeriod"/>
            </a:pPr>
            <a:r>
              <a:rPr lang="en-US" sz="1600" dirty="0"/>
              <a:t>Coarse spatial resolution data saved from the GCM's you are downscaling</a:t>
            </a:r>
          </a:p>
        </p:txBody>
      </p:sp>
      <p:pic>
        <p:nvPicPr>
          <p:cNvPr id="6" name="Picture 5" descr="Image showing the coarse spatial resolution associated with global climate models (right-hand side) and fine spatial resolution provided by a method known as LOCA.">
            <a:extLst>
              <a:ext uri="{FF2B5EF4-FFF2-40B4-BE49-F238E27FC236}">
                <a16:creationId xmlns:a16="http://schemas.microsoft.com/office/drawing/2014/main" id="{1EFD6027-7E58-7722-F7CF-2D7A7414E9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281" y="2340429"/>
            <a:ext cx="6251520" cy="2679222"/>
          </a:xfrm>
          <a:prstGeom prst="rect">
            <a:avLst/>
          </a:prstGeom>
        </p:spPr>
      </p:pic>
      <p:sp>
        <p:nvSpPr>
          <p:cNvPr id="4" name="Slide Number Placeholder 3">
            <a:extLst>
              <a:ext uri="{FF2B5EF4-FFF2-40B4-BE49-F238E27FC236}">
                <a16:creationId xmlns:a16="http://schemas.microsoft.com/office/drawing/2014/main" id="{8622793E-33FA-ED8A-88CE-1BE282D59F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Tree>
    <p:extLst>
      <p:ext uri="{BB962C8B-B14F-4D97-AF65-F5344CB8AC3E}">
        <p14:creationId xmlns:p14="http://schemas.microsoft.com/office/powerpoint/2010/main" val="3437642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8E5916-1B5C-32BB-EBF9-8389C6F3CDC5}"/>
              </a:ext>
            </a:extLst>
          </p:cNvPr>
          <p:cNvSpPr>
            <a:spLocks noGrp="1"/>
          </p:cNvSpPr>
          <p:nvPr>
            <p:ph type="title"/>
          </p:nvPr>
        </p:nvSpPr>
        <p:spPr>
          <a:xfrm>
            <a:off x="311700" y="-572700"/>
            <a:ext cx="8520600" cy="572700"/>
          </a:xfrm>
        </p:spPr>
        <p:txBody>
          <a:bodyPr spcFirstLastPara="1" wrap="square" lIns="91425" tIns="91425" rIns="91425" bIns="91425" anchor="b" anchorCtr="0">
            <a:normAutofit fontScale="90000"/>
          </a:bodyPr>
          <a:lstStyle/>
          <a:p>
            <a:r>
              <a:rPr lang="en-US" dirty="0"/>
              <a:t>Blank slide</a:t>
            </a:r>
          </a:p>
        </p:txBody>
      </p:sp>
      <p:sp>
        <p:nvSpPr>
          <p:cNvPr id="4" name="Slide Number Placeholder 3">
            <a:extLst>
              <a:ext uri="{FF2B5EF4-FFF2-40B4-BE49-F238E27FC236}">
                <a16:creationId xmlns:a16="http://schemas.microsoft.com/office/drawing/2014/main" id="{FE01A421-5192-783A-FCCC-1CC49FCB8009}"/>
              </a:ext>
              <a:ext uri="{C183D7F6-B498-43B3-948B-1728B52AA6E4}">
                <adec:decorative xmlns:adec="http://schemas.microsoft.com/office/drawing/2017/decorative" val="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Tree>
    <p:extLst>
      <p:ext uri="{BB962C8B-B14F-4D97-AF65-F5344CB8AC3E}">
        <p14:creationId xmlns:p14="http://schemas.microsoft.com/office/powerpoint/2010/main" val="1017592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Bias correction</a:t>
            </a:r>
            <a:endParaRPr/>
          </a:p>
        </p:txBody>
      </p:sp>
      <p:sp>
        <p:nvSpPr>
          <p:cNvPr id="297" name="Google Shape;297;p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“No model is correct, but some are useful”</a:t>
            </a:r>
            <a:endParaRPr dirty="0"/>
          </a:p>
          <a:p>
            <a:pPr marL="457200" lvl="0" indent="-342900" algn="l" rtl="0">
              <a:spcBef>
                <a:spcPts val="1200"/>
              </a:spcBef>
              <a:spcAft>
                <a:spcPts val="0"/>
              </a:spcAft>
              <a:buSzPts val="1800"/>
              <a:buChar char="●"/>
            </a:pPr>
            <a:r>
              <a:rPr lang="en" dirty="0"/>
              <a:t>We know that GCMs and WRF are highly useful</a:t>
            </a:r>
            <a:endParaRPr dirty="0"/>
          </a:p>
          <a:p>
            <a:pPr marL="457200" lvl="0" indent="-342900" algn="l" rtl="0">
              <a:spcBef>
                <a:spcPts val="0"/>
              </a:spcBef>
              <a:spcAft>
                <a:spcPts val="0"/>
              </a:spcAft>
              <a:buSzPts val="1800"/>
              <a:buChar char="●"/>
            </a:pPr>
            <a:r>
              <a:rPr lang="en" dirty="0"/>
              <a:t>Bias correction tries to remove residual model errors when compared to observations</a:t>
            </a:r>
            <a:endParaRPr dirty="0"/>
          </a:p>
          <a:p>
            <a:pPr marL="457200" lvl="0" indent="-342900" algn="l" rtl="0">
              <a:spcBef>
                <a:spcPts val="0"/>
              </a:spcBef>
              <a:spcAft>
                <a:spcPts val="0"/>
              </a:spcAft>
              <a:buSzPts val="1800"/>
              <a:buChar char="●"/>
            </a:pPr>
            <a:r>
              <a:rPr lang="en" dirty="0"/>
              <a:t>LOCA2’s bias correction, </a:t>
            </a:r>
            <a:r>
              <a:rPr lang="en" dirty="0" err="1"/>
              <a:t>PresRat</a:t>
            </a:r>
            <a:r>
              <a:rPr lang="en" dirty="0"/>
              <a:t>, has a minor update:</a:t>
            </a:r>
            <a:endParaRPr dirty="0"/>
          </a:p>
          <a:p>
            <a:pPr marL="914400" lvl="1" indent="-317500" algn="l" rtl="0">
              <a:spcBef>
                <a:spcPts val="0"/>
              </a:spcBef>
              <a:spcAft>
                <a:spcPts val="0"/>
              </a:spcAft>
              <a:buSzPts val="1400"/>
              <a:buChar char="○"/>
            </a:pPr>
            <a:r>
              <a:rPr lang="en" dirty="0"/>
              <a:t>Previously only had one ensemble member per model</a:t>
            </a:r>
            <a:endParaRPr dirty="0"/>
          </a:p>
          <a:p>
            <a:pPr marL="914400" lvl="1" indent="-317500" algn="l" rtl="0">
              <a:spcBef>
                <a:spcPts val="0"/>
              </a:spcBef>
              <a:spcAft>
                <a:spcPts val="0"/>
              </a:spcAft>
              <a:buSzPts val="1400"/>
              <a:buChar char="○"/>
            </a:pPr>
            <a:r>
              <a:rPr lang="en" dirty="0"/>
              <a:t>Now many models have multiple ensemble members</a:t>
            </a:r>
            <a:endParaRPr dirty="0"/>
          </a:p>
          <a:p>
            <a:pPr marL="914400" lvl="1" indent="-317500" algn="l" rtl="0">
              <a:spcBef>
                <a:spcPts val="0"/>
              </a:spcBef>
              <a:spcAft>
                <a:spcPts val="0"/>
              </a:spcAft>
              <a:buSzPts val="1400"/>
              <a:buChar char="○"/>
            </a:pPr>
            <a:r>
              <a:rPr lang="en" dirty="0"/>
              <a:t>More extreme information gives better estimation of rare but highly damaging extreme events</a:t>
            </a:r>
            <a:endParaRPr dirty="0"/>
          </a:p>
        </p:txBody>
      </p:sp>
      <p:sp>
        <p:nvSpPr>
          <p:cNvPr id="298" name="Google Shape;298;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spTree>
    <p:extLst>
      <p:ext uri="{BB962C8B-B14F-4D97-AF65-F5344CB8AC3E}">
        <p14:creationId xmlns:p14="http://schemas.microsoft.com/office/powerpoint/2010/main" val="3148443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7"/>
          <p:cNvSpPr txBox="1">
            <a:spLocks noGrp="1"/>
          </p:cNvSpPr>
          <p:nvPr>
            <p:ph type="title"/>
          </p:nvPr>
        </p:nvSpPr>
        <p:spPr>
          <a:xfrm>
            <a:off x="209813" y="-121987"/>
            <a:ext cx="88344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000"/>
              <a:buFont typeface="Calibri"/>
              <a:buNone/>
            </a:pPr>
            <a:r>
              <a:rPr lang="en" sz="3000" dirty="0"/>
              <a:t>Hydrologic Modeling Overview</a:t>
            </a:r>
            <a:endParaRPr dirty="0"/>
          </a:p>
        </p:txBody>
      </p:sp>
      <p:sp>
        <p:nvSpPr>
          <p:cNvPr id="335" name="Google Shape;335;p47"/>
          <p:cNvSpPr txBox="1"/>
          <p:nvPr/>
        </p:nvSpPr>
        <p:spPr>
          <a:xfrm>
            <a:off x="60099" y="516549"/>
            <a:ext cx="9203400" cy="931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u="sng">
                <a:solidFill>
                  <a:schemeClr val="dk1"/>
                </a:solidFill>
                <a:latin typeface="Calibri"/>
                <a:ea typeface="Calibri"/>
                <a:cs typeface="Calibri"/>
                <a:sym typeface="Calibri"/>
              </a:rPr>
              <a:t>Modeling Team</a:t>
            </a:r>
            <a:endParaRPr sz="1100"/>
          </a:p>
          <a:p>
            <a:pPr marL="0" marR="0" lvl="0" indent="0" algn="l" rtl="0">
              <a:spcBef>
                <a:spcPts val="0"/>
              </a:spcBef>
              <a:spcAft>
                <a:spcPts val="0"/>
              </a:spcAft>
              <a:buNone/>
            </a:pPr>
            <a:r>
              <a:rPr lang="en" sz="1400">
                <a:solidFill>
                  <a:schemeClr val="dk1"/>
                </a:solidFill>
                <a:latin typeface="Calibri"/>
                <a:ea typeface="Calibri"/>
                <a:cs typeface="Calibri"/>
                <a:sym typeface="Calibri"/>
              </a:rPr>
              <a:t>Dr. Benjamin Bass – Postdoctoral Scholar,  UCLA Center for Climate Science</a:t>
            </a:r>
            <a:endParaRPr sz="1100"/>
          </a:p>
          <a:p>
            <a:pPr marL="0" marR="0" lvl="0" indent="0" algn="l" rtl="0">
              <a:spcBef>
                <a:spcPts val="0"/>
              </a:spcBef>
              <a:spcAft>
                <a:spcPts val="0"/>
              </a:spcAft>
              <a:buNone/>
            </a:pPr>
            <a:r>
              <a:rPr lang="en" sz="1400">
                <a:solidFill>
                  <a:schemeClr val="dk1"/>
                </a:solidFill>
                <a:latin typeface="Calibri"/>
                <a:ea typeface="Calibri"/>
                <a:cs typeface="Calibri"/>
                <a:sym typeface="Calibri"/>
              </a:rPr>
              <a:t>Dr. Dennis Lettenmaier – Professor in UCLA Geography and Lead of UCLA’s Land Surface Hydrology Research Group</a:t>
            </a:r>
            <a:endParaRPr sz="1100"/>
          </a:p>
          <a:p>
            <a:pPr marL="0" marR="0" lvl="0" indent="0" algn="l" rtl="0">
              <a:spcBef>
                <a:spcPts val="0"/>
              </a:spcBef>
              <a:spcAft>
                <a:spcPts val="0"/>
              </a:spcAft>
              <a:buNone/>
            </a:pPr>
            <a:r>
              <a:rPr lang="en" sz="1400">
                <a:solidFill>
                  <a:schemeClr val="dk1"/>
                </a:solidFill>
                <a:latin typeface="Calibri"/>
                <a:ea typeface="Calibri"/>
                <a:cs typeface="Calibri"/>
                <a:sym typeface="Calibri"/>
              </a:rPr>
              <a:t> </a:t>
            </a:r>
            <a:endParaRPr sz="1100"/>
          </a:p>
        </p:txBody>
      </p:sp>
      <p:sp>
        <p:nvSpPr>
          <p:cNvPr id="320" name="Google Shape;320;p47"/>
          <p:cNvSpPr txBox="1"/>
          <p:nvPr/>
        </p:nvSpPr>
        <p:spPr>
          <a:xfrm>
            <a:off x="1251239" y="1352324"/>
            <a:ext cx="9249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chemeClr val="dk1"/>
                </a:solidFill>
                <a:latin typeface="Calibri"/>
                <a:ea typeface="Calibri"/>
                <a:cs typeface="Calibri"/>
                <a:sym typeface="Calibri"/>
              </a:rPr>
              <a:t>Inputs</a:t>
            </a:r>
            <a:endParaRPr sz="1100"/>
          </a:p>
        </p:txBody>
      </p:sp>
      <p:sp>
        <p:nvSpPr>
          <p:cNvPr id="324" name="Google Shape;324;p47"/>
          <p:cNvSpPr/>
          <p:nvPr/>
        </p:nvSpPr>
        <p:spPr>
          <a:xfrm>
            <a:off x="-310293" y="1688696"/>
            <a:ext cx="3849600" cy="13158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a:solidFill>
                  <a:srgbClr val="000000"/>
                </a:solidFill>
                <a:latin typeface="Arial"/>
                <a:ea typeface="Arial"/>
                <a:cs typeface="Arial"/>
                <a:sym typeface="Arial"/>
              </a:rPr>
              <a:t>Precipitation</a:t>
            </a:r>
            <a:endParaRPr sz="1100"/>
          </a:p>
          <a:p>
            <a:pPr marL="0" marR="0" lvl="0" indent="0" algn="ctr" rtl="0">
              <a:spcBef>
                <a:spcPts val="0"/>
              </a:spcBef>
              <a:spcAft>
                <a:spcPts val="0"/>
              </a:spcAft>
              <a:buNone/>
            </a:pPr>
            <a:r>
              <a:rPr lang="en" sz="1400">
                <a:solidFill>
                  <a:srgbClr val="000000"/>
                </a:solidFill>
                <a:latin typeface="Arial"/>
                <a:ea typeface="Arial"/>
                <a:cs typeface="Arial"/>
                <a:sym typeface="Arial"/>
              </a:rPr>
              <a:t>2-m temperature</a:t>
            </a:r>
            <a:endParaRPr sz="1100"/>
          </a:p>
          <a:p>
            <a:pPr marL="0" marR="0" lvl="0" indent="0" algn="ctr" rtl="0">
              <a:spcBef>
                <a:spcPts val="0"/>
              </a:spcBef>
              <a:spcAft>
                <a:spcPts val="0"/>
              </a:spcAft>
              <a:buNone/>
            </a:pPr>
            <a:r>
              <a:rPr lang="en" sz="1400">
                <a:solidFill>
                  <a:srgbClr val="000000"/>
                </a:solidFill>
                <a:latin typeface="Arial"/>
                <a:ea typeface="Arial"/>
                <a:cs typeface="Arial"/>
                <a:sym typeface="Arial"/>
              </a:rPr>
              <a:t>2-m specific humidity</a:t>
            </a:r>
            <a:endParaRPr sz="1100"/>
          </a:p>
          <a:p>
            <a:pPr marL="0" marR="0" lvl="0" indent="0" algn="ctr" rtl="0">
              <a:spcBef>
                <a:spcPts val="0"/>
              </a:spcBef>
              <a:spcAft>
                <a:spcPts val="0"/>
              </a:spcAft>
              <a:buNone/>
            </a:pPr>
            <a:r>
              <a:rPr lang="en" sz="1400">
                <a:solidFill>
                  <a:srgbClr val="000000"/>
                </a:solidFill>
                <a:latin typeface="Arial"/>
                <a:ea typeface="Arial"/>
                <a:cs typeface="Arial"/>
                <a:sym typeface="Arial"/>
              </a:rPr>
              <a:t>10-m horizontal wind</a:t>
            </a:r>
            <a:endParaRPr sz="1100"/>
          </a:p>
          <a:p>
            <a:pPr marL="0" marR="0" lvl="0" indent="0" algn="ctr" rtl="0">
              <a:spcBef>
                <a:spcPts val="0"/>
              </a:spcBef>
              <a:spcAft>
                <a:spcPts val="0"/>
              </a:spcAft>
              <a:buNone/>
            </a:pPr>
            <a:r>
              <a:rPr lang="en" sz="1400">
                <a:solidFill>
                  <a:srgbClr val="000000"/>
                </a:solidFill>
                <a:latin typeface="Arial"/>
                <a:ea typeface="Arial"/>
                <a:cs typeface="Arial"/>
                <a:sym typeface="Arial"/>
              </a:rPr>
              <a:t>surface pressure</a:t>
            </a:r>
            <a:endParaRPr sz="1100"/>
          </a:p>
          <a:p>
            <a:pPr marL="0" marR="0" lvl="0" indent="0" algn="ctr" rtl="0">
              <a:spcBef>
                <a:spcPts val="0"/>
              </a:spcBef>
              <a:spcAft>
                <a:spcPts val="0"/>
              </a:spcAft>
              <a:buNone/>
            </a:pPr>
            <a:r>
              <a:rPr lang="en" sz="1400">
                <a:solidFill>
                  <a:srgbClr val="000000"/>
                </a:solidFill>
                <a:latin typeface="Arial"/>
                <a:ea typeface="Arial"/>
                <a:cs typeface="Arial"/>
                <a:sym typeface="Arial"/>
              </a:rPr>
              <a:t>short/long-wave radiation</a:t>
            </a:r>
            <a:endParaRPr sz="1100"/>
          </a:p>
        </p:txBody>
      </p:sp>
      <p:sp>
        <p:nvSpPr>
          <p:cNvPr id="325" name="Google Shape;325;p47">
            <a:extLst>
              <a:ext uri="{C183D7F6-B498-43B3-948B-1728B52AA6E4}">
                <adec:decorative xmlns:adec="http://schemas.microsoft.com/office/drawing/2017/decorative" val="1"/>
              </a:ext>
            </a:extLst>
          </p:cNvPr>
          <p:cNvSpPr/>
          <p:nvPr/>
        </p:nvSpPr>
        <p:spPr>
          <a:xfrm rot="-5400000">
            <a:off x="3298487" y="1661089"/>
            <a:ext cx="223500" cy="1065300"/>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21" name="Google Shape;321;p47"/>
          <p:cNvSpPr/>
          <p:nvPr/>
        </p:nvSpPr>
        <p:spPr>
          <a:xfrm>
            <a:off x="2903288" y="1264829"/>
            <a:ext cx="3623400" cy="3462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800" b="1">
                <a:solidFill>
                  <a:schemeClr val="dk1"/>
                </a:solidFill>
                <a:latin typeface="Calibri"/>
                <a:ea typeface="Calibri"/>
                <a:cs typeface="Calibri"/>
                <a:sym typeface="Calibri"/>
              </a:rPr>
              <a:t>Hydrologic Model</a:t>
            </a:r>
            <a:endParaRPr sz="1100"/>
          </a:p>
        </p:txBody>
      </p:sp>
      <p:pic>
        <p:nvPicPr>
          <p:cNvPr id="329" name="Google Shape;329;p47">
            <a:extLst>
              <a:ext uri="{C183D7F6-B498-43B3-948B-1728B52AA6E4}">
                <adec:decorative xmlns:adec="http://schemas.microsoft.com/office/drawing/2017/decorative" val="1"/>
              </a:ext>
            </a:extLst>
          </p:cNvPr>
          <p:cNvPicPr preferRelativeResize="0"/>
          <p:nvPr/>
        </p:nvPicPr>
        <p:blipFill rotWithShape="1">
          <a:blip r:embed="rId3">
            <a:alphaModFix/>
          </a:blip>
          <a:srcRect l="71751" t="25250" r="4494" b="14140"/>
          <a:stretch/>
        </p:blipFill>
        <p:spPr>
          <a:xfrm>
            <a:off x="4057238" y="1635914"/>
            <a:ext cx="1373689" cy="1919646"/>
          </a:xfrm>
          <a:prstGeom prst="rect">
            <a:avLst/>
          </a:prstGeom>
          <a:noFill/>
          <a:ln>
            <a:noFill/>
          </a:ln>
        </p:spPr>
      </p:pic>
      <p:sp>
        <p:nvSpPr>
          <p:cNvPr id="322" name="Google Shape;322;p47">
            <a:extLst>
              <a:ext uri="{C183D7F6-B498-43B3-948B-1728B52AA6E4}">
                <adec:decorative xmlns:adec="http://schemas.microsoft.com/office/drawing/2017/decorative" val="1"/>
              </a:ext>
            </a:extLst>
          </p:cNvPr>
          <p:cNvSpPr/>
          <p:nvPr/>
        </p:nvSpPr>
        <p:spPr>
          <a:xfrm rot="-5400000">
            <a:off x="5899522" y="1661089"/>
            <a:ext cx="223500" cy="1065300"/>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23" name="Google Shape;323;p47"/>
          <p:cNvSpPr txBox="1"/>
          <p:nvPr/>
        </p:nvSpPr>
        <p:spPr>
          <a:xfrm>
            <a:off x="6986501" y="1458813"/>
            <a:ext cx="11325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chemeClr val="dk1"/>
                </a:solidFill>
                <a:latin typeface="Calibri"/>
                <a:ea typeface="Calibri"/>
                <a:cs typeface="Calibri"/>
                <a:sym typeface="Calibri"/>
              </a:rPr>
              <a:t>Outputs</a:t>
            </a:r>
            <a:endParaRPr sz="1100"/>
          </a:p>
        </p:txBody>
      </p:sp>
      <p:sp>
        <p:nvSpPr>
          <p:cNvPr id="334" name="Google Shape;334;p47"/>
          <p:cNvSpPr/>
          <p:nvPr/>
        </p:nvSpPr>
        <p:spPr>
          <a:xfrm>
            <a:off x="5407324" y="3271356"/>
            <a:ext cx="938100" cy="300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800">
                <a:solidFill>
                  <a:schemeClr val="dk1"/>
                </a:solidFill>
                <a:latin typeface="Calibri"/>
                <a:ea typeface="Calibri"/>
                <a:cs typeface="Calibri"/>
                <a:sym typeface="Calibri"/>
              </a:rPr>
              <a:t>Modified from </a:t>
            </a:r>
            <a:endParaRPr sz="1100"/>
          </a:p>
          <a:p>
            <a:pPr marL="0" marR="0" lvl="0" indent="0" algn="l" rtl="0">
              <a:spcBef>
                <a:spcPts val="0"/>
              </a:spcBef>
              <a:spcAft>
                <a:spcPts val="0"/>
              </a:spcAft>
              <a:buNone/>
            </a:pPr>
            <a:r>
              <a:rPr lang="en" sz="800">
                <a:solidFill>
                  <a:schemeClr val="dk1"/>
                </a:solidFill>
                <a:latin typeface="Calibri"/>
                <a:ea typeface="Calibri"/>
                <a:cs typeface="Calibri"/>
                <a:sym typeface="Calibri"/>
              </a:rPr>
              <a:t>Mendoza et al. 2015</a:t>
            </a:r>
            <a:endParaRPr sz="1100"/>
          </a:p>
        </p:txBody>
      </p:sp>
      <p:sp>
        <p:nvSpPr>
          <p:cNvPr id="319" name="Google Shape;319;p47"/>
          <p:cNvSpPr/>
          <p:nvPr/>
        </p:nvSpPr>
        <p:spPr>
          <a:xfrm>
            <a:off x="6398316" y="1815588"/>
            <a:ext cx="2174700" cy="900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a:solidFill>
                  <a:srgbClr val="000000"/>
                </a:solidFill>
                <a:latin typeface="Arial"/>
                <a:ea typeface="Arial"/>
                <a:cs typeface="Arial"/>
                <a:sym typeface="Arial"/>
              </a:rPr>
              <a:t>Runoff / Streamflow</a:t>
            </a:r>
            <a:endParaRPr sz="1100"/>
          </a:p>
          <a:p>
            <a:pPr marL="0" marR="0" lvl="0" indent="0" algn="ctr" rtl="0">
              <a:spcBef>
                <a:spcPts val="0"/>
              </a:spcBef>
              <a:spcAft>
                <a:spcPts val="0"/>
              </a:spcAft>
              <a:buNone/>
            </a:pPr>
            <a:r>
              <a:rPr lang="en" sz="1400">
                <a:solidFill>
                  <a:srgbClr val="000000"/>
                </a:solidFill>
                <a:latin typeface="Arial"/>
                <a:ea typeface="Arial"/>
                <a:cs typeface="Arial"/>
                <a:sym typeface="Arial"/>
              </a:rPr>
              <a:t>Snowpack</a:t>
            </a:r>
            <a:endParaRPr sz="1100"/>
          </a:p>
          <a:p>
            <a:pPr marL="0" marR="0" lvl="0" indent="0" algn="ctr" rtl="0">
              <a:spcBef>
                <a:spcPts val="0"/>
              </a:spcBef>
              <a:spcAft>
                <a:spcPts val="0"/>
              </a:spcAft>
              <a:buNone/>
            </a:pPr>
            <a:r>
              <a:rPr lang="en" sz="1400">
                <a:solidFill>
                  <a:srgbClr val="000000"/>
                </a:solidFill>
                <a:latin typeface="Arial"/>
                <a:ea typeface="Arial"/>
                <a:cs typeface="Arial"/>
                <a:sym typeface="Arial"/>
              </a:rPr>
              <a:t>Evapotranspiration</a:t>
            </a:r>
            <a:endParaRPr sz="1100"/>
          </a:p>
          <a:p>
            <a:pPr marL="0" marR="0" lvl="0" indent="0" algn="ctr" rtl="0">
              <a:spcBef>
                <a:spcPts val="0"/>
              </a:spcBef>
              <a:spcAft>
                <a:spcPts val="0"/>
              </a:spcAft>
              <a:buNone/>
            </a:pPr>
            <a:r>
              <a:rPr lang="en" sz="1400">
                <a:solidFill>
                  <a:srgbClr val="000000"/>
                </a:solidFill>
                <a:latin typeface="Arial"/>
                <a:ea typeface="Arial"/>
                <a:cs typeface="Arial"/>
                <a:sym typeface="Arial"/>
              </a:rPr>
              <a:t>Soil Moisture</a:t>
            </a:r>
            <a:endParaRPr sz="1400">
              <a:solidFill>
                <a:schemeClr val="dk1"/>
              </a:solidFill>
              <a:latin typeface="Calibri"/>
              <a:ea typeface="Calibri"/>
              <a:cs typeface="Calibri"/>
              <a:sym typeface="Calibri"/>
            </a:endParaRPr>
          </a:p>
        </p:txBody>
      </p:sp>
      <p:sp>
        <p:nvSpPr>
          <p:cNvPr id="326" name="Google Shape;326;p47">
            <a:extLst>
              <a:ext uri="{C183D7F6-B498-43B3-948B-1728B52AA6E4}">
                <adec:decorative xmlns:adec="http://schemas.microsoft.com/office/drawing/2017/decorative" val="1"/>
              </a:ext>
            </a:extLst>
          </p:cNvPr>
          <p:cNvSpPr/>
          <p:nvPr/>
        </p:nvSpPr>
        <p:spPr>
          <a:xfrm>
            <a:off x="542672" y="1688696"/>
            <a:ext cx="2192700" cy="1323000"/>
          </a:xfrm>
          <a:prstGeom prst="roundRect">
            <a:avLst>
              <a:gd name="adj" fmla="val 16667"/>
            </a:avLst>
          </a:prstGeom>
          <a:noFill/>
          <a:ln w="3175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27" name="Google Shape;327;p47">
            <a:extLst>
              <a:ext uri="{C183D7F6-B498-43B3-948B-1728B52AA6E4}">
                <adec:decorative xmlns:adec="http://schemas.microsoft.com/office/drawing/2017/decorative" val="1"/>
              </a:ext>
            </a:extLst>
          </p:cNvPr>
          <p:cNvSpPr/>
          <p:nvPr/>
        </p:nvSpPr>
        <p:spPr>
          <a:xfrm>
            <a:off x="6589211" y="1815587"/>
            <a:ext cx="1778400" cy="923100"/>
          </a:xfrm>
          <a:prstGeom prst="roundRect">
            <a:avLst>
              <a:gd name="adj" fmla="val 16667"/>
            </a:avLst>
          </a:prstGeom>
          <a:noFill/>
          <a:ln w="3175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28" name="Google Shape;328;p47"/>
          <p:cNvSpPr/>
          <p:nvPr/>
        </p:nvSpPr>
        <p:spPr>
          <a:xfrm>
            <a:off x="429064" y="3684507"/>
            <a:ext cx="8834400" cy="577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700" b="1">
                <a:solidFill>
                  <a:schemeClr val="dk1"/>
                </a:solidFill>
                <a:latin typeface="Calibri"/>
                <a:ea typeface="Calibri"/>
                <a:cs typeface="Calibri"/>
                <a:sym typeface="Calibri"/>
              </a:rPr>
              <a:t>Spatial Resolution: </a:t>
            </a:r>
            <a:r>
              <a:rPr lang="en" sz="1700">
                <a:solidFill>
                  <a:schemeClr val="dk1"/>
                </a:solidFill>
                <a:latin typeface="Calibri"/>
                <a:ea typeface="Calibri"/>
                <a:cs typeface="Calibri"/>
                <a:sym typeface="Calibri"/>
              </a:rPr>
              <a:t>3 km CA grid (*except streamflow provided at selected point locations)</a:t>
            </a:r>
            <a:endParaRPr sz="1700" b="1">
              <a:solidFill>
                <a:schemeClr val="dk1"/>
              </a:solidFill>
              <a:latin typeface="Calibri"/>
              <a:ea typeface="Calibri"/>
              <a:cs typeface="Calibri"/>
              <a:sym typeface="Calibri"/>
            </a:endParaRPr>
          </a:p>
          <a:p>
            <a:pPr marL="0" marR="0" lvl="0" indent="0" algn="l" rtl="0">
              <a:spcBef>
                <a:spcPts val="0"/>
              </a:spcBef>
              <a:spcAft>
                <a:spcPts val="0"/>
              </a:spcAft>
              <a:buNone/>
            </a:pPr>
            <a:r>
              <a:rPr lang="en" sz="1700" b="1">
                <a:solidFill>
                  <a:schemeClr val="dk1"/>
                </a:solidFill>
                <a:latin typeface="Calibri"/>
                <a:ea typeface="Calibri"/>
                <a:cs typeface="Calibri"/>
                <a:sym typeface="Calibri"/>
              </a:rPr>
              <a:t>Time-Resolution: </a:t>
            </a:r>
            <a:r>
              <a:rPr lang="en" sz="1700">
                <a:solidFill>
                  <a:schemeClr val="dk1"/>
                </a:solidFill>
                <a:latin typeface="Calibri"/>
                <a:ea typeface="Calibri"/>
                <a:cs typeface="Calibri"/>
                <a:sym typeface="Calibri"/>
              </a:rPr>
              <a:t>Daily for 1980-2100 (available down to 3-hr)</a:t>
            </a:r>
            <a:endParaRPr sz="1100"/>
          </a:p>
        </p:txBody>
      </p:sp>
      <p:sp>
        <p:nvSpPr>
          <p:cNvPr id="330" name="Google Shape;330;p47"/>
          <p:cNvSpPr/>
          <p:nvPr/>
        </p:nvSpPr>
        <p:spPr>
          <a:xfrm>
            <a:off x="154825" y="4446450"/>
            <a:ext cx="8489400" cy="577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700" b="1">
                <a:solidFill>
                  <a:schemeClr val="dk1"/>
                </a:solidFill>
                <a:latin typeface="Calibri"/>
                <a:ea typeface="Calibri"/>
                <a:cs typeface="Calibri"/>
                <a:sym typeface="Calibri"/>
              </a:rPr>
              <a:t>Important for: </a:t>
            </a:r>
            <a:r>
              <a:rPr lang="en" sz="1700">
                <a:solidFill>
                  <a:schemeClr val="dk1"/>
                </a:solidFill>
                <a:latin typeface="Calibri"/>
                <a:ea typeface="Calibri"/>
                <a:cs typeface="Calibri"/>
                <a:sym typeface="Calibri"/>
              </a:rPr>
              <a:t>water supply, flood risk (i.e. reservoir/channel design), hydropower, ecology/recreation</a:t>
            </a:r>
            <a:endParaRPr sz="1100"/>
          </a:p>
        </p:txBody>
      </p:sp>
      <p:sp>
        <p:nvSpPr>
          <p:cNvPr id="331" name="Google Shape;331;p47">
            <a:extLst>
              <a:ext uri="{C183D7F6-B498-43B3-948B-1728B52AA6E4}">
                <adec:decorative xmlns:adec="http://schemas.microsoft.com/office/drawing/2017/decorative" val="1"/>
              </a:ext>
            </a:extLst>
          </p:cNvPr>
          <p:cNvSpPr/>
          <p:nvPr/>
        </p:nvSpPr>
        <p:spPr>
          <a:xfrm>
            <a:off x="3999016" y="1593877"/>
            <a:ext cx="1431900" cy="1961700"/>
          </a:xfrm>
          <a:prstGeom prst="roundRect">
            <a:avLst>
              <a:gd name="adj" fmla="val 16667"/>
            </a:avLst>
          </a:prstGeom>
          <a:noFill/>
          <a:ln w="3175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cxnSp>
        <p:nvCxnSpPr>
          <p:cNvPr id="332" name="Google Shape;332;p47">
            <a:extLst>
              <a:ext uri="{C183D7F6-B498-43B3-948B-1728B52AA6E4}">
                <adec:decorative xmlns:adec="http://schemas.microsoft.com/office/drawing/2017/decorative" val="1"/>
              </a:ext>
            </a:extLst>
          </p:cNvPr>
          <p:cNvCxnSpPr/>
          <p:nvPr/>
        </p:nvCxnSpPr>
        <p:spPr>
          <a:xfrm rot="10800000" flipH="1">
            <a:off x="0" y="1221608"/>
            <a:ext cx="9144000" cy="5700"/>
          </a:xfrm>
          <a:prstGeom prst="straightConnector1">
            <a:avLst/>
          </a:prstGeom>
          <a:noFill/>
          <a:ln w="22225" cap="flat" cmpd="sng">
            <a:solidFill>
              <a:schemeClr val="accent1"/>
            </a:solidFill>
            <a:prstDash val="solid"/>
            <a:miter lim="800000"/>
            <a:headEnd type="none" w="sm" len="sm"/>
            <a:tailEnd type="none" w="sm" len="sm"/>
          </a:ln>
        </p:spPr>
      </p:cxnSp>
      <p:cxnSp>
        <p:nvCxnSpPr>
          <p:cNvPr id="333" name="Google Shape;333;p47">
            <a:extLst>
              <a:ext uri="{C183D7F6-B498-43B3-948B-1728B52AA6E4}">
                <adec:decorative xmlns:adec="http://schemas.microsoft.com/office/drawing/2017/decorative" val="1"/>
              </a:ext>
            </a:extLst>
          </p:cNvPr>
          <p:cNvCxnSpPr/>
          <p:nvPr/>
        </p:nvCxnSpPr>
        <p:spPr>
          <a:xfrm rot="10800000" flipH="1">
            <a:off x="0" y="4317589"/>
            <a:ext cx="9144000" cy="5700"/>
          </a:xfrm>
          <a:prstGeom prst="straightConnector1">
            <a:avLst/>
          </a:prstGeom>
          <a:noFill/>
          <a:ln w="22225" cap="flat" cmpd="sng">
            <a:solidFill>
              <a:schemeClr val="accent1"/>
            </a:solidFill>
            <a:prstDash val="solid"/>
            <a:miter lim="800000"/>
            <a:headEnd type="none" w="sm" len="sm"/>
            <a:tailEnd type="none" w="sm" len="sm"/>
          </a:ln>
        </p:spPr>
      </p:cxnSp>
      <p:sp>
        <p:nvSpPr>
          <p:cNvPr id="336" name="Google Shape;336;p47"/>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8"/>
          <p:cNvSpPr txBox="1">
            <a:spLocks noGrp="1"/>
          </p:cNvSpPr>
          <p:nvPr>
            <p:ph type="title"/>
          </p:nvPr>
        </p:nvSpPr>
        <p:spPr>
          <a:xfrm>
            <a:off x="173040" y="-120928"/>
            <a:ext cx="88344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000"/>
              <a:buFont typeface="Calibri"/>
              <a:buNone/>
            </a:pPr>
            <a:r>
              <a:rPr lang="en" sz="3000" dirty="0"/>
              <a:t>Validation of Historical Hydrology</a:t>
            </a:r>
            <a:endParaRPr dirty="0"/>
          </a:p>
        </p:txBody>
      </p:sp>
      <p:pic>
        <p:nvPicPr>
          <p:cNvPr id="343" name="Google Shape;343;p48" descr="A map of California showing a number of watersheds for which natural streamflow observations are available. "/>
          <p:cNvPicPr preferRelativeResize="0"/>
          <p:nvPr/>
        </p:nvPicPr>
        <p:blipFill rotWithShape="1">
          <a:blip r:embed="rId3">
            <a:alphaModFix/>
          </a:blip>
          <a:srcRect l="12383" t="19592" r="11600" b="22389"/>
          <a:stretch/>
        </p:blipFill>
        <p:spPr>
          <a:xfrm>
            <a:off x="163373" y="760449"/>
            <a:ext cx="4035750" cy="3986238"/>
          </a:xfrm>
          <a:prstGeom prst="rect">
            <a:avLst/>
          </a:prstGeom>
          <a:noFill/>
          <a:ln>
            <a:noFill/>
          </a:ln>
        </p:spPr>
      </p:pic>
      <p:sp>
        <p:nvSpPr>
          <p:cNvPr id="345" name="Google Shape;345;p48"/>
          <p:cNvSpPr txBox="1"/>
          <p:nvPr/>
        </p:nvSpPr>
        <p:spPr>
          <a:xfrm>
            <a:off x="208552" y="679665"/>
            <a:ext cx="4693800" cy="3000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b="1">
                <a:solidFill>
                  <a:schemeClr val="dk1"/>
                </a:solidFill>
                <a:latin typeface="Calibri"/>
                <a:ea typeface="Calibri"/>
                <a:cs typeface="Calibri"/>
                <a:sym typeface="Calibri"/>
              </a:rPr>
              <a:t>Watersheds with natural streamflow observations</a:t>
            </a:r>
            <a:endParaRPr sz="1100"/>
          </a:p>
        </p:txBody>
      </p:sp>
      <p:pic>
        <p:nvPicPr>
          <p:cNvPr id="344" name="Google Shape;344;p48" descr="Legent for map showing DWR lakes and dams, as well as DWR and USGS daily natural flows"/>
          <p:cNvPicPr preferRelativeResize="0"/>
          <p:nvPr/>
        </p:nvPicPr>
        <p:blipFill rotWithShape="1">
          <a:blip r:embed="rId3">
            <a:alphaModFix/>
          </a:blip>
          <a:srcRect l="11915" t="78904" r="55750" b="9008"/>
          <a:stretch/>
        </p:blipFill>
        <p:spPr>
          <a:xfrm>
            <a:off x="2048431" y="1060531"/>
            <a:ext cx="1747350" cy="845345"/>
          </a:xfrm>
          <a:prstGeom prst="rect">
            <a:avLst/>
          </a:prstGeom>
          <a:noFill/>
          <a:ln>
            <a:noFill/>
          </a:ln>
        </p:spPr>
      </p:pic>
      <p:sp>
        <p:nvSpPr>
          <p:cNvPr id="346" name="Google Shape;346;p48">
            <a:extLst>
              <a:ext uri="{C183D7F6-B498-43B3-948B-1728B52AA6E4}">
                <adec:decorative xmlns:adec="http://schemas.microsoft.com/office/drawing/2017/decorative" val="1"/>
              </a:ext>
            </a:extLst>
          </p:cNvPr>
          <p:cNvSpPr/>
          <p:nvPr/>
        </p:nvSpPr>
        <p:spPr>
          <a:xfrm>
            <a:off x="4491772" y="1795181"/>
            <a:ext cx="1536900" cy="1211700"/>
          </a:xfrm>
          <a:prstGeom prst="roundRect">
            <a:avLst>
              <a:gd name="adj" fmla="val 16667"/>
            </a:avLst>
          </a:prstGeom>
          <a:solidFill>
            <a:schemeClr val="accent1"/>
          </a:solidFill>
          <a:ln w="4445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51" name="Google Shape;351;p48"/>
          <p:cNvSpPr txBox="1"/>
          <p:nvPr/>
        </p:nvSpPr>
        <p:spPr>
          <a:xfrm>
            <a:off x="4085495" y="1060531"/>
            <a:ext cx="5051700" cy="592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700" b="1">
                <a:solidFill>
                  <a:schemeClr val="dk1"/>
                </a:solidFill>
                <a:latin typeface="Calibri"/>
                <a:ea typeface="Calibri"/>
                <a:cs typeface="Calibri"/>
                <a:sym typeface="Calibri"/>
              </a:rPr>
              <a:t>Calibration: </a:t>
            </a:r>
            <a:r>
              <a:rPr lang="en" sz="1700">
                <a:solidFill>
                  <a:schemeClr val="dk1"/>
                </a:solidFill>
                <a:latin typeface="Calibri"/>
                <a:ea typeface="Calibri"/>
                <a:cs typeface="Calibri"/>
                <a:sym typeface="Calibri"/>
              </a:rPr>
              <a:t>Update hydrologic model to accurately represent historical streamflow</a:t>
            </a:r>
            <a:endParaRPr sz="1100"/>
          </a:p>
        </p:txBody>
      </p:sp>
      <p:sp>
        <p:nvSpPr>
          <p:cNvPr id="348" name="Google Shape;348;p48">
            <a:extLst>
              <a:ext uri="{C183D7F6-B498-43B3-948B-1728B52AA6E4}">
                <adec:decorative xmlns:adec="http://schemas.microsoft.com/office/drawing/2017/decorative" val="1"/>
              </a:ext>
            </a:extLst>
          </p:cNvPr>
          <p:cNvSpPr/>
          <p:nvPr/>
        </p:nvSpPr>
        <p:spPr>
          <a:xfrm rot="-5400000">
            <a:off x="6814853" y="1604849"/>
            <a:ext cx="183600" cy="1589100"/>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49" name="Google Shape;349;p48">
            <a:extLst>
              <a:ext uri="{C183D7F6-B498-43B3-948B-1728B52AA6E4}">
                <adec:decorative xmlns:adec="http://schemas.microsoft.com/office/drawing/2017/decorative" val="1"/>
              </a:ext>
            </a:extLst>
          </p:cNvPr>
          <p:cNvSpPr/>
          <p:nvPr/>
        </p:nvSpPr>
        <p:spPr>
          <a:xfrm>
            <a:off x="7764289" y="1846006"/>
            <a:ext cx="1197300" cy="1161000"/>
          </a:xfrm>
          <a:prstGeom prst="roundRect">
            <a:avLst>
              <a:gd name="adj" fmla="val 16667"/>
            </a:avLst>
          </a:prstGeom>
          <a:solidFill>
            <a:schemeClr val="accent1"/>
          </a:solidFill>
          <a:ln w="4445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47" name="Google Shape;347;p48"/>
          <p:cNvSpPr/>
          <p:nvPr/>
        </p:nvSpPr>
        <p:spPr>
          <a:xfrm>
            <a:off x="4532949" y="1925553"/>
            <a:ext cx="1479900" cy="9003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800">
                <a:solidFill>
                  <a:schemeClr val="lt1"/>
                </a:solidFill>
                <a:latin typeface="Calibri"/>
                <a:ea typeface="Calibri"/>
                <a:cs typeface="Calibri"/>
                <a:sym typeface="Calibri"/>
              </a:rPr>
              <a:t>Historical Meteorology</a:t>
            </a:r>
            <a:endParaRPr sz="1100"/>
          </a:p>
          <a:p>
            <a:pPr marL="0" marR="0" lvl="0" indent="0" algn="ctr" rtl="0">
              <a:spcBef>
                <a:spcPts val="0"/>
              </a:spcBef>
              <a:spcAft>
                <a:spcPts val="0"/>
              </a:spcAft>
              <a:buNone/>
            </a:pPr>
            <a:r>
              <a:rPr lang="en" sz="1800">
                <a:solidFill>
                  <a:schemeClr val="lt1"/>
                </a:solidFill>
                <a:latin typeface="Calibri"/>
                <a:ea typeface="Calibri"/>
                <a:cs typeface="Calibri"/>
                <a:sym typeface="Calibri"/>
              </a:rPr>
              <a:t>(Livneh)</a:t>
            </a:r>
            <a:endParaRPr sz="1100"/>
          </a:p>
        </p:txBody>
      </p:sp>
      <p:sp>
        <p:nvSpPr>
          <p:cNvPr id="355" name="Google Shape;355;p48"/>
          <p:cNvSpPr/>
          <p:nvPr/>
        </p:nvSpPr>
        <p:spPr>
          <a:xfrm>
            <a:off x="6028822" y="1867844"/>
            <a:ext cx="1672200" cy="11079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dirty="0">
                <a:solidFill>
                  <a:schemeClr val="dk1"/>
                </a:solidFill>
                <a:latin typeface="Calibri"/>
                <a:ea typeface="Calibri"/>
                <a:cs typeface="Calibri"/>
                <a:sym typeface="Calibri"/>
              </a:rPr>
              <a:t>x1,000 simulations w/ unique</a:t>
            </a:r>
          </a:p>
          <a:p>
            <a:pPr marL="0" marR="0" lvl="0" indent="0" algn="ctr" rtl="0">
              <a:spcBef>
                <a:spcPts val="0"/>
              </a:spcBef>
              <a:spcAft>
                <a:spcPts val="0"/>
              </a:spcAft>
              <a:buNone/>
            </a:pPr>
            <a:endParaRPr lang="en" dirty="0">
              <a:solidFill>
                <a:schemeClr val="dk1"/>
              </a:solidFill>
              <a:latin typeface="Calibri"/>
              <a:ea typeface="Calibri"/>
              <a:cs typeface="Calibri"/>
              <a:sym typeface="Calibri"/>
            </a:endParaRPr>
          </a:p>
          <a:p>
            <a:pPr marL="0" marR="0" lvl="0" indent="0" algn="ctr" rtl="0">
              <a:spcBef>
                <a:spcPts val="0"/>
              </a:spcBef>
              <a:spcAft>
                <a:spcPts val="0"/>
              </a:spcAft>
              <a:buNone/>
            </a:pPr>
            <a:r>
              <a:rPr lang="en" sz="1400" dirty="0">
                <a:solidFill>
                  <a:schemeClr val="dk1"/>
                </a:solidFill>
                <a:latin typeface="Calibri"/>
                <a:ea typeface="Calibri"/>
                <a:cs typeface="Calibri"/>
                <a:sym typeface="Calibri"/>
              </a:rPr>
              <a:t> hydrologic</a:t>
            </a:r>
            <a:endParaRPr sz="1100" dirty="0"/>
          </a:p>
          <a:p>
            <a:pPr marL="0" marR="0" lvl="0" indent="0" algn="ctr" rtl="0">
              <a:spcBef>
                <a:spcPts val="0"/>
              </a:spcBef>
              <a:spcAft>
                <a:spcPts val="0"/>
              </a:spcAft>
              <a:buNone/>
            </a:pPr>
            <a:r>
              <a:rPr lang="en" sz="1400" dirty="0">
                <a:solidFill>
                  <a:schemeClr val="dk1"/>
                </a:solidFill>
                <a:latin typeface="Calibri"/>
                <a:ea typeface="Calibri"/>
                <a:cs typeface="Calibri"/>
                <a:sym typeface="Calibri"/>
              </a:rPr>
              <a:t>(soil) properties that are poorly observed</a:t>
            </a:r>
            <a:endParaRPr sz="1100" dirty="0"/>
          </a:p>
        </p:txBody>
      </p:sp>
      <p:sp>
        <p:nvSpPr>
          <p:cNvPr id="350" name="Google Shape;350;p48"/>
          <p:cNvSpPr/>
          <p:nvPr/>
        </p:nvSpPr>
        <p:spPr>
          <a:xfrm>
            <a:off x="7152959" y="2150468"/>
            <a:ext cx="2475600" cy="623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800">
                <a:solidFill>
                  <a:schemeClr val="lt1"/>
                </a:solidFill>
                <a:latin typeface="Calibri"/>
                <a:ea typeface="Calibri"/>
                <a:cs typeface="Calibri"/>
                <a:sym typeface="Calibri"/>
              </a:rPr>
              <a:t>Hydrologic </a:t>
            </a:r>
            <a:endParaRPr sz="1100"/>
          </a:p>
          <a:p>
            <a:pPr marL="0" marR="0" lvl="0" indent="0" algn="ctr" rtl="0">
              <a:spcBef>
                <a:spcPts val="0"/>
              </a:spcBef>
              <a:spcAft>
                <a:spcPts val="0"/>
              </a:spcAft>
              <a:buNone/>
            </a:pPr>
            <a:r>
              <a:rPr lang="en" sz="1800">
                <a:solidFill>
                  <a:schemeClr val="lt1"/>
                </a:solidFill>
                <a:latin typeface="Calibri"/>
                <a:ea typeface="Calibri"/>
                <a:cs typeface="Calibri"/>
                <a:sym typeface="Calibri"/>
              </a:rPr>
              <a:t>Model</a:t>
            </a:r>
            <a:endParaRPr sz="1100"/>
          </a:p>
        </p:txBody>
      </p:sp>
      <p:sp>
        <p:nvSpPr>
          <p:cNvPr id="352" name="Google Shape;352;p48"/>
          <p:cNvSpPr/>
          <p:nvPr/>
        </p:nvSpPr>
        <p:spPr>
          <a:xfrm>
            <a:off x="6028822" y="3347826"/>
            <a:ext cx="2755500" cy="13158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endParaRPr sz="1400">
              <a:solidFill>
                <a:schemeClr val="dk1"/>
              </a:solidFill>
              <a:latin typeface="Calibri"/>
              <a:ea typeface="Calibri"/>
              <a:cs typeface="Calibri"/>
              <a:sym typeface="Calibri"/>
            </a:endParaRPr>
          </a:p>
          <a:p>
            <a:pPr marL="0" marR="0" lvl="0" indent="0" algn="r" rtl="0">
              <a:spcBef>
                <a:spcPts val="0"/>
              </a:spcBef>
              <a:spcAft>
                <a:spcPts val="0"/>
              </a:spcAft>
              <a:buNone/>
            </a:pPr>
            <a:r>
              <a:rPr lang="en" sz="1400">
                <a:solidFill>
                  <a:schemeClr val="dk1"/>
                </a:solidFill>
                <a:latin typeface="Calibri"/>
                <a:ea typeface="Calibri"/>
                <a:cs typeface="Calibri"/>
                <a:sym typeface="Calibri"/>
              </a:rPr>
              <a:t>From the 1,000 simulations, the set of parameters that performs best in representing a given watershed’s historical streamflow is used</a:t>
            </a:r>
            <a:endParaRPr sz="1100"/>
          </a:p>
          <a:p>
            <a:pPr marL="0" marR="0" lvl="0" indent="0" algn="r" rtl="0">
              <a:spcBef>
                <a:spcPts val="0"/>
              </a:spcBef>
              <a:spcAft>
                <a:spcPts val="0"/>
              </a:spcAft>
              <a:buNone/>
            </a:pPr>
            <a:endParaRPr sz="1400">
              <a:solidFill>
                <a:schemeClr val="dk1"/>
              </a:solidFill>
              <a:latin typeface="Calibri"/>
              <a:ea typeface="Calibri"/>
              <a:cs typeface="Calibri"/>
              <a:sym typeface="Calibri"/>
            </a:endParaRPr>
          </a:p>
        </p:txBody>
      </p:sp>
      <p:sp>
        <p:nvSpPr>
          <p:cNvPr id="353" name="Google Shape;353;p48"/>
          <p:cNvSpPr/>
          <p:nvPr/>
        </p:nvSpPr>
        <p:spPr>
          <a:xfrm>
            <a:off x="173040" y="4646227"/>
            <a:ext cx="3990600" cy="4848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a:solidFill>
                  <a:schemeClr val="dk1"/>
                </a:solidFill>
                <a:latin typeface="Calibri"/>
                <a:ea typeface="Calibri"/>
                <a:cs typeface="Calibri"/>
                <a:sym typeface="Calibri"/>
              </a:rPr>
              <a:t>*snowpack will also be validated against using Margulis Gridded SWE dataset</a:t>
            </a:r>
            <a:endParaRPr sz="1100"/>
          </a:p>
        </p:txBody>
      </p:sp>
      <p:sp>
        <p:nvSpPr>
          <p:cNvPr id="354" name="Google Shape;354;p48">
            <a:extLst>
              <a:ext uri="{C183D7F6-B498-43B3-948B-1728B52AA6E4}">
                <adec:decorative xmlns:adec="http://schemas.microsoft.com/office/drawing/2017/decorative" val="1"/>
              </a:ext>
            </a:extLst>
          </p:cNvPr>
          <p:cNvSpPr/>
          <p:nvPr/>
        </p:nvSpPr>
        <p:spPr>
          <a:xfrm>
            <a:off x="8267531" y="3063993"/>
            <a:ext cx="183600" cy="495900"/>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56" name="Google Shape;356;p48">
            <a:extLst>
              <a:ext uri="{C183D7F6-B498-43B3-948B-1728B52AA6E4}">
                <adec:decorative xmlns:adec="http://schemas.microsoft.com/office/drawing/2017/decorative" val="1"/>
              </a:ext>
            </a:extLst>
          </p:cNvPr>
          <p:cNvSpPr/>
          <p:nvPr/>
        </p:nvSpPr>
        <p:spPr>
          <a:xfrm>
            <a:off x="4289612" y="1642312"/>
            <a:ext cx="4764600" cy="2888100"/>
          </a:xfrm>
          <a:prstGeom prst="rect">
            <a:avLst/>
          </a:prstGeom>
          <a:noFill/>
          <a:ln w="635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57" name="Google Shape;357;p48"/>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3" name="Google Shape;363;p49"/>
          <p:cNvSpPr txBox="1">
            <a:spLocks noGrp="1"/>
          </p:cNvSpPr>
          <p:nvPr>
            <p:ph type="title"/>
          </p:nvPr>
        </p:nvSpPr>
        <p:spPr>
          <a:xfrm>
            <a:off x="375178" y="-6654"/>
            <a:ext cx="78867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600"/>
              <a:buFont typeface="Calibri"/>
              <a:buNone/>
            </a:pPr>
            <a:r>
              <a:rPr lang="en" sz="3600" dirty="0"/>
              <a:t>Future Hydrology Model Framework</a:t>
            </a:r>
            <a:endParaRPr dirty="0"/>
          </a:p>
        </p:txBody>
      </p:sp>
      <p:sp>
        <p:nvSpPr>
          <p:cNvPr id="390" name="Google Shape;390;p49"/>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28</a:t>
            </a:fld>
            <a:endParaRPr/>
          </a:p>
        </p:txBody>
      </p:sp>
      <p:pic>
        <p:nvPicPr>
          <p:cNvPr id="2" name="Picture 1" descr="Figure showing how coarse and fine resolution meteorological models drive hydrologic modeling.">
            <a:extLst>
              <a:ext uri="{FF2B5EF4-FFF2-40B4-BE49-F238E27FC236}">
                <a16:creationId xmlns:a16="http://schemas.microsoft.com/office/drawing/2014/main" id="{293D30F7-A092-583F-56F6-BC85A5466CE0}"/>
              </a:ext>
            </a:extLst>
          </p:cNvPr>
          <p:cNvPicPr>
            <a:picLocks noChangeAspect="1"/>
          </p:cNvPicPr>
          <p:nvPr/>
        </p:nvPicPr>
        <p:blipFill>
          <a:blip r:embed="rId3"/>
          <a:stretch>
            <a:fillRect/>
          </a:stretch>
        </p:blipFill>
        <p:spPr>
          <a:xfrm>
            <a:off x="34393" y="1465093"/>
            <a:ext cx="8568269" cy="3352801"/>
          </a:xfrm>
          <a:prstGeom prst="rect">
            <a:avLst/>
          </a:prstGeom>
        </p:spPr>
      </p:pic>
    </p:spTree>
    <p:extLst>
      <p:ext uri="{BB962C8B-B14F-4D97-AF65-F5344CB8AC3E}">
        <p14:creationId xmlns:p14="http://schemas.microsoft.com/office/powerpoint/2010/main" val="3115408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1"/>
          <p:cNvSpPr txBox="1">
            <a:spLocks noGrp="1"/>
          </p:cNvSpPr>
          <p:nvPr>
            <p:ph type="title"/>
          </p:nvPr>
        </p:nvSpPr>
        <p:spPr>
          <a:xfrm>
            <a:off x="128182" y="-78745"/>
            <a:ext cx="88878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000"/>
              <a:buFont typeface="Calibri"/>
              <a:buNone/>
            </a:pPr>
            <a:r>
              <a:rPr lang="en" sz="3000"/>
              <a:t>Timeline and Summary Report</a:t>
            </a:r>
            <a:endParaRPr/>
          </a:p>
        </p:txBody>
      </p:sp>
      <p:sp>
        <p:nvSpPr>
          <p:cNvPr id="437" name="Google Shape;437;p51"/>
          <p:cNvSpPr txBox="1"/>
          <p:nvPr/>
        </p:nvSpPr>
        <p:spPr>
          <a:xfrm>
            <a:off x="128182" y="2749276"/>
            <a:ext cx="9015600" cy="1731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u="sng" dirty="0">
                <a:solidFill>
                  <a:schemeClr val="dk1"/>
                </a:solidFill>
                <a:latin typeface="Calibri"/>
                <a:ea typeface="Calibri"/>
                <a:cs typeface="Calibri"/>
                <a:sym typeface="Calibri"/>
              </a:rPr>
              <a:t>Example Analysis for Summary Report</a:t>
            </a:r>
            <a:endParaRPr sz="1100" dirty="0"/>
          </a:p>
          <a:p>
            <a:pPr marL="0" marR="0" lvl="0" indent="0" algn="l" rtl="0">
              <a:spcBef>
                <a:spcPts val="0"/>
              </a:spcBef>
              <a:spcAft>
                <a:spcPts val="0"/>
              </a:spcAft>
              <a:buNone/>
            </a:pPr>
            <a:r>
              <a:rPr lang="en" sz="1800" b="1" dirty="0">
                <a:solidFill>
                  <a:schemeClr val="dk1"/>
                </a:solidFill>
                <a:latin typeface="Calibri"/>
                <a:ea typeface="Calibri"/>
                <a:cs typeface="Calibri"/>
                <a:sym typeface="Calibri"/>
              </a:rPr>
              <a:t>Streamflow </a:t>
            </a:r>
            <a:r>
              <a:rPr lang="en" sz="1800" dirty="0">
                <a:solidFill>
                  <a:schemeClr val="dk1"/>
                </a:solidFill>
                <a:latin typeface="Calibri"/>
                <a:ea typeface="Calibri"/>
                <a:cs typeface="Calibri"/>
                <a:sym typeface="Calibri"/>
              </a:rPr>
              <a:t>(for selected watersheds): Annual Water Budget volume and timing, change in frequency/magnitude of extreme high-flow (floods) and low-flow (droughts) events</a:t>
            </a:r>
            <a:endParaRPr sz="1800" b="1" dirty="0">
              <a:solidFill>
                <a:schemeClr val="dk1"/>
              </a:solidFill>
              <a:latin typeface="Calibri"/>
              <a:ea typeface="Calibri"/>
              <a:cs typeface="Calibri"/>
              <a:sym typeface="Calibri"/>
            </a:endParaRPr>
          </a:p>
          <a:p>
            <a:pPr marL="0" marR="0" lvl="0" indent="0" algn="l" rtl="0">
              <a:spcBef>
                <a:spcPts val="0"/>
              </a:spcBef>
              <a:spcAft>
                <a:spcPts val="0"/>
              </a:spcAft>
              <a:buNone/>
            </a:pPr>
            <a:r>
              <a:rPr lang="en" sz="1800" b="1" dirty="0">
                <a:solidFill>
                  <a:schemeClr val="dk1"/>
                </a:solidFill>
                <a:latin typeface="Calibri"/>
                <a:ea typeface="Calibri"/>
                <a:cs typeface="Calibri"/>
                <a:sym typeface="Calibri"/>
              </a:rPr>
              <a:t>Snowpack: </a:t>
            </a:r>
            <a:r>
              <a:rPr lang="en" sz="1800" dirty="0">
                <a:solidFill>
                  <a:schemeClr val="dk1"/>
                </a:solidFill>
                <a:latin typeface="Calibri"/>
                <a:ea typeface="Calibri"/>
                <a:cs typeface="Calibri"/>
                <a:sym typeface="Calibri"/>
              </a:rPr>
              <a:t>change in peak snowpack and timing across Sierra Nevada’s</a:t>
            </a:r>
            <a:endParaRPr sz="1100" dirty="0"/>
          </a:p>
          <a:p>
            <a:pPr marL="0" marR="0" lvl="0" indent="0" algn="l" rtl="0">
              <a:spcBef>
                <a:spcPts val="0"/>
              </a:spcBef>
              <a:spcAft>
                <a:spcPts val="0"/>
              </a:spcAft>
              <a:buNone/>
            </a:pPr>
            <a:r>
              <a:rPr lang="en" sz="1800" b="1" dirty="0">
                <a:solidFill>
                  <a:schemeClr val="dk1"/>
                </a:solidFill>
                <a:latin typeface="Calibri"/>
                <a:ea typeface="Calibri"/>
                <a:cs typeface="Calibri"/>
                <a:sym typeface="Calibri"/>
              </a:rPr>
              <a:t>Uncertainty in future hydrologic projections (recall total of at least 18 simulations):</a:t>
            </a:r>
            <a:r>
              <a:rPr lang="en" sz="1800" dirty="0">
                <a:solidFill>
                  <a:schemeClr val="dk1"/>
                </a:solidFill>
                <a:latin typeface="Calibri"/>
                <a:ea typeface="Calibri"/>
                <a:cs typeface="Calibri"/>
                <a:sym typeface="Calibri"/>
              </a:rPr>
              <a:t> Sign/Magnitude change due to GCM, Downscaling method, Bias-Correction, Hydrologic Model</a:t>
            </a:r>
            <a:endParaRPr sz="1100" dirty="0"/>
          </a:p>
        </p:txBody>
      </p:sp>
      <p:graphicFrame>
        <p:nvGraphicFramePr>
          <p:cNvPr id="438" name="Google Shape;438;p51"/>
          <p:cNvGraphicFramePr/>
          <p:nvPr/>
        </p:nvGraphicFramePr>
        <p:xfrm>
          <a:off x="1538598" y="971089"/>
          <a:ext cx="5931250" cy="1486000"/>
        </p:xfrm>
        <a:graphic>
          <a:graphicData uri="http://schemas.openxmlformats.org/drawingml/2006/table">
            <a:tbl>
              <a:tblPr firstRow="1" bandRow="1">
                <a:noFill/>
                <a:tableStyleId>{1E810CAB-25E5-4265-8670-007FDBC65E10}</a:tableStyleId>
              </a:tblPr>
              <a:tblGrid>
                <a:gridCol w="1345575">
                  <a:extLst>
                    <a:ext uri="{9D8B030D-6E8A-4147-A177-3AD203B41FA5}">
                      <a16:colId xmlns:a16="http://schemas.microsoft.com/office/drawing/2014/main" val="20000"/>
                    </a:ext>
                  </a:extLst>
                </a:gridCol>
                <a:gridCol w="4585675">
                  <a:extLst>
                    <a:ext uri="{9D8B030D-6E8A-4147-A177-3AD203B41FA5}">
                      <a16:colId xmlns:a16="http://schemas.microsoft.com/office/drawing/2014/main" val="20001"/>
                    </a:ext>
                  </a:extLst>
                </a:gridCol>
              </a:tblGrid>
              <a:tr h="278150">
                <a:tc>
                  <a:txBody>
                    <a:bodyPr/>
                    <a:lstStyle/>
                    <a:p>
                      <a:pPr marL="0" marR="0" lvl="0" indent="0" algn="ctr" rtl="0">
                        <a:spcBef>
                          <a:spcPts val="0"/>
                        </a:spcBef>
                        <a:spcAft>
                          <a:spcPts val="0"/>
                        </a:spcAft>
                        <a:buNone/>
                      </a:pPr>
                      <a:r>
                        <a:rPr lang="en" sz="1500" u="none" strike="noStrike" cap="none"/>
                        <a:t>Date</a:t>
                      </a:r>
                      <a:endParaRPr sz="1100"/>
                    </a:p>
                  </a:txBody>
                  <a:tcPr marL="68600" marR="68600" marT="34300" marB="34300"/>
                </a:tc>
                <a:tc>
                  <a:txBody>
                    <a:bodyPr/>
                    <a:lstStyle/>
                    <a:p>
                      <a:pPr marL="0" marR="0" lvl="0" indent="0" algn="ctr" rtl="0">
                        <a:spcBef>
                          <a:spcPts val="0"/>
                        </a:spcBef>
                        <a:spcAft>
                          <a:spcPts val="0"/>
                        </a:spcAft>
                        <a:buNone/>
                      </a:pPr>
                      <a:r>
                        <a:rPr lang="en" sz="1500" u="none" strike="noStrike" cap="none"/>
                        <a:t>Product</a:t>
                      </a:r>
                      <a:endParaRPr sz="1100"/>
                    </a:p>
                  </a:txBody>
                  <a:tcPr marL="68600" marR="68600" marT="34300" marB="34300"/>
                </a:tc>
                <a:extLst>
                  <a:ext uri="{0D108BD9-81ED-4DB2-BD59-A6C34878D82A}">
                    <a16:rowId xmlns:a16="http://schemas.microsoft.com/office/drawing/2014/main" val="10000"/>
                  </a:ext>
                </a:extLst>
              </a:tr>
              <a:tr h="278150">
                <a:tc>
                  <a:txBody>
                    <a:bodyPr/>
                    <a:lstStyle/>
                    <a:p>
                      <a:pPr marL="0" marR="0" lvl="0" indent="0" algn="ctr" rtl="0">
                        <a:spcBef>
                          <a:spcPts val="0"/>
                        </a:spcBef>
                        <a:spcAft>
                          <a:spcPts val="0"/>
                        </a:spcAft>
                        <a:buNone/>
                      </a:pPr>
                      <a:r>
                        <a:rPr lang="en" sz="1500" u="none" strike="noStrike" cap="none"/>
                        <a:t>Spring 2022</a:t>
                      </a:r>
                      <a:endParaRPr sz="1100"/>
                    </a:p>
                  </a:txBody>
                  <a:tcPr marL="68600" marR="68600" marT="34300" marB="34300"/>
                </a:tc>
                <a:tc>
                  <a:txBody>
                    <a:bodyPr/>
                    <a:lstStyle/>
                    <a:p>
                      <a:pPr marL="0" marR="0" lvl="0" indent="0" algn="ctr" rtl="0">
                        <a:spcBef>
                          <a:spcPts val="0"/>
                        </a:spcBef>
                        <a:spcAft>
                          <a:spcPts val="0"/>
                        </a:spcAft>
                        <a:buNone/>
                      </a:pPr>
                      <a:r>
                        <a:rPr lang="en" sz="1500" u="none" strike="noStrike" cap="none"/>
                        <a:t>Calibrated/Validated Hydrologic Models</a:t>
                      </a:r>
                      <a:endParaRPr sz="1100"/>
                    </a:p>
                  </a:txBody>
                  <a:tcPr marL="68600" marR="68600" marT="34300" marB="34300"/>
                </a:tc>
                <a:extLst>
                  <a:ext uri="{0D108BD9-81ED-4DB2-BD59-A6C34878D82A}">
                    <a16:rowId xmlns:a16="http://schemas.microsoft.com/office/drawing/2014/main" val="10001"/>
                  </a:ext>
                </a:extLst>
              </a:tr>
              <a:tr h="278150">
                <a:tc>
                  <a:txBody>
                    <a:bodyPr/>
                    <a:lstStyle/>
                    <a:p>
                      <a:pPr marL="0" marR="0" lvl="0" indent="0" algn="ctr" rtl="0">
                        <a:spcBef>
                          <a:spcPts val="0"/>
                        </a:spcBef>
                        <a:spcAft>
                          <a:spcPts val="0"/>
                        </a:spcAft>
                        <a:buNone/>
                      </a:pPr>
                      <a:r>
                        <a:rPr lang="en" sz="1500" u="none" strike="noStrike" cap="none"/>
                        <a:t>Spring 2023</a:t>
                      </a:r>
                      <a:endParaRPr sz="1100"/>
                    </a:p>
                  </a:txBody>
                  <a:tcPr marL="68600" marR="68600" marT="34300" marB="34300"/>
                </a:tc>
                <a:tc>
                  <a:txBody>
                    <a:bodyPr/>
                    <a:lstStyle/>
                    <a:p>
                      <a:pPr marL="0" marR="0" lvl="0" indent="0" algn="ctr" rtl="0">
                        <a:spcBef>
                          <a:spcPts val="0"/>
                        </a:spcBef>
                        <a:spcAft>
                          <a:spcPts val="0"/>
                        </a:spcAft>
                        <a:buNone/>
                      </a:pPr>
                      <a:r>
                        <a:rPr lang="en" sz="1500" u="none" strike="noStrike" cap="none"/>
                        <a:t>Hydrologic Simulation of Downscaled GCMs</a:t>
                      </a:r>
                      <a:endParaRPr sz="1100"/>
                    </a:p>
                  </a:txBody>
                  <a:tcPr marL="68600" marR="68600" marT="34300" marB="34300"/>
                </a:tc>
                <a:extLst>
                  <a:ext uri="{0D108BD9-81ED-4DB2-BD59-A6C34878D82A}">
                    <a16:rowId xmlns:a16="http://schemas.microsoft.com/office/drawing/2014/main" val="10002"/>
                  </a:ext>
                </a:extLst>
              </a:tr>
              <a:tr h="278150">
                <a:tc>
                  <a:txBody>
                    <a:bodyPr/>
                    <a:lstStyle/>
                    <a:p>
                      <a:pPr marL="0" marR="0" lvl="0" indent="0" algn="ctr" rtl="0">
                        <a:spcBef>
                          <a:spcPts val="0"/>
                        </a:spcBef>
                        <a:spcAft>
                          <a:spcPts val="0"/>
                        </a:spcAft>
                        <a:buNone/>
                      </a:pPr>
                      <a:r>
                        <a:rPr lang="en" sz="1500" u="none" strike="noStrike" cap="none"/>
                        <a:t>Fall 2023</a:t>
                      </a:r>
                      <a:endParaRPr sz="1100"/>
                    </a:p>
                  </a:txBody>
                  <a:tcPr marL="68600" marR="68600" marT="34300" marB="34300"/>
                </a:tc>
                <a:tc>
                  <a:txBody>
                    <a:bodyPr/>
                    <a:lstStyle/>
                    <a:p>
                      <a:pPr marL="0" marR="0" lvl="0" indent="0" algn="ctr" rtl="0">
                        <a:spcBef>
                          <a:spcPts val="0"/>
                        </a:spcBef>
                        <a:spcAft>
                          <a:spcPts val="0"/>
                        </a:spcAft>
                        <a:buNone/>
                      </a:pPr>
                      <a:r>
                        <a:rPr lang="en" sz="1500" u="none" strike="noStrike" cap="none"/>
                        <a:t>Simulate Relevant Downscaled Target Case Studies</a:t>
                      </a:r>
                      <a:endParaRPr sz="1100"/>
                    </a:p>
                  </a:txBody>
                  <a:tcPr marL="68600" marR="68600" marT="34300" marB="34300"/>
                </a:tc>
                <a:extLst>
                  <a:ext uri="{0D108BD9-81ED-4DB2-BD59-A6C34878D82A}">
                    <a16:rowId xmlns:a16="http://schemas.microsoft.com/office/drawing/2014/main" val="10003"/>
                  </a:ext>
                </a:extLst>
              </a:tr>
              <a:tr h="278150">
                <a:tc>
                  <a:txBody>
                    <a:bodyPr/>
                    <a:lstStyle/>
                    <a:p>
                      <a:pPr marL="0" marR="0" lvl="0" indent="0" algn="ctr" rtl="0">
                        <a:spcBef>
                          <a:spcPts val="0"/>
                        </a:spcBef>
                        <a:spcAft>
                          <a:spcPts val="0"/>
                        </a:spcAft>
                        <a:buNone/>
                      </a:pPr>
                      <a:r>
                        <a:rPr lang="en" sz="1500" u="none" strike="noStrike" cap="none"/>
                        <a:t>Spring 2025</a:t>
                      </a:r>
                      <a:endParaRPr sz="1100"/>
                    </a:p>
                  </a:txBody>
                  <a:tcPr marL="68600" marR="68600" marT="34300" marB="34300"/>
                </a:tc>
                <a:tc>
                  <a:txBody>
                    <a:bodyPr/>
                    <a:lstStyle/>
                    <a:p>
                      <a:pPr marL="0" marR="0" lvl="0" indent="0" algn="ctr" rtl="0">
                        <a:spcBef>
                          <a:spcPts val="0"/>
                        </a:spcBef>
                        <a:spcAft>
                          <a:spcPts val="0"/>
                        </a:spcAft>
                        <a:buNone/>
                      </a:pPr>
                      <a:r>
                        <a:rPr lang="en" sz="1500" u="none" strike="noStrike" cap="none"/>
                        <a:t>Summary Report</a:t>
                      </a:r>
                      <a:endParaRPr sz="1100"/>
                    </a:p>
                  </a:txBody>
                  <a:tcPr marL="68600" marR="68600" marT="34300" marB="34300"/>
                </a:tc>
                <a:extLst>
                  <a:ext uri="{0D108BD9-81ED-4DB2-BD59-A6C34878D82A}">
                    <a16:rowId xmlns:a16="http://schemas.microsoft.com/office/drawing/2014/main" val="10004"/>
                  </a:ext>
                </a:extLst>
              </a:tr>
            </a:tbl>
          </a:graphicData>
        </a:graphic>
      </p:graphicFrame>
      <p:sp>
        <p:nvSpPr>
          <p:cNvPr id="439" name="Google Shape;439;p51"/>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8" name="Google Shape;268;p41"/>
          <p:cNvSpPr txBox="1">
            <a:spLocks noGrp="1"/>
          </p:cNvSpPr>
          <p:nvPr>
            <p:ph type="title"/>
          </p:nvPr>
        </p:nvSpPr>
        <p:spPr>
          <a:xfrm>
            <a:off x="194044" y="149725"/>
            <a:ext cx="6266577" cy="572700"/>
          </a:xfrm>
          <a:prstGeom prst="rect">
            <a:avLst/>
          </a:prstGeom>
          <a:solidFill>
            <a:schemeClr val="accent4">
              <a:lumMod val="40000"/>
              <a:lumOff val="60000"/>
            </a:schemeClr>
          </a:solidFill>
          <a:ln>
            <a:solidFill>
              <a:schemeClr val="accent1"/>
            </a:solid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t>Grid resolution </a:t>
            </a:r>
            <a:r>
              <a:rPr lang="en" dirty="0"/>
              <a:t>across model generations</a:t>
            </a:r>
            <a:endParaRPr dirty="0"/>
          </a:p>
        </p:txBody>
      </p:sp>
      <p:pic>
        <p:nvPicPr>
          <p:cNvPr id="266" name="Google Shape;266;p41" descr="Three panels showing maps of the greater San Francisco Bay Area with dots indicate (through the density of dots) the grid resolution for successive generations of downscaled climate models."/>
          <p:cNvPicPr preferRelativeResize="0"/>
          <p:nvPr/>
        </p:nvPicPr>
        <p:blipFill rotWithShape="1">
          <a:blip r:embed="rId3">
            <a:alphaModFix/>
          </a:blip>
          <a:srcRect t="38195"/>
          <a:stretch/>
        </p:blipFill>
        <p:spPr>
          <a:xfrm>
            <a:off x="527500" y="1200925"/>
            <a:ext cx="8192451" cy="3867375"/>
          </a:xfrm>
          <a:prstGeom prst="rect">
            <a:avLst/>
          </a:prstGeom>
          <a:noFill/>
          <a:ln>
            <a:noFill/>
          </a:ln>
        </p:spPr>
      </p:pic>
      <p:sp>
        <p:nvSpPr>
          <p:cNvPr id="267" name="Google Shape;267;p41"/>
          <p:cNvSpPr txBox="1"/>
          <p:nvPr/>
        </p:nvSpPr>
        <p:spPr>
          <a:xfrm>
            <a:off x="913650" y="722425"/>
            <a:ext cx="780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CMIP3 era (12 km)                          CMIP5 era (6 km)                            CMIP6 era (3 km)                             </a:t>
            </a:r>
            <a:endParaRPr/>
          </a:p>
        </p:txBody>
      </p:sp>
      <p:sp>
        <p:nvSpPr>
          <p:cNvPr id="269" name="Google Shape;269;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47" name="Google Shape;547;p56"/>
          <p:cNvSpPr txBox="1">
            <a:spLocks noGrp="1"/>
          </p:cNvSpPr>
          <p:nvPr>
            <p:ph type="title"/>
          </p:nvPr>
        </p:nvSpPr>
        <p:spPr>
          <a:xfrm>
            <a:off x="0" y="167375"/>
            <a:ext cx="9144000" cy="550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sz="3100" dirty="0">
                <a:latin typeface="Arial"/>
                <a:ea typeface="Arial"/>
                <a:cs typeface="Arial"/>
                <a:sym typeface="Arial"/>
              </a:rPr>
              <a:t>Who are stakeholders?</a:t>
            </a:r>
            <a:endParaRPr sz="3100" dirty="0">
              <a:latin typeface="Arial"/>
              <a:ea typeface="Arial"/>
              <a:cs typeface="Arial"/>
              <a:sym typeface="Arial"/>
            </a:endParaRPr>
          </a:p>
        </p:txBody>
      </p:sp>
      <p:sp>
        <p:nvSpPr>
          <p:cNvPr id="529" name="Google Shape;529;p56"/>
          <p:cNvSpPr txBox="1">
            <a:spLocks noGrp="1"/>
          </p:cNvSpPr>
          <p:nvPr>
            <p:ph type="body" idx="1"/>
          </p:nvPr>
        </p:nvSpPr>
        <p:spPr>
          <a:xfrm>
            <a:off x="163825" y="1272625"/>
            <a:ext cx="2811900" cy="3816600"/>
          </a:xfrm>
          <a:prstGeom prst="rect">
            <a:avLst/>
          </a:prstGeom>
          <a:noFill/>
          <a:ln>
            <a:noFill/>
          </a:ln>
        </p:spPr>
        <p:txBody>
          <a:bodyPr spcFirstLastPara="1" wrap="square" lIns="68575" tIns="34275" rIns="68575" bIns="34275" anchor="t" anchorCtr="0">
            <a:normAutofit/>
          </a:bodyPr>
          <a:lstStyle/>
          <a:p>
            <a:pPr marL="177800" lvl="0" indent="-165100" algn="l" rtl="0">
              <a:lnSpc>
                <a:spcPct val="90000"/>
              </a:lnSpc>
              <a:spcBef>
                <a:spcPts val="0"/>
              </a:spcBef>
              <a:spcAft>
                <a:spcPts val="0"/>
              </a:spcAft>
              <a:buClr>
                <a:schemeClr val="dk1"/>
              </a:buClr>
              <a:buSzPts val="2000"/>
              <a:buChar char="•"/>
            </a:pPr>
            <a:r>
              <a:rPr lang="en" sz="2000" dirty="0">
                <a:latin typeface="Arial"/>
                <a:ea typeface="Arial"/>
                <a:cs typeface="Arial"/>
                <a:sym typeface="Arial"/>
              </a:rPr>
              <a:t>Main stakeholders are IOUs, associated users of climate info &amp; those impacted by how info is used to make decisions</a:t>
            </a:r>
            <a:endParaRPr sz="2000" dirty="0">
              <a:latin typeface="Arial"/>
              <a:ea typeface="Arial"/>
              <a:cs typeface="Arial"/>
              <a:sym typeface="Arial"/>
            </a:endParaRPr>
          </a:p>
          <a:p>
            <a:pPr marL="0" lvl="0" indent="0" algn="l" rtl="0">
              <a:lnSpc>
                <a:spcPct val="90000"/>
              </a:lnSpc>
              <a:spcBef>
                <a:spcPts val="800"/>
              </a:spcBef>
              <a:spcAft>
                <a:spcPts val="0"/>
              </a:spcAft>
              <a:buClr>
                <a:schemeClr val="dk1"/>
              </a:buClr>
              <a:buSzPts val="2100"/>
              <a:buNone/>
            </a:pPr>
            <a:endParaRPr sz="2000" b="1" dirty="0">
              <a:latin typeface="Arial"/>
              <a:ea typeface="Arial"/>
              <a:cs typeface="Arial"/>
              <a:sym typeface="Arial"/>
            </a:endParaRPr>
          </a:p>
          <a:p>
            <a:pPr marL="177800" lvl="0" indent="-165100" algn="l" rtl="0">
              <a:lnSpc>
                <a:spcPct val="90000"/>
              </a:lnSpc>
              <a:spcBef>
                <a:spcPts val="800"/>
              </a:spcBef>
              <a:spcAft>
                <a:spcPts val="0"/>
              </a:spcAft>
              <a:buClr>
                <a:schemeClr val="dk1"/>
              </a:buClr>
              <a:buSzPts val="2000"/>
              <a:buChar char="•"/>
            </a:pPr>
            <a:r>
              <a:rPr lang="en" sz="2000" dirty="0">
                <a:latin typeface="Arial"/>
                <a:ea typeface="Arial"/>
                <a:cs typeface="Arial"/>
                <a:sym typeface="Arial"/>
              </a:rPr>
              <a:t>Will engage with different groups for different stages of the project as appropriate</a:t>
            </a:r>
            <a:endParaRPr sz="2000" dirty="0">
              <a:latin typeface="Arial"/>
              <a:ea typeface="Arial"/>
              <a:cs typeface="Arial"/>
              <a:sym typeface="Arial"/>
            </a:endParaRPr>
          </a:p>
        </p:txBody>
      </p:sp>
      <p:sp>
        <p:nvSpPr>
          <p:cNvPr id="548" name="Google Shape;548;p56"/>
          <p:cNvSpPr/>
          <p:nvPr/>
        </p:nvSpPr>
        <p:spPr>
          <a:xfrm>
            <a:off x="4437275" y="768475"/>
            <a:ext cx="3756000" cy="3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900" i="1" u="none" strike="noStrike" cap="none">
                <a:solidFill>
                  <a:schemeClr val="dk1"/>
                </a:solidFill>
              </a:rPr>
              <a:t>Tentative Stakeholder Groups</a:t>
            </a:r>
            <a:endParaRPr sz="900" i="1"/>
          </a:p>
        </p:txBody>
      </p:sp>
      <p:grpSp>
        <p:nvGrpSpPr>
          <p:cNvPr id="530" name="Google Shape;530;p56" descr="Diagram showing the three groups of stakeholders who are anticipated to use results of this research effort."/>
          <p:cNvGrpSpPr/>
          <p:nvPr/>
        </p:nvGrpSpPr>
        <p:grpSpPr>
          <a:xfrm>
            <a:off x="3145325" y="1135575"/>
            <a:ext cx="5834592" cy="3879777"/>
            <a:chOff x="920" y="0"/>
            <a:chExt cx="7539206" cy="5088900"/>
          </a:xfrm>
        </p:grpSpPr>
        <p:sp>
          <p:nvSpPr>
            <p:cNvPr id="531" name="Google Shape;531;p56"/>
            <p:cNvSpPr/>
            <p:nvPr/>
          </p:nvSpPr>
          <p:spPr>
            <a:xfrm>
              <a:off x="920" y="0"/>
              <a:ext cx="2393400" cy="5088900"/>
            </a:xfrm>
            <a:prstGeom prst="roundRect">
              <a:avLst>
                <a:gd name="adj" fmla="val 10000"/>
              </a:avLst>
            </a:prstGeom>
            <a:solidFill>
              <a:srgbClr val="CCD3EA"/>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532" name="Google Shape;532;p56"/>
            <p:cNvSpPr txBox="1"/>
            <p:nvPr/>
          </p:nvSpPr>
          <p:spPr>
            <a:xfrm>
              <a:off x="920" y="0"/>
              <a:ext cx="2393400" cy="1526700"/>
            </a:xfrm>
            <a:prstGeom prst="rect">
              <a:avLst/>
            </a:prstGeom>
            <a:noFill/>
            <a:ln>
              <a:noFill/>
            </a:ln>
          </p:spPr>
          <p:txBody>
            <a:bodyPr spcFirstLastPara="1" wrap="square" lIns="62850" tIns="62850" rIns="62850" bIns="62850" anchor="ctr" anchorCtr="0">
              <a:noAutofit/>
            </a:bodyPr>
            <a:lstStyle/>
            <a:p>
              <a:pPr marL="0" marR="0" lvl="0" indent="0" algn="ctr" rtl="0">
                <a:lnSpc>
                  <a:spcPct val="90000"/>
                </a:lnSpc>
                <a:spcBef>
                  <a:spcPts val="0"/>
                </a:spcBef>
                <a:spcAft>
                  <a:spcPts val="0"/>
                </a:spcAft>
                <a:buClr>
                  <a:schemeClr val="dk1"/>
                </a:buClr>
                <a:buSzPts val="1700"/>
                <a:buFont typeface="Calibri"/>
                <a:buNone/>
              </a:pPr>
              <a:r>
                <a:rPr lang="en" sz="1700" b="1" i="0" u="none" strike="noStrike" cap="none"/>
                <a:t>Category 1: </a:t>
              </a:r>
              <a:r>
                <a:rPr lang="en" sz="1600" i="0" u="none" strike="noStrike" cap="none"/>
                <a:t>Direct users of data</a:t>
              </a:r>
              <a:endParaRPr sz="1000"/>
            </a:p>
          </p:txBody>
        </p:sp>
        <p:sp>
          <p:nvSpPr>
            <p:cNvPr id="533" name="Google Shape;533;p56"/>
            <p:cNvSpPr/>
            <p:nvPr/>
          </p:nvSpPr>
          <p:spPr>
            <a:xfrm>
              <a:off x="240260" y="1526650"/>
              <a:ext cx="1914600" cy="3307800"/>
            </a:xfrm>
            <a:prstGeom prst="roundRect">
              <a:avLst>
                <a:gd name="adj" fmla="val 10000"/>
              </a:avLst>
            </a:prstGeom>
            <a:solidFill>
              <a:schemeClr val="lt1"/>
            </a:solidFill>
            <a:ln w="12700" cap="flat" cmpd="sng">
              <a:solidFill>
                <a:srgbClr val="3A66B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534" name="Google Shape;534;p56"/>
            <p:cNvSpPr txBox="1"/>
            <p:nvPr/>
          </p:nvSpPr>
          <p:spPr>
            <a:xfrm>
              <a:off x="296340" y="1582730"/>
              <a:ext cx="1802700" cy="3195600"/>
            </a:xfrm>
            <a:prstGeom prst="rect">
              <a:avLst/>
            </a:prstGeom>
            <a:noFill/>
            <a:ln>
              <a:noFill/>
            </a:ln>
          </p:spPr>
          <p:txBody>
            <a:bodyPr spcFirstLastPara="1" wrap="square" lIns="32375" tIns="24275" rIns="32375" bIns="24275"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 sz="1300" i="0" u="none" strike="noStrike" cap="none"/>
                <a:t>State agencies, Investor-Owned Utilities </a:t>
              </a:r>
              <a:endParaRPr sz="1300" i="0" u="none" strike="noStrike" cap="none"/>
            </a:p>
          </p:txBody>
        </p:sp>
        <p:sp>
          <p:nvSpPr>
            <p:cNvPr id="535" name="Google Shape;535;p56"/>
            <p:cNvSpPr/>
            <p:nvPr/>
          </p:nvSpPr>
          <p:spPr>
            <a:xfrm>
              <a:off x="2573823" y="0"/>
              <a:ext cx="2393400" cy="5088900"/>
            </a:xfrm>
            <a:prstGeom prst="roundRect">
              <a:avLst>
                <a:gd name="adj" fmla="val 10000"/>
              </a:avLst>
            </a:prstGeom>
            <a:solidFill>
              <a:srgbClr val="CCD3EA"/>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536" name="Google Shape;536;p56"/>
            <p:cNvSpPr txBox="1"/>
            <p:nvPr/>
          </p:nvSpPr>
          <p:spPr>
            <a:xfrm>
              <a:off x="2573823" y="0"/>
              <a:ext cx="2393400" cy="1526700"/>
            </a:xfrm>
            <a:prstGeom prst="rect">
              <a:avLst/>
            </a:prstGeom>
            <a:noFill/>
            <a:ln>
              <a:noFill/>
            </a:ln>
          </p:spPr>
          <p:txBody>
            <a:bodyPr spcFirstLastPara="1" wrap="square" lIns="62850" tIns="62850" rIns="62850" bIns="62850" anchor="ctr" anchorCtr="0">
              <a:noAutofit/>
            </a:bodyPr>
            <a:lstStyle/>
            <a:p>
              <a:pPr marL="0" marR="0" lvl="0" indent="0" algn="ctr" rtl="0">
                <a:lnSpc>
                  <a:spcPct val="90000"/>
                </a:lnSpc>
                <a:spcBef>
                  <a:spcPts val="0"/>
                </a:spcBef>
                <a:spcAft>
                  <a:spcPts val="0"/>
                </a:spcAft>
                <a:buClr>
                  <a:schemeClr val="dk1"/>
                </a:buClr>
                <a:buSzPts val="1700"/>
                <a:buFont typeface="Calibri"/>
                <a:buNone/>
              </a:pPr>
              <a:r>
                <a:rPr lang="en" sz="1700" b="1" i="0" u="none" strike="noStrike" cap="none"/>
                <a:t>Category 2: </a:t>
              </a:r>
              <a:r>
                <a:rPr lang="en" sz="1600" i="0" u="none" strike="noStrike" cap="none"/>
                <a:t>Agencies in electricity decision-making space</a:t>
              </a:r>
              <a:endParaRPr sz="1000"/>
            </a:p>
          </p:txBody>
        </p:sp>
        <p:sp>
          <p:nvSpPr>
            <p:cNvPr id="537" name="Google Shape;537;p56"/>
            <p:cNvSpPr/>
            <p:nvPr/>
          </p:nvSpPr>
          <p:spPr>
            <a:xfrm>
              <a:off x="2813163" y="1528141"/>
              <a:ext cx="1914600" cy="1534500"/>
            </a:xfrm>
            <a:prstGeom prst="roundRect">
              <a:avLst>
                <a:gd name="adj" fmla="val 10000"/>
              </a:avLst>
            </a:prstGeom>
            <a:solidFill>
              <a:schemeClr val="lt1"/>
            </a:solidFill>
            <a:ln w="12700" cap="flat" cmpd="sng">
              <a:solidFill>
                <a:srgbClr val="3A66B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538" name="Google Shape;538;p56"/>
            <p:cNvSpPr txBox="1"/>
            <p:nvPr/>
          </p:nvSpPr>
          <p:spPr>
            <a:xfrm>
              <a:off x="2858103" y="1573081"/>
              <a:ext cx="1824900" cy="1444500"/>
            </a:xfrm>
            <a:prstGeom prst="rect">
              <a:avLst/>
            </a:prstGeom>
            <a:noFill/>
            <a:ln>
              <a:noFill/>
            </a:ln>
          </p:spPr>
          <p:txBody>
            <a:bodyPr spcFirstLastPara="1" wrap="square" lIns="32375" tIns="24275" rIns="32375" bIns="24275"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 sz="1300" i="0" u="none" strike="noStrike" cap="none"/>
                <a:t>Other utilities &amp; electricity sector agencies: Municipal owned utilities, PoUs, CCAs, etc.</a:t>
              </a:r>
              <a:endParaRPr sz="1100"/>
            </a:p>
          </p:txBody>
        </p:sp>
        <p:sp>
          <p:nvSpPr>
            <p:cNvPr id="539" name="Google Shape;539;p56"/>
            <p:cNvSpPr/>
            <p:nvPr/>
          </p:nvSpPr>
          <p:spPr>
            <a:xfrm>
              <a:off x="2813163" y="3298548"/>
              <a:ext cx="1914600" cy="1534500"/>
            </a:xfrm>
            <a:prstGeom prst="roundRect">
              <a:avLst>
                <a:gd name="adj" fmla="val 10000"/>
              </a:avLst>
            </a:prstGeom>
            <a:solidFill>
              <a:schemeClr val="lt1"/>
            </a:solidFill>
            <a:ln w="12700" cap="flat" cmpd="sng">
              <a:solidFill>
                <a:srgbClr val="3A66B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540" name="Google Shape;540;p56"/>
            <p:cNvSpPr txBox="1"/>
            <p:nvPr/>
          </p:nvSpPr>
          <p:spPr>
            <a:xfrm>
              <a:off x="2858103" y="3343488"/>
              <a:ext cx="1824900" cy="1444500"/>
            </a:xfrm>
            <a:prstGeom prst="rect">
              <a:avLst/>
            </a:prstGeom>
            <a:noFill/>
            <a:ln>
              <a:noFill/>
            </a:ln>
          </p:spPr>
          <p:txBody>
            <a:bodyPr spcFirstLastPara="1" wrap="square" lIns="32375" tIns="24275" rIns="32375" bIns="24275"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 sz="1300" i="0" u="none" strike="noStrike" cap="none"/>
                <a:t>Interest Groups: Community based orgs, EJ orgs, consultants, etc. </a:t>
              </a:r>
              <a:endParaRPr sz="1100"/>
            </a:p>
          </p:txBody>
        </p:sp>
        <p:sp>
          <p:nvSpPr>
            <p:cNvPr id="541" name="Google Shape;541;p56"/>
            <p:cNvSpPr/>
            <p:nvPr/>
          </p:nvSpPr>
          <p:spPr>
            <a:xfrm>
              <a:off x="5146726" y="0"/>
              <a:ext cx="2393400" cy="5088900"/>
            </a:xfrm>
            <a:prstGeom prst="roundRect">
              <a:avLst>
                <a:gd name="adj" fmla="val 10000"/>
              </a:avLst>
            </a:prstGeom>
            <a:solidFill>
              <a:srgbClr val="CCD3EA"/>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542" name="Google Shape;542;p56"/>
            <p:cNvSpPr txBox="1"/>
            <p:nvPr/>
          </p:nvSpPr>
          <p:spPr>
            <a:xfrm>
              <a:off x="5146726" y="0"/>
              <a:ext cx="2393400" cy="1526700"/>
            </a:xfrm>
            <a:prstGeom prst="rect">
              <a:avLst/>
            </a:prstGeom>
            <a:noFill/>
            <a:ln>
              <a:noFill/>
            </a:ln>
          </p:spPr>
          <p:txBody>
            <a:bodyPr spcFirstLastPara="1" wrap="square" lIns="62850" tIns="62850" rIns="62850" bIns="62850" anchor="ctr" anchorCtr="0">
              <a:noAutofit/>
            </a:bodyPr>
            <a:lstStyle/>
            <a:p>
              <a:pPr marL="0" marR="0" lvl="0" indent="0" algn="ctr" rtl="0">
                <a:lnSpc>
                  <a:spcPct val="90000"/>
                </a:lnSpc>
                <a:spcBef>
                  <a:spcPts val="0"/>
                </a:spcBef>
                <a:spcAft>
                  <a:spcPts val="0"/>
                </a:spcAft>
                <a:buClr>
                  <a:schemeClr val="dk1"/>
                </a:buClr>
                <a:buSzPts val="1700"/>
                <a:buFont typeface="Calibri"/>
                <a:buNone/>
              </a:pPr>
              <a:r>
                <a:rPr lang="en" sz="1700" b="1" i="0" u="none" strike="noStrike" cap="none"/>
                <a:t>Category 3: </a:t>
              </a:r>
              <a:r>
                <a:rPr lang="en" sz="1600" i="0" u="none" strike="noStrike" cap="none"/>
                <a:t>Broader 5</a:t>
              </a:r>
              <a:r>
                <a:rPr lang="en" sz="1600" i="0" u="none" strike="noStrike" cap="none" baseline="30000"/>
                <a:t>th</a:t>
              </a:r>
              <a:r>
                <a:rPr lang="en" sz="1600" i="0" u="none" strike="noStrike" cap="none"/>
                <a:t> assessment data users</a:t>
              </a:r>
              <a:endParaRPr sz="1000"/>
            </a:p>
          </p:txBody>
        </p:sp>
        <p:sp>
          <p:nvSpPr>
            <p:cNvPr id="543" name="Google Shape;543;p56"/>
            <p:cNvSpPr/>
            <p:nvPr/>
          </p:nvSpPr>
          <p:spPr>
            <a:xfrm>
              <a:off x="5386066" y="1528141"/>
              <a:ext cx="1914600" cy="1534500"/>
            </a:xfrm>
            <a:prstGeom prst="roundRect">
              <a:avLst>
                <a:gd name="adj" fmla="val 10000"/>
              </a:avLst>
            </a:prstGeom>
            <a:solidFill>
              <a:schemeClr val="lt1"/>
            </a:solidFill>
            <a:ln w="12700" cap="flat" cmpd="sng">
              <a:solidFill>
                <a:srgbClr val="3A66B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544" name="Google Shape;544;p56"/>
            <p:cNvSpPr txBox="1"/>
            <p:nvPr/>
          </p:nvSpPr>
          <p:spPr>
            <a:xfrm>
              <a:off x="5431006" y="1573081"/>
              <a:ext cx="1824900" cy="1444500"/>
            </a:xfrm>
            <a:prstGeom prst="rect">
              <a:avLst/>
            </a:prstGeom>
            <a:noFill/>
            <a:ln>
              <a:noFill/>
            </a:ln>
          </p:spPr>
          <p:txBody>
            <a:bodyPr spcFirstLastPara="1" wrap="square" lIns="32375" tIns="24275" rIns="32375" bIns="24275"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 sz="1300" i="0" u="none" strike="noStrike" cap="none"/>
                <a:t>Applied Research Groups: CEC sponsored researchers, Users of Cal-Adapt data</a:t>
              </a:r>
              <a:endParaRPr sz="1100"/>
            </a:p>
          </p:txBody>
        </p:sp>
        <p:sp>
          <p:nvSpPr>
            <p:cNvPr id="545" name="Google Shape;545;p56"/>
            <p:cNvSpPr/>
            <p:nvPr/>
          </p:nvSpPr>
          <p:spPr>
            <a:xfrm>
              <a:off x="5386066" y="3298548"/>
              <a:ext cx="1914600" cy="1534500"/>
            </a:xfrm>
            <a:prstGeom prst="roundRect">
              <a:avLst>
                <a:gd name="adj" fmla="val 10000"/>
              </a:avLst>
            </a:prstGeom>
            <a:solidFill>
              <a:schemeClr val="lt1"/>
            </a:solidFill>
            <a:ln w="12700" cap="flat" cmpd="sng">
              <a:solidFill>
                <a:srgbClr val="3A66B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546" name="Google Shape;546;p56"/>
            <p:cNvSpPr txBox="1"/>
            <p:nvPr/>
          </p:nvSpPr>
          <p:spPr>
            <a:xfrm>
              <a:off x="5431006" y="3343488"/>
              <a:ext cx="1824900" cy="1444500"/>
            </a:xfrm>
            <a:prstGeom prst="rect">
              <a:avLst/>
            </a:prstGeom>
            <a:noFill/>
            <a:ln>
              <a:noFill/>
            </a:ln>
          </p:spPr>
          <p:txBody>
            <a:bodyPr spcFirstLastPara="1" wrap="square" lIns="32375" tIns="24275" rIns="32375" bIns="24275"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 sz="1300" i="0" u="none" strike="noStrike" cap="none"/>
                <a:t>Others</a:t>
              </a:r>
              <a:endParaRPr sz="1100"/>
            </a:p>
          </p:txBody>
        </p:sp>
      </p:grpSp>
      <p:sp>
        <p:nvSpPr>
          <p:cNvPr id="549" name="Google Shape;549;p56"/>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Google Shape;554;p57" descr="Timeline showing key milestones"/>
          <p:cNvPicPr preferRelativeResize="0"/>
          <p:nvPr/>
        </p:nvPicPr>
        <p:blipFill rotWithShape="1">
          <a:blip r:embed="rId3">
            <a:alphaModFix/>
          </a:blip>
          <a:srcRect l="9539" t="23675" r="6855"/>
          <a:stretch/>
        </p:blipFill>
        <p:spPr>
          <a:xfrm>
            <a:off x="64200" y="586850"/>
            <a:ext cx="9079800" cy="4524659"/>
          </a:xfrm>
          <a:prstGeom prst="rect">
            <a:avLst/>
          </a:prstGeom>
          <a:noFill/>
          <a:ln>
            <a:noFill/>
          </a:ln>
        </p:spPr>
      </p:pic>
      <p:sp>
        <p:nvSpPr>
          <p:cNvPr id="555" name="Google Shape;555;p57"/>
          <p:cNvSpPr txBox="1">
            <a:spLocks noGrp="1"/>
          </p:cNvSpPr>
          <p:nvPr>
            <p:ph type="title"/>
          </p:nvPr>
        </p:nvSpPr>
        <p:spPr>
          <a:xfrm>
            <a:off x="64125" y="91175"/>
            <a:ext cx="9079800" cy="5886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sz="3100" dirty="0"/>
              <a:t>Timeline of Activities</a:t>
            </a:r>
            <a:endParaRPr sz="3100" dirty="0"/>
          </a:p>
        </p:txBody>
      </p:sp>
      <p:sp>
        <p:nvSpPr>
          <p:cNvPr id="556" name="Google Shape;556;p57"/>
          <p:cNvSpPr txBox="1">
            <a:spLocks noGrp="1"/>
          </p:cNvSpPr>
          <p:nvPr>
            <p:ph type="sldNum" idx="12"/>
          </p:nvPr>
        </p:nvSpPr>
        <p:spPr>
          <a:xfrm>
            <a:off x="6457950" y="4767263"/>
            <a:ext cx="2057400" cy="273900"/>
          </a:xfrm>
          <a:prstGeom prst="rect">
            <a:avLst/>
          </a:prstGeom>
        </p:spPr>
        <p:txBody>
          <a:bodyPr spcFirstLastPara="1" wrap="square" lIns="91425" tIns="91425" rIns="91425" bIns="91425" anchor="ctr" anchorCtr="0">
            <a:normAutofit fontScale="70000" lnSpcReduction="20000"/>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8"/>
          <p:cNvSpPr txBox="1">
            <a:spLocks noGrp="1"/>
          </p:cNvSpPr>
          <p:nvPr>
            <p:ph type="title"/>
          </p:nvPr>
        </p:nvSpPr>
        <p:spPr>
          <a:xfrm>
            <a:off x="0" y="273850"/>
            <a:ext cx="9144000" cy="6747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sz="3100">
                <a:latin typeface="Arial"/>
                <a:ea typeface="Arial"/>
                <a:cs typeface="Arial"/>
                <a:sym typeface="Arial"/>
              </a:rPr>
              <a:t>Step 1: Key Informant Interviews </a:t>
            </a:r>
            <a:r>
              <a:rPr lang="en" sz="2800">
                <a:latin typeface="Arial"/>
                <a:ea typeface="Arial"/>
                <a:cs typeface="Arial"/>
                <a:sym typeface="Arial"/>
              </a:rPr>
              <a:t>(Apr-Jun)</a:t>
            </a:r>
            <a:endParaRPr sz="2800">
              <a:latin typeface="Arial"/>
              <a:ea typeface="Arial"/>
              <a:cs typeface="Arial"/>
              <a:sym typeface="Arial"/>
            </a:endParaRPr>
          </a:p>
        </p:txBody>
      </p:sp>
      <p:sp>
        <p:nvSpPr>
          <p:cNvPr id="562" name="Google Shape;562;p58"/>
          <p:cNvSpPr txBox="1">
            <a:spLocks noGrp="1"/>
          </p:cNvSpPr>
          <p:nvPr>
            <p:ph type="body" idx="1"/>
          </p:nvPr>
        </p:nvSpPr>
        <p:spPr>
          <a:xfrm>
            <a:off x="628650" y="1369219"/>
            <a:ext cx="8162100" cy="3627300"/>
          </a:xfrm>
          <a:prstGeom prst="rect">
            <a:avLst/>
          </a:prstGeom>
          <a:noFill/>
          <a:ln>
            <a:noFill/>
          </a:ln>
        </p:spPr>
        <p:txBody>
          <a:bodyPr spcFirstLastPara="1" wrap="square" lIns="68575" tIns="34275" rIns="68575" bIns="34275" anchor="t" anchorCtr="0">
            <a:normAutofit lnSpcReduction="10000"/>
          </a:bodyPr>
          <a:lstStyle/>
          <a:p>
            <a:pPr marL="177800" lvl="0" indent="-190500" algn="l" rtl="0">
              <a:lnSpc>
                <a:spcPct val="90000"/>
              </a:lnSpc>
              <a:spcBef>
                <a:spcPts val="0"/>
              </a:spcBef>
              <a:spcAft>
                <a:spcPts val="0"/>
              </a:spcAft>
              <a:buClr>
                <a:schemeClr val="dk1"/>
              </a:buClr>
              <a:buSzPts val="2400"/>
              <a:buChar char="•"/>
            </a:pPr>
            <a:r>
              <a:rPr lang="en" sz="2400">
                <a:latin typeface="Arial"/>
                <a:ea typeface="Arial"/>
                <a:cs typeface="Arial"/>
                <a:sym typeface="Arial"/>
              </a:rPr>
              <a:t>Semi-structured interviews with select people having in-depth knowledge of the sector</a:t>
            </a:r>
            <a:endParaRPr sz="2400">
              <a:latin typeface="Arial"/>
              <a:ea typeface="Arial"/>
              <a:cs typeface="Arial"/>
              <a:sym typeface="Arial"/>
            </a:endParaRPr>
          </a:p>
          <a:p>
            <a:pPr marL="177800" lvl="0" indent="-38100" algn="l" rtl="0">
              <a:lnSpc>
                <a:spcPct val="90000"/>
              </a:lnSpc>
              <a:spcBef>
                <a:spcPts val="800"/>
              </a:spcBef>
              <a:spcAft>
                <a:spcPts val="0"/>
              </a:spcAft>
              <a:buClr>
                <a:schemeClr val="dk1"/>
              </a:buClr>
              <a:buSzPts val="2100"/>
              <a:buNone/>
            </a:pPr>
            <a:endParaRPr sz="2400">
              <a:latin typeface="Arial"/>
              <a:ea typeface="Arial"/>
              <a:cs typeface="Arial"/>
              <a:sym typeface="Arial"/>
            </a:endParaRPr>
          </a:p>
          <a:p>
            <a:pPr marL="177800" lvl="0" indent="-190500" algn="l" rtl="0">
              <a:lnSpc>
                <a:spcPct val="90000"/>
              </a:lnSpc>
              <a:spcBef>
                <a:spcPts val="800"/>
              </a:spcBef>
              <a:spcAft>
                <a:spcPts val="0"/>
              </a:spcAft>
              <a:buClr>
                <a:schemeClr val="dk1"/>
              </a:buClr>
              <a:buSzPts val="2400"/>
              <a:buChar char="•"/>
            </a:pPr>
            <a:r>
              <a:rPr lang="en" sz="2400" b="1">
                <a:latin typeface="Arial"/>
                <a:ea typeface="Arial"/>
                <a:cs typeface="Arial"/>
                <a:sym typeface="Arial"/>
              </a:rPr>
              <a:t>Goals: </a:t>
            </a:r>
            <a:endParaRPr sz="2400" b="1">
              <a:latin typeface="Arial"/>
              <a:ea typeface="Arial"/>
              <a:cs typeface="Arial"/>
              <a:sym typeface="Arial"/>
            </a:endParaRPr>
          </a:p>
          <a:p>
            <a:pPr marL="520700" lvl="1" indent="-196850" algn="l" rtl="0">
              <a:lnSpc>
                <a:spcPct val="90000"/>
              </a:lnSpc>
              <a:spcBef>
                <a:spcPts val="400"/>
              </a:spcBef>
              <a:spcAft>
                <a:spcPts val="0"/>
              </a:spcAft>
              <a:buClr>
                <a:schemeClr val="dk1"/>
              </a:buClr>
              <a:buSzPts val="2100"/>
              <a:buChar char="•"/>
            </a:pPr>
            <a:r>
              <a:rPr lang="en" sz="2100">
                <a:latin typeface="Arial"/>
                <a:ea typeface="Arial"/>
                <a:cs typeface="Arial"/>
                <a:sym typeface="Arial"/>
              </a:rPr>
              <a:t>Feedback on high-level approach document, variables, scales, etc.</a:t>
            </a:r>
            <a:endParaRPr sz="2100">
              <a:latin typeface="Arial"/>
              <a:ea typeface="Arial"/>
              <a:cs typeface="Arial"/>
              <a:sym typeface="Arial"/>
            </a:endParaRPr>
          </a:p>
          <a:p>
            <a:pPr marL="863600" lvl="2" indent="-190500" algn="l" rtl="0">
              <a:lnSpc>
                <a:spcPct val="90000"/>
              </a:lnSpc>
              <a:spcBef>
                <a:spcPts val="400"/>
              </a:spcBef>
              <a:spcAft>
                <a:spcPts val="0"/>
              </a:spcAft>
              <a:buClr>
                <a:schemeClr val="dk1"/>
              </a:buClr>
              <a:buSzPts val="1800"/>
              <a:buChar char="•"/>
            </a:pPr>
            <a:r>
              <a:rPr lang="en" sz="1800">
                <a:latin typeface="Arial"/>
                <a:ea typeface="Arial"/>
                <a:cs typeface="Arial"/>
                <a:sym typeface="Arial"/>
              </a:rPr>
              <a:t>GCM selection feedback</a:t>
            </a:r>
            <a:endParaRPr sz="1800">
              <a:latin typeface="Arial"/>
              <a:ea typeface="Arial"/>
              <a:cs typeface="Arial"/>
              <a:sym typeface="Arial"/>
            </a:endParaRPr>
          </a:p>
          <a:p>
            <a:pPr marL="520700" lvl="1" indent="-196850" algn="l" rtl="0">
              <a:lnSpc>
                <a:spcPct val="90000"/>
              </a:lnSpc>
              <a:spcBef>
                <a:spcPts val="400"/>
              </a:spcBef>
              <a:spcAft>
                <a:spcPts val="0"/>
              </a:spcAft>
              <a:buClr>
                <a:schemeClr val="dk1"/>
              </a:buClr>
              <a:buSzPts val="2100"/>
              <a:buChar char="•"/>
            </a:pPr>
            <a:r>
              <a:rPr lang="en" sz="2100">
                <a:latin typeface="Arial"/>
                <a:ea typeface="Arial"/>
                <a:cs typeface="Arial"/>
                <a:sym typeface="Arial"/>
              </a:rPr>
              <a:t>Understand prior use of climate data and issues</a:t>
            </a:r>
            <a:endParaRPr sz="2100">
              <a:latin typeface="Arial"/>
              <a:ea typeface="Arial"/>
              <a:cs typeface="Arial"/>
              <a:sym typeface="Arial"/>
            </a:endParaRPr>
          </a:p>
          <a:p>
            <a:pPr marL="520700" lvl="1" indent="-196850" algn="l" rtl="0">
              <a:lnSpc>
                <a:spcPct val="90000"/>
              </a:lnSpc>
              <a:spcBef>
                <a:spcPts val="400"/>
              </a:spcBef>
              <a:spcAft>
                <a:spcPts val="0"/>
              </a:spcAft>
              <a:buClr>
                <a:schemeClr val="dk1"/>
              </a:buClr>
              <a:buSzPts val="2100"/>
              <a:buChar char="•"/>
            </a:pPr>
            <a:r>
              <a:rPr lang="en" sz="2100">
                <a:latin typeface="Arial"/>
                <a:ea typeface="Arial"/>
                <a:cs typeface="Arial"/>
                <a:sym typeface="Arial"/>
              </a:rPr>
              <a:t>Develop stakeholder map for climate information use in the sector</a:t>
            </a:r>
            <a:endParaRPr sz="2100">
              <a:latin typeface="Arial"/>
              <a:ea typeface="Arial"/>
              <a:cs typeface="Arial"/>
              <a:sym typeface="Arial"/>
            </a:endParaRPr>
          </a:p>
          <a:p>
            <a:pPr marL="520700" lvl="1" indent="-196850" algn="l" rtl="0">
              <a:lnSpc>
                <a:spcPct val="90000"/>
              </a:lnSpc>
              <a:spcBef>
                <a:spcPts val="400"/>
              </a:spcBef>
              <a:spcAft>
                <a:spcPts val="0"/>
              </a:spcAft>
              <a:buClr>
                <a:schemeClr val="dk1"/>
              </a:buClr>
              <a:buSzPts val="2100"/>
              <a:buChar char="•"/>
            </a:pPr>
            <a:r>
              <a:rPr lang="en" sz="2100">
                <a:latin typeface="Arial"/>
                <a:ea typeface="Arial"/>
                <a:cs typeface="Arial"/>
                <a:sym typeface="Arial"/>
              </a:rPr>
              <a:t>Identify broad, preliminary use-cases</a:t>
            </a:r>
            <a:endParaRPr sz="2100">
              <a:latin typeface="Arial"/>
              <a:ea typeface="Arial"/>
              <a:cs typeface="Arial"/>
              <a:sym typeface="Arial"/>
            </a:endParaRPr>
          </a:p>
        </p:txBody>
      </p:sp>
      <p:sp>
        <p:nvSpPr>
          <p:cNvPr id="563" name="Google Shape;563;p58"/>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59"/>
          <p:cNvSpPr txBox="1">
            <a:spLocks noGrp="1"/>
          </p:cNvSpPr>
          <p:nvPr>
            <p:ph type="title"/>
          </p:nvPr>
        </p:nvSpPr>
        <p:spPr>
          <a:xfrm>
            <a:off x="173675" y="273850"/>
            <a:ext cx="8970300" cy="5679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300"/>
              <a:buFont typeface="Calibri"/>
              <a:buNone/>
            </a:pPr>
            <a:r>
              <a:rPr lang="en" sz="3100" dirty="0">
                <a:latin typeface="Arial"/>
                <a:ea typeface="Arial"/>
                <a:cs typeface="Arial"/>
                <a:sym typeface="Arial"/>
              </a:rPr>
              <a:t>Step 2: Workshop + Surveys </a:t>
            </a:r>
            <a:r>
              <a:rPr lang="en" sz="2800" dirty="0">
                <a:latin typeface="Arial"/>
                <a:ea typeface="Arial"/>
                <a:cs typeface="Arial"/>
                <a:sym typeface="Arial"/>
              </a:rPr>
              <a:t>(late summer/early fall)</a:t>
            </a:r>
            <a:endParaRPr sz="2800" dirty="0">
              <a:latin typeface="Arial"/>
              <a:ea typeface="Arial"/>
              <a:cs typeface="Arial"/>
              <a:sym typeface="Arial"/>
            </a:endParaRPr>
          </a:p>
        </p:txBody>
      </p:sp>
      <p:sp>
        <p:nvSpPr>
          <p:cNvPr id="569" name="Google Shape;569;p59"/>
          <p:cNvSpPr txBox="1">
            <a:spLocks noGrp="1"/>
          </p:cNvSpPr>
          <p:nvPr>
            <p:ph type="body" idx="1"/>
          </p:nvPr>
        </p:nvSpPr>
        <p:spPr>
          <a:xfrm>
            <a:off x="173675" y="1090275"/>
            <a:ext cx="2937300" cy="3960900"/>
          </a:xfrm>
          <a:prstGeom prst="rect">
            <a:avLst/>
          </a:prstGeom>
          <a:noFill/>
          <a:ln>
            <a:noFill/>
          </a:ln>
        </p:spPr>
        <p:txBody>
          <a:bodyPr spcFirstLastPara="1" wrap="square" lIns="68575" tIns="34275" rIns="68575" bIns="34275" anchor="t" anchorCtr="0">
            <a:noAutofit/>
          </a:bodyPr>
          <a:lstStyle/>
          <a:p>
            <a:pPr marL="177800" lvl="0" indent="-184150" algn="l" rtl="0">
              <a:lnSpc>
                <a:spcPct val="100000"/>
              </a:lnSpc>
              <a:spcBef>
                <a:spcPts val="0"/>
              </a:spcBef>
              <a:spcAft>
                <a:spcPts val="0"/>
              </a:spcAft>
              <a:buClr>
                <a:schemeClr val="dk1"/>
              </a:buClr>
              <a:buSzPts val="2300"/>
              <a:buChar char="•"/>
            </a:pPr>
            <a:r>
              <a:rPr lang="en" sz="2300">
                <a:latin typeface="Arial"/>
                <a:ea typeface="Arial"/>
                <a:cs typeface="Arial"/>
                <a:sym typeface="Arial"/>
              </a:rPr>
              <a:t>Engage expanded stakeholder groups</a:t>
            </a:r>
            <a:endParaRPr sz="2300">
              <a:latin typeface="Arial"/>
              <a:ea typeface="Arial"/>
              <a:cs typeface="Arial"/>
              <a:sym typeface="Arial"/>
            </a:endParaRPr>
          </a:p>
          <a:p>
            <a:pPr marL="177800" lvl="0" indent="-184150" algn="l" rtl="0">
              <a:lnSpc>
                <a:spcPct val="100000"/>
              </a:lnSpc>
              <a:spcBef>
                <a:spcPts val="0"/>
              </a:spcBef>
              <a:spcAft>
                <a:spcPts val="0"/>
              </a:spcAft>
              <a:buClr>
                <a:schemeClr val="dk1"/>
              </a:buClr>
              <a:buSzPts val="2300"/>
              <a:buChar char="•"/>
            </a:pPr>
            <a:r>
              <a:rPr lang="en" sz="2300" b="1">
                <a:latin typeface="Arial"/>
                <a:ea typeface="Arial"/>
                <a:cs typeface="Arial"/>
                <a:sym typeface="Arial"/>
              </a:rPr>
              <a:t>Goals:</a:t>
            </a:r>
            <a:endParaRPr sz="2300" b="1">
              <a:latin typeface="Arial"/>
              <a:ea typeface="Arial"/>
              <a:cs typeface="Arial"/>
              <a:sym typeface="Arial"/>
            </a:endParaRPr>
          </a:p>
          <a:p>
            <a:pPr marL="520700" lvl="1" indent="-177800" algn="l" rtl="0">
              <a:lnSpc>
                <a:spcPct val="100000"/>
              </a:lnSpc>
              <a:spcBef>
                <a:spcPts val="0"/>
              </a:spcBef>
              <a:spcAft>
                <a:spcPts val="0"/>
              </a:spcAft>
              <a:buClr>
                <a:schemeClr val="dk1"/>
              </a:buClr>
              <a:buSzPts val="1800"/>
              <a:buChar char="•"/>
            </a:pPr>
            <a:r>
              <a:rPr lang="en">
                <a:latin typeface="Arial"/>
                <a:ea typeface="Arial"/>
                <a:cs typeface="Arial"/>
                <a:sym typeface="Arial"/>
              </a:rPr>
              <a:t>Expand on + prioritize use-cases</a:t>
            </a:r>
            <a:endParaRPr>
              <a:latin typeface="Arial"/>
              <a:ea typeface="Arial"/>
              <a:cs typeface="Arial"/>
              <a:sym typeface="Arial"/>
            </a:endParaRPr>
          </a:p>
          <a:p>
            <a:pPr marL="520700" lvl="1" indent="-177800" algn="l" rtl="0">
              <a:lnSpc>
                <a:spcPct val="100000"/>
              </a:lnSpc>
              <a:spcBef>
                <a:spcPts val="0"/>
              </a:spcBef>
              <a:spcAft>
                <a:spcPts val="0"/>
              </a:spcAft>
              <a:buClr>
                <a:schemeClr val="dk1"/>
              </a:buClr>
              <a:buSzPts val="1800"/>
              <a:buChar char="•"/>
            </a:pPr>
            <a:r>
              <a:rPr lang="en">
                <a:latin typeface="Arial"/>
                <a:ea typeface="Arial"/>
                <a:cs typeface="Arial"/>
                <a:sym typeface="Arial"/>
              </a:rPr>
              <a:t>Feedback on downscaling results &amp; GCM selection</a:t>
            </a:r>
            <a:endParaRPr>
              <a:latin typeface="Arial"/>
              <a:ea typeface="Arial"/>
              <a:cs typeface="Arial"/>
              <a:sym typeface="Arial"/>
            </a:endParaRPr>
          </a:p>
          <a:p>
            <a:pPr marL="520700" lvl="1" indent="-177800" algn="l" rtl="0">
              <a:lnSpc>
                <a:spcPct val="100000"/>
              </a:lnSpc>
              <a:spcBef>
                <a:spcPts val="0"/>
              </a:spcBef>
              <a:spcAft>
                <a:spcPts val="0"/>
              </a:spcAft>
              <a:buClr>
                <a:schemeClr val="dk1"/>
              </a:buClr>
              <a:buSzPts val="1800"/>
              <a:buChar char="•"/>
            </a:pPr>
            <a:r>
              <a:rPr lang="en">
                <a:latin typeface="Arial"/>
                <a:ea typeface="Arial"/>
                <a:cs typeface="Arial"/>
                <a:sym typeface="Arial"/>
              </a:rPr>
              <a:t>Input on creation of Working Groups</a:t>
            </a:r>
            <a:endParaRPr>
              <a:latin typeface="Arial"/>
              <a:ea typeface="Arial"/>
              <a:cs typeface="Arial"/>
              <a:sym typeface="Arial"/>
            </a:endParaRPr>
          </a:p>
          <a:p>
            <a:pPr marL="520700" lvl="1" indent="-177800" algn="l" rtl="0">
              <a:lnSpc>
                <a:spcPct val="100000"/>
              </a:lnSpc>
              <a:spcBef>
                <a:spcPts val="0"/>
              </a:spcBef>
              <a:spcAft>
                <a:spcPts val="0"/>
              </a:spcAft>
              <a:buClr>
                <a:schemeClr val="dk1"/>
              </a:buClr>
              <a:buSzPts val="1800"/>
              <a:buChar char="•"/>
            </a:pPr>
            <a:r>
              <a:rPr lang="en">
                <a:latin typeface="Arial"/>
                <a:ea typeface="Arial"/>
                <a:cs typeface="Arial"/>
                <a:sym typeface="Arial"/>
              </a:rPr>
              <a:t>Begin discussing targeted downscaling</a:t>
            </a:r>
            <a:endParaRPr>
              <a:latin typeface="Arial"/>
              <a:ea typeface="Arial"/>
              <a:cs typeface="Arial"/>
              <a:sym typeface="Arial"/>
            </a:endParaRPr>
          </a:p>
          <a:p>
            <a:pPr marL="863600" lvl="2" indent="-76200" algn="l" rtl="0">
              <a:lnSpc>
                <a:spcPct val="100000"/>
              </a:lnSpc>
              <a:spcBef>
                <a:spcPts val="0"/>
              </a:spcBef>
              <a:spcAft>
                <a:spcPts val="0"/>
              </a:spcAft>
              <a:buClr>
                <a:schemeClr val="dk1"/>
              </a:buClr>
              <a:buSzPts val="1500"/>
              <a:buNone/>
            </a:pPr>
            <a:endParaRPr sz="1700">
              <a:latin typeface="Arial"/>
              <a:ea typeface="Arial"/>
              <a:cs typeface="Arial"/>
              <a:sym typeface="Arial"/>
            </a:endParaRPr>
          </a:p>
        </p:txBody>
      </p:sp>
      <p:pic>
        <p:nvPicPr>
          <p:cNvPr id="570" name="Google Shape;570;p59" descr="Table showing a number of specific uses for which data might be generated"/>
          <p:cNvPicPr preferRelativeResize="0"/>
          <p:nvPr/>
        </p:nvPicPr>
        <p:blipFill rotWithShape="1">
          <a:blip r:embed="rId3">
            <a:alphaModFix/>
          </a:blip>
          <a:srcRect/>
          <a:stretch/>
        </p:blipFill>
        <p:spPr>
          <a:xfrm>
            <a:off x="3110948" y="1630904"/>
            <a:ext cx="5943600" cy="2809875"/>
          </a:xfrm>
          <a:prstGeom prst="rect">
            <a:avLst/>
          </a:prstGeom>
          <a:noFill/>
          <a:ln>
            <a:noFill/>
          </a:ln>
        </p:spPr>
      </p:pic>
      <p:sp>
        <p:nvSpPr>
          <p:cNvPr id="571" name="Google Shape;571;p59"/>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60"/>
          <p:cNvSpPr txBox="1">
            <a:spLocks noGrp="1"/>
          </p:cNvSpPr>
          <p:nvPr>
            <p:ph type="title"/>
          </p:nvPr>
        </p:nvSpPr>
        <p:spPr>
          <a:xfrm>
            <a:off x="0" y="205375"/>
            <a:ext cx="9144000" cy="7458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sz="3100" dirty="0">
                <a:latin typeface="Arial"/>
                <a:ea typeface="Arial"/>
                <a:cs typeface="Arial"/>
                <a:sym typeface="Arial"/>
              </a:rPr>
              <a:t>Step 3: Ongoing Working Group Meetings</a:t>
            </a:r>
            <a:endParaRPr sz="3100" dirty="0">
              <a:latin typeface="Arial"/>
              <a:ea typeface="Arial"/>
              <a:cs typeface="Arial"/>
              <a:sym typeface="Arial"/>
            </a:endParaRPr>
          </a:p>
        </p:txBody>
      </p:sp>
      <p:sp>
        <p:nvSpPr>
          <p:cNvPr id="577" name="Google Shape;577;p60"/>
          <p:cNvSpPr txBox="1">
            <a:spLocks noGrp="1"/>
          </p:cNvSpPr>
          <p:nvPr>
            <p:ph type="body" idx="1"/>
          </p:nvPr>
        </p:nvSpPr>
        <p:spPr>
          <a:xfrm>
            <a:off x="288235" y="1369219"/>
            <a:ext cx="8441100" cy="3263400"/>
          </a:xfrm>
          <a:prstGeom prst="rect">
            <a:avLst/>
          </a:prstGeom>
          <a:noFill/>
          <a:ln>
            <a:noFill/>
          </a:ln>
        </p:spPr>
        <p:txBody>
          <a:bodyPr spcFirstLastPara="1" wrap="square" lIns="68575" tIns="34275" rIns="68575" bIns="34275" anchor="t" anchorCtr="0">
            <a:normAutofit/>
          </a:bodyPr>
          <a:lstStyle/>
          <a:p>
            <a:pPr marL="177800" lvl="0" indent="-196850" algn="l" rtl="0">
              <a:lnSpc>
                <a:spcPct val="90000"/>
              </a:lnSpc>
              <a:spcBef>
                <a:spcPts val="0"/>
              </a:spcBef>
              <a:spcAft>
                <a:spcPts val="0"/>
              </a:spcAft>
              <a:buClr>
                <a:schemeClr val="dk1"/>
              </a:buClr>
              <a:buSzPts val="2500"/>
              <a:buChar char="•"/>
            </a:pPr>
            <a:r>
              <a:rPr lang="en" sz="2500">
                <a:latin typeface="Arial"/>
                <a:ea typeface="Arial"/>
                <a:cs typeface="Arial"/>
                <a:sym typeface="Arial"/>
              </a:rPr>
              <a:t>Iterative feedback on downscaling results</a:t>
            </a:r>
            <a:endParaRPr sz="2500">
              <a:latin typeface="Arial"/>
              <a:ea typeface="Arial"/>
              <a:cs typeface="Arial"/>
              <a:sym typeface="Arial"/>
            </a:endParaRPr>
          </a:p>
          <a:p>
            <a:pPr marL="177800" lvl="0" indent="-196850" algn="l" rtl="0">
              <a:lnSpc>
                <a:spcPct val="90000"/>
              </a:lnSpc>
              <a:spcBef>
                <a:spcPts val="800"/>
              </a:spcBef>
              <a:spcAft>
                <a:spcPts val="0"/>
              </a:spcAft>
              <a:buClr>
                <a:schemeClr val="dk1"/>
              </a:buClr>
              <a:buSzPts val="2500"/>
              <a:buChar char="•"/>
            </a:pPr>
            <a:r>
              <a:rPr lang="en" sz="2500">
                <a:latin typeface="Arial"/>
                <a:ea typeface="Arial"/>
                <a:cs typeface="Arial"/>
                <a:sym typeface="Arial"/>
              </a:rPr>
              <a:t>Refinement of use cases</a:t>
            </a:r>
            <a:endParaRPr sz="2500">
              <a:latin typeface="Arial"/>
              <a:ea typeface="Arial"/>
              <a:cs typeface="Arial"/>
              <a:sym typeface="Arial"/>
            </a:endParaRPr>
          </a:p>
          <a:p>
            <a:pPr marL="177800" lvl="0" indent="-196850" algn="l" rtl="0">
              <a:lnSpc>
                <a:spcPct val="90000"/>
              </a:lnSpc>
              <a:spcBef>
                <a:spcPts val="800"/>
              </a:spcBef>
              <a:spcAft>
                <a:spcPts val="0"/>
              </a:spcAft>
              <a:buClr>
                <a:schemeClr val="dk1"/>
              </a:buClr>
              <a:buSzPts val="2500"/>
              <a:buChar char="•"/>
            </a:pPr>
            <a:r>
              <a:rPr lang="en" sz="2500">
                <a:latin typeface="Arial"/>
                <a:ea typeface="Arial"/>
                <a:cs typeface="Arial"/>
                <a:sym typeface="Arial"/>
              </a:rPr>
              <a:t>Selection of targeted downscaling cases</a:t>
            </a:r>
            <a:endParaRPr sz="2500">
              <a:latin typeface="Arial"/>
              <a:ea typeface="Arial"/>
              <a:cs typeface="Arial"/>
              <a:sym typeface="Arial"/>
            </a:endParaRPr>
          </a:p>
          <a:p>
            <a:pPr marL="863600" lvl="2" indent="-76200" algn="l" rtl="0">
              <a:lnSpc>
                <a:spcPct val="90000"/>
              </a:lnSpc>
              <a:spcBef>
                <a:spcPts val="400"/>
              </a:spcBef>
              <a:spcAft>
                <a:spcPts val="0"/>
              </a:spcAft>
              <a:buClr>
                <a:schemeClr val="dk1"/>
              </a:buClr>
              <a:buSzPts val="1500"/>
              <a:buNone/>
            </a:pPr>
            <a:endParaRPr sz="1900">
              <a:latin typeface="Arial"/>
              <a:ea typeface="Arial"/>
              <a:cs typeface="Arial"/>
              <a:sym typeface="Arial"/>
            </a:endParaRPr>
          </a:p>
        </p:txBody>
      </p:sp>
      <p:sp>
        <p:nvSpPr>
          <p:cNvPr id="578" name="Google Shape;578;p60"/>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61"/>
          <p:cNvSpPr txBox="1">
            <a:spLocks noGrp="1"/>
          </p:cNvSpPr>
          <p:nvPr>
            <p:ph type="title"/>
          </p:nvPr>
        </p:nvSpPr>
        <p:spPr>
          <a:xfrm>
            <a:off x="0" y="0"/>
            <a:ext cx="91440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Calibri"/>
              <a:buNone/>
            </a:pPr>
            <a:r>
              <a:rPr lang="en" sz="3100" dirty="0">
                <a:latin typeface="Arial"/>
                <a:ea typeface="Arial"/>
                <a:cs typeface="Arial"/>
                <a:sym typeface="Arial"/>
              </a:rPr>
              <a:t>Outputs</a:t>
            </a:r>
            <a:endParaRPr sz="3100" dirty="0">
              <a:latin typeface="Arial"/>
              <a:ea typeface="Arial"/>
              <a:cs typeface="Arial"/>
              <a:sym typeface="Arial"/>
            </a:endParaRPr>
          </a:p>
        </p:txBody>
      </p:sp>
      <p:grpSp>
        <p:nvGrpSpPr>
          <p:cNvPr id="584" name="Google Shape;584;p61" descr="Diagram showing a number of outputs associated with this effort, including a stakeholder engagement plan and report as well as peer-reviewed publications."/>
          <p:cNvGrpSpPr/>
          <p:nvPr/>
        </p:nvGrpSpPr>
        <p:grpSpPr>
          <a:xfrm>
            <a:off x="371959" y="1006122"/>
            <a:ext cx="8589825" cy="3851674"/>
            <a:chOff x="0" y="15933"/>
            <a:chExt cx="11453100" cy="5135565"/>
          </a:xfrm>
        </p:grpSpPr>
        <p:sp>
          <p:nvSpPr>
            <p:cNvPr id="585" name="Google Shape;585;p61"/>
            <p:cNvSpPr/>
            <p:nvPr/>
          </p:nvSpPr>
          <p:spPr>
            <a:xfrm>
              <a:off x="0" y="15933"/>
              <a:ext cx="11453100" cy="917400"/>
            </a:xfrm>
            <a:prstGeom prst="roundRect">
              <a:avLst>
                <a:gd name="adj" fmla="val 16667"/>
              </a:avLst>
            </a:prstGeom>
            <a:solidFill>
              <a:srgbClr val="D8E2F3"/>
            </a:solidFill>
            <a:ln w="12700" cap="flat" cmpd="sng">
              <a:solidFill>
                <a:srgbClr val="3A66B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300"/>
            </a:p>
          </p:txBody>
        </p:sp>
        <p:sp>
          <p:nvSpPr>
            <p:cNvPr id="586" name="Google Shape;586;p61"/>
            <p:cNvSpPr txBox="1"/>
            <p:nvPr/>
          </p:nvSpPr>
          <p:spPr>
            <a:xfrm>
              <a:off x="44778" y="60711"/>
              <a:ext cx="11363700" cy="8277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lt1"/>
                </a:buClr>
                <a:buSzPts val="2400"/>
                <a:buFont typeface="Calibri"/>
                <a:buNone/>
              </a:pPr>
              <a:r>
                <a:rPr lang="en" sz="2300"/>
                <a:t>Stakeholder Engagement Plan</a:t>
              </a:r>
              <a:endParaRPr sz="2300"/>
            </a:p>
          </p:txBody>
        </p:sp>
        <p:sp>
          <p:nvSpPr>
            <p:cNvPr id="587" name="Google Shape;587;p61"/>
            <p:cNvSpPr/>
            <p:nvPr/>
          </p:nvSpPr>
          <p:spPr>
            <a:xfrm>
              <a:off x="0" y="933213"/>
              <a:ext cx="11453100" cy="8115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300"/>
            </a:p>
          </p:txBody>
        </p:sp>
        <p:sp>
          <p:nvSpPr>
            <p:cNvPr id="588" name="Google Shape;588;p61"/>
            <p:cNvSpPr txBox="1"/>
            <p:nvPr/>
          </p:nvSpPr>
          <p:spPr>
            <a:xfrm>
              <a:off x="0" y="933213"/>
              <a:ext cx="11453100" cy="811500"/>
            </a:xfrm>
            <a:prstGeom prst="rect">
              <a:avLst/>
            </a:prstGeom>
            <a:noFill/>
            <a:ln>
              <a:noFill/>
            </a:ln>
          </p:spPr>
          <p:txBody>
            <a:bodyPr spcFirstLastPara="1" wrap="square" lIns="272725" tIns="22850" rIns="128000" bIns="22850" anchor="t" anchorCtr="0">
              <a:noAutofit/>
            </a:bodyPr>
            <a:lstStyle/>
            <a:p>
              <a:pPr marL="177800" marR="0" lvl="1" indent="-171450" algn="l" rtl="0">
                <a:lnSpc>
                  <a:spcPct val="90000"/>
                </a:lnSpc>
                <a:spcBef>
                  <a:spcPts val="0"/>
                </a:spcBef>
                <a:spcAft>
                  <a:spcPts val="0"/>
                </a:spcAft>
                <a:buClr>
                  <a:schemeClr val="dk1"/>
                </a:buClr>
                <a:buSzPts val="1700"/>
                <a:buChar char="•"/>
              </a:pPr>
              <a:r>
                <a:rPr lang="en" sz="1700" i="0" u="none" strike="noStrike" cap="none">
                  <a:solidFill>
                    <a:schemeClr val="dk1"/>
                  </a:solidFill>
                </a:rPr>
                <a:t>Framework for stakeholder interviews, focus groups, workshops, etc.</a:t>
              </a:r>
              <a:endParaRPr sz="1700" i="0" u="none" strike="noStrike" cap="none">
                <a:solidFill>
                  <a:schemeClr val="dk1"/>
                </a:solidFill>
              </a:endParaRPr>
            </a:p>
          </p:txBody>
        </p:sp>
        <p:sp>
          <p:nvSpPr>
            <p:cNvPr id="589" name="Google Shape;589;p61"/>
            <p:cNvSpPr/>
            <p:nvPr/>
          </p:nvSpPr>
          <p:spPr>
            <a:xfrm>
              <a:off x="0" y="1744653"/>
              <a:ext cx="11453100" cy="917400"/>
            </a:xfrm>
            <a:prstGeom prst="roundRect">
              <a:avLst>
                <a:gd name="adj" fmla="val 16667"/>
              </a:avLst>
            </a:prstGeom>
            <a:solidFill>
              <a:srgbClr val="D8E2F3"/>
            </a:solidFill>
            <a:ln w="12700" cap="flat" cmpd="sng">
              <a:solidFill>
                <a:srgbClr val="3A66B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300"/>
            </a:p>
          </p:txBody>
        </p:sp>
        <p:sp>
          <p:nvSpPr>
            <p:cNvPr id="590" name="Google Shape;590;p61"/>
            <p:cNvSpPr txBox="1"/>
            <p:nvPr/>
          </p:nvSpPr>
          <p:spPr>
            <a:xfrm>
              <a:off x="44778" y="1789431"/>
              <a:ext cx="11363700" cy="8277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lt1"/>
                </a:buClr>
                <a:buSzPts val="2400"/>
                <a:buFont typeface="Calibri"/>
                <a:buNone/>
              </a:pPr>
              <a:r>
                <a:rPr lang="en" sz="2300"/>
                <a:t>Stakeholder Engagement Report</a:t>
              </a:r>
              <a:endParaRPr sz="2300"/>
            </a:p>
          </p:txBody>
        </p:sp>
        <p:sp>
          <p:nvSpPr>
            <p:cNvPr id="591" name="Google Shape;591;p61"/>
            <p:cNvSpPr/>
            <p:nvPr/>
          </p:nvSpPr>
          <p:spPr>
            <a:xfrm>
              <a:off x="0" y="2661933"/>
              <a:ext cx="11453100" cy="15723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sz="1300"/>
            </a:p>
          </p:txBody>
        </p:sp>
        <p:sp>
          <p:nvSpPr>
            <p:cNvPr id="592" name="Google Shape;592;p61"/>
            <p:cNvSpPr txBox="1"/>
            <p:nvPr/>
          </p:nvSpPr>
          <p:spPr>
            <a:xfrm>
              <a:off x="0" y="2661933"/>
              <a:ext cx="11453100" cy="1572300"/>
            </a:xfrm>
            <a:prstGeom prst="rect">
              <a:avLst/>
            </a:prstGeom>
            <a:noFill/>
            <a:ln>
              <a:noFill/>
            </a:ln>
          </p:spPr>
          <p:txBody>
            <a:bodyPr spcFirstLastPara="1" wrap="square" lIns="272725" tIns="22850" rIns="128000" bIns="22850" anchor="t" anchorCtr="0">
              <a:noAutofit/>
            </a:bodyPr>
            <a:lstStyle/>
            <a:p>
              <a:pPr marL="177800" marR="0" lvl="1" indent="-171450" algn="l" rtl="0">
                <a:lnSpc>
                  <a:spcPct val="90000"/>
                </a:lnSpc>
                <a:spcBef>
                  <a:spcPts val="0"/>
                </a:spcBef>
                <a:spcAft>
                  <a:spcPts val="0"/>
                </a:spcAft>
                <a:buClr>
                  <a:schemeClr val="dk1"/>
                </a:buClr>
                <a:buSzPts val="1700"/>
                <a:buChar char="•"/>
              </a:pPr>
              <a:r>
                <a:rPr lang="en" sz="1700" i="0" u="none" strike="noStrike" cap="none">
                  <a:solidFill>
                    <a:schemeClr val="dk1"/>
                  </a:solidFill>
                </a:rPr>
                <a:t>Stakeholder Map</a:t>
              </a:r>
              <a:endParaRPr sz="1000"/>
            </a:p>
            <a:p>
              <a:pPr marL="177800" marR="0" lvl="1" indent="-171450" algn="l" rtl="0">
                <a:lnSpc>
                  <a:spcPct val="90000"/>
                </a:lnSpc>
                <a:spcBef>
                  <a:spcPts val="400"/>
                </a:spcBef>
                <a:spcAft>
                  <a:spcPts val="0"/>
                </a:spcAft>
                <a:buClr>
                  <a:schemeClr val="dk1"/>
                </a:buClr>
                <a:buSzPts val="1700"/>
                <a:buChar char="•"/>
              </a:pPr>
              <a:r>
                <a:rPr lang="en" sz="1700" i="0" u="none" strike="noStrike" cap="none">
                  <a:solidFill>
                    <a:schemeClr val="dk1"/>
                  </a:solidFill>
                </a:rPr>
                <a:t>Use-Case Tables including metrics of relevance, variables, spatial and temporal scales, etc. and how they relate to actual decisions or uses.</a:t>
              </a:r>
              <a:endParaRPr sz="1700" i="0" u="none" strike="noStrike" cap="none">
                <a:solidFill>
                  <a:schemeClr val="dk1"/>
                </a:solidFill>
              </a:endParaRPr>
            </a:p>
            <a:p>
              <a:pPr marL="177800" marR="0" lvl="1" indent="-171450" algn="l" rtl="0">
                <a:lnSpc>
                  <a:spcPct val="90000"/>
                </a:lnSpc>
                <a:spcBef>
                  <a:spcPts val="400"/>
                </a:spcBef>
                <a:spcAft>
                  <a:spcPts val="0"/>
                </a:spcAft>
                <a:buClr>
                  <a:schemeClr val="dk1"/>
                </a:buClr>
                <a:buSzPts val="1700"/>
                <a:buChar char="•"/>
              </a:pPr>
              <a:r>
                <a:rPr lang="en" sz="1700" i="0" u="none" strike="noStrike" cap="none">
                  <a:solidFill>
                    <a:schemeClr val="dk1"/>
                  </a:solidFill>
                </a:rPr>
                <a:t>15 or more stakeholder-informed targeted downscaling cases</a:t>
              </a:r>
              <a:endParaRPr sz="1700" i="0" u="none" strike="noStrike" cap="none">
                <a:solidFill>
                  <a:schemeClr val="dk1"/>
                </a:solidFill>
              </a:endParaRPr>
            </a:p>
          </p:txBody>
        </p:sp>
        <p:sp>
          <p:nvSpPr>
            <p:cNvPr id="593" name="Google Shape;593;p61"/>
            <p:cNvSpPr/>
            <p:nvPr/>
          </p:nvSpPr>
          <p:spPr>
            <a:xfrm>
              <a:off x="0" y="4234098"/>
              <a:ext cx="11453100" cy="917400"/>
            </a:xfrm>
            <a:prstGeom prst="roundRect">
              <a:avLst>
                <a:gd name="adj" fmla="val 16667"/>
              </a:avLst>
            </a:prstGeom>
            <a:solidFill>
              <a:srgbClr val="D8E2F3"/>
            </a:solidFill>
            <a:ln w="12700" cap="flat" cmpd="sng">
              <a:solidFill>
                <a:srgbClr val="3A66B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300"/>
            </a:p>
          </p:txBody>
        </p:sp>
        <p:sp>
          <p:nvSpPr>
            <p:cNvPr id="594" name="Google Shape;594;p61"/>
            <p:cNvSpPr txBox="1"/>
            <p:nvPr/>
          </p:nvSpPr>
          <p:spPr>
            <a:xfrm>
              <a:off x="44778" y="4278876"/>
              <a:ext cx="11363700" cy="8277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chemeClr val="lt1"/>
                </a:buClr>
                <a:buSzPts val="2400"/>
                <a:buFont typeface="Calibri"/>
                <a:buNone/>
              </a:pPr>
              <a:r>
                <a:rPr lang="en" sz="2300"/>
                <a:t>Publications as appropriate</a:t>
              </a:r>
              <a:endParaRPr sz="2300"/>
            </a:p>
          </p:txBody>
        </p:sp>
      </p:grpSp>
      <p:sp>
        <p:nvSpPr>
          <p:cNvPr id="595" name="Google Shape;595;p61"/>
          <p:cNvSpPr txBox="1">
            <a:spLocks noGrp="1"/>
          </p:cNvSpPr>
          <p:nvPr>
            <p:ph type="sldNum" idx="12"/>
          </p:nvPr>
        </p:nvSpPr>
        <p:spPr>
          <a:xfrm>
            <a:off x="6457950" y="486971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B436F-0F43-1F4A-BEB1-3AA8A4A889FE}"/>
              </a:ext>
            </a:extLst>
          </p:cNvPr>
          <p:cNvSpPr>
            <a:spLocks noGrp="1"/>
          </p:cNvSpPr>
          <p:nvPr>
            <p:ph type="title"/>
          </p:nvPr>
        </p:nvSpPr>
        <p:spPr>
          <a:xfrm>
            <a:off x="743522" y="-128084"/>
            <a:ext cx="7886700" cy="994172"/>
          </a:xfrm>
        </p:spPr>
        <p:txBody>
          <a:bodyPr>
            <a:normAutofit/>
          </a:bodyPr>
          <a:lstStyle/>
          <a:p>
            <a:pPr algn="ctr"/>
            <a:r>
              <a:rPr lang="en-US" sz="3600" dirty="0"/>
              <a:t>Timeline</a:t>
            </a:r>
          </a:p>
        </p:txBody>
      </p:sp>
      <p:graphicFrame>
        <p:nvGraphicFramePr>
          <p:cNvPr id="7" name="Table 6">
            <a:extLst>
              <a:ext uri="{FF2B5EF4-FFF2-40B4-BE49-F238E27FC236}">
                <a16:creationId xmlns:a16="http://schemas.microsoft.com/office/drawing/2014/main" id="{23166413-2DDE-F544-B89C-9F5CFD9E0B66}"/>
              </a:ext>
            </a:extLst>
          </p:cNvPr>
          <p:cNvGraphicFramePr>
            <a:graphicFrameLocks noGrp="1"/>
          </p:cNvGraphicFramePr>
          <p:nvPr>
            <p:extLst>
              <p:ext uri="{D42A27DB-BD31-4B8C-83A1-F6EECF244321}">
                <p14:modId xmlns:p14="http://schemas.microsoft.com/office/powerpoint/2010/main" val="783138064"/>
              </p:ext>
            </p:extLst>
          </p:nvPr>
        </p:nvGraphicFramePr>
        <p:xfrm>
          <a:off x="743522" y="752499"/>
          <a:ext cx="7786116" cy="2129790"/>
        </p:xfrm>
        <a:graphic>
          <a:graphicData uri="http://schemas.openxmlformats.org/drawingml/2006/table">
            <a:tbl>
              <a:tblPr firstRow="1" bandRow="1">
                <a:tableStyleId>{5C22544A-7EE6-4342-B048-85BDC9FD1C3A}</a:tableStyleId>
              </a:tblPr>
              <a:tblGrid>
                <a:gridCol w="1693806">
                  <a:extLst>
                    <a:ext uri="{9D8B030D-6E8A-4147-A177-3AD203B41FA5}">
                      <a16:colId xmlns:a16="http://schemas.microsoft.com/office/drawing/2014/main" val="322450695"/>
                    </a:ext>
                  </a:extLst>
                </a:gridCol>
                <a:gridCol w="2571870">
                  <a:extLst>
                    <a:ext uri="{9D8B030D-6E8A-4147-A177-3AD203B41FA5}">
                      <a16:colId xmlns:a16="http://schemas.microsoft.com/office/drawing/2014/main" val="4115678849"/>
                    </a:ext>
                  </a:extLst>
                </a:gridCol>
                <a:gridCol w="3520440">
                  <a:extLst>
                    <a:ext uri="{9D8B030D-6E8A-4147-A177-3AD203B41FA5}">
                      <a16:colId xmlns:a16="http://schemas.microsoft.com/office/drawing/2014/main" val="319647151"/>
                    </a:ext>
                  </a:extLst>
                </a:gridCol>
              </a:tblGrid>
              <a:tr h="342900">
                <a:tc>
                  <a:txBody>
                    <a:bodyPr/>
                    <a:lstStyle/>
                    <a:p>
                      <a:pPr algn="ctr"/>
                      <a:endParaRPr lang="en-US" sz="1400" dirty="0"/>
                    </a:p>
                  </a:txBody>
                  <a:tcPr marL="68580" marR="68580" marT="34290" marB="34290"/>
                </a:tc>
                <a:tc>
                  <a:txBody>
                    <a:bodyPr/>
                    <a:lstStyle/>
                    <a:p>
                      <a:pPr algn="ctr"/>
                      <a:r>
                        <a:rPr lang="en-US" sz="1800" dirty="0"/>
                        <a:t>Previous Assessment</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Current Iteration</a:t>
                      </a:r>
                    </a:p>
                  </a:txBody>
                  <a:tcPr marL="68580" marR="68580" marT="34290" marB="34290"/>
                </a:tc>
                <a:extLst>
                  <a:ext uri="{0D108BD9-81ED-4DB2-BD59-A6C34878D82A}">
                    <a16:rowId xmlns:a16="http://schemas.microsoft.com/office/drawing/2014/main" val="89153753"/>
                  </a:ext>
                </a:extLst>
              </a:tr>
              <a:tr h="285750">
                <a:tc>
                  <a:txBody>
                    <a:bodyPr/>
                    <a:lstStyle/>
                    <a:p>
                      <a:pPr algn="ctr"/>
                      <a:r>
                        <a:rPr lang="en-US" sz="1400" dirty="0"/>
                        <a:t>Spatial Resolution</a:t>
                      </a:r>
                    </a:p>
                  </a:txBody>
                  <a:tcPr marL="68580" marR="68580" marT="34290" marB="34290"/>
                </a:tc>
                <a:tc>
                  <a:txBody>
                    <a:bodyPr/>
                    <a:lstStyle/>
                    <a:p>
                      <a:pPr algn="ctr"/>
                      <a:r>
                        <a:rPr lang="en-US" sz="1400" dirty="0"/>
                        <a:t>~6km</a:t>
                      </a:r>
                    </a:p>
                  </a:txBody>
                  <a:tcPr marL="68580" marR="68580" marT="34290" marB="34290"/>
                </a:tc>
                <a:tc>
                  <a:txBody>
                    <a:bodyPr/>
                    <a:lstStyle/>
                    <a:p>
                      <a:pPr algn="ctr"/>
                      <a:r>
                        <a:rPr lang="en-US" sz="1400" dirty="0"/>
                        <a:t>3km; streamflow produced for additional CA watershed</a:t>
                      </a:r>
                    </a:p>
                  </a:txBody>
                  <a:tcPr marL="68580" marR="68580" marT="34290" marB="34290"/>
                </a:tc>
                <a:extLst>
                  <a:ext uri="{0D108BD9-81ED-4DB2-BD59-A6C34878D82A}">
                    <a16:rowId xmlns:a16="http://schemas.microsoft.com/office/drawing/2014/main" val="1412309288"/>
                  </a:ext>
                </a:extLst>
              </a:tr>
              <a:tr h="502920">
                <a:tc>
                  <a:txBody>
                    <a:bodyPr/>
                    <a:lstStyle/>
                    <a:p>
                      <a:pPr algn="ctr"/>
                      <a:r>
                        <a:rPr lang="en-US" sz="1400" dirty="0"/>
                        <a:t>Time-Resolution</a:t>
                      </a:r>
                    </a:p>
                  </a:txBody>
                  <a:tcPr marL="68580" marR="68580" marT="34290" marB="34290"/>
                </a:tc>
                <a:tc>
                  <a:txBody>
                    <a:bodyPr/>
                    <a:lstStyle/>
                    <a:p>
                      <a:pPr algn="ctr"/>
                      <a:r>
                        <a:rPr lang="en-US" sz="1400" dirty="0"/>
                        <a:t>Daily for all variables</a:t>
                      </a:r>
                    </a:p>
                    <a:p>
                      <a:pPr algn="ctr"/>
                      <a:r>
                        <a:rPr lang="en-US" sz="1400" dirty="0"/>
                        <a:t>Except Monthly Streamflow</a:t>
                      </a:r>
                    </a:p>
                  </a:txBody>
                  <a:tcPr marL="68580" marR="68580" marT="34290" marB="34290"/>
                </a:tc>
                <a:tc>
                  <a:txBody>
                    <a:bodyPr/>
                    <a:lstStyle/>
                    <a:p>
                      <a:pPr algn="ctr"/>
                      <a:r>
                        <a:rPr lang="en-US" sz="1400" dirty="0"/>
                        <a:t>Daily for all variables</a:t>
                      </a:r>
                    </a:p>
                    <a:p>
                      <a:pPr algn="ctr"/>
                      <a:r>
                        <a:rPr lang="en-US" sz="1400" dirty="0"/>
                        <a:t>including streamflow</a:t>
                      </a:r>
                    </a:p>
                  </a:txBody>
                  <a:tcPr marL="68580" marR="68580" marT="34290" marB="34290"/>
                </a:tc>
                <a:extLst>
                  <a:ext uri="{0D108BD9-81ED-4DB2-BD59-A6C34878D82A}">
                    <a16:rowId xmlns:a16="http://schemas.microsoft.com/office/drawing/2014/main" val="305660612"/>
                  </a:ext>
                </a:extLst>
              </a:tr>
              <a:tr h="285750">
                <a:tc>
                  <a:txBody>
                    <a:bodyPr/>
                    <a:lstStyle/>
                    <a:p>
                      <a:pPr algn="ctr"/>
                      <a:r>
                        <a:rPr lang="en-US" sz="1400" dirty="0"/>
                        <a:t>Hydrologic Models</a:t>
                      </a:r>
                    </a:p>
                  </a:txBody>
                  <a:tcPr marL="68580" marR="68580" marT="34290" marB="34290"/>
                </a:tc>
                <a:tc>
                  <a:txBody>
                    <a:bodyPr/>
                    <a:lstStyle/>
                    <a:p>
                      <a:pPr algn="ctr"/>
                      <a:r>
                        <a:rPr lang="en-US" sz="1400" dirty="0"/>
                        <a:t>VIC</a:t>
                      </a:r>
                    </a:p>
                  </a:txBody>
                  <a:tcPr marL="68580" marR="68580" marT="34290" marB="34290"/>
                </a:tc>
                <a:tc>
                  <a:txBody>
                    <a:bodyPr/>
                    <a:lstStyle/>
                    <a:p>
                      <a:pPr algn="ctr"/>
                      <a:r>
                        <a:rPr lang="en-US" sz="1400" dirty="0"/>
                        <a:t>VIC, NOAH-MP, SUMMA</a:t>
                      </a:r>
                    </a:p>
                  </a:txBody>
                  <a:tcPr marL="68580" marR="68580" marT="34290" marB="34290"/>
                </a:tc>
                <a:extLst>
                  <a:ext uri="{0D108BD9-81ED-4DB2-BD59-A6C34878D82A}">
                    <a16:rowId xmlns:a16="http://schemas.microsoft.com/office/drawing/2014/main" val="1753357020"/>
                  </a:ext>
                </a:extLst>
              </a:tr>
              <a:tr h="502920">
                <a:tc>
                  <a:txBody>
                    <a:bodyPr/>
                    <a:lstStyle/>
                    <a:p>
                      <a:pPr algn="ctr"/>
                      <a:r>
                        <a:rPr lang="en-US" sz="1400" dirty="0"/>
                        <a:t>Forcing Data</a:t>
                      </a:r>
                    </a:p>
                  </a:txBody>
                  <a:tcPr marL="68580" marR="68580" marT="34290" marB="34290"/>
                </a:tc>
                <a:tc>
                  <a:txBody>
                    <a:bodyPr/>
                    <a:lstStyle/>
                    <a:p>
                      <a:pPr algn="ctr"/>
                      <a:r>
                        <a:rPr lang="en-US" sz="1400" dirty="0"/>
                        <a:t>Statistically Downscaled GCMs</a:t>
                      </a:r>
                    </a:p>
                  </a:txBody>
                  <a:tcPr marL="68580" marR="68580" marT="34290" marB="34290"/>
                </a:tc>
                <a:tc>
                  <a:txBody>
                    <a:bodyPr/>
                    <a:lstStyle/>
                    <a:p>
                      <a:pPr algn="ctr"/>
                      <a:r>
                        <a:rPr lang="en-US" sz="1400" dirty="0"/>
                        <a:t>Dynamic and Statistically Downscaled GCMs</a:t>
                      </a:r>
                    </a:p>
                  </a:txBody>
                  <a:tcPr marL="68580" marR="68580" marT="34290" marB="34290"/>
                </a:tc>
                <a:extLst>
                  <a:ext uri="{0D108BD9-81ED-4DB2-BD59-A6C34878D82A}">
                    <a16:rowId xmlns:a16="http://schemas.microsoft.com/office/drawing/2014/main" val="2552063514"/>
                  </a:ext>
                </a:extLst>
              </a:tr>
            </a:tbl>
          </a:graphicData>
        </a:graphic>
      </p:graphicFrame>
      <p:graphicFrame>
        <p:nvGraphicFramePr>
          <p:cNvPr id="4" name="Diagram 3" descr="Timeline showing key milestones for this research effort.">
            <a:extLst>
              <a:ext uri="{FF2B5EF4-FFF2-40B4-BE49-F238E27FC236}">
                <a16:creationId xmlns:a16="http://schemas.microsoft.com/office/drawing/2014/main" id="{C1D1965B-0F01-4549-B88F-049C450FA160}"/>
              </a:ext>
            </a:extLst>
          </p:cNvPr>
          <p:cNvGraphicFramePr/>
          <p:nvPr>
            <p:extLst>
              <p:ext uri="{D42A27DB-BD31-4B8C-83A1-F6EECF244321}">
                <p14:modId xmlns:p14="http://schemas.microsoft.com/office/powerpoint/2010/main" val="2264455090"/>
              </p:ext>
            </p:extLst>
          </p:nvPr>
        </p:nvGraphicFramePr>
        <p:xfrm>
          <a:off x="530680" y="1712619"/>
          <a:ext cx="849902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374D9C25-AD7B-E44D-A99E-7DED52B9294C}"/>
              </a:ext>
            </a:extLst>
          </p:cNvPr>
          <p:cNvSpPr/>
          <p:nvPr/>
        </p:nvSpPr>
        <p:spPr>
          <a:xfrm>
            <a:off x="334738" y="4250359"/>
            <a:ext cx="1621455" cy="646331"/>
          </a:xfrm>
          <a:prstGeom prst="rect">
            <a:avLst/>
          </a:prstGeom>
        </p:spPr>
        <p:txBody>
          <a:bodyPr wrap="square">
            <a:spAutoFit/>
          </a:bodyPr>
          <a:lstStyle/>
          <a:p>
            <a:pPr algn="ctr"/>
            <a:r>
              <a:rPr lang="en-US" sz="1200" dirty="0"/>
              <a:t>Set-Up and Baseline Hydrology Performance</a:t>
            </a:r>
          </a:p>
        </p:txBody>
      </p:sp>
      <p:sp>
        <p:nvSpPr>
          <p:cNvPr id="9" name="Rectangle 8">
            <a:extLst>
              <a:ext uri="{FF2B5EF4-FFF2-40B4-BE49-F238E27FC236}">
                <a16:creationId xmlns:a16="http://schemas.microsoft.com/office/drawing/2014/main" id="{52A4D35B-EECE-0C4C-941B-79284A2F4307}"/>
              </a:ext>
            </a:extLst>
          </p:cNvPr>
          <p:cNvSpPr/>
          <p:nvPr/>
        </p:nvSpPr>
        <p:spPr>
          <a:xfrm>
            <a:off x="2147366" y="4250359"/>
            <a:ext cx="1621455" cy="461665"/>
          </a:xfrm>
          <a:prstGeom prst="rect">
            <a:avLst/>
          </a:prstGeom>
        </p:spPr>
        <p:txBody>
          <a:bodyPr wrap="square">
            <a:spAutoFit/>
          </a:bodyPr>
          <a:lstStyle/>
          <a:p>
            <a:pPr algn="ctr"/>
            <a:r>
              <a:rPr lang="en-US" sz="1200" dirty="0"/>
              <a:t>Calibrate/Validate Hydrologic Models</a:t>
            </a:r>
          </a:p>
        </p:txBody>
      </p:sp>
      <p:sp>
        <p:nvSpPr>
          <p:cNvPr id="10" name="Rectangle 9">
            <a:extLst>
              <a:ext uri="{FF2B5EF4-FFF2-40B4-BE49-F238E27FC236}">
                <a16:creationId xmlns:a16="http://schemas.microsoft.com/office/drawing/2014/main" id="{4E5C22D4-81AB-8D47-A85B-79330A3C8FAF}"/>
              </a:ext>
            </a:extLst>
          </p:cNvPr>
          <p:cNvSpPr/>
          <p:nvPr/>
        </p:nvSpPr>
        <p:spPr>
          <a:xfrm>
            <a:off x="3955225" y="4250359"/>
            <a:ext cx="1313518" cy="830997"/>
          </a:xfrm>
          <a:prstGeom prst="rect">
            <a:avLst/>
          </a:prstGeom>
        </p:spPr>
        <p:txBody>
          <a:bodyPr wrap="square">
            <a:spAutoFit/>
          </a:bodyPr>
          <a:lstStyle/>
          <a:p>
            <a:pPr algn="ctr"/>
            <a:r>
              <a:rPr lang="en-US" sz="1200" dirty="0"/>
              <a:t>Hydrologic Simulation of Downscaled GCMs</a:t>
            </a:r>
          </a:p>
        </p:txBody>
      </p:sp>
      <p:sp>
        <p:nvSpPr>
          <p:cNvPr id="11" name="Rectangle 10">
            <a:extLst>
              <a:ext uri="{FF2B5EF4-FFF2-40B4-BE49-F238E27FC236}">
                <a16:creationId xmlns:a16="http://schemas.microsoft.com/office/drawing/2014/main" id="{95D768CB-3328-EF45-A3F8-431C2BA1D14C}"/>
              </a:ext>
            </a:extLst>
          </p:cNvPr>
          <p:cNvSpPr/>
          <p:nvPr/>
        </p:nvSpPr>
        <p:spPr>
          <a:xfrm>
            <a:off x="5268743" y="4250359"/>
            <a:ext cx="1621455" cy="461665"/>
          </a:xfrm>
          <a:prstGeom prst="rect">
            <a:avLst/>
          </a:prstGeom>
        </p:spPr>
        <p:txBody>
          <a:bodyPr wrap="square">
            <a:spAutoFit/>
          </a:bodyPr>
          <a:lstStyle/>
          <a:p>
            <a:pPr algn="ctr"/>
            <a:r>
              <a:rPr lang="en-US" sz="1200" dirty="0"/>
              <a:t>Evaluate Target Case Studies</a:t>
            </a:r>
          </a:p>
        </p:txBody>
      </p:sp>
      <p:sp>
        <p:nvSpPr>
          <p:cNvPr id="12" name="Rectangle 11">
            <a:extLst>
              <a:ext uri="{FF2B5EF4-FFF2-40B4-BE49-F238E27FC236}">
                <a16:creationId xmlns:a16="http://schemas.microsoft.com/office/drawing/2014/main" id="{0A8F59F1-EB53-164E-ADC2-2F132637D1E8}"/>
              </a:ext>
            </a:extLst>
          </p:cNvPr>
          <p:cNvSpPr/>
          <p:nvPr/>
        </p:nvSpPr>
        <p:spPr>
          <a:xfrm>
            <a:off x="6890198" y="4255525"/>
            <a:ext cx="1228683" cy="646331"/>
          </a:xfrm>
          <a:prstGeom prst="rect">
            <a:avLst/>
          </a:prstGeom>
        </p:spPr>
        <p:txBody>
          <a:bodyPr wrap="square">
            <a:spAutoFit/>
          </a:bodyPr>
          <a:lstStyle/>
          <a:p>
            <a:pPr algn="ctr"/>
            <a:r>
              <a:rPr lang="en-US" sz="1200" dirty="0"/>
              <a:t>Analysis and Summary Report</a:t>
            </a:r>
          </a:p>
        </p:txBody>
      </p:sp>
    </p:spTree>
    <p:extLst>
      <p:ext uri="{BB962C8B-B14F-4D97-AF65-F5344CB8AC3E}">
        <p14:creationId xmlns:p14="http://schemas.microsoft.com/office/powerpoint/2010/main" val="963212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1" name="Google Shape;221;p36">
            <a:extLst>
              <a:ext uri="{C183D7F6-B498-43B3-948B-1728B52AA6E4}">
                <adec:decorative xmlns:adec="http://schemas.microsoft.com/office/drawing/2017/decorative" val="0"/>
              </a:ext>
            </a:extLst>
          </p:cNvPr>
          <p:cNvSpPr txBox="1">
            <a:spLocks noGrp="1"/>
          </p:cNvSpPr>
          <p:nvPr>
            <p:ph type="title"/>
          </p:nvPr>
        </p:nvSpPr>
        <p:spPr>
          <a:xfrm>
            <a:off x="378518" y="667553"/>
            <a:ext cx="4862228" cy="745800"/>
          </a:xfrm>
          <a:prstGeom prst="rect">
            <a:avLst/>
          </a:prstGeom>
          <a:solidFill>
            <a:schemeClr val="accent4">
              <a:lumMod val="20000"/>
              <a:lumOff val="80000"/>
            </a:schemeClr>
          </a:solidFill>
          <a:ln w="28575">
            <a:solidFill>
              <a:schemeClr val="accent1">
                <a:lumMod val="50000"/>
              </a:schemeClr>
            </a:solidFill>
          </a:ln>
        </p:spPr>
        <p:txBody>
          <a:bodyPr spcFirstLastPara="1" wrap="square" lIns="68575" tIns="34275" rIns="68575" bIns="34275" anchor="ctr" anchorCtr="0">
            <a:normAutofit fontScale="90000"/>
          </a:bodyPr>
          <a:lstStyle/>
          <a:p>
            <a:pPr marL="0" lvl="0" indent="0" algn="l" rtl="0">
              <a:spcBef>
                <a:spcPts val="0"/>
              </a:spcBef>
              <a:spcAft>
                <a:spcPts val="0"/>
              </a:spcAft>
              <a:buClr>
                <a:schemeClr val="dk1"/>
              </a:buClr>
              <a:buSzPts val="3000"/>
              <a:buFont typeface="Arial"/>
              <a:buNone/>
            </a:pPr>
            <a:r>
              <a:rPr lang="en" sz="3000" b="1" dirty="0"/>
              <a:t>    Dynamical downscaling</a:t>
            </a:r>
            <a:endParaRPr dirty="0"/>
          </a:p>
        </p:txBody>
      </p:sp>
      <p:sp>
        <p:nvSpPr>
          <p:cNvPr id="220" name="Google Shape;220;p36" hidden="1">
            <a:extLst>
              <a:ext uri="{C183D7F6-B498-43B3-948B-1728B52AA6E4}">
                <adec:decorative xmlns:adec="http://schemas.microsoft.com/office/drawing/2017/decorative" val="1"/>
              </a:ext>
            </a:extLst>
          </p:cNvPr>
          <p:cNvSpPr/>
          <p:nvPr/>
        </p:nvSpPr>
        <p:spPr>
          <a:xfrm>
            <a:off x="4385005" y="1613072"/>
            <a:ext cx="4251000" cy="3462900"/>
          </a:xfrm>
          <a:prstGeom prst="roundRect">
            <a:avLst>
              <a:gd name="adj" fmla="val 9176"/>
            </a:avLst>
          </a:prstGeom>
          <a:solidFill>
            <a:schemeClr val="lt1"/>
          </a:solidFill>
          <a:ln w="9525" cap="flat" cmpd="sng">
            <a:solidFill>
              <a:schemeClr val="dk1"/>
            </a:solidFill>
            <a:prstDash val="solid"/>
            <a:round/>
            <a:headEnd type="none" w="sm" len="sm"/>
            <a:tailEnd type="none" w="sm" len="sm"/>
          </a:ln>
          <a:effectLst>
            <a:outerShdw blurRad="40000" dist="23000" dir="5400000" rotWithShape="0">
              <a:srgbClr val="000000">
                <a:alpha val="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 name="TextBox 3">
            <a:extLst>
              <a:ext uri="{FF2B5EF4-FFF2-40B4-BE49-F238E27FC236}">
                <a16:creationId xmlns:a16="http://schemas.microsoft.com/office/drawing/2014/main" id="{5269110F-8BC4-33F6-3A4C-089E2AC9B1D4}"/>
              </a:ext>
              <a:ext uri="{C183D7F6-B498-43B3-948B-1728B52AA6E4}">
                <adec:decorative xmlns:adec="http://schemas.microsoft.com/office/drawing/2017/decorative" val="0"/>
              </a:ext>
            </a:extLst>
          </p:cNvPr>
          <p:cNvSpPr txBox="1"/>
          <p:nvPr/>
        </p:nvSpPr>
        <p:spPr>
          <a:xfrm>
            <a:off x="507995" y="1638355"/>
            <a:ext cx="3396342" cy="2677656"/>
          </a:xfrm>
          <a:prstGeom prst="rect">
            <a:avLst/>
          </a:prstGeom>
          <a:noFill/>
        </p:spPr>
        <p:txBody>
          <a:bodyPr wrap="square" rtlCol="0">
            <a:spAutoFit/>
          </a:bodyPr>
          <a:lstStyle/>
          <a:p>
            <a:r>
              <a:rPr lang="en-US" b="1" dirty="0"/>
              <a:t>Benefits: </a:t>
            </a:r>
          </a:p>
          <a:p>
            <a:pPr marL="285750" indent="-285750">
              <a:buFont typeface="Arial" panose="020B0604020202020204" pitchFamily="34" charset="0"/>
              <a:buChar char="•"/>
            </a:pPr>
            <a:r>
              <a:rPr lang="en-US" dirty="0"/>
              <a:t>Higher temporal resolution than statistical downscaling</a:t>
            </a:r>
          </a:p>
          <a:p>
            <a:pPr marL="285750" indent="-285750">
              <a:buFont typeface="Arial" panose="020B0604020202020204" pitchFamily="34" charset="0"/>
              <a:buChar char="•"/>
            </a:pPr>
            <a:r>
              <a:rPr lang="en-US" dirty="0"/>
              <a:t>Incorporate changes in the dynamics associate with climate change (i.e. no stationarity assumption).</a:t>
            </a:r>
          </a:p>
          <a:p>
            <a:endParaRPr lang="en-US" dirty="0"/>
          </a:p>
          <a:p>
            <a:r>
              <a:rPr lang="en-US" b="1" dirty="0"/>
              <a:t>Cons:</a:t>
            </a:r>
          </a:p>
          <a:p>
            <a:pPr marL="285750" indent="-285750">
              <a:buFont typeface="Arial" panose="020B0604020202020204" pitchFamily="34" charset="0"/>
              <a:buChar char="•"/>
            </a:pPr>
            <a:r>
              <a:rPr lang="en-US" dirty="0"/>
              <a:t>GCMS available for downscaling are limited </a:t>
            </a:r>
          </a:p>
          <a:p>
            <a:pPr marL="285750" indent="-285750">
              <a:buFont typeface="Arial" panose="020B0604020202020204" pitchFamily="34" charset="0"/>
              <a:buChar char="•"/>
            </a:pPr>
            <a:r>
              <a:rPr lang="en-US" dirty="0"/>
              <a:t>Computationally expensive</a:t>
            </a:r>
          </a:p>
          <a:p>
            <a:pPr marL="285750" indent="-285750">
              <a:buFont typeface="Arial" panose="020B0604020202020204" pitchFamily="34" charset="0"/>
              <a:buChar char="•"/>
            </a:pPr>
            <a:r>
              <a:rPr lang="en-US" dirty="0"/>
              <a:t>Benefits from bias correction</a:t>
            </a:r>
          </a:p>
        </p:txBody>
      </p:sp>
      <p:pic>
        <p:nvPicPr>
          <p:cNvPr id="225" name="Google Shape;225;p36" descr="Map of the western continental USA showing the nested domains used for dynamical downscaling. The largest grid has a 45 km by 45 km resolution, the central grid has a 9 km by 9 km, and the smallest-- which is centered on California-- is 3 km by 3 km."/>
          <p:cNvPicPr preferRelativeResize="0"/>
          <p:nvPr/>
        </p:nvPicPr>
        <p:blipFill rotWithShape="1">
          <a:blip r:embed="rId3">
            <a:alphaModFix/>
          </a:blip>
          <a:srcRect l="19453" r="15918"/>
          <a:stretch/>
        </p:blipFill>
        <p:spPr>
          <a:xfrm>
            <a:off x="4541904" y="1673138"/>
            <a:ext cx="3718008" cy="3234884"/>
          </a:xfrm>
          <a:prstGeom prst="rect">
            <a:avLst/>
          </a:prstGeom>
          <a:noFill/>
          <a:ln>
            <a:noFill/>
          </a:ln>
        </p:spPr>
      </p:pic>
      <p:sp>
        <p:nvSpPr>
          <p:cNvPr id="2" name="TextBox 1">
            <a:extLst>
              <a:ext uri="{FF2B5EF4-FFF2-40B4-BE49-F238E27FC236}">
                <a16:creationId xmlns:a16="http://schemas.microsoft.com/office/drawing/2014/main" id="{E8FBE9C1-AFB8-2D45-9C83-191F02032C09}"/>
              </a:ext>
            </a:extLst>
          </p:cNvPr>
          <p:cNvSpPr txBox="1"/>
          <p:nvPr/>
        </p:nvSpPr>
        <p:spPr>
          <a:xfrm>
            <a:off x="4045714" y="114860"/>
            <a:ext cx="4862228" cy="400110"/>
          </a:xfrm>
          <a:prstGeom prst="rect">
            <a:avLst/>
          </a:prstGeom>
          <a:solidFill>
            <a:schemeClr val="accent3">
              <a:lumMod val="20000"/>
              <a:lumOff val="80000"/>
            </a:schemeClr>
          </a:solidFill>
          <a:ln>
            <a:solidFill>
              <a:schemeClr val="accent1">
                <a:lumMod val="50000"/>
              </a:schemeClr>
            </a:solidFill>
          </a:ln>
        </p:spPr>
        <p:txBody>
          <a:bodyPr wrap="none" rtlCol="0">
            <a:spAutoFit/>
          </a:bodyPr>
          <a:lstStyle/>
          <a:p>
            <a:r>
              <a:rPr lang="en-US" sz="2000" dirty="0"/>
              <a:t>Alex Hall, Stefan Rahimi-</a:t>
            </a:r>
            <a:r>
              <a:rPr lang="en-US" sz="2000" dirty="0" err="1"/>
              <a:t>Esfarjani</a:t>
            </a:r>
            <a:r>
              <a:rPr lang="en-US" sz="2000" dirty="0"/>
              <a:t>, UCLA</a:t>
            </a:r>
          </a:p>
        </p:txBody>
      </p:sp>
      <p:sp>
        <p:nvSpPr>
          <p:cNvPr id="226" name="Google Shape;226;p36">
            <a:extLst>
              <a:ext uri="{C183D7F6-B498-43B3-948B-1728B52AA6E4}">
                <adec:decorative xmlns:adec="http://schemas.microsoft.com/office/drawing/2017/decorative" val="1"/>
              </a:ext>
            </a:extLst>
          </p:cNvPr>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Clr>
                <a:srgbClr val="000000"/>
              </a:buClr>
              <a:buFont typeface="Arial"/>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6"/>
          <p:cNvSpPr txBox="1">
            <a:spLocks noGrp="1"/>
          </p:cNvSpPr>
          <p:nvPr>
            <p:ph type="title"/>
          </p:nvPr>
        </p:nvSpPr>
        <p:spPr>
          <a:xfrm>
            <a:off x="311700" y="445025"/>
            <a:ext cx="4404679" cy="572700"/>
          </a:xfrm>
          <a:prstGeom prst="rect">
            <a:avLst/>
          </a:prstGeom>
          <a:solidFill>
            <a:schemeClr val="accent4">
              <a:lumMod val="20000"/>
              <a:lumOff val="80000"/>
            </a:schemeClr>
          </a:solidFill>
          <a:ln>
            <a:solidFill>
              <a:schemeClr val="accent1">
                <a:lumMod val="50000"/>
              </a:schemeClr>
            </a:solid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   LOCA-Hybrid Downscaling</a:t>
            </a:r>
            <a:endParaRPr dirty="0"/>
          </a:p>
        </p:txBody>
      </p:sp>
      <p:sp>
        <p:nvSpPr>
          <p:cNvPr id="311" name="Google Shape;311;p46"/>
          <p:cNvSpPr txBox="1">
            <a:spLocks noGrp="1"/>
          </p:cNvSpPr>
          <p:nvPr>
            <p:ph type="body" idx="1"/>
          </p:nvPr>
        </p:nvSpPr>
        <p:spPr>
          <a:xfrm>
            <a:off x="311700" y="1152475"/>
            <a:ext cx="8520600" cy="40365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dirty="0"/>
              <a:t>Statistical approach that is less computational expensive so can work through more model runs than </a:t>
            </a:r>
            <a:r>
              <a:rPr lang="en" dirty="0" err="1"/>
              <a:t>dyn</a:t>
            </a:r>
            <a:r>
              <a:rPr lang="en-US" dirty="0"/>
              <a:t>am</a:t>
            </a:r>
            <a:r>
              <a:rPr lang="en" dirty="0" err="1"/>
              <a:t>ical</a:t>
            </a:r>
            <a:r>
              <a:rPr lang="en" dirty="0"/>
              <a:t> downscaling</a:t>
            </a:r>
          </a:p>
          <a:p>
            <a:pPr marL="457200" lvl="0" indent="-342900" algn="l" rtl="0">
              <a:spcBef>
                <a:spcPts val="0"/>
              </a:spcBef>
              <a:spcAft>
                <a:spcPts val="0"/>
              </a:spcAft>
              <a:buSzPts val="1800"/>
              <a:buChar char="●"/>
            </a:pPr>
            <a:r>
              <a:rPr lang="en" dirty="0"/>
              <a:t>Adds models, emission scenarios, and ensemble members to WRF results</a:t>
            </a:r>
            <a:endParaRPr dirty="0"/>
          </a:p>
          <a:p>
            <a:pPr marL="457200" lvl="0" indent="-342900" algn="l" rtl="0">
              <a:spcBef>
                <a:spcPts val="0"/>
              </a:spcBef>
              <a:spcAft>
                <a:spcPts val="0"/>
              </a:spcAft>
              <a:buSzPts val="1800"/>
              <a:buChar char="●"/>
            </a:pPr>
            <a:r>
              <a:rPr lang="en" dirty="0"/>
              <a:t>Will use WRF output in LOCA2 training to improve estimates of future change (hybrid statistical-dynamical downscaling)</a:t>
            </a:r>
          </a:p>
          <a:p>
            <a:pPr marL="457200" lvl="0" indent="-342900" algn="l" rtl="0">
              <a:spcBef>
                <a:spcPts val="0"/>
              </a:spcBef>
              <a:spcAft>
                <a:spcPts val="0"/>
              </a:spcAft>
              <a:buSzPts val="1800"/>
              <a:buChar char="●"/>
            </a:pPr>
            <a:r>
              <a:rPr lang="en-US" dirty="0"/>
              <a:t>Includes bias correction</a:t>
            </a:r>
            <a:endParaRPr dirty="0"/>
          </a:p>
          <a:p>
            <a:pPr marL="457200" lvl="0" indent="-342900" algn="l" rtl="0">
              <a:spcBef>
                <a:spcPts val="0"/>
              </a:spcBef>
              <a:spcAft>
                <a:spcPts val="0"/>
              </a:spcAft>
              <a:buSzPts val="1800"/>
              <a:buChar char="●"/>
            </a:pPr>
            <a:r>
              <a:rPr lang="en-US" dirty="0"/>
              <a:t>Output</a:t>
            </a:r>
            <a:endParaRPr dirty="0"/>
          </a:p>
          <a:p>
            <a:pPr marL="914400" lvl="1" indent="-317500" algn="l" rtl="0">
              <a:spcBef>
                <a:spcPts val="0"/>
              </a:spcBef>
              <a:spcAft>
                <a:spcPts val="0"/>
              </a:spcAft>
              <a:buSzPts val="1400"/>
              <a:buChar char="○"/>
            </a:pPr>
            <a:r>
              <a:rPr lang="en" dirty="0"/>
              <a:t>Downscale 15 GCMs</a:t>
            </a:r>
            <a:endParaRPr dirty="0"/>
          </a:p>
          <a:p>
            <a:pPr marL="914400" lvl="1" indent="-317500" algn="l" rtl="0">
              <a:spcBef>
                <a:spcPts val="0"/>
              </a:spcBef>
              <a:spcAft>
                <a:spcPts val="0"/>
              </a:spcAft>
              <a:buSzPts val="1400"/>
              <a:buChar char="○"/>
            </a:pPr>
            <a:r>
              <a:rPr lang="en" dirty="0"/>
              <a:t>3 SSP’s (emissions scenarios), SSP245, SSP370, SSP585</a:t>
            </a:r>
            <a:endParaRPr dirty="0"/>
          </a:p>
          <a:p>
            <a:pPr marL="914400" lvl="1" indent="-317500" algn="l" rtl="0">
              <a:spcBef>
                <a:spcPts val="0"/>
              </a:spcBef>
              <a:spcAft>
                <a:spcPts val="0"/>
              </a:spcAft>
              <a:buSzPts val="1400"/>
              <a:buChar char="○"/>
            </a:pPr>
            <a:r>
              <a:rPr lang="en" dirty="0"/>
              <a:t>Multiple ensemble members available for some models</a:t>
            </a:r>
            <a:endParaRPr dirty="0"/>
          </a:p>
          <a:p>
            <a:pPr marL="914400" lvl="1" indent="-317500" algn="l" rtl="0">
              <a:spcBef>
                <a:spcPts val="0"/>
              </a:spcBef>
              <a:spcAft>
                <a:spcPts val="0"/>
              </a:spcAft>
              <a:buSzPts val="1400"/>
              <a:buChar char="○"/>
            </a:pPr>
            <a:r>
              <a:rPr lang="en" dirty="0"/>
              <a:t>Temperature, precipitation, humidity, wind, surface solar</a:t>
            </a:r>
            <a:endParaRPr dirty="0"/>
          </a:p>
          <a:p>
            <a:pPr marL="914400" lvl="1" indent="-317500" algn="l" rtl="0">
              <a:spcBef>
                <a:spcPts val="0"/>
              </a:spcBef>
              <a:spcAft>
                <a:spcPts val="0"/>
              </a:spcAft>
              <a:buSzPts val="1400"/>
              <a:buChar char="○"/>
            </a:pPr>
            <a:r>
              <a:rPr lang="en" dirty="0"/>
              <a:t>Daily data </a:t>
            </a:r>
            <a:endParaRPr dirty="0"/>
          </a:p>
          <a:p>
            <a:pPr marL="914400" lvl="1" indent="-317500" algn="l" rtl="0">
              <a:spcBef>
                <a:spcPts val="0"/>
              </a:spcBef>
              <a:spcAft>
                <a:spcPts val="0"/>
              </a:spcAft>
              <a:buSzPts val="1400"/>
              <a:buChar char="○"/>
            </a:pPr>
            <a:r>
              <a:rPr lang="en" dirty="0"/>
              <a:t>Bias corrected to match available observations over historical periods</a:t>
            </a:r>
          </a:p>
          <a:p>
            <a:pPr marL="914400" lvl="1" indent="-317500" algn="l" rtl="0">
              <a:spcBef>
                <a:spcPts val="0"/>
              </a:spcBef>
              <a:spcAft>
                <a:spcPts val="0"/>
              </a:spcAft>
              <a:buSzPts val="1400"/>
              <a:buChar char="○"/>
            </a:pPr>
            <a:r>
              <a:rPr lang="en" dirty="0"/>
              <a:t>Station LOCA data for temperature will be available</a:t>
            </a:r>
            <a:endParaRPr dirty="0"/>
          </a:p>
        </p:txBody>
      </p:sp>
      <p:sp>
        <p:nvSpPr>
          <p:cNvPr id="312" name="Google Shape;312;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9"/>
          <p:cNvSpPr txBox="1">
            <a:spLocks noGrp="1"/>
          </p:cNvSpPr>
          <p:nvPr>
            <p:ph type="title"/>
          </p:nvPr>
        </p:nvSpPr>
        <p:spPr>
          <a:xfrm>
            <a:off x="183513" y="321887"/>
            <a:ext cx="4764502" cy="572700"/>
          </a:xfrm>
          <a:prstGeom prst="rect">
            <a:avLst/>
          </a:prstGeom>
          <a:solidFill>
            <a:schemeClr val="accent4">
              <a:lumMod val="40000"/>
              <a:lumOff val="60000"/>
            </a:schemeClr>
          </a:solidFill>
          <a:ln>
            <a:solidFill>
              <a:schemeClr val="accent1"/>
            </a:solid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 </a:t>
            </a:r>
            <a:r>
              <a:rPr lang="en" b="1" dirty="0"/>
              <a:t>Project Goals and Objectives </a:t>
            </a:r>
            <a:endParaRPr b="1" dirty="0"/>
          </a:p>
        </p:txBody>
      </p:sp>
      <p:sp>
        <p:nvSpPr>
          <p:cNvPr id="2" name="TextBox 1">
            <a:extLst>
              <a:ext uri="{FF2B5EF4-FFF2-40B4-BE49-F238E27FC236}">
                <a16:creationId xmlns:a16="http://schemas.microsoft.com/office/drawing/2014/main" id="{558DA120-0755-0CE4-200B-3C3F43C07DA1}"/>
              </a:ext>
            </a:extLst>
          </p:cNvPr>
          <p:cNvSpPr txBox="1"/>
          <p:nvPr/>
        </p:nvSpPr>
        <p:spPr>
          <a:xfrm>
            <a:off x="311700" y="1082876"/>
            <a:ext cx="8308193" cy="3785652"/>
          </a:xfrm>
          <a:prstGeom prst="rect">
            <a:avLst/>
          </a:prstGeom>
          <a:solidFill>
            <a:srgbClr val="9FD09B"/>
          </a:solidFill>
        </p:spPr>
        <p:txBody>
          <a:bodyPr wrap="square" rtlCol="0">
            <a:spAutoFit/>
          </a:bodyPr>
          <a:lstStyle/>
          <a:p>
            <a:pPr marL="457200" indent="-457200">
              <a:buFont typeface="+mj-lt"/>
              <a:buAutoNum type="alphaLcPeriod"/>
            </a:pPr>
            <a:r>
              <a:rPr lang="en-US" sz="2000" dirty="0"/>
              <a:t>Identify a subset of ~15 CMIP6 climate models that are suitable for California climate change assessments and  ~4 “priority projections” for energy sector stakeholders and other state agencies who want or need to work with a reduced data set;</a:t>
            </a:r>
          </a:p>
          <a:p>
            <a:pPr marL="457200" indent="-457200">
              <a:buFont typeface="+mj-lt"/>
              <a:buAutoNum type="alphaLcPeriod"/>
            </a:pPr>
            <a:endParaRPr lang="en-US" sz="2000" dirty="0"/>
          </a:p>
          <a:p>
            <a:pPr marL="457200" indent="-457200">
              <a:buFont typeface="+mj-lt"/>
              <a:buAutoNum type="alphaLcPeriod"/>
            </a:pPr>
            <a:r>
              <a:rPr lang="en-US" sz="2000" dirty="0"/>
              <a:t>Produce downscaled historical and future climate projections describing surface weather, hydrology and sea level variation at high spatial (3 km) and temporal resolution; </a:t>
            </a:r>
          </a:p>
          <a:p>
            <a:pPr marL="457200" indent="-457200">
              <a:buFont typeface="+mj-lt"/>
              <a:buAutoNum type="alphaLcPeriod"/>
            </a:pPr>
            <a:endParaRPr lang="en-US" sz="2000" dirty="0"/>
          </a:p>
          <a:p>
            <a:pPr marL="457200" indent="-457200">
              <a:buFont typeface="+mj-lt"/>
              <a:buAutoNum type="alphaLcPeriod"/>
            </a:pPr>
            <a:r>
              <a:rPr lang="en-US" sz="2000" dirty="0"/>
              <a:t>Work with Analytic Engine collaborators to distribute useful and understandable climate data to the stakeholder with emphasis upon scenarios, events and episodes that are important and impactful.</a:t>
            </a:r>
          </a:p>
        </p:txBody>
      </p:sp>
      <p:sp>
        <p:nvSpPr>
          <p:cNvPr id="3" name="TextBox 2">
            <a:extLst>
              <a:ext uri="{FF2B5EF4-FFF2-40B4-BE49-F238E27FC236}">
                <a16:creationId xmlns:a16="http://schemas.microsoft.com/office/drawing/2014/main" id="{7CF7361D-F5BA-394E-87C4-B10A3A6451B2}"/>
              </a:ext>
            </a:extLst>
          </p:cNvPr>
          <p:cNvSpPr txBox="1"/>
          <p:nvPr/>
        </p:nvSpPr>
        <p:spPr>
          <a:xfrm>
            <a:off x="5593381" y="454348"/>
            <a:ext cx="3430747" cy="307777"/>
          </a:xfrm>
          <a:prstGeom prst="rect">
            <a:avLst/>
          </a:prstGeom>
          <a:noFill/>
        </p:spPr>
        <p:txBody>
          <a:bodyPr wrap="none" rtlCol="0">
            <a:spAutoFit/>
          </a:bodyPr>
          <a:lstStyle/>
          <a:p>
            <a:r>
              <a:rPr lang="en-US" b="1" i="1" dirty="0"/>
              <a:t>CEC   EPC-20-006  Projections Project</a:t>
            </a:r>
          </a:p>
        </p:txBody>
      </p:sp>
      <p:sp>
        <p:nvSpPr>
          <p:cNvPr id="155" name="Google Shape;155;p29">
            <a:extLst>
              <a:ext uri="{C183D7F6-B498-43B3-948B-1728B52AA6E4}">
                <adec:decorative xmlns:adec="http://schemas.microsoft.com/office/drawing/2017/decorative" val="1"/>
              </a:ext>
            </a:extLst>
          </p:cNvPr>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 with degrees Fahrenheit on y-axis and month on x-axis. Shows daily maximum temperatures at a location on the Southern California Coast, with dotted line showing &quot;average&quot; daytime high temperature and solid line depicting daily values. Daily values are shaded to indicate days of extreme (greater than 95th percentile) and exceptional (greater than 99th percentile) heat.">
            <a:extLst>
              <a:ext uri="{FF2B5EF4-FFF2-40B4-BE49-F238E27FC236}">
                <a16:creationId xmlns:a16="http://schemas.microsoft.com/office/drawing/2014/main" id="{3A5BE0A3-4D12-384C-A69B-D3D4FF400623}"/>
              </a:ext>
            </a:extLst>
          </p:cNvPr>
          <p:cNvPicPr>
            <a:picLocks noChangeAspect="1"/>
          </p:cNvPicPr>
          <p:nvPr/>
        </p:nvPicPr>
        <p:blipFill>
          <a:blip r:embed="rId2"/>
          <a:stretch>
            <a:fillRect/>
          </a:stretch>
        </p:blipFill>
        <p:spPr>
          <a:xfrm>
            <a:off x="218537" y="593159"/>
            <a:ext cx="5943600" cy="3848100"/>
          </a:xfrm>
          <a:prstGeom prst="rect">
            <a:avLst/>
          </a:prstGeom>
        </p:spPr>
      </p:pic>
      <p:sp>
        <p:nvSpPr>
          <p:cNvPr id="4" name="Title 3">
            <a:extLst>
              <a:ext uri="{FF2B5EF4-FFF2-40B4-BE49-F238E27FC236}">
                <a16:creationId xmlns:a16="http://schemas.microsoft.com/office/drawing/2014/main" id="{53E3B36D-2997-7540-B231-493702EDD9B7}"/>
              </a:ext>
            </a:extLst>
          </p:cNvPr>
          <p:cNvSpPr txBox="1">
            <a:spLocks noGrp="1"/>
          </p:cNvSpPr>
          <p:nvPr>
            <p:ph type="title" idx="4294967295"/>
          </p:nvPr>
        </p:nvSpPr>
        <p:spPr>
          <a:xfrm>
            <a:off x="4616270" y="264439"/>
            <a:ext cx="4309193" cy="830997"/>
          </a:xfrm>
          <a:prstGeom prst="rect">
            <a:avLst/>
          </a:prstGeom>
          <a:solidFill>
            <a:schemeClr val="accent4">
              <a:lumMod val="20000"/>
              <a:lumOff val="80000"/>
            </a:schemeClr>
          </a:solidFill>
          <a:ln w="28575">
            <a:solidFill>
              <a:schemeClr val="accent1">
                <a:lumMod val="50000"/>
              </a:schemeClr>
            </a:solid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Pr>
              <a:t>Observed 2020 daytime Tmax</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Pr>
              <a:t>   Southern California Coast</a:t>
            </a:r>
          </a:p>
        </p:txBody>
      </p:sp>
      <p:sp>
        <p:nvSpPr>
          <p:cNvPr id="5" name="TextBox 4">
            <a:extLst>
              <a:ext uri="{FF2B5EF4-FFF2-40B4-BE49-F238E27FC236}">
                <a16:creationId xmlns:a16="http://schemas.microsoft.com/office/drawing/2014/main" id="{5CB38260-7433-A04E-9A88-1BA277525D18}"/>
              </a:ext>
            </a:extLst>
          </p:cNvPr>
          <p:cNvSpPr txBox="1"/>
          <p:nvPr/>
        </p:nvSpPr>
        <p:spPr>
          <a:xfrm>
            <a:off x="6256428" y="1717670"/>
            <a:ext cx="2574744" cy="707886"/>
          </a:xfrm>
          <a:prstGeom prst="rect">
            <a:avLst/>
          </a:prstGeom>
          <a:solidFill>
            <a:schemeClr val="accent6">
              <a:lumMod val="20000"/>
              <a:lumOff val="80000"/>
            </a:schemeClr>
          </a:solidFill>
          <a:ln w="28575">
            <a:solidFill>
              <a:schemeClr val="accent1">
                <a:lumMod val="50000"/>
              </a:schemeClr>
            </a:solidFill>
          </a:ln>
        </p:spPr>
        <p:txBody>
          <a:bodyPr wrap="none" rtlCol="0">
            <a:spAutoFit/>
          </a:bodyPr>
          <a:lstStyle/>
          <a:p>
            <a:r>
              <a:rPr lang="en-US" sz="2000" dirty="0"/>
              <a:t>What can we expect</a:t>
            </a:r>
          </a:p>
          <a:p>
            <a:r>
              <a:rPr lang="en-US" sz="2000" dirty="0"/>
              <a:t>    in future decades?</a:t>
            </a:r>
          </a:p>
        </p:txBody>
      </p:sp>
      <p:sp>
        <p:nvSpPr>
          <p:cNvPr id="3" name="TextBox 2">
            <a:extLst>
              <a:ext uri="{FF2B5EF4-FFF2-40B4-BE49-F238E27FC236}">
                <a16:creationId xmlns:a16="http://schemas.microsoft.com/office/drawing/2014/main" id="{C4736AEC-C28E-144D-93E9-4B8377C673B2}"/>
              </a:ext>
            </a:extLst>
          </p:cNvPr>
          <p:cNvSpPr txBox="1"/>
          <p:nvPr/>
        </p:nvSpPr>
        <p:spPr>
          <a:xfrm>
            <a:off x="7236373" y="4508938"/>
            <a:ext cx="1449436" cy="253916"/>
          </a:xfrm>
          <a:prstGeom prst="rect">
            <a:avLst/>
          </a:prstGeom>
          <a:noFill/>
        </p:spPr>
        <p:txBody>
          <a:bodyPr wrap="none" rtlCol="0">
            <a:spAutoFit/>
          </a:bodyPr>
          <a:lstStyle/>
          <a:p>
            <a:r>
              <a:rPr lang="en-US" sz="1050" dirty="0"/>
              <a:t>Kristen </a:t>
            </a:r>
            <a:r>
              <a:rPr lang="en-US" sz="1050" dirty="0" err="1"/>
              <a:t>Guirguis</a:t>
            </a:r>
            <a:r>
              <a:rPr lang="en-US" sz="1050" dirty="0"/>
              <a:t>, SIO</a:t>
            </a:r>
          </a:p>
        </p:txBody>
      </p:sp>
    </p:spTree>
    <p:extLst>
      <p:ext uri="{BB962C8B-B14F-4D97-AF65-F5344CB8AC3E}">
        <p14:creationId xmlns:p14="http://schemas.microsoft.com/office/powerpoint/2010/main" val="2775473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B2DAC1-E619-3A4C-9F74-3F11948318D7}"/>
              </a:ext>
              <a:ext uri="{C183D7F6-B498-43B3-948B-1728B52AA6E4}">
                <adec:decorative xmlns:adec="http://schemas.microsoft.com/office/drawing/2017/decorative" val="1"/>
              </a:ext>
            </a:extLst>
          </p:cNvPr>
          <p:cNvSpPr txBox="1"/>
          <p:nvPr/>
        </p:nvSpPr>
        <p:spPr>
          <a:xfrm>
            <a:off x="-1550504" y="760343"/>
            <a:ext cx="184731" cy="253916"/>
          </a:xfrm>
          <a:prstGeom prst="rect">
            <a:avLst/>
          </a:prstGeom>
          <a:noFill/>
        </p:spPr>
        <p:txBody>
          <a:bodyPr wrap="none" rtlCol="0">
            <a:spAutoFit/>
          </a:bodyPr>
          <a:lstStyle/>
          <a:p>
            <a:endParaRPr lang="en-US" sz="1050" dirty="0"/>
          </a:p>
        </p:txBody>
      </p:sp>
      <p:pic>
        <p:nvPicPr>
          <p:cNvPr id="3" name="Picture 2" descr="Graph with degress Fahrenheit on y-axes and year on x-axis shows annual average daily maximum temperature in San Diego County from a historical period starting around 1950 through 2100. Both observations for 1950 through about 2015 and climate projections through end-of-century are shown, and we see an increase of about 5 deg F for a medium emissions scenario to nearly 8 deg F for a high emissions scenario.">
            <a:extLst>
              <a:ext uri="{FF2B5EF4-FFF2-40B4-BE49-F238E27FC236}">
                <a16:creationId xmlns:a16="http://schemas.microsoft.com/office/drawing/2014/main" id="{E4311672-5229-284C-92B0-7E110112CF22}"/>
              </a:ext>
            </a:extLst>
          </p:cNvPr>
          <p:cNvPicPr>
            <a:picLocks noChangeAspect="1"/>
          </p:cNvPicPr>
          <p:nvPr/>
        </p:nvPicPr>
        <p:blipFill rotWithShape="1">
          <a:blip r:embed="rId2"/>
          <a:srcRect l="10" r="49605"/>
          <a:stretch/>
        </p:blipFill>
        <p:spPr>
          <a:xfrm>
            <a:off x="23720" y="962775"/>
            <a:ext cx="4046220" cy="4048125"/>
          </a:xfrm>
          <a:prstGeom prst="rect">
            <a:avLst/>
          </a:prstGeom>
        </p:spPr>
      </p:pic>
      <p:sp>
        <p:nvSpPr>
          <p:cNvPr id="5" name="Title 4">
            <a:extLst>
              <a:ext uri="{FF2B5EF4-FFF2-40B4-BE49-F238E27FC236}">
                <a16:creationId xmlns:a16="http://schemas.microsoft.com/office/drawing/2014/main" id="{2A465212-0270-0E45-884D-26B063F4445F}"/>
              </a:ext>
            </a:extLst>
          </p:cNvPr>
          <p:cNvSpPr txBox="1">
            <a:spLocks noGrp="1" noChangeArrowheads="1"/>
          </p:cNvSpPr>
          <p:nvPr>
            <p:ph type="title" idx="4294967295"/>
          </p:nvPr>
        </p:nvSpPr>
        <p:spPr bwMode="auto">
          <a:xfrm>
            <a:off x="3011464" y="140605"/>
            <a:ext cx="6032178" cy="1569660"/>
          </a:xfrm>
          <a:prstGeom prst="rect">
            <a:avLst/>
          </a:prstGeom>
          <a:solidFill>
            <a:srgbClr val="D9D9D9"/>
          </a:solidFill>
          <a:ln w="9525">
            <a:solidFill>
              <a:srgbClr val="262626"/>
            </a:solidFill>
            <a:prstDash/>
            <a:miter lim="800000"/>
            <a:headEnd/>
            <a:tailEnd/>
          </a:ln>
          <a:effectLst>
            <a:outerShdw blurRad="40000" dist="20000" dir="5400000" rotWithShape="0">
              <a:srgbClr val="808080">
                <a:alpha val="37999"/>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Font typeface="Arial" panose="020B0604020202020204" pitchFamily="34" charset="0"/>
              <a:buChar char="•"/>
              <a:defRPr sz="96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84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72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6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6000">
                <a:solidFill>
                  <a:schemeClr val="tx1"/>
                </a:solidFill>
                <a:latin typeface="Calibri" panose="020F0502020204030204" pitchFamily="34" charset="0"/>
                <a:ea typeface="ＭＳ Ｐゴシック" panose="020B0600070205080204" pitchFamily="34" charset="-128"/>
              </a:defRPr>
            </a:lvl5pPr>
            <a:lvl6pPr marL="2514600" indent="-228600" defTabSz="2741613" eaLnBrk="0" fontAlgn="base" hangingPunct="0">
              <a:spcBef>
                <a:spcPct val="20000"/>
              </a:spcBef>
              <a:spcAft>
                <a:spcPct val="0"/>
              </a:spcAft>
              <a:buFont typeface="Arial" panose="020B0604020202020204" pitchFamily="34" charset="0"/>
              <a:buChar char="»"/>
              <a:defRPr sz="6000">
                <a:solidFill>
                  <a:schemeClr val="tx1"/>
                </a:solidFill>
                <a:latin typeface="Calibri" panose="020F0502020204030204" pitchFamily="34" charset="0"/>
                <a:ea typeface="ＭＳ Ｐゴシック" panose="020B0600070205080204" pitchFamily="34" charset="-128"/>
              </a:defRPr>
            </a:lvl6pPr>
            <a:lvl7pPr marL="2971800" indent="-228600" defTabSz="2741613" eaLnBrk="0" fontAlgn="base" hangingPunct="0">
              <a:spcBef>
                <a:spcPct val="20000"/>
              </a:spcBef>
              <a:spcAft>
                <a:spcPct val="0"/>
              </a:spcAft>
              <a:buFont typeface="Arial" panose="020B0604020202020204" pitchFamily="34" charset="0"/>
              <a:buChar char="»"/>
              <a:defRPr sz="6000">
                <a:solidFill>
                  <a:schemeClr val="tx1"/>
                </a:solidFill>
                <a:latin typeface="Calibri" panose="020F0502020204030204" pitchFamily="34" charset="0"/>
                <a:ea typeface="ＭＳ Ｐゴシック" panose="020B0600070205080204" pitchFamily="34" charset="-128"/>
              </a:defRPr>
            </a:lvl7pPr>
            <a:lvl8pPr marL="3429000" indent="-228600" defTabSz="2741613" eaLnBrk="0" fontAlgn="base" hangingPunct="0">
              <a:spcBef>
                <a:spcPct val="20000"/>
              </a:spcBef>
              <a:spcAft>
                <a:spcPct val="0"/>
              </a:spcAft>
              <a:buFont typeface="Arial" panose="020B0604020202020204" pitchFamily="34" charset="0"/>
              <a:buChar char="»"/>
              <a:defRPr sz="6000">
                <a:solidFill>
                  <a:schemeClr val="tx1"/>
                </a:solidFill>
                <a:latin typeface="Calibri" panose="020F0502020204030204" pitchFamily="34" charset="0"/>
                <a:ea typeface="ＭＳ Ｐゴシック" panose="020B0600070205080204" pitchFamily="34" charset="-128"/>
              </a:defRPr>
            </a:lvl8pPr>
            <a:lvl9pPr marL="3886200" indent="-228600" defTabSz="2741613" eaLnBrk="0" fontAlgn="base" hangingPunct="0">
              <a:spcBef>
                <a:spcPct val="20000"/>
              </a:spcBef>
              <a:spcAft>
                <a:spcPct val="0"/>
              </a:spcAft>
              <a:buFont typeface="Arial" panose="020B0604020202020204" pitchFamily="34" charset="0"/>
              <a:buChar char="»"/>
              <a:defRPr sz="6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
                <a:srgbClr val="000000"/>
              </a:buClr>
              <a:buSzTx/>
              <a:buFontTx/>
              <a:buNone/>
              <a:tabLst/>
              <a:defRPr/>
            </a:pPr>
            <a:r>
              <a:rPr kumimoji="0" lang="en-US" altLang="en-US" sz="1500" b="1" i="0" u="none" strike="noStrike" kern="0" cap="none" spc="0" normalizeH="0" baseline="0" noProof="0" dirty="0">
                <a:ln>
                  <a:noFill/>
                </a:ln>
                <a:solidFill>
                  <a:srgbClr val="800000"/>
                </a:solidFill>
                <a:effectLst/>
                <a:uLnTx/>
                <a:uFillTx/>
                <a:latin typeface="Calibri" panose="020F0502020204030204" pitchFamily="34" charset="0"/>
                <a:ea typeface="ＭＳ Ｐゴシック" panose="020B0600070205080204" pitchFamily="34" charset="-128"/>
                <a:cs typeface="Arial"/>
                <a:sym typeface="Arial"/>
              </a:rPr>
              <a:t> </a:t>
            </a:r>
            <a:r>
              <a:rPr kumimoji="0" lang="en-US" altLang="en-US" sz="2100" b="1" i="0" u="none" strike="noStrike" kern="0" cap="none" spc="0" normalizeH="0" baseline="0" noProof="0" dirty="0">
                <a:ln>
                  <a:noFill/>
                </a:ln>
                <a:solidFill>
                  <a:srgbClr val="800000"/>
                </a:solidFill>
                <a:effectLst/>
                <a:uLnTx/>
                <a:uFillTx/>
                <a:latin typeface="Calibri" panose="020F0502020204030204" pitchFamily="34" charset="0"/>
                <a:ea typeface="ＭＳ Ｐゴシック" panose="020B0600070205080204" pitchFamily="34" charset="-128"/>
                <a:cs typeface="Arial"/>
                <a:sym typeface="Arial"/>
              </a:rPr>
              <a:t>climate model projected WARMING is </a:t>
            </a:r>
            <a:r>
              <a:rPr kumimoji="0" lang="en-US" altLang="en-US" sz="2100" b="1" i="1" u="none" strike="noStrike" kern="0" cap="none" spc="0" normalizeH="0" baseline="0" noProof="0" dirty="0">
                <a:ln>
                  <a:noFill/>
                </a:ln>
                <a:solidFill>
                  <a:srgbClr val="800000"/>
                </a:solidFill>
                <a:effectLst/>
                <a:uLnTx/>
                <a:uFillTx/>
                <a:latin typeface="Calibri" panose="020F0502020204030204" pitchFamily="34" charset="0"/>
                <a:ea typeface="ＭＳ Ｐゴシック" panose="020B0600070205080204" pitchFamily="34" charset="-128"/>
                <a:cs typeface="Arial"/>
                <a:sym typeface="Arial"/>
              </a:rPr>
              <a:t>SUBSTANTIAL</a:t>
            </a:r>
          </a:p>
          <a:p>
            <a:pPr marL="257175" marR="0" lvl="0" indent="-257175"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Char char="•"/>
              <a:tabLst/>
              <a:defRPr/>
            </a:pPr>
            <a:r>
              <a:rPr kumimoji="0" lang="en-US" altLang="en-US" sz="1500" b="1" i="1" u="none" strike="noStrike" kern="0" cap="none" spc="0" normalizeH="0" baseline="0" noProof="0" dirty="0">
                <a:ln>
                  <a:noFill/>
                </a:ln>
                <a:solidFill>
                  <a:srgbClr val="800000"/>
                </a:solidFill>
                <a:effectLst/>
                <a:uLnTx/>
                <a:uFillTx/>
                <a:latin typeface="Calibri" panose="020F0502020204030204" pitchFamily="34" charset="0"/>
                <a:ea typeface="ＭＳ Ｐゴシック" panose="020B0600070205080204" pitchFamily="34" charset="-128"/>
                <a:cs typeface="Arial"/>
                <a:sym typeface="Arial"/>
              </a:rPr>
              <a:t>Due to greenhouse gas build-up we are already warming and committed to more warming</a:t>
            </a:r>
          </a:p>
          <a:p>
            <a:pPr marL="257175" marR="0" lvl="0" indent="-257175"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Char char="•"/>
              <a:tabLst/>
              <a:defRPr/>
            </a:pPr>
            <a:r>
              <a:rPr kumimoji="0" lang="en-US" altLang="en-US" sz="1500" b="1" i="1" u="none" strike="noStrike" kern="0" cap="none" spc="0" normalizeH="0" baseline="0" noProof="0" dirty="0">
                <a:ln>
                  <a:noFill/>
                </a:ln>
                <a:solidFill>
                  <a:srgbClr val="800000"/>
                </a:solidFill>
                <a:effectLst/>
                <a:uLnTx/>
                <a:uFillTx/>
                <a:latin typeface="Calibri" panose="020F0502020204030204" pitchFamily="34" charset="0"/>
                <a:ea typeface="ＭＳ Ｐゴシック" panose="020B0600070205080204" pitchFamily="34" charset="-128"/>
                <a:cs typeface="Arial"/>
                <a:sym typeface="Arial"/>
              </a:rPr>
              <a:t>amount of warming in future  depends on greenhouse gas emissions</a:t>
            </a:r>
          </a:p>
          <a:p>
            <a:pPr marL="257175" marR="0" lvl="0" indent="-257175" algn="l" defTabSz="914400" rtl="0" eaLnBrk="1" fontAlgn="auto" latinLnBrk="0" hangingPunct="1">
              <a:lnSpc>
                <a:spcPct val="100000"/>
              </a:lnSpc>
              <a:spcBef>
                <a:spcPct val="0"/>
              </a:spcBef>
              <a:spcAft>
                <a:spcPts val="0"/>
              </a:spcAft>
              <a:buClr>
                <a:srgbClr val="000000"/>
              </a:buClr>
              <a:buSzTx/>
              <a:buFont typeface="Arial" panose="020B0604020202020204" pitchFamily="34" charset="0"/>
              <a:buChar char="•"/>
              <a:tabLst/>
              <a:defRPr/>
            </a:pPr>
            <a:r>
              <a:rPr kumimoji="0" lang="en-US" altLang="en-US" sz="1500" b="1" i="1" u="none" strike="noStrike" kern="0" cap="none" spc="0" normalizeH="0" baseline="0" noProof="0" dirty="0">
                <a:ln>
                  <a:noFill/>
                </a:ln>
                <a:solidFill>
                  <a:srgbClr val="800000"/>
                </a:solidFill>
                <a:effectLst/>
                <a:uLnTx/>
                <a:uFillTx/>
                <a:latin typeface="Calibri" panose="020F0502020204030204" pitchFamily="34" charset="0"/>
                <a:ea typeface="ＭＳ Ｐゴシック" panose="020B0600070205080204" pitchFamily="34" charset="-128"/>
                <a:cs typeface="Arial"/>
                <a:sym typeface="Arial"/>
              </a:rPr>
              <a:t>Along coastal margin, warming will likely be less than inland because ocean buffers temperature rise</a:t>
            </a:r>
          </a:p>
        </p:txBody>
      </p:sp>
      <p:sp>
        <p:nvSpPr>
          <p:cNvPr id="6" name="TextBox 5">
            <a:extLst>
              <a:ext uri="{FF2B5EF4-FFF2-40B4-BE49-F238E27FC236}">
                <a16:creationId xmlns:a16="http://schemas.microsoft.com/office/drawing/2014/main" id="{FDD72DE3-A8D8-9F44-81C9-3A3A477A39AF}"/>
              </a:ext>
            </a:extLst>
          </p:cNvPr>
          <p:cNvSpPr txBox="1"/>
          <p:nvPr/>
        </p:nvSpPr>
        <p:spPr>
          <a:xfrm>
            <a:off x="1076686" y="562749"/>
            <a:ext cx="2056973" cy="369332"/>
          </a:xfrm>
          <a:prstGeom prst="rect">
            <a:avLst/>
          </a:prstGeom>
          <a:solidFill>
            <a:schemeClr val="accent6">
              <a:lumMod val="20000"/>
              <a:lumOff val="80000"/>
            </a:schemeClr>
          </a:solidFill>
          <a:ln>
            <a:solidFill>
              <a:schemeClr val="tx1"/>
            </a:solidFill>
          </a:ln>
        </p:spPr>
        <p:txBody>
          <a:bodyPr wrap="none" rtlCol="0">
            <a:spAutoFit/>
          </a:bodyPr>
          <a:lstStyle/>
          <a:p>
            <a:r>
              <a:rPr lang="en-US" sz="1800" dirty="0"/>
              <a:t>San Diego County</a:t>
            </a:r>
          </a:p>
        </p:txBody>
      </p:sp>
      <p:cxnSp>
        <p:nvCxnSpPr>
          <p:cNvPr id="8" name="Straight Connector 7">
            <a:extLst>
              <a:ext uri="{FF2B5EF4-FFF2-40B4-BE49-F238E27FC236}">
                <a16:creationId xmlns:a16="http://schemas.microsoft.com/office/drawing/2014/main" id="{C77BFA72-E736-3F40-91DF-168A255765FF}"/>
              </a:ext>
              <a:ext uri="{C183D7F6-B498-43B3-948B-1728B52AA6E4}">
                <adec:decorative xmlns:adec="http://schemas.microsoft.com/office/drawing/2017/decorative" val="1"/>
              </a:ext>
            </a:extLst>
          </p:cNvPr>
          <p:cNvCxnSpPr>
            <a:cxnSpLocks/>
          </p:cNvCxnSpPr>
          <p:nvPr/>
        </p:nvCxnSpPr>
        <p:spPr>
          <a:xfrm>
            <a:off x="703848" y="3211710"/>
            <a:ext cx="3248527"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E4CCA95-5EA4-904C-928D-E37C33B7D2FC}"/>
              </a:ext>
            </a:extLst>
          </p:cNvPr>
          <p:cNvSpPr txBox="1"/>
          <p:nvPr/>
        </p:nvSpPr>
        <p:spPr>
          <a:xfrm>
            <a:off x="3881542" y="3086100"/>
            <a:ext cx="486030" cy="253916"/>
          </a:xfrm>
          <a:prstGeom prst="rect">
            <a:avLst/>
          </a:prstGeom>
          <a:ln/>
        </p:spPr>
        <p:style>
          <a:lnRef idx="2">
            <a:schemeClr val="dk1"/>
          </a:lnRef>
          <a:fillRef idx="1">
            <a:schemeClr val="lt1"/>
          </a:fillRef>
          <a:effectRef idx="0">
            <a:schemeClr val="dk1"/>
          </a:effectRef>
          <a:fontRef idx="minor">
            <a:schemeClr val="dk1"/>
          </a:fontRef>
        </p:style>
        <p:txBody>
          <a:bodyPr wrap="none" rtlCol="0">
            <a:spAutoFit/>
          </a:bodyPr>
          <a:lstStyle/>
          <a:p>
            <a:r>
              <a:rPr lang="en-US" sz="1050" dirty="0"/>
              <a:t>+2ºC</a:t>
            </a:r>
          </a:p>
        </p:txBody>
      </p:sp>
      <p:pic>
        <p:nvPicPr>
          <p:cNvPr id="14" name="Picture 13" descr="Graph showing that for both medium and high-emissions projections, warming is greater inland than on the coast due to the moderating influence of the ocean.">
            <a:extLst>
              <a:ext uri="{FF2B5EF4-FFF2-40B4-BE49-F238E27FC236}">
                <a16:creationId xmlns:a16="http://schemas.microsoft.com/office/drawing/2014/main" id="{4659A813-F51A-6A42-A5D5-B9BDE635B45C}"/>
              </a:ext>
            </a:extLst>
          </p:cNvPr>
          <p:cNvPicPr>
            <a:picLocks noChangeAspect="1"/>
          </p:cNvPicPr>
          <p:nvPr/>
        </p:nvPicPr>
        <p:blipFill rotWithShape="1">
          <a:blip r:embed="rId3"/>
          <a:srcRect r="50000"/>
          <a:stretch/>
        </p:blipFill>
        <p:spPr>
          <a:xfrm>
            <a:off x="6858001" y="1637501"/>
            <a:ext cx="1881641" cy="3345140"/>
          </a:xfrm>
          <a:prstGeom prst="rect">
            <a:avLst/>
          </a:prstGeom>
        </p:spPr>
      </p:pic>
    </p:spTree>
    <p:extLst>
      <p:ext uri="{BB962C8B-B14F-4D97-AF65-F5344CB8AC3E}">
        <p14:creationId xmlns:p14="http://schemas.microsoft.com/office/powerpoint/2010/main" val="3050951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txBox="1">
            <a:spLocks noGrp="1"/>
          </p:cNvSpPr>
          <p:nvPr>
            <p:ph type="title" idx="4294967295"/>
          </p:nvPr>
        </p:nvSpPr>
        <p:spPr bwMode="auto">
          <a:xfrm>
            <a:off x="1471622" y="131990"/>
            <a:ext cx="5832773" cy="840971"/>
          </a:xfrm>
          <a:prstGeom prst="rect">
            <a:avLst/>
          </a:prstGeom>
          <a:solidFill>
            <a:schemeClr val="accent4">
              <a:lumMod val="20000"/>
              <a:lumOff val="80000"/>
            </a:schemeClr>
          </a:solidFill>
          <a:ln w="9525">
            <a:solidFill>
              <a:srgbClr val="000000"/>
            </a:solid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l" defTabSz="914400" rtl="0" eaLnBrk="0" fontAlgn="auto" latinLnBrk="0" hangingPunct="0">
              <a:lnSpc>
                <a:spcPct val="100000"/>
              </a:lnSpc>
              <a:spcBef>
                <a:spcPct val="0"/>
              </a:spcBef>
              <a:spcAft>
                <a:spcPts val="0"/>
              </a:spcAft>
              <a:buClr>
                <a:srgbClr val="000000"/>
              </a:buClr>
              <a:buSzTx/>
              <a:buFontTx/>
              <a:buNone/>
              <a:tabLst/>
              <a:defRPr/>
            </a:pPr>
            <a:r>
              <a:rPr kumimoji="0" lang="en-US" altLang="en-US" sz="2400" b="0" i="0" u="none" strike="noStrike" kern="0" cap="none" spc="0" normalizeH="0" baseline="0" noProof="0" dirty="0">
                <a:ln>
                  <a:noFill/>
                </a:ln>
                <a:solidFill>
                  <a:schemeClr val="tx1"/>
                </a:solidFill>
                <a:effectLst/>
                <a:uLnTx/>
                <a:uFillTx/>
                <a:latin typeface="Calibri" charset="0"/>
                <a:ea typeface="Arial"/>
                <a:cs typeface="Arial"/>
                <a:sym typeface="Arial"/>
              </a:rPr>
              <a:t> Large set of downscaled projections provides </a:t>
            </a:r>
          </a:p>
          <a:p>
            <a:pPr marL="0" marR="0" lvl="0" indent="0" algn="l" defTabSz="914400" rtl="0" eaLnBrk="0" fontAlgn="auto" latinLnBrk="0" hangingPunct="0">
              <a:lnSpc>
                <a:spcPct val="100000"/>
              </a:lnSpc>
              <a:spcBef>
                <a:spcPct val="0"/>
              </a:spcBef>
              <a:spcAft>
                <a:spcPts val="0"/>
              </a:spcAft>
              <a:buClr>
                <a:srgbClr val="000000"/>
              </a:buClr>
              <a:buSzTx/>
              <a:buFontTx/>
              <a:buNone/>
              <a:tabLst/>
              <a:defRPr/>
            </a:pPr>
            <a:r>
              <a:rPr kumimoji="0" lang="en-US" altLang="en-US" sz="2400" b="0" i="0" u="none" strike="noStrike" kern="0" cap="none" spc="0" normalizeH="0" baseline="0" noProof="0" dirty="0">
                <a:ln>
                  <a:noFill/>
                </a:ln>
                <a:solidFill>
                  <a:schemeClr val="tx1"/>
                </a:solidFill>
                <a:effectLst/>
                <a:uLnTx/>
                <a:uFillTx/>
                <a:latin typeface="Calibri" charset="0"/>
                <a:ea typeface="Arial"/>
                <a:cs typeface="Arial"/>
                <a:sym typeface="Arial"/>
              </a:rPr>
              <a:t>      lens to quantify Hot Extremes</a:t>
            </a:r>
            <a:endParaRPr kumimoji="0" lang="en-US" altLang="en-US" sz="1350" b="0" i="0" u="none" strike="noStrike" kern="0" cap="none" spc="0" normalizeH="0" baseline="0" noProof="0" dirty="0">
              <a:ln>
                <a:noFill/>
              </a:ln>
              <a:solidFill>
                <a:schemeClr val="tx1"/>
              </a:solidFill>
              <a:effectLst/>
              <a:uLnTx/>
              <a:uFillTx/>
              <a:latin typeface="Calibri" charset="0"/>
              <a:ea typeface="Arial"/>
              <a:cs typeface="Arial"/>
              <a:sym typeface="Arial"/>
            </a:endParaRPr>
          </a:p>
          <a:p>
            <a:pPr marL="0" marR="0" lvl="0" indent="0" algn="l" defTabSz="914400" rtl="0" eaLnBrk="0" fontAlgn="auto" latinLnBrk="0" hangingPunct="0">
              <a:lnSpc>
                <a:spcPct val="100000"/>
              </a:lnSpc>
              <a:spcBef>
                <a:spcPct val="0"/>
              </a:spcBef>
              <a:spcAft>
                <a:spcPts val="0"/>
              </a:spcAft>
              <a:buClr>
                <a:srgbClr val="000000"/>
              </a:buClr>
              <a:buSzTx/>
              <a:buFontTx/>
              <a:buNone/>
              <a:tabLst/>
              <a:defRPr/>
            </a:pPr>
            <a:r>
              <a:rPr kumimoji="0" lang="en-US" altLang="en-US" sz="1350" b="0" i="0" u="none" strike="noStrike" kern="0" cap="none" spc="0" normalizeH="0" baseline="0" noProof="0" dirty="0">
                <a:ln>
                  <a:noFill/>
                </a:ln>
                <a:solidFill>
                  <a:schemeClr val="tx1"/>
                </a:solidFill>
                <a:effectLst/>
                <a:uLnTx/>
                <a:uFillTx/>
                <a:latin typeface="Calibri" charset="0"/>
                <a:ea typeface="Arial"/>
                <a:cs typeface="Arial"/>
                <a:sym typeface="Arial"/>
              </a:rPr>
              <a:t>       </a:t>
            </a:r>
          </a:p>
          <a:p>
            <a:pPr marL="0" marR="0" lvl="0" indent="0" algn="l" defTabSz="914400" rtl="0" eaLnBrk="0" fontAlgn="auto" latinLnBrk="0" hangingPunct="0">
              <a:lnSpc>
                <a:spcPct val="100000"/>
              </a:lnSpc>
              <a:spcBef>
                <a:spcPct val="0"/>
              </a:spcBef>
              <a:spcAft>
                <a:spcPts val="0"/>
              </a:spcAft>
              <a:buClr>
                <a:srgbClr val="000000"/>
              </a:buClr>
              <a:buSzTx/>
              <a:buFontTx/>
              <a:buNone/>
              <a:tabLst/>
              <a:defRPr/>
            </a:pPr>
            <a:r>
              <a:rPr kumimoji="0" lang="en-US" altLang="en-US" sz="1350" b="0" i="0" u="none" strike="noStrike" kern="0" cap="none" spc="0" normalizeH="0" baseline="0" noProof="0" dirty="0">
                <a:ln>
                  <a:noFill/>
                </a:ln>
                <a:solidFill>
                  <a:schemeClr val="tx1"/>
                </a:solidFill>
                <a:effectLst/>
                <a:uLnTx/>
                <a:uFillTx/>
                <a:latin typeface="Calibri" charset="0"/>
                <a:ea typeface="Arial"/>
                <a:cs typeface="Arial"/>
                <a:sym typeface="Arial"/>
              </a:rPr>
              <a:t>        Change (deg F) Warmest day of the Year  2070-2100 vs. 1976-2005  </a:t>
            </a:r>
          </a:p>
          <a:p>
            <a:pPr marL="0" marR="0" lvl="0" indent="0" algn="l" defTabSz="914400" rtl="0" eaLnBrk="0" fontAlgn="auto" latinLnBrk="0" hangingPunct="0">
              <a:lnSpc>
                <a:spcPct val="100000"/>
              </a:lnSpc>
              <a:spcBef>
                <a:spcPct val="0"/>
              </a:spcBef>
              <a:spcAft>
                <a:spcPts val="0"/>
              </a:spcAft>
              <a:buClr>
                <a:srgbClr val="000000"/>
              </a:buClr>
              <a:buSzTx/>
              <a:buFontTx/>
              <a:buNone/>
              <a:tabLst/>
              <a:defRPr/>
            </a:pPr>
            <a:endParaRPr kumimoji="0" lang="en-US" altLang="en-US" sz="2400" b="0" i="0" u="none" strike="noStrike" kern="0" cap="none" spc="0" normalizeH="0" baseline="0" noProof="0" dirty="0">
              <a:ln>
                <a:noFill/>
              </a:ln>
              <a:solidFill>
                <a:schemeClr val="tx1"/>
              </a:solidFill>
              <a:effectLst/>
              <a:uLnTx/>
              <a:uFillTx/>
              <a:latin typeface="Calibri" charset="0"/>
              <a:ea typeface="Arial"/>
              <a:cs typeface="Arial"/>
              <a:sym typeface="Arial"/>
            </a:endParaRPr>
          </a:p>
          <a:p>
            <a:pPr marL="0" marR="0" lvl="0" indent="0" algn="l" defTabSz="914400" rtl="0" eaLnBrk="0" fontAlgn="auto" latinLnBrk="0" hangingPunct="0">
              <a:lnSpc>
                <a:spcPct val="100000"/>
              </a:lnSpc>
              <a:spcBef>
                <a:spcPct val="0"/>
              </a:spcBef>
              <a:spcAft>
                <a:spcPts val="0"/>
              </a:spcAft>
              <a:buClr>
                <a:srgbClr val="000000"/>
              </a:buClr>
              <a:buSzTx/>
              <a:buFontTx/>
              <a:buNone/>
              <a:tabLst/>
              <a:defRPr/>
            </a:pPr>
            <a:r>
              <a:rPr kumimoji="0" lang="en-US" altLang="en-US" sz="600" b="0" i="0" u="none" strike="noStrike" kern="0" cap="none" spc="0" normalizeH="0" baseline="0" noProof="0" dirty="0">
                <a:ln>
                  <a:noFill/>
                </a:ln>
                <a:solidFill>
                  <a:schemeClr val="tx1"/>
                </a:solidFill>
                <a:effectLst/>
                <a:uLnTx/>
                <a:uFillTx/>
                <a:latin typeface="Calibri" charset="0"/>
                <a:ea typeface="Arial"/>
                <a:cs typeface="Arial"/>
                <a:sym typeface="Arial"/>
              </a:rPr>
              <a:t>  </a:t>
            </a:r>
          </a:p>
        </p:txBody>
      </p:sp>
      <p:sp>
        <p:nvSpPr>
          <p:cNvPr id="15" name="TextBox 14">
            <a:extLst>
              <a:ext uri="{FF2B5EF4-FFF2-40B4-BE49-F238E27FC236}">
                <a16:creationId xmlns:a16="http://schemas.microsoft.com/office/drawing/2014/main" id="{64A1A832-F200-2548-902C-4917673F9F13}"/>
              </a:ext>
            </a:extLst>
          </p:cNvPr>
          <p:cNvSpPr txBox="1"/>
          <p:nvPr/>
        </p:nvSpPr>
        <p:spPr>
          <a:xfrm>
            <a:off x="3443594" y="2954084"/>
            <a:ext cx="1326004" cy="276999"/>
          </a:xfrm>
          <a:prstGeom prst="rect">
            <a:avLst/>
          </a:prstGeom>
          <a:solidFill>
            <a:schemeClr val="bg1"/>
          </a:solidFill>
          <a:ln>
            <a:solidFill>
              <a:schemeClr val="tx1"/>
            </a:solidFill>
          </a:ln>
        </p:spPr>
        <p:txBody>
          <a:bodyPr wrap="none" rtlCol="0">
            <a:spAutoFit/>
          </a:bodyPr>
          <a:lstStyle/>
          <a:p>
            <a:r>
              <a:rPr lang="en-US" sz="1200" dirty="0"/>
              <a:t>Lower emissions</a:t>
            </a:r>
          </a:p>
        </p:txBody>
      </p:sp>
      <p:pic>
        <p:nvPicPr>
          <p:cNvPr id="3" name="Picture 2" descr="Graph depicting through a heat map the rise in temperature for the warmest day of the year in Southern California. Graph shows projections depicting 1976-2005 and 2070-2100, and temperature scale runs from 90 degrees F through 125+.">
            <a:extLst>
              <a:ext uri="{FF2B5EF4-FFF2-40B4-BE49-F238E27FC236}">
                <a16:creationId xmlns:a16="http://schemas.microsoft.com/office/drawing/2014/main" id="{9C13A66F-6CDB-3F4D-8A20-C216C82281AB}"/>
              </a:ext>
            </a:extLst>
          </p:cNvPr>
          <p:cNvPicPr>
            <a:picLocks noChangeAspect="1"/>
          </p:cNvPicPr>
          <p:nvPr/>
        </p:nvPicPr>
        <p:blipFill rotWithShape="1">
          <a:blip r:embed="rId2"/>
          <a:srcRect l="-6" r="33076" b="50000"/>
          <a:stretch/>
        </p:blipFill>
        <p:spPr>
          <a:xfrm>
            <a:off x="618895" y="1331494"/>
            <a:ext cx="7058720" cy="3137417"/>
          </a:xfrm>
          <a:prstGeom prst="rect">
            <a:avLst/>
          </a:prstGeom>
        </p:spPr>
      </p:pic>
      <p:sp>
        <p:nvSpPr>
          <p:cNvPr id="4" name="TextBox 3">
            <a:extLst>
              <a:ext uri="{FF2B5EF4-FFF2-40B4-BE49-F238E27FC236}">
                <a16:creationId xmlns:a16="http://schemas.microsoft.com/office/drawing/2014/main" id="{C91C3A24-67ED-9443-A05C-0C29663156D0}"/>
              </a:ext>
            </a:extLst>
          </p:cNvPr>
          <p:cNvSpPr txBox="1"/>
          <p:nvPr/>
        </p:nvSpPr>
        <p:spPr>
          <a:xfrm>
            <a:off x="2090795" y="4468912"/>
            <a:ext cx="7524817" cy="553998"/>
          </a:xfrm>
          <a:prstGeom prst="rect">
            <a:avLst/>
          </a:prstGeom>
          <a:solidFill>
            <a:schemeClr val="accent2">
              <a:lumMod val="40000"/>
              <a:lumOff val="60000"/>
            </a:schemeClr>
          </a:solidFill>
          <a:ln>
            <a:solidFill>
              <a:schemeClr val="tx1"/>
            </a:solidFill>
          </a:ln>
        </p:spPr>
        <p:txBody>
          <a:bodyPr wrap="none" rtlCol="0">
            <a:spAutoFit/>
          </a:bodyPr>
          <a:lstStyle/>
          <a:p>
            <a:r>
              <a:rPr lang="en-US" sz="1500" dirty="0"/>
              <a:t>            the duration and number of heat waves are also projected to increase</a:t>
            </a:r>
          </a:p>
          <a:p>
            <a:r>
              <a:rPr lang="en-US" sz="1500" dirty="0"/>
              <a:t>        widespread consequences– e.g. health, energy and water demand, ecosystems  </a:t>
            </a:r>
          </a:p>
        </p:txBody>
      </p:sp>
    </p:spTree>
    <p:extLst>
      <p:ext uri="{BB962C8B-B14F-4D97-AF65-F5344CB8AC3E}">
        <p14:creationId xmlns:p14="http://schemas.microsoft.com/office/powerpoint/2010/main" val="2900873687"/>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ontact xmlns="785685f2-c2e1-4352-89aa-3faca8eaba52" xsi:nil="true">
      <UserInfo>
        <DisplayName/>
        <AccountId xsi:nil="true"/>
        <AccountType/>
      </UserInfo>
    </Contact>
    <Qualitynotes xmlns="785685f2-c2e1-4352-89aa-3faca8eaba52" xsi:nil="true"/>
    <TaxCatchAll xmlns="5067c814-4b34-462c-a21d-c185ff6548d2" xsi:nil="true"/>
    <Source xmlns="785685f2-c2e1-4352-89aa-3faca8eaba52" xsi:nil="true"/>
    <Topic xmlns="785685f2-c2e1-4352-89aa-3faca8eaba52" xsi:nil="true"/>
    <lcf76f155ced4ddcb4097134ff3c332f xmlns="785685f2-c2e1-4352-89aa-3faca8eaba52">
      <Terms xmlns="http://schemas.microsoft.com/office/infopath/2007/PartnerControls"/>
    </lcf76f155ced4ddcb4097134ff3c332f>
    <Date xmlns="785685f2-c2e1-4352-89aa-3faca8eaba5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1DC9A153AAEEE45BACE06E01F8272AC" ma:contentTypeVersion="22" ma:contentTypeDescription="Create a new document." ma:contentTypeScope="" ma:versionID="d54f9e55d3a08609f0f1241470b063a6">
  <xsd:schema xmlns:xsd="http://www.w3.org/2001/XMLSchema" xmlns:xs="http://www.w3.org/2001/XMLSchema" xmlns:p="http://schemas.microsoft.com/office/2006/metadata/properties" xmlns:ns2="785685f2-c2e1-4352-89aa-3faca8eaba52" xmlns:ns3="5067c814-4b34-462c-a21d-c185ff6548d2" targetNamespace="http://schemas.microsoft.com/office/2006/metadata/properties" ma:root="true" ma:fieldsID="3eb5935f286a568bf7a17cad05ce6909" ns2:_="" ns3:_="">
    <xsd:import namespace="785685f2-c2e1-4352-89aa-3faca8eaba52"/>
    <xsd:import namespace="5067c814-4b34-462c-a21d-c185ff6548d2"/>
    <xsd:element name="properties">
      <xsd:complexType>
        <xsd:sequence>
          <xsd:element name="documentManagement">
            <xsd:complexType>
              <xsd:all>
                <xsd:element ref="ns2:MediaServiceMetadata" minOccurs="0"/>
                <xsd:element ref="ns2:MediaServiceFastMetadata" minOccurs="0"/>
                <xsd:element ref="ns2:Date"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LengthInSeconds" minOccurs="0"/>
                <xsd:element ref="ns2:Source" minOccurs="0"/>
                <xsd:element ref="ns2:Topic" minOccurs="0"/>
                <xsd:element ref="ns2:Qualitynotes" minOccurs="0"/>
                <xsd:element ref="ns2:lcf76f155ced4ddcb4097134ff3c332f" minOccurs="0"/>
                <xsd:element ref="ns3:TaxCatchAll" minOccurs="0"/>
                <xsd:element ref="ns2:Contact"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5685f2-c2e1-4352-89aa-3faca8eaba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Date" ma:index="10" nillable="true" ma:displayName="Date" ma:format="DateOnly" ma:internalName="Date">
      <xsd:simpleType>
        <xsd:restriction base="dms:DateTime"/>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Source" ma:index="20" nillable="true" ma:displayName="Source" ma:description="Source for data" ma:format="Dropdown" ma:internalName="Source">
      <xsd:simpleType>
        <xsd:restriction base="dms:Text">
          <xsd:maxLength value="255"/>
        </xsd:restriction>
      </xsd:simpleType>
    </xsd:element>
    <xsd:element name="Topic" ma:index="21" nillable="true" ma:displayName="Topic" ma:description="Main topic of data" ma:format="Dropdown" ma:internalName="Topic">
      <xsd:simpleType>
        <xsd:restriction base="dms:Text">
          <xsd:maxLength value="255"/>
        </xsd:restriction>
      </xsd:simpleType>
    </xsd:element>
    <xsd:element name="Qualitynotes" ma:index="22" nillable="true" ma:displayName="Quality notes" ma:format="Dropdown" ma:internalName="Qualitynotes">
      <xsd:simpleType>
        <xsd:restriction base="dms:Text">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6df981b-247c-4b11-954d-40cb19519683" ma:termSetId="09814cd3-568e-fe90-9814-8d621ff8fb84" ma:anchorId="fba54fb3-c3e1-fe81-a776-ca4b69148c4d" ma:open="true" ma:isKeyword="false">
      <xsd:complexType>
        <xsd:sequence>
          <xsd:element ref="pc:Terms" minOccurs="0" maxOccurs="1"/>
        </xsd:sequence>
      </xsd:complexType>
    </xsd:element>
    <xsd:element name="Contact" ma:index="26" nillable="true" ma:displayName="Contact" ma:description="Prior to deleting files in this folder, contact staff listed." ma:format="Dropdown" ma:list="UserInfo" ma:SharePointGroup="0" ma:internalName="Contact">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67c814-4b34-462c-a21d-c185ff6548d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2752bcb9-f337-4c4d-ab40-c128a420f593}" ma:internalName="TaxCatchAll" ma:showField="CatchAllData" ma:web="5067c814-4b34-462c-a21d-c185ff6548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3B7F6B-5CFD-4691-B03E-E4DAD59F37E0}">
  <ds:schemaRefs>
    <ds:schemaRef ds:uri="http://schemas.microsoft.com/sharepoint/v3/contenttype/forms"/>
  </ds:schemaRefs>
</ds:datastoreItem>
</file>

<file path=customXml/itemProps2.xml><?xml version="1.0" encoding="utf-8"?>
<ds:datastoreItem xmlns:ds="http://schemas.openxmlformats.org/officeDocument/2006/customXml" ds:itemID="{9EEEB36F-C64F-4ABA-90E7-2CCAACDBFC06}">
  <ds:schemaRefs>
    <ds:schemaRef ds:uri="http://schemas.microsoft.com/office/2006/metadata/properties"/>
    <ds:schemaRef ds:uri="http://schemas.microsoft.com/office/infopath/2007/PartnerControls"/>
    <ds:schemaRef ds:uri="785685f2-c2e1-4352-89aa-3faca8eaba52"/>
    <ds:schemaRef ds:uri="5067c814-4b34-462c-a21d-c185ff6548d2"/>
  </ds:schemaRefs>
</ds:datastoreItem>
</file>

<file path=customXml/itemProps3.xml><?xml version="1.0" encoding="utf-8"?>
<ds:datastoreItem xmlns:ds="http://schemas.openxmlformats.org/officeDocument/2006/customXml" ds:itemID="{903470A9-F304-44C8-A3F9-CC803608C5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5685f2-c2e1-4352-89aa-3faca8eaba52"/>
    <ds:schemaRef ds:uri="5067c814-4b34-462c-a21d-c185ff6548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9561</TotalTime>
  <Words>2653</Words>
  <Application>Microsoft Office PowerPoint</Application>
  <PresentationFormat>On-screen Show (16:9)</PresentationFormat>
  <Paragraphs>410</Paragraphs>
  <Slides>36</Slides>
  <Notes>28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36</vt:i4>
      </vt:variant>
    </vt:vector>
  </HeadingPairs>
  <TitlesOfParts>
    <vt:vector size="42" baseType="lpstr">
      <vt:lpstr>Arial</vt:lpstr>
      <vt:lpstr>Calibri</vt:lpstr>
      <vt:lpstr>Courier New</vt:lpstr>
      <vt:lpstr>Google Sans</vt:lpstr>
      <vt:lpstr>Simple Light</vt:lpstr>
      <vt:lpstr>Office Theme</vt:lpstr>
      <vt:lpstr>     Projected climate, heat waves and extreme weather     for the 21st Century       Dan Cayan, Dave Pierce, Julie Kalansky, Scripps Institution of Oceanography, UCSD</vt:lpstr>
      <vt:lpstr> What’s New  from the Climate Scenarios Project?   </vt:lpstr>
      <vt:lpstr>Grid resolution across model generations</vt:lpstr>
      <vt:lpstr>    Dynamical downscaling</vt:lpstr>
      <vt:lpstr>   LOCA-Hybrid Downscaling</vt:lpstr>
      <vt:lpstr> Project Goals and Objectives </vt:lpstr>
      <vt:lpstr>Observed 2020 daytime Tmax    Southern California Coast</vt:lpstr>
      <vt:lpstr> climate model projected WARMING is SUBSTANTIAL Due to greenhouse gas build-up we are already warming and committed to more warming amount of warming in future  depends on greenhouse gas emissions Along coastal margin, warming will likely be less than inland because ocean buffers temperature rise</vt:lpstr>
      <vt:lpstr> Large set of downscaled projections provides        lens to quantify Hot Extremes                 Change (deg F) Warmest day of the Year  2070-2100 vs. 1976-2005      </vt:lpstr>
      <vt:lpstr>   Targeted Extreme Case Studies to inform planning and adaptation</vt:lpstr>
      <vt:lpstr>Deliverables and Time Table</vt:lpstr>
      <vt:lpstr>Extra slides</vt:lpstr>
      <vt:lpstr>Data and Analyses Produced</vt:lpstr>
      <vt:lpstr>Priority Projections *</vt:lpstr>
      <vt:lpstr>Downscaling 101</vt:lpstr>
      <vt:lpstr>Dynamical downscaling - Variables</vt:lpstr>
      <vt:lpstr>Project Timeline</vt:lpstr>
      <vt:lpstr>Stakeholder Engagement - Approach</vt:lpstr>
      <vt:lpstr>Stakeholder Engagement - Goals</vt:lpstr>
      <vt:lpstr>Project Team &amp; Structure </vt:lpstr>
      <vt:lpstr>Future Hydrology</vt:lpstr>
      <vt:lpstr>Future Sea Level Extremes</vt:lpstr>
      <vt:lpstr>LOCA Requirements </vt:lpstr>
      <vt:lpstr>Blank slide</vt:lpstr>
      <vt:lpstr>Bias correction</vt:lpstr>
      <vt:lpstr>Hydrologic Modeling Overview</vt:lpstr>
      <vt:lpstr>Validation of Historical Hydrology</vt:lpstr>
      <vt:lpstr>Future Hydrology Model Framework</vt:lpstr>
      <vt:lpstr>Timeline and Summary Report</vt:lpstr>
      <vt:lpstr>Who are stakeholders?</vt:lpstr>
      <vt:lpstr>Timeline of Activities</vt:lpstr>
      <vt:lpstr>Step 1: Key Informant Interviews (Apr-Jun)</vt:lpstr>
      <vt:lpstr>Step 2: Workshop + Surveys (late summer/early fall)</vt:lpstr>
      <vt:lpstr>Step 3: Ongoing Working Group Meetings</vt:lpstr>
      <vt:lpstr>Outputs</vt:lpstr>
      <vt:lpstr>Timeline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Climate Projections for California</dc:title>
  <dc:creator>California Energy Commission</dc:creator>
  <cp:lastModifiedBy>Field, Emily@Energy</cp:lastModifiedBy>
  <cp:revision>32</cp:revision>
  <dcterms:modified xsi:type="dcterms:W3CDTF">2024-08-14T22:41:02Z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0x01010061DC9A153AAEEE45BACE06E01F8272AC</vt:lpwstr>
  </property>
  <property fmtid="{D5CDD505-2E9C-101B-9397-08002B2CF9AE}" pid="3" name="MediaServiceImageTags">
    <vt:lpwstr/>
  </property>
</Properties>
</file>