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6" r:id="rId5"/>
    <p:sldMasterId id="2147483669" r:id="rId6"/>
    <p:sldMasterId id="2147483704" r:id="rId7"/>
    <p:sldMasterId id="2147483706" r:id="rId8"/>
    <p:sldMasterId id="2147483708" r:id="rId9"/>
  </p:sldMasterIdLst>
  <p:notesMasterIdLst>
    <p:notesMasterId r:id="rId29"/>
  </p:notesMasterIdLst>
  <p:sldIdLst>
    <p:sldId id="256" r:id="rId10"/>
    <p:sldId id="257" r:id="rId11"/>
    <p:sldId id="258" r:id="rId12"/>
    <p:sldId id="259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Gill Sans" panose="020B0604020202020204" charset="0"/>
      <p:regular r:id="rId34"/>
      <p:bold r:id="rId35"/>
    </p:embeddedFont>
    <p:embeddedFont>
      <p:font typeface="Helvetica Neue" panose="020B0604020202020204" charset="0"/>
      <p:regular r:id="rId36"/>
      <p:bold r:id="rId37"/>
      <p:italic r:id="rId38"/>
      <p:boldItalic r:id="rId39"/>
    </p:embeddedFont>
    <p:embeddedFont>
      <p:font typeface="Helvetica Neue Light" panose="020B0604020202020204" charset="0"/>
      <p:regular r:id="rId40"/>
      <p:bold r:id="rId41"/>
      <p:italic r:id="rId42"/>
      <p:boldItalic r:id="rId43"/>
    </p:embeddedFont>
    <p:embeddedFont>
      <p:font typeface="Libre Caslon Text" panose="020B0604020202020204" charset="0"/>
      <p:regular r:id="rId44"/>
      <p:bold r:id="rId45"/>
      <p:italic r:id="rId46"/>
    </p:embeddedFont>
    <p:embeddedFont>
      <p:font typeface="Merriweather Sans" pitchFamily="2" charset="0"/>
      <p:regular r:id="rId47"/>
      <p:bold r:id="rId48"/>
      <p:italic r:id="rId49"/>
      <p:boldItalic r:id="rId50"/>
    </p:embeddedFont>
    <p:embeddedFont>
      <p:font typeface="Nunito" pitchFamily="2" charset="0"/>
      <p:regular r:id="rId51"/>
      <p:bold r:id="rId52"/>
      <p:italic r:id="rId53"/>
      <p:boldItalic r:id="rId54"/>
    </p:embeddedFont>
    <p:embeddedFont>
      <p:font typeface="Nunito SemiBold" pitchFamily="2" charset="0"/>
      <p:regular r:id="rId55"/>
      <p:bold r:id="rId56"/>
      <p:italic r:id="rId57"/>
      <p:boldItalic r:id="rId58"/>
    </p:embeddedFont>
    <p:embeddedFont>
      <p:font typeface="Open Sans" panose="020B0606030504020204" pitchFamily="34" charset="0"/>
      <p:regular r:id="rId59"/>
      <p:bold r:id="rId60"/>
      <p:italic r:id="rId61"/>
      <p:boldItalic r:id="rId62"/>
    </p:embeddedFont>
    <p:embeddedFont>
      <p:font typeface="Oswald" panose="00000500000000000000" pitchFamily="2" charset="0"/>
      <p:regular r:id="rId63"/>
      <p:bold r:id="rId64"/>
    </p:embeddedFont>
    <p:embeddedFont>
      <p:font typeface="Quattrocento Sans" panose="020B0502050000020003" pitchFamily="34" charset="0"/>
      <p:regular r:id="rId65"/>
      <p:bold r:id="rId66"/>
      <p:italic r:id="rId67"/>
      <p:boldItalic r:id="rId6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8" roundtripDataSignature="AMtx7miuI0VtxKcxMmfYBbr7jmQRoPEt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0C81F0-CCF6-4A74-ABFD-C6E8E13F161C}" v="41" dt="2022-09-20T18:07:54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1" autoAdjust="0"/>
    <p:restoredTop sz="86455" autoAdjust="0"/>
  </p:normalViewPr>
  <p:slideViewPr>
    <p:cSldViewPr snapToGrid="0">
      <p:cViewPr varScale="1">
        <p:scale>
          <a:sx n="62" d="100"/>
          <a:sy n="62" d="100"/>
        </p:scale>
        <p:origin x="90" y="498"/>
      </p:cViewPr>
      <p:guideLst/>
    </p:cSldViewPr>
  </p:slideViewPr>
  <p:outlineViewPr>
    <p:cViewPr>
      <p:scale>
        <a:sx n="33" d="100"/>
        <a:sy n="33" d="100"/>
      </p:scale>
      <p:origin x="0" y="-706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63" Type="http://schemas.openxmlformats.org/officeDocument/2006/relationships/font" Target="fonts/font34.fntdata"/><Relationship Id="rId68" Type="http://schemas.openxmlformats.org/officeDocument/2006/relationships/font" Target="fonts/font39.fntdata"/><Relationship Id="rId89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font" Target="fonts/font24.fntdata"/><Relationship Id="rId58" Type="http://schemas.openxmlformats.org/officeDocument/2006/relationships/font" Target="fonts/font29.fntdata"/><Relationship Id="rId66" Type="http://schemas.openxmlformats.org/officeDocument/2006/relationships/font" Target="fonts/font37.fntdata"/><Relationship Id="rId5" Type="http://schemas.openxmlformats.org/officeDocument/2006/relationships/slideMaster" Target="slideMasters/slideMaster2.xml"/><Relationship Id="rId61" Type="http://schemas.openxmlformats.org/officeDocument/2006/relationships/font" Target="fonts/font32.fntdata"/><Relationship Id="rId90" Type="http://schemas.openxmlformats.org/officeDocument/2006/relationships/viewProps" Target="viewProp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font" Target="fonts/font27.fntdata"/><Relationship Id="rId64" Type="http://schemas.openxmlformats.org/officeDocument/2006/relationships/font" Target="fonts/font35.fntdata"/><Relationship Id="rId8" Type="http://schemas.openxmlformats.org/officeDocument/2006/relationships/slideMaster" Target="slideMasters/slideMaster5.xml"/><Relationship Id="rId51" Type="http://schemas.openxmlformats.org/officeDocument/2006/relationships/font" Target="fonts/font22.fntdata"/><Relationship Id="rId9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59" Type="http://schemas.openxmlformats.org/officeDocument/2006/relationships/font" Target="fonts/font30.fntdata"/><Relationship Id="rId67" Type="http://schemas.openxmlformats.org/officeDocument/2006/relationships/font" Target="fonts/font38.fntdata"/><Relationship Id="rId20" Type="http://schemas.openxmlformats.org/officeDocument/2006/relationships/slide" Target="slides/slide11.xml"/><Relationship Id="rId41" Type="http://schemas.openxmlformats.org/officeDocument/2006/relationships/font" Target="fonts/font12.fntdata"/><Relationship Id="rId54" Type="http://schemas.openxmlformats.org/officeDocument/2006/relationships/font" Target="fonts/font25.fntdata"/><Relationship Id="rId62" Type="http://schemas.openxmlformats.org/officeDocument/2006/relationships/font" Target="fonts/font33.fntdata"/><Relationship Id="rId88" Type="http://customschemas.google.com/relationships/presentationmetadata" Target="metadata"/><Relationship Id="rId9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57" Type="http://schemas.openxmlformats.org/officeDocument/2006/relationships/font" Target="fonts/font28.fntdata"/><Relationship Id="rId10" Type="http://schemas.openxmlformats.org/officeDocument/2006/relationships/slide" Target="slides/slide1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60" Type="http://schemas.openxmlformats.org/officeDocument/2006/relationships/font" Target="fonts/font31.fntdata"/><Relationship Id="rId65" Type="http://schemas.openxmlformats.org/officeDocument/2006/relationships/font" Target="fonts/font36.fntdata"/><Relationship Id="rId9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font" Target="fonts/font10.fntdata"/><Relationship Id="rId34" Type="http://schemas.openxmlformats.org/officeDocument/2006/relationships/font" Target="fonts/font5.fntdata"/><Relationship Id="rId50" Type="http://schemas.openxmlformats.org/officeDocument/2006/relationships/font" Target="fonts/font21.fntdata"/><Relationship Id="rId55" Type="http://schemas.openxmlformats.org/officeDocument/2006/relationships/font" Target="fonts/font26.fntdata"/><Relationship Id="rId7" Type="http://schemas.openxmlformats.org/officeDocument/2006/relationships/slideMaster" Target="slideMasters/slideMaster4.xml"/><Relationship Id="rId9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helm, Susan@Energy" userId="5ed20752-d5d1-4cec-8bc6-2afe5167eb7c" providerId="ADAL" clId="{4F0C81F0-CCF6-4A74-ABFD-C6E8E13F161C}"/>
    <pc:docChg chg="undo custSel modSld">
      <pc:chgData name="Wilhelm, Susan@Energy" userId="5ed20752-d5d1-4cec-8bc6-2afe5167eb7c" providerId="ADAL" clId="{4F0C81F0-CCF6-4A74-ABFD-C6E8E13F161C}" dt="2022-09-21T00:07:34.984" v="3208" actId="962"/>
      <pc:docMkLst>
        <pc:docMk/>
      </pc:docMkLst>
      <pc:sldChg chg="modSp mod">
        <pc:chgData name="Wilhelm, Susan@Energy" userId="5ed20752-d5d1-4cec-8bc6-2afe5167eb7c" providerId="ADAL" clId="{4F0C81F0-CCF6-4A74-ABFD-C6E8E13F161C}" dt="2022-09-20T23:46:01.322" v="2979" actId="13244"/>
        <pc:sldMkLst>
          <pc:docMk/>
          <pc:sldMk cId="0" sldId="256"/>
        </pc:sldMkLst>
        <pc:spChg chg="mod">
          <ac:chgData name="Wilhelm, Susan@Energy" userId="5ed20752-d5d1-4cec-8bc6-2afe5167eb7c" providerId="ADAL" clId="{4F0C81F0-CCF6-4A74-ABFD-C6E8E13F161C}" dt="2022-09-20T18:06:48.493" v="2920" actId="33553"/>
          <ac:spMkLst>
            <pc:docMk/>
            <pc:sldMk cId="0" sldId="256"/>
            <ac:spMk id="431" creationId="{00000000-0000-0000-0000-000000000000}"/>
          </ac:spMkLst>
        </pc:spChg>
        <pc:spChg chg="mod">
          <ac:chgData name="Wilhelm, Susan@Energy" userId="5ed20752-d5d1-4cec-8bc6-2afe5167eb7c" providerId="ADAL" clId="{4F0C81F0-CCF6-4A74-ABFD-C6E8E13F161C}" dt="2022-09-19T22:00:09.174" v="29" actId="962"/>
          <ac:spMkLst>
            <pc:docMk/>
            <pc:sldMk cId="0" sldId="256"/>
            <ac:spMk id="433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0T23:45:22.128" v="2973" actId="13244"/>
          <ac:spMkLst>
            <pc:docMk/>
            <pc:sldMk cId="0" sldId="256"/>
            <ac:spMk id="435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0T23:45:47.271" v="2977" actId="13244"/>
          <ac:spMkLst>
            <pc:docMk/>
            <pc:sldMk cId="0" sldId="256"/>
            <ac:spMk id="436" creationId="{00000000-0000-0000-0000-000000000000}"/>
          </ac:spMkLst>
        </pc:spChg>
        <pc:spChg chg="mod ord">
          <ac:chgData name="Wilhelm, Susan@Energy" userId="5ed20752-d5d1-4cec-8bc6-2afe5167eb7c" providerId="ADAL" clId="{4F0C81F0-CCF6-4A74-ABFD-C6E8E13F161C}" dt="2022-09-20T23:45:33.669" v="2975" actId="13244"/>
          <ac:spMkLst>
            <pc:docMk/>
            <pc:sldMk cId="0" sldId="256"/>
            <ac:spMk id="439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0T23:46:01.322" v="2979" actId="13244"/>
          <ac:spMkLst>
            <pc:docMk/>
            <pc:sldMk cId="0" sldId="256"/>
            <ac:spMk id="440" creationId="{00000000-0000-0000-0000-000000000000}"/>
          </ac:spMkLst>
        </pc:spChg>
        <pc:picChg chg="mod">
          <ac:chgData name="Wilhelm, Susan@Energy" userId="5ed20752-d5d1-4cec-8bc6-2afe5167eb7c" providerId="ADAL" clId="{4F0C81F0-CCF6-4A74-ABFD-C6E8E13F161C}" dt="2022-09-19T21:59:49.195" v="0" actId="962"/>
          <ac:picMkLst>
            <pc:docMk/>
            <pc:sldMk cId="0" sldId="256"/>
            <ac:picMk id="430" creationId="{00000000-0000-0000-0000-000000000000}"/>
          </ac:picMkLst>
        </pc:picChg>
        <pc:picChg chg="mod">
          <ac:chgData name="Wilhelm, Susan@Energy" userId="5ed20752-d5d1-4cec-8bc6-2afe5167eb7c" providerId="ADAL" clId="{4F0C81F0-CCF6-4A74-ABFD-C6E8E13F161C}" dt="2022-09-19T21:59:59.059" v="28" actId="962"/>
          <ac:picMkLst>
            <pc:docMk/>
            <pc:sldMk cId="0" sldId="256"/>
            <ac:picMk id="432" creationId="{00000000-0000-0000-0000-000000000000}"/>
          </ac:picMkLst>
        </pc:picChg>
      </pc:sldChg>
      <pc:sldChg chg="modSp mod">
        <pc:chgData name="Wilhelm, Susan@Energy" userId="5ed20752-d5d1-4cec-8bc6-2afe5167eb7c" providerId="ADAL" clId="{4F0C81F0-CCF6-4A74-ABFD-C6E8E13F161C}" dt="2022-09-20T23:52:16.631" v="3049" actId="13244"/>
        <pc:sldMkLst>
          <pc:docMk/>
          <pc:sldMk cId="0" sldId="257"/>
        </pc:sldMkLst>
        <pc:spChg chg="ord">
          <ac:chgData name="Wilhelm, Susan@Energy" userId="5ed20752-d5d1-4cec-8bc6-2afe5167eb7c" providerId="ADAL" clId="{4F0C81F0-CCF6-4A74-ABFD-C6E8E13F161C}" dt="2022-09-20T23:46:20.122" v="2980" actId="13244"/>
          <ac:spMkLst>
            <pc:docMk/>
            <pc:sldMk cId="0" sldId="257"/>
            <ac:spMk id="448" creationId="{00000000-0000-0000-0000-000000000000}"/>
          </ac:spMkLst>
        </pc:spChg>
        <pc:picChg chg="mod ord">
          <ac:chgData name="Wilhelm, Susan@Energy" userId="5ed20752-d5d1-4cec-8bc6-2afe5167eb7c" providerId="ADAL" clId="{4F0C81F0-CCF6-4A74-ABFD-C6E8E13F161C}" dt="2022-09-20T23:48:03.752" v="2995" actId="962"/>
          <ac:picMkLst>
            <pc:docMk/>
            <pc:sldMk cId="0" sldId="257"/>
            <ac:picMk id="447" creationId="{00000000-0000-0000-0000-000000000000}"/>
          </ac:picMkLst>
        </pc:picChg>
        <pc:picChg chg="mod">
          <ac:chgData name="Wilhelm, Susan@Energy" userId="5ed20752-d5d1-4cec-8bc6-2afe5167eb7c" providerId="ADAL" clId="{4F0C81F0-CCF6-4A74-ABFD-C6E8E13F161C}" dt="2022-09-20T23:47:17.178" v="2987" actId="962"/>
          <ac:picMkLst>
            <pc:docMk/>
            <pc:sldMk cId="0" sldId="257"/>
            <ac:picMk id="449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0T23:47:02.976" v="2984" actId="962"/>
          <ac:picMkLst>
            <pc:docMk/>
            <pc:sldMk cId="0" sldId="257"/>
            <ac:picMk id="450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0T23:51:02.131" v="3032" actId="13244"/>
          <ac:picMkLst>
            <pc:docMk/>
            <pc:sldMk cId="0" sldId="257"/>
            <ac:picMk id="451" creationId="{00000000-0000-0000-0000-000000000000}"/>
          </ac:picMkLst>
        </pc:picChg>
        <pc:picChg chg="mod">
          <ac:chgData name="Wilhelm, Susan@Energy" userId="5ed20752-d5d1-4cec-8bc6-2afe5167eb7c" providerId="ADAL" clId="{4F0C81F0-CCF6-4A74-ABFD-C6E8E13F161C}" dt="2022-09-20T23:48:10.108" v="2996" actId="962"/>
          <ac:picMkLst>
            <pc:docMk/>
            <pc:sldMk cId="0" sldId="257"/>
            <ac:picMk id="452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0T23:47:57.131" v="2992" actId="962"/>
          <ac:picMkLst>
            <pc:docMk/>
            <pc:sldMk cId="0" sldId="257"/>
            <ac:picMk id="453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0T23:51:10.253" v="3033" actId="13244"/>
          <ac:picMkLst>
            <pc:docMk/>
            <pc:sldMk cId="0" sldId="257"/>
            <ac:picMk id="454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0T23:51:36.114" v="3037" actId="13244"/>
          <ac:picMkLst>
            <pc:docMk/>
            <pc:sldMk cId="0" sldId="257"/>
            <ac:picMk id="455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0T23:50:57.371" v="3031" actId="13244"/>
          <ac:picMkLst>
            <pc:docMk/>
            <pc:sldMk cId="0" sldId="257"/>
            <ac:picMk id="456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0T23:51:30.579" v="3036" actId="13244"/>
          <ac:picMkLst>
            <pc:docMk/>
            <pc:sldMk cId="0" sldId="257"/>
            <ac:picMk id="457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0T23:51:50.708" v="3041" actId="13244"/>
          <ac:picMkLst>
            <pc:docMk/>
            <pc:sldMk cId="0" sldId="257"/>
            <ac:picMk id="458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0T23:51:54.949" v="3042" actId="13244"/>
          <ac:picMkLst>
            <pc:docMk/>
            <pc:sldMk cId="0" sldId="257"/>
            <ac:picMk id="459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0T23:52:07.984" v="3046" actId="962"/>
          <ac:picMkLst>
            <pc:docMk/>
            <pc:sldMk cId="0" sldId="257"/>
            <ac:picMk id="460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0T23:52:13.343" v="3048" actId="962"/>
          <ac:picMkLst>
            <pc:docMk/>
            <pc:sldMk cId="0" sldId="257"/>
            <ac:picMk id="461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0T23:52:16.631" v="3049" actId="13244"/>
          <ac:picMkLst>
            <pc:docMk/>
            <pc:sldMk cId="0" sldId="257"/>
            <ac:picMk id="462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0T23:52:00.733" v="3044" actId="962"/>
          <ac:picMkLst>
            <pc:docMk/>
            <pc:sldMk cId="0" sldId="257"/>
            <ac:picMk id="463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0T23:50:47.978" v="3030" actId="13244"/>
          <ac:picMkLst>
            <pc:docMk/>
            <pc:sldMk cId="0" sldId="257"/>
            <ac:picMk id="464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0T23:51:46.395" v="3040" actId="13244"/>
          <ac:picMkLst>
            <pc:docMk/>
            <pc:sldMk cId="0" sldId="257"/>
            <ac:picMk id="465" creationId="{00000000-0000-0000-0000-000000000000}"/>
          </ac:picMkLst>
        </pc:picChg>
      </pc:sldChg>
      <pc:sldChg chg="modSp mod">
        <pc:chgData name="Wilhelm, Susan@Energy" userId="5ed20752-d5d1-4cec-8bc6-2afe5167eb7c" providerId="ADAL" clId="{4F0C81F0-CCF6-4A74-ABFD-C6E8E13F161C}" dt="2022-09-20T18:06:52.140" v="2921" actId="33553"/>
        <pc:sldMkLst>
          <pc:docMk/>
          <pc:sldMk cId="0" sldId="258"/>
        </pc:sldMkLst>
        <pc:spChg chg="mod">
          <ac:chgData name="Wilhelm, Susan@Energy" userId="5ed20752-d5d1-4cec-8bc6-2afe5167eb7c" providerId="ADAL" clId="{4F0C81F0-CCF6-4A74-ABFD-C6E8E13F161C}" dt="2022-09-19T22:02:04.815" v="744" actId="962"/>
          <ac:spMkLst>
            <pc:docMk/>
            <pc:sldMk cId="0" sldId="258"/>
            <ac:spMk id="470" creationId="{00000000-0000-0000-0000-000000000000}"/>
          </ac:spMkLst>
        </pc:spChg>
        <pc:spChg chg="mod">
          <ac:chgData name="Wilhelm, Susan@Energy" userId="5ed20752-d5d1-4cec-8bc6-2afe5167eb7c" providerId="ADAL" clId="{4F0C81F0-CCF6-4A74-ABFD-C6E8E13F161C}" dt="2022-09-19T22:08:40.458" v="856" actId="962"/>
          <ac:spMkLst>
            <pc:docMk/>
            <pc:sldMk cId="0" sldId="258"/>
            <ac:spMk id="471" creationId="{00000000-0000-0000-0000-000000000000}"/>
          </ac:spMkLst>
        </pc:spChg>
        <pc:spChg chg="mod">
          <ac:chgData name="Wilhelm, Susan@Energy" userId="5ed20752-d5d1-4cec-8bc6-2afe5167eb7c" providerId="ADAL" clId="{4F0C81F0-CCF6-4A74-ABFD-C6E8E13F161C}" dt="2022-09-20T18:06:52.140" v="2921" actId="33553"/>
          <ac:spMkLst>
            <pc:docMk/>
            <pc:sldMk cId="0" sldId="258"/>
            <ac:spMk id="472" creationId="{00000000-0000-0000-0000-000000000000}"/>
          </ac:spMkLst>
        </pc:spChg>
        <pc:spChg chg="mod">
          <ac:chgData name="Wilhelm, Susan@Energy" userId="5ed20752-d5d1-4cec-8bc6-2afe5167eb7c" providerId="ADAL" clId="{4F0C81F0-CCF6-4A74-ABFD-C6E8E13F161C}" dt="2022-09-19T22:08:46.531" v="861" actId="20577"/>
          <ac:spMkLst>
            <pc:docMk/>
            <pc:sldMk cId="0" sldId="258"/>
            <ac:spMk id="474" creationId="{00000000-0000-0000-0000-000000000000}"/>
          </ac:spMkLst>
        </pc:spChg>
        <pc:grpChg chg="mod">
          <ac:chgData name="Wilhelm, Susan@Energy" userId="5ed20752-d5d1-4cec-8bc6-2afe5167eb7c" providerId="ADAL" clId="{4F0C81F0-CCF6-4A74-ABFD-C6E8E13F161C}" dt="2022-09-19T22:09:33.897" v="863" actId="962"/>
          <ac:grpSpMkLst>
            <pc:docMk/>
            <pc:sldMk cId="0" sldId="258"/>
            <ac:grpSpMk id="476" creationId="{00000000-0000-0000-0000-000000000000}"/>
          </ac:grpSpMkLst>
        </pc:grpChg>
        <pc:grpChg chg="mod">
          <ac:chgData name="Wilhelm, Susan@Energy" userId="5ed20752-d5d1-4cec-8bc6-2afe5167eb7c" providerId="ADAL" clId="{4F0C81F0-CCF6-4A74-ABFD-C6E8E13F161C}" dt="2022-09-19T22:09:38.265" v="864" actId="962"/>
          <ac:grpSpMkLst>
            <pc:docMk/>
            <pc:sldMk cId="0" sldId="258"/>
            <ac:grpSpMk id="480" creationId="{00000000-0000-0000-0000-000000000000}"/>
          </ac:grpSpMkLst>
        </pc:grpChg>
        <pc:grpChg chg="mod">
          <ac:chgData name="Wilhelm, Susan@Energy" userId="5ed20752-d5d1-4cec-8bc6-2afe5167eb7c" providerId="ADAL" clId="{4F0C81F0-CCF6-4A74-ABFD-C6E8E13F161C}" dt="2022-09-19T22:09:43.031" v="865" actId="962"/>
          <ac:grpSpMkLst>
            <pc:docMk/>
            <pc:sldMk cId="0" sldId="258"/>
            <ac:grpSpMk id="488" creationId="{00000000-0000-0000-0000-000000000000}"/>
          </ac:grpSpMkLst>
        </pc:grpChg>
        <pc:grpChg chg="mod">
          <ac:chgData name="Wilhelm, Susan@Energy" userId="5ed20752-d5d1-4cec-8bc6-2afe5167eb7c" providerId="ADAL" clId="{4F0C81F0-CCF6-4A74-ABFD-C6E8E13F161C}" dt="2022-09-19T22:09:45.606" v="866" actId="962"/>
          <ac:grpSpMkLst>
            <pc:docMk/>
            <pc:sldMk cId="0" sldId="258"/>
            <ac:grpSpMk id="499" creationId="{00000000-0000-0000-0000-000000000000}"/>
          </ac:grpSpMkLst>
        </pc:grpChg>
        <pc:grpChg chg="mod">
          <ac:chgData name="Wilhelm, Susan@Energy" userId="5ed20752-d5d1-4cec-8bc6-2afe5167eb7c" providerId="ADAL" clId="{4F0C81F0-CCF6-4A74-ABFD-C6E8E13F161C}" dt="2022-09-19T22:09:47.089" v="867" actId="962"/>
          <ac:grpSpMkLst>
            <pc:docMk/>
            <pc:sldMk cId="0" sldId="258"/>
            <ac:grpSpMk id="510" creationId="{00000000-0000-0000-0000-000000000000}"/>
          </ac:grpSpMkLst>
        </pc:grpChg>
        <pc:grpChg chg="mod">
          <ac:chgData name="Wilhelm, Susan@Energy" userId="5ed20752-d5d1-4cec-8bc6-2afe5167eb7c" providerId="ADAL" clId="{4F0C81F0-CCF6-4A74-ABFD-C6E8E13F161C}" dt="2022-09-19T22:09:49.468" v="868" actId="962"/>
          <ac:grpSpMkLst>
            <pc:docMk/>
            <pc:sldMk cId="0" sldId="258"/>
            <ac:grpSpMk id="522" creationId="{00000000-0000-0000-0000-000000000000}"/>
          </ac:grpSpMkLst>
        </pc:grpChg>
        <pc:cxnChg chg="mod">
          <ac:chgData name="Wilhelm, Susan@Energy" userId="5ed20752-d5d1-4cec-8bc6-2afe5167eb7c" providerId="ADAL" clId="{4F0C81F0-CCF6-4A74-ABFD-C6E8E13F161C}" dt="2022-09-19T22:09:31.657" v="862" actId="962"/>
          <ac:cxnSpMkLst>
            <pc:docMk/>
            <pc:sldMk cId="0" sldId="258"/>
            <ac:cxnSpMk id="473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09:52.950" v="869" actId="962"/>
          <ac:cxnSpMkLst>
            <pc:docMk/>
            <pc:sldMk cId="0" sldId="258"/>
            <ac:cxnSpMk id="535" creationId="{00000000-0000-0000-0000-000000000000}"/>
          </ac:cxnSpMkLst>
        </pc:cxnChg>
      </pc:sldChg>
      <pc:sldChg chg="addSp modSp mod">
        <pc:chgData name="Wilhelm, Susan@Energy" userId="5ed20752-d5d1-4cec-8bc6-2afe5167eb7c" providerId="ADAL" clId="{4F0C81F0-CCF6-4A74-ABFD-C6E8E13F161C}" dt="2022-09-20T23:54:18.396" v="3061" actId="13244"/>
        <pc:sldMkLst>
          <pc:docMk/>
          <pc:sldMk cId="0" sldId="259"/>
        </pc:sldMkLst>
        <pc:spChg chg="add mod ord">
          <ac:chgData name="Wilhelm, Susan@Energy" userId="5ed20752-d5d1-4cec-8bc6-2afe5167eb7c" providerId="ADAL" clId="{4F0C81F0-CCF6-4A74-ABFD-C6E8E13F161C}" dt="2022-09-20T23:54:18.396" v="3061" actId="13244"/>
          <ac:spMkLst>
            <pc:docMk/>
            <pc:sldMk cId="0" sldId="259"/>
            <ac:spMk id="2" creationId="{73F51F24-F272-BF67-740E-A2DB8726C7B7}"/>
          </ac:spMkLst>
        </pc:spChg>
        <pc:spChg chg="ord">
          <ac:chgData name="Wilhelm, Susan@Energy" userId="5ed20752-d5d1-4cec-8bc6-2afe5167eb7c" providerId="ADAL" clId="{4F0C81F0-CCF6-4A74-ABFD-C6E8E13F161C}" dt="2022-09-20T23:53:44.670" v="3057" actId="13244"/>
          <ac:spMkLst>
            <pc:docMk/>
            <pc:sldMk cId="0" sldId="259"/>
            <ac:spMk id="540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0T23:53:35.133" v="3055" actId="13244"/>
          <ac:spMkLst>
            <pc:docMk/>
            <pc:sldMk cId="0" sldId="259"/>
            <ac:spMk id="542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0T23:53:59.880" v="3058" actId="13244"/>
          <ac:spMkLst>
            <pc:docMk/>
            <pc:sldMk cId="0" sldId="259"/>
            <ac:spMk id="547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0T23:54:10.417" v="3060" actId="13244"/>
          <ac:spMkLst>
            <pc:docMk/>
            <pc:sldMk cId="0" sldId="259"/>
            <ac:spMk id="548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0T23:54:06.031" v="3059" actId="13244"/>
          <ac:spMkLst>
            <pc:docMk/>
            <pc:sldMk cId="0" sldId="259"/>
            <ac:spMk id="550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0T23:53:12.179" v="3050" actId="13244"/>
          <ac:spMkLst>
            <pc:docMk/>
            <pc:sldMk cId="0" sldId="259"/>
            <ac:spMk id="556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0T23:53:14.804" v="3051" actId="13244"/>
          <ac:spMkLst>
            <pc:docMk/>
            <pc:sldMk cId="0" sldId="259"/>
            <ac:spMk id="557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0T23:53:17.220" v="3052" actId="13244"/>
          <ac:spMkLst>
            <pc:docMk/>
            <pc:sldMk cId="0" sldId="259"/>
            <ac:spMk id="558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0T23:53:19.278" v="3053" actId="13244"/>
          <ac:spMkLst>
            <pc:docMk/>
            <pc:sldMk cId="0" sldId="259"/>
            <ac:spMk id="559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0T23:53:21.734" v="3054" actId="13244"/>
          <ac:spMkLst>
            <pc:docMk/>
            <pc:sldMk cId="0" sldId="259"/>
            <ac:spMk id="560" creationId="{00000000-0000-0000-0000-000000000000}"/>
          </ac:spMkLst>
        </pc:spChg>
        <pc:picChg chg="mod">
          <ac:chgData name="Wilhelm, Susan@Energy" userId="5ed20752-d5d1-4cec-8bc6-2afe5167eb7c" providerId="ADAL" clId="{4F0C81F0-CCF6-4A74-ABFD-C6E8E13F161C}" dt="2022-09-19T22:10:38.904" v="885" actId="962"/>
          <ac:picMkLst>
            <pc:docMk/>
            <pc:sldMk cId="0" sldId="259"/>
            <ac:picMk id="568" creationId="{00000000-0000-0000-0000-000000000000}"/>
          </ac:picMkLst>
        </pc:picChg>
        <pc:picChg chg="mod">
          <ac:chgData name="Wilhelm, Susan@Energy" userId="5ed20752-d5d1-4cec-8bc6-2afe5167eb7c" providerId="ADAL" clId="{4F0C81F0-CCF6-4A74-ABFD-C6E8E13F161C}" dt="2022-09-19T22:10:40.972" v="886" actId="962"/>
          <ac:picMkLst>
            <pc:docMk/>
            <pc:sldMk cId="0" sldId="259"/>
            <ac:picMk id="569" creationId="{00000000-0000-0000-0000-000000000000}"/>
          </ac:picMkLst>
        </pc:picChg>
        <pc:picChg chg="mod">
          <ac:chgData name="Wilhelm, Susan@Energy" userId="5ed20752-d5d1-4cec-8bc6-2afe5167eb7c" providerId="ADAL" clId="{4F0C81F0-CCF6-4A74-ABFD-C6E8E13F161C}" dt="2022-09-19T22:10:43.149" v="887" actId="962"/>
          <ac:picMkLst>
            <pc:docMk/>
            <pc:sldMk cId="0" sldId="259"/>
            <ac:picMk id="570" creationId="{00000000-0000-0000-0000-000000000000}"/>
          </ac:picMkLst>
        </pc:picChg>
        <pc:picChg chg="mod">
          <ac:chgData name="Wilhelm, Susan@Energy" userId="5ed20752-d5d1-4cec-8bc6-2afe5167eb7c" providerId="ADAL" clId="{4F0C81F0-CCF6-4A74-ABFD-C6E8E13F161C}" dt="2022-09-19T22:10:45.797" v="888" actId="962"/>
          <ac:picMkLst>
            <pc:docMk/>
            <pc:sldMk cId="0" sldId="259"/>
            <ac:picMk id="571" creationId="{00000000-0000-0000-0000-000000000000}"/>
          </ac:picMkLst>
        </pc:picChg>
        <pc:picChg chg="mod">
          <ac:chgData name="Wilhelm, Susan@Energy" userId="5ed20752-d5d1-4cec-8bc6-2afe5167eb7c" providerId="ADAL" clId="{4F0C81F0-CCF6-4A74-ABFD-C6E8E13F161C}" dt="2022-09-19T22:10:48.235" v="889" actId="962"/>
          <ac:picMkLst>
            <pc:docMk/>
            <pc:sldMk cId="0" sldId="259"/>
            <ac:picMk id="572" creationId="{00000000-0000-0000-0000-000000000000}"/>
          </ac:picMkLst>
        </pc:picChg>
        <pc:cxnChg chg="mod">
          <ac:chgData name="Wilhelm, Susan@Energy" userId="5ed20752-d5d1-4cec-8bc6-2afe5167eb7c" providerId="ADAL" clId="{4F0C81F0-CCF6-4A74-ABFD-C6E8E13F161C}" dt="2022-09-19T22:09:56.764" v="870" actId="962"/>
          <ac:cxnSpMkLst>
            <pc:docMk/>
            <pc:sldMk cId="0" sldId="259"/>
            <ac:cxnSpMk id="545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10:00.038" v="871" actId="962"/>
          <ac:cxnSpMkLst>
            <pc:docMk/>
            <pc:sldMk cId="0" sldId="259"/>
            <ac:cxnSpMk id="546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10:01.938" v="872" actId="962"/>
          <ac:cxnSpMkLst>
            <pc:docMk/>
            <pc:sldMk cId="0" sldId="259"/>
            <ac:cxnSpMk id="549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10:03.236" v="873" actId="962"/>
          <ac:cxnSpMkLst>
            <pc:docMk/>
            <pc:sldMk cId="0" sldId="259"/>
            <ac:cxnSpMk id="551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10:11.749" v="874" actId="962"/>
          <ac:cxnSpMkLst>
            <pc:docMk/>
            <pc:sldMk cId="0" sldId="259"/>
            <ac:cxnSpMk id="552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10:14.743" v="875" actId="962"/>
          <ac:cxnSpMkLst>
            <pc:docMk/>
            <pc:sldMk cId="0" sldId="259"/>
            <ac:cxnSpMk id="553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10:16.505" v="876" actId="962"/>
          <ac:cxnSpMkLst>
            <pc:docMk/>
            <pc:sldMk cId="0" sldId="259"/>
            <ac:cxnSpMk id="554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10:20.188" v="877" actId="962"/>
          <ac:cxnSpMkLst>
            <pc:docMk/>
            <pc:sldMk cId="0" sldId="259"/>
            <ac:cxnSpMk id="555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10:22.967" v="878" actId="962"/>
          <ac:cxnSpMkLst>
            <pc:docMk/>
            <pc:sldMk cId="0" sldId="259"/>
            <ac:cxnSpMk id="561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10:25.195" v="879" actId="962"/>
          <ac:cxnSpMkLst>
            <pc:docMk/>
            <pc:sldMk cId="0" sldId="259"/>
            <ac:cxnSpMk id="562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10:26.865" v="880" actId="962"/>
          <ac:cxnSpMkLst>
            <pc:docMk/>
            <pc:sldMk cId="0" sldId="259"/>
            <ac:cxnSpMk id="563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10:28.545" v="881" actId="962"/>
          <ac:cxnSpMkLst>
            <pc:docMk/>
            <pc:sldMk cId="0" sldId="259"/>
            <ac:cxnSpMk id="564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10:30.615" v="882" actId="962"/>
          <ac:cxnSpMkLst>
            <pc:docMk/>
            <pc:sldMk cId="0" sldId="259"/>
            <ac:cxnSpMk id="565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10:32.773" v="883" actId="962"/>
          <ac:cxnSpMkLst>
            <pc:docMk/>
            <pc:sldMk cId="0" sldId="259"/>
            <ac:cxnSpMk id="566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10:34.814" v="884" actId="962"/>
          <ac:cxnSpMkLst>
            <pc:docMk/>
            <pc:sldMk cId="0" sldId="259"/>
            <ac:cxnSpMk id="567" creationId="{00000000-0000-0000-0000-000000000000}"/>
          </ac:cxnSpMkLst>
        </pc:cxnChg>
      </pc:sldChg>
      <pc:sldChg chg="delSp modSp mod">
        <pc:chgData name="Wilhelm, Susan@Energy" userId="5ed20752-d5d1-4cec-8bc6-2afe5167eb7c" providerId="ADAL" clId="{4F0C81F0-CCF6-4A74-ABFD-C6E8E13F161C}" dt="2022-09-20T23:55:26.372" v="3069" actId="167"/>
        <pc:sldMkLst>
          <pc:docMk/>
          <pc:sldMk cId="0" sldId="261"/>
        </pc:sldMkLst>
        <pc:spChg chg="mod ord">
          <ac:chgData name="Wilhelm, Susan@Energy" userId="5ed20752-d5d1-4cec-8bc6-2afe5167eb7c" providerId="ADAL" clId="{4F0C81F0-CCF6-4A74-ABFD-C6E8E13F161C}" dt="2022-09-20T23:55:26.372" v="3069" actId="167"/>
          <ac:spMkLst>
            <pc:docMk/>
            <pc:sldMk cId="0" sldId="261"/>
            <ac:spMk id="685" creationId="{00000000-0000-0000-0000-000000000000}"/>
          </ac:spMkLst>
        </pc:spChg>
        <pc:spChg chg="mod ord">
          <ac:chgData name="Wilhelm, Susan@Energy" userId="5ed20752-d5d1-4cec-8bc6-2afe5167eb7c" providerId="ADAL" clId="{4F0C81F0-CCF6-4A74-ABFD-C6E8E13F161C}" dt="2022-09-20T23:55:16.838" v="3068" actId="167"/>
          <ac:spMkLst>
            <pc:docMk/>
            <pc:sldMk cId="0" sldId="261"/>
            <ac:spMk id="687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0T23:55:08.987" v="3067" actId="13244"/>
          <ac:spMkLst>
            <pc:docMk/>
            <pc:sldMk cId="0" sldId="261"/>
            <ac:spMk id="688" creationId="{00000000-0000-0000-0000-000000000000}"/>
          </ac:spMkLst>
        </pc:spChg>
        <pc:spChg chg="del mod">
          <ac:chgData name="Wilhelm, Susan@Energy" userId="5ed20752-d5d1-4cec-8bc6-2afe5167eb7c" providerId="ADAL" clId="{4F0C81F0-CCF6-4A74-ABFD-C6E8E13F161C}" dt="2022-09-19T22:11:05.274" v="893" actId="478"/>
          <ac:spMkLst>
            <pc:docMk/>
            <pc:sldMk cId="0" sldId="261"/>
            <ac:spMk id="689" creationId="{00000000-0000-0000-0000-000000000000}"/>
          </ac:spMkLst>
        </pc:spChg>
        <pc:spChg chg="mod">
          <ac:chgData name="Wilhelm, Susan@Energy" userId="5ed20752-d5d1-4cec-8bc6-2afe5167eb7c" providerId="ADAL" clId="{4F0C81F0-CCF6-4A74-ABFD-C6E8E13F161C}" dt="2022-09-19T22:11:09.367" v="894" actId="962"/>
          <ac:spMkLst>
            <pc:docMk/>
            <pc:sldMk cId="0" sldId="261"/>
            <ac:spMk id="690" creationId="{00000000-0000-0000-0000-000000000000}"/>
          </ac:spMkLst>
        </pc:spChg>
        <pc:picChg chg="mod ord">
          <ac:chgData name="Wilhelm, Susan@Energy" userId="5ed20752-d5d1-4cec-8bc6-2afe5167eb7c" providerId="ADAL" clId="{4F0C81F0-CCF6-4A74-ABFD-C6E8E13F161C}" dt="2022-09-20T23:55:06.197" v="3066" actId="13244"/>
          <ac:picMkLst>
            <pc:docMk/>
            <pc:sldMk cId="0" sldId="261"/>
            <ac:picMk id="686" creationId="{00000000-0000-0000-0000-000000000000}"/>
          </ac:picMkLst>
        </pc:picChg>
      </pc:sldChg>
      <pc:sldChg chg="modSp mod">
        <pc:chgData name="Wilhelm, Susan@Energy" userId="5ed20752-d5d1-4cec-8bc6-2afe5167eb7c" providerId="ADAL" clId="{4F0C81F0-CCF6-4A74-ABFD-C6E8E13F161C}" dt="2022-09-19T22:11:14.987" v="896" actId="962"/>
        <pc:sldMkLst>
          <pc:docMk/>
          <pc:sldMk cId="0" sldId="262"/>
        </pc:sldMkLst>
        <pc:spChg chg="mod">
          <ac:chgData name="Wilhelm, Susan@Energy" userId="5ed20752-d5d1-4cec-8bc6-2afe5167eb7c" providerId="ADAL" clId="{4F0C81F0-CCF6-4A74-ABFD-C6E8E13F161C}" dt="2022-09-19T22:11:12.649" v="895" actId="962"/>
          <ac:spMkLst>
            <pc:docMk/>
            <pc:sldMk cId="0" sldId="262"/>
            <ac:spMk id="697" creationId="{00000000-0000-0000-0000-000000000000}"/>
          </ac:spMkLst>
        </pc:spChg>
        <pc:spChg chg="mod">
          <ac:chgData name="Wilhelm, Susan@Energy" userId="5ed20752-d5d1-4cec-8bc6-2afe5167eb7c" providerId="ADAL" clId="{4F0C81F0-CCF6-4A74-ABFD-C6E8E13F161C}" dt="2022-09-19T22:11:14.987" v="896" actId="962"/>
          <ac:spMkLst>
            <pc:docMk/>
            <pc:sldMk cId="0" sldId="262"/>
            <ac:spMk id="698" creationId="{00000000-0000-0000-0000-000000000000}"/>
          </ac:spMkLst>
        </pc:spChg>
      </pc:sldChg>
      <pc:sldChg chg="modSp mod">
        <pc:chgData name="Wilhelm, Susan@Energy" userId="5ed20752-d5d1-4cec-8bc6-2afe5167eb7c" providerId="ADAL" clId="{4F0C81F0-CCF6-4A74-ABFD-C6E8E13F161C}" dt="2022-09-21T00:06:52.795" v="3153" actId="13244"/>
        <pc:sldMkLst>
          <pc:docMk/>
          <pc:sldMk cId="0" sldId="263"/>
        </pc:sldMkLst>
        <pc:spChg chg="mod ord">
          <ac:chgData name="Wilhelm, Susan@Energy" userId="5ed20752-d5d1-4cec-8bc6-2afe5167eb7c" providerId="ADAL" clId="{4F0C81F0-CCF6-4A74-ABFD-C6E8E13F161C}" dt="2022-09-21T00:06:52.795" v="3153" actId="13244"/>
          <ac:spMkLst>
            <pc:docMk/>
            <pc:sldMk cId="0" sldId="263"/>
            <ac:spMk id="707" creationId="{00000000-0000-0000-0000-000000000000}"/>
          </ac:spMkLst>
        </pc:spChg>
        <pc:spChg chg="mod ord">
          <ac:chgData name="Wilhelm, Susan@Energy" userId="5ed20752-d5d1-4cec-8bc6-2afe5167eb7c" providerId="ADAL" clId="{4F0C81F0-CCF6-4A74-ABFD-C6E8E13F161C}" dt="2022-09-21T00:06:00.635" v="3147" actId="13244"/>
          <ac:spMkLst>
            <pc:docMk/>
            <pc:sldMk cId="0" sldId="263"/>
            <ac:spMk id="710" creationId="{00000000-0000-0000-0000-000000000000}"/>
          </ac:spMkLst>
        </pc:spChg>
        <pc:grpChg chg="mod">
          <ac:chgData name="Wilhelm, Susan@Energy" userId="5ed20752-d5d1-4cec-8bc6-2afe5167eb7c" providerId="ADAL" clId="{4F0C81F0-CCF6-4A74-ABFD-C6E8E13F161C}" dt="2022-09-19T22:11:20.138" v="898" actId="962"/>
          <ac:grpSpMkLst>
            <pc:docMk/>
            <pc:sldMk cId="0" sldId="263"/>
            <ac:grpSpMk id="711" creationId="{00000000-0000-0000-0000-000000000000}"/>
          </ac:grpSpMkLst>
        </pc:grpChg>
        <pc:picChg chg="mod ord">
          <ac:chgData name="Wilhelm, Susan@Energy" userId="5ed20752-d5d1-4cec-8bc6-2afe5167eb7c" providerId="ADAL" clId="{4F0C81F0-CCF6-4A74-ABFD-C6E8E13F161C}" dt="2022-09-21T00:06:48.393" v="3151" actId="13244"/>
          <ac:picMkLst>
            <pc:docMk/>
            <pc:sldMk cId="0" sldId="263"/>
            <ac:picMk id="706" creationId="{00000000-0000-0000-0000-000000000000}"/>
          </ac:picMkLst>
        </pc:picChg>
      </pc:sldChg>
      <pc:sldChg chg="modSp mod">
        <pc:chgData name="Wilhelm, Susan@Energy" userId="5ed20752-d5d1-4cec-8bc6-2afe5167eb7c" providerId="ADAL" clId="{4F0C81F0-CCF6-4A74-ABFD-C6E8E13F161C}" dt="2022-09-20T23:56:51.002" v="3082" actId="13244"/>
        <pc:sldMkLst>
          <pc:docMk/>
          <pc:sldMk cId="0" sldId="264"/>
        </pc:sldMkLst>
        <pc:spChg chg="mod ord">
          <ac:chgData name="Wilhelm, Susan@Energy" userId="5ed20752-d5d1-4cec-8bc6-2afe5167eb7c" providerId="ADAL" clId="{4F0C81F0-CCF6-4A74-ABFD-C6E8E13F161C}" dt="2022-09-20T23:56:47.737" v="3081" actId="13244"/>
          <ac:spMkLst>
            <pc:docMk/>
            <pc:sldMk cId="0" sldId="264"/>
            <ac:spMk id="726" creationId="{00000000-0000-0000-0000-000000000000}"/>
          </ac:spMkLst>
        </pc:spChg>
        <pc:grpChg chg="mod">
          <ac:chgData name="Wilhelm, Susan@Energy" userId="5ed20752-d5d1-4cec-8bc6-2afe5167eb7c" providerId="ADAL" clId="{4F0C81F0-CCF6-4A74-ABFD-C6E8E13F161C}" dt="2022-09-19T22:11:22.983" v="899" actId="962"/>
          <ac:grpSpMkLst>
            <pc:docMk/>
            <pc:sldMk cId="0" sldId="264"/>
            <ac:grpSpMk id="721" creationId="{00000000-0000-0000-0000-000000000000}"/>
          </ac:grpSpMkLst>
        </pc:grpChg>
        <pc:picChg chg="ord">
          <ac:chgData name="Wilhelm, Susan@Energy" userId="5ed20752-d5d1-4cec-8bc6-2afe5167eb7c" providerId="ADAL" clId="{4F0C81F0-CCF6-4A74-ABFD-C6E8E13F161C}" dt="2022-09-20T23:56:51.002" v="3082" actId="13244"/>
          <ac:picMkLst>
            <pc:docMk/>
            <pc:sldMk cId="0" sldId="264"/>
            <ac:picMk id="727" creationId="{00000000-0000-0000-0000-000000000000}"/>
          </ac:picMkLst>
        </pc:picChg>
      </pc:sldChg>
      <pc:sldChg chg="modSp mod">
        <pc:chgData name="Wilhelm, Susan@Energy" userId="5ed20752-d5d1-4cec-8bc6-2afe5167eb7c" providerId="ADAL" clId="{4F0C81F0-CCF6-4A74-ABFD-C6E8E13F161C}" dt="2022-09-20T23:57:04.952" v="3083" actId="13244"/>
        <pc:sldMkLst>
          <pc:docMk/>
          <pc:sldMk cId="0" sldId="265"/>
        </pc:sldMkLst>
        <pc:spChg chg="mod ord">
          <ac:chgData name="Wilhelm, Susan@Energy" userId="5ed20752-d5d1-4cec-8bc6-2afe5167eb7c" providerId="ADAL" clId="{4F0C81F0-CCF6-4A74-ABFD-C6E8E13F161C}" dt="2022-09-20T23:57:04.952" v="3083" actId="13244"/>
          <ac:spMkLst>
            <pc:docMk/>
            <pc:sldMk cId="0" sldId="265"/>
            <ac:spMk id="733" creationId="{00000000-0000-0000-0000-000000000000}"/>
          </ac:spMkLst>
        </pc:spChg>
        <pc:picChg chg="mod">
          <ac:chgData name="Wilhelm, Susan@Energy" userId="5ed20752-d5d1-4cec-8bc6-2afe5167eb7c" providerId="ADAL" clId="{4F0C81F0-CCF6-4A74-ABFD-C6E8E13F161C}" dt="2022-09-19T22:12:20.265" v="1351" actId="962"/>
          <ac:picMkLst>
            <pc:docMk/>
            <pc:sldMk cId="0" sldId="265"/>
            <ac:picMk id="732" creationId="{00000000-0000-0000-0000-000000000000}"/>
          </ac:picMkLst>
        </pc:picChg>
      </pc:sldChg>
      <pc:sldChg chg="modSp mod">
        <pc:chgData name="Wilhelm, Susan@Energy" userId="5ed20752-d5d1-4cec-8bc6-2afe5167eb7c" providerId="ADAL" clId="{4F0C81F0-CCF6-4A74-ABFD-C6E8E13F161C}" dt="2022-09-21T00:05:42.516" v="3146" actId="962"/>
        <pc:sldMkLst>
          <pc:docMk/>
          <pc:sldMk cId="0" sldId="266"/>
        </pc:sldMkLst>
        <pc:spChg chg="ord">
          <ac:chgData name="Wilhelm, Susan@Energy" userId="5ed20752-d5d1-4cec-8bc6-2afe5167eb7c" providerId="ADAL" clId="{4F0C81F0-CCF6-4A74-ABFD-C6E8E13F161C}" dt="2022-09-20T23:58:15.446" v="3089" actId="13244"/>
          <ac:spMkLst>
            <pc:docMk/>
            <pc:sldMk cId="0" sldId="266"/>
            <ac:spMk id="744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0T23:58:57.700" v="3091" actId="13244"/>
          <ac:spMkLst>
            <pc:docMk/>
            <pc:sldMk cId="0" sldId="266"/>
            <ac:spMk id="745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0T23:59:20.554" v="3098" actId="13244"/>
          <ac:spMkLst>
            <pc:docMk/>
            <pc:sldMk cId="0" sldId="266"/>
            <ac:spMk id="746" creationId="{00000000-0000-0000-0000-000000000000}"/>
          </ac:spMkLst>
        </pc:spChg>
        <pc:spChg chg="mod">
          <ac:chgData name="Wilhelm, Susan@Energy" userId="5ed20752-d5d1-4cec-8bc6-2afe5167eb7c" providerId="ADAL" clId="{4F0C81F0-CCF6-4A74-ABFD-C6E8E13F161C}" dt="2022-09-20T23:59:33.077" v="3100" actId="962"/>
          <ac:spMkLst>
            <pc:docMk/>
            <pc:sldMk cId="0" sldId="266"/>
            <ac:spMk id="747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1T00:01:43.978" v="3123" actId="13244"/>
          <ac:spMkLst>
            <pc:docMk/>
            <pc:sldMk cId="0" sldId="266"/>
            <ac:spMk id="748" creationId="{00000000-0000-0000-0000-000000000000}"/>
          </ac:spMkLst>
        </pc:spChg>
        <pc:spChg chg="mod ord">
          <ac:chgData name="Wilhelm, Susan@Energy" userId="5ed20752-d5d1-4cec-8bc6-2afe5167eb7c" providerId="ADAL" clId="{4F0C81F0-CCF6-4A74-ABFD-C6E8E13F161C}" dt="2022-09-21T00:02:07.688" v="3127" actId="13244"/>
          <ac:spMkLst>
            <pc:docMk/>
            <pc:sldMk cId="0" sldId="266"/>
            <ac:spMk id="749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0T23:59:54.645" v="3104" actId="13244"/>
          <ac:spMkLst>
            <pc:docMk/>
            <pc:sldMk cId="0" sldId="266"/>
            <ac:spMk id="750" creationId="{00000000-0000-0000-0000-000000000000}"/>
          </ac:spMkLst>
        </pc:spChg>
        <pc:spChg chg="mod ord">
          <ac:chgData name="Wilhelm, Susan@Energy" userId="5ed20752-d5d1-4cec-8bc6-2afe5167eb7c" providerId="ADAL" clId="{4F0C81F0-CCF6-4A74-ABFD-C6E8E13F161C}" dt="2022-09-20T23:57:56.469" v="3085" actId="13244"/>
          <ac:spMkLst>
            <pc:docMk/>
            <pc:sldMk cId="0" sldId="266"/>
            <ac:spMk id="751" creationId="{00000000-0000-0000-0000-000000000000}"/>
          </ac:spMkLst>
        </pc:spChg>
        <pc:spChg chg="mod">
          <ac:chgData name="Wilhelm, Susan@Energy" userId="5ed20752-d5d1-4cec-8bc6-2afe5167eb7c" providerId="ADAL" clId="{4F0C81F0-CCF6-4A74-ABFD-C6E8E13F161C}" dt="2022-09-21T00:01:53.877" v="3125" actId="962"/>
          <ac:spMkLst>
            <pc:docMk/>
            <pc:sldMk cId="0" sldId="266"/>
            <ac:spMk id="758" creationId="{00000000-0000-0000-0000-000000000000}"/>
          </ac:spMkLst>
        </pc:spChg>
        <pc:spChg chg="ord">
          <ac:chgData name="Wilhelm, Susan@Energy" userId="5ed20752-d5d1-4cec-8bc6-2afe5167eb7c" providerId="ADAL" clId="{4F0C81F0-CCF6-4A74-ABFD-C6E8E13F161C}" dt="2022-09-21T00:00:06.776" v="3105" actId="13244"/>
          <ac:spMkLst>
            <pc:docMk/>
            <pc:sldMk cId="0" sldId="266"/>
            <ac:spMk id="759" creationId="{00000000-0000-0000-0000-000000000000}"/>
          </ac:spMkLst>
        </pc:spChg>
        <pc:spChg chg="mod ord">
          <ac:chgData name="Wilhelm, Susan@Energy" userId="5ed20752-d5d1-4cec-8bc6-2afe5167eb7c" providerId="ADAL" clId="{4F0C81F0-CCF6-4A74-ABFD-C6E8E13F161C}" dt="2022-09-21T00:01:39.779" v="3122" actId="13244"/>
          <ac:spMkLst>
            <pc:docMk/>
            <pc:sldMk cId="0" sldId="266"/>
            <ac:spMk id="761" creationId="{00000000-0000-0000-0000-000000000000}"/>
          </ac:spMkLst>
        </pc:spChg>
        <pc:grpChg chg="mod">
          <ac:chgData name="Wilhelm, Susan@Energy" userId="5ed20752-d5d1-4cec-8bc6-2afe5167eb7c" providerId="ADAL" clId="{4F0C81F0-CCF6-4A74-ABFD-C6E8E13F161C}" dt="2022-09-19T22:14:38.405" v="2151" actId="962"/>
          <ac:grpSpMkLst>
            <pc:docMk/>
            <pc:sldMk cId="0" sldId="266"/>
            <ac:grpSpMk id="753" creationId="{00000000-0000-0000-0000-000000000000}"/>
          </ac:grpSpMkLst>
        </pc:grpChg>
        <pc:picChg chg="mod ord">
          <ac:chgData name="Wilhelm, Susan@Energy" userId="5ed20752-d5d1-4cec-8bc6-2afe5167eb7c" providerId="ADAL" clId="{4F0C81F0-CCF6-4A74-ABFD-C6E8E13F161C}" dt="2022-09-21T00:01:19.800" v="3120" actId="13244"/>
          <ac:picMkLst>
            <pc:docMk/>
            <pc:sldMk cId="0" sldId="266"/>
            <ac:picMk id="739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0T23:59:10.285" v="3097" actId="962"/>
          <ac:picMkLst>
            <pc:docMk/>
            <pc:sldMk cId="0" sldId="266"/>
            <ac:picMk id="740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0T23:59:24.899" v="3099" actId="13244"/>
          <ac:picMkLst>
            <pc:docMk/>
            <pc:sldMk cId="0" sldId="266"/>
            <ac:picMk id="741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1T00:01:15.484" v="3119" actId="13244"/>
          <ac:picMkLst>
            <pc:docMk/>
            <pc:sldMk cId="0" sldId="266"/>
            <ac:picMk id="742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1T00:05:40.882" v="3145" actId="962"/>
          <ac:picMkLst>
            <pc:docMk/>
            <pc:sldMk cId="0" sldId="266"/>
            <ac:picMk id="752" creationId="{00000000-0000-0000-0000-000000000000}"/>
          </ac:picMkLst>
        </pc:picChg>
        <pc:picChg chg="mod ord">
          <ac:chgData name="Wilhelm, Susan@Energy" userId="5ed20752-d5d1-4cec-8bc6-2afe5167eb7c" providerId="ADAL" clId="{4F0C81F0-CCF6-4A74-ABFD-C6E8E13F161C}" dt="2022-09-21T00:05:42.516" v="3146" actId="962"/>
          <ac:picMkLst>
            <pc:docMk/>
            <pc:sldMk cId="0" sldId="266"/>
            <ac:picMk id="760" creationId="{00000000-0000-0000-0000-000000000000}"/>
          </ac:picMkLst>
        </pc:picChg>
        <pc:cxnChg chg="mod">
          <ac:chgData name="Wilhelm, Susan@Energy" userId="5ed20752-d5d1-4cec-8bc6-2afe5167eb7c" providerId="ADAL" clId="{4F0C81F0-CCF6-4A74-ABFD-C6E8E13F161C}" dt="2022-09-19T22:14:32.381" v="2150" actId="962"/>
          <ac:cxnSpMkLst>
            <pc:docMk/>
            <pc:sldMk cId="0" sldId="266"/>
            <ac:cxnSpMk id="743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14:44.830" v="2152" actId="962"/>
          <ac:cxnSpMkLst>
            <pc:docMk/>
            <pc:sldMk cId="0" sldId="266"/>
            <ac:cxnSpMk id="762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14:48.840" v="2153" actId="962"/>
          <ac:cxnSpMkLst>
            <pc:docMk/>
            <pc:sldMk cId="0" sldId="266"/>
            <ac:cxnSpMk id="763" creationId="{00000000-0000-0000-0000-000000000000}"/>
          </ac:cxnSpMkLst>
        </pc:cxnChg>
        <pc:cxnChg chg="mod">
          <ac:chgData name="Wilhelm, Susan@Energy" userId="5ed20752-d5d1-4cec-8bc6-2afe5167eb7c" providerId="ADAL" clId="{4F0C81F0-CCF6-4A74-ABFD-C6E8E13F161C}" dt="2022-09-19T22:14:50.605" v="2154" actId="962"/>
          <ac:cxnSpMkLst>
            <pc:docMk/>
            <pc:sldMk cId="0" sldId="266"/>
            <ac:cxnSpMk id="764" creationId="{00000000-0000-0000-0000-000000000000}"/>
          </ac:cxnSpMkLst>
        </pc:cxnChg>
      </pc:sldChg>
      <pc:sldChg chg="modSp mod">
        <pc:chgData name="Wilhelm, Susan@Energy" userId="5ed20752-d5d1-4cec-8bc6-2afe5167eb7c" providerId="ADAL" clId="{4F0C81F0-CCF6-4A74-ABFD-C6E8E13F161C}" dt="2022-09-21T00:02:22.385" v="3128" actId="13244"/>
        <pc:sldMkLst>
          <pc:docMk/>
          <pc:sldMk cId="0" sldId="267"/>
        </pc:sldMkLst>
        <pc:spChg chg="mod ord">
          <ac:chgData name="Wilhelm, Susan@Energy" userId="5ed20752-d5d1-4cec-8bc6-2afe5167eb7c" providerId="ADAL" clId="{4F0C81F0-CCF6-4A74-ABFD-C6E8E13F161C}" dt="2022-09-21T00:02:22.385" v="3128" actId="13244"/>
          <ac:spMkLst>
            <pc:docMk/>
            <pc:sldMk cId="0" sldId="267"/>
            <ac:spMk id="777" creationId="{00000000-0000-0000-0000-000000000000}"/>
          </ac:spMkLst>
        </pc:spChg>
        <pc:grpChg chg="mod">
          <ac:chgData name="Wilhelm, Susan@Energy" userId="5ed20752-d5d1-4cec-8bc6-2afe5167eb7c" providerId="ADAL" clId="{4F0C81F0-CCF6-4A74-ABFD-C6E8E13F161C}" dt="2022-09-19T22:14:53.302" v="2155" actId="962"/>
          <ac:grpSpMkLst>
            <pc:docMk/>
            <pc:sldMk cId="0" sldId="267"/>
            <ac:grpSpMk id="772" creationId="{00000000-0000-0000-0000-000000000000}"/>
          </ac:grpSpMkLst>
        </pc:grpChg>
      </pc:sldChg>
      <pc:sldChg chg="modSp mod">
        <pc:chgData name="Wilhelm, Susan@Energy" userId="5ed20752-d5d1-4cec-8bc6-2afe5167eb7c" providerId="ADAL" clId="{4F0C81F0-CCF6-4A74-ABFD-C6E8E13F161C}" dt="2022-09-21T00:03:48.786" v="3132" actId="962"/>
        <pc:sldMkLst>
          <pc:docMk/>
          <pc:sldMk cId="0" sldId="268"/>
        </pc:sldMkLst>
        <pc:spChg chg="mod ord">
          <ac:chgData name="Wilhelm, Susan@Energy" userId="5ed20752-d5d1-4cec-8bc6-2afe5167eb7c" providerId="ADAL" clId="{4F0C81F0-CCF6-4A74-ABFD-C6E8E13F161C}" dt="2022-09-21T00:02:59.100" v="3129" actId="13244"/>
          <ac:spMkLst>
            <pc:docMk/>
            <pc:sldMk cId="0" sldId="268"/>
            <ac:spMk id="788" creationId="{00000000-0000-0000-0000-000000000000}"/>
          </ac:spMkLst>
        </pc:spChg>
        <pc:grpChg chg="mod">
          <ac:chgData name="Wilhelm, Susan@Energy" userId="5ed20752-d5d1-4cec-8bc6-2afe5167eb7c" providerId="ADAL" clId="{4F0C81F0-CCF6-4A74-ABFD-C6E8E13F161C}" dt="2022-09-19T22:14:56.756" v="2156" actId="962"/>
          <ac:grpSpMkLst>
            <pc:docMk/>
            <pc:sldMk cId="0" sldId="268"/>
            <ac:grpSpMk id="783" creationId="{00000000-0000-0000-0000-000000000000}"/>
          </ac:grpSpMkLst>
        </pc:grpChg>
        <pc:picChg chg="mod ord">
          <ac:chgData name="Wilhelm, Susan@Energy" userId="5ed20752-d5d1-4cec-8bc6-2afe5167eb7c" providerId="ADAL" clId="{4F0C81F0-CCF6-4A74-ABFD-C6E8E13F161C}" dt="2022-09-21T00:03:48.786" v="3132" actId="962"/>
          <ac:picMkLst>
            <pc:docMk/>
            <pc:sldMk cId="0" sldId="268"/>
            <ac:picMk id="789" creationId="{00000000-0000-0000-0000-000000000000}"/>
          </ac:picMkLst>
        </pc:picChg>
      </pc:sldChg>
      <pc:sldChg chg="modSp mod">
        <pc:chgData name="Wilhelm, Susan@Energy" userId="5ed20752-d5d1-4cec-8bc6-2afe5167eb7c" providerId="ADAL" clId="{4F0C81F0-CCF6-4A74-ABFD-C6E8E13F161C}" dt="2022-09-20T23:57:22.129" v="3084" actId="13244"/>
        <pc:sldMkLst>
          <pc:docMk/>
          <pc:sldMk cId="0" sldId="269"/>
        </pc:sldMkLst>
        <pc:spChg chg="mod ord">
          <ac:chgData name="Wilhelm, Susan@Energy" userId="5ed20752-d5d1-4cec-8bc6-2afe5167eb7c" providerId="ADAL" clId="{4F0C81F0-CCF6-4A74-ABFD-C6E8E13F161C}" dt="2022-09-20T23:57:22.129" v="3084" actId="13244"/>
          <ac:spMkLst>
            <pc:docMk/>
            <pc:sldMk cId="0" sldId="269"/>
            <ac:spMk id="801" creationId="{00000000-0000-0000-0000-000000000000}"/>
          </ac:spMkLst>
        </pc:spChg>
        <pc:grpChg chg="mod">
          <ac:chgData name="Wilhelm, Susan@Energy" userId="5ed20752-d5d1-4cec-8bc6-2afe5167eb7c" providerId="ADAL" clId="{4F0C81F0-CCF6-4A74-ABFD-C6E8E13F161C}" dt="2022-09-19T22:15:00.131" v="2157" actId="962"/>
          <ac:grpSpMkLst>
            <pc:docMk/>
            <pc:sldMk cId="0" sldId="269"/>
            <ac:grpSpMk id="796" creationId="{00000000-0000-0000-0000-000000000000}"/>
          </ac:grpSpMkLst>
        </pc:grpChg>
      </pc:sldChg>
      <pc:sldChg chg="modSp mod">
        <pc:chgData name="Wilhelm, Susan@Energy" userId="5ed20752-d5d1-4cec-8bc6-2afe5167eb7c" providerId="ADAL" clId="{4F0C81F0-CCF6-4A74-ABFD-C6E8E13F161C}" dt="2022-09-19T22:15:03.787" v="2158" actId="962"/>
        <pc:sldMkLst>
          <pc:docMk/>
          <pc:sldMk cId="0" sldId="270"/>
        </pc:sldMkLst>
        <pc:grpChg chg="mod">
          <ac:chgData name="Wilhelm, Susan@Energy" userId="5ed20752-d5d1-4cec-8bc6-2afe5167eb7c" providerId="ADAL" clId="{4F0C81F0-CCF6-4A74-ABFD-C6E8E13F161C}" dt="2022-09-19T22:15:03.787" v="2158" actId="962"/>
          <ac:grpSpMkLst>
            <pc:docMk/>
            <pc:sldMk cId="0" sldId="270"/>
            <ac:grpSpMk id="809" creationId="{00000000-0000-0000-0000-000000000000}"/>
          </ac:grpSpMkLst>
        </pc:grpChg>
      </pc:sldChg>
      <pc:sldChg chg="modSp mod">
        <pc:chgData name="Wilhelm, Susan@Energy" userId="5ed20752-d5d1-4cec-8bc6-2afe5167eb7c" providerId="ADAL" clId="{4F0C81F0-CCF6-4A74-ABFD-C6E8E13F161C}" dt="2022-09-21T00:04:08.128" v="3135" actId="13244"/>
        <pc:sldMkLst>
          <pc:docMk/>
          <pc:sldMk cId="0" sldId="271"/>
        </pc:sldMkLst>
        <pc:spChg chg="mod ord">
          <ac:chgData name="Wilhelm, Susan@Energy" userId="5ed20752-d5d1-4cec-8bc6-2afe5167eb7c" providerId="ADAL" clId="{4F0C81F0-CCF6-4A74-ABFD-C6E8E13F161C}" dt="2022-09-21T00:04:08.128" v="3135" actId="13244"/>
          <ac:spMkLst>
            <pc:docMk/>
            <pc:sldMk cId="0" sldId="271"/>
            <ac:spMk id="826" creationId="{00000000-0000-0000-0000-000000000000}"/>
          </ac:spMkLst>
        </pc:spChg>
        <pc:grpChg chg="mod">
          <ac:chgData name="Wilhelm, Susan@Energy" userId="5ed20752-d5d1-4cec-8bc6-2afe5167eb7c" providerId="ADAL" clId="{4F0C81F0-CCF6-4A74-ABFD-C6E8E13F161C}" dt="2022-09-19T22:16:24.842" v="2907" actId="962"/>
          <ac:grpSpMkLst>
            <pc:docMk/>
            <pc:sldMk cId="0" sldId="271"/>
            <ac:grpSpMk id="821" creationId="{00000000-0000-0000-0000-000000000000}"/>
          </ac:grpSpMkLst>
        </pc:grpChg>
        <pc:picChg chg="mod">
          <ac:chgData name="Wilhelm, Susan@Energy" userId="5ed20752-d5d1-4cec-8bc6-2afe5167eb7c" providerId="ADAL" clId="{4F0C81F0-CCF6-4A74-ABFD-C6E8E13F161C}" dt="2022-09-21T00:04:05.686" v="3134" actId="962"/>
          <ac:picMkLst>
            <pc:docMk/>
            <pc:sldMk cId="0" sldId="271"/>
            <ac:picMk id="818" creationId="{00000000-0000-0000-0000-000000000000}"/>
          </ac:picMkLst>
        </pc:picChg>
      </pc:sldChg>
      <pc:sldChg chg="modSp mod">
        <pc:chgData name="Wilhelm, Susan@Energy" userId="5ed20752-d5d1-4cec-8bc6-2afe5167eb7c" providerId="ADAL" clId="{4F0C81F0-CCF6-4A74-ABFD-C6E8E13F161C}" dt="2022-09-21T00:04:47.162" v="3143" actId="13244"/>
        <pc:sldMkLst>
          <pc:docMk/>
          <pc:sldMk cId="0" sldId="272"/>
        </pc:sldMkLst>
        <pc:spChg chg="ord">
          <ac:chgData name="Wilhelm, Susan@Energy" userId="5ed20752-d5d1-4cec-8bc6-2afe5167eb7c" providerId="ADAL" clId="{4F0C81F0-CCF6-4A74-ABFD-C6E8E13F161C}" dt="2022-09-21T00:04:26.798" v="3136" actId="13244"/>
          <ac:spMkLst>
            <pc:docMk/>
            <pc:sldMk cId="0" sldId="272"/>
            <ac:spMk id="833" creationId="{00000000-0000-0000-0000-000000000000}"/>
          </ac:spMkLst>
        </pc:spChg>
        <pc:spChg chg="mod ord">
          <ac:chgData name="Wilhelm, Susan@Energy" userId="5ed20752-d5d1-4cec-8bc6-2afe5167eb7c" providerId="ADAL" clId="{4F0C81F0-CCF6-4A74-ABFD-C6E8E13F161C}" dt="2022-09-21T00:04:47.162" v="3143" actId="13244"/>
          <ac:spMkLst>
            <pc:docMk/>
            <pc:sldMk cId="0" sldId="272"/>
            <ac:spMk id="839" creationId="{00000000-0000-0000-0000-000000000000}"/>
          </ac:spMkLst>
        </pc:spChg>
        <pc:grpChg chg="mod">
          <ac:chgData name="Wilhelm, Susan@Energy" userId="5ed20752-d5d1-4cec-8bc6-2afe5167eb7c" providerId="ADAL" clId="{4F0C81F0-CCF6-4A74-ABFD-C6E8E13F161C}" dt="2022-09-19T22:16:27.058" v="2908" actId="962"/>
          <ac:grpSpMkLst>
            <pc:docMk/>
            <pc:sldMk cId="0" sldId="272"/>
            <ac:grpSpMk id="834" creationId="{00000000-0000-0000-0000-000000000000}"/>
          </ac:grpSpMkLst>
        </pc:grpChg>
      </pc:sldChg>
      <pc:sldChg chg="modSp mod">
        <pc:chgData name="Wilhelm, Susan@Energy" userId="5ed20752-d5d1-4cec-8bc6-2afe5167eb7c" providerId="ADAL" clId="{4F0C81F0-CCF6-4A74-ABFD-C6E8E13F161C}" dt="2022-09-20T18:08:31.126" v="2972" actId="33553"/>
        <pc:sldMkLst>
          <pc:docMk/>
          <pc:sldMk cId="0" sldId="273"/>
        </pc:sldMkLst>
        <pc:spChg chg="mod">
          <ac:chgData name="Wilhelm, Susan@Energy" userId="5ed20752-d5d1-4cec-8bc6-2afe5167eb7c" providerId="ADAL" clId="{4F0C81F0-CCF6-4A74-ABFD-C6E8E13F161C}" dt="2022-09-20T18:08:31.126" v="2972" actId="33553"/>
          <ac:spMkLst>
            <pc:docMk/>
            <pc:sldMk cId="0" sldId="273"/>
            <ac:spMk id="844" creationId="{00000000-0000-0000-0000-000000000000}"/>
          </ac:spMkLst>
        </pc:spChg>
        <pc:spChg chg="mod">
          <ac:chgData name="Wilhelm, Susan@Energy" userId="5ed20752-d5d1-4cec-8bc6-2afe5167eb7c" providerId="ADAL" clId="{4F0C81F0-CCF6-4A74-ABFD-C6E8E13F161C}" dt="2022-09-19T22:16:31.324" v="2909" actId="962"/>
          <ac:spMkLst>
            <pc:docMk/>
            <pc:sldMk cId="0" sldId="273"/>
            <ac:spMk id="846" creationId="{00000000-0000-0000-0000-000000000000}"/>
          </ac:spMkLst>
        </pc:spChg>
        <pc:spChg chg="mod">
          <ac:chgData name="Wilhelm, Susan@Energy" userId="5ed20752-d5d1-4cec-8bc6-2afe5167eb7c" providerId="ADAL" clId="{4F0C81F0-CCF6-4A74-ABFD-C6E8E13F161C}" dt="2022-09-19T22:16:32.974" v="2910" actId="962"/>
          <ac:spMkLst>
            <pc:docMk/>
            <pc:sldMk cId="0" sldId="273"/>
            <ac:spMk id="848" creationId="{00000000-0000-0000-0000-000000000000}"/>
          </ac:spMkLst>
        </pc:spChg>
        <pc:grpChg chg="mod">
          <ac:chgData name="Wilhelm, Susan@Energy" userId="5ed20752-d5d1-4cec-8bc6-2afe5167eb7c" providerId="ADAL" clId="{4F0C81F0-CCF6-4A74-ABFD-C6E8E13F161C}" dt="2022-09-19T22:16:35.067" v="2911" actId="962"/>
          <ac:grpSpMkLst>
            <pc:docMk/>
            <pc:sldMk cId="0" sldId="273"/>
            <ac:grpSpMk id="851" creationId="{00000000-0000-0000-0000-000000000000}"/>
          </ac:grpSpMkLst>
        </pc:grpChg>
      </pc:sldChg>
      <pc:sldChg chg="modSp mod">
        <pc:chgData name="Wilhelm, Susan@Energy" userId="5ed20752-d5d1-4cec-8bc6-2afe5167eb7c" providerId="ADAL" clId="{4F0C81F0-CCF6-4A74-ABFD-C6E8E13F161C}" dt="2022-09-21T00:07:34.984" v="3208" actId="962"/>
        <pc:sldMkLst>
          <pc:docMk/>
          <pc:sldMk cId="0" sldId="274"/>
        </pc:sldMkLst>
        <pc:spChg chg="mod">
          <ac:chgData name="Wilhelm, Susan@Energy" userId="5ed20752-d5d1-4cec-8bc6-2afe5167eb7c" providerId="ADAL" clId="{4F0C81F0-CCF6-4A74-ABFD-C6E8E13F161C}" dt="2022-09-19T22:16:39.985" v="2912" actId="962"/>
          <ac:spMkLst>
            <pc:docMk/>
            <pc:sldMk cId="0" sldId="274"/>
            <ac:spMk id="860" creationId="{00000000-0000-0000-0000-000000000000}"/>
          </ac:spMkLst>
        </pc:spChg>
        <pc:picChg chg="mod">
          <ac:chgData name="Wilhelm, Susan@Energy" userId="5ed20752-d5d1-4cec-8bc6-2afe5167eb7c" providerId="ADAL" clId="{4F0C81F0-CCF6-4A74-ABFD-C6E8E13F161C}" dt="2022-09-21T00:07:34.984" v="3208" actId="962"/>
          <ac:picMkLst>
            <pc:docMk/>
            <pc:sldMk cId="0" sldId="274"/>
            <ac:picMk id="861" creationId="{00000000-0000-0000-0000-000000000000}"/>
          </ac:picMkLst>
        </pc:picChg>
        <pc:picChg chg="mod">
          <ac:chgData name="Wilhelm, Susan@Energy" userId="5ed20752-d5d1-4cec-8bc6-2afe5167eb7c" providerId="ADAL" clId="{4F0C81F0-CCF6-4A74-ABFD-C6E8E13F161C}" dt="2022-09-21T00:07:20.610" v="3182" actId="962"/>
          <ac:picMkLst>
            <pc:docMk/>
            <pc:sldMk cId="0" sldId="274"/>
            <ac:picMk id="863" creationId="{00000000-0000-0000-0000-000000000000}"/>
          </ac:picMkLst>
        </pc:picChg>
      </pc:sldChg>
      <pc:sldChg chg="modSp mod">
        <pc:chgData name="Wilhelm, Susan@Energy" userId="5ed20752-d5d1-4cec-8bc6-2afe5167eb7c" providerId="ADAL" clId="{4F0C81F0-CCF6-4A74-ABFD-C6E8E13F161C}" dt="2022-09-19T22:16:44.925" v="2914" actId="962"/>
        <pc:sldMkLst>
          <pc:docMk/>
          <pc:sldMk cId="0" sldId="275"/>
        </pc:sldMkLst>
        <pc:spChg chg="mod">
          <ac:chgData name="Wilhelm, Susan@Energy" userId="5ed20752-d5d1-4cec-8bc6-2afe5167eb7c" providerId="ADAL" clId="{4F0C81F0-CCF6-4A74-ABFD-C6E8E13F161C}" dt="2022-09-19T22:16:44.925" v="2914" actId="962"/>
          <ac:spMkLst>
            <pc:docMk/>
            <pc:sldMk cId="0" sldId="275"/>
            <ac:spMk id="868" creationId="{00000000-0000-0000-0000-000000000000}"/>
          </ac:spMkLst>
        </pc:spChg>
      </pc:sldChg>
    </pc:docChg>
  </pc:docChgLst>
  <pc:docChgLst>
    <pc:chgData name="Uy, Kevin@Energy" userId="548cabc9-e4cd-4340-af95-bcfaca99cd31" providerId="ADAL" clId="{CCB25CCC-C4E9-4AE6-AB0B-69DF1DD87D55}"/>
    <pc:docChg chg="undo custSel modSld">
      <pc:chgData name="Uy, Kevin@Energy" userId="548cabc9-e4cd-4340-af95-bcfaca99cd31" providerId="ADAL" clId="{CCB25CCC-C4E9-4AE6-AB0B-69DF1DD87D55}" dt="2022-09-21T17:39:59.521" v="8" actId="207"/>
      <pc:docMkLst>
        <pc:docMk/>
      </pc:docMkLst>
      <pc:sldChg chg="modSp mod">
        <pc:chgData name="Uy, Kevin@Energy" userId="548cabc9-e4cd-4340-af95-bcfaca99cd31" providerId="ADAL" clId="{CCB25CCC-C4E9-4AE6-AB0B-69DF1DD87D55}" dt="2022-09-21T17:39:11.320" v="5" actId="207"/>
        <pc:sldMkLst>
          <pc:docMk/>
          <pc:sldMk cId="0" sldId="258"/>
        </pc:sldMkLst>
        <pc:spChg chg="mod">
          <ac:chgData name="Uy, Kevin@Energy" userId="548cabc9-e4cd-4340-af95-bcfaca99cd31" providerId="ADAL" clId="{CCB25CCC-C4E9-4AE6-AB0B-69DF1DD87D55}" dt="2022-09-21T17:39:02.763" v="2" actId="207"/>
          <ac:spMkLst>
            <pc:docMk/>
            <pc:sldMk cId="0" sldId="258"/>
            <ac:spMk id="492" creationId="{00000000-0000-0000-0000-000000000000}"/>
          </ac:spMkLst>
        </pc:spChg>
        <pc:spChg chg="mod">
          <ac:chgData name="Uy, Kevin@Energy" userId="548cabc9-e4cd-4340-af95-bcfaca99cd31" providerId="ADAL" clId="{CCB25CCC-C4E9-4AE6-AB0B-69DF1DD87D55}" dt="2022-09-21T17:39:06.648" v="3" actId="207"/>
          <ac:spMkLst>
            <pc:docMk/>
            <pc:sldMk cId="0" sldId="258"/>
            <ac:spMk id="503" creationId="{00000000-0000-0000-0000-000000000000}"/>
          </ac:spMkLst>
        </pc:spChg>
        <pc:spChg chg="mod">
          <ac:chgData name="Uy, Kevin@Energy" userId="548cabc9-e4cd-4340-af95-bcfaca99cd31" providerId="ADAL" clId="{CCB25CCC-C4E9-4AE6-AB0B-69DF1DD87D55}" dt="2022-09-21T17:39:09.112" v="4" actId="207"/>
          <ac:spMkLst>
            <pc:docMk/>
            <pc:sldMk cId="0" sldId="258"/>
            <ac:spMk id="514" creationId="{00000000-0000-0000-0000-000000000000}"/>
          </ac:spMkLst>
        </pc:spChg>
        <pc:spChg chg="mod">
          <ac:chgData name="Uy, Kevin@Energy" userId="548cabc9-e4cd-4340-af95-bcfaca99cd31" providerId="ADAL" clId="{CCB25CCC-C4E9-4AE6-AB0B-69DF1DD87D55}" dt="2022-09-21T17:39:11.320" v="5" actId="207"/>
          <ac:spMkLst>
            <pc:docMk/>
            <pc:sldMk cId="0" sldId="258"/>
            <ac:spMk id="534" creationId="{00000000-0000-0000-0000-000000000000}"/>
          </ac:spMkLst>
        </pc:spChg>
      </pc:sldChg>
      <pc:sldChg chg="modSp mod">
        <pc:chgData name="Uy, Kevin@Energy" userId="548cabc9-e4cd-4340-af95-bcfaca99cd31" providerId="ADAL" clId="{CCB25CCC-C4E9-4AE6-AB0B-69DF1DD87D55}" dt="2022-09-21T17:39:59.521" v="8" actId="207"/>
        <pc:sldMkLst>
          <pc:docMk/>
          <pc:sldMk cId="0" sldId="259"/>
        </pc:sldMkLst>
        <pc:spChg chg="mod">
          <ac:chgData name="Uy, Kevin@Energy" userId="548cabc9-e4cd-4340-af95-bcfaca99cd31" providerId="ADAL" clId="{CCB25CCC-C4E9-4AE6-AB0B-69DF1DD87D55}" dt="2022-09-21T17:39:56.886" v="7" actId="207"/>
          <ac:spMkLst>
            <pc:docMk/>
            <pc:sldMk cId="0" sldId="259"/>
            <ac:spMk id="541" creationId="{00000000-0000-0000-0000-000000000000}"/>
          </ac:spMkLst>
        </pc:spChg>
        <pc:spChg chg="mod">
          <ac:chgData name="Uy, Kevin@Energy" userId="548cabc9-e4cd-4340-af95-bcfaca99cd31" providerId="ADAL" clId="{CCB25CCC-C4E9-4AE6-AB0B-69DF1DD87D55}" dt="2022-09-21T17:39:54.854" v="6" actId="207"/>
          <ac:spMkLst>
            <pc:docMk/>
            <pc:sldMk cId="0" sldId="259"/>
            <ac:spMk id="542" creationId="{00000000-0000-0000-0000-000000000000}"/>
          </ac:spMkLst>
        </pc:spChg>
        <pc:spChg chg="mod">
          <ac:chgData name="Uy, Kevin@Energy" userId="548cabc9-e4cd-4340-af95-bcfaca99cd31" providerId="ADAL" clId="{CCB25CCC-C4E9-4AE6-AB0B-69DF1DD87D55}" dt="2022-09-21T17:39:59.521" v="8" actId="207"/>
          <ac:spMkLst>
            <pc:docMk/>
            <pc:sldMk cId="0" sldId="259"/>
            <ac:spMk id="54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28" name="Google Shape;428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8" name="Google Shape;85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4" name="Google Shape;444;p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50" rIns="93150" bIns="4655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8" name="Google Shape;468;p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38" name="Google Shape;538;p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93150" rIns="93150" bIns="93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Pathway from science to impact - a more resilient grid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pyregence.org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6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2" name="Google Shape;5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10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0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10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10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0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0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0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0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4" name="Google Shape;84;p10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10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0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0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10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2" name="Google Shape;92;p1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0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0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" name="Google Shape;98;p1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0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0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" name="Google Shape;104;p1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 Layout 2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92"/>
          <p:cNvSpPr txBox="1"/>
          <p:nvPr/>
        </p:nvSpPr>
        <p:spPr>
          <a:xfrm>
            <a:off x="8332300" y="6220033"/>
            <a:ext cx="26016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800"/>
              <a:buFont typeface="Arial"/>
              <a:buNone/>
            </a:pPr>
            <a:r>
              <a:rPr lang="en-US" sz="1333" b="1" i="0" u="none" strike="noStrike" cap="none">
                <a:solidFill>
                  <a:srgbClr val="FFC00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pyregence.org</a:t>
            </a:r>
            <a:endParaRPr sz="1733" b="1" i="0" u="none" strike="noStrike" cap="none">
              <a:solidFill>
                <a:srgbClr val="FFC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0" name="Google Shape;10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8531" y="227567"/>
            <a:ext cx="1367635" cy="3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0">
  <p:cSld name="Title and Content 0">
    <p:bg>
      <p:bgPr>
        <a:solidFill>
          <a:srgbClr val="000000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>
                <a:solidFill>
                  <a:srgbClr val="FFFFFF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55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6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7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7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57"/>
          <p:cNvSpPr txBox="1">
            <a:spLocks noGrp="1"/>
          </p:cNvSpPr>
          <p:nvPr>
            <p:ph type="sldNum" idx="12"/>
          </p:nvPr>
        </p:nvSpPr>
        <p:spPr>
          <a:xfrm>
            <a:off x="11649025" y="6296050"/>
            <a:ext cx="379189" cy="36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8"/>
          <p:cNvSpPr txBox="1">
            <a:spLocks noGrp="1"/>
          </p:cNvSpPr>
          <p:nvPr>
            <p:ph type="title"/>
          </p:nvPr>
        </p:nvSpPr>
        <p:spPr>
          <a:xfrm>
            <a:off x="2152650" y="1705571"/>
            <a:ext cx="7886701" cy="74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8"/>
          <p:cNvSpPr txBox="1">
            <a:spLocks noGrp="1"/>
          </p:cNvSpPr>
          <p:nvPr>
            <p:ph type="body" idx="1"/>
          </p:nvPr>
        </p:nvSpPr>
        <p:spPr>
          <a:xfrm>
            <a:off x="2152650" y="2527100"/>
            <a:ext cx="7886701" cy="244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rmAutofit/>
          </a:bodyPr>
          <a:lstStyle>
            <a:lvl1pPr marL="457200" lvl="0" indent="-3873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 sz="2500"/>
            </a:lvl1pPr>
            <a:lvl2pPr marL="914400" lvl="1" indent="-3873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 sz="2500"/>
            </a:lvl2pPr>
            <a:lvl3pPr marL="1371600" lvl="2" indent="-3873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 sz="2500"/>
            </a:lvl3pPr>
            <a:lvl4pPr marL="1828800" lvl="3" indent="-3873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 sz="2500"/>
            </a:lvl4pPr>
            <a:lvl5pPr marL="2286000" lvl="4" indent="-3873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 sz="25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58"/>
          <p:cNvSpPr txBox="1">
            <a:spLocks noGrp="1"/>
          </p:cNvSpPr>
          <p:nvPr>
            <p:ph type="sldNum" idx="12"/>
          </p:nvPr>
        </p:nvSpPr>
        <p:spPr>
          <a:xfrm>
            <a:off x="9837642" y="5084514"/>
            <a:ext cx="201716" cy="18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9"/>
          <p:cNvSpPr txBox="1">
            <a:spLocks noGrp="1"/>
          </p:cNvSpPr>
          <p:nvPr>
            <p:ph type="title"/>
          </p:nvPr>
        </p:nvSpPr>
        <p:spPr>
          <a:xfrm>
            <a:off x="1190625" y="1151929"/>
            <a:ext cx="9810754" cy="232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sz="5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59"/>
          <p:cNvSpPr txBox="1">
            <a:spLocks noGrp="1"/>
          </p:cNvSpPr>
          <p:nvPr>
            <p:ph type="body" idx="1"/>
          </p:nvPr>
        </p:nvSpPr>
        <p:spPr>
          <a:xfrm>
            <a:off x="1190625" y="3545085"/>
            <a:ext cx="9810754" cy="79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59"/>
          <p:cNvSpPr txBox="1">
            <a:spLocks noGrp="1"/>
          </p:cNvSpPr>
          <p:nvPr>
            <p:ph type="sldNum" idx="12"/>
          </p:nvPr>
        </p:nvSpPr>
        <p:spPr>
          <a:xfrm>
            <a:off x="5933328" y="6536532"/>
            <a:ext cx="269647" cy="26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WITH_CAPTION_TEXT" type="picTx">
  <p:cSld name="PICTURE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0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60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60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60"/>
          <p:cNvSpPr txBox="1">
            <a:spLocks noGrp="1"/>
          </p:cNvSpPr>
          <p:nvPr>
            <p:ph type="sldNum" idx="12"/>
          </p:nvPr>
        </p:nvSpPr>
        <p:spPr>
          <a:xfrm>
            <a:off x="11095267" y="6414805"/>
            <a:ext cx="258534" cy="24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0">
  <p:cSld name="Title &amp; Subtitle 0">
    <p:bg>
      <p:bgPr>
        <a:solidFill>
          <a:srgbClr val="41414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1"/>
          <p:cNvSpPr txBox="1">
            <a:spLocks noGrp="1"/>
          </p:cNvSpPr>
          <p:nvPr>
            <p:ph type="title"/>
          </p:nvPr>
        </p:nvSpPr>
        <p:spPr>
          <a:xfrm>
            <a:off x="1190625" y="1151929"/>
            <a:ext cx="9810754" cy="232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sz="5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61"/>
          <p:cNvSpPr txBox="1">
            <a:spLocks noGrp="1"/>
          </p:cNvSpPr>
          <p:nvPr>
            <p:ph type="body" idx="1"/>
          </p:nvPr>
        </p:nvSpPr>
        <p:spPr>
          <a:xfrm>
            <a:off x="1190625" y="3545085"/>
            <a:ext cx="9810754" cy="79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61"/>
          <p:cNvSpPr txBox="1">
            <a:spLocks noGrp="1"/>
          </p:cNvSpPr>
          <p:nvPr>
            <p:ph type="sldNum" idx="12"/>
          </p:nvPr>
        </p:nvSpPr>
        <p:spPr>
          <a:xfrm>
            <a:off x="5933328" y="6536532"/>
            <a:ext cx="269647" cy="26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8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83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83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84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84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84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84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3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93"/>
          <p:cNvSpPr/>
          <p:nvPr/>
        </p:nvSpPr>
        <p:spPr>
          <a:xfrm>
            <a:off x="3822733" y="0"/>
            <a:ext cx="83692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93"/>
          <p:cNvSpPr/>
          <p:nvPr/>
        </p:nvSpPr>
        <p:spPr>
          <a:xfrm>
            <a:off x="10339333" y="314733"/>
            <a:ext cx="1959200" cy="536400"/>
          </a:xfrm>
          <a:prstGeom prst="flowChartAlternateProcess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91731" y="430767"/>
            <a:ext cx="1367635" cy="3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5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85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85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85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86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86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31" name="Google Shape;231;p86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" name="Google Shape;232;p86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 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7"/>
          <p:cNvSpPr txBox="1">
            <a:spLocks noGrp="1"/>
          </p:cNvSpPr>
          <p:nvPr>
            <p:ph type="title"/>
          </p:nvPr>
        </p:nvSpPr>
        <p:spPr>
          <a:xfrm>
            <a:off x="2209799" y="380999"/>
            <a:ext cx="7772404" cy="160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50775" rIns="50775" bIns="50775" anchor="ctr" anchorCtr="0">
            <a:normAutofit/>
          </a:bodyPr>
          <a:lstStyle>
            <a:lvl1pPr marR="40639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87"/>
          <p:cNvSpPr txBox="1">
            <a:spLocks noGrp="1"/>
          </p:cNvSpPr>
          <p:nvPr>
            <p:ph type="body" idx="1"/>
          </p:nvPr>
        </p:nvSpPr>
        <p:spPr>
          <a:xfrm>
            <a:off x="2209799" y="1981199"/>
            <a:ext cx="7772404" cy="487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50775" rIns="50775" bIns="50775" anchor="t" anchorCtr="0">
            <a:normAutofit/>
          </a:bodyPr>
          <a:lstStyle>
            <a:lvl1pPr marL="457200" marR="40639" lvl="0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marL="914400" marR="40639" lvl="1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–"/>
              <a:defRPr sz="3000">
                <a:latin typeface="Arial"/>
                <a:ea typeface="Arial"/>
                <a:cs typeface="Arial"/>
                <a:sym typeface="Arial"/>
              </a:defRPr>
            </a:lvl2pPr>
            <a:lvl3pPr marL="1371600" marR="40639" lvl="2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lvl3pPr>
            <a:lvl4pPr marL="1828800" marR="40639" lvl="3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–"/>
              <a:defRPr sz="3000">
                <a:latin typeface="Arial"/>
                <a:ea typeface="Arial"/>
                <a:cs typeface="Arial"/>
                <a:sym typeface="Arial"/>
              </a:defRPr>
            </a:lvl4pPr>
            <a:lvl5pPr marL="2286000" marR="40639" lvl="4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»"/>
              <a:defRPr sz="3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87"/>
          <p:cNvSpPr txBox="1">
            <a:spLocks noGrp="1"/>
          </p:cNvSpPr>
          <p:nvPr>
            <p:ph type="sldNum" idx="12"/>
          </p:nvPr>
        </p:nvSpPr>
        <p:spPr>
          <a:xfrm>
            <a:off x="8887793" y="6248400"/>
            <a:ext cx="283814" cy="27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50775" rIns="50775" bIns="5077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- Title Slide">
  <p:cSld name="Default - Title Slide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8"/>
          <p:cNvSpPr txBox="1">
            <a:spLocks noGrp="1"/>
          </p:cNvSpPr>
          <p:nvPr>
            <p:ph type="title"/>
          </p:nvPr>
        </p:nvSpPr>
        <p:spPr>
          <a:xfrm>
            <a:off x="2209798" y="2130423"/>
            <a:ext cx="7772404" cy="147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  <a:defRPr sz="42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88"/>
          <p:cNvSpPr txBox="1">
            <a:spLocks noGrp="1"/>
          </p:cNvSpPr>
          <p:nvPr>
            <p:ph type="body" idx="1"/>
          </p:nvPr>
        </p:nvSpPr>
        <p:spPr>
          <a:xfrm>
            <a:off x="2895598" y="3886200"/>
            <a:ext cx="6400804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9A9A9A"/>
              </a:buClr>
              <a:buSzPts val="3000"/>
              <a:buFont typeface="Calibri"/>
              <a:buNone/>
              <a:defRPr sz="3000">
                <a:solidFill>
                  <a:srgbClr val="9A9A9A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9A9A9A"/>
              </a:buClr>
              <a:buSzPts val="3000"/>
              <a:buFont typeface="Calibri"/>
              <a:buNone/>
              <a:defRPr sz="3000">
                <a:solidFill>
                  <a:srgbClr val="9A9A9A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9A9A9A"/>
              </a:buClr>
              <a:buSzPts val="3000"/>
              <a:buFont typeface="Calibri"/>
              <a:buNone/>
              <a:defRPr sz="3000">
                <a:solidFill>
                  <a:srgbClr val="9A9A9A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9A9A9A"/>
              </a:buClr>
              <a:buSzPts val="3000"/>
              <a:buFont typeface="Calibri"/>
              <a:buNone/>
              <a:defRPr sz="3000">
                <a:solidFill>
                  <a:srgbClr val="9A9A9A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9A9A9A"/>
              </a:buClr>
              <a:buSzPts val="3000"/>
              <a:buFont typeface="Calibri"/>
              <a:buNone/>
              <a:defRPr sz="3000">
                <a:solidFill>
                  <a:srgbClr val="9A9A9A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88"/>
          <p:cNvSpPr txBox="1">
            <a:spLocks noGrp="1"/>
          </p:cNvSpPr>
          <p:nvPr>
            <p:ph type="sldNum" idx="12"/>
          </p:nvPr>
        </p:nvSpPr>
        <p:spPr>
          <a:xfrm>
            <a:off x="9980296" y="6482894"/>
            <a:ext cx="230505" cy="21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 9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9"/>
          <p:cNvSpPr txBox="1">
            <a:spLocks noGrp="1"/>
          </p:cNvSpPr>
          <p:nvPr>
            <p:ph type="title"/>
          </p:nvPr>
        </p:nvSpPr>
        <p:spPr>
          <a:xfrm>
            <a:off x="1979410" y="93759"/>
            <a:ext cx="8233177" cy="150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erriweather Sans"/>
              <a:buNone/>
              <a:defRPr sz="4200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89"/>
          <p:cNvSpPr txBox="1">
            <a:spLocks noGrp="1"/>
          </p:cNvSpPr>
          <p:nvPr>
            <p:ph type="body" idx="1"/>
          </p:nvPr>
        </p:nvSpPr>
        <p:spPr>
          <a:xfrm>
            <a:off x="1979410" y="1598412"/>
            <a:ext cx="8233177" cy="525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Char char="»"/>
              <a:defRPr sz="3000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Char char="–"/>
              <a:defRPr sz="3000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lvl="2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  <a:defRPr sz="3000"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lvl="3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Char char="–"/>
              <a:defRPr sz="3000"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lvl="4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Char char="»"/>
              <a:defRPr sz="3000"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89"/>
          <p:cNvSpPr txBox="1">
            <a:spLocks noGrp="1"/>
          </p:cNvSpPr>
          <p:nvPr>
            <p:ph type="sldNum" idx="12"/>
          </p:nvPr>
        </p:nvSpPr>
        <p:spPr>
          <a:xfrm>
            <a:off x="9956694" y="6499971"/>
            <a:ext cx="253663" cy="229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125" tIns="32125" rIns="32125" bIns="3212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 3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90"/>
          <p:cNvSpPr txBox="1">
            <a:spLocks noGrp="1"/>
          </p:cNvSpPr>
          <p:nvPr>
            <p:ph type="title"/>
          </p:nvPr>
        </p:nvSpPr>
        <p:spPr>
          <a:xfrm>
            <a:off x="609600" y="387350"/>
            <a:ext cx="109728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90"/>
          <p:cNvSpPr txBox="1">
            <a:spLocks noGrp="1"/>
          </p:cNvSpPr>
          <p:nvPr>
            <p:ph type="body" idx="1"/>
          </p:nvPr>
        </p:nvSpPr>
        <p:spPr>
          <a:xfrm>
            <a:off x="609600" y="2006600"/>
            <a:ext cx="10974290" cy="4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4381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1pPr>
            <a:lvl2pPr marL="914400" lvl="1" indent="-4381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4381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4381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4381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90"/>
          <p:cNvSpPr txBox="1">
            <a:spLocks noGrp="1"/>
          </p:cNvSpPr>
          <p:nvPr>
            <p:ph type="body" idx="2"/>
          </p:nvPr>
        </p:nvSpPr>
        <p:spPr>
          <a:xfrm>
            <a:off x="609600" y="1192324"/>
            <a:ext cx="10972801" cy="41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90"/>
          <p:cNvSpPr txBox="1">
            <a:spLocks noGrp="1"/>
          </p:cNvSpPr>
          <p:nvPr>
            <p:ph type="sldNum" idx="12"/>
          </p:nvPr>
        </p:nvSpPr>
        <p:spPr>
          <a:xfrm>
            <a:off x="5995669" y="6350002"/>
            <a:ext cx="200661" cy="21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91"/>
          <p:cNvSpPr>
            <a:spLocks noGrp="1"/>
          </p:cNvSpPr>
          <p:nvPr>
            <p:ph type="pic" idx="2"/>
          </p:nvPr>
        </p:nvSpPr>
        <p:spPr>
          <a:xfrm>
            <a:off x="1520709" y="203274"/>
            <a:ext cx="9144005" cy="4574386"/>
          </a:xfrm>
          <a:prstGeom prst="rect">
            <a:avLst/>
          </a:prstGeom>
          <a:noFill/>
          <a:ln>
            <a:noFill/>
          </a:ln>
        </p:spPr>
      </p:sp>
      <p:sp>
        <p:nvSpPr>
          <p:cNvPr id="252" name="Google Shape;252;p91"/>
          <p:cNvSpPr txBox="1">
            <a:spLocks noGrp="1"/>
          </p:cNvSpPr>
          <p:nvPr>
            <p:ph type="title"/>
          </p:nvPr>
        </p:nvSpPr>
        <p:spPr>
          <a:xfrm>
            <a:off x="1190625" y="4723803"/>
            <a:ext cx="9810754" cy="100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sz="5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91"/>
          <p:cNvSpPr txBox="1">
            <a:spLocks noGrp="1"/>
          </p:cNvSpPr>
          <p:nvPr>
            <p:ph type="body" idx="1"/>
          </p:nvPr>
        </p:nvSpPr>
        <p:spPr>
          <a:xfrm>
            <a:off x="1190625" y="5732857"/>
            <a:ext cx="9810754" cy="79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91"/>
          <p:cNvSpPr txBox="1">
            <a:spLocks noGrp="1"/>
          </p:cNvSpPr>
          <p:nvPr>
            <p:ph type="sldNum" idx="12"/>
          </p:nvPr>
        </p:nvSpPr>
        <p:spPr>
          <a:xfrm>
            <a:off x="5933328" y="6536532"/>
            <a:ext cx="269647" cy="26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x">
  <p:cSld name="TITLE_AND_BODY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54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6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71" name="Google Shape;271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0" type="tx">
  <p:cSld name="TITLE_AND_BODY">
    <p:bg>
      <p:bgPr>
        <a:solidFill>
          <a:srgbClr val="000000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6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Calibri"/>
              <a:buNone/>
              <a:defRPr sz="60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66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>
                <a:solidFill>
                  <a:srgbClr val="FFFFFF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>
                <a:solidFill>
                  <a:srgbClr val="FFFFFF"/>
                </a:solidFill>
              </a:defRPr>
            </a:lvl2pPr>
            <a:lvl3pPr marL="1371600" lvl="2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>
                <a:solidFill>
                  <a:srgbClr val="FFFFFF"/>
                </a:solidFill>
              </a:defRPr>
            </a:lvl3pPr>
            <a:lvl4pPr marL="1828800" lvl="3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>
                <a:solidFill>
                  <a:srgbClr val="FFFFFF"/>
                </a:solidFill>
              </a:defRPr>
            </a:lvl4pPr>
            <a:lvl5pPr marL="2286000" lvl="4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alibri"/>
              <a:buNone/>
              <a:defRPr sz="2400"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66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8531" y="227567"/>
            <a:ext cx="1367635" cy="3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0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106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07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" name="Google Shape;289;p107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08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08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108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108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0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109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10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11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11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111"/>
          <p:cNvSpPr txBox="1">
            <a:spLocks noGrp="1"/>
          </p:cNvSpPr>
          <p:nvPr>
            <p:ph type="body" idx="2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111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12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2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3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08" name="Google Shape;308;p112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112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3"/>
          <p:cNvSpPr txBox="1">
            <a:spLocks noGrp="1"/>
          </p:cNvSpPr>
          <p:nvPr>
            <p:ph type="title"/>
          </p:nvPr>
        </p:nvSpPr>
        <p:spPr>
          <a:xfrm>
            <a:off x="415600" y="2867798"/>
            <a:ext cx="11360802" cy="1122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Libre Caslon Text"/>
              <a:buNone/>
              <a:defRPr sz="4800">
                <a:latin typeface="Libre Caslon Text"/>
                <a:ea typeface="Libre Caslon Text"/>
                <a:cs typeface="Libre Caslon Text"/>
                <a:sym typeface="Libre Caslon Tex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12" name="Google Shape;312;p113" descr="Google Shape;17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59337" y="6324798"/>
            <a:ext cx="1402772" cy="31047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113"/>
          <p:cNvSpPr txBox="1">
            <a:spLocks noGrp="1"/>
          </p:cNvSpPr>
          <p:nvPr>
            <p:ph type="sldNum" idx="12"/>
          </p:nvPr>
        </p:nvSpPr>
        <p:spPr>
          <a:xfrm>
            <a:off x="11678183" y="6310166"/>
            <a:ext cx="350031" cy="339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4"/>
          <p:cNvSpPr txBox="1">
            <a:spLocks noGrp="1"/>
          </p:cNvSpPr>
          <p:nvPr>
            <p:ph type="title"/>
          </p:nvPr>
        </p:nvSpPr>
        <p:spPr>
          <a:xfrm>
            <a:off x="2209799" y="380999"/>
            <a:ext cx="7772404" cy="16002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50775" rIns="50775" bIns="50775" anchor="ctr" anchorCtr="0">
            <a:normAutofit/>
          </a:bodyPr>
          <a:lstStyle>
            <a:lvl1pPr marR="40639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4"/>
          <p:cNvSpPr txBox="1">
            <a:spLocks noGrp="1"/>
          </p:cNvSpPr>
          <p:nvPr>
            <p:ph type="body" idx="1"/>
          </p:nvPr>
        </p:nvSpPr>
        <p:spPr>
          <a:xfrm>
            <a:off x="2209799" y="1981199"/>
            <a:ext cx="7772404" cy="4876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50775" rIns="50775" bIns="50775" anchor="t" anchorCtr="0">
            <a:normAutofit/>
          </a:bodyPr>
          <a:lstStyle>
            <a:lvl1pPr marL="457200" marR="40639" lvl="0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lvl1pPr>
            <a:lvl2pPr marL="914400" marR="40639" lvl="1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–"/>
              <a:defRPr sz="3000">
                <a:latin typeface="Arial"/>
                <a:ea typeface="Arial"/>
                <a:cs typeface="Arial"/>
                <a:sym typeface="Arial"/>
              </a:defRPr>
            </a:lvl2pPr>
            <a:lvl3pPr marL="1371600" marR="40639" lvl="2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lvl3pPr>
            <a:lvl4pPr marL="1828800" marR="40639" lvl="3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–"/>
              <a:defRPr sz="3000">
                <a:latin typeface="Arial"/>
                <a:ea typeface="Arial"/>
                <a:cs typeface="Arial"/>
                <a:sym typeface="Arial"/>
              </a:defRPr>
            </a:lvl4pPr>
            <a:lvl5pPr marL="2286000" marR="40639" lvl="4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»"/>
              <a:defRPr sz="3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114"/>
          <p:cNvSpPr txBox="1">
            <a:spLocks noGrp="1"/>
          </p:cNvSpPr>
          <p:nvPr>
            <p:ph type="sldNum" idx="12"/>
          </p:nvPr>
        </p:nvSpPr>
        <p:spPr>
          <a:xfrm>
            <a:off x="8887793" y="6248400"/>
            <a:ext cx="283814" cy="274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775" tIns="50775" rIns="50775" bIns="5077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- Title Slide">
  <p:cSld name="Default - Title Slid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15"/>
          <p:cNvSpPr txBox="1">
            <a:spLocks noGrp="1"/>
          </p:cNvSpPr>
          <p:nvPr>
            <p:ph type="title"/>
          </p:nvPr>
        </p:nvSpPr>
        <p:spPr>
          <a:xfrm>
            <a:off x="2209798" y="2130423"/>
            <a:ext cx="7772404" cy="1470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Calibri"/>
              <a:buNone/>
              <a:defRPr sz="42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15"/>
          <p:cNvSpPr txBox="1">
            <a:spLocks noGrp="1"/>
          </p:cNvSpPr>
          <p:nvPr>
            <p:ph type="body" idx="1"/>
          </p:nvPr>
        </p:nvSpPr>
        <p:spPr>
          <a:xfrm>
            <a:off x="2895598" y="3886200"/>
            <a:ext cx="6400804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9A9A9A"/>
              </a:buClr>
              <a:buSzPts val="3000"/>
              <a:buFont typeface="Calibri"/>
              <a:buNone/>
              <a:defRPr sz="3000">
                <a:solidFill>
                  <a:srgbClr val="9A9A9A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9A9A9A"/>
              </a:buClr>
              <a:buSzPts val="3000"/>
              <a:buFont typeface="Calibri"/>
              <a:buNone/>
              <a:defRPr sz="3000">
                <a:solidFill>
                  <a:srgbClr val="9A9A9A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9A9A9A"/>
              </a:buClr>
              <a:buSzPts val="3000"/>
              <a:buFont typeface="Calibri"/>
              <a:buNone/>
              <a:defRPr sz="3000">
                <a:solidFill>
                  <a:srgbClr val="9A9A9A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9A9A9A"/>
              </a:buClr>
              <a:buSzPts val="3000"/>
              <a:buFont typeface="Calibri"/>
              <a:buNone/>
              <a:defRPr sz="3000">
                <a:solidFill>
                  <a:srgbClr val="9A9A9A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9A9A9A"/>
              </a:buClr>
              <a:buSzPts val="3000"/>
              <a:buFont typeface="Calibri"/>
              <a:buNone/>
              <a:defRPr sz="3000">
                <a:solidFill>
                  <a:srgbClr val="9A9A9A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115"/>
          <p:cNvSpPr txBox="1">
            <a:spLocks noGrp="1"/>
          </p:cNvSpPr>
          <p:nvPr>
            <p:ph type="sldNum" idx="12"/>
          </p:nvPr>
        </p:nvSpPr>
        <p:spPr>
          <a:xfrm>
            <a:off x="9980296" y="6482894"/>
            <a:ext cx="230505" cy="21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8075" tIns="38075" rIns="38075" bIns="380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A"/>
              </a:buClr>
              <a:buSzPts val="1100"/>
              <a:buFont typeface="Calibri"/>
              <a:buNone/>
              <a:defRPr sz="1100">
                <a:solidFill>
                  <a:srgbClr val="9A9A9A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bg>
      <p:bgPr>
        <a:solidFill>
          <a:srgbClr val="EEEEEE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8531" y="227567"/>
            <a:ext cx="1367635" cy="3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16"/>
          <p:cNvSpPr txBox="1">
            <a:spLocks noGrp="1"/>
          </p:cNvSpPr>
          <p:nvPr>
            <p:ph type="title"/>
          </p:nvPr>
        </p:nvSpPr>
        <p:spPr>
          <a:xfrm>
            <a:off x="2211583" y="1845092"/>
            <a:ext cx="7768833" cy="2039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erriweather Sans"/>
              <a:buNone/>
              <a:defRPr sz="4200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116"/>
          <p:cNvSpPr txBox="1">
            <a:spLocks noGrp="1"/>
          </p:cNvSpPr>
          <p:nvPr>
            <p:ph type="body" idx="1"/>
          </p:nvPr>
        </p:nvSpPr>
        <p:spPr>
          <a:xfrm>
            <a:off x="2899169" y="3884414"/>
            <a:ext cx="6402590" cy="2973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78787"/>
              </a:buClr>
              <a:buSzPts val="3000"/>
              <a:buFont typeface="Merriweather Sans"/>
              <a:buNone/>
              <a:defRPr sz="30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4191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78787"/>
              </a:buClr>
              <a:buSzPts val="3000"/>
              <a:buFont typeface="Merriweather Sans"/>
              <a:buChar char="–"/>
              <a:defRPr sz="30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lvl="2" indent="-4191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78787"/>
              </a:buClr>
              <a:buSzPts val="3000"/>
              <a:buFont typeface="Merriweather Sans"/>
              <a:buChar char="•"/>
              <a:defRPr sz="30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lvl="3" indent="-4191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78787"/>
              </a:buClr>
              <a:buSzPts val="3000"/>
              <a:buFont typeface="Merriweather Sans"/>
              <a:buChar char="–"/>
              <a:defRPr sz="30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lvl="4" indent="-4191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78787"/>
              </a:buClr>
              <a:buSzPts val="3000"/>
              <a:buFont typeface="Merriweather Sans"/>
              <a:buChar char="»"/>
              <a:defRPr sz="30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116"/>
          <p:cNvSpPr txBox="1">
            <a:spLocks noGrp="1"/>
          </p:cNvSpPr>
          <p:nvPr>
            <p:ph type="sldNum" idx="12"/>
          </p:nvPr>
        </p:nvSpPr>
        <p:spPr>
          <a:xfrm>
            <a:off x="9956694" y="6499971"/>
            <a:ext cx="253663" cy="229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125" tIns="32125" rIns="32125" bIns="3212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fault">
  <p:cSld name="1_Default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17"/>
          <p:cNvSpPr txBox="1">
            <a:spLocks noGrp="1"/>
          </p:cNvSpPr>
          <p:nvPr>
            <p:ph type="title"/>
          </p:nvPr>
        </p:nvSpPr>
        <p:spPr>
          <a:xfrm>
            <a:off x="2416967" y="168545"/>
            <a:ext cx="7358067" cy="173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Gill Sans"/>
              <a:buNone/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17"/>
          <p:cNvSpPr txBox="1">
            <a:spLocks noGrp="1"/>
          </p:cNvSpPr>
          <p:nvPr>
            <p:ph type="body" idx="1"/>
          </p:nvPr>
        </p:nvSpPr>
        <p:spPr>
          <a:xfrm>
            <a:off x="2416967" y="1902023"/>
            <a:ext cx="7358067" cy="410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rmAutofit/>
          </a:bodyPr>
          <a:lstStyle>
            <a:lvl1pPr marL="457200" lvl="0" indent="-53263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788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53263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788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53263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788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53263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788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53263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788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117"/>
          <p:cNvSpPr txBox="1">
            <a:spLocks noGrp="1"/>
          </p:cNvSpPr>
          <p:nvPr>
            <p:ph type="sldNum" idx="12"/>
          </p:nvPr>
        </p:nvSpPr>
        <p:spPr>
          <a:xfrm>
            <a:off x="7898614" y="6267054"/>
            <a:ext cx="178591" cy="17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125" tIns="32125" rIns="32125" bIns="3212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efault">
  <p:cSld name="2_Defaul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18"/>
          <p:cNvSpPr txBox="1">
            <a:spLocks noGrp="1"/>
          </p:cNvSpPr>
          <p:nvPr>
            <p:ph type="title"/>
          </p:nvPr>
        </p:nvSpPr>
        <p:spPr>
          <a:xfrm>
            <a:off x="2416967" y="168545"/>
            <a:ext cx="7358067" cy="1733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Gill Sans"/>
              <a:buNone/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118"/>
          <p:cNvSpPr txBox="1">
            <a:spLocks noGrp="1"/>
          </p:cNvSpPr>
          <p:nvPr>
            <p:ph type="body" idx="1"/>
          </p:nvPr>
        </p:nvSpPr>
        <p:spPr>
          <a:xfrm>
            <a:off x="2416967" y="1902023"/>
            <a:ext cx="7358067" cy="410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rmAutofit/>
          </a:bodyPr>
          <a:lstStyle>
            <a:lvl1pPr marL="457200" lvl="0" indent="-53263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788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53263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788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53263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788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53263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788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53263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4788"/>
              <a:buFont typeface="Gill Sans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118"/>
          <p:cNvSpPr txBox="1">
            <a:spLocks noGrp="1"/>
          </p:cNvSpPr>
          <p:nvPr>
            <p:ph type="sldNum" idx="12"/>
          </p:nvPr>
        </p:nvSpPr>
        <p:spPr>
          <a:xfrm>
            <a:off x="7898614" y="6267054"/>
            <a:ext cx="178591" cy="17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125" tIns="32125" rIns="32125" bIns="3212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efault">
  <p:cSld name="3_Default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19"/>
          <p:cNvSpPr txBox="1">
            <a:spLocks noGrp="1"/>
          </p:cNvSpPr>
          <p:nvPr>
            <p:ph type="title"/>
          </p:nvPr>
        </p:nvSpPr>
        <p:spPr>
          <a:xfrm>
            <a:off x="2416967" y="1151929"/>
            <a:ext cx="7358067" cy="232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Gill Sans"/>
              <a:buNone/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119"/>
          <p:cNvSpPr txBox="1">
            <a:spLocks noGrp="1"/>
          </p:cNvSpPr>
          <p:nvPr>
            <p:ph type="body" idx="1"/>
          </p:nvPr>
        </p:nvSpPr>
        <p:spPr>
          <a:xfrm>
            <a:off x="2416967" y="3536155"/>
            <a:ext cx="7358067" cy="79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81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–"/>
              <a:defRPr sz="2400"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381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•"/>
              <a:defRPr sz="2400"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381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–"/>
              <a:defRPr sz="2400"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381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»"/>
              <a:defRPr sz="2400"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119"/>
          <p:cNvSpPr txBox="1">
            <a:spLocks noGrp="1"/>
          </p:cNvSpPr>
          <p:nvPr>
            <p:ph type="sldNum" idx="12"/>
          </p:nvPr>
        </p:nvSpPr>
        <p:spPr>
          <a:xfrm>
            <a:off x="7898614" y="6267054"/>
            <a:ext cx="178591" cy="17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125" tIns="32125" rIns="32125" bIns="3212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efault">
  <p:cSld name="4_Default"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20"/>
          <p:cNvSpPr txBox="1">
            <a:spLocks noGrp="1"/>
          </p:cNvSpPr>
          <p:nvPr>
            <p:ph type="title"/>
          </p:nvPr>
        </p:nvSpPr>
        <p:spPr>
          <a:xfrm>
            <a:off x="2211583" y="2129730"/>
            <a:ext cx="7768833" cy="147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erriweather Sans"/>
              <a:buNone/>
              <a:defRPr sz="4200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20"/>
          <p:cNvSpPr txBox="1">
            <a:spLocks noGrp="1"/>
          </p:cNvSpPr>
          <p:nvPr>
            <p:ph type="body" idx="1"/>
          </p:nvPr>
        </p:nvSpPr>
        <p:spPr>
          <a:xfrm>
            <a:off x="2899169" y="3884414"/>
            <a:ext cx="6402590" cy="1750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78787"/>
              </a:buClr>
              <a:buSzPts val="3000"/>
              <a:buFont typeface="Merriweather Sans"/>
              <a:buNone/>
              <a:defRPr sz="30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78787"/>
              </a:buClr>
              <a:buSzPts val="3000"/>
              <a:buFont typeface="Merriweather Sans"/>
              <a:buNone/>
              <a:defRPr sz="30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lvl="2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78787"/>
              </a:buClr>
              <a:buSzPts val="3000"/>
              <a:buFont typeface="Merriweather Sans"/>
              <a:buNone/>
              <a:defRPr sz="30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lvl="3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78787"/>
              </a:buClr>
              <a:buSzPts val="3000"/>
              <a:buFont typeface="Merriweather Sans"/>
              <a:buNone/>
              <a:defRPr sz="30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lvl="4" indent="-228600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78787"/>
              </a:buClr>
              <a:buSzPts val="3000"/>
              <a:buFont typeface="Merriweather Sans"/>
              <a:buNone/>
              <a:defRPr sz="30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120"/>
          <p:cNvSpPr txBox="1">
            <a:spLocks noGrp="1"/>
          </p:cNvSpPr>
          <p:nvPr>
            <p:ph type="sldNum" idx="12"/>
          </p:nvPr>
        </p:nvSpPr>
        <p:spPr>
          <a:xfrm>
            <a:off x="9956694" y="6499971"/>
            <a:ext cx="253663" cy="229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125" tIns="32125" rIns="32125" bIns="3212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 &amp; Subtitle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21"/>
          <p:cNvSpPr txBox="1">
            <a:spLocks noGrp="1"/>
          </p:cNvSpPr>
          <p:nvPr>
            <p:ph type="title"/>
          </p:nvPr>
        </p:nvSpPr>
        <p:spPr>
          <a:xfrm>
            <a:off x="2416967" y="1151929"/>
            <a:ext cx="7358067" cy="232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21"/>
          <p:cNvSpPr txBox="1">
            <a:spLocks noGrp="1"/>
          </p:cNvSpPr>
          <p:nvPr>
            <p:ph type="body" idx="1"/>
          </p:nvPr>
        </p:nvSpPr>
        <p:spPr>
          <a:xfrm>
            <a:off x="2416967" y="3536155"/>
            <a:ext cx="7358067" cy="79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  <a:defRPr sz="22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5" name="Google Shape;345;p121"/>
          <p:cNvSpPr txBox="1">
            <a:spLocks noGrp="1"/>
          </p:cNvSpPr>
          <p:nvPr>
            <p:ph type="sldNum" idx="12"/>
          </p:nvPr>
        </p:nvSpPr>
        <p:spPr>
          <a:xfrm>
            <a:off x="5964733" y="6505277"/>
            <a:ext cx="253604" cy="2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efault">
  <p:cSld name="5_Default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22"/>
          <p:cNvSpPr txBox="1">
            <a:spLocks noGrp="1"/>
          </p:cNvSpPr>
          <p:nvPr>
            <p:ph type="title"/>
          </p:nvPr>
        </p:nvSpPr>
        <p:spPr>
          <a:xfrm>
            <a:off x="1979410" y="93759"/>
            <a:ext cx="8233177" cy="150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erriweather Sans"/>
              <a:buNone/>
              <a:defRPr sz="4200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122"/>
          <p:cNvSpPr txBox="1">
            <a:spLocks noGrp="1"/>
          </p:cNvSpPr>
          <p:nvPr>
            <p:ph type="body" idx="1"/>
          </p:nvPr>
        </p:nvSpPr>
        <p:spPr>
          <a:xfrm>
            <a:off x="1979410" y="1598412"/>
            <a:ext cx="8233177" cy="525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Char char="»"/>
              <a:defRPr sz="3000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Char char="–"/>
              <a:defRPr sz="3000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lvl="2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  <a:defRPr sz="3000"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lvl="3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Char char="–"/>
              <a:defRPr sz="3000"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lvl="4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Char char="»"/>
              <a:defRPr sz="3000"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122"/>
          <p:cNvSpPr txBox="1">
            <a:spLocks noGrp="1"/>
          </p:cNvSpPr>
          <p:nvPr>
            <p:ph type="sldNum" idx="12"/>
          </p:nvPr>
        </p:nvSpPr>
        <p:spPr>
          <a:xfrm>
            <a:off x="9956694" y="6499971"/>
            <a:ext cx="253663" cy="229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125" tIns="32125" rIns="32125" bIns="3212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&amp; Bullets">
  <p:cSld name="1_Title &amp; Bullets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23"/>
          <p:cNvSpPr txBox="1">
            <a:spLocks noGrp="1"/>
          </p:cNvSpPr>
          <p:nvPr>
            <p:ph type="title"/>
          </p:nvPr>
        </p:nvSpPr>
        <p:spPr>
          <a:xfrm>
            <a:off x="2193725" y="312537"/>
            <a:ext cx="7804550" cy="151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 Light"/>
              <a:buNone/>
              <a:defRPr sz="5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123"/>
          <p:cNvSpPr txBox="1">
            <a:spLocks noGrp="1"/>
          </p:cNvSpPr>
          <p:nvPr>
            <p:ph type="body" idx="1"/>
          </p:nvPr>
        </p:nvSpPr>
        <p:spPr>
          <a:xfrm>
            <a:off x="2193725" y="1830583"/>
            <a:ext cx="7804550" cy="44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Char char="•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342900" algn="l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Char char="•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lvl="2" indent="-342900" algn="l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Char char="•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lvl="3" indent="-342900" algn="l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Char char="•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lvl="4" indent="-342900" algn="l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 Light"/>
              <a:buChar char="•"/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123"/>
          <p:cNvSpPr txBox="1">
            <a:spLocks noGrp="1"/>
          </p:cNvSpPr>
          <p:nvPr>
            <p:ph type="sldNum" idx="12"/>
          </p:nvPr>
        </p:nvSpPr>
        <p:spPr>
          <a:xfrm>
            <a:off x="5964733" y="6505277"/>
            <a:ext cx="253604" cy="2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5" name="Google Shape;355;p124"/>
          <p:cNvGrpSpPr/>
          <p:nvPr/>
        </p:nvGrpSpPr>
        <p:grpSpPr>
          <a:xfrm>
            <a:off x="8498145" y="5402581"/>
            <a:ext cx="1715925" cy="377189"/>
            <a:chOff x="-1" y="-1"/>
            <a:chExt cx="1715923" cy="377187"/>
          </a:xfrm>
        </p:grpSpPr>
        <p:pic>
          <p:nvPicPr>
            <p:cNvPr id="356" name="Google Shape;356;p124" descr="image2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45826" y="-1"/>
              <a:ext cx="377812" cy="377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7" name="Google Shape;357;p124" descr="image3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92282" y="-1"/>
              <a:ext cx="377812" cy="377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8" name="Google Shape;358;p124" descr="image4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-1" y="-1"/>
              <a:ext cx="377184" cy="377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9" name="Google Shape;359;p124" descr="image5.pn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338738" y="-1"/>
              <a:ext cx="377184" cy="3771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0" name="Google Shape;360;p124"/>
          <p:cNvSpPr txBox="1">
            <a:spLocks noGrp="1"/>
          </p:cNvSpPr>
          <p:nvPr>
            <p:ph type="title"/>
          </p:nvPr>
        </p:nvSpPr>
        <p:spPr>
          <a:xfrm>
            <a:off x="2152647" y="1131091"/>
            <a:ext cx="7886705" cy="994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6"/>
              </a:buClr>
              <a:buSzPts val="3400"/>
              <a:buFont typeface="Quattrocento Sans"/>
              <a:buNone/>
              <a:defRPr sz="3400" b="1">
                <a:solidFill>
                  <a:srgbClr val="2E75B6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24"/>
          <p:cNvSpPr txBox="1">
            <a:spLocks noGrp="1"/>
          </p:cNvSpPr>
          <p:nvPr>
            <p:ph type="body" idx="1"/>
          </p:nvPr>
        </p:nvSpPr>
        <p:spPr>
          <a:xfrm>
            <a:off x="2152647" y="2226467"/>
            <a:ext cx="7886705" cy="3263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t" anchorCtr="0">
            <a:normAutofit/>
          </a:bodyPr>
          <a:lstStyle>
            <a:lvl1pPr marL="457200" lvl="0" indent="-3937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937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937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937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937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  <a:defRPr sz="26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124"/>
          <p:cNvSpPr txBox="1">
            <a:spLocks noGrp="1"/>
          </p:cNvSpPr>
          <p:nvPr>
            <p:ph type="sldNum" idx="12"/>
          </p:nvPr>
        </p:nvSpPr>
        <p:spPr>
          <a:xfrm>
            <a:off x="7854318" y="5523091"/>
            <a:ext cx="222885" cy="202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solidFill>
                  <a:srgbClr val="000000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solidFill>
                  <a:srgbClr val="000000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solidFill>
                  <a:srgbClr val="000000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solidFill>
                  <a:srgbClr val="000000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solidFill>
                  <a:srgbClr val="000000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solidFill>
                  <a:srgbClr val="000000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solidFill>
                  <a:srgbClr val="000000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solidFill>
                  <a:srgbClr val="000000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alibri"/>
              <a:buNone/>
              <a:defRPr sz="11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efault">
  <p:cSld name="6_Defaul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25"/>
          <p:cNvSpPr txBox="1">
            <a:spLocks noGrp="1"/>
          </p:cNvSpPr>
          <p:nvPr>
            <p:ph type="title"/>
          </p:nvPr>
        </p:nvSpPr>
        <p:spPr>
          <a:xfrm>
            <a:off x="2416967" y="-3"/>
            <a:ext cx="7358067" cy="347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Gill Sans"/>
              <a:buNone/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125"/>
          <p:cNvSpPr txBox="1">
            <a:spLocks noGrp="1"/>
          </p:cNvSpPr>
          <p:nvPr>
            <p:ph type="body" idx="1"/>
          </p:nvPr>
        </p:nvSpPr>
        <p:spPr>
          <a:xfrm>
            <a:off x="2416967" y="3536155"/>
            <a:ext cx="7358067" cy="3321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81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–"/>
              <a:defRPr sz="2400"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381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•"/>
              <a:defRPr sz="2400"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381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–"/>
              <a:defRPr sz="2400"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381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»"/>
              <a:defRPr sz="2400"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125"/>
          <p:cNvSpPr txBox="1">
            <a:spLocks noGrp="1"/>
          </p:cNvSpPr>
          <p:nvPr>
            <p:ph type="sldNum" idx="12"/>
          </p:nvPr>
        </p:nvSpPr>
        <p:spPr>
          <a:xfrm>
            <a:off x="7898612" y="6267054"/>
            <a:ext cx="178591" cy="17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125" tIns="32125" rIns="32125" bIns="3212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96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9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9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9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efault">
  <p:cSld name="7_Default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26"/>
          <p:cNvSpPr txBox="1">
            <a:spLocks noGrp="1"/>
          </p:cNvSpPr>
          <p:nvPr>
            <p:ph type="title"/>
          </p:nvPr>
        </p:nvSpPr>
        <p:spPr>
          <a:xfrm>
            <a:off x="1979410" y="93759"/>
            <a:ext cx="8233177" cy="1504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Merriweather Sans"/>
              <a:buNone/>
              <a:defRPr sz="4200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126"/>
          <p:cNvSpPr txBox="1">
            <a:spLocks noGrp="1"/>
          </p:cNvSpPr>
          <p:nvPr>
            <p:ph type="body" idx="1"/>
          </p:nvPr>
        </p:nvSpPr>
        <p:spPr>
          <a:xfrm>
            <a:off x="1979410" y="1598412"/>
            <a:ext cx="8233177" cy="525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75" tIns="26775" rIns="26775" bIns="26775" anchor="t" anchorCtr="0">
            <a:normAutofit/>
          </a:bodyPr>
          <a:lstStyle>
            <a:lvl1pPr marL="457200" lvl="0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Char char="»"/>
              <a:defRPr sz="3000"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Char char="–"/>
              <a:defRPr sz="3000"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lvl="2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Char char="•"/>
              <a:defRPr sz="3000"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lvl="3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Char char="–"/>
              <a:defRPr sz="3000"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lvl="4" indent="-41910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000"/>
              <a:buChar char="»"/>
              <a:defRPr sz="3000"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0" name="Google Shape;370;p126"/>
          <p:cNvSpPr txBox="1">
            <a:spLocks noGrp="1"/>
          </p:cNvSpPr>
          <p:nvPr>
            <p:ph type="sldNum" idx="12"/>
          </p:nvPr>
        </p:nvSpPr>
        <p:spPr>
          <a:xfrm>
            <a:off x="9956694" y="6499971"/>
            <a:ext cx="253663" cy="229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125" tIns="32125" rIns="32125" bIns="3212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78787"/>
              </a:buClr>
              <a:buSzPts val="1100"/>
              <a:buFont typeface="Merriweather Sans"/>
              <a:buNone/>
              <a:defRPr sz="1100">
                <a:solidFill>
                  <a:srgbClr val="878787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efault">
  <p:cSld name="8_Defaul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7"/>
          <p:cNvSpPr txBox="1">
            <a:spLocks noGrp="1"/>
          </p:cNvSpPr>
          <p:nvPr>
            <p:ph type="title"/>
          </p:nvPr>
        </p:nvSpPr>
        <p:spPr>
          <a:xfrm>
            <a:off x="2416967" y="-3"/>
            <a:ext cx="7358067" cy="3473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Gill Sans"/>
              <a:buNone/>
              <a:defRPr sz="5800">
                <a:latin typeface="Gill Sans"/>
                <a:ea typeface="Gill Sans"/>
                <a:cs typeface="Gill Sans"/>
                <a:sym typeface="Gill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7"/>
          <p:cNvSpPr txBox="1">
            <a:spLocks noGrp="1"/>
          </p:cNvSpPr>
          <p:nvPr>
            <p:ph type="body" idx="1"/>
          </p:nvPr>
        </p:nvSpPr>
        <p:spPr>
          <a:xfrm>
            <a:off x="2416967" y="3536155"/>
            <a:ext cx="7358067" cy="3321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81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–"/>
              <a:defRPr sz="2400"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381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•"/>
              <a:defRPr sz="2400"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381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–"/>
              <a:defRPr sz="2400"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381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Gill Sans"/>
              <a:buChar char="»"/>
              <a:defRPr sz="2400"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127"/>
          <p:cNvSpPr txBox="1">
            <a:spLocks noGrp="1"/>
          </p:cNvSpPr>
          <p:nvPr>
            <p:ph type="sldNum" idx="12"/>
          </p:nvPr>
        </p:nvSpPr>
        <p:spPr>
          <a:xfrm>
            <a:off x="7898612" y="6267054"/>
            <a:ext cx="178591" cy="178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125" tIns="32125" rIns="32125" bIns="3212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Gill Sans"/>
              <a:buNone/>
              <a:defRPr sz="8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&amp; Bullets">
  <p:cSld name="2_Title &amp; Bullet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8"/>
          <p:cNvSpPr txBox="1">
            <a:spLocks noGrp="1"/>
          </p:cNvSpPr>
          <p:nvPr>
            <p:ph type="title"/>
          </p:nvPr>
        </p:nvSpPr>
        <p:spPr>
          <a:xfrm>
            <a:off x="609600" y="387350"/>
            <a:ext cx="10972800" cy="8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  <a:defRPr sz="4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8"/>
          <p:cNvSpPr txBox="1">
            <a:spLocks noGrp="1"/>
          </p:cNvSpPr>
          <p:nvPr>
            <p:ph type="body" idx="1"/>
          </p:nvPr>
        </p:nvSpPr>
        <p:spPr>
          <a:xfrm>
            <a:off x="609600" y="2006600"/>
            <a:ext cx="10974290" cy="4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4381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1pPr>
            <a:lvl2pPr marL="914400" lvl="1" indent="-4381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4381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3pPr>
            <a:lvl4pPr marL="1828800" lvl="3" indent="-4381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43815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Char char="•"/>
              <a:defRPr sz="22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128"/>
          <p:cNvSpPr txBox="1">
            <a:spLocks noGrp="1"/>
          </p:cNvSpPr>
          <p:nvPr>
            <p:ph type="body" idx="2"/>
          </p:nvPr>
        </p:nvSpPr>
        <p:spPr>
          <a:xfrm>
            <a:off x="609600" y="1192324"/>
            <a:ext cx="10972801" cy="416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128"/>
          <p:cNvSpPr txBox="1">
            <a:spLocks noGrp="1"/>
          </p:cNvSpPr>
          <p:nvPr>
            <p:ph type="sldNum" idx="12"/>
          </p:nvPr>
        </p:nvSpPr>
        <p:spPr>
          <a:xfrm>
            <a:off x="5995669" y="6350002"/>
            <a:ext cx="200661" cy="214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000"/>
              <a:buFont typeface="Arial"/>
              <a:buNone/>
              <a:defRPr sz="10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>
  <p:cSld name="TITLE_AND_BODY 2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9"/>
          <p:cNvSpPr txBox="1">
            <a:spLocks noGrp="1"/>
          </p:cNvSpPr>
          <p:nvPr>
            <p:ph type="title"/>
          </p:nvPr>
        </p:nvSpPr>
        <p:spPr>
          <a:xfrm>
            <a:off x="1835698" y="1302273"/>
            <a:ext cx="8520604" cy="572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9"/>
          <p:cNvSpPr txBox="1">
            <a:spLocks noGrp="1"/>
          </p:cNvSpPr>
          <p:nvPr>
            <p:ph type="body" idx="1"/>
          </p:nvPr>
        </p:nvSpPr>
        <p:spPr>
          <a:xfrm>
            <a:off x="1835698" y="2009724"/>
            <a:ext cx="8520604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200"/>
              <a:buChar char="●"/>
              <a:defRPr sz="2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200"/>
              <a:buChar char="○"/>
              <a:defRPr sz="2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200"/>
              <a:buChar char="■"/>
              <a:defRPr sz="2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200"/>
              <a:buChar char="●"/>
              <a:defRPr sz="2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2200"/>
              <a:buChar char="○"/>
              <a:defRPr sz="2200"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129"/>
          <p:cNvSpPr txBox="1">
            <a:spLocks noGrp="1"/>
          </p:cNvSpPr>
          <p:nvPr>
            <p:ph type="sldNum" idx="12"/>
          </p:nvPr>
        </p:nvSpPr>
        <p:spPr>
          <a:xfrm>
            <a:off x="10180100" y="5539438"/>
            <a:ext cx="365060" cy="355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Arial"/>
              <a:buNone/>
              <a:defRPr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Arial"/>
              <a:buNone/>
              <a:defRPr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Arial"/>
              <a:buNone/>
              <a:defRPr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Arial"/>
              <a:buNone/>
              <a:defRPr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Arial"/>
              <a:buNone/>
              <a:defRPr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Arial"/>
              <a:buNone/>
              <a:defRPr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Arial"/>
              <a:buNone/>
              <a:defRPr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Arial"/>
              <a:buNone/>
              <a:defRPr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200"/>
              <a:buFont typeface="Arial"/>
              <a:buNone/>
              <a:defRPr>
                <a:solidFill>
                  <a:srgbClr val="58585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_AND_BODY">
  <p:cSld name="1_TITLE_AND_BODY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30"/>
          <p:cNvSpPr txBox="1">
            <a:spLocks noGrp="1"/>
          </p:cNvSpPr>
          <p:nvPr>
            <p:ph type="title"/>
          </p:nvPr>
        </p:nvSpPr>
        <p:spPr>
          <a:xfrm>
            <a:off x="1835698" y="1302273"/>
            <a:ext cx="8520602" cy="572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0"/>
          <p:cNvSpPr txBox="1">
            <a:spLocks noGrp="1"/>
          </p:cNvSpPr>
          <p:nvPr>
            <p:ph type="body" idx="1"/>
          </p:nvPr>
        </p:nvSpPr>
        <p:spPr>
          <a:xfrm>
            <a:off x="1835698" y="2009724"/>
            <a:ext cx="8520602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●"/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■"/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●"/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130"/>
          <p:cNvSpPr txBox="1">
            <a:spLocks noGrp="1"/>
          </p:cNvSpPr>
          <p:nvPr>
            <p:ph type="sldNum" idx="12"/>
          </p:nvPr>
        </p:nvSpPr>
        <p:spPr>
          <a:xfrm>
            <a:off x="10180094" y="5539435"/>
            <a:ext cx="365064" cy="3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_AND_BODY">
  <p:cSld name="2_TITLE_AND_BODY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31"/>
          <p:cNvSpPr txBox="1">
            <a:spLocks noGrp="1"/>
          </p:cNvSpPr>
          <p:nvPr>
            <p:ph type="title"/>
          </p:nvPr>
        </p:nvSpPr>
        <p:spPr>
          <a:xfrm>
            <a:off x="1835698" y="1302273"/>
            <a:ext cx="8520602" cy="572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31"/>
          <p:cNvSpPr txBox="1">
            <a:spLocks noGrp="1"/>
          </p:cNvSpPr>
          <p:nvPr>
            <p:ph type="body" idx="1"/>
          </p:nvPr>
        </p:nvSpPr>
        <p:spPr>
          <a:xfrm>
            <a:off x="1835698" y="2009724"/>
            <a:ext cx="8520602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●"/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■"/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●"/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131"/>
          <p:cNvSpPr txBox="1">
            <a:spLocks noGrp="1"/>
          </p:cNvSpPr>
          <p:nvPr>
            <p:ph type="sldNum" idx="12"/>
          </p:nvPr>
        </p:nvSpPr>
        <p:spPr>
          <a:xfrm>
            <a:off x="10180094" y="5539435"/>
            <a:ext cx="365064" cy="3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32"/>
          <p:cNvSpPr txBox="1">
            <a:spLocks noGrp="1"/>
          </p:cNvSpPr>
          <p:nvPr>
            <p:ph type="title"/>
          </p:nvPr>
        </p:nvSpPr>
        <p:spPr>
          <a:xfrm>
            <a:off x="1835698" y="1302273"/>
            <a:ext cx="8520602" cy="572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132"/>
          <p:cNvSpPr txBox="1">
            <a:spLocks noGrp="1"/>
          </p:cNvSpPr>
          <p:nvPr>
            <p:ph type="body" idx="1"/>
          </p:nvPr>
        </p:nvSpPr>
        <p:spPr>
          <a:xfrm>
            <a:off x="1835698" y="2009724"/>
            <a:ext cx="8520602" cy="3416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rmAutofit/>
          </a:bodyPr>
          <a:lstStyle>
            <a:lvl1pPr marL="457200" lvl="0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●"/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■"/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●"/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683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200"/>
              <a:buChar char="○"/>
              <a:defRPr sz="22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5" name="Google Shape;395;p132"/>
          <p:cNvSpPr txBox="1">
            <a:spLocks noGrp="1"/>
          </p:cNvSpPr>
          <p:nvPr>
            <p:ph type="sldNum" idx="12"/>
          </p:nvPr>
        </p:nvSpPr>
        <p:spPr>
          <a:xfrm>
            <a:off x="10180094" y="5539435"/>
            <a:ext cx="365064" cy="35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Horizontal">
  <p:cSld name="Photo - Horizontal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3"/>
          <p:cNvSpPr>
            <a:spLocks noGrp="1"/>
          </p:cNvSpPr>
          <p:nvPr>
            <p:ph type="pic" idx="2"/>
          </p:nvPr>
        </p:nvSpPr>
        <p:spPr>
          <a:xfrm>
            <a:off x="1520709" y="203274"/>
            <a:ext cx="9144005" cy="4574386"/>
          </a:xfrm>
          <a:prstGeom prst="rect">
            <a:avLst/>
          </a:prstGeom>
          <a:noFill/>
          <a:ln>
            <a:noFill/>
          </a:ln>
        </p:spPr>
      </p:sp>
      <p:sp>
        <p:nvSpPr>
          <p:cNvPr id="398" name="Google Shape;398;p133"/>
          <p:cNvSpPr txBox="1">
            <a:spLocks noGrp="1"/>
          </p:cNvSpPr>
          <p:nvPr>
            <p:ph type="title"/>
          </p:nvPr>
        </p:nvSpPr>
        <p:spPr>
          <a:xfrm>
            <a:off x="1190625" y="4723803"/>
            <a:ext cx="9810754" cy="100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sz="5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133"/>
          <p:cNvSpPr txBox="1">
            <a:spLocks noGrp="1"/>
          </p:cNvSpPr>
          <p:nvPr>
            <p:ph type="body" idx="1"/>
          </p:nvPr>
        </p:nvSpPr>
        <p:spPr>
          <a:xfrm>
            <a:off x="1190625" y="5732857"/>
            <a:ext cx="9810754" cy="79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0" name="Google Shape;400;p133"/>
          <p:cNvSpPr txBox="1">
            <a:spLocks noGrp="1"/>
          </p:cNvSpPr>
          <p:nvPr>
            <p:ph type="sldNum" idx="12"/>
          </p:nvPr>
        </p:nvSpPr>
        <p:spPr>
          <a:xfrm>
            <a:off x="5933328" y="6536532"/>
            <a:ext cx="269647" cy="26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0">
  <p:cSld name="Title &amp; Subtitle 0">
    <p:bg>
      <p:bgPr>
        <a:solidFill>
          <a:srgbClr val="414141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34"/>
          <p:cNvSpPr txBox="1">
            <a:spLocks noGrp="1"/>
          </p:cNvSpPr>
          <p:nvPr>
            <p:ph type="title"/>
          </p:nvPr>
        </p:nvSpPr>
        <p:spPr>
          <a:xfrm>
            <a:off x="1190625" y="1151929"/>
            <a:ext cx="9810754" cy="232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sz="5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34"/>
          <p:cNvSpPr txBox="1">
            <a:spLocks noGrp="1"/>
          </p:cNvSpPr>
          <p:nvPr>
            <p:ph type="body" idx="1"/>
          </p:nvPr>
        </p:nvSpPr>
        <p:spPr>
          <a:xfrm>
            <a:off x="1190625" y="3545085"/>
            <a:ext cx="9810754" cy="79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5933328" y="6536532"/>
            <a:ext cx="269647" cy="26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lvetica Neue Light"/>
              <a:buNone/>
              <a:defRPr sz="11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_WITH_CAPTION_TEXT" type="picTx">
  <p:cSld name="PICTURE_WITH_CAPTION_TEXT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35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135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08" name="Google Shape;408;p135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9" name="Google Shape;409;p135"/>
          <p:cNvSpPr txBox="1">
            <a:spLocks noGrp="1"/>
          </p:cNvSpPr>
          <p:nvPr>
            <p:ph type="sldNum" idx="12"/>
          </p:nvPr>
        </p:nvSpPr>
        <p:spPr>
          <a:xfrm>
            <a:off x="11095267" y="6414805"/>
            <a:ext cx="258534" cy="248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7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97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9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>
                <a:solidFill>
                  <a:srgbClr val="595959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>
                <a:solidFill>
                  <a:srgbClr val="595959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>
                <a:solidFill>
                  <a:srgbClr val="595959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>
                <a:solidFill>
                  <a:srgbClr val="595959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>
                <a:solidFill>
                  <a:srgbClr val="595959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>
                <a:solidFill>
                  <a:srgbClr val="595959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>
                <a:solidFill>
                  <a:srgbClr val="595959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>
                <a:solidFill>
                  <a:srgbClr val="595959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&amp; Subtitle">
  <p:cSld name="1_Title &amp; Subtitle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36"/>
          <p:cNvSpPr txBox="1">
            <a:spLocks noGrp="1"/>
          </p:cNvSpPr>
          <p:nvPr>
            <p:ph type="title"/>
          </p:nvPr>
        </p:nvSpPr>
        <p:spPr>
          <a:xfrm>
            <a:off x="1190625" y="1151929"/>
            <a:ext cx="9810754" cy="232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Helvetica Neue"/>
              <a:buNone/>
              <a:defRPr sz="5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36"/>
          <p:cNvSpPr txBox="1">
            <a:spLocks noGrp="1"/>
          </p:cNvSpPr>
          <p:nvPr>
            <p:ph type="body" idx="1"/>
          </p:nvPr>
        </p:nvSpPr>
        <p:spPr>
          <a:xfrm>
            <a:off x="1190625" y="3545085"/>
            <a:ext cx="9810754" cy="794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Helvetica Neue"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3" name="Google Shape;413;p136"/>
          <p:cNvSpPr txBox="1">
            <a:spLocks noGrp="1"/>
          </p:cNvSpPr>
          <p:nvPr>
            <p:ph type="sldNum" idx="12"/>
          </p:nvPr>
        </p:nvSpPr>
        <p:spPr>
          <a:xfrm>
            <a:off x="5933328" y="6536532"/>
            <a:ext cx="269647" cy="262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Helvetica Neue Light"/>
              <a:buNone/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37"/>
          <p:cNvSpPr txBox="1">
            <a:spLocks noGrp="1"/>
          </p:cNvSpPr>
          <p:nvPr>
            <p:ph type="title"/>
          </p:nvPr>
        </p:nvSpPr>
        <p:spPr>
          <a:xfrm>
            <a:off x="2152650" y="1705571"/>
            <a:ext cx="7886701" cy="74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137"/>
          <p:cNvSpPr txBox="1">
            <a:spLocks noGrp="1"/>
          </p:cNvSpPr>
          <p:nvPr>
            <p:ph type="body" idx="1"/>
          </p:nvPr>
        </p:nvSpPr>
        <p:spPr>
          <a:xfrm>
            <a:off x="2152650" y="2527100"/>
            <a:ext cx="7886701" cy="2447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rmAutofit/>
          </a:bodyPr>
          <a:lstStyle>
            <a:lvl1pPr marL="457200" lvl="0" indent="-3873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 sz="2500"/>
            </a:lvl1pPr>
            <a:lvl2pPr marL="914400" lvl="1" indent="-3873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 sz="2500"/>
            </a:lvl2pPr>
            <a:lvl3pPr marL="1371600" lvl="2" indent="-3873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 sz="2500"/>
            </a:lvl3pPr>
            <a:lvl4pPr marL="1828800" lvl="3" indent="-3873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 sz="2500"/>
            </a:lvl4pPr>
            <a:lvl5pPr marL="2286000" lvl="4" indent="-38735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Char char="•"/>
              <a:defRPr sz="25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7" name="Google Shape;417;p137"/>
          <p:cNvSpPr txBox="1">
            <a:spLocks noGrp="1"/>
          </p:cNvSpPr>
          <p:nvPr>
            <p:ph type="sldNum" idx="12"/>
          </p:nvPr>
        </p:nvSpPr>
        <p:spPr>
          <a:xfrm>
            <a:off x="9837642" y="5084514"/>
            <a:ext cx="201716" cy="187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38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138"/>
          <p:cNvSpPr txBox="1">
            <a:spLocks noGrp="1"/>
          </p:cNvSpPr>
          <p:nvPr>
            <p:ph type="body" idx="1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1" name="Google Shape;421;p138"/>
          <p:cNvSpPr txBox="1">
            <a:spLocks noGrp="1"/>
          </p:cNvSpPr>
          <p:nvPr>
            <p:ph type="sldNum" idx="12"/>
          </p:nvPr>
        </p:nvSpPr>
        <p:spPr>
          <a:xfrm>
            <a:off x="11649025" y="6296050"/>
            <a:ext cx="379189" cy="367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rm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None/>
              <a:defRPr sz="13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0">
  <p:cSld name="Title and Content 0">
    <p:bg>
      <p:bgPr>
        <a:solidFill>
          <a:srgbClr val="000000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1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>
                <a:solidFill>
                  <a:srgbClr val="FFFFFF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>
                <a:solidFill>
                  <a:srgbClr val="FFFFFF"/>
                </a:solidFill>
              </a:defRPr>
            </a:lvl2pPr>
            <a:lvl3pPr marL="1371600" lvl="2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>
                <a:solidFill>
                  <a:srgbClr val="FFFFFF"/>
                </a:solidFill>
              </a:defRPr>
            </a:lvl3pPr>
            <a:lvl4pPr marL="1828800" lvl="3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>
                <a:solidFill>
                  <a:srgbClr val="FFFFFF"/>
                </a:solidFill>
              </a:defRPr>
            </a:lvl4pPr>
            <a:lvl5pPr marL="2286000" lvl="4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Char char="•"/>
              <a:defRPr>
                <a:solidFill>
                  <a:srgbClr val="FF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" name="Google Shape;425;p139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Calibri"/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 b="0" i="0" u="none" strike="noStrike" cap="none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88531" y="227567"/>
            <a:ext cx="1367635" cy="3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8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36" Type="http://schemas.openxmlformats.org/officeDocument/2006/relationships/theme" Target="../theme/theme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slideLayout" Target="../slideLayouts/slideLayout73.xml"/><Relationship Id="rId8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Google Shape;109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50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52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6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4" name="Google Shape;264;p6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5" name="Google Shape;265;p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6" name="Google Shape;266;p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7" name="Google Shape;267;p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6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65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1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27.png"/><Relationship Id="rId4" Type="http://schemas.openxmlformats.org/officeDocument/2006/relationships/image" Target="../media/image46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pyregence.org/" TargetMode="External"/><Relationship Id="rId3" Type="http://schemas.openxmlformats.org/officeDocument/2006/relationships/image" Target="../media/image56.png"/><Relationship Id="rId7" Type="http://schemas.openxmlformats.org/officeDocument/2006/relationships/hyperlink" Target="mailto:sromsos@sig-gis.co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8.xml"/><Relationship Id="rId6" Type="http://schemas.openxmlformats.org/officeDocument/2006/relationships/hyperlink" Target="mailto:dsaah@sig-gis.org" TargetMode="External"/><Relationship Id="rId5" Type="http://schemas.openxmlformats.org/officeDocument/2006/relationships/hyperlink" Target="mailto:lwesterling@ucmerced.edu" TargetMode="External"/><Relationship Id="rId4" Type="http://schemas.openxmlformats.org/officeDocument/2006/relationships/hyperlink" Target="mailto:acsaydah@sig-gis.com" TargetMode="External"/><Relationship Id="rId9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12" Type="http://schemas.openxmlformats.org/officeDocument/2006/relationships/image" Target="../media/image17.png"/><Relationship Id="rId17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jp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2.jp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7.png"/><Relationship Id="rId4" Type="http://schemas.openxmlformats.org/officeDocument/2006/relationships/image" Target="../media/image4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7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1527" b="1007"/>
          <a:stretch/>
        </p:blipFill>
        <p:spPr>
          <a:xfrm>
            <a:off x="1" y="1765299"/>
            <a:ext cx="12192004" cy="53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"/>
          <p:cNvSpPr txBox="1">
            <a:spLocks noGrp="1"/>
          </p:cNvSpPr>
          <p:nvPr>
            <p:ph type="title" idx="4294967295"/>
          </p:nvPr>
        </p:nvSpPr>
        <p:spPr>
          <a:xfrm>
            <a:off x="169312" y="730746"/>
            <a:ext cx="10540751" cy="10156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unito"/>
              <a:buNone/>
              <a:tabLst/>
              <a:defRPr/>
            </a:pP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Forest Fire Research and Simulations for the Fifth California Climate Assessment: Open-source Next Generation Wildfire Models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800"/>
              <a:buFont typeface="Oswald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Climate Data and Analysis Working Group (C-DAWG)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32" name="Google Shape;432;p1" descr="Pyregence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956" y="0"/>
            <a:ext cx="3234058" cy="656873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00" y="4484800"/>
            <a:ext cx="12192000" cy="2584400"/>
          </a:xfrm>
          <a:prstGeom prst="rect">
            <a:avLst/>
          </a:prstGeom>
          <a:solidFill>
            <a:srgbClr val="1A1919">
              <a:alpha val="79215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67"/>
              <a:buFont typeface="Arial"/>
              <a:buNone/>
            </a:pPr>
            <a:endParaRPr sz="18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"/>
          <p:cNvSpPr txBox="1"/>
          <p:nvPr/>
        </p:nvSpPr>
        <p:spPr>
          <a:xfrm>
            <a:off x="928836" y="4731187"/>
            <a:ext cx="4252800" cy="225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800"/>
              <a:buFont typeface="Nunito"/>
              <a:buNone/>
            </a:pPr>
            <a:r>
              <a:rPr lang="en-US" sz="1467" b="0" i="0" u="none" strike="noStrike" cap="none" dirty="0">
                <a:solidFill>
                  <a:srgbClr val="FFC000"/>
                </a:solidFill>
                <a:latin typeface="Nunito"/>
                <a:ea typeface="Nunito"/>
                <a:cs typeface="Nunito"/>
                <a:sym typeface="Nunito"/>
              </a:rPr>
              <a:t>Primary Funding Provided by: </a:t>
            </a:r>
            <a:endParaRPr sz="1867" b="0" i="0" u="none" strike="noStrike" cap="none" dirty="0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34" name="Google Shape;434;p1"/>
          <p:cNvSpPr txBox="1"/>
          <p:nvPr/>
        </p:nvSpPr>
        <p:spPr>
          <a:xfrm>
            <a:off x="928896" y="4994734"/>
            <a:ext cx="105904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000"/>
              <a:buFont typeface="Open Sans"/>
              <a:buNone/>
            </a:pPr>
            <a:r>
              <a:rPr lang="en-US" sz="2000" b="0" i="0" u="none" strike="noStrike" cap="none">
                <a:solidFill>
                  <a:srgbClr val="F2F2F2"/>
                </a:solidFill>
                <a:latin typeface="Open Sans"/>
                <a:ea typeface="Open Sans"/>
                <a:cs typeface="Open Sans"/>
                <a:sym typeface="Open Sans"/>
              </a:rPr>
              <a:t>California Energy Commission – EPIC Program (EPC-18-026)</a:t>
            </a:r>
            <a:endParaRPr sz="2000" b="0" i="0" u="none" strike="noStrike" cap="none" baseline="30000">
              <a:solidFill>
                <a:srgbClr val="F2F2F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9" name="Google Shape;439;p1"/>
          <p:cNvSpPr txBox="1"/>
          <p:nvPr/>
        </p:nvSpPr>
        <p:spPr>
          <a:xfrm>
            <a:off x="440516" y="5588907"/>
            <a:ext cx="2874497" cy="1179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100"/>
              <a:buFont typeface="Nunito"/>
              <a:buNone/>
            </a:pPr>
            <a:r>
              <a:rPr lang="en-US" sz="1333" b="1" i="0" u="none" strike="noStrike" cap="none">
                <a:solidFill>
                  <a:srgbClr val="EEEEEE"/>
                </a:solidFill>
                <a:latin typeface="Nunito"/>
                <a:ea typeface="Nunito"/>
                <a:cs typeface="Nunito"/>
                <a:sym typeface="Nunito"/>
              </a:rPr>
              <a:t>David Stoms, PhD</a:t>
            </a:r>
            <a:endParaRPr sz="1333" b="1" i="0" u="none" strike="noStrike" cap="none">
              <a:solidFill>
                <a:srgbClr val="EEEEEE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100"/>
              <a:buFont typeface="Nunito SemiBold"/>
              <a:buNone/>
            </a:pPr>
            <a:r>
              <a:rPr lang="en-US" sz="1333" b="0" i="0" u="none" strike="noStrike" cap="none" dirty="0">
                <a:solidFill>
                  <a:srgbClr val="EEEEE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Commission Agreement Manager</a:t>
            </a:r>
            <a:endParaRPr sz="1333" b="0" i="0" u="none" strike="noStrike" cap="none" dirty="0">
              <a:solidFill>
                <a:srgbClr val="EEEEEE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100"/>
              <a:buFont typeface="Nunito SemiBold"/>
              <a:buNone/>
            </a:pPr>
            <a:r>
              <a:rPr lang="en-US" sz="1333" b="0" i="0" u="none" strike="noStrike" cap="none" dirty="0">
                <a:solidFill>
                  <a:srgbClr val="EEEEE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California Energy Commission</a:t>
            </a:r>
            <a:endParaRPr sz="1333" b="0" i="0" u="none" strike="noStrike" cap="none" dirty="0">
              <a:solidFill>
                <a:srgbClr val="EEEEEE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33" b="1" i="0" u="none" strike="noStrike" cap="none" dirty="0">
              <a:solidFill>
                <a:srgbClr val="EEEEEE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333" b="0" i="0" u="none" strike="noStrike" cap="none" dirty="0">
              <a:solidFill>
                <a:srgbClr val="EEEEEE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440" name="Google Shape;440;p1"/>
          <p:cNvSpPr txBox="1"/>
          <p:nvPr/>
        </p:nvSpPr>
        <p:spPr>
          <a:xfrm>
            <a:off x="3561517" y="5596110"/>
            <a:ext cx="28746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100"/>
              <a:buFont typeface="Nunito"/>
              <a:buNone/>
            </a:pPr>
            <a:r>
              <a:rPr lang="en-US" sz="1333" b="1" i="0" u="none" strike="noStrike" cap="none">
                <a:solidFill>
                  <a:srgbClr val="EEEEEE"/>
                </a:solidFill>
                <a:latin typeface="Nunito"/>
                <a:ea typeface="Nunito"/>
                <a:cs typeface="Nunito"/>
                <a:sym typeface="Nunito"/>
              </a:rPr>
              <a:t>LeRoy Westerling, PhD</a:t>
            </a:r>
            <a:endParaRPr sz="1333" b="1" i="0" u="none" strike="noStrike" cap="none">
              <a:solidFill>
                <a:srgbClr val="EEEEEE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100"/>
              <a:buFont typeface="Nunito SemiBold"/>
              <a:buNone/>
            </a:pPr>
            <a:r>
              <a:rPr lang="en-US" sz="1333" b="0" i="0" u="none" strike="noStrike" cap="none">
                <a:solidFill>
                  <a:srgbClr val="EEEEE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Professor of Management of Complex Systems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100"/>
              <a:buFont typeface="Nunito SemiBold"/>
              <a:buNone/>
            </a:pPr>
            <a:r>
              <a:rPr lang="en-US" sz="1333" b="0" i="0" u="none" strike="noStrike" cap="none">
                <a:solidFill>
                  <a:srgbClr val="EEEEE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UC Merced</a:t>
            </a:r>
            <a:endParaRPr sz="1333" b="0" i="0" u="none" strike="noStrike" cap="none">
              <a:solidFill>
                <a:srgbClr val="EEEEEE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33" b="1" i="0" u="none" strike="noStrike" cap="none">
              <a:solidFill>
                <a:srgbClr val="EEEEEE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333" b="0" i="0" u="none" strike="noStrike" cap="none">
              <a:solidFill>
                <a:srgbClr val="EEEEEE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436" name="Google Shape;436;p1"/>
          <p:cNvSpPr txBox="1"/>
          <p:nvPr/>
        </p:nvSpPr>
        <p:spPr>
          <a:xfrm>
            <a:off x="6682518" y="5598740"/>
            <a:ext cx="2666149" cy="1179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100"/>
              <a:buFont typeface="Nunito"/>
              <a:buNone/>
            </a:pPr>
            <a:r>
              <a:rPr lang="en-US" sz="1333" b="1" i="0" u="none" strike="noStrike" cap="none">
                <a:solidFill>
                  <a:srgbClr val="EEEEEE"/>
                </a:solidFill>
                <a:latin typeface="Nunito"/>
                <a:ea typeface="Nunito"/>
                <a:cs typeface="Nunito"/>
                <a:sym typeface="Nunito"/>
              </a:rPr>
              <a:t>David Saah, PhD</a:t>
            </a:r>
            <a:endParaRPr sz="1333" b="1" i="0" u="none" strike="noStrike" cap="none">
              <a:solidFill>
                <a:srgbClr val="EEEEEE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100"/>
              <a:buFont typeface="Nunito SemiBold"/>
              <a:buNone/>
            </a:pPr>
            <a:r>
              <a:rPr lang="en-US" sz="1333" b="0" i="0" u="none" strike="noStrike" cap="none">
                <a:solidFill>
                  <a:srgbClr val="EEEEE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Principal Investigator</a:t>
            </a:r>
            <a:endParaRPr sz="1333" b="0" i="0" u="none" strike="noStrike" cap="none">
              <a:solidFill>
                <a:srgbClr val="EEEEEE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100"/>
              <a:buFont typeface="Nunito SemiBold"/>
              <a:buNone/>
            </a:pPr>
            <a:r>
              <a:rPr lang="en-US" sz="1333" b="0" i="0" u="none" strike="noStrike" cap="none">
                <a:solidFill>
                  <a:srgbClr val="EEEEE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University of San Francisco and Spatial Informatics Group</a:t>
            </a:r>
            <a:endParaRPr sz="1333" b="0" i="0" u="none" strike="noStrike" cap="none">
              <a:solidFill>
                <a:srgbClr val="EEEEEE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333" b="0" i="0" u="none" strike="noStrike" cap="none">
              <a:solidFill>
                <a:srgbClr val="EEEEEE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437" name="Google Shape;437;p1"/>
          <p:cNvSpPr txBox="1"/>
          <p:nvPr/>
        </p:nvSpPr>
        <p:spPr>
          <a:xfrm>
            <a:off x="9595171" y="5577520"/>
            <a:ext cx="2229784" cy="1179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100"/>
              <a:buFont typeface="Nunito"/>
              <a:buNone/>
            </a:pPr>
            <a:r>
              <a:rPr lang="en-US" sz="1333" b="1" i="0" u="none" strike="noStrike" cap="none">
                <a:solidFill>
                  <a:srgbClr val="EEEEEE"/>
                </a:solidFill>
                <a:latin typeface="Nunito"/>
                <a:ea typeface="Nunito"/>
                <a:cs typeface="Nunito"/>
                <a:sym typeface="Nunito"/>
              </a:rPr>
              <a:t>Shane Romsos, MSc</a:t>
            </a:r>
            <a:endParaRPr sz="1333" b="1" i="0" u="none" strike="noStrike" cap="none">
              <a:solidFill>
                <a:srgbClr val="EEEEEE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100"/>
              <a:buFont typeface="Nunito SemiBold"/>
              <a:buNone/>
            </a:pPr>
            <a:r>
              <a:rPr lang="en-US" sz="1333" b="0" i="0" u="none" strike="noStrike" cap="none">
                <a:solidFill>
                  <a:srgbClr val="EEEEE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Project Manager</a:t>
            </a:r>
            <a:endParaRPr sz="1333" b="0" i="0" u="none" strike="noStrike" cap="none">
              <a:solidFill>
                <a:srgbClr val="EEEEEE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1100"/>
              <a:buFont typeface="Nunito SemiBold"/>
              <a:buNone/>
            </a:pPr>
            <a:r>
              <a:rPr lang="en-US" sz="1333" b="0" i="0" u="none" strike="noStrike" cap="none">
                <a:solidFill>
                  <a:srgbClr val="EEEEEE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Spatial Informatics Group</a:t>
            </a:r>
            <a:endParaRPr sz="1333" b="0" i="0" u="none" strike="noStrike" cap="none">
              <a:solidFill>
                <a:srgbClr val="EEEEEE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333" b="1" i="0" u="none" strike="noStrike" cap="none">
              <a:solidFill>
                <a:srgbClr val="EEEEEE"/>
              </a:solidFill>
              <a:latin typeface="Nunito"/>
              <a:ea typeface="Nunito"/>
              <a:cs typeface="Nunito"/>
              <a:sym typeface="Nunito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1333" b="0" i="0" u="none" strike="noStrike" cap="none">
              <a:solidFill>
                <a:srgbClr val="EEEEEE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sp>
        <p:nvSpPr>
          <p:cNvPr id="438" name="Google Shape;438;p1"/>
          <p:cNvSpPr txBox="1"/>
          <p:nvPr/>
        </p:nvSpPr>
        <p:spPr>
          <a:xfrm>
            <a:off x="10402099" y="123064"/>
            <a:ext cx="1590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800"/>
              <a:buFont typeface="Nunito SemiBold"/>
              <a:buNone/>
            </a:pPr>
            <a:r>
              <a:rPr lang="en-US" sz="1200" b="0" i="0" u="none" strike="noStrike" cap="none">
                <a:solidFill>
                  <a:srgbClr val="3F3F3F"/>
                </a:solidFill>
                <a:latin typeface="Nunito SemiBold"/>
                <a:ea typeface="Nunito SemiBold"/>
                <a:cs typeface="Nunito SemiBold"/>
                <a:sym typeface="Nunito SemiBold"/>
              </a:rPr>
              <a:t>September 7, 2022</a:t>
            </a:r>
            <a:endParaRPr sz="1600" b="0" i="0" u="none" strike="noStrike" cap="none">
              <a:solidFill>
                <a:srgbClr val="3F3F3F"/>
              </a:solidFill>
              <a:latin typeface="Nunito SemiBold"/>
              <a:ea typeface="Nunito SemiBold"/>
              <a:cs typeface="Nunito SemiBold"/>
              <a:sym typeface="Nunito SemiBold"/>
            </a:endParaRPr>
          </a:p>
        </p:txBody>
      </p:sp>
      <p:pic>
        <p:nvPicPr>
          <p:cNvPr id="441" name="Google Shape;441;p1" descr="Google Shape;86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10063" y="364309"/>
            <a:ext cx="1400982" cy="1400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1"/>
          <p:cNvSpPr txBox="1">
            <a:spLocks noGrp="1"/>
          </p:cNvSpPr>
          <p:nvPr>
            <p:ph type="title" idx="4294967295"/>
          </p:nvPr>
        </p:nvSpPr>
        <p:spPr>
          <a:xfrm>
            <a:off x="1095466" y="260284"/>
            <a:ext cx="7374222" cy="60593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25700" tIns="25700" rIns="25700" bIns="2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FIRE RISK SIMULATION MODELS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9" name="Google Shape;759;p11"/>
          <p:cNvSpPr txBox="1"/>
          <p:nvPr/>
        </p:nvSpPr>
        <p:spPr>
          <a:xfrm>
            <a:off x="3735720" y="6394944"/>
            <a:ext cx="1387744" cy="46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lang="en-US" sz="2400" b="0" i="1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INPUTS</a:t>
            </a:r>
            <a:endParaRPr/>
          </a:p>
        </p:txBody>
      </p:sp>
      <p:sp>
        <p:nvSpPr>
          <p:cNvPr id="744" name="Google Shape;744;p11"/>
          <p:cNvSpPr txBox="1"/>
          <p:nvPr/>
        </p:nvSpPr>
        <p:spPr>
          <a:xfrm>
            <a:off x="2178025" y="1004288"/>
            <a:ext cx="768482" cy="280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00" tIns="25700" rIns="25700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433FF"/>
              </a:buClr>
              <a:buSzPts val="1500"/>
              <a:buFont typeface="Nunito"/>
              <a:buNone/>
            </a:pPr>
            <a:r>
              <a:rPr lang="en-US" sz="1500" b="1" i="0" u="none" strike="noStrike" cap="none">
                <a:solidFill>
                  <a:srgbClr val="0433FF"/>
                </a:solidFill>
                <a:latin typeface="Nunito"/>
                <a:ea typeface="Nunito"/>
                <a:cs typeface="Nunito"/>
                <a:sym typeface="Nunito"/>
              </a:rPr>
              <a:t>Climate</a:t>
            </a:r>
            <a:endParaRPr/>
          </a:p>
        </p:txBody>
      </p:sp>
      <p:pic>
        <p:nvPicPr>
          <p:cNvPr id="738" name="Google Shape;738;p11" descr="Image"/>
          <p:cNvPicPr preferRelativeResize="0"/>
          <p:nvPr/>
        </p:nvPicPr>
        <p:blipFill rotWithShape="1">
          <a:blip r:embed="rId3">
            <a:alphaModFix/>
          </a:blip>
          <a:srcRect l="19979" t="37267" r="14937" b="23226"/>
          <a:stretch/>
        </p:blipFill>
        <p:spPr>
          <a:xfrm>
            <a:off x="1045878" y="1268952"/>
            <a:ext cx="3032776" cy="2382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Google Shape;740;p11" descr="Picture 14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3205" t="4282" r="7579" b="12570"/>
          <a:stretch/>
        </p:blipFill>
        <p:spPr>
          <a:xfrm>
            <a:off x="529987" y="3871614"/>
            <a:ext cx="1495081" cy="2553587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11"/>
          <p:cNvSpPr txBox="1"/>
          <p:nvPr/>
        </p:nvSpPr>
        <p:spPr>
          <a:xfrm>
            <a:off x="683434" y="3724652"/>
            <a:ext cx="1071448" cy="280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00" tIns="25700" rIns="25700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1500"/>
              <a:buFont typeface="Nunito"/>
              <a:buNone/>
            </a:pPr>
            <a:r>
              <a:rPr lang="en-US" sz="1500" b="1" i="0" u="none" strike="noStrike" cap="none">
                <a:solidFill>
                  <a:srgbClr val="797979"/>
                </a:solidFill>
                <a:latin typeface="Nunito"/>
                <a:ea typeface="Nunito"/>
                <a:cs typeface="Nunito"/>
                <a:sym typeface="Nunito"/>
              </a:rPr>
              <a:t>Vegetation</a:t>
            </a:r>
            <a:endParaRPr/>
          </a:p>
        </p:txBody>
      </p:sp>
      <p:sp>
        <p:nvSpPr>
          <p:cNvPr id="746" name="Google Shape;746;p11"/>
          <p:cNvSpPr txBox="1"/>
          <p:nvPr/>
        </p:nvSpPr>
        <p:spPr>
          <a:xfrm>
            <a:off x="2304812" y="3724652"/>
            <a:ext cx="2530271" cy="280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00" tIns="25700" rIns="25700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37FF"/>
              </a:buClr>
              <a:buSzPts val="1500"/>
              <a:buFont typeface="Nunito"/>
              <a:buNone/>
            </a:pPr>
            <a:r>
              <a:rPr lang="en-US" sz="1500" b="1" i="0" u="none" strike="noStrike" cap="none">
                <a:solidFill>
                  <a:srgbClr val="9437FF"/>
                </a:solidFill>
                <a:latin typeface="Nunito"/>
                <a:ea typeface="Nunito"/>
                <a:cs typeface="Nunito"/>
                <a:sym typeface="Nunito"/>
              </a:rPr>
              <a:t>Management &amp; Land Use</a:t>
            </a:r>
            <a:endParaRPr/>
          </a:p>
        </p:txBody>
      </p:sp>
      <p:pic>
        <p:nvPicPr>
          <p:cNvPr id="741" name="Google Shape;741;p11" descr="Figure with different land uses and management modes represented by different colors."/>
          <p:cNvPicPr preferRelativeResize="0"/>
          <p:nvPr/>
        </p:nvPicPr>
        <p:blipFill rotWithShape="1">
          <a:blip r:embed="rId5">
            <a:alphaModFix/>
          </a:blip>
          <a:srcRect l="11233" t="57506" r="54222"/>
          <a:stretch/>
        </p:blipFill>
        <p:spPr>
          <a:xfrm>
            <a:off x="2162379" y="4140760"/>
            <a:ext cx="2672702" cy="1849492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1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9495411" y="1214805"/>
            <a:ext cx="1708352" cy="280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00" tIns="25700" rIns="25700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1100"/>
              </a:buClr>
              <a:buSzPts val="1500"/>
              <a:buFont typeface="Nunito"/>
              <a:buNone/>
            </a:pPr>
            <a:r>
              <a:rPr lang="en-US" sz="1500" b="1" i="0" u="none" strike="noStrike" cap="none">
                <a:solidFill>
                  <a:srgbClr val="941100"/>
                </a:solidFill>
                <a:latin typeface="Nunito"/>
                <a:ea typeface="Nunito"/>
                <a:cs typeface="Nunito"/>
                <a:sym typeface="Nunito"/>
              </a:rPr>
              <a:t>Hazard Maps</a:t>
            </a:r>
            <a:endParaRPr/>
          </a:p>
        </p:txBody>
      </p:sp>
      <p:pic>
        <p:nvPicPr>
          <p:cNvPr id="739" name="Google Shape;739;p11" descr="Map of California with heat map representing a proxy for wildfire-related hazards.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4403" t="12987" r="6779" b="17549"/>
          <a:stretch/>
        </p:blipFill>
        <p:spPr>
          <a:xfrm>
            <a:off x="8915341" y="1504820"/>
            <a:ext cx="3078904" cy="271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11" descr="Figure showing the distribution of smoke emissions by year.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32645" y="4423647"/>
            <a:ext cx="4474086" cy="2237043"/>
          </a:xfrm>
          <a:prstGeom prst="rect">
            <a:avLst/>
          </a:prstGeom>
          <a:noFill/>
          <a:ln>
            <a:noFill/>
          </a:ln>
        </p:spPr>
      </p:pic>
      <p:sp>
        <p:nvSpPr>
          <p:cNvPr id="761" name="Google Shape;761;p1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171366" y="6394944"/>
            <a:ext cx="1789273" cy="461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</a:pPr>
            <a:r>
              <a:rPr lang="en-US" sz="2400" b="0" i="1" u="none" strike="noStrike" cap="none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OUTPUTS</a:t>
            </a:r>
            <a:endParaRPr dirty="0"/>
          </a:p>
        </p:txBody>
      </p:sp>
      <p:sp>
        <p:nvSpPr>
          <p:cNvPr id="750" name="Google Shape;750;p11"/>
          <p:cNvSpPr txBox="1"/>
          <p:nvPr/>
        </p:nvSpPr>
        <p:spPr>
          <a:xfrm>
            <a:off x="6784233" y="4724217"/>
            <a:ext cx="1832913" cy="280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00" tIns="25700" rIns="25700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40FF"/>
              </a:buClr>
              <a:buSzPts val="1500"/>
              <a:buFont typeface="Nunito"/>
              <a:buNone/>
            </a:pPr>
            <a:r>
              <a:rPr lang="en-US" sz="1500" b="1" i="0" u="none" strike="noStrike" cap="none">
                <a:solidFill>
                  <a:srgbClr val="FF40FF"/>
                </a:solidFill>
                <a:latin typeface="Nunito"/>
                <a:ea typeface="Nunito"/>
                <a:cs typeface="Nunito"/>
                <a:sym typeface="Nunito"/>
              </a:rPr>
              <a:t>Smoke Emissions</a:t>
            </a:r>
            <a:endParaRPr/>
          </a:p>
        </p:txBody>
      </p:sp>
      <p:sp>
        <p:nvSpPr>
          <p:cNvPr id="748" name="Google Shape;748;p11"/>
          <p:cNvSpPr txBox="1"/>
          <p:nvPr/>
        </p:nvSpPr>
        <p:spPr>
          <a:xfrm>
            <a:off x="5968424" y="1037005"/>
            <a:ext cx="2587681" cy="50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00" tIns="25700" rIns="25700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2600"/>
              </a:buClr>
              <a:buSzPts val="1500"/>
              <a:buFont typeface="Nunito"/>
              <a:buNone/>
            </a:pPr>
            <a:r>
              <a:rPr lang="en-US" sz="1500" b="1" i="0" u="none" strike="noStrike" cap="none">
                <a:solidFill>
                  <a:srgbClr val="FF2600"/>
                </a:solidFill>
                <a:latin typeface="Nunito"/>
                <a:ea typeface="Nunito"/>
                <a:cs typeface="Nunito"/>
                <a:sym typeface="Nunito"/>
              </a:rPr>
              <a:t>Individual Wildfire Severity Map Simulations</a:t>
            </a:r>
            <a:endParaRPr/>
          </a:p>
        </p:txBody>
      </p:sp>
      <p:pic>
        <p:nvPicPr>
          <p:cNvPr id="760" name="Google Shape;760;p11" descr="Map showing distribution of wildfire severity"/>
          <p:cNvPicPr preferRelativeResize="0"/>
          <p:nvPr/>
        </p:nvPicPr>
        <p:blipFill rotWithShape="1">
          <a:blip r:embed="rId8">
            <a:alphaModFix/>
          </a:blip>
          <a:srcRect l="74578" t="26754" r="5799" b="18158"/>
          <a:stretch/>
        </p:blipFill>
        <p:spPr>
          <a:xfrm>
            <a:off x="5879355" y="1504817"/>
            <a:ext cx="2258712" cy="293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11" descr="Pyregence log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50100" y="6356267"/>
            <a:ext cx="1707334" cy="39815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3" name="Google Shape;743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>
            <a:off x="5152678" y="1093128"/>
            <a:ext cx="3801" cy="5568931"/>
          </a:xfrm>
          <a:prstGeom prst="straightConnector1">
            <a:avLst/>
          </a:prstGeom>
          <a:noFill/>
          <a:ln w="63500" cap="flat" cmpd="sng">
            <a:solidFill>
              <a:srgbClr val="000000">
                <a:alpha val="55294"/>
              </a:srgbClr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747" name="Google Shape;747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584592" y="4325442"/>
            <a:ext cx="568106" cy="1071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00" tIns="25700" rIns="25700" bIns="2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7979"/>
              </a:buClr>
              <a:buSzPts val="8000"/>
              <a:buFont typeface="Calibri"/>
              <a:buNone/>
            </a:pPr>
            <a:r>
              <a:rPr lang="en-US" sz="8000" b="1" i="0" u="none" strike="noStrike" cap="none">
                <a:solidFill>
                  <a:srgbClr val="797979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endParaRPr/>
          </a:p>
        </p:txBody>
      </p:sp>
      <p:grpSp>
        <p:nvGrpSpPr>
          <p:cNvPr id="753" name="Google Shape;753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733" y="167529"/>
            <a:ext cx="894744" cy="883850"/>
            <a:chOff x="-2" y="-2"/>
            <a:chExt cx="894742" cy="883848"/>
          </a:xfrm>
        </p:grpSpPr>
        <p:sp>
          <p:nvSpPr>
            <p:cNvPr id="754" name="Google Shape;754;p11"/>
            <p:cNvSpPr/>
            <p:nvPr/>
          </p:nvSpPr>
          <p:spPr>
            <a:xfrm>
              <a:off x="-2" y="-2"/>
              <a:ext cx="894742" cy="883848"/>
            </a:xfrm>
            <a:prstGeom prst="ellipse">
              <a:avLst/>
            </a:prstGeom>
            <a:solidFill>
              <a:srgbClr val="D6EFE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5" name="Google Shape;755;p11"/>
            <p:cNvGrpSpPr/>
            <p:nvPr/>
          </p:nvGrpSpPr>
          <p:grpSpPr>
            <a:xfrm>
              <a:off x="178663" y="173119"/>
              <a:ext cx="537606" cy="537608"/>
              <a:chOff x="-1" y="-1"/>
              <a:chExt cx="537605" cy="537606"/>
            </a:xfrm>
          </p:grpSpPr>
          <p:sp>
            <p:nvSpPr>
              <p:cNvPr id="756" name="Google Shape;756;p11"/>
              <p:cNvSpPr/>
              <p:nvPr/>
            </p:nvSpPr>
            <p:spPr>
              <a:xfrm>
                <a:off x="-1" y="-1"/>
                <a:ext cx="537605" cy="537606"/>
              </a:xfrm>
              <a:prstGeom prst="ellipse">
                <a:avLst/>
              </a:prstGeom>
              <a:solidFill>
                <a:srgbClr val="FFFFFF"/>
              </a:solidFill>
              <a:ln w="28575" cap="flat" cmpd="sng">
                <a:solidFill>
                  <a:srgbClr val="78C9C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19050" dir="3180000" rotWithShape="0">
                  <a:srgbClr val="D0CECE">
                    <a:alpha val="97647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57" name="Google Shape;757;p11" descr="Google Shape;185;p14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74377" y="63600"/>
                <a:ext cx="388903" cy="410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758" name="Google Shape;758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-5400000">
            <a:off x="3816804" y="3511251"/>
            <a:ext cx="2392282" cy="280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700" tIns="25700" rIns="25700" bIns="2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Nunito"/>
              <a:buNone/>
            </a:pPr>
            <a:r>
              <a:rPr lang="en-US" sz="15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Models</a:t>
            </a:r>
            <a:endParaRPr/>
          </a:p>
        </p:txBody>
      </p:sp>
      <p:cxnSp>
        <p:nvCxnSpPr>
          <p:cNvPr id="762" name="Google Shape;762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260942" y="3651265"/>
            <a:ext cx="411694" cy="4"/>
          </a:xfrm>
          <a:prstGeom prst="straightConnector1">
            <a:avLst/>
          </a:prstGeom>
          <a:noFill/>
          <a:ln w="88900" cap="flat" cmpd="sng">
            <a:solidFill>
              <a:srgbClr val="000000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763" name="Google Shape;763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187890" y="3313376"/>
            <a:ext cx="518009" cy="518009"/>
          </a:xfrm>
          <a:prstGeom prst="straightConnector1">
            <a:avLst/>
          </a:prstGeom>
          <a:noFill/>
          <a:ln w="88900" cap="flat" cmpd="sng">
            <a:solidFill>
              <a:srgbClr val="C0C0C0"/>
            </a:solidFill>
            <a:prstDash val="solid"/>
            <a:miter lim="8000"/>
            <a:headEnd type="none" w="sm" len="sm"/>
            <a:tailEnd type="triangle" w="med" len="med"/>
          </a:ln>
        </p:spPr>
      </p:cxnSp>
      <p:cxnSp>
        <p:nvCxnSpPr>
          <p:cNvPr id="764" name="Google Shape;764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348105" y="2564076"/>
            <a:ext cx="585517" cy="3"/>
          </a:xfrm>
          <a:prstGeom prst="straightConnector1">
            <a:avLst/>
          </a:prstGeom>
          <a:noFill/>
          <a:ln w="88900" cap="flat" cmpd="sng">
            <a:solidFill>
              <a:srgbClr val="C0C0C0"/>
            </a:solidFill>
            <a:prstDash val="solid"/>
            <a:miter lim="8000"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12"/>
          <p:cNvSpPr txBox="1">
            <a:spLocks noGrp="1"/>
          </p:cNvSpPr>
          <p:nvPr>
            <p:ph type="title" idx="4294967295"/>
          </p:nvPr>
        </p:nvSpPr>
        <p:spPr>
          <a:xfrm>
            <a:off x="1324945" y="285603"/>
            <a:ext cx="5085187" cy="6477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CLIMATE SCENARIOS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9" name="Google Shape;769;p12" descr="Image"/>
          <p:cNvPicPr preferRelativeResize="0"/>
          <p:nvPr/>
        </p:nvPicPr>
        <p:blipFill rotWithShape="1">
          <a:blip r:embed="rId3">
            <a:alphaModFix/>
          </a:blip>
          <a:srcRect t="35428" r="5315" b="5130"/>
          <a:stretch/>
        </p:blipFill>
        <p:spPr>
          <a:xfrm>
            <a:off x="97734" y="1008352"/>
            <a:ext cx="7152153" cy="5810147"/>
          </a:xfrm>
          <a:prstGeom prst="rect">
            <a:avLst/>
          </a:prstGeom>
          <a:noFill/>
          <a:ln>
            <a:noFill/>
          </a:ln>
        </p:spPr>
      </p:pic>
      <p:sp>
        <p:nvSpPr>
          <p:cNvPr id="770" name="Google Shape;770;p12"/>
          <p:cNvSpPr txBox="1"/>
          <p:nvPr/>
        </p:nvSpPr>
        <p:spPr>
          <a:xfrm>
            <a:off x="6913984" y="139845"/>
            <a:ext cx="4715984" cy="6167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unito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34390" marR="0" lvl="0" indent="-234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Char char="•"/>
            </a:pPr>
            <a:r>
              <a:rPr lang="en-US" sz="20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More GCM runs through mid C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to explore impacts of drought variability on wildfire through mid-century</a:t>
            </a:r>
            <a:endParaRPr/>
          </a:p>
          <a:p>
            <a:pPr marL="234390" marR="0" lvl="0" indent="-23439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Char char="•"/>
            </a:pPr>
            <a:r>
              <a:rPr lang="en-US" sz="20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 few GCM runs through end C </a:t>
            </a:r>
            <a:r>
              <a:rPr lang="en-US" sz="20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to explore consequences of low and high temperature trends through end century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unito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None/>
            </a:pPr>
            <a:r>
              <a:rPr lang="en-US" sz="2000" b="1" i="1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We will continue processing additional scenarios until the project period runs out, with some uncertainty about the total #.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unito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None/>
            </a:pPr>
            <a:r>
              <a:rPr lang="en-US" sz="2000" b="1" i="1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Our questions are really: </a:t>
            </a:r>
            <a:endParaRPr/>
          </a:p>
          <a:p>
            <a:pPr marL="334210" marR="0" lvl="0" indent="-3342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AutoNum type="arabicParenBoth"/>
            </a:pPr>
            <a:r>
              <a:rPr lang="en-US" sz="2000" b="1" i="1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what are your priorities?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unito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None/>
            </a:pPr>
            <a:r>
              <a:rPr lang="en-US" sz="2000" b="1" i="1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(2) what is the minimum set of required scenarios? (we hope to exceed these!)</a:t>
            </a:r>
            <a:endParaRPr/>
          </a:p>
        </p:txBody>
      </p:sp>
      <p:pic>
        <p:nvPicPr>
          <p:cNvPr id="771" name="Google Shape;771;p12" descr="Google Shape;4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15967" y="6330582"/>
            <a:ext cx="1707335" cy="398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2" name="Google Shape;772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733" y="167529"/>
            <a:ext cx="894744" cy="883850"/>
            <a:chOff x="-2" y="-2"/>
            <a:chExt cx="894742" cy="883848"/>
          </a:xfrm>
        </p:grpSpPr>
        <p:sp>
          <p:nvSpPr>
            <p:cNvPr id="773" name="Google Shape;773;p12"/>
            <p:cNvSpPr/>
            <p:nvPr/>
          </p:nvSpPr>
          <p:spPr>
            <a:xfrm>
              <a:off x="-2" y="-2"/>
              <a:ext cx="894742" cy="883848"/>
            </a:xfrm>
            <a:prstGeom prst="ellipse">
              <a:avLst/>
            </a:prstGeom>
            <a:solidFill>
              <a:srgbClr val="D6EFE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4" name="Google Shape;774;p12"/>
            <p:cNvGrpSpPr/>
            <p:nvPr/>
          </p:nvGrpSpPr>
          <p:grpSpPr>
            <a:xfrm>
              <a:off x="178663" y="173119"/>
              <a:ext cx="537606" cy="537608"/>
              <a:chOff x="-1" y="-1"/>
              <a:chExt cx="537605" cy="537606"/>
            </a:xfrm>
          </p:grpSpPr>
          <p:sp>
            <p:nvSpPr>
              <p:cNvPr id="775" name="Google Shape;775;p12"/>
              <p:cNvSpPr/>
              <p:nvPr/>
            </p:nvSpPr>
            <p:spPr>
              <a:xfrm>
                <a:off x="-1" y="-1"/>
                <a:ext cx="537605" cy="537606"/>
              </a:xfrm>
              <a:prstGeom prst="ellipse">
                <a:avLst/>
              </a:prstGeom>
              <a:solidFill>
                <a:srgbClr val="FFFFFF"/>
              </a:solidFill>
              <a:ln w="28575" cap="flat" cmpd="sng">
                <a:solidFill>
                  <a:srgbClr val="78C9C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19050" dir="3180000" rotWithShape="0">
                  <a:srgbClr val="D0CECE">
                    <a:alpha val="97647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76" name="Google Shape;776;p12" descr="Google Shape;185;p1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4377" y="63600"/>
                <a:ext cx="388903" cy="410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3"/>
          <p:cNvSpPr txBox="1">
            <a:spLocks noGrp="1"/>
          </p:cNvSpPr>
          <p:nvPr>
            <p:ph type="title" idx="4294967295"/>
          </p:nvPr>
        </p:nvSpPr>
        <p:spPr>
          <a:xfrm>
            <a:off x="1171136" y="327907"/>
            <a:ext cx="7110591" cy="6477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GHG EMISSION SCENARIOS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9" name="Google Shape;789;p13" descr="Graphs showing global CO2 emissions per year from 1980 through 2100 on the left-hand side, and mean global warming on the right-hand side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947" y="1918839"/>
            <a:ext cx="11949318" cy="386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13" descr="Google Shape;4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86931" y="6348874"/>
            <a:ext cx="1707334" cy="398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83" name="Google Shape;783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733" y="167529"/>
            <a:ext cx="894744" cy="883850"/>
            <a:chOff x="-2" y="-2"/>
            <a:chExt cx="894742" cy="883848"/>
          </a:xfrm>
        </p:grpSpPr>
        <p:sp>
          <p:nvSpPr>
            <p:cNvPr id="784" name="Google Shape;784;p13"/>
            <p:cNvSpPr/>
            <p:nvPr/>
          </p:nvSpPr>
          <p:spPr>
            <a:xfrm>
              <a:off x="-2" y="-2"/>
              <a:ext cx="894742" cy="883848"/>
            </a:xfrm>
            <a:prstGeom prst="ellipse">
              <a:avLst/>
            </a:prstGeom>
            <a:solidFill>
              <a:srgbClr val="D6EFE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85" name="Google Shape;785;p13"/>
            <p:cNvGrpSpPr/>
            <p:nvPr/>
          </p:nvGrpSpPr>
          <p:grpSpPr>
            <a:xfrm>
              <a:off x="178663" y="173119"/>
              <a:ext cx="537606" cy="537608"/>
              <a:chOff x="-1" y="-1"/>
              <a:chExt cx="537605" cy="537606"/>
            </a:xfrm>
          </p:grpSpPr>
          <p:sp>
            <p:nvSpPr>
              <p:cNvPr id="786" name="Google Shape;786;p13"/>
              <p:cNvSpPr/>
              <p:nvPr/>
            </p:nvSpPr>
            <p:spPr>
              <a:xfrm>
                <a:off x="-1" y="-1"/>
                <a:ext cx="537605" cy="537606"/>
              </a:xfrm>
              <a:prstGeom prst="ellipse">
                <a:avLst/>
              </a:prstGeom>
              <a:solidFill>
                <a:srgbClr val="FFFFFF"/>
              </a:solidFill>
              <a:ln w="28575" cap="flat" cmpd="sng">
                <a:solidFill>
                  <a:srgbClr val="78C9C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19050" dir="3180000" rotWithShape="0">
                  <a:srgbClr val="D0CECE">
                    <a:alpha val="97647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87" name="Google Shape;787;p13" descr="Google Shape;185;p1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4377" y="63600"/>
                <a:ext cx="388903" cy="410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14"/>
          <p:cNvSpPr txBox="1">
            <a:spLocks noGrp="1"/>
          </p:cNvSpPr>
          <p:nvPr>
            <p:ph type="title" idx="4294967295"/>
          </p:nvPr>
        </p:nvSpPr>
        <p:spPr>
          <a:xfrm>
            <a:off x="1171136" y="54857"/>
            <a:ext cx="7110591" cy="11938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GHG EMISSION SCENARIOS (cont.)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4" name="Google Shape;794;p14"/>
          <p:cNvSpPr txBox="1"/>
          <p:nvPr/>
        </p:nvSpPr>
        <p:spPr>
          <a:xfrm>
            <a:off x="286796" y="1183481"/>
            <a:ext cx="11618408" cy="449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What is more important: the global emissions scenario, or the temperature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trajectory, regardless of method to determine both?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Bracket current trajectory …  SSP2-4.5 and SSP5-8.5</a:t>
            </a:r>
            <a:r>
              <a:rPr lang="en-US" sz="2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? Should we consider others? What is a reasonable high-end for global emissions?</a:t>
            </a:r>
            <a:endParaRPr/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Notable: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❑"/>
            </a:pPr>
            <a:r>
              <a:rPr lang="en-US" sz="2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More emissions scenarios compete with other scenario dimensions (e.g. drought intensity and timing, fuels and urban development) for computational resources.</a:t>
            </a:r>
            <a:endParaRPr/>
          </a:p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"/>
              <a:buChar char="❑"/>
            </a:pPr>
            <a:r>
              <a:rPr lang="en-US" sz="2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SSP5-8.5 may be unrealistically high in late century given current renewable energy trends, but other Earth system feedbacks could drive concentrations higher</a:t>
            </a:r>
            <a:endParaRPr/>
          </a:p>
        </p:txBody>
      </p:sp>
      <p:pic>
        <p:nvPicPr>
          <p:cNvPr id="795" name="Google Shape;795;p14" descr="Google Shape;4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86931" y="6348874"/>
            <a:ext cx="1707334" cy="398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6" name="Google Shape;796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733" y="167529"/>
            <a:ext cx="894744" cy="883850"/>
            <a:chOff x="-2" y="-2"/>
            <a:chExt cx="894742" cy="883848"/>
          </a:xfrm>
        </p:grpSpPr>
        <p:sp>
          <p:nvSpPr>
            <p:cNvPr id="797" name="Google Shape;797;p14"/>
            <p:cNvSpPr/>
            <p:nvPr/>
          </p:nvSpPr>
          <p:spPr>
            <a:xfrm>
              <a:off x="-2" y="-2"/>
              <a:ext cx="894742" cy="883848"/>
            </a:xfrm>
            <a:prstGeom prst="ellipse">
              <a:avLst/>
            </a:prstGeom>
            <a:solidFill>
              <a:srgbClr val="D6EFE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98" name="Google Shape;798;p14"/>
            <p:cNvGrpSpPr/>
            <p:nvPr/>
          </p:nvGrpSpPr>
          <p:grpSpPr>
            <a:xfrm>
              <a:off x="178663" y="173119"/>
              <a:ext cx="537606" cy="537608"/>
              <a:chOff x="-1" y="-1"/>
              <a:chExt cx="537605" cy="537606"/>
            </a:xfrm>
          </p:grpSpPr>
          <p:sp>
            <p:nvSpPr>
              <p:cNvPr id="799" name="Google Shape;799;p14"/>
              <p:cNvSpPr/>
              <p:nvPr/>
            </p:nvSpPr>
            <p:spPr>
              <a:xfrm>
                <a:off x="-1" y="-1"/>
                <a:ext cx="537605" cy="537606"/>
              </a:xfrm>
              <a:prstGeom prst="ellipse">
                <a:avLst/>
              </a:prstGeom>
              <a:solidFill>
                <a:srgbClr val="FFFFFF"/>
              </a:solidFill>
              <a:ln w="28575" cap="flat" cmpd="sng">
                <a:solidFill>
                  <a:srgbClr val="78C9C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19050" dir="3180000" rotWithShape="0">
                  <a:srgbClr val="D0CECE">
                    <a:alpha val="97647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00" name="Google Shape;800;p14" descr="Google Shape;185;p1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4377" y="63600"/>
                <a:ext cx="388903" cy="410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15"/>
          <p:cNvSpPr txBox="1">
            <a:spLocks noGrp="1"/>
          </p:cNvSpPr>
          <p:nvPr>
            <p:ph type="title"/>
          </p:nvPr>
        </p:nvSpPr>
        <p:spPr>
          <a:xfrm>
            <a:off x="1432558" y="55925"/>
            <a:ext cx="1068832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</a:pPr>
            <a:r>
              <a:rPr lang="en-US" sz="3600" b="1" cap="none">
                <a:latin typeface="Oswald"/>
                <a:ea typeface="Oswald"/>
                <a:cs typeface="Oswald"/>
                <a:sym typeface="Oswald"/>
              </a:rPr>
              <a:t>PROPOSED EVALUATION PATHWAY - GHG EMISSION SCENARIOS AND CLIMATE MODELS</a:t>
            </a:r>
            <a:endParaRPr/>
          </a:p>
        </p:txBody>
      </p:sp>
      <p:sp>
        <p:nvSpPr>
          <p:cNvPr id="807" name="Google Shape;807;p15"/>
          <p:cNvSpPr txBox="1">
            <a:spLocks noGrp="1"/>
          </p:cNvSpPr>
          <p:nvPr>
            <p:ph type="body" idx="1"/>
          </p:nvPr>
        </p:nvSpPr>
        <p:spPr>
          <a:xfrm>
            <a:off x="350778" y="1381486"/>
            <a:ext cx="11636942" cy="518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5" tIns="36575" rIns="36575" bIns="365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None/>
            </a:pPr>
            <a:r>
              <a:rPr lang="en-US" sz="2300" b="1">
                <a:latin typeface="Nunito"/>
                <a:ea typeface="Nunito"/>
                <a:cs typeface="Nunito"/>
                <a:sym typeface="Nunito"/>
              </a:rPr>
              <a:t>GHG Emission Scenarios</a:t>
            </a:r>
            <a:endParaRPr/>
          </a:p>
          <a:p>
            <a:pPr marL="594200" lvl="2" indent="-32575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latin typeface="Nunito"/>
                <a:ea typeface="Nunito"/>
                <a:cs typeface="Nunito"/>
                <a:sym typeface="Nunito"/>
              </a:rPr>
              <a:t>Model two GHG emission scenarios to bound extremes (chosen from SSP2-4.5, SSP3-7.0, and SSP5-8.5) - across four or more climate models through mid-century?</a:t>
            </a:r>
            <a:endParaRPr/>
          </a:p>
          <a:p>
            <a:pPr marL="594200" lvl="2" indent="-16700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</a:pPr>
            <a:endParaRPr/>
          </a:p>
          <a:p>
            <a:pPr marL="594200" lvl="2" indent="-32575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latin typeface="Nunito"/>
                <a:ea typeface="Nunito"/>
                <a:cs typeface="Nunito"/>
                <a:sym typeface="Nunito"/>
              </a:rPr>
              <a:t>Which/how many GHG emission scenarios for end-of-century projections? How many GCMs through end-of-century? </a:t>
            </a:r>
            <a:endParaRPr/>
          </a:p>
          <a:p>
            <a:pPr marL="930115" lvl="3" indent="-167004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500"/>
              <a:buNone/>
            </a:pPr>
            <a:endParaRPr/>
          </a:p>
          <a:p>
            <a:pPr marL="0" lvl="2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300"/>
              <a:buNone/>
            </a:pPr>
            <a:r>
              <a:rPr lang="en-US" sz="2300" b="1">
                <a:latin typeface="Nunito"/>
                <a:ea typeface="Nunito"/>
                <a:cs typeface="Nunito"/>
                <a:sym typeface="Nunito"/>
              </a:rPr>
              <a:t>Climate Models (GCMs)</a:t>
            </a:r>
            <a:endParaRPr/>
          </a:p>
          <a:p>
            <a:pPr marL="534410" lvl="1" indent="-22903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latin typeface="Nunito"/>
                <a:ea typeface="Nunito"/>
                <a:cs typeface="Nunito"/>
                <a:sym typeface="Nunito"/>
              </a:rPr>
              <a:t>Use GCMs selected through UCSD/Scripps Project for mid-century projections? What’s more important: the # and specific GCMs to use, or the drought scenarios they illuminate?  We have not evaluated any scenarios yet… </a:t>
            </a:r>
            <a:endParaRPr/>
          </a:p>
          <a:p>
            <a:pPr marL="534410" lvl="1" indent="-22903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200"/>
              <a:buChar char="•"/>
            </a:pPr>
            <a:r>
              <a:rPr lang="en-US" sz="2200">
                <a:latin typeface="Nunito"/>
                <a:ea typeface="Nunito"/>
                <a:cs typeface="Nunito"/>
                <a:sym typeface="Nunito"/>
              </a:rPr>
              <a:t>Do you prefer specific GCM(s) (or </a:t>
            </a:r>
            <a:r>
              <a:rPr lang="en-US" b="1" i="1"/>
              <a:t>climate run characteristics?!?</a:t>
            </a:r>
            <a:r>
              <a:rPr lang="en-US" sz="2200">
                <a:latin typeface="Nunito"/>
                <a:ea typeface="Nunito"/>
                <a:cs typeface="Nunito"/>
                <a:sym typeface="Nunito"/>
              </a:rPr>
              <a:t>) for end of century wildfire risk projections (2065 to 2100)?</a:t>
            </a:r>
            <a:endParaRPr/>
          </a:p>
        </p:txBody>
      </p:sp>
      <p:pic>
        <p:nvPicPr>
          <p:cNvPr id="808" name="Google Shape;808;p15" descr="Picture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10143" y="6176962"/>
            <a:ext cx="2077579" cy="4601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9" name="Google Shape;809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733" y="167529"/>
            <a:ext cx="894744" cy="883850"/>
            <a:chOff x="-2" y="-2"/>
            <a:chExt cx="894742" cy="883848"/>
          </a:xfrm>
        </p:grpSpPr>
        <p:sp>
          <p:nvSpPr>
            <p:cNvPr id="810" name="Google Shape;810;p15"/>
            <p:cNvSpPr/>
            <p:nvPr/>
          </p:nvSpPr>
          <p:spPr>
            <a:xfrm>
              <a:off x="-2" y="-2"/>
              <a:ext cx="894742" cy="883848"/>
            </a:xfrm>
            <a:prstGeom prst="ellipse">
              <a:avLst/>
            </a:prstGeom>
            <a:solidFill>
              <a:srgbClr val="D6EFE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11" name="Google Shape;811;p15"/>
            <p:cNvGrpSpPr/>
            <p:nvPr/>
          </p:nvGrpSpPr>
          <p:grpSpPr>
            <a:xfrm>
              <a:off x="178663" y="173119"/>
              <a:ext cx="537606" cy="537608"/>
              <a:chOff x="-1" y="-1"/>
              <a:chExt cx="537605" cy="537606"/>
            </a:xfrm>
          </p:grpSpPr>
          <p:sp>
            <p:nvSpPr>
              <p:cNvPr id="812" name="Google Shape;812;p15"/>
              <p:cNvSpPr/>
              <p:nvPr/>
            </p:nvSpPr>
            <p:spPr>
              <a:xfrm>
                <a:off x="-1" y="-1"/>
                <a:ext cx="537605" cy="537606"/>
              </a:xfrm>
              <a:prstGeom prst="ellipse">
                <a:avLst/>
              </a:prstGeom>
              <a:solidFill>
                <a:srgbClr val="FFFFFF"/>
              </a:solidFill>
              <a:ln w="28575" cap="flat" cmpd="sng">
                <a:solidFill>
                  <a:srgbClr val="78C9C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19050" dir="3180000" rotWithShape="0">
                  <a:srgbClr val="D0CECE">
                    <a:alpha val="97647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13" name="Google Shape;813;p15" descr="Google Shape;185;p1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4377" y="63600"/>
                <a:ext cx="388903" cy="410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16"/>
          <p:cNvSpPr txBox="1">
            <a:spLocks noGrp="1"/>
          </p:cNvSpPr>
          <p:nvPr>
            <p:ph type="title" idx="4294967295"/>
          </p:nvPr>
        </p:nvSpPr>
        <p:spPr>
          <a:xfrm>
            <a:off x="1111468" y="12553"/>
            <a:ext cx="8411404" cy="11938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VEGETATION MANAGEMENT SCENARIOS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8" name="Google Shape;818;p16" descr="Map of California, with areas color-coded according a parameter representing how a management-related attribute, e.g., corporate, family, local, tribal, and number of other attributes."/>
          <p:cNvPicPr preferRelativeResize="0"/>
          <p:nvPr/>
        </p:nvPicPr>
        <p:blipFill rotWithShape="1">
          <a:blip r:embed="rId3">
            <a:alphaModFix/>
          </a:blip>
          <a:srcRect l="10167"/>
          <a:stretch/>
        </p:blipFill>
        <p:spPr>
          <a:xfrm>
            <a:off x="97737" y="1716826"/>
            <a:ext cx="7018974" cy="4395042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pic>
      <p:sp>
        <p:nvSpPr>
          <p:cNvPr id="819" name="Google Shape;819;p16"/>
          <p:cNvSpPr txBox="1"/>
          <p:nvPr/>
        </p:nvSpPr>
        <p:spPr>
          <a:xfrm>
            <a:off x="7375849" y="1469402"/>
            <a:ext cx="4413380" cy="4338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spAutoFit/>
          </a:bodyPr>
          <a:lstStyle/>
          <a:p>
            <a:pPr marL="234315" marR="0" lvl="0" indent="-2343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Explore impacts of 'Business as Usual’ (BAU) vs 'High Ambition' vegetation management through mid-century.</a:t>
            </a:r>
            <a:endParaRPr/>
          </a:p>
          <a:p>
            <a:pPr marL="234315" marR="0" lvl="0" indent="-2343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Evaluate one scenario after 2064?  Which (BAU vs. high ambitions)? </a:t>
            </a:r>
            <a:endParaRPr/>
          </a:p>
          <a:p>
            <a:pPr marL="234315" marR="0" lvl="0" indent="-2343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E.g,. Maintenance management after 2064.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unito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None/>
            </a:pPr>
            <a:r>
              <a:rPr lang="en-US" sz="2000" b="0" i="1" u="sng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At this point, the 1 million acre scenario we derived from published policy goals is “wrapped”… additional resources would be required to implement another scenario.</a:t>
            </a:r>
            <a:endParaRPr/>
          </a:p>
        </p:txBody>
      </p:sp>
      <p:pic>
        <p:nvPicPr>
          <p:cNvPr id="820" name="Google Shape;820;p16" descr="Google Shape;4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43960" y="6302590"/>
            <a:ext cx="1707334" cy="398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1" name="Google Shape;821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733" y="167529"/>
            <a:ext cx="894744" cy="883850"/>
            <a:chOff x="-2" y="-2"/>
            <a:chExt cx="894742" cy="883848"/>
          </a:xfrm>
        </p:grpSpPr>
        <p:sp>
          <p:nvSpPr>
            <p:cNvPr id="822" name="Google Shape;822;p16"/>
            <p:cNvSpPr/>
            <p:nvPr/>
          </p:nvSpPr>
          <p:spPr>
            <a:xfrm>
              <a:off x="-2" y="-2"/>
              <a:ext cx="894742" cy="883848"/>
            </a:xfrm>
            <a:prstGeom prst="ellipse">
              <a:avLst/>
            </a:prstGeom>
            <a:solidFill>
              <a:srgbClr val="D6EFE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23" name="Google Shape;823;p16"/>
            <p:cNvGrpSpPr/>
            <p:nvPr/>
          </p:nvGrpSpPr>
          <p:grpSpPr>
            <a:xfrm>
              <a:off x="178663" y="173119"/>
              <a:ext cx="537606" cy="537608"/>
              <a:chOff x="-1" y="-1"/>
              <a:chExt cx="537605" cy="537606"/>
            </a:xfrm>
          </p:grpSpPr>
          <p:sp>
            <p:nvSpPr>
              <p:cNvPr id="824" name="Google Shape;824;p16"/>
              <p:cNvSpPr/>
              <p:nvPr/>
            </p:nvSpPr>
            <p:spPr>
              <a:xfrm>
                <a:off x="-1" y="-1"/>
                <a:ext cx="537605" cy="537606"/>
              </a:xfrm>
              <a:prstGeom prst="ellipse">
                <a:avLst/>
              </a:prstGeom>
              <a:solidFill>
                <a:srgbClr val="FFFFFF"/>
              </a:solidFill>
              <a:ln w="28575" cap="flat" cmpd="sng">
                <a:solidFill>
                  <a:srgbClr val="78C9C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19050" dir="3180000" rotWithShape="0">
                  <a:srgbClr val="D0CECE">
                    <a:alpha val="97647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25" name="Google Shape;825;p16" descr="Google Shape;185;p1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4377" y="63600"/>
                <a:ext cx="388903" cy="410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p17"/>
          <p:cNvSpPr txBox="1">
            <a:spLocks noGrp="1"/>
          </p:cNvSpPr>
          <p:nvPr>
            <p:ph type="title"/>
          </p:nvPr>
        </p:nvSpPr>
        <p:spPr>
          <a:xfrm>
            <a:off x="1155041" y="-60635"/>
            <a:ext cx="5576307" cy="119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Oswald"/>
              <a:buNone/>
            </a:pPr>
            <a:r>
              <a:rPr lang="en-US" sz="3100" b="1" cap="none">
                <a:latin typeface="Oswald"/>
                <a:ea typeface="Oswald"/>
                <a:cs typeface="Oswald"/>
                <a:sym typeface="Oswald"/>
              </a:rPr>
              <a:t>PROPOSED VEGETATION MANAGEMENT SCENARIOS</a:t>
            </a:r>
            <a:endParaRPr/>
          </a:p>
        </p:txBody>
      </p:sp>
      <p:sp>
        <p:nvSpPr>
          <p:cNvPr id="833" name="Google Shape;833;p17"/>
          <p:cNvSpPr txBox="1">
            <a:spLocks noGrp="1"/>
          </p:cNvSpPr>
          <p:nvPr>
            <p:ph type="body" idx="1"/>
          </p:nvPr>
        </p:nvSpPr>
        <p:spPr>
          <a:xfrm>
            <a:off x="195872" y="1223559"/>
            <a:ext cx="6464650" cy="462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t" anchorCtr="0">
            <a:normAutofit/>
          </a:bodyPr>
          <a:lstStyle/>
          <a:p>
            <a:pPr marL="398463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>
                <a:latin typeface="Nunito"/>
                <a:ea typeface="Nunito"/>
                <a:cs typeface="Nunito"/>
                <a:sym typeface="Nunito"/>
              </a:rPr>
              <a:t>High Ambition Scenario:</a:t>
            </a:r>
            <a:endParaRPr/>
          </a:p>
          <a:p>
            <a:pPr marL="858837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Char char="❑"/>
            </a:pPr>
            <a:r>
              <a:rPr lang="en-US" sz="2000">
                <a:latin typeface="Nunito"/>
                <a:ea typeface="Nunito"/>
                <a:cs typeface="Nunito"/>
                <a:sym typeface="Nunito"/>
              </a:rPr>
              <a:t>Current CA management policy (i.e., 2021 Resilience Action Plan) </a:t>
            </a:r>
            <a:endParaRPr/>
          </a:p>
          <a:p>
            <a:pPr marL="858837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Char char="❑"/>
            </a:pPr>
            <a:r>
              <a:rPr lang="en-US" sz="2000">
                <a:latin typeface="Nunito"/>
                <a:ea typeface="Nunito"/>
                <a:cs typeface="Nunito"/>
                <a:sym typeface="Nunito"/>
              </a:rPr>
              <a:t>Treat 1 million acres/year</a:t>
            </a:r>
            <a:endParaRPr/>
          </a:p>
          <a:p>
            <a:pPr marL="858837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Char char="❑"/>
            </a:pPr>
            <a:r>
              <a:rPr lang="en-US" sz="2000">
                <a:latin typeface="Nunito"/>
                <a:ea typeface="Nunito"/>
                <a:cs typeface="Nunito"/>
                <a:sym typeface="Nunito"/>
              </a:rPr>
              <a:t>Initially target WUI and high fire threat areas, followed by areas designated as moderate and low threat areas</a:t>
            </a:r>
            <a:endParaRPr/>
          </a:p>
          <a:p>
            <a:pPr marL="858837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Char char="❑"/>
            </a:pPr>
            <a:r>
              <a:rPr lang="en-US" sz="2000">
                <a:latin typeface="Nunito"/>
                <a:ea typeface="Nunito"/>
                <a:cs typeface="Nunito"/>
                <a:sym typeface="Nunito"/>
              </a:rPr>
              <a:t>Maintenance treatments maintained to end of century (1 million acres/year).</a:t>
            </a:r>
            <a:endParaRPr/>
          </a:p>
          <a:p>
            <a:pPr marL="40005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1">
                <a:latin typeface="Nunito"/>
                <a:ea typeface="Nunito"/>
                <a:cs typeface="Nunito"/>
                <a:sym typeface="Nunito"/>
              </a:rPr>
              <a:t>Business as Usual Scenario:</a:t>
            </a:r>
            <a:endParaRPr/>
          </a:p>
          <a:p>
            <a:pPr marL="85725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Char char="❑"/>
            </a:pPr>
            <a:r>
              <a:rPr lang="en-US" sz="2000">
                <a:latin typeface="Nunito"/>
                <a:ea typeface="Nunito"/>
                <a:cs typeface="Nunito"/>
                <a:sym typeface="Nunito"/>
              </a:rPr>
              <a:t>Treat ~440k acres/year </a:t>
            </a:r>
            <a:endParaRPr/>
          </a:p>
          <a:p>
            <a:pPr marL="85725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Helvetica Neue"/>
              <a:buChar char="❑"/>
            </a:pPr>
            <a:r>
              <a:rPr lang="en-US" sz="2000">
                <a:latin typeface="Nunito"/>
                <a:ea typeface="Nunito"/>
                <a:cs typeface="Nunito"/>
                <a:sym typeface="Nunito"/>
              </a:rPr>
              <a:t>Typically associated with WU</a:t>
            </a:r>
            <a:endParaRPr/>
          </a:p>
        </p:txBody>
      </p:sp>
      <p:sp>
        <p:nvSpPr>
          <p:cNvPr id="839" name="Google Shape;839;p17"/>
          <p:cNvSpPr txBox="1"/>
          <p:nvPr/>
        </p:nvSpPr>
        <p:spPr>
          <a:xfrm>
            <a:off x="326076" y="5751281"/>
            <a:ext cx="6334446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unito"/>
              <a:buNone/>
            </a:pPr>
            <a:r>
              <a:rPr lang="en-US" sz="2000" b="0" i="1" u="sng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Question:  is it acceptable to switch to “maintenance” mode after 2064… i.e., no new treatment areas, just maintaining fuel structure (mostly with fire)?</a:t>
            </a:r>
            <a:endParaRPr dirty="0"/>
          </a:p>
        </p:txBody>
      </p:sp>
      <p:pic>
        <p:nvPicPr>
          <p:cNvPr id="832" name="Google Shape;832;p17" descr="Picture Placeholder 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8452" r="18452"/>
          <a:stretch/>
        </p:blipFill>
        <p:spPr>
          <a:xfrm>
            <a:off x="6731347" y="275406"/>
            <a:ext cx="5274726" cy="62699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4" name="Google Shape;834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5925" y="78657"/>
            <a:ext cx="894744" cy="883850"/>
            <a:chOff x="-2" y="-2"/>
            <a:chExt cx="894742" cy="883848"/>
          </a:xfrm>
        </p:grpSpPr>
        <p:sp>
          <p:nvSpPr>
            <p:cNvPr id="835" name="Google Shape;835;p17"/>
            <p:cNvSpPr/>
            <p:nvPr/>
          </p:nvSpPr>
          <p:spPr>
            <a:xfrm>
              <a:off x="-2" y="-2"/>
              <a:ext cx="894742" cy="883848"/>
            </a:xfrm>
            <a:prstGeom prst="ellipse">
              <a:avLst/>
            </a:prstGeom>
            <a:solidFill>
              <a:srgbClr val="D6EFE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36" name="Google Shape;836;p17"/>
            <p:cNvGrpSpPr/>
            <p:nvPr/>
          </p:nvGrpSpPr>
          <p:grpSpPr>
            <a:xfrm>
              <a:off x="178663" y="173119"/>
              <a:ext cx="537606" cy="537608"/>
              <a:chOff x="-1" y="-1"/>
              <a:chExt cx="537605" cy="537606"/>
            </a:xfrm>
          </p:grpSpPr>
          <p:sp>
            <p:nvSpPr>
              <p:cNvPr id="837" name="Google Shape;837;p17"/>
              <p:cNvSpPr/>
              <p:nvPr/>
            </p:nvSpPr>
            <p:spPr>
              <a:xfrm>
                <a:off x="-1" y="-1"/>
                <a:ext cx="537605" cy="537606"/>
              </a:xfrm>
              <a:prstGeom prst="ellipse">
                <a:avLst/>
              </a:prstGeom>
              <a:solidFill>
                <a:srgbClr val="FFFFFF"/>
              </a:solidFill>
              <a:ln w="28575" cap="flat" cmpd="sng">
                <a:solidFill>
                  <a:srgbClr val="78C9C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19050" dir="3180000" rotWithShape="0">
                  <a:srgbClr val="D0CECE">
                    <a:alpha val="97647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38" name="Google Shape;838;p17" descr="Google Shape;185;p1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4377" y="63600"/>
                <a:ext cx="388903" cy="410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18"/>
          <p:cNvSpPr txBox="1">
            <a:spLocks noGrp="1"/>
          </p:cNvSpPr>
          <p:nvPr>
            <p:ph type="title" idx="4294967295"/>
          </p:nvPr>
        </p:nvSpPr>
        <p:spPr>
          <a:xfrm>
            <a:off x="1024440" y="0"/>
            <a:ext cx="6427254" cy="132556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45700" tIns="45700" rIns="45700" bIns="4570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Oswal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URBAN DEVELOPMENT SCENARIOS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5" name="Google Shape;845;p18"/>
          <p:cNvSpPr txBox="1"/>
          <p:nvPr/>
        </p:nvSpPr>
        <p:spPr>
          <a:xfrm>
            <a:off x="483791" y="1383633"/>
            <a:ext cx="7191338" cy="5302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234315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Explore impacts of low vs. high urban sprawl through mid-century</a:t>
            </a:r>
            <a:endParaRPr/>
          </a:p>
          <a:p>
            <a:pPr marL="234315" marR="0" lvl="0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Propose to evaluate just one scenario after 2064?  Which?</a:t>
            </a:r>
            <a:endParaRPr/>
          </a:p>
          <a:p>
            <a:pPr marL="805815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Char char="❑"/>
            </a:pPr>
            <a:r>
              <a:rPr lang="en-US" sz="24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E.g., maintain/clamp urban growth after 2064</a:t>
            </a:r>
            <a:endParaRPr/>
          </a:p>
          <a:p>
            <a:pPr marL="348615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How to incorporate other land use considerations?</a:t>
            </a:r>
            <a:endParaRPr/>
          </a:p>
          <a:p>
            <a:pPr marL="805815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Char char="❑"/>
            </a:pPr>
            <a:r>
              <a:rPr lang="en-US" sz="24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E.g., 30X30, SB100 goals, WUI controls, SGMA goals</a:t>
            </a:r>
            <a:endParaRPr/>
          </a:p>
          <a:p>
            <a:pPr marL="805815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"/>
              <a:buChar char="❑"/>
            </a:pPr>
            <a:r>
              <a:rPr lang="en-US" sz="24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How much sprawl vs how concentrated?</a:t>
            </a:r>
            <a:endParaRPr/>
          </a:p>
          <a:p>
            <a:pPr marL="0" marR="0" lvl="1" indent="462915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unito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571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"/>
              <a:buNone/>
            </a:pPr>
            <a:r>
              <a:rPr lang="en-US" sz="2400" b="0" i="1" u="sng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These scenarios have not been implemented yet… these can be tailored to your requirements if we get them soon.</a:t>
            </a:r>
            <a:endParaRPr/>
          </a:p>
        </p:txBody>
      </p:sp>
      <p:sp>
        <p:nvSpPr>
          <p:cNvPr id="846" name="Google Shape;846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25108" y="-2"/>
            <a:ext cx="4666893" cy="361294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890" y="0"/>
                </a:moveTo>
                <a:lnTo>
                  <a:pt x="21600" y="0"/>
                </a:lnTo>
                <a:lnTo>
                  <a:pt x="21600" y="15805"/>
                </a:lnTo>
                <a:lnTo>
                  <a:pt x="21556" y="15881"/>
                </a:lnTo>
                <a:cubicBezTo>
                  <a:pt x="19325" y="19374"/>
                  <a:pt x="15947" y="21600"/>
                  <a:pt x="12167" y="21600"/>
                </a:cubicBezTo>
                <a:cubicBezTo>
                  <a:pt x="5448" y="21600"/>
                  <a:pt x="0" y="14563"/>
                  <a:pt x="0" y="5883"/>
                </a:cubicBezTo>
                <a:cubicBezTo>
                  <a:pt x="0" y="4256"/>
                  <a:pt x="192" y="2686"/>
                  <a:pt x="547" y="120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7" name="Google Shape;847;p18" descr="Picture 1"/>
          <p:cNvPicPr preferRelativeResize="0"/>
          <p:nvPr/>
        </p:nvPicPr>
        <p:blipFill rotWithShape="1">
          <a:blip r:embed="rId3">
            <a:alphaModFix/>
          </a:blip>
          <a:srcRect t="2397" b="654"/>
          <a:stretch/>
        </p:blipFill>
        <p:spPr>
          <a:xfrm>
            <a:off x="7689829" y="9"/>
            <a:ext cx="4501994" cy="344805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986" y="0"/>
                </a:moveTo>
                <a:lnTo>
                  <a:pt x="929" y="157"/>
                </a:lnTo>
                <a:cubicBezTo>
                  <a:pt x="331" y="2003"/>
                  <a:pt x="0" y="4032"/>
                  <a:pt x="0" y="6163"/>
                </a:cubicBezTo>
                <a:cubicBezTo>
                  <a:pt x="0" y="14689"/>
                  <a:pt x="5295" y="21600"/>
                  <a:pt x="11822" y="21600"/>
                </a:cubicBezTo>
                <a:cubicBezTo>
                  <a:pt x="15495" y="21600"/>
                  <a:pt x="18777" y="19414"/>
                  <a:pt x="20945" y="15984"/>
                </a:cubicBezTo>
                <a:lnTo>
                  <a:pt x="21600" y="14840"/>
                </a:lnTo>
                <a:lnTo>
                  <a:pt x="21600" y="0"/>
                </a:lnTo>
                <a:lnTo>
                  <a:pt x="986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848" name="Google Shape;848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04736" y="3918051"/>
            <a:ext cx="3587265" cy="293995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2468" y="0"/>
                </a:moveTo>
                <a:cubicBezTo>
                  <a:pt x="15911" y="0"/>
                  <a:pt x="19028" y="1703"/>
                  <a:pt x="21284" y="4456"/>
                </a:cubicBezTo>
                <a:lnTo>
                  <a:pt x="21600" y="4880"/>
                </a:lnTo>
                <a:lnTo>
                  <a:pt x="21600" y="21600"/>
                </a:lnTo>
                <a:lnTo>
                  <a:pt x="1164" y="21600"/>
                </a:lnTo>
                <a:lnTo>
                  <a:pt x="980" y="21134"/>
                </a:lnTo>
                <a:cubicBezTo>
                  <a:pt x="349" y="19314"/>
                  <a:pt x="0" y="17313"/>
                  <a:pt x="0" y="15213"/>
                </a:cubicBezTo>
                <a:cubicBezTo>
                  <a:pt x="0" y="6811"/>
                  <a:pt x="5582" y="0"/>
                  <a:pt x="1246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9" name="Google Shape;849;p18" descr="Picture 2"/>
          <p:cNvPicPr preferRelativeResize="0"/>
          <p:nvPr/>
        </p:nvPicPr>
        <p:blipFill rotWithShape="1">
          <a:blip r:embed="rId4">
            <a:alphaModFix/>
          </a:blip>
          <a:srcRect t="13378" r="5" b="34524"/>
          <a:stretch/>
        </p:blipFill>
        <p:spPr>
          <a:xfrm>
            <a:off x="8768825" y="4082139"/>
            <a:ext cx="3423048" cy="2775745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2031" y="0"/>
                </a:moveTo>
                <a:cubicBezTo>
                  <a:pt x="5387" y="0"/>
                  <a:pt x="0" y="6643"/>
                  <a:pt x="0" y="14836"/>
                </a:cubicBezTo>
                <a:cubicBezTo>
                  <a:pt x="0" y="16885"/>
                  <a:pt x="338" y="18837"/>
                  <a:pt x="947" y="20612"/>
                </a:cubicBezTo>
                <a:lnTo>
                  <a:pt x="1332" y="21600"/>
                </a:lnTo>
                <a:lnTo>
                  <a:pt x="21600" y="21600"/>
                </a:lnTo>
                <a:lnTo>
                  <a:pt x="21600" y="5871"/>
                </a:lnTo>
                <a:lnTo>
                  <a:pt x="21315" y="5398"/>
                </a:lnTo>
                <a:cubicBezTo>
                  <a:pt x="19108" y="2101"/>
                  <a:pt x="15768" y="0"/>
                  <a:pt x="12031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850" name="Google Shape;850;p18" descr="Google Shape;48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25879" y="6404688"/>
            <a:ext cx="1707334" cy="3981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1" name="Google Shape;851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733" y="167529"/>
            <a:ext cx="894744" cy="883850"/>
            <a:chOff x="-2" y="-2"/>
            <a:chExt cx="894742" cy="883848"/>
          </a:xfrm>
        </p:grpSpPr>
        <p:sp>
          <p:nvSpPr>
            <p:cNvPr id="852" name="Google Shape;852;p18"/>
            <p:cNvSpPr/>
            <p:nvPr/>
          </p:nvSpPr>
          <p:spPr>
            <a:xfrm>
              <a:off x="-2" y="-2"/>
              <a:ext cx="894742" cy="883848"/>
            </a:xfrm>
            <a:prstGeom prst="ellipse">
              <a:avLst/>
            </a:prstGeom>
            <a:solidFill>
              <a:srgbClr val="D6EFE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53" name="Google Shape;853;p18"/>
            <p:cNvGrpSpPr/>
            <p:nvPr/>
          </p:nvGrpSpPr>
          <p:grpSpPr>
            <a:xfrm>
              <a:off x="178663" y="173119"/>
              <a:ext cx="537606" cy="537608"/>
              <a:chOff x="-1" y="-1"/>
              <a:chExt cx="537605" cy="537606"/>
            </a:xfrm>
          </p:grpSpPr>
          <p:sp>
            <p:nvSpPr>
              <p:cNvPr id="854" name="Google Shape;854;p18"/>
              <p:cNvSpPr/>
              <p:nvPr/>
            </p:nvSpPr>
            <p:spPr>
              <a:xfrm>
                <a:off x="-1" y="-1"/>
                <a:ext cx="537605" cy="537606"/>
              </a:xfrm>
              <a:prstGeom prst="ellipse">
                <a:avLst/>
              </a:prstGeom>
              <a:solidFill>
                <a:srgbClr val="FFFFFF"/>
              </a:solidFill>
              <a:ln w="28575" cap="flat" cmpd="sng">
                <a:solidFill>
                  <a:srgbClr val="78C9C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19050" dir="3180000" rotWithShape="0">
                  <a:srgbClr val="D0CECE">
                    <a:alpha val="97647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855" name="Google Shape;855;p18" descr="Google Shape;185;p14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74377" y="63600"/>
                <a:ext cx="388903" cy="410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1" name="Google Shape;861;p19" descr="A picture containing star, sky, and forest&#10;"/>
          <p:cNvPicPr preferRelativeResize="0"/>
          <p:nvPr/>
        </p:nvPicPr>
        <p:blipFill rotWithShape="1">
          <a:blip r:embed="rId3">
            <a:alphaModFix amt="50000"/>
          </a:blip>
          <a:srcRect l="4568" r="26542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19"/>
          <p:cNvSpPr txBox="1">
            <a:spLocks noGrp="1"/>
          </p:cNvSpPr>
          <p:nvPr>
            <p:ph type="ctrTitle"/>
          </p:nvPr>
        </p:nvSpPr>
        <p:spPr>
          <a:xfrm>
            <a:off x="137652" y="1162050"/>
            <a:ext cx="11950884" cy="4068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66666"/>
              <a:buFont typeface="Avenir"/>
              <a:buNone/>
            </a:pPr>
            <a:br>
              <a:rPr lang="en-US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</a:br>
            <a:br>
              <a:rPr lang="en-US" dirty="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</a:br>
            <a:r>
              <a:rPr lang="en-US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Project Contacts:</a:t>
            </a:r>
            <a:br>
              <a:rPr lang="en-US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	</a:t>
            </a:r>
            <a:r>
              <a:rPr lang="en-US" sz="3600" dirty="0">
                <a:latin typeface="Oswald"/>
                <a:ea typeface="Oswald"/>
                <a:cs typeface="Oswald"/>
                <a:sym typeface="Oswald"/>
              </a:rPr>
              <a:t>Ashley Conrad-Saydah, Stakeholder Liaison - </a:t>
            </a:r>
            <a:r>
              <a:rPr lang="en-US" sz="3600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Oswald"/>
                <a:ea typeface="Oswald"/>
                <a:cs typeface="Oswald"/>
                <a:sym typeface="Oswa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acsaydah@sig-gis.com</a:t>
            </a: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br>
              <a:rPr lang="en-US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	LeRoy Westerling, Wildfire Projections Lead - </a:t>
            </a:r>
            <a:r>
              <a:rPr lang="en-US" sz="3600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Oswald"/>
                <a:ea typeface="Oswald"/>
                <a:cs typeface="Oswald"/>
                <a:sym typeface="Oswald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lwesterling@ucmerced.edu</a:t>
            </a: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br>
              <a:rPr lang="en-US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	David Saah, Principal Investigator - </a:t>
            </a:r>
            <a:r>
              <a:rPr lang="en-US" sz="3600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Oswald"/>
                <a:ea typeface="Oswald"/>
                <a:cs typeface="Oswald"/>
                <a:sym typeface="Oswald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dsaah@sig-gis.org</a:t>
            </a:r>
            <a:r>
              <a:rPr lang="en-US" sz="3600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br>
              <a:rPr lang="en-US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	Shane Romsos, Project Manager – </a:t>
            </a:r>
            <a:r>
              <a:rPr lang="en-US" sz="3600" u="sng" dirty="0">
                <a:solidFill>
                  <a:schemeClr val="accent5">
                    <a:lumMod val="60000"/>
                    <a:lumOff val="40000"/>
                  </a:schemeClr>
                </a:solidFill>
                <a:latin typeface="Oswald"/>
                <a:ea typeface="Oswald"/>
                <a:cs typeface="Oswald"/>
                <a:sym typeface="Oswald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sromsos@sig-gis.com</a:t>
            </a:r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br>
              <a:rPr lang="en-US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</a:br>
            <a:br>
              <a:rPr lang="en-US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en-US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Project Website - </a:t>
            </a:r>
            <a:r>
              <a:rPr lang="en-US" sz="3600" u="sng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https://pyregence.org/</a:t>
            </a:r>
            <a:r>
              <a:rPr lang="en-US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br>
              <a:rPr lang="en-US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</a:br>
            <a:br>
              <a:rPr lang="en-US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</a:br>
            <a:br>
              <a:rPr lang="en-US" sz="3600" dirty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</a:br>
            <a:endParaRPr sz="3600" dirty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63" name="Google Shape;863;p19" descr="Pyregence log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45911" y="4227230"/>
            <a:ext cx="10900593" cy="24264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9" name="Google Shape;869;p20" descr="Picture 4"/>
          <p:cNvPicPr preferRelativeResize="0"/>
          <p:nvPr/>
        </p:nvPicPr>
        <p:blipFill rotWithShape="1">
          <a:blip r:embed="rId3">
            <a:alphaModFix amt="50000"/>
          </a:blip>
          <a:srcRect l="4568" r="26542"/>
          <a:stretch/>
        </p:blipFill>
        <p:spPr>
          <a:xfrm>
            <a:off x="20" y="1"/>
            <a:ext cx="1219198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70" name="Google Shape;870;p20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113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Nunito"/>
              <a:buNone/>
            </a:pPr>
            <a:r>
              <a:rPr lang="en-US" sz="6000" b="0" i="0" u="none" strike="noStrike" cap="non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Thank You</a:t>
            </a:r>
            <a:endParaRPr/>
          </a:p>
        </p:txBody>
      </p:sp>
      <p:pic>
        <p:nvPicPr>
          <p:cNvPr id="871" name="Google Shape;871;p20" descr="Picture 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911" y="4227229"/>
            <a:ext cx="10900593" cy="2426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"/>
          <p:cNvSpPr txBox="1">
            <a:spLocks noGrp="1"/>
          </p:cNvSpPr>
          <p:nvPr>
            <p:ph type="title"/>
          </p:nvPr>
        </p:nvSpPr>
        <p:spPr>
          <a:xfrm>
            <a:off x="62145" y="33991"/>
            <a:ext cx="8229600" cy="1008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Oswald"/>
              <a:buNone/>
            </a:pPr>
            <a:r>
              <a:rPr lang="en-US">
                <a:latin typeface="Oswald"/>
                <a:ea typeface="Oswald"/>
                <a:cs typeface="Oswald"/>
                <a:sym typeface="Oswald"/>
              </a:rPr>
              <a:t>Research Collaborators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464" name="Google Shape;464;p2" descr="Spatial Informatics Group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9746" y="889220"/>
            <a:ext cx="3992508" cy="773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2" descr="UC Berkeley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1060" y="1946489"/>
            <a:ext cx="1831351" cy="559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2" descr="EAGLE ROCK ANALYTICS log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4808" y="2972498"/>
            <a:ext cx="1109560" cy="110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" descr="USGS science log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72721" y="3841754"/>
            <a:ext cx="1633734" cy="1633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2" descr="Deer Creek Resources log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15943" y="5435901"/>
            <a:ext cx="1147762" cy="1147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2" descr="UC Merced logo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36520" y="1509893"/>
            <a:ext cx="1489082" cy="148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" descr="university of new mexico logo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91255" y="3091163"/>
            <a:ext cx="2259053" cy="68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2" descr="University of San Francisco logo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48683" y="3719737"/>
            <a:ext cx="2123025" cy="1633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" descr="Lumen Energy Strategy logo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018171" y="5302130"/>
            <a:ext cx="2005220" cy="346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2" descr="Prometheus fire consulting services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978451" y="6069375"/>
            <a:ext cx="2005219" cy="474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" descr="National Center for Atmospheric Research log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969705" y="2128578"/>
            <a:ext cx="2614988" cy="271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" descr="Salo science logo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554108" y="2738907"/>
            <a:ext cx="1223806" cy="122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2" descr="Pyrologix logo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368188" y="4113758"/>
            <a:ext cx="1595645" cy="84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" descr="UC Santa Barbara Logo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7684941" y="5447369"/>
            <a:ext cx="1184516" cy="124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" descr="Reax engineering logo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254063" y="1412242"/>
            <a:ext cx="886634" cy="1131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" descr="US Forest Service logo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236295" y="2820755"/>
            <a:ext cx="931987" cy="101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" descr="sonoma technology logo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180545" y="4161923"/>
            <a:ext cx="1033670" cy="1033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" descr="UC San Diego Scripps logo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0089898" y="5359093"/>
            <a:ext cx="1302003" cy="1302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3" descr="Diagram showing the four main working groups involved with CEC-funded Pyregence research: Extreme Weather and Wildfire (led by Janice Coen), Fuel Mapping and Fire Physics (led by Scott Stephens), Wildfire Forecasting (led by Chris Lautenberger), and Climate Change &amp; Fire Projections (led by Leroy Westerling)"/>
          <p:cNvSpPr/>
          <p:nvPr/>
        </p:nvSpPr>
        <p:spPr>
          <a:xfrm>
            <a:off x="0" y="2399900"/>
            <a:ext cx="12192000" cy="44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471;p3" descr="Diagram showing the Commission Agreement Manager (David "/>
          <p:cNvSpPr/>
          <p:nvPr/>
        </p:nvSpPr>
        <p:spPr>
          <a:xfrm>
            <a:off x="12700" y="881967"/>
            <a:ext cx="12192000" cy="1543200"/>
          </a:xfrm>
          <a:prstGeom prst="rect">
            <a:avLst/>
          </a:prstGeom>
          <a:solidFill>
            <a:srgbClr val="CFE2F3">
              <a:alpha val="18431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p3"/>
          <p:cNvSpPr txBox="1">
            <a:spLocks noGrp="1"/>
          </p:cNvSpPr>
          <p:nvPr>
            <p:ph type="title" idx="4294967295"/>
          </p:nvPr>
        </p:nvSpPr>
        <p:spPr>
          <a:xfrm>
            <a:off x="814004" y="396833"/>
            <a:ext cx="4670800" cy="41043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000"/>
              <a:buFont typeface="Oswald"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HIGHLIGHT OF PROJECT TASKS</a:t>
            </a:r>
            <a:endParaRPr kumimoji="0" lang="en-US" sz="2667" b="0" i="0" u="none" strike="noStrike" kern="0" cap="none" spc="0" normalizeH="0" baseline="3000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Oswald"/>
              <a:ea typeface="Oswald"/>
              <a:cs typeface="Oswald"/>
              <a:sym typeface="Oswald"/>
            </a:endParaRPr>
          </a:p>
        </p:txBody>
      </p:sp>
      <p:cxnSp>
        <p:nvCxnSpPr>
          <p:cNvPr id="473" name="Google Shape;473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474" idx="3"/>
            <a:endCxn id="475" idx="1"/>
          </p:cNvCxnSpPr>
          <p:nvPr/>
        </p:nvCxnSpPr>
        <p:spPr>
          <a:xfrm>
            <a:off x="3976400" y="1676492"/>
            <a:ext cx="4483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4" name="Google Shape;474;p3"/>
          <p:cNvSpPr/>
          <p:nvPr/>
        </p:nvSpPr>
        <p:spPr>
          <a:xfrm>
            <a:off x="814000" y="1216692"/>
            <a:ext cx="3162400" cy="9196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Oswald"/>
              <a:buNone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California Energy Commission</a:t>
            </a:r>
            <a:r>
              <a:rPr lang="en-US" sz="1600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1333" b="0" i="0" u="none" strike="noStrike" cap="none" dirty="0" err="1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Commission</a:t>
            </a:r>
            <a:r>
              <a:rPr lang="en-US" sz="1333" b="0" i="0" u="none" strike="noStrike" cap="none" dirty="0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lang="en-US" sz="1333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Agreement Manager </a:t>
            </a:r>
            <a:endParaRPr sz="1333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Open Sans"/>
              <a:buNone/>
            </a:pPr>
            <a:r>
              <a:rPr lang="en-US" sz="1333" b="0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David Stoms, PhD</a:t>
            </a:r>
            <a:endParaRPr sz="1333" b="0" i="0" u="none" strike="noStrike" cap="none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5" name="Google Shape;475;p3"/>
          <p:cNvSpPr/>
          <p:nvPr/>
        </p:nvSpPr>
        <p:spPr>
          <a:xfrm>
            <a:off x="8460200" y="1307092"/>
            <a:ext cx="2933600" cy="73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 cap="flat" cmpd="sng">
            <a:solidFill>
              <a:srgbClr val="CFE2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Oswald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Technical Advisory Committee</a:t>
            </a:r>
            <a:endParaRPr sz="800" b="0" i="0" u="none" strike="noStrike" cap="none"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476" name="Google Shape;476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383100" y="1060885"/>
            <a:ext cx="3670400" cy="1231200"/>
            <a:chOff x="3287325" y="1079038"/>
            <a:chExt cx="2752800" cy="923400"/>
          </a:xfrm>
        </p:grpSpPr>
        <p:sp>
          <p:nvSpPr>
            <p:cNvPr id="477" name="Google Shape;477;p3"/>
            <p:cNvSpPr/>
            <p:nvPr/>
          </p:nvSpPr>
          <p:spPr>
            <a:xfrm>
              <a:off x="3287325" y="1079038"/>
              <a:ext cx="2752800" cy="923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CFE2F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78" name="Google Shape;478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446900" y="1210525"/>
              <a:ext cx="905677" cy="6100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9" name="Google Shape;479;p3"/>
            <p:cNvSpPr txBox="1"/>
            <p:nvPr/>
          </p:nvSpPr>
          <p:spPr>
            <a:xfrm>
              <a:off x="4427425" y="1079050"/>
              <a:ext cx="1611300" cy="861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Oswald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Principal Investigator</a:t>
              </a:r>
              <a:endParaRPr sz="1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33"/>
                <a:buFont typeface="Open Sans"/>
                <a:buNone/>
              </a:pPr>
              <a:r>
                <a:rPr lang="en-US" sz="1333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David Saah, PhD </a:t>
              </a:r>
              <a:endParaRPr sz="1333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Oswald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Project Management</a:t>
              </a:r>
              <a:endParaRPr sz="1600" b="0" i="0" u="none" strike="noStrike" cap="non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Open Sans"/>
                <a:buNone/>
              </a:pPr>
              <a:r>
                <a:rPr lang="en-US" sz="1333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Shane Romsos</a:t>
              </a:r>
              <a:endParaRPr sz="1333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480" name="Google Shape;480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719866" y="2580549"/>
            <a:ext cx="8700668" cy="241600"/>
            <a:chOff x="1289899" y="1935410"/>
            <a:chExt cx="6525501" cy="181200"/>
          </a:xfrm>
        </p:grpSpPr>
        <p:cxnSp>
          <p:nvCxnSpPr>
            <p:cNvPr id="481" name="Google Shape;481;p3"/>
            <p:cNvCxnSpPr>
              <a:stCxn id="482" idx="0"/>
            </p:cNvCxnSpPr>
            <p:nvPr/>
          </p:nvCxnSpPr>
          <p:spPr>
            <a:xfrm rot="5400000" flipH="1">
              <a:off x="6574600" y="854324"/>
              <a:ext cx="159600" cy="2322000"/>
            </a:xfrm>
            <a:prstGeom prst="bentConnector2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3" name="Google Shape;483;p3"/>
            <p:cNvCxnSpPr>
              <a:endCxn id="484" idx="0"/>
            </p:cNvCxnSpPr>
            <p:nvPr/>
          </p:nvCxnSpPr>
          <p:spPr>
            <a:xfrm>
              <a:off x="4627876" y="1935411"/>
              <a:ext cx="1012200" cy="181200"/>
            </a:xfrm>
            <a:prstGeom prst="bentConnector2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5" name="Google Shape;485;p3"/>
            <p:cNvCxnSpPr>
              <a:stCxn id="486" idx="0"/>
            </p:cNvCxnSpPr>
            <p:nvPr/>
          </p:nvCxnSpPr>
          <p:spPr>
            <a:xfrm rot="-5400000">
              <a:off x="3074599" y="150710"/>
              <a:ext cx="181200" cy="3750600"/>
            </a:xfrm>
            <a:prstGeom prst="bentConnector2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87" name="Google Shape;487;p3"/>
            <p:cNvCxnSpPr/>
            <p:nvPr/>
          </p:nvCxnSpPr>
          <p:spPr>
            <a:xfrm rot="10800000">
              <a:off x="3464976" y="1938975"/>
              <a:ext cx="0" cy="1527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488" name="Google Shape;488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150301" y="2729900"/>
            <a:ext cx="2540233" cy="3972500"/>
            <a:chOff x="6929375" y="1895025"/>
            <a:chExt cx="1905175" cy="2979375"/>
          </a:xfrm>
        </p:grpSpPr>
        <p:grpSp>
          <p:nvGrpSpPr>
            <p:cNvPr id="489" name="Google Shape;489;p3"/>
            <p:cNvGrpSpPr/>
            <p:nvPr/>
          </p:nvGrpSpPr>
          <p:grpSpPr>
            <a:xfrm>
              <a:off x="6929375" y="2073900"/>
              <a:ext cx="1905175" cy="2800500"/>
              <a:chOff x="714200" y="2190750"/>
              <a:chExt cx="1905175" cy="2800500"/>
            </a:xfrm>
          </p:grpSpPr>
          <p:sp>
            <p:nvSpPr>
              <p:cNvPr id="490" name="Google Shape;490;p3"/>
              <p:cNvSpPr/>
              <p:nvPr/>
            </p:nvSpPr>
            <p:spPr>
              <a:xfrm>
                <a:off x="714375" y="2190750"/>
                <a:ext cx="1905000" cy="28005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714200" y="4942500"/>
                <a:ext cx="1905000" cy="48600"/>
              </a:xfrm>
              <a:prstGeom prst="rect">
                <a:avLst/>
              </a:prstGeom>
              <a:solidFill>
                <a:srgbClr val="78C9C9">
                  <a:alpha val="36078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2" name="Google Shape;492;p3"/>
            <p:cNvSpPr txBox="1"/>
            <p:nvPr/>
          </p:nvSpPr>
          <p:spPr>
            <a:xfrm>
              <a:off x="6929475" y="2405250"/>
              <a:ext cx="1905000" cy="553967"/>
            </a:xfrm>
            <a:prstGeom prst="rect">
              <a:avLst/>
            </a:prstGeom>
            <a:solidFill>
              <a:srgbClr val="71BCBC"/>
            </a:solidFill>
            <a:ln>
              <a:noFill/>
            </a:ln>
          </p:spPr>
          <p:txBody>
            <a:bodyPr spcFirstLastPara="1" wrap="square" lIns="121900" tIns="121900" rIns="0" bIns="1219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swald"/>
                <a:buNone/>
              </a:pPr>
              <a:r>
                <a:rPr lang="en-US" sz="1600" b="0" i="0" u="none" strike="noStrike" cap="none">
                  <a:solidFill>
                    <a:schemeClr val="tx1"/>
                  </a:solidFill>
                  <a:latin typeface="Oswald"/>
                  <a:ea typeface="Oswald"/>
                  <a:cs typeface="Oswald"/>
                  <a:sym typeface="Oswald"/>
                </a:rPr>
                <a:t>Climate Change &amp; Fire Projections</a:t>
              </a:r>
              <a:endParaRPr sz="1333" b="0" i="0" u="none" strike="noStrike" cap="none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493" name="Google Shape;493;p3"/>
            <p:cNvSpPr txBox="1"/>
            <p:nvPr/>
          </p:nvSpPr>
          <p:spPr>
            <a:xfrm>
              <a:off x="6929550" y="3292325"/>
              <a:ext cx="1905000" cy="184666"/>
            </a:xfrm>
            <a:prstGeom prst="rect">
              <a:avLst/>
            </a:prstGeom>
            <a:solidFill>
              <a:srgbClr val="78C9C9">
                <a:alpha val="36078"/>
              </a:srgbClr>
            </a:solidFill>
            <a:ln>
              <a:noFill/>
            </a:ln>
          </p:spPr>
          <p:txBody>
            <a:bodyPr spcFirstLastPara="1" wrap="square" lIns="121900" tIns="0" rIns="12190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Oswald"/>
                <a:buNone/>
              </a:pPr>
              <a:r>
                <a:rPr lang="en-US" sz="1600" b="0" i="0" u="none" strike="noStrike" cap="none">
                  <a:solidFill>
                    <a:srgbClr val="3F3F3F"/>
                  </a:solidFill>
                  <a:latin typeface="Oswald"/>
                  <a:ea typeface="Oswald"/>
                  <a:cs typeface="Oswald"/>
                  <a:sym typeface="Oswald"/>
                </a:rPr>
                <a:t>Tasks</a:t>
              </a:r>
              <a:endParaRPr sz="1067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4" name="Google Shape;494;p3"/>
            <p:cNvSpPr txBox="1"/>
            <p:nvPr/>
          </p:nvSpPr>
          <p:spPr>
            <a:xfrm>
              <a:off x="6929375" y="3530825"/>
              <a:ext cx="1905000" cy="9913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spAutoFit/>
            </a:bodyPr>
            <a:lstStyle/>
            <a:p>
              <a:pPr marL="121917" marR="0" lvl="0" indent="-121917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Open Sans"/>
                <a:buChar char="●"/>
              </a:pPr>
              <a:r>
                <a:rPr lang="en-US" sz="1067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Develop coupled statistical/dynamical fire-climate-vegetation models</a:t>
              </a:r>
              <a:endParaRPr sz="10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21917" marR="0" lvl="0" indent="-121917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Open Sans"/>
                <a:buChar char="●"/>
              </a:pPr>
              <a:r>
                <a:rPr lang="en-US" sz="1067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Forward concepts for decision support tools</a:t>
              </a:r>
              <a:endParaRPr sz="10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21917" marR="0" lvl="0" indent="-121917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Open Sans"/>
                <a:buChar char="●"/>
              </a:pPr>
              <a:r>
                <a:rPr lang="en-US" sz="1067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Support California’s 5th climate assessment </a:t>
              </a:r>
              <a:endParaRPr sz="10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95" name="Google Shape;495;p3"/>
            <p:cNvSpPr txBox="1"/>
            <p:nvPr/>
          </p:nvSpPr>
          <p:spPr>
            <a:xfrm>
              <a:off x="6929550" y="3012438"/>
              <a:ext cx="190500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Oswald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Lead – Leroy Westerling, PhD</a:t>
              </a:r>
              <a:endParaRPr sz="10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496" name="Google Shape;496;p3"/>
            <p:cNvGrpSpPr/>
            <p:nvPr/>
          </p:nvGrpSpPr>
          <p:grpSpPr>
            <a:xfrm>
              <a:off x="7680431" y="1895025"/>
              <a:ext cx="403200" cy="403200"/>
              <a:chOff x="7680431" y="1895025"/>
              <a:chExt cx="403200" cy="403200"/>
            </a:xfrm>
          </p:grpSpPr>
          <p:sp>
            <p:nvSpPr>
              <p:cNvPr id="497" name="Google Shape;497;p3"/>
              <p:cNvSpPr/>
              <p:nvPr/>
            </p:nvSpPr>
            <p:spPr>
              <a:xfrm>
                <a:off x="7680431" y="1895025"/>
                <a:ext cx="403200" cy="403200"/>
              </a:xfrm>
              <a:prstGeom prst="ellipse">
                <a:avLst/>
              </a:prstGeom>
              <a:solidFill>
                <a:schemeClr val="lt1"/>
              </a:solidFill>
              <a:ln w="28575" cap="flat" cmpd="sng">
                <a:solidFill>
                  <a:srgbClr val="78C9C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3180000" algn="bl" rotWithShape="0">
                  <a:srgbClr val="D0CECE">
                    <a:alpha val="97647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82" name="Google Shape;482;p3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7736214" y="1942725"/>
                <a:ext cx="291672" cy="3078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98" name="Google Shape;498;p3" descr="Image result for uc merced logo"/>
            <p:cNvPicPr preferRelativeResize="0"/>
            <p:nvPr/>
          </p:nvPicPr>
          <p:blipFill rotWithShape="1">
            <a:blip r:embed="rId5">
              <a:alphaModFix/>
            </a:blip>
            <a:srcRect t="32989" b="30994"/>
            <a:stretch/>
          </p:blipFill>
          <p:spPr>
            <a:xfrm>
              <a:off x="7498063" y="4527575"/>
              <a:ext cx="767975" cy="276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9" name="Google Shape;499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50090" y="2749034"/>
            <a:ext cx="2540233" cy="3953367"/>
            <a:chOff x="4756050" y="1909375"/>
            <a:chExt cx="1905175" cy="2965025"/>
          </a:xfrm>
        </p:grpSpPr>
        <p:grpSp>
          <p:nvGrpSpPr>
            <p:cNvPr id="500" name="Google Shape;500;p3"/>
            <p:cNvGrpSpPr/>
            <p:nvPr/>
          </p:nvGrpSpPr>
          <p:grpSpPr>
            <a:xfrm>
              <a:off x="4756050" y="2073900"/>
              <a:ext cx="1905175" cy="2800500"/>
              <a:chOff x="714200" y="2190750"/>
              <a:chExt cx="1905175" cy="2800500"/>
            </a:xfrm>
          </p:grpSpPr>
          <p:sp>
            <p:nvSpPr>
              <p:cNvPr id="501" name="Google Shape;501;p3"/>
              <p:cNvSpPr/>
              <p:nvPr/>
            </p:nvSpPr>
            <p:spPr>
              <a:xfrm>
                <a:off x="714375" y="2190750"/>
                <a:ext cx="1905000" cy="28005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3"/>
              <p:cNvSpPr/>
              <p:nvPr/>
            </p:nvSpPr>
            <p:spPr>
              <a:xfrm>
                <a:off x="714200" y="4942500"/>
                <a:ext cx="1905000" cy="48600"/>
              </a:xfrm>
              <a:prstGeom prst="rect">
                <a:avLst/>
              </a:prstGeom>
              <a:solidFill>
                <a:srgbClr val="F9AF2F">
                  <a:alpha val="33333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3" name="Google Shape;503;p3"/>
            <p:cNvSpPr txBox="1"/>
            <p:nvPr/>
          </p:nvSpPr>
          <p:spPr>
            <a:xfrm>
              <a:off x="4756150" y="2405250"/>
              <a:ext cx="1905000" cy="369301"/>
            </a:xfrm>
            <a:prstGeom prst="rect">
              <a:avLst/>
            </a:prstGeom>
            <a:solidFill>
              <a:srgbClr val="F9AF2F"/>
            </a:solidFill>
            <a:ln>
              <a:noFill/>
            </a:ln>
          </p:spPr>
          <p:txBody>
            <a:bodyPr spcFirstLastPara="1" wrap="square" lIns="0" tIns="121900" rIns="0" bIns="1219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swald"/>
                <a:buNone/>
              </a:pPr>
              <a:r>
                <a:rPr lang="en-US" sz="1600" b="0" i="0" u="none" strike="noStrike" cap="none">
                  <a:solidFill>
                    <a:schemeClr val="tx1"/>
                  </a:solidFill>
                  <a:latin typeface="Oswald"/>
                  <a:ea typeface="Oswald"/>
                  <a:cs typeface="Oswald"/>
                  <a:sym typeface="Oswald"/>
                </a:rPr>
                <a:t>Wildfire Forecasting</a:t>
              </a:r>
              <a:endParaRPr sz="1333" b="0" i="0" u="none" strike="noStrike" cap="none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504" name="Google Shape;504;p3"/>
            <p:cNvSpPr txBox="1"/>
            <p:nvPr/>
          </p:nvSpPr>
          <p:spPr>
            <a:xfrm>
              <a:off x="4756138" y="3165113"/>
              <a:ext cx="1905000" cy="184666"/>
            </a:xfrm>
            <a:prstGeom prst="rect">
              <a:avLst/>
            </a:prstGeom>
            <a:solidFill>
              <a:srgbClr val="F9AF2F">
                <a:alpha val="33333"/>
              </a:srgbClr>
            </a:solidFill>
            <a:ln>
              <a:noFill/>
            </a:ln>
          </p:spPr>
          <p:txBody>
            <a:bodyPr spcFirstLastPara="1" wrap="square" lIns="121900" tIns="0" rIns="12190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Oswald"/>
                <a:buNone/>
              </a:pPr>
              <a:r>
                <a:rPr lang="en-US" sz="1600" b="0" i="0" u="none" strike="noStrike" cap="none">
                  <a:solidFill>
                    <a:srgbClr val="3F3F3F"/>
                  </a:solidFill>
                  <a:latin typeface="Oswald"/>
                  <a:ea typeface="Oswald"/>
                  <a:cs typeface="Oswald"/>
                  <a:sym typeface="Oswald"/>
                </a:rPr>
                <a:t>Tasks</a:t>
              </a:r>
              <a:endParaRPr sz="1067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5" name="Google Shape;505;p3"/>
            <p:cNvSpPr txBox="1"/>
            <p:nvPr/>
          </p:nvSpPr>
          <p:spPr>
            <a:xfrm>
              <a:off x="4756225" y="3530825"/>
              <a:ext cx="1905000" cy="566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spAutoFit/>
            </a:bodyPr>
            <a:lstStyle/>
            <a:p>
              <a:pPr marL="121917" marR="0" lvl="0" indent="-121917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Open Sans"/>
                <a:buChar char="●"/>
              </a:pPr>
              <a:r>
                <a:rPr lang="en-US" sz="1067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Develop models to provide near-term fire forecast at a fine scale</a:t>
              </a:r>
              <a:endParaRPr sz="10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21917" marR="0" lvl="0" indent="-121917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Open Sans"/>
                <a:buChar char="●"/>
              </a:pPr>
              <a:r>
                <a:rPr lang="en-US" sz="1067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Produce decision support tools</a:t>
              </a:r>
              <a:endParaRPr sz="10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21917" marR="0" lvl="0" indent="-121917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Open Sans"/>
                <a:buChar char="●"/>
              </a:pPr>
              <a:r>
                <a:rPr lang="en-US" sz="1067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Cost-benefit analysis</a:t>
              </a:r>
              <a:endParaRPr sz="10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6" name="Google Shape;506;p3"/>
            <p:cNvSpPr txBox="1"/>
            <p:nvPr/>
          </p:nvSpPr>
          <p:spPr>
            <a:xfrm>
              <a:off x="4756225" y="2877938"/>
              <a:ext cx="190500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Oswald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Lead – Chris Lautenberger, PhD</a:t>
              </a:r>
              <a:endParaRPr sz="10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grpSp>
          <p:nvGrpSpPr>
            <p:cNvPr id="507" name="Google Shape;507;p3"/>
            <p:cNvGrpSpPr/>
            <p:nvPr/>
          </p:nvGrpSpPr>
          <p:grpSpPr>
            <a:xfrm>
              <a:off x="5507031" y="1909375"/>
              <a:ext cx="403200" cy="403200"/>
              <a:chOff x="3333781" y="1895025"/>
              <a:chExt cx="403200" cy="403200"/>
            </a:xfrm>
          </p:grpSpPr>
          <p:sp>
            <p:nvSpPr>
              <p:cNvPr id="508" name="Google Shape;508;p3"/>
              <p:cNvSpPr/>
              <p:nvPr/>
            </p:nvSpPr>
            <p:spPr>
              <a:xfrm>
                <a:off x="3333781" y="1895025"/>
                <a:ext cx="403200" cy="403200"/>
              </a:xfrm>
              <a:prstGeom prst="ellipse">
                <a:avLst/>
              </a:prstGeom>
              <a:solidFill>
                <a:schemeClr val="lt1"/>
              </a:solidFill>
              <a:ln w="28575" cap="flat" cmpd="sng">
                <a:solidFill>
                  <a:srgbClr val="F9AF2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3180000" algn="bl" rotWithShape="0">
                  <a:srgbClr val="D0CECE">
                    <a:alpha val="97647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484" name="Google Shape;484;p3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3429647" y="1949861"/>
                <a:ext cx="211325" cy="27658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509" name="Google Shape;509;p3" descr="Image result for reax engineering logo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507037" y="4274233"/>
              <a:ext cx="403200" cy="51464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0" name="Google Shape;510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49878" y="2729901"/>
            <a:ext cx="2540233" cy="3972500"/>
            <a:chOff x="2582725" y="1971225"/>
            <a:chExt cx="1905175" cy="2979375"/>
          </a:xfrm>
        </p:grpSpPr>
        <p:grpSp>
          <p:nvGrpSpPr>
            <p:cNvPr id="511" name="Google Shape;511;p3"/>
            <p:cNvGrpSpPr/>
            <p:nvPr/>
          </p:nvGrpSpPr>
          <p:grpSpPr>
            <a:xfrm>
              <a:off x="2582725" y="2150100"/>
              <a:ext cx="1905175" cy="2800500"/>
              <a:chOff x="714200" y="2190750"/>
              <a:chExt cx="1905175" cy="2800500"/>
            </a:xfrm>
          </p:grpSpPr>
          <p:sp>
            <p:nvSpPr>
              <p:cNvPr id="512" name="Google Shape;512;p3"/>
              <p:cNvSpPr/>
              <p:nvPr/>
            </p:nvSpPr>
            <p:spPr>
              <a:xfrm>
                <a:off x="714375" y="2190750"/>
                <a:ext cx="1905000" cy="28005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rgbClr val="D9D9D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3" name="Google Shape;513;p3"/>
              <p:cNvSpPr/>
              <p:nvPr/>
            </p:nvSpPr>
            <p:spPr>
              <a:xfrm>
                <a:off x="714200" y="4942500"/>
                <a:ext cx="1905000" cy="48600"/>
              </a:xfrm>
              <a:prstGeom prst="rect">
                <a:avLst/>
              </a:prstGeom>
              <a:solidFill>
                <a:srgbClr val="88B284">
                  <a:alpha val="44313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14" name="Google Shape;514;p3"/>
            <p:cNvSpPr txBox="1"/>
            <p:nvPr/>
          </p:nvSpPr>
          <p:spPr>
            <a:xfrm>
              <a:off x="2582825" y="2481450"/>
              <a:ext cx="1905000" cy="369302"/>
            </a:xfrm>
            <a:prstGeom prst="rect">
              <a:avLst/>
            </a:prstGeom>
            <a:solidFill>
              <a:srgbClr val="88B284"/>
            </a:solidFill>
            <a:ln>
              <a:noFill/>
            </a:ln>
          </p:spPr>
          <p:txBody>
            <a:bodyPr spcFirstLastPara="1" wrap="square" lIns="0" tIns="121900" rIns="0" bIns="1219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swald"/>
                <a:buNone/>
              </a:pPr>
              <a:r>
                <a:rPr lang="en-US" sz="1600" b="0" i="0" u="none" strike="noStrike" cap="none">
                  <a:solidFill>
                    <a:schemeClr val="tx1"/>
                  </a:solidFill>
                  <a:latin typeface="Oswald"/>
                  <a:ea typeface="Oswald"/>
                  <a:cs typeface="Oswald"/>
                  <a:sym typeface="Oswald"/>
                </a:rPr>
                <a:t>Fuel Mapping &amp; Fire Physics</a:t>
              </a:r>
              <a:endParaRPr sz="1333" b="0" i="0" u="none" strike="noStrike" cap="none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515" name="Google Shape;515;p3"/>
            <p:cNvSpPr txBox="1"/>
            <p:nvPr/>
          </p:nvSpPr>
          <p:spPr>
            <a:xfrm>
              <a:off x="2582900" y="3237025"/>
              <a:ext cx="1905000" cy="184666"/>
            </a:xfrm>
            <a:prstGeom prst="rect">
              <a:avLst/>
            </a:prstGeom>
            <a:solidFill>
              <a:srgbClr val="88B284">
                <a:alpha val="44313"/>
              </a:srgbClr>
            </a:solidFill>
            <a:ln>
              <a:noFill/>
            </a:ln>
          </p:spPr>
          <p:txBody>
            <a:bodyPr spcFirstLastPara="1" wrap="square" lIns="121900" tIns="0" rIns="12190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Oswald"/>
                <a:buNone/>
              </a:pPr>
              <a:r>
                <a:rPr lang="en-US" sz="1600" b="0" i="0" u="none" strike="noStrike" cap="none">
                  <a:solidFill>
                    <a:srgbClr val="3F3F3F"/>
                  </a:solidFill>
                  <a:latin typeface="Oswald"/>
                  <a:ea typeface="Oswald"/>
                  <a:cs typeface="Oswald"/>
                  <a:sym typeface="Oswald"/>
                </a:rPr>
                <a:t>Tasks</a:t>
              </a:r>
              <a:endParaRPr sz="1067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6" name="Google Shape;516;p3"/>
            <p:cNvSpPr txBox="1"/>
            <p:nvPr/>
          </p:nvSpPr>
          <p:spPr>
            <a:xfrm>
              <a:off x="2582900" y="3486900"/>
              <a:ext cx="1905000" cy="8497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spAutoFit/>
            </a:bodyPr>
            <a:lstStyle/>
            <a:p>
              <a:pPr marL="121917" marR="0" lvl="0" indent="-121917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Open Sans"/>
                <a:buChar char="●"/>
              </a:pPr>
              <a:r>
                <a:rPr lang="en-US" sz="1067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Small- and large-scale fire physics experiments</a:t>
              </a:r>
              <a:endParaRPr sz="10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21917" marR="0" lvl="0" indent="-121917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Open Sans"/>
                <a:buChar char="●"/>
              </a:pPr>
              <a:r>
                <a:rPr lang="en-US" sz="1067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Tree mortality mapping and fuels recruitment projections</a:t>
              </a:r>
              <a:endParaRPr sz="10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21917" marR="0" lvl="0" indent="-121917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Open Sans"/>
                <a:buChar char="●"/>
              </a:pPr>
              <a:r>
                <a:rPr lang="en-US" sz="1067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Fuels characterization and mapping</a:t>
              </a:r>
              <a:endParaRPr sz="10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17" name="Google Shape;517;p3"/>
            <p:cNvSpPr txBox="1"/>
            <p:nvPr/>
          </p:nvSpPr>
          <p:spPr>
            <a:xfrm>
              <a:off x="2582900" y="2951488"/>
              <a:ext cx="190500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Oswald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Lead – Scott Stephens, PhD</a:t>
              </a:r>
              <a:endParaRPr sz="10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518" name="Google Shape;518;p3" descr="Image result for uc berkeley logo transparent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082475" y="4486500"/>
              <a:ext cx="905667" cy="2766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9" name="Google Shape;519;p3"/>
            <p:cNvGrpSpPr/>
            <p:nvPr/>
          </p:nvGrpSpPr>
          <p:grpSpPr>
            <a:xfrm>
              <a:off x="3333781" y="1971225"/>
              <a:ext cx="403200" cy="403200"/>
              <a:chOff x="3333781" y="1971225"/>
              <a:chExt cx="403200" cy="403200"/>
            </a:xfrm>
          </p:grpSpPr>
          <p:sp>
            <p:nvSpPr>
              <p:cNvPr id="520" name="Google Shape;520;p3"/>
              <p:cNvSpPr/>
              <p:nvPr/>
            </p:nvSpPr>
            <p:spPr>
              <a:xfrm>
                <a:off x="3333781" y="1971225"/>
                <a:ext cx="403200" cy="403200"/>
              </a:xfrm>
              <a:prstGeom prst="ellipse">
                <a:avLst/>
              </a:prstGeom>
              <a:solidFill>
                <a:schemeClr val="lt1"/>
              </a:solidFill>
              <a:ln w="28575" cap="flat" cmpd="sng">
                <a:solidFill>
                  <a:srgbClr val="88B284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3180000" algn="bl" rotWithShape="0">
                  <a:srgbClr val="D0CECE">
                    <a:alpha val="97647"/>
                  </a:srgb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00"/>
                  <a:buFont typeface="Calibri"/>
                  <a:buNone/>
                </a:pPr>
                <a:endParaRPr sz="24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521" name="Google Shape;521;p3"/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3429718" y="2012025"/>
                <a:ext cx="211325" cy="3216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522" name="Google Shape;522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9668" y="2729901"/>
            <a:ext cx="2540233" cy="3972500"/>
            <a:chOff x="108650" y="2047425"/>
            <a:chExt cx="1905175" cy="2979375"/>
          </a:xfrm>
        </p:grpSpPr>
        <p:grpSp>
          <p:nvGrpSpPr>
            <p:cNvPr id="523" name="Google Shape;523;p3"/>
            <p:cNvGrpSpPr/>
            <p:nvPr/>
          </p:nvGrpSpPr>
          <p:grpSpPr>
            <a:xfrm>
              <a:off x="108650" y="2047425"/>
              <a:ext cx="1905175" cy="2979375"/>
              <a:chOff x="108650" y="2047425"/>
              <a:chExt cx="1905175" cy="2979375"/>
            </a:xfrm>
          </p:grpSpPr>
          <p:grpSp>
            <p:nvGrpSpPr>
              <p:cNvPr id="524" name="Google Shape;524;p3"/>
              <p:cNvGrpSpPr/>
              <p:nvPr/>
            </p:nvGrpSpPr>
            <p:grpSpPr>
              <a:xfrm>
                <a:off x="108650" y="2226300"/>
                <a:ext cx="1905175" cy="2800500"/>
                <a:chOff x="714200" y="2190750"/>
                <a:chExt cx="1905175" cy="2800500"/>
              </a:xfrm>
            </p:grpSpPr>
            <p:sp>
              <p:nvSpPr>
                <p:cNvPr id="525" name="Google Shape;525;p3"/>
                <p:cNvSpPr/>
                <p:nvPr/>
              </p:nvSpPr>
              <p:spPr>
                <a:xfrm>
                  <a:off x="714375" y="2190750"/>
                  <a:ext cx="1905000" cy="28005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6" name="Google Shape;526;p3"/>
                <p:cNvSpPr/>
                <p:nvPr/>
              </p:nvSpPr>
              <p:spPr>
                <a:xfrm>
                  <a:off x="714200" y="4942500"/>
                  <a:ext cx="1905000" cy="48600"/>
                </a:xfrm>
                <a:prstGeom prst="rect">
                  <a:avLst/>
                </a:prstGeom>
                <a:solidFill>
                  <a:srgbClr val="4F9DB2">
                    <a:alpha val="51764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27" name="Google Shape;527;p3"/>
              <p:cNvGrpSpPr/>
              <p:nvPr/>
            </p:nvGrpSpPr>
            <p:grpSpPr>
              <a:xfrm>
                <a:off x="859705" y="2047425"/>
                <a:ext cx="403239" cy="403281"/>
                <a:chOff x="4571999" y="1092966"/>
                <a:chExt cx="417000" cy="417000"/>
              </a:xfrm>
            </p:grpSpPr>
            <p:sp>
              <p:nvSpPr>
                <p:cNvPr id="528" name="Google Shape;528;p3"/>
                <p:cNvSpPr/>
                <p:nvPr/>
              </p:nvSpPr>
              <p:spPr>
                <a:xfrm>
                  <a:off x="4571999" y="1092966"/>
                  <a:ext cx="417000" cy="417000"/>
                </a:xfrm>
                <a:prstGeom prst="ellipse">
                  <a:avLst/>
                </a:prstGeom>
                <a:solidFill>
                  <a:schemeClr val="lt1"/>
                </a:solidFill>
                <a:ln w="28575" cap="flat" cmpd="sng">
                  <a:solidFill>
                    <a:srgbClr val="4F9DB2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3180000" algn="bl" rotWithShape="0">
                    <a:srgbClr val="D0CECE">
                      <a:alpha val="97647"/>
                    </a:srgbClr>
                  </a:outerShdw>
                </a:effectLst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00"/>
                    <a:buFont typeface="Calibri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86" name="Google Shape;486;p3"/>
                <p:cNvPicPr preferRelativeResize="0"/>
                <p:nvPr/>
              </p:nvPicPr>
              <p:blipFill rotWithShape="1">
                <a:blip r:embed="rId10">
                  <a:alphaModFix/>
                </a:blip>
                <a:srcRect/>
                <a:stretch/>
              </p:blipFill>
              <p:spPr>
                <a:xfrm>
                  <a:off x="4609407" y="1164505"/>
                  <a:ext cx="342130" cy="2739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529" name="Google Shape;529;p3"/>
            <p:cNvSpPr txBox="1"/>
            <p:nvPr/>
          </p:nvSpPr>
          <p:spPr>
            <a:xfrm>
              <a:off x="108825" y="3328888"/>
              <a:ext cx="1905000" cy="184666"/>
            </a:xfrm>
            <a:prstGeom prst="rect">
              <a:avLst/>
            </a:prstGeom>
            <a:solidFill>
              <a:srgbClr val="CFE2F3">
                <a:alpha val="42352"/>
              </a:srgbClr>
            </a:solidFill>
            <a:ln>
              <a:noFill/>
            </a:ln>
          </p:spPr>
          <p:txBody>
            <a:bodyPr spcFirstLastPara="1" wrap="square" lIns="121900" tIns="0" rIns="12190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Oswald"/>
                <a:buNone/>
              </a:pPr>
              <a:r>
                <a:rPr lang="en-US" sz="1600" b="0" i="0" u="none" strike="noStrike" cap="none">
                  <a:solidFill>
                    <a:srgbClr val="3F3F3F"/>
                  </a:solidFill>
                  <a:latin typeface="Oswald"/>
                  <a:ea typeface="Oswald"/>
                  <a:cs typeface="Oswald"/>
                  <a:sym typeface="Oswald"/>
                </a:rPr>
                <a:t>Tasks</a:t>
              </a:r>
              <a:endParaRPr sz="1067" b="0" i="0" u="none" strike="noStrike" cap="none">
                <a:solidFill>
                  <a:srgbClr val="3F3F3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0" name="Google Shape;530;p3"/>
            <p:cNvSpPr txBox="1"/>
            <p:nvPr/>
          </p:nvSpPr>
          <p:spPr>
            <a:xfrm>
              <a:off x="108825" y="3622263"/>
              <a:ext cx="1905000" cy="5665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spAutoFit/>
            </a:bodyPr>
            <a:lstStyle/>
            <a:p>
              <a:pPr marL="121917" marR="0" lvl="0" indent="-121917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Open Sans"/>
                <a:buChar char="●"/>
              </a:pPr>
              <a:r>
                <a:rPr lang="en-US" sz="1067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Historical fire weather analysis</a:t>
              </a:r>
              <a:endParaRPr sz="10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21917" marR="0" lvl="0" indent="-121917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Open Sans"/>
                <a:buChar char="●"/>
              </a:pPr>
              <a:r>
                <a:rPr lang="en-US" sz="1067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Weather station optimization model &amp; tool</a:t>
              </a:r>
              <a:endParaRPr sz="10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121917" marR="0" lvl="0" indent="-121917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Open Sans"/>
                <a:buChar char="●"/>
              </a:pPr>
              <a:r>
                <a:rPr lang="en-US" sz="1067" b="0" i="0" u="none" strike="noStrike" cap="none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Pilot test of upper air profiler</a:t>
              </a:r>
              <a:endPara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1" name="Google Shape;531;p3"/>
            <p:cNvSpPr txBox="1"/>
            <p:nvPr/>
          </p:nvSpPr>
          <p:spPr>
            <a:xfrm>
              <a:off x="108825" y="3035525"/>
              <a:ext cx="1905000" cy="184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0" rIns="12190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Oswald"/>
                <a:buNone/>
              </a:pPr>
              <a:r>
                <a:rPr lang="en-US" sz="1600" b="0" i="0" u="none" strike="noStrike" cap="none">
                  <a:solidFill>
                    <a:srgbClr val="000000"/>
                  </a:solidFill>
                  <a:latin typeface="Oswald"/>
                  <a:ea typeface="Oswald"/>
                  <a:cs typeface="Oswald"/>
                  <a:sym typeface="Oswald"/>
                </a:rPr>
                <a:t>Lead - Janice Coen, PhD</a:t>
              </a:r>
              <a:endParaRPr sz="1067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pic>
          <p:nvPicPr>
            <p:cNvPr id="532" name="Google Shape;532;p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76402" y="4395088"/>
              <a:ext cx="1169834" cy="14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3" descr="File:University of San Francisco logo.svg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476413" y="4653655"/>
              <a:ext cx="1169825" cy="2573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4" name="Google Shape;534;p3"/>
            <p:cNvSpPr txBox="1"/>
            <p:nvPr/>
          </p:nvSpPr>
          <p:spPr>
            <a:xfrm>
              <a:off x="108750" y="2557650"/>
              <a:ext cx="1905000" cy="369302"/>
            </a:xfrm>
            <a:prstGeom prst="rect">
              <a:avLst/>
            </a:prstGeom>
            <a:solidFill>
              <a:srgbClr val="4F9DB2"/>
            </a:solidFill>
            <a:ln>
              <a:noFill/>
            </a:ln>
          </p:spPr>
          <p:txBody>
            <a:bodyPr spcFirstLastPara="1" wrap="square" lIns="0" tIns="121900" rIns="0" bIns="1219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Oswald"/>
                <a:buNone/>
              </a:pPr>
              <a:r>
                <a:rPr lang="en-US" sz="1600" b="0" i="0" u="none" strike="noStrike" cap="none">
                  <a:solidFill>
                    <a:schemeClr val="tx1"/>
                  </a:solidFill>
                  <a:latin typeface="Oswald"/>
                  <a:ea typeface="Oswald"/>
                  <a:cs typeface="Oswald"/>
                  <a:sym typeface="Oswald"/>
                </a:rPr>
                <a:t>Extreme Weather &amp; Wildfire</a:t>
              </a:r>
              <a:endParaRPr sz="1333" b="0" i="0" u="none" strike="noStrike" cap="none">
                <a:solidFill>
                  <a:schemeClr val="tx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cxnSp>
        <p:nvCxnSpPr>
          <p:cNvPr id="535" name="Google Shape;535;p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471" idx="2"/>
          </p:cNvCxnSpPr>
          <p:nvPr/>
        </p:nvCxnSpPr>
        <p:spPr>
          <a:xfrm>
            <a:off x="6108700" y="2425167"/>
            <a:ext cx="0" cy="14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51F24-F272-BF67-740E-A2DB8726C7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en-US" dirty="0"/>
              <a:t>Overview of project</a:t>
            </a:r>
          </a:p>
        </p:txBody>
      </p:sp>
      <p:sp>
        <p:nvSpPr>
          <p:cNvPr id="556" name="Google Shape;556;p4"/>
          <p:cNvSpPr/>
          <p:nvPr/>
        </p:nvSpPr>
        <p:spPr>
          <a:xfrm>
            <a:off x="170767" y="383133"/>
            <a:ext cx="1732400" cy="54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0925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4C00"/>
              </a:buClr>
              <a:buSzPts val="2667"/>
              <a:buFont typeface="Avenir"/>
              <a:buNone/>
            </a:pPr>
            <a:r>
              <a:rPr lang="en-US" sz="2667" b="1" i="0" u="none" strike="noStrike" cap="none">
                <a:solidFill>
                  <a:srgbClr val="644C00"/>
                </a:solidFill>
                <a:latin typeface="Avenir"/>
                <a:ea typeface="Avenir"/>
                <a:cs typeface="Avenir"/>
                <a:sym typeface="Avenir"/>
              </a:rPr>
              <a:t>Science</a:t>
            </a:r>
            <a:endParaRPr sz="2667" b="1" i="0" u="none" strike="noStrike" cap="none">
              <a:solidFill>
                <a:srgbClr val="644C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57" name="Google Shape;557;p4"/>
          <p:cNvSpPr/>
          <p:nvPr/>
        </p:nvSpPr>
        <p:spPr>
          <a:xfrm>
            <a:off x="2583635" y="383133"/>
            <a:ext cx="1446000" cy="54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0925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4C00"/>
              </a:buClr>
              <a:buSzPts val="2667"/>
              <a:buFont typeface="Avenir"/>
              <a:buNone/>
            </a:pPr>
            <a:r>
              <a:rPr lang="en-US" sz="2667" b="1" i="0" u="none" strike="noStrike" cap="none">
                <a:solidFill>
                  <a:srgbClr val="644C00"/>
                </a:solidFill>
                <a:latin typeface="Avenir"/>
                <a:ea typeface="Avenir"/>
                <a:cs typeface="Avenir"/>
                <a:sym typeface="Avenir"/>
              </a:rPr>
              <a:t>Models</a:t>
            </a:r>
            <a:endParaRPr sz="2667" b="1" i="0" u="none" strike="noStrike" cap="none">
              <a:solidFill>
                <a:srgbClr val="644C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58" name="Google Shape;558;p4"/>
          <p:cNvSpPr/>
          <p:nvPr/>
        </p:nvSpPr>
        <p:spPr>
          <a:xfrm>
            <a:off x="4657667" y="383133"/>
            <a:ext cx="1732400" cy="54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0925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4C00"/>
              </a:buClr>
              <a:buSzPts val="2667"/>
              <a:buFont typeface="Avenir"/>
              <a:buNone/>
            </a:pPr>
            <a:r>
              <a:rPr lang="en-US" sz="2667" b="1" i="0" u="none" strike="noStrike" cap="none">
                <a:solidFill>
                  <a:srgbClr val="644C00"/>
                </a:solidFill>
                <a:latin typeface="Avenir"/>
                <a:ea typeface="Avenir"/>
                <a:cs typeface="Avenir"/>
                <a:sym typeface="Avenir"/>
              </a:rPr>
              <a:t>Tools</a:t>
            </a:r>
            <a:endParaRPr sz="2667" b="1" i="0" u="none" strike="noStrike" cap="none">
              <a:solidFill>
                <a:srgbClr val="644C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59" name="Google Shape;559;p4"/>
          <p:cNvSpPr/>
          <p:nvPr/>
        </p:nvSpPr>
        <p:spPr>
          <a:xfrm>
            <a:off x="7070517" y="383133"/>
            <a:ext cx="2201200" cy="54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0925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4C00"/>
              </a:buClr>
              <a:buSzPts val="2667"/>
              <a:buFont typeface="Avenir"/>
              <a:buNone/>
            </a:pPr>
            <a:r>
              <a:rPr lang="en-US" sz="2667" b="1" i="0" u="none" strike="noStrike" cap="none">
                <a:solidFill>
                  <a:srgbClr val="644C00"/>
                </a:solidFill>
                <a:latin typeface="Avenir"/>
                <a:ea typeface="Avenir"/>
                <a:cs typeface="Avenir"/>
                <a:sym typeface="Avenir"/>
              </a:rPr>
              <a:t>Implement</a:t>
            </a:r>
            <a:endParaRPr sz="2667" b="1" i="0" u="none" strike="noStrike" cap="none">
              <a:solidFill>
                <a:srgbClr val="644C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60" name="Google Shape;560;p4"/>
          <p:cNvSpPr/>
          <p:nvPr/>
        </p:nvSpPr>
        <p:spPr>
          <a:xfrm>
            <a:off x="9952167" y="383133"/>
            <a:ext cx="1890800" cy="54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0925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44C00"/>
              </a:buClr>
              <a:buSzPts val="2667"/>
              <a:buFont typeface="Avenir"/>
              <a:buNone/>
            </a:pPr>
            <a:r>
              <a:rPr lang="en-US" sz="2667" b="1" i="0" u="none" strike="noStrike" cap="none">
                <a:solidFill>
                  <a:srgbClr val="644C00"/>
                </a:solidFill>
                <a:latin typeface="Avenir"/>
                <a:ea typeface="Avenir"/>
                <a:cs typeface="Avenir"/>
                <a:sym typeface="Avenir"/>
              </a:rPr>
              <a:t>Impact</a:t>
            </a:r>
            <a:endParaRPr sz="2667" b="1" i="0" u="none" strike="noStrike" cap="none">
              <a:solidFill>
                <a:srgbClr val="644C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42" name="Google Shape;542;p4"/>
          <p:cNvSpPr txBox="1"/>
          <p:nvPr/>
        </p:nvSpPr>
        <p:spPr>
          <a:xfrm>
            <a:off x="200300" y="1302768"/>
            <a:ext cx="2587600" cy="1222000"/>
          </a:xfrm>
          <a:prstGeom prst="rect">
            <a:avLst/>
          </a:prstGeom>
          <a:solidFill>
            <a:srgbClr val="AEA25D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venir"/>
              <a:buNone/>
            </a:pPr>
            <a:r>
              <a:rPr lang="en-US" sz="240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FIRE BEHAVIOR</a:t>
            </a:r>
            <a:endParaRPr sz="2400" b="0" i="0" u="none" strike="noStrike" cap="none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41" name="Google Shape;541;p4"/>
          <p:cNvSpPr txBox="1"/>
          <p:nvPr/>
        </p:nvSpPr>
        <p:spPr>
          <a:xfrm>
            <a:off x="200300" y="5252871"/>
            <a:ext cx="2587600" cy="1222000"/>
          </a:xfrm>
          <a:prstGeom prst="rect">
            <a:avLst/>
          </a:prstGeom>
          <a:solidFill>
            <a:srgbClr val="AEA25D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venir"/>
              <a:buNone/>
            </a:pPr>
            <a:r>
              <a:rPr lang="en-US" sz="240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EXTREME WEATHER</a:t>
            </a:r>
            <a:endParaRPr sz="2400" b="0" i="0" u="none" strike="noStrike" cap="none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40" name="Google Shape;540;p4"/>
          <p:cNvSpPr txBox="1"/>
          <p:nvPr/>
        </p:nvSpPr>
        <p:spPr>
          <a:xfrm>
            <a:off x="1986700" y="3186333"/>
            <a:ext cx="2504000" cy="1498400"/>
          </a:xfrm>
          <a:prstGeom prst="rect">
            <a:avLst/>
          </a:prstGeom>
          <a:solidFill>
            <a:srgbClr val="60411F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venir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NEXT GENERATION WILDFIRE MODELS</a:t>
            </a:r>
            <a:endParaRPr sz="24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43" name="Google Shape;543;p4"/>
          <p:cNvSpPr txBox="1"/>
          <p:nvPr/>
        </p:nvSpPr>
        <p:spPr>
          <a:xfrm>
            <a:off x="3915200" y="1302768"/>
            <a:ext cx="2703200" cy="1222000"/>
          </a:xfrm>
          <a:prstGeom prst="rect">
            <a:avLst/>
          </a:prstGeom>
          <a:solidFill>
            <a:srgbClr val="6A9448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venir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FORECAST TOOLS</a:t>
            </a:r>
            <a:endParaRPr sz="2400" b="0" i="0" u="none" strike="noStrike" cap="none">
              <a:solidFill>
                <a:srgbClr val="0000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47" name="Google Shape;547;p4"/>
          <p:cNvSpPr txBox="1"/>
          <p:nvPr/>
        </p:nvSpPr>
        <p:spPr>
          <a:xfrm>
            <a:off x="7081981" y="1302780"/>
            <a:ext cx="2695200" cy="1222000"/>
          </a:xfrm>
          <a:prstGeom prst="rect">
            <a:avLst/>
          </a:prstGeom>
          <a:solidFill>
            <a:srgbClr val="215C2E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venir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ELECTRIC UTILITIES</a:t>
            </a:r>
            <a:endParaRPr sz="24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44" name="Google Shape;544;p4"/>
          <p:cNvSpPr txBox="1"/>
          <p:nvPr/>
        </p:nvSpPr>
        <p:spPr>
          <a:xfrm>
            <a:off x="3915197" y="5252871"/>
            <a:ext cx="2703200" cy="1222000"/>
          </a:xfrm>
          <a:prstGeom prst="rect">
            <a:avLst/>
          </a:prstGeom>
          <a:solidFill>
            <a:srgbClr val="6A9448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venir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WILDFIRE RISK PROJECTIONS</a:t>
            </a:r>
            <a:endParaRPr sz="24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50" name="Google Shape;550;p4"/>
          <p:cNvSpPr txBox="1"/>
          <p:nvPr/>
        </p:nvSpPr>
        <p:spPr>
          <a:xfrm>
            <a:off x="7081979" y="5252861"/>
            <a:ext cx="2703200" cy="1222000"/>
          </a:xfrm>
          <a:prstGeom prst="rect">
            <a:avLst/>
          </a:prstGeom>
          <a:solidFill>
            <a:srgbClr val="215C2E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Avenir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5</a:t>
            </a:r>
            <a:r>
              <a:rPr lang="en-US" sz="2400" b="0" i="0" u="none" strike="noStrike" cap="none" baseline="30000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TH</a:t>
            </a:r>
            <a:r>
              <a:rPr lang="en-US" sz="2400" b="0" i="0" u="none" strike="noStrike" cap="none">
                <a:solidFill>
                  <a:srgbClr val="FFFFFF"/>
                </a:solidFill>
                <a:latin typeface="Avenir"/>
                <a:ea typeface="Avenir"/>
                <a:cs typeface="Avenir"/>
                <a:sym typeface="Avenir"/>
              </a:rPr>
              <a:t> CLIMATE CHANGE ASSESSMENT, CA</a:t>
            </a:r>
            <a:endParaRPr sz="24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48" name="Google Shape;548;p4"/>
          <p:cNvSpPr txBox="1"/>
          <p:nvPr/>
        </p:nvSpPr>
        <p:spPr>
          <a:xfrm>
            <a:off x="9150967" y="3186333"/>
            <a:ext cx="2692000" cy="1498400"/>
          </a:xfrm>
          <a:prstGeom prst="rect">
            <a:avLst/>
          </a:prstGeom>
          <a:solidFill>
            <a:srgbClr val="F9AF2F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Avenir"/>
              <a:buNone/>
            </a:pPr>
            <a:r>
              <a:rPr lang="en-US" sz="2400" b="0" i="0" u="none" strike="noStrike" cap="none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SAFE, RELIABLE, COST EFFECTIVE AND RESILIENT GRID</a:t>
            </a:r>
            <a:endParaRPr sz="2400" b="0" i="0" u="none" strike="noStrike" cap="none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cxnSp>
        <p:nvCxnSpPr>
          <p:cNvPr id="545" name="Google Shape;545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540" idx="0"/>
            <a:endCxn id="542" idx="1"/>
          </p:cNvCxnSpPr>
          <p:nvPr/>
        </p:nvCxnSpPr>
        <p:spPr>
          <a:xfrm rot="5400000" flipH="1">
            <a:off x="1083200" y="1030833"/>
            <a:ext cx="1272600" cy="3038400"/>
          </a:xfrm>
          <a:prstGeom prst="bentConnector4">
            <a:avLst>
              <a:gd name="adj1" fmla="val 25993"/>
              <a:gd name="adj2" fmla="val 110450"/>
            </a:avLst>
          </a:prstGeom>
          <a:noFill/>
          <a:ln>
            <a:noFill/>
          </a:ln>
        </p:spPr>
      </p:cxnSp>
      <p:cxnSp>
        <p:nvCxnSpPr>
          <p:cNvPr id="546" name="Google Shape;546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540" idx="2"/>
            <a:endCxn id="541" idx="1"/>
          </p:cNvCxnSpPr>
          <p:nvPr/>
        </p:nvCxnSpPr>
        <p:spPr>
          <a:xfrm rot="5400000">
            <a:off x="1130000" y="3755033"/>
            <a:ext cx="1179000" cy="3038400"/>
          </a:xfrm>
          <a:prstGeom prst="bentConnector4">
            <a:avLst>
              <a:gd name="adj1" fmla="val 24094"/>
              <a:gd name="adj2" fmla="val 110450"/>
            </a:avLst>
          </a:prstGeom>
          <a:noFill/>
          <a:ln>
            <a:noFill/>
          </a:ln>
        </p:spPr>
      </p:cxnSp>
      <p:cxnSp>
        <p:nvCxnSpPr>
          <p:cNvPr id="549" name="Google Shape;549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543" idx="3"/>
            <a:endCxn id="547" idx="1"/>
          </p:cNvCxnSpPr>
          <p:nvPr/>
        </p:nvCxnSpPr>
        <p:spPr>
          <a:xfrm>
            <a:off x="6618400" y="1913768"/>
            <a:ext cx="463500" cy="600"/>
          </a:xfrm>
          <a:prstGeom prst="bentConnector3">
            <a:avLst>
              <a:gd name="adj1" fmla="val 50009"/>
            </a:avLst>
          </a:prstGeom>
          <a:noFill/>
          <a:ln>
            <a:noFill/>
          </a:ln>
        </p:spPr>
      </p:cxnSp>
      <p:cxnSp>
        <p:nvCxnSpPr>
          <p:cNvPr id="551" name="Google Shape;551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542" idx="2"/>
            <a:endCxn id="540" idx="1"/>
          </p:cNvCxnSpPr>
          <p:nvPr/>
        </p:nvCxnSpPr>
        <p:spPr>
          <a:xfrm rot="-5400000" flipH="1">
            <a:off x="1034950" y="2983918"/>
            <a:ext cx="1410900" cy="492600"/>
          </a:xfrm>
          <a:prstGeom prst="bentConnector2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52" name="Google Shape;552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541" idx="0"/>
            <a:endCxn id="540" idx="1"/>
          </p:cNvCxnSpPr>
          <p:nvPr/>
        </p:nvCxnSpPr>
        <p:spPr>
          <a:xfrm rot="-5400000">
            <a:off x="1081750" y="4347921"/>
            <a:ext cx="1317300" cy="492600"/>
          </a:xfrm>
          <a:prstGeom prst="bentConnector2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53" name="Google Shape;553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540" idx="0"/>
            <a:endCxn id="543" idx="1"/>
          </p:cNvCxnSpPr>
          <p:nvPr/>
        </p:nvCxnSpPr>
        <p:spPr>
          <a:xfrm rot="-5400000">
            <a:off x="2940650" y="2211783"/>
            <a:ext cx="1272600" cy="676500"/>
          </a:xfrm>
          <a:prstGeom prst="bentConnector2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54" name="Google Shape;554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540" idx="2"/>
            <a:endCxn id="544" idx="1"/>
          </p:cNvCxnSpPr>
          <p:nvPr/>
        </p:nvCxnSpPr>
        <p:spPr>
          <a:xfrm rot="-5400000" flipH="1">
            <a:off x="2987450" y="4935983"/>
            <a:ext cx="1179000" cy="676500"/>
          </a:xfrm>
          <a:prstGeom prst="bentConnector2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55" name="Google Shape;555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550" idx="3"/>
          </p:cNvCxnSpPr>
          <p:nvPr/>
        </p:nvCxnSpPr>
        <p:spPr>
          <a:xfrm rot="10800000" flipH="1">
            <a:off x="9785179" y="4780261"/>
            <a:ext cx="722700" cy="1083600"/>
          </a:xfrm>
          <a:prstGeom prst="bentConnector2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561" name="Google Shape;561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556" idx="3"/>
            <a:endCxn id="557" idx="1"/>
          </p:cNvCxnSpPr>
          <p:nvPr/>
        </p:nvCxnSpPr>
        <p:spPr>
          <a:xfrm>
            <a:off x="1903167" y="655333"/>
            <a:ext cx="680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2" name="Google Shape;562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557" idx="3"/>
            <a:endCxn id="558" idx="1"/>
          </p:cNvCxnSpPr>
          <p:nvPr/>
        </p:nvCxnSpPr>
        <p:spPr>
          <a:xfrm>
            <a:off x="4029635" y="655333"/>
            <a:ext cx="6279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3" name="Google Shape;563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558" idx="3"/>
            <a:endCxn id="559" idx="1"/>
          </p:cNvCxnSpPr>
          <p:nvPr/>
        </p:nvCxnSpPr>
        <p:spPr>
          <a:xfrm>
            <a:off x="6390067" y="655333"/>
            <a:ext cx="680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4" name="Google Shape;564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559" idx="3"/>
            <a:endCxn id="560" idx="1"/>
          </p:cNvCxnSpPr>
          <p:nvPr/>
        </p:nvCxnSpPr>
        <p:spPr>
          <a:xfrm>
            <a:off x="9271717" y="655333"/>
            <a:ext cx="6804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5" name="Google Shape;565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543" idx="3"/>
            <a:endCxn id="547" idx="1"/>
          </p:cNvCxnSpPr>
          <p:nvPr/>
        </p:nvCxnSpPr>
        <p:spPr>
          <a:xfrm>
            <a:off x="6618400" y="1913768"/>
            <a:ext cx="463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6" name="Google Shape;566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544" idx="3"/>
            <a:endCxn id="550" idx="1"/>
          </p:cNvCxnSpPr>
          <p:nvPr/>
        </p:nvCxnSpPr>
        <p:spPr>
          <a:xfrm>
            <a:off x="6618397" y="5863871"/>
            <a:ext cx="463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567" name="Google Shape;567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547" idx="3"/>
          </p:cNvCxnSpPr>
          <p:nvPr/>
        </p:nvCxnSpPr>
        <p:spPr>
          <a:xfrm>
            <a:off x="9777181" y="1913780"/>
            <a:ext cx="716400" cy="1167900"/>
          </a:xfrm>
          <a:prstGeom prst="bentConnector2">
            <a:avLst/>
          </a:pr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pic>
        <p:nvPicPr>
          <p:cNvPr id="568" name="Google Shape;568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75132" y="6235430"/>
            <a:ext cx="1707051" cy="402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69256" y="899303"/>
            <a:ext cx="827042" cy="82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9256" y="4839355"/>
            <a:ext cx="827042" cy="82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6000" y="927533"/>
            <a:ext cx="827042" cy="827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96000" y="4860827"/>
            <a:ext cx="827042" cy="827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7" name="Google Shape;687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67758" y="9145"/>
            <a:ext cx="8504668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3921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6" name="Google Shape;686;p6" descr="A picture of a forested area"/>
          <p:cNvPicPr preferRelativeResize="0"/>
          <p:nvPr/>
        </p:nvPicPr>
        <p:blipFill rotWithShape="1">
          <a:blip r:embed="rId3">
            <a:alphaModFix/>
          </a:blip>
          <a:srcRect l="5976" t="9090" r="40083"/>
          <a:stretch/>
        </p:blipFill>
        <p:spPr>
          <a:xfrm>
            <a:off x="6788726" y="18289"/>
            <a:ext cx="5430889" cy="6839712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6"/>
          <p:cNvSpPr txBox="1">
            <a:spLocks noGrp="1"/>
          </p:cNvSpPr>
          <p:nvPr>
            <p:ph type="title"/>
          </p:nvPr>
        </p:nvSpPr>
        <p:spPr>
          <a:xfrm>
            <a:off x="133851" y="1397671"/>
            <a:ext cx="6035301" cy="2597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ct val="100000"/>
              <a:buFont typeface="Nunito"/>
              <a:buNone/>
            </a:pPr>
            <a:r>
              <a:rPr lang="en-US" sz="3100" b="0" i="0" u="none" strike="noStrike" cap="none" dirty="0">
                <a:solidFill>
                  <a:srgbClr val="EDEDED"/>
                </a:solidFill>
                <a:latin typeface="Nunito"/>
                <a:ea typeface="Nunito"/>
                <a:cs typeface="Nunito"/>
                <a:sym typeface="Nunito"/>
              </a:rPr>
              <a:t>Forest Fire Research and Simulations for the Fifth California Climate Assessment</a:t>
            </a:r>
            <a:br>
              <a:rPr lang="en-US" sz="1800" b="0" i="0" u="none" strike="noStrike" cap="none" dirty="0">
                <a:solidFill>
                  <a:srgbClr val="EDEDED"/>
                </a:solidFill>
                <a:latin typeface="Nunito"/>
                <a:ea typeface="Nunito"/>
                <a:cs typeface="Nunito"/>
                <a:sym typeface="Nunito"/>
              </a:rPr>
            </a:br>
            <a:br>
              <a:rPr lang="en-US" sz="1800" b="0" i="0" u="none" strike="noStrike" cap="none" dirty="0">
                <a:solidFill>
                  <a:srgbClr val="EDEDED"/>
                </a:solidFill>
                <a:latin typeface="Nunito"/>
                <a:ea typeface="Nunito"/>
                <a:cs typeface="Nunito"/>
                <a:sym typeface="Nunito"/>
              </a:rPr>
            </a:br>
            <a:br>
              <a:rPr lang="en-US" sz="1800" b="0" i="0" u="none" strike="noStrike" cap="none" dirty="0">
                <a:solidFill>
                  <a:srgbClr val="EDEDED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US" sz="1800" b="0" i="0" u="none" strike="noStrike" cap="none" dirty="0">
                <a:solidFill>
                  <a:srgbClr val="EDEDED"/>
                </a:solidFill>
                <a:latin typeface="Nunito"/>
                <a:ea typeface="Nunito"/>
                <a:cs typeface="Nunito"/>
                <a:sym typeface="Nunito"/>
              </a:rPr>
              <a:t>LeRoy Westerling, PhD</a:t>
            </a:r>
            <a:br>
              <a:rPr lang="en-US" sz="1800" b="0" i="0" u="none" strike="noStrike" cap="none" dirty="0">
                <a:solidFill>
                  <a:srgbClr val="EDEDED"/>
                </a:solidFill>
                <a:latin typeface="Nunito"/>
                <a:ea typeface="Nunito"/>
                <a:cs typeface="Nunito"/>
                <a:sym typeface="Nunito"/>
              </a:rPr>
            </a:br>
            <a:r>
              <a:rPr lang="en-US" sz="1800" b="0" i="0" u="none" strike="noStrike" cap="none" dirty="0">
                <a:solidFill>
                  <a:srgbClr val="EDEDED"/>
                </a:solidFill>
                <a:latin typeface="Nunito"/>
                <a:ea typeface="Nunito"/>
                <a:cs typeface="Nunito"/>
                <a:sym typeface="Nunito"/>
              </a:rPr>
              <a:t>UC Merced</a:t>
            </a:r>
            <a:endParaRPr sz="4800" dirty="0">
              <a:solidFill>
                <a:srgbClr val="EDEDE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90" name="Google Shape;690;p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91" name="Google Shape;691;p6" descr="Google Shape;4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190" y="5639665"/>
            <a:ext cx="4011335" cy="935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" name="Google Shape;696;p7" descr="Picture 4"/>
          <p:cNvPicPr preferRelativeResize="0"/>
          <p:nvPr/>
        </p:nvPicPr>
        <p:blipFill rotWithShape="1">
          <a:blip r:embed="rId3">
            <a:alphaModFix/>
          </a:blip>
          <a:srcRect l="19362" r="13524"/>
          <a:stretch/>
        </p:blipFill>
        <p:spPr>
          <a:xfrm>
            <a:off x="4117521" y="8"/>
            <a:ext cx="8074481" cy="6857993"/>
          </a:xfrm>
          <a:prstGeom prst="rect">
            <a:avLst/>
          </a:prstGeom>
          <a:noFill/>
          <a:ln>
            <a:noFill/>
          </a:ln>
        </p:spPr>
      </p:pic>
      <p:sp>
        <p:nvSpPr>
          <p:cNvPr id="697" name="Google Shape;697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-3" y="-480"/>
            <a:ext cx="7859805" cy="68584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1196" y="21600"/>
                </a:lnTo>
                <a:lnTo>
                  <a:pt x="1197" y="21598"/>
                </a:lnTo>
                <a:lnTo>
                  <a:pt x="0" y="21598"/>
                </a:lnTo>
                <a:lnTo>
                  <a:pt x="0" y="0"/>
                </a:lnTo>
                <a:lnTo>
                  <a:pt x="12871" y="0"/>
                </a:lnTo>
                <a:close/>
              </a:path>
            </a:pathLst>
          </a:custGeom>
          <a:solidFill>
            <a:srgbClr val="262626">
              <a:alpha val="69803"/>
            </a:srgbClr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8" name="Google Shape;698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 flipH="1">
            <a:off x="-3" y="-480"/>
            <a:ext cx="7431178" cy="685848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1600" y="21600"/>
                </a:moveTo>
                <a:lnTo>
                  <a:pt x="19" y="21600"/>
                </a:lnTo>
                <a:lnTo>
                  <a:pt x="20" y="21598"/>
                </a:lnTo>
                <a:lnTo>
                  <a:pt x="0" y="21598"/>
                </a:lnTo>
                <a:lnTo>
                  <a:pt x="0" y="0"/>
                </a:lnTo>
                <a:lnTo>
                  <a:pt x="12367" y="0"/>
                </a:ln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7"/>
          <p:cNvSpPr txBox="1">
            <a:spLocks noGrp="1"/>
          </p:cNvSpPr>
          <p:nvPr>
            <p:ph type="title"/>
          </p:nvPr>
        </p:nvSpPr>
        <p:spPr>
          <a:xfrm>
            <a:off x="0" y="165100"/>
            <a:ext cx="79819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100"/>
              <a:buFont typeface="Oswald"/>
              <a:buNone/>
            </a:pPr>
            <a:r>
              <a:rPr lang="en-US" sz="4100">
                <a:latin typeface="Oswald"/>
                <a:ea typeface="Oswald"/>
                <a:cs typeface="Oswald"/>
                <a:sym typeface="Oswald"/>
              </a:rPr>
              <a:t>Background and Presentation Purpose</a:t>
            </a:r>
            <a:endParaRPr/>
          </a:p>
        </p:txBody>
      </p:sp>
      <p:sp>
        <p:nvSpPr>
          <p:cNvPr id="700" name="Google Shape;700;p7"/>
          <p:cNvSpPr txBox="1">
            <a:spLocks noGrp="1"/>
          </p:cNvSpPr>
          <p:nvPr>
            <p:ph type="body" idx="1"/>
          </p:nvPr>
        </p:nvSpPr>
        <p:spPr>
          <a:xfrm>
            <a:off x="457200" y="1655753"/>
            <a:ext cx="4942114" cy="45212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226313" lvl="0" indent="-22631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-US" sz="1800">
                <a:latin typeface="Nunito"/>
                <a:ea typeface="Nunito"/>
                <a:cs typeface="Nunito"/>
                <a:sym typeface="Nunito"/>
              </a:rPr>
              <a:t>Overview </a:t>
            </a:r>
            <a:endParaRPr/>
          </a:p>
          <a:p>
            <a:pPr marL="226313" lvl="0" indent="-226313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-US" sz="1800">
                <a:latin typeface="Nunito"/>
                <a:ea typeface="Nunito"/>
                <a:cs typeface="Nunito"/>
                <a:sym typeface="Nunito"/>
              </a:rPr>
              <a:t>Seek feedback to constrain or expand model runs</a:t>
            </a:r>
            <a:endParaRPr/>
          </a:p>
          <a:p>
            <a:pPr marL="226313" lvl="0" indent="-226313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-US" sz="1800">
                <a:latin typeface="Nunito"/>
                <a:ea typeface="Nunito"/>
                <a:cs typeface="Nunito"/>
                <a:sym typeface="Nunito"/>
              </a:rPr>
              <a:t>Computational capacity + current funding supports limited model runs + uncertainties about when data will be available and processing time</a:t>
            </a:r>
            <a:endParaRPr/>
          </a:p>
          <a:p>
            <a:pPr marL="226313" lvl="0" indent="-226313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-US" sz="1800">
                <a:latin typeface="Nunito"/>
                <a:ea typeface="Nunito"/>
                <a:cs typeface="Nunito"/>
                <a:sym typeface="Nunito"/>
              </a:rPr>
              <a:t>Initial runs expected to be completed by December 2022</a:t>
            </a:r>
            <a:endParaRPr/>
          </a:p>
          <a:p>
            <a:pPr marL="226313" lvl="0" indent="-226313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-US" sz="1800">
                <a:latin typeface="Nunito"/>
                <a:ea typeface="Nunito"/>
                <a:cs typeface="Nunito"/>
                <a:sym typeface="Nunito"/>
              </a:rPr>
              <a:t>Different feedback needed on</a:t>
            </a:r>
            <a:endParaRPr/>
          </a:p>
          <a:p>
            <a:pPr marL="678941" lvl="1" indent="-2263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-US" sz="1800">
                <a:latin typeface="Nunito"/>
                <a:ea typeface="Nunito"/>
                <a:cs typeface="Nunito"/>
                <a:sym typeface="Nunito"/>
              </a:rPr>
              <a:t>SSPs/RCPs</a:t>
            </a:r>
            <a:endParaRPr sz="2300"/>
          </a:p>
          <a:p>
            <a:pPr marL="678941" lvl="1" indent="-2263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-US" sz="1800">
                <a:latin typeface="Nunito"/>
                <a:ea typeface="Nunito"/>
                <a:cs typeface="Nunito"/>
                <a:sym typeface="Nunito"/>
              </a:rPr>
              <a:t>GCMs</a:t>
            </a:r>
            <a:endParaRPr sz="2300"/>
          </a:p>
          <a:p>
            <a:pPr marL="678941" lvl="1" indent="-2263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-US" sz="1800">
                <a:latin typeface="Nunito"/>
                <a:ea typeface="Nunito"/>
                <a:cs typeface="Nunito"/>
                <a:sym typeface="Nunito"/>
              </a:rPr>
              <a:t>Vegetation management scenarios </a:t>
            </a:r>
            <a:endParaRPr sz="2300"/>
          </a:p>
          <a:p>
            <a:pPr marL="678941" lvl="1" indent="-22631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800"/>
              <a:buChar char="•"/>
            </a:pPr>
            <a:r>
              <a:rPr lang="en-US" sz="1800">
                <a:latin typeface="Nunito"/>
                <a:ea typeface="Nunito"/>
                <a:cs typeface="Nunito"/>
                <a:sym typeface="Nunito"/>
              </a:rPr>
              <a:t>Land use scenarios</a:t>
            </a:r>
            <a:endParaRPr/>
          </a:p>
        </p:txBody>
      </p:sp>
      <p:pic>
        <p:nvPicPr>
          <p:cNvPr id="701" name="Google Shape;701;p7" descr="Google Shape;4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9190" y="5639665"/>
            <a:ext cx="4011335" cy="935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8"/>
          <p:cNvSpPr txBox="1">
            <a:spLocks noGrp="1"/>
          </p:cNvSpPr>
          <p:nvPr>
            <p:ph type="title" idx="4294967295"/>
          </p:nvPr>
        </p:nvSpPr>
        <p:spPr>
          <a:xfrm>
            <a:off x="97737" y="1134289"/>
            <a:ext cx="8313761" cy="27305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CLIMATE CHANGE &amp; FIRE PROJECTIONS WORKGROUP (WORKGROUP 4)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swald"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Goal: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7" name="Google Shape;707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3283526"/>
            <a:ext cx="8390195" cy="357447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8"/>
          <p:cNvSpPr txBox="1"/>
          <p:nvPr/>
        </p:nvSpPr>
        <p:spPr>
          <a:xfrm>
            <a:off x="350776" y="3429000"/>
            <a:ext cx="8039419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unito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Develop the next generation of coupled statistical and dynamical fire-climate-vegetation models to run long-term (to end-of-century) wildfire risk projections and incorporate best in-class science and technology to enhance the models. </a:t>
            </a:r>
            <a:endParaRPr/>
          </a:p>
        </p:txBody>
      </p:sp>
      <p:pic>
        <p:nvPicPr>
          <p:cNvPr id="709" name="Google Shape;709;p8" descr="Google Shape;26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50490" y="125800"/>
            <a:ext cx="2082945" cy="5086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6" name="Google Shape;706;p8" descr="Google Shape;32;p8"/>
          <p:cNvPicPr preferRelativeResize="0"/>
          <p:nvPr/>
        </p:nvPicPr>
        <p:blipFill rotWithShape="1">
          <a:blip r:embed="rId4">
            <a:alphaModFix/>
          </a:blip>
          <a:srcRect l="41131" t="33412" r="35177"/>
          <a:stretch/>
        </p:blipFill>
        <p:spPr>
          <a:xfrm>
            <a:off x="8411498" y="3"/>
            <a:ext cx="3780506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11" name="Google Shape;711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733" y="167529"/>
            <a:ext cx="894744" cy="883850"/>
            <a:chOff x="-2" y="-2"/>
            <a:chExt cx="894742" cy="883848"/>
          </a:xfrm>
        </p:grpSpPr>
        <p:sp>
          <p:nvSpPr>
            <p:cNvPr id="712" name="Google Shape;712;p8"/>
            <p:cNvSpPr/>
            <p:nvPr/>
          </p:nvSpPr>
          <p:spPr>
            <a:xfrm>
              <a:off x="-2" y="-2"/>
              <a:ext cx="894742" cy="883848"/>
            </a:xfrm>
            <a:prstGeom prst="ellipse">
              <a:avLst/>
            </a:prstGeom>
            <a:solidFill>
              <a:srgbClr val="D6EFE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13" name="Google Shape;713;p8"/>
            <p:cNvGrpSpPr/>
            <p:nvPr/>
          </p:nvGrpSpPr>
          <p:grpSpPr>
            <a:xfrm>
              <a:off x="178663" y="173119"/>
              <a:ext cx="537606" cy="537608"/>
              <a:chOff x="-1" y="-1"/>
              <a:chExt cx="537605" cy="537606"/>
            </a:xfrm>
          </p:grpSpPr>
          <p:sp>
            <p:nvSpPr>
              <p:cNvPr id="714" name="Google Shape;714;p8"/>
              <p:cNvSpPr/>
              <p:nvPr/>
            </p:nvSpPr>
            <p:spPr>
              <a:xfrm>
                <a:off x="-1" y="-1"/>
                <a:ext cx="537605" cy="537606"/>
              </a:xfrm>
              <a:prstGeom prst="ellipse">
                <a:avLst/>
              </a:prstGeom>
              <a:solidFill>
                <a:srgbClr val="FFFFFF"/>
              </a:solidFill>
              <a:ln w="28575" cap="flat" cmpd="sng">
                <a:solidFill>
                  <a:srgbClr val="78C9C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19050" dir="3180000" rotWithShape="0">
                  <a:srgbClr val="D0CECE">
                    <a:alpha val="97647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15" name="Google Shape;715;p8" descr="Google Shape;185;p1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4377" y="63600"/>
                <a:ext cx="388903" cy="410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9"/>
          <p:cNvSpPr txBox="1">
            <a:spLocks noGrp="1"/>
          </p:cNvSpPr>
          <p:nvPr>
            <p:ph type="title" idx="4294967295"/>
          </p:nvPr>
        </p:nvSpPr>
        <p:spPr>
          <a:xfrm>
            <a:off x="1171134" y="72048"/>
            <a:ext cx="5085189" cy="11938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50800" tIns="50800" rIns="50800" bIns="508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swald"/>
                <a:ea typeface="Oswald"/>
                <a:cs typeface="Oswald"/>
                <a:sym typeface="Oswald"/>
              </a:rPr>
              <a:t>MODELING FRAMEWORK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0" name="Google Shape;720;p9" descr="Google Shape;4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315967" y="6330582"/>
            <a:ext cx="1707335" cy="398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9" descr="officeArt objec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536" y="1059966"/>
            <a:ext cx="11350928" cy="5363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1" name="Google Shape;721;p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733" y="167529"/>
            <a:ext cx="894744" cy="883850"/>
            <a:chOff x="-2" y="-2"/>
            <a:chExt cx="894742" cy="883848"/>
          </a:xfrm>
        </p:grpSpPr>
        <p:sp>
          <p:nvSpPr>
            <p:cNvPr id="722" name="Google Shape;722;p9"/>
            <p:cNvSpPr/>
            <p:nvPr/>
          </p:nvSpPr>
          <p:spPr>
            <a:xfrm>
              <a:off x="-2" y="-2"/>
              <a:ext cx="894742" cy="883848"/>
            </a:xfrm>
            <a:prstGeom prst="ellipse">
              <a:avLst/>
            </a:prstGeom>
            <a:solidFill>
              <a:srgbClr val="D6EFEE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Helvetica Neue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23" name="Google Shape;723;p9"/>
            <p:cNvGrpSpPr/>
            <p:nvPr/>
          </p:nvGrpSpPr>
          <p:grpSpPr>
            <a:xfrm>
              <a:off x="178663" y="173119"/>
              <a:ext cx="537606" cy="537608"/>
              <a:chOff x="-1" y="-1"/>
              <a:chExt cx="537605" cy="537606"/>
            </a:xfrm>
          </p:grpSpPr>
          <p:sp>
            <p:nvSpPr>
              <p:cNvPr id="724" name="Google Shape;724;p9"/>
              <p:cNvSpPr/>
              <p:nvPr/>
            </p:nvSpPr>
            <p:spPr>
              <a:xfrm>
                <a:off x="-1" y="-1"/>
                <a:ext cx="537605" cy="537606"/>
              </a:xfrm>
              <a:prstGeom prst="ellipse">
                <a:avLst/>
              </a:prstGeom>
              <a:solidFill>
                <a:srgbClr val="FFFFFF"/>
              </a:solidFill>
              <a:ln w="28575" cap="flat" cmpd="sng">
                <a:solidFill>
                  <a:srgbClr val="78C9C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63500" dist="19050" dir="3180000" rotWithShape="0">
                  <a:srgbClr val="D0CECE">
                    <a:alpha val="97647"/>
                  </a:srgbClr>
                </a:outerShdw>
              </a:effectLst>
            </p:spPr>
            <p:txBody>
              <a:bodyPr spcFirstLastPara="1" wrap="square" lIns="45700" tIns="45700" rIns="45700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725" name="Google Shape;725;p9" descr="Google Shape;185;p1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4377" y="63600"/>
                <a:ext cx="388903" cy="4104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0"/>
          <p:cNvSpPr txBox="1">
            <a:spLocks noGrp="1"/>
          </p:cNvSpPr>
          <p:nvPr>
            <p:ph type="title" idx="4294967295"/>
          </p:nvPr>
        </p:nvSpPr>
        <p:spPr>
          <a:xfrm>
            <a:off x="67402" y="47616"/>
            <a:ext cx="3668856" cy="329320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45700" tIns="45700" rIns="45700" bIns="457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  <a:tabLst/>
              <a:defRPr/>
            </a:pPr>
            <a:r>
              <a:rPr kumimoji="0" lang="en-US" sz="2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Simulating fire severity maps integrates across dynamic vegetation modeling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  <a:tabLst/>
              <a:defRPr/>
            </a:pPr>
            <a:r>
              <a:rPr kumimoji="0" lang="en-US" sz="2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Downscaled climate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  <a:tabLst/>
              <a:defRPr/>
            </a:pPr>
            <a:r>
              <a:rPr kumimoji="0" lang="en-US" sz="2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Fuels treatment scenarios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Char char="•"/>
              <a:tabLst/>
              <a:defRPr/>
            </a:pPr>
            <a:r>
              <a:rPr kumimoji="0" lang="en-US" sz="26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Land use scenarios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2" name="Google Shape;732;p10" descr="Figure showing layers of data that contribute to modeling wildfire burn severity, including vegetation, climate and weather, land cover characteristics, and topography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92534" y="14646"/>
            <a:ext cx="8307849" cy="6828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act xmlns="785685f2-c2e1-4352-89aa-3faca8eaba52" xsi:nil="true"/>
    <Qualitynotes xmlns="785685f2-c2e1-4352-89aa-3faca8eaba52" xsi:nil="true"/>
    <TaxCatchAll xmlns="5067c814-4b34-462c-a21d-c185ff6548d2" xsi:nil="true"/>
    <Source xmlns="785685f2-c2e1-4352-89aa-3faca8eaba52" xsi:nil="true"/>
    <Topic xmlns="785685f2-c2e1-4352-89aa-3faca8eaba52" xsi:nil="true"/>
    <lcf76f155ced4ddcb4097134ff3c332f xmlns="785685f2-c2e1-4352-89aa-3faca8eaba52">
      <Terms xmlns="http://schemas.microsoft.com/office/infopath/2007/PartnerControls"/>
    </lcf76f155ced4ddcb4097134ff3c332f>
    <Date xmlns="785685f2-c2e1-4352-89aa-3faca8eaba5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DC9A153AAEEE45BACE06E01F8272AC" ma:contentTypeVersion="22" ma:contentTypeDescription="Create a new document." ma:contentTypeScope="" ma:versionID="d54f9e55d3a08609f0f1241470b063a6">
  <xsd:schema xmlns:xsd="http://www.w3.org/2001/XMLSchema" xmlns:xs="http://www.w3.org/2001/XMLSchema" xmlns:p="http://schemas.microsoft.com/office/2006/metadata/properties" xmlns:ns2="785685f2-c2e1-4352-89aa-3faca8eaba52" xmlns:ns3="5067c814-4b34-462c-a21d-c185ff6548d2" targetNamespace="http://schemas.microsoft.com/office/2006/metadata/properties" ma:root="true" ma:fieldsID="3eb5935f286a568bf7a17cad05ce6909" ns2:_="" ns3:_="">
    <xsd:import namespace="785685f2-c2e1-4352-89aa-3faca8eaba52"/>
    <xsd:import namespace="5067c814-4b34-462c-a21d-c185ff6548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Date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Source" minOccurs="0"/>
                <xsd:element ref="ns2:Topic" minOccurs="0"/>
                <xsd:element ref="ns2:Qualitynotes" minOccurs="0"/>
                <xsd:element ref="ns2:lcf76f155ced4ddcb4097134ff3c332f" minOccurs="0"/>
                <xsd:element ref="ns3:TaxCatchAll" minOccurs="0"/>
                <xsd:element ref="ns2:Contact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5685f2-c2e1-4352-89aa-3faca8eaba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Date" ma:index="10" nillable="true" ma:displayName="Date" ma:format="DateOnly" ma:internalName="Date">
      <xsd:simpleType>
        <xsd:restriction base="dms:DateTim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Source" ma:index="20" nillable="true" ma:displayName="Source" ma:description="Source for data" ma:format="Dropdown" ma:internalName="Source">
      <xsd:simpleType>
        <xsd:restriction base="dms:Text">
          <xsd:maxLength value="255"/>
        </xsd:restriction>
      </xsd:simpleType>
    </xsd:element>
    <xsd:element name="Topic" ma:index="21" nillable="true" ma:displayName="Topic" ma:description="Main topic of data" ma:format="Dropdown" ma:internalName="Topic">
      <xsd:simpleType>
        <xsd:restriction base="dms:Text">
          <xsd:maxLength value="255"/>
        </xsd:restriction>
      </xsd:simpleType>
    </xsd:element>
    <xsd:element name="Qualitynotes" ma:index="22" nillable="true" ma:displayName="Quality notes" ma:format="Dropdown" ma:internalName="Qualitynotes">
      <xsd:simpleType>
        <xsd:restriction base="dms:Text">
          <xsd:maxLength value="255"/>
        </xsd:restriction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96df981b-247c-4b11-954d-40cb195196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Contact" ma:index="26" nillable="true" ma:displayName="Contact" ma:description="Prior to deleting files in this folder, contact staff listed." ma:format="Dropdown" ma:list="UserInfo" ma:SharePointGroup="0" ma:internalName="Contact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67c814-4b34-462c-a21d-c185ff6548d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2752bcb9-f337-4c4d-ab40-c128a420f593}" ma:internalName="TaxCatchAll" ma:showField="CatchAllData" ma:web="5067c814-4b34-462c-a21d-c185ff6548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EDD311-2DC1-4035-AB05-8C5859EB61CC}">
  <ds:schemaRefs>
    <ds:schemaRef ds:uri="http://schemas.microsoft.com/office/2006/metadata/properties"/>
    <ds:schemaRef ds:uri="http://schemas.microsoft.com/office/infopath/2007/PartnerControls"/>
    <ds:schemaRef ds:uri="785685f2-c2e1-4352-89aa-3faca8eaba52"/>
    <ds:schemaRef ds:uri="5067c814-4b34-462c-a21d-c185ff6548d2"/>
  </ds:schemaRefs>
</ds:datastoreItem>
</file>

<file path=customXml/itemProps2.xml><?xml version="1.0" encoding="utf-8"?>
<ds:datastoreItem xmlns:ds="http://schemas.openxmlformats.org/officeDocument/2006/customXml" ds:itemID="{10E147D6-C20E-49F7-8B7D-14D34EE435B8}"/>
</file>

<file path=customXml/itemProps3.xml><?xml version="1.0" encoding="utf-8"?>
<ds:datastoreItem xmlns:ds="http://schemas.openxmlformats.org/officeDocument/2006/customXml" ds:itemID="{F55DABC6-6A2E-468A-89C7-F9FC523FFA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1105</Words>
  <Application>Microsoft Office PowerPoint</Application>
  <PresentationFormat>Widescreen</PresentationFormat>
  <Paragraphs>152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8" baseType="lpstr">
      <vt:lpstr>Quattrocento Sans</vt:lpstr>
      <vt:lpstr>Calibri</vt:lpstr>
      <vt:lpstr>Helvetica Neue</vt:lpstr>
      <vt:lpstr>Helvetica Neue Light</vt:lpstr>
      <vt:lpstr>Gill Sans</vt:lpstr>
      <vt:lpstr>Merriweather Sans</vt:lpstr>
      <vt:lpstr>Arial</vt:lpstr>
      <vt:lpstr>Nunito SemiBold</vt:lpstr>
      <vt:lpstr>Open Sans</vt:lpstr>
      <vt:lpstr>Oswald</vt:lpstr>
      <vt:lpstr>Nunito</vt:lpstr>
      <vt:lpstr>Avenir</vt:lpstr>
      <vt:lpstr>Libre Caslon Text</vt:lpstr>
      <vt:lpstr>Simple Light</vt:lpstr>
      <vt:lpstr>1_Office Theme</vt:lpstr>
      <vt:lpstr>Office Theme</vt:lpstr>
      <vt:lpstr>Office Theme</vt:lpstr>
      <vt:lpstr>1_Office Theme</vt:lpstr>
      <vt:lpstr>2_Office Theme</vt:lpstr>
      <vt:lpstr>Forest Fire Research and Simulations for the Fifth California Climate Assessment: Open-source Next Generation Wildfire Models Climate Data and Analysis Working Group (C-DAWG)</vt:lpstr>
      <vt:lpstr>Research Collaborators</vt:lpstr>
      <vt:lpstr>HIGHLIGHT OF PROJECT TASKS</vt:lpstr>
      <vt:lpstr>Overview of project</vt:lpstr>
      <vt:lpstr>Forest Fire Research and Simulations for the Fifth California Climate Assessment   LeRoy Westerling, PhD UC Merced</vt:lpstr>
      <vt:lpstr>Background and Presentation Purpose</vt:lpstr>
      <vt:lpstr>CLIMATE CHANGE &amp; FIRE PROJECTIONS WORKGROUP (WORKGROUP 4)   Goal:</vt:lpstr>
      <vt:lpstr>MODELING FRAMEWORK</vt:lpstr>
      <vt:lpstr>Simulating fire severity maps integrates across dynamic vegetation modeling Downscaled climate  Fuels treatment scenarios  Land use scenarios</vt:lpstr>
      <vt:lpstr>FIRE RISK SIMULATION MODELS</vt:lpstr>
      <vt:lpstr>CLIMATE SCENARIOS</vt:lpstr>
      <vt:lpstr>GHG EMISSION SCENARIOS</vt:lpstr>
      <vt:lpstr>GHG EMISSION SCENARIOS (cont.)</vt:lpstr>
      <vt:lpstr>PROPOSED EVALUATION PATHWAY - GHG EMISSION SCENARIOS AND CLIMATE MODELS</vt:lpstr>
      <vt:lpstr>VEGETATION MANAGEMENT SCENARIOS</vt:lpstr>
      <vt:lpstr>PROPOSED VEGETATION MANAGEMENT SCENARIOS</vt:lpstr>
      <vt:lpstr>URBAN DEVELOPMENT SCENARIOS</vt:lpstr>
      <vt:lpstr>  Project Contacts:  Ashley Conrad-Saydah, Stakeholder Liaison - acsaydah@sig-gis.com   LeRoy Westerling, Wildfire Projections Lead - lwesterling@ucmerced.edu   David Saah, Principal Investigator - dsaah@sig-gis.org   Shane Romsos, Project Manager – sromsos@sig-gis.com   Project Website - https://pyregence.org/   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Romsos</dc:creator>
  <cp:lastModifiedBy>Uy, Kevin@Energy</cp:lastModifiedBy>
  <cp:revision>5</cp:revision>
  <dcterms:modified xsi:type="dcterms:W3CDTF">2022-09-21T17:40:06Z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0x01010061DC9A153AAEEE45BACE06E01F8272AC</vt:lpwstr>
  </property>
  <property fmtid="{D5CDD505-2E9C-101B-9397-08002B2CF9AE}" pid="3" name="MediaServiceImageTags">
    <vt:lpwstr/>
  </property>
</Properties>
</file>