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4"/>
  </p:sldMasterIdLst>
  <p:notesMasterIdLst>
    <p:notesMasterId r:id="rId7"/>
  </p:notesMasterIdLst>
  <p:handoutMasterIdLst>
    <p:handoutMasterId r:id="rId8"/>
  </p:handoutMasterIdLst>
  <p:sldIdLst>
    <p:sldId id="558" r:id="rId5"/>
    <p:sldId id="560" r:id="rId6"/>
  </p:sldIdLst>
  <p:sldSz cx="9144000" cy="5143500" type="screen16x9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82150CA-88D2-92E1-0E5B-FFE143AF912E}" name="Wilhelm, Susan@Energy" initials="WS" userId="S::susan.wilhelm@energy.ca.gov::5ed20752-d5d1-4cec-8bc6-2afe5167eb7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Stoms, David@Energy" initials="SD" lastIdx="25" clrIdx="0">
    <p:extLst>
      <p:ext uri="{19B8F6BF-5375-455C-9EA6-DF929625EA0E}">
        <p15:presenceInfo xmlns:p15="http://schemas.microsoft.com/office/powerpoint/2012/main" userId="S-1-5-21-606747145-1060284298-682003330-63765" providerId="AD"/>
      </p:ext>
    </p:extLst>
  </p:cmAuthor>
  <p:cmAuthor id="3" name="O'Hagan, Joe@Energy" initials="OJ" lastIdx="3" clrIdx="1">
    <p:extLst>
      <p:ext uri="{19B8F6BF-5375-455C-9EA6-DF929625EA0E}">
        <p15:presenceInfo xmlns:p15="http://schemas.microsoft.com/office/powerpoint/2012/main" userId="S-1-5-21-606747145-1060284298-682003330-3522" providerId="AD"/>
      </p:ext>
    </p:extLst>
  </p:cmAuthor>
  <p:cmAuthor id="4" name="Horangic, Alex@Energy" initials="HA" lastIdx="1" clrIdx="2">
    <p:extLst>
      <p:ext uri="{19B8F6BF-5375-455C-9EA6-DF929625EA0E}">
        <p15:presenceInfo xmlns:p15="http://schemas.microsoft.com/office/powerpoint/2012/main" userId="S-1-5-21-606747145-1060284298-682003330-95171" providerId="AD"/>
      </p:ext>
    </p:extLst>
  </p:cmAuthor>
  <p:cmAuthor id="5" name="Wilhelm, Susan@Energy" initials="WS" lastIdx="4" clrIdx="3">
    <p:extLst>
      <p:ext uri="{19B8F6BF-5375-455C-9EA6-DF929625EA0E}">
        <p15:presenceInfo xmlns:p15="http://schemas.microsoft.com/office/powerpoint/2012/main" userId="S-1-5-21-606747145-1060284298-682003330-65359" providerId="AD"/>
      </p:ext>
    </p:extLst>
  </p:cmAuthor>
  <p:cmAuthor id="6" name="Wilhelm, Susan@Energy" initials="WS [2]" lastIdx="15" clrIdx="4">
    <p:extLst>
      <p:ext uri="{19B8F6BF-5375-455C-9EA6-DF929625EA0E}">
        <p15:presenceInfo xmlns:p15="http://schemas.microsoft.com/office/powerpoint/2012/main" userId="S::susan.wilhelm@energy.ca.gov::5ed20752-d5d1-4cec-8bc6-2afe5167eb7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3AAF"/>
    <a:srgbClr val="FF7C80"/>
    <a:srgbClr val="FF6699"/>
    <a:srgbClr val="9933FF"/>
    <a:srgbClr val="423ADE"/>
    <a:srgbClr val="2B5B95"/>
    <a:srgbClr val="1438AC"/>
    <a:srgbClr val="1A375A"/>
    <a:srgbClr val="28558C"/>
    <a:srgbClr val="3065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9"/>
    <p:restoredTop sz="86383"/>
  </p:normalViewPr>
  <p:slideViewPr>
    <p:cSldViewPr snapToGrid="0">
      <p:cViewPr varScale="1">
        <p:scale>
          <a:sx n="91" d="100"/>
          <a:sy n="91" d="100"/>
        </p:scale>
        <p:origin x="184" y="9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helm, Susan@Energy" userId="5ed20752-d5d1-4cec-8bc6-2afe5167eb7c" providerId="ADAL" clId="{C99AE5AB-C8C2-4171-8D20-966F2BA197C9}"/>
    <pc:docChg chg="undo redo custSel addSld delSld modSld sldOrd delMainMaster">
      <pc:chgData name="Wilhelm, Susan@Energy" userId="5ed20752-d5d1-4cec-8bc6-2afe5167eb7c" providerId="ADAL" clId="{C99AE5AB-C8C2-4171-8D20-966F2BA197C9}" dt="2023-03-13T23:27:26.478" v="594" actId="14100"/>
      <pc:docMkLst>
        <pc:docMk/>
      </pc:docMkLst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0" sldId="258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3040377202" sldId="265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0" sldId="266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4213220162" sldId="267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2235883734" sldId="302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559026862" sldId="334"/>
        </pc:sldMkLst>
      </pc:sldChg>
      <pc:sldChg chg="modSp mod">
        <pc:chgData name="Wilhelm, Susan@Energy" userId="5ed20752-d5d1-4cec-8bc6-2afe5167eb7c" providerId="ADAL" clId="{C99AE5AB-C8C2-4171-8D20-966F2BA197C9}" dt="2022-09-07T16:55:52.102" v="506" actId="20577"/>
        <pc:sldMkLst>
          <pc:docMk/>
          <pc:sldMk cId="1961795427" sldId="469"/>
        </pc:sldMkLst>
        <pc:spChg chg="mod">
          <ac:chgData name="Wilhelm, Susan@Energy" userId="5ed20752-d5d1-4cec-8bc6-2afe5167eb7c" providerId="ADAL" clId="{C99AE5AB-C8C2-4171-8D20-966F2BA197C9}" dt="2022-09-07T16:55:52.102" v="506" actId="20577"/>
          <ac:spMkLst>
            <pc:docMk/>
            <pc:sldMk cId="1961795427" sldId="469"/>
            <ac:spMk id="4" creationId="{00000000-0000-0000-0000-000000000000}"/>
          </ac:spMkLst>
        </pc:spChg>
      </pc:sldChg>
      <pc:sldChg chg="del">
        <pc:chgData name="Wilhelm, Susan@Energy" userId="5ed20752-d5d1-4cec-8bc6-2afe5167eb7c" providerId="ADAL" clId="{C99AE5AB-C8C2-4171-8D20-966F2BA197C9}" dt="2022-09-07T16:35:13.971" v="78" actId="47"/>
        <pc:sldMkLst>
          <pc:docMk/>
          <pc:sldMk cId="189673764" sldId="510"/>
        </pc:sldMkLst>
      </pc:sldChg>
      <pc:sldChg chg="del">
        <pc:chgData name="Wilhelm, Susan@Energy" userId="5ed20752-d5d1-4cec-8bc6-2afe5167eb7c" providerId="ADAL" clId="{C99AE5AB-C8C2-4171-8D20-966F2BA197C9}" dt="2022-09-07T16:35:18.796" v="79" actId="47"/>
        <pc:sldMkLst>
          <pc:docMk/>
          <pc:sldMk cId="3932394024" sldId="541"/>
        </pc:sldMkLst>
      </pc:sldChg>
      <pc:sldChg chg="del">
        <pc:chgData name="Wilhelm, Susan@Energy" userId="5ed20752-d5d1-4cec-8bc6-2afe5167eb7c" providerId="ADAL" clId="{C99AE5AB-C8C2-4171-8D20-966F2BA197C9}" dt="2022-09-02T21:49:39.655" v="0" actId="47"/>
        <pc:sldMkLst>
          <pc:docMk/>
          <pc:sldMk cId="3527531497" sldId="544"/>
        </pc:sldMkLst>
      </pc:sldChg>
      <pc:sldChg chg="del">
        <pc:chgData name="Wilhelm, Susan@Energy" userId="5ed20752-d5d1-4cec-8bc6-2afe5167eb7c" providerId="ADAL" clId="{C99AE5AB-C8C2-4171-8D20-966F2BA197C9}" dt="2022-09-07T16:35:27.537" v="82" actId="47"/>
        <pc:sldMkLst>
          <pc:docMk/>
          <pc:sldMk cId="664595177" sldId="545"/>
        </pc:sldMkLst>
      </pc:sldChg>
      <pc:sldChg chg="addSp delSp modSp mod">
        <pc:chgData name="Wilhelm, Susan@Energy" userId="5ed20752-d5d1-4cec-8bc6-2afe5167eb7c" providerId="ADAL" clId="{C99AE5AB-C8C2-4171-8D20-966F2BA197C9}" dt="2022-09-07T16:42:00.609" v="216" actId="732"/>
        <pc:sldMkLst>
          <pc:docMk/>
          <pc:sldMk cId="3011825349" sldId="547"/>
        </pc:sldMkLst>
        <pc:spChg chg="mod">
          <ac:chgData name="Wilhelm, Susan@Energy" userId="5ed20752-d5d1-4cec-8bc6-2afe5167eb7c" providerId="ADAL" clId="{C99AE5AB-C8C2-4171-8D20-966F2BA197C9}" dt="2022-09-07T16:38:28.609" v="204" actId="20577"/>
          <ac:spMkLst>
            <pc:docMk/>
            <pc:sldMk cId="3011825349" sldId="547"/>
            <ac:spMk id="2" creationId="{16EF7053-15EC-48EE-A44F-2B19F609E02C}"/>
          </ac:spMkLst>
        </pc:spChg>
        <pc:spChg chg="del mod">
          <ac:chgData name="Wilhelm, Susan@Energy" userId="5ed20752-d5d1-4cec-8bc6-2afe5167eb7c" providerId="ADAL" clId="{C99AE5AB-C8C2-4171-8D20-966F2BA197C9}" dt="2022-09-07T16:40:34.835" v="206" actId="478"/>
          <ac:spMkLst>
            <pc:docMk/>
            <pc:sldMk cId="3011825349" sldId="547"/>
            <ac:spMk id="3" creationId="{BCCDD063-2ED8-4E50-BF64-071D710AE819}"/>
          </ac:spMkLst>
        </pc:spChg>
        <pc:picChg chg="add mod modCrop">
          <ac:chgData name="Wilhelm, Susan@Energy" userId="5ed20752-d5d1-4cec-8bc6-2afe5167eb7c" providerId="ADAL" clId="{C99AE5AB-C8C2-4171-8D20-966F2BA197C9}" dt="2022-09-07T16:42:00.609" v="216" actId="732"/>
          <ac:picMkLst>
            <pc:docMk/>
            <pc:sldMk cId="3011825349" sldId="547"/>
            <ac:picMk id="6" creationId="{9BFBBB24-DF52-6D1F-DFDB-D3EBE7FD0754}"/>
          </ac:picMkLst>
        </pc:picChg>
      </pc:sldChg>
      <pc:sldChg chg="del">
        <pc:chgData name="Wilhelm, Susan@Energy" userId="5ed20752-d5d1-4cec-8bc6-2afe5167eb7c" providerId="ADAL" clId="{C99AE5AB-C8C2-4171-8D20-966F2BA197C9}" dt="2022-09-07T16:35:24.336" v="80" actId="47"/>
        <pc:sldMkLst>
          <pc:docMk/>
          <pc:sldMk cId="2640296865" sldId="548"/>
        </pc:sldMkLst>
      </pc:sldChg>
      <pc:sldChg chg="modSp mod ord">
        <pc:chgData name="Wilhelm, Susan@Energy" userId="5ed20752-d5d1-4cec-8bc6-2afe5167eb7c" providerId="ADAL" clId="{C99AE5AB-C8C2-4171-8D20-966F2BA197C9}" dt="2022-09-07T17:15:14.588" v="579"/>
        <pc:sldMkLst>
          <pc:docMk/>
          <pc:sldMk cId="3323896935" sldId="549"/>
        </pc:sldMkLst>
        <pc:spChg chg="mod">
          <ac:chgData name="Wilhelm, Susan@Energy" userId="5ed20752-d5d1-4cec-8bc6-2afe5167eb7c" providerId="ADAL" clId="{C99AE5AB-C8C2-4171-8D20-966F2BA197C9}" dt="2022-09-07T16:45:31.622" v="388" actId="20577"/>
          <ac:spMkLst>
            <pc:docMk/>
            <pc:sldMk cId="3323896935" sldId="549"/>
            <ac:spMk id="2" creationId="{00000000-0000-0000-0000-000000000000}"/>
          </ac:spMkLst>
        </pc:spChg>
        <pc:spChg chg="mod">
          <ac:chgData name="Wilhelm, Susan@Energy" userId="5ed20752-d5d1-4cec-8bc6-2afe5167eb7c" providerId="ADAL" clId="{C99AE5AB-C8C2-4171-8D20-966F2BA197C9}" dt="2022-09-07T16:45:08.353" v="309" actId="20577"/>
          <ac:spMkLst>
            <pc:docMk/>
            <pc:sldMk cId="3323896935" sldId="549"/>
            <ac:spMk id="3" creationId="{00000000-0000-0000-0000-000000000000}"/>
          </ac:spMkLst>
        </pc:spChg>
        <pc:spChg chg="mod">
          <ac:chgData name="Wilhelm, Susan@Energy" userId="5ed20752-d5d1-4cec-8bc6-2afe5167eb7c" providerId="ADAL" clId="{C99AE5AB-C8C2-4171-8D20-966F2BA197C9}" dt="2022-09-07T16:45:12.574" v="311" actId="27636"/>
          <ac:spMkLst>
            <pc:docMk/>
            <pc:sldMk cId="3323896935" sldId="549"/>
            <ac:spMk id="6" creationId="{D9FE59D9-47A1-457A-AD1E-F79A3469FBFA}"/>
          </ac:spMkLst>
        </pc:spChg>
      </pc:sldChg>
      <pc:sldChg chg="del">
        <pc:chgData name="Wilhelm, Susan@Energy" userId="5ed20752-d5d1-4cec-8bc6-2afe5167eb7c" providerId="ADAL" clId="{C99AE5AB-C8C2-4171-8D20-966F2BA197C9}" dt="2022-09-07T16:46:01.198" v="390" actId="47"/>
        <pc:sldMkLst>
          <pc:docMk/>
          <pc:sldMk cId="1918630563" sldId="553"/>
        </pc:sldMkLst>
      </pc:sldChg>
      <pc:sldChg chg="addSp modSp mod">
        <pc:chgData name="Wilhelm, Susan@Energy" userId="5ed20752-d5d1-4cec-8bc6-2afe5167eb7c" providerId="ADAL" clId="{C99AE5AB-C8C2-4171-8D20-966F2BA197C9}" dt="2022-09-07T17:15:49.117" v="592"/>
        <pc:sldMkLst>
          <pc:docMk/>
          <pc:sldMk cId="972225338" sldId="556"/>
        </pc:sldMkLst>
        <pc:spChg chg="mod">
          <ac:chgData name="Wilhelm, Susan@Energy" userId="5ed20752-d5d1-4cec-8bc6-2afe5167eb7c" providerId="ADAL" clId="{C99AE5AB-C8C2-4171-8D20-966F2BA197C9}" dt="2022-09-07T17:15:49.117" v="592"/>
          <ac:spMkLst>
            <pc:docMk/>
            <pc:sldMk cId="972225338" sldId="556"/>
            <ac:spMk id="3" creationId="{BCCDD063-2ED8-4E50-BF64-071D710AE819}"/>
          </ac:spMkLst>
        </pc:spChg>
        <pc:spChg chg="add">
          <ac:chgData name="Wilhelm, Susan@Energy" userId="5ed20752-d5d1-4cec-8bc6-2afe5167eb7c" providerId="ADAL" clId="{C99AE5AB-C8C2-4171-8D20-966F2BA197C9}" dt="2022-09-07T16:38:10.680" v="187" actId="22"/>
          <ac:spMkLst>
            <pc:docMk/>
            <pc:sldMk cId="972225338" sldId="556"/>
            <ac:spMk id="6" creationId="{DCC60747-6351-7E00-F982-087CF408FD00}"/>
          </ac:spMkLst>
        </pc:spChg>
      </pc:sldChg>
      <pc:sldChg chg="del">
        <pc:chgData name="Wilhelm, Susan@Energy" userId="5ed20752-d5d1-4cec-8bc6-2afe5167eb7c" providerId="ADAL" clId="{C99AE5AB-C8C2-4171-8D20-966F2BA197C9}" dt="2022-09-07T16:35:26.283" v="81" actId="47"/>
        <pc:sldMkLst>
          <pc:docMk/>
          <pc:sldMk cId="1165088360" sldId="557"/>
        </pc:sldMkLst>
      </pc:sldChg>
      <pc:sldChg chg="modSp mod">
        <pc:chgData name="Wilhelm, Susan@Energy" userId="5ed20752-d5d1-4cec-8bc6-2afe5167eb7c" providerId="ADAL" clId="{C99AE5AB-C8C2-4171-8D20-966F2BA197C9}" dt="2022-09-07T16:44:43.951" v="305" actId="6549"/>
        <pc:sldMkLst>
          <pc:docMk/>
          <pc:sldMk cId="2799820571" sldId="558"/>
        </pc:sldMkLst>
        <pc:spChg chg="mod">
          <ac:chgData name="Wilhelm, Susan@Energy" userId="5ed20752-d5d1-4cec-8bc6-2afe5167eb7c" providerId="ADAL" clId="{C99AE5AB-C8C2-4171-8D20-966F2BA197C9}" dt="2022-09-07T16:44:43.951" v="305" actId="6549"/>
          <ac:spMkLst>
            <pc:docMk/>
            <pc:sldMk cId="2799820571" sldId="558"/>
            <ac:spMk id="2" creationId="{00000000-0000-0000-0000-000000000000}"/>
          </ac:spMkLst>
        </pc:spChg>
        <pc:spChg chg="mod">
          <ac:chgData name="Wilhelm, Susan@Energy" userId="5ed20752-d5d1-4cec-8bc6-2afe5167eb7c" providerId="ADAL" clId="{C99AE5AB-C8C2-4171-8D20-966F2BA197C9}" dt="2022-09-07T16:44:31.149" v="278" actId="20577"/>
          <ac:spMkLst>
            <pc:docMk/>
            <pc:sldMk cId="2799820571" sldId="558"/>
            <ac:spMk id="3" creationId="{00000000-0000-0000-0000-000000000000}"/>
          </ac:spMkLst>
        </pc:spChg>
      </pc:sldChg>
      <pc:sldChg chg="addSp delSp modSp new mod ord">
        <pc:chgData name="Wilhelm, Susan@Energy" userId="5ed20752-d5d1-4cec-8bc6-2afe5167eb7c" providerId="ADAL" clId="{C99AE5AB-C8C2-4171-8D20-966F2BA197C9}" dt="2022-09-07T16:44:49.599" v="307"/>
        <pc:sldMkLst>
          <pc:docMk/>
          <pc:sldMk cId="3770472950" sldId="559"/>
        </pc:sldMkLst>
        <pc:spChg chg="add del">
          <ac:chgData name="Wilhelm, Susan@Energy" userId="5ed20752-d5d1-4cec-8bc6-2afe5167eb7c" providerId="ADAL" clId="{C99AE5AB-C8C2-4171-8D20-966F2BA197C9}" dt="2022-09-07T16:36:18.353" v="122" actId="11529"/>
          <ac:spMkLst>
            <pc:docMk/>
            <pc:sldMk cId="3770472950" sldId="559"/>
            <ac:spMk id="5" creationId="{3C7B412E-0237-F7DE-5DDA-B549D7863B7E}"/>
          </ac:spMkLst>
        </pc:spChg>
        <pc:spChg chg="add mod">
          <ac:chgData name="Wilhelm, Susan@Energy" userId="5ed20752-d5d1-4cec-8bc6-2afe5167eb7c" providerId="ADAL" clId="{C99AE5AB-C8C2-4171-8D20-966F2BA197C9}" dt="2022-09-07T16:37:14.946" v="146" actId="208"/>
          <ac:spMkLst>
            <pc:docMk/>
            <pc:sldMk cId="3770472950" sldId="559"/>
            <ac:spMk id="6" creationId="{FFBD2FE0-92E5-7A16-9B7D-3139602EBAD7}"/>
          </ac:spMkLst>
        </pc:spChg>
        <pc:spChg chg="add mod">
          <ac:chgData name="Wilhelm, Susan@Energy" userId="5ed20752-d5d1-4cec-8bc6-2afe5167eb7c" providerId="ADAL" clId="{C99AE5AB-C8C2-4171-8D20-966F2BA197C9}" dt="2022-09-07T16:37:32.695" v="149" actId="208"/>
          <ac:spMkLst>
            <pc:docMk/>
            <pc:sldMk cId="3770472950" sldId="559"/>
            <ac:spMk id="8" creationId="{8BFF868F-489C-53C3-EC1E-599878B23909}"/>
          </ac:spMkLst>
        </pc:spChg>
        <pc:picChg chg="add del mod modCrop">
          <ac:chgData name="Wilhelm, Susan@Energy" userId="5ed20752-d5d1-4cec-8bc6-2afe5167eb7c" providerId="ADAL" clId="{C99AE5AB-C8C2-4171-8D20-966F2BA197C9}" dt="2022-09-07T16:36:58.262" v="143" actId="14100"/>
          <ac:picMkLst>
            <pc:docMk/>
            <pc:sldMk cId="3770472950" sldId="559"/>
            <ac:picMk id="4" creationId="{61B34693-8121-1139-74CC-14C8306F3811}"/>
          </ac:picMkLst>
        </pc:picChg>
      </pc:sldChg>
      <pc:sldChg chg="addSp modSp add mod">
        <pc:chgData name="Wilhelm, Susan@Energy" userId="5ed20752-d5d1-4cec-8bc6-2afe5167eb7c" providerId="ADAL" clId="{C99AE5AB-C8C2-4171-8D20-966F2BA197C9}" dt="2022-09-07T17:09:29.264" v="550" actId="1076"/>
        <pc:sldMkLst>
          <pc:docMk/>
          <pc:sldMk cId="4264165359" sldId="560"/>
        </pc:sldMkLst>
        <pc:spChg chg="add mod">
          <ac:chgData name="Wilhelm, Susan@Energy" userId="5ed20752-d5d1-4cec-8bc6-2afe5167eb7c" providerId="ADAL" clId="{C99AE5AB-C8C2-4171-8D20-966F2BA197C9}" dt="2022-09-07T16:46:36.584" v="405" actId="20577"/>
          <ac:spMkLst>
            <pc:docMk/>
            <pc:sldMk cId="4264165359" sldId="560"/>
            <ac:spMk id="3" creationId="{AECE5E23-9316-F1CE-1211-ABF1BE6C4082}"/>
          </ac:spMkLst>
        </pc:spChg>
        <pc:spChg chg="mod">
          <ac:chgData name="Wilhelm, Susan@Energy" userId="5ed20752-d5d1-4cec-8bc6-2afe5167eb7c" providerId="ADAL" clId="{C99AE5AB-C8C2-4171-8D20-966F2BA197C9}" dt="2022-09-07T17:09:24.802" v="549" actId="1076"/>
          <ac:spMkLst>
            <pc:docMk/>
            <pc:sldMk cId="4264165359" sldId="560"/>
            <ac:spMk id="6" creationId="{FFBD2FE0-92E5-7A16-9B7D-3139602EBAD7}"/>
          </ac:spMkLst>
        </pc:spChg>
        <pc:spChg chg="mod">
          <ac:chgData name="Wilhelm, Susan@Energy" userId="5ed20752-d5d1-4cec-8bc6-2afe5167eb7c" providerId="ADAL" clId="{C99AE5AB-C8C2-4171-8D20-966F2BA197C9}" dt="2022-09-07T17:09:29.264" v="550" actId="1076"/>
          <ac:spMkLst>
            <pc:docMk/>
            <pc:sldMk cId="4264165359" sldId="560"/>
            <ac:spMk id="8" creationId="{8BFF868F-489C-53C3-EC1E-599878B23909}"/>
          </ac:spMkLst>
        </pc:spChg>
        <pc:picChg chg="mod">
          <ac:chgData name="Wilhelm, Susan@Energy" userId="5ed20752-d5d1-4cec-8bc6-2afe5167eb7c" providerId="ADAL" clId="{C99AE5AB-C8C2-4171-8D20-966F2BA197C9}" dt="2022-09-07T16:46:41.533" v="406" actId="14100"/>
          <ac:picMkLst>
            <pc:docMk/>
            <pc:sldMk cId="4264165359" sldId="560"/>
            <ac:picMk id="4" creationId="{61B34693-8121-1139-74CC-14C8306F3811}"/>
          </ac:picMkLst>
        </pc:picChg>
      </pc:sldChg>
      <pc:sldChg chg="addSp delSp modSp add mod">
        <pc:chgData name="Wilhelm, Susan@Energy" userId="5ed20752-d5d1-4cec-8bc6-2afe5167eb7c" providerId="ADAL" clId="{C99AE5AB-C8C2-4171-8D20-966F2BA197C9}" dt="2023-03-13T23:27:26.478" v="594" actId="14100"/>
        <pc:sldMkLst>
          <pc:docMk/>
          <pc:sldMk cId="83944029" sldId="561"/>
        </pc:sldMkLst>
        <pc:spChg chg="mod">
          <ac:chgData name="Wilhelm, Susan@Energy" userId="5ed20752-d5d1-4cec-8bc6-2afe5167eb7c" providerId="ADAL" clId="{C99AE5AB-C8C2-4171-8D20-966F2BA197C9}" dt="2022-09-07T16:51:10" v="493" actId="113"/>
          <ac:spMkLst>
            <pc:docMk/>
            <pc:sldMk cId="83944029" sldId="561"/>
            <ac:spMk id="2" creationId="{16EF7053-15EC-48EE-A44F-2B19F609E02C}"/>
          </ac:spMkLst>
        </pc:spChg>
        <pc:spChg chg="mod">
          <ac:chgData name="Wilhelm, Susan@Energy" userId="5ed20752-d5d1-4cec-8bc6-2afe5167eb7c" providerId="ADAL" clId="{C99AE5AB-C8C2-4171-8D20-966F2BA197C9}" dt="2022-09-07T16:47:12.157" v="445" actId="5793"/>
          <ac:spMkLst>
            <pc:docMk/>
            <pc:sldMk cId="83944029" sldId="561"/>
            <ac:spMk id="3" creationId="{BCCDD063-2ED8-4E50-BF64-071D710AE819}"/>
          </ac:spMkLst>
        </pc:spChg>
        <pc:spChg chg="del">
          <ac:chgData name="Wilhelm, Susan@Energy" userId="5ed20752-d5d1-4cec-8bc6-2afe5167eb7c" providerId="ADAL" clId="{C99AE5AB-C8C2-4171-8D20-966F2BA197C9}" dt="2022-09-07T16:47:18.455" v="457" actId="478"/>
          <ac:spMkLst>
            <pc:docMk/>
            <pc:sldMk cId="83944029" sldId="561"/>
            <ac:spMk id="6" creationId="{DCC60747-6351-7E00-F982-087CF408FD00}"/>
          </ac:spMkLst>
        </pc:spChg>
        <pc:spChg chg="add mod">
          <ac:chgData name="Wilhelm, Susan@Energy" userId="5ed20752-d5d1-4cec-8bc6-2afe5167eb7c" providerId="ADAL" clId="{C99AE5AB-C8C2-4171-8D20-966F2BA197C9}" dt="2022-09-07T17:08:11.716" v="548" actId="14100"/>
          <ac:spMkLst>
            <pc:docMk/>
            <pc:sldMk cId="83944029" sldId="561"/>
            <ac:spMk id="10" creationId="{31471C19-B9FA-AB3F-9E1C-6660BB092947}"/>
          </ac:spMkLst>
        </pc:spChg>
        <pc:spChg chg="add mod">
          <ac:chgData name="Wilhelm, Susan@Energy" userId="5ed20752-d5d1-4cec-8bc6-2afe5167eb7c" providerId="ADAL" clId="{C99AE5AB-C8C2-4171-8D20-966F2BA197C9}" dt="2022-09-07T17:07:07.660" v="540" actId="1076"/>
          <ac:spMkLst>
            <pc:docMk/>
            <pc:sldMk cId="83944029" sldId="561"/>
            <ac:spMk id="17" creationId="{864B3113-EE6B-51C3-F05D-776AFEE7701A}"/>
          </ac:spMkLst>
        </pc:spChg>
        <pc:picChg chg="add mod modCrop">
          <ac:chgData name="Wilhelm, Susan@Energy" userId="5ed20752-d5d1-4cec-8bc6-2afe5167eb7c" providerId="ADAL" clId="{C99AE5AB-C8C2-4171-8D20-966F2BA197C9}" dt="2023-03-13T23:27:26.478" v="594" actId="14100"/>
          <ac:picMkLst>
            <pc:docMk/>
            <pc:sldMk cId="83944029" sldId="561"/>
            <ac:picMk id="7" creationId="{85A7F2E5-2D69-4F95-03C6-B8E31E4ACB23}"/>
          </ac:picMkLst>
        </pc:picChg>
        <pc:cxnChg chg="add del">
          <ac:chgData name="Wilhelm, Susan@Energy" userId="5ed20752-d5d1-4cec-8bc6-2afe5167eb7c" providerId="ADAL" clId="{C99AE5AB-C8C2-4171-8D20-966F2BA197C9}" dt="2022-09-07T16:49:49.834" v="482" actId="11529"/>
          <ac:cxnSpMkLst>
            <pc:docMk/>
            <pc:sldMk cId="83944029" sldId="561"/>
            <ac:cxnSpMk id="9" creationId="{D5CCF675-1F21-6CE3-181D-F407F95AACDD}"/>
          </ac:cxnSpMkLst>
        </pc:cxnChg>
        <pc:cxnChg chg="add mod">
          <ac:chgData name="Wilhelm, Susan@Energy" userId="5ed20752-d5d1-4cec-8bc6-2afe5167eb7c" providerId="ADAL" clId="{C99AE5AB-C8C2-4171-8D20-966F2BA197C9}" dt="2022-09-07T17:07:46.407" v="546" actId="14100"/>
          <ac:cxnSpMkLst>
            <pc:docMk/>
            <pc:sldMk cId="83944029" sldId="561"/>
            <ac:cxnSpMk id="12" creationId="{CA71D79C-72F6-393D-7A49-ADC9DB43DA9A}"/>
          </ac:cxnSpMkLst>
        </pc:cxnChg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2421502526" sldId="2141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708419132" sldId="2142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1432244369" sldId="2144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1436341452" sldId="2145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1885583744" sldId="2146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2595002332" sldId="2147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3304715901" sldId="2150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1313761050" sldId="2151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3133406826" sldId="2634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3930332040" sldId="2635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1544659302" sldId="2643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2342126989" sldId="2648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1966257782" sldId="2651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1462367102" sldId="2653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729876557" sldId="2654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2184842377" sldId="2655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4087439856" sldId="2657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1234821668" sldId="2659"/>
        </pc:sldMkLst>
      </pc:sldChg>
      <pc:sldChg chg="del">
        <pc:chgData name="Wilhelm, Susan@Energy" userId="5ed20752-d5d1-4cec-8bc6-2afe5167eb7c" providerId="ADAL" clId="{C99AE5AB-C8C2-4171-8D20-966F2BA197C9}" dt="2022-09-02T21:50:48.275" v="1" actId="47"/>
        <pc:sldMkLst>
          <pc:docMk/>
          <pc:sldMk cId="0" sldId="2663"/>
        </pc:sldMkLst>
      </pc:sldChg>
      <pc:sldMasterChg chg="del delSldLayout">
        <pc:chgData name="Wilhelm, Susan@Energy" userId="5ed20752-d5d1-4cec-8bc6-2afe5167eb7c" providerId="ADAL" clId="{C99AE5AB-C8C2-4171-8D20-966F2BA197C9}" dt="2022-09-02T21:50:48.275" v="1" actId="47"/>
        <pc:sldMasterMkLst>
          <pc:docMk/>
          <pc:sldMasterMk cId="268099239" sldId="2147483687"/>
        </pc:sldMasterMkLst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68099239" sldId="2147483687"/>
            <pc:sldLayoutMk cId="2586898356" sldId="2147483688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68099239" sldId="2147483687"/>
            <pc:sldLayoutMk cId="3747328540" sldId="2147483689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68099239" sldId="2147483687"/>
            <pc:sldLayoutMk cId="1845990361" sldId="2147483690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68099239" sldId="2147483687"/>
            <pc:sldLayoutMk cId="1719307067" sldId="2147483691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68099239" sldId="2147483687"/>
            <pc:sldLayoutMk cId="1954700123" sldId="2147483692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68099239" sldId="2147483687"/>
            <pc:sldLayoutMk cId="1229916274" sldId="2147483693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68099239" sldId="2147483687"/>
            <pc:sldLayoutMk cId="2561993136" sldId="2147483694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68099239" sldId="2147483687"/>
            <pc:sldLayoutMk cId="1016376477" sldId="2147483695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68099239" sldId="2147483687"/>
            <pc:sldLayoutMk cId="155484996" sldId="2147483696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68099239" sldId="2147483687"/>
            <pc:sldLayoutMk cId="260067617" sldId="2147483697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68099239" sldId="2147483687"/>
            <pc:sldLayoutMk cId="229080553" sldId="2147483698"/>
          </pc:sldLayoutMkLst>
        </pc:sldLayoutChg>
      </pc:sldMasterChg>
      <pc:sldMasterChg chg="del delSldLayout">
        <pc:chgData name="Wilhelm, Susan@Energy" userId="5ed20752-d5d1-4cec-8bc6-2afe5167eb7c" providerId="ADAL" clId="{C99AE5AB-C8C2-4171-8D20-966F2BA197C9}" dt="2022-09-02T21:50:48.275" v="1" actId="47"/>
        <pc:sldMasterMkLst>
          <pc:docMk/>
          <pc:sldMasterMk cId="2405884257" sldId="2147483699"/>
        </pc:sldMasterMkLst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405884257" sldId="2147483699"/>
            <pc:sldLayoutMk cId="2573630350" sldId="2147483700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405884257" sldId="2147483699"/>
            <pc:sldLayoutMk cId="3364922966" sldId="2147483701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405884257" sldId="2147483699"/>
            <pc:sldLayoutMk cId="61204373" sldId="2147483702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405884257" sldId="2147483699"/>
            <pc:sldLayoutMk cId="3676614317" sldId="2147483703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405884257" sldId="2147483699"/>
            <pc:sldLayoutMk cId="2944534596" sldId="2147483704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405884257" sldId="2147483699"/>
            <pc:sldLayoutMk cId="1107114793" sldId="2147483705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405884257" sldId="2147483699"/>
            <pc:sldLayoutMk cId="471136195" sldId="2147483706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405884257" sldId="2147483699"/>
            <pc:sldLayoutMk cId="1368575711" sldId="2147483707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405884257" sldId="2147483699"/>
            <pc:sldLayoutMk cId="671056993" sldId="2147483708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405884257" sldId="2147483699"/>
            <pc:sldLayoutMk cId="234413705" sldId="2147483709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405884257" sldId="2147483699"/>
            <pc:sldLayoutMk cId="3283168914" sldId="2147483710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405884257" sldId="2147483699"/>
            <pc:sldLayoutMk cId="3954263751" sldId="2147483711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405884257" sldId="2147483699"/>
            <pc:sldLayoutMk cId="2054676372" sldId="2147483712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2405884257" sldId="2147483699"/>
            <pc:sldLayoutMk cId="1487325163" sldId="2147483713"/>
          </pc:sldLayoutMkLst>
        </pc:sldLayoutChg>
      </pc:sldMasterChg>
      <pc:sldMasterChg chg="del delSldLayout">
        <pc:chgData name="Wilhelm, Susan@Energy" userId="5ed20752-d5d1-4cec-8bc6-2afe5167eb7c" providerId="ADAL" clId="{C99AE5AB-C8C2-4171-8D20-966F2BA197C9}" dt="2022-09-02T21:50:48.275" v="1" actId="47"/>
        <pc:sldMasterMkLst>
          <pc:docMk/>
          <pc:sldMasterMk cId="1065483913" sldId="2147483714"/>
        </pc:sldMasterMkLst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65483913" sldId="2147483714"/>
            <pc:sldLayoutMk cId="1580607684" sldId="2147483715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65483913" sldId="2147483714"/>
            <pc:sldLayoutMk cId="161181245" sldId="2147483716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65483913" sldId="2147483714"/>
            <pc:sldLayoutMk cId="1710322956" sldId="2147483717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65483913" sldId="2147483714"/>
            <pc:sldLayoutMk cId="1175891302" sldId="2147483718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65483913" sldId="2147483714"/>
            <pc:sldLayoutMk cId="2091251829" sldId="2147483719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65483913" sldId="2147483714"/>
            <pc:sldLayoutMk cId="1931037829" sldId="2147483720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65483913" sldId="2147483714"/>
            <pc:sldLayoutMk cId="4291237705" sldId="2147483721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65483913" sldId="2147483714"/>
            <pc:sldLayoutMk cId="1930077540" sldId="2147483722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65483913" sldId="2147483714"/>
            <pc:sldLayoutMk cId="4037427400" sldId="2147483723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65483913" sldId="2147483714"/>
            <pc:sldLayoutMk cId="3690360648" sldId="2147483724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65483913" sldId="2147483714"/>
            <pc:sldLayoutMk cId="1496286464" sldId="2147483725"/>
          </pc:sldLayoutMkLst>
        </pc:sldLayoutChg>
      </pc:sldMasterChg>
      <pc:sldMasterChg chg="del delSldLayout">
        <pc:chgData name="Wilhelm, Susan@Energy" userId="5ed20752-d5d1-4cec-8bc6-2afe5167eb7c" providerId="ADAL" clId="{C99AE5AB-C8C2-4171-8D20-966F2BA197C9}" dt="2022-09-02T21:50:48.275" v="1" actId="47"/>
        <pc:sldMasterMkLst>
          <pc:docMk/>
          <pc:sldMasterMk cId="1041103002" sldId="2147483726"/>
        </pc:sldMasterMkLst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41103002" sldId="2147483726"/>
            <pc:sldLayoutMk cId="248121412" sldId="2147483727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41103002" sldId="2147483726"/>
            <pc:sldLayoutMk cId="1093522475" sldId="2147483728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41103002" sldId="2147483726"/>
            <pc:sldLayoutMk cId="2752832337" sldId="2147483729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41103002" sldId="2147483726"/>
            <pc:sldLayoutMk cId="1028884051" sldId="2147483730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41103002" sldId="2147483726"/>
            <pc:sldLayoutMk cId="1383691124" sldId="2147483731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41103002" sldId="2147483726"/>
            <pc:sldLayoutMk cId="3308425824" sldId="2147483732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41103002" sldId="2147483726"/>
            <pc:sldLayoutMk cId="2892178504" sldId="2147483733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41103002" sldId="2147483726"/>
            <pc:sldLayoutMk cId="3442015731" sldId="2147483734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41103002" sldId="2147483726"/>
            <pc:sldLayoutMk cId="4128489912" sldId="2147483735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41103002" sldId="2147483726"/>
            <pc:sldLayoutMk cId="3255696720" sldId="2147483736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041103002" sldId="2147483726"/>
            <pc:sldLayoutMk cId="270065754" sldId="2147483737"/>
          </pc:sldLayoutMkLst>
        </pc:sldLayoutChg>
      </pc:sldMasterChg>
      <pc:sldMasterChg chg="del delSldLayout">
        <pc:chgData name="Wilhelm, Susan@Energy" userId="5ed20752-d5d1-4cec-8bc6-2afe5167eb7c" providerId="ADAL" clId="{C99AE5AB-C8C2-4171-8D20-966F2BA197C9}" dt="2022-09-02T21:50:48.275" v="1" actId="47"/>
        <pc:sldMasterMkLst>
          <pc:docMk/>
          <pc:sldMasterMk cId="1561611103" sldId="2147483738"/>
        </pc:sldMasterMkLst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3843050091" sldId="2147483739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1848385637" sldId="2147483740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539651001" sldId="2147483741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2449293252" sldId="2147483742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3787022292" sldId="2147483743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4196258237" sldId="2147483744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3038324105" sldId="2147483745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4150751145" sldId="2147483746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898413283" sldId="2147483747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4049402750" sldId="2147483748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3137138420" sldId="2147483749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2829804566" sldId="2147483750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193801304" sldId="2147483751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658380561" sldId="2147483752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2871084018" sldId="2147483753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3200205140" sldId="2147483754"/>
          </pc:sldLayoutMkLst>
        </pc:sldLayoutChg>
        <pc:sldLayoutChg chg="del">
          <pc:chgData name="Wilhelm, Susan@Energy" userId="5ed20752-d5d1-4cec-8bc6-2afe5167eb7c" providerId="ADAL" clId="{C99AE5AB-C8C2-4171-8D20-966F2BA197C9}" dt="2022-09-02T21:50:48.275" v="1" actId="47"/>
          <pc:sldLayoutMkLst>
            <pc:docMk/>
            <pc:sldMasterMk cId="1561611103" sldId="2147483738"/>
            <pc:sldLayoutMk cId="101320240" sldId="2147483755"/>
          </pc:sldLayoutMkLst>
        </pc:sldLayoutChg>
      </pc:sldMasterChg>
    </pc:docChg>
  </pc:docChgLst>
  <pc:docChgLst>
    <pc:chgData name="Thind, Maninder@Energy" userId="607ad862-6a7c-4ae3-bd39-9fda75b3a7b1" providerId="ADAL" clId="{BB70EF40-FFC9-42D8-8041-10F535C61F22}"/>
    <pc:docChg chg="modSld">
      <pc:chgData name="Thind, Maninder@Energy" userId="607ad862-6a7c-4ae3-bd39-9fda75b3a7b1" providerId="ADAL" clId="{BB70EF40-FFC9-42D8-8041-10F535C61F22}" dt="2022-09-07T17:27:17.735" v="0" actId="1076"/>
      <pc:docMkLst>
        <pc:docMk/>
      </pc:docMkLst>
      <pc:sldChg chg="modSp mod">
        <pc:chgData name="Thind, Maninder@Energy" userId="607ad862-6a7c-4ae3-bd39-9fda75b3a7b1" providerId="ADAL" clId="{BB70EF40-FFC9-42D8-8041-10F535C61F22}" dt="2022-09-07T17:27:17.735" v="0" actId="1076"/>
        <pc:sldMkLst>
          <pc:docMk/>
          <pc:sldMk cId="83944029" sldId="561"/>
        </pc:sldMkLst>
        <pc:spChg chg="mod">
          <ac:chgData name="Thind, Maninder@Energy" userId="607ad862-6a7c-4ae3-bd39-9fda75b3a7b1" providerId="ADAL" clId="{BB70EF40-FFC9-42D8-8041-10F535C61F22}" dt="2022-09-07T17:27:17.735" v="0" actId="1076"/>
          <ac:spMkLst>
            <pc:docMk/>
            <pc:sldMk cId="83944029" sldId="561"/>
            <ac:spMk id="17" creationId="{864B3113-EE6B-51C3-F05D-776AFEE7701A}"/>
          </ac:spMkLst>
        </pc:spChg>
      </pc:sldChg>
    </pc:docChg>
  </pc:docChgLst>
  <pc:docChgLst>
    <pc:chgData name="Field, Emily@Energy" userId="e6ab677e-5ebb-4b22-a2fe-41f5fc8efe8d" providerId="ADAL" clId="{AC1836B8-EEC6-4E94-8074-95FB891DD51E}"/>
    <pc:docChg chg="delSld delMainMaster">
      <pc:chgData name="Field, Emily@Energy" userId="e6ab677e-5ebb-4b22-a2fe-41f5fc8efe8d" providerId="ADAL" clId="{AC1836B8-EEC6-4E94-8074-95FB891DD51E}" dt="2024-08-13T18:46:56.216" v="0" actId="47"/>
      <pc:docMkLst>
        <pc:docMk/>
      </pc:docMkLst>
      <pc:sldChg chg="del">
        <pc:chgData name="Field, Emily@Energy" userId="e6ab677e-5ebb-4b22-a2fe-41f5fc8efe8d" providerId="ADAL" clId="{AC1836B8-EEC6-4E94-8074-95FB891DD51E}" dt="2024-08-13T18:46:56.216" v="0" actId="47"/>
        <pc:sldMkLst>
          <pc:docMk/>
          <pc:sldMk cId="1961795427" sldId="469"/>
        </pc:sldMkLst>
      </pc:sldChg>
      <pc:sldChg chg="del">
        <pc:chgData name="Field, Emily@Energy" userId="e6ab677e-5ebb-4b22-a2fe-41f5fc8efe8d" providerId="ADAL" clId="{AC1836B8-EEC6-4E94-8074-95FB891DD51E}" dt="2024-08-13T18:46:56.216" v="0" actId="47"/>
        <pc:sldMkLst>
          <pc:docMk/>
          <pc:sldMk cId="3011825349" sldId="547"/>
        </pc:sldMkLst>
      </pc:sldChg>
      <pc:sldChg chg="del">
        <pc:chgData name="Field, Emily@Energy" userId="e6ab677e-5ebb-4b22-a2fe-41f5fc8efe8d" providerId="ADAL" clId="{AC1836B8-EEC6-4E94-8074-95FB891DD51E}" dt="2024-08-13T18:46:56.216" v="0" actId="47"/>
        <pc:sldMkLst>
          <pc:docMk/>
          <pc:sldMk cId="3323896935" sldId="549"/>
        </pc:sldMkLst>
      </pc:sldChg>
      <pc:sldChg chg="del">
        <pc:chgData name="Field, Emily@Energy" userId="e6ab677e-5ebb-4b22-a2fe-41f5fc8efe8d" providerId="ADAL" clId="{AC1836B8-EEC6-4E94-8074-95FB891DD51E}" dt="2024-08-13T18:46:56.216" v="0" actId="47"/>
        <pc:sldMkLst>
          <pc:docMk/>
          <pc:sldMk cId="972225338" sldId="556"/>
        </pc:sldMkLst>
      </pc:sldChg>
      <pc:sldChg chg="del">
        <pc:chgData name="Field, Emily@Energy" userId="e6ab677e-5ebb-4b22-a2fe-41f5fc8efe8d" providerId="ADAL" clId="{AC1836B8-EEC6-4E94-8074-95FB891DD51E}" dt="2024-08-13T18:46:56.216" v="0" actId="47"/>
        <pc:sldMkLst>
          <pc:docMk/>
          <pc:sldMk cId="3770472950" sldId="559"/>
        </pc:sldMkLst>
      </pc:sldChg>
      <pc:sldChg chg="del">
        <pc:chgData name="Field, Emily@Energy" userId="e6ab677e-5ebb-4b22-a2fe-41f5fc8efe8d" providerId="ADAL" clId="{AC1836B8-EEC6-4E94-8074-95FB891DD51E}" dt="2024-08-13T18:46:56.216" v="0" actId="47"/>
        <pc:sldMkLst>
          <pc:docMk/>
          <pc:sldMk cId="83944029" sldId="561"/>
        </pc:sldMkLst>
      </pc:sldChg>
      <pc:sldMasterChg chg="del delSldLayout">
        <pc:chgData name="Field, Emily@Energy" userId="e6ab677e-5ebb-4b22-a2fe-41f5fc8efe8d" providerId="ADAL" clId="{AC1836B8-EEC6-4E94-8074-95FB891DD51E}" dt="2024-08-13T18:46:56.216" v="0" actId="47"/>
        <pc:sldMasterMkLst>
          <pc:docMk/>
          <pc:sldMasterMk cId="410516789" sldId="2147483678"/>
        </pc:sldMasterMkLst>
        <pc:sldLayoutChg chg="del">
          <pc:chgData name="Field, Emily@Energy" userId="e6ab677e-5ebb-4b22-a2fe-41f5fc8efe8d" providerId="ADAL" clId="{AC1836B8-EEC6-4E94-8074-95FB891DD51E}" dt="2024-08-13T18:46:56.216" v="0" actId="47"/>
          <pc:sldLayoutMkLst>
            <pc:docMk/>
            <pc:sldMasterMk cId="410516789" sldId="2147483678"/>
            <pc:sldLayoutMk cId="1546441302" sldId="2147483679"/>
          </pc:sldLayoutMkLst>
        </pc:sldLayoutChg>
        <pc:sldLayoutChg chg="del">
          <pc:chgData name="Field, Emily@Energy" userId="e6ab677e-5ebb-4b22-a2fe-41f5fc8efe8d" providerId="ADAL" clId="{AC1836B8-EEC6-4E94-8074-95FB891DD51E}" dt="2024-08-13T18:46:56.216" v="0" actId="47"/>
          <pc:sldLayoutMkLst>
            <pc:docMk/>
            <pc:sldMasterMk cId="410516789" sldId="2147483678"/>
            <pc:sldLayoutMk cId="3109467227" sldId="2147483680"/>
          </pc:sldLayoutMkLst>
        </pc:sldLayoutChg>
        <pc:sldLayoutChg chg="del">
          <pc:chgData name="Field, Emily@Energy" userId="e6ab677e-5ebb-4b22-a2fe-41f5fc8efe8d" providerId="ADAL" clId="{AC1836B8-EEC6-4E94-8074-95FB891DD51E}" dt="2024-08-13T18:46:56.216" v="0" actId="47"/>
          <pc:sldLayoutMkLst>
            <pc:docMk/>
            <pc:sldMasterMk cId="410516789" sldId="2147483678"/>
            <pc:sldLayoutMk cId="106367170" sldId="2147483681"/>
          </pc:sldLayoutMkLst>
        </pc:sldLayoutChg>
        <pc:sldLayoutChg chg="del">
          <pc:chgData name="Field, Emily@Energy" userId="e6ab677e-5ebb-4b22-a2fe-41f5fc8efe8d" providerId="ADAL" clId="{AC1836B8-EEC6-4E94-8074-95FB891DD51E}" dt="2024-08-13T18:46:56.216" v="0" actId="47"/>
          <pc:sldLayoutMkLst>
            <pc:docMk/>
            <pc:sldMasterMk cId="410516789" sldId="2147483678"/>
            <pc:sldLayoutMk cId="3506540000" sldId="2147483682"/>
          </pc:sldLayoutMkLst>
        </pc:sldLayoutChg>
        <pc:sldLayoutChg chg="del">
          <pc:chgData name="Field, Emily@Energy" userId="e6ab677e-5ebb-4b22-a2fe-41f5fc8efe8d" providerId="ADAL" clId="{AC1836B8-EEC6-4E94-8074-95FB891DD51E}" dt="2024-08-13T18:46:56.216" v="0" actId="47"/>
          <pc:sldLayoutMkLst>
            <pc:docMk/>
            <pc:sldMasterMk cId="410516789" sldId="2147483678"/>
            <pc:sldLayoutMk cId="3269003368" sldId="2147483683"/>
          </pc:sldLayoutMkLst>
        </pc:sldLayoutChg>
        <pc:sldLayoutChg chg="del">
          <pc:chgData name="Field, Emily@Energy" userId="e6ab677e-5ebb-4b22-a2fe-41f5fc8efe8d" providerId="ADAL" clId="{AC1836B8-EEC6-4E94-8074-95FB891DD51E}" dt="2024-08-13T18:46:56.216" v="0" actId="47"/>
          <pc:sldLayoutMkLst>
            <pc:docMk/>
            <pc:sldMasterMk cId="410516789" sldId="2147483678"/>
            <pc:sldLayoutMk cId="1742745444" sldId="2147483684"/>
          </pc:sldLayoutMkLst>
        </pc:sldLayoutChg>
        <pc:sldLayoutChg chg="del">
          <pc:chgData name="Field, Emily@Energy" userId="e6ab677e-5ebb-4b22-a2fe-41f5fc8efe8d" providerId="ADAL" clId="{AC1836B8-EEC6-4E94-8074-95FB891DD51E}" dt="2024-08-13T18:46:56.216" v="0" actId="47"/>
          <pc:sldLayoutMkLst>
            <pc:docMk/>
            <pc:sldMasterMk cId="410516789" sldId="2147483678"/>
            <pc:sldLayoutMk cId="1010419231" sldId="2147483685"/>
          </pc:sldLayoutMkLst>
        </pc:sldLayoutChg>
        <pc:sldLayoutChg chg="del">
          <pc:chgData name="Field, Emily@Energy" userId="e6ab677e-5ebb-4b22-a2fe-41f5fc8efe8d" providerId="ADAL" clId="{AC1836B8-EEC6-4E94-8074-95FB891DD51E}" dt="2024-08-13T18:46:56.216" v="0" actId="47"/>
          <pc:sldLayoutMkLst>
            <pc:docMk/>
            <pc:sldMasterMk cId="410516789" sldId="2147483678"/>
            <pc:sldLayoutMk cId="1116309893" sldId="2147483686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315ADD9-6CDA-429A-9659-720B110C731D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A1EAC1E-2E04-41FD-AF3C-F735CCD2F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298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8E7FC1-C667-4356-9B84-F5E0C1D4B6BE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D4CD6F-1255-46E6-BF72-5A35B2A81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55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0" i="1" baseline="0"/>
              <a:t>Group brainstorm on discussion items; welcome hearing from you!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21A9E8-A9BC-4190-9B59-D4532E9828D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334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 l="60000" r="-6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"/>
          <p:cNvSpPr/>
          <p:nvPr/>
        </p:nvSpPr>
        <p:spPr>
          <a:xfrm>
            <a:off x="3886200" y="0"/>
            <a:ext cx="3600450" cy="51435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4724400 w 9144000"/>
              <a:gd name="connsiteY2" fmla="*/ 5133975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4724400 w 7239000"/>
              <a:gd name="connsiteY2" fmla="*/ 5133975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363855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3638550 w 7239000"/>
              <a:gd name="connsiteY4" fmla="*/ 0 h 5143500"/>
              <a:gd name="connsiteX0" fmla="*/ 0 w 3600450"/>
              <a:gd name="connsiteY0" fmla="*/ 0 h 5143500"/>
              <a:gd name="connsiteX1" fmla="*/ 3600450 w 3600450"/>
              <a:gd name="connsiteY1" fmla="*/ 0 h 5143500"/>
              <a:gd name="connsiteX2" fmla="*/ 2276475 w 3600450"/>
              <a:gd name="connsiteY2" fmla="*/ 5143500 h 5143500"/>
              <a:gd name="connsiteX3" fmla="*/ 9525 w 3600450"/>
              <a:gd name="connsiteY3" fmla="*/ 5133975 h 5143500"/>
              <a:gd name="connsiteX4" fmla="*/ 0 w 3600450"/>
              <a:gd name="connsiteY4" fmla="*/ 0 h 5143500"/>
              <a:gd name="connsiteX0" fmla="*/ 0 w 3600450"/>
              <a:gd name="connsiteY0" fmla="*/ 0 h 5143500"/>
              <a:gd name="connsiteX1" fmla="*/ 3600450 w 3600450"/>
              <a:gd name="connsiteY1" fmla="*/ 0 h 5143500"/>
              <a:gd name="connsiteX2" fmla="*/ 2276475 w 3600450"/>
              <a:gd name="connsiteY2" fmla="*/ 5143500 h 5143500"/>
              <a:gd name="connsiteX3" fmla="*/ 0 w 3600450"/>
              <a:gd name="connsiteY3" fmla="*/ 5133975 h 5143500"/>
              <a:gd name="connsiteX4" fmla="*/ 0 w 3600450"/>
              <a:gd name="connsiteY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0450" h="5143500">
                <a:moveTo>
                  <a:pt x="0" y="0"/>
                </a:moveTo>
                <a:lnTo>
                  <a:pt x="3600450" y="0"/>
                </a:lnTo>
                <a:lnTo>
                  <a:pt x="2276475" y="5143500"/>
                </a:lnTo>
                <a:lnTo>
                  <a:pt x="0" y="51339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"/>
          <p:cNvSpPr/>
          <p:nvPr/>
        </p:nvSpPr>
        <p:spPr>
          <a:xfrm>
            <a:off x="0" y="0"/>
            <a:ext cx="7239000" cy="51435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4724400 w 9144000"/>
              <a:gd name="connsiteY2" fmla="*/ 5133975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4724400 w 7239000"/>
              <a:gd name="connsiteY2" fmla="*/ 5133975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39000" h="5143500">
                <a:moveTo>
                  <a:pt x="0" y="0"/>
                </a:moveTo>
                <a:lnTo>
                  <a:pt x="7239000" y="0"/>
                </a:lnTo>
                <a:lnTo>
                  <a:pt x="5915025" y="5143500"/>
                </a:lnTo>
                <a:lnTo>
                  <a:pt x="0" y="51435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38150"/>
            <a:ext cx="1383791" cy="121920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688591" y="462081"/>
            <a:ext cx="5029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California</a:t>
            </a:r>
          </a:p>
          <a:p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Energy Commission</a:t>
            </a:r>
          </a:p>
          <a:p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Research &amp; Development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4800" y="2038350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Segoe UI Semibold" panose="020B0702040204020203" pitchFamily="34" charset="0"/>
              </a:rPr>
              <a:t>TITLE OF PRESENTATION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0437" y="2643143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accent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Name of Presenter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9184" y="2952750"/>
            <a:ext cx="5157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accent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Energy Research and Development Division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4800" y="4019550"/>
            <a:ext cx="4343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Title of conference/meeting</a:t>
            </a:r>
          </a:p>
          <a:p>
            <a:r>
              <a:rPr lang="en-US"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Location presentation was given</a:t>
            </a:r>
          </a:p>
          <a:p>
            <a:r>
              <a:rPr lang="en-US"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Date of meeting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381000" y="3695700"/>
            <a:ext cx="56388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"/>
          <p:cNvSpPr/>
          <p:nvPr userDrawn="1"/>
        </p:nvSpPr>
        <p:spPr>
          <a:xfrm>
            <a:off x="3886200" y="0"/>
            <a:ext cx="3600450" cy="51435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4724400 w 9144000"/>
              <a:gd name="connsiteY2" fmla="*/ 5133975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4724400 w 7239000"/>
              <a:gd name="connsiteY2" fmla="*/ 5133975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363855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3638550 w 7239000"/>
              <a:gd name="connsiteY4" fmla="*/ 0 h 5143500"/>
              <a:gd name="connsiteX0" fmla="*/ 0 w 3600450"/>
              <a:gd name="connsiteY0" fmla="*/ 0 h 5143500"/>
              <a:gd name="connsiteX1" fmla="*/ 3600450 w 3600450"/>
              <a:gd name="connsiteY1" fmla="*/ 0 h 5143500"/>
              <a:gd name="connsiteX2" fmla="*/ 2276475 w 3600450"/>
              <a:gd name="connsiteY2" fmla="*/ 5143500 h 5143500"/>
              <a:gd name="connsiteX3" fmla="*/ 9525 w 3600450"/>
              <a:gd name="connsiteY3" fmla="*/ 5133975 h 5143500"/>
              <a:gd name="connsiteX4" fmla="*/ 0 w 3600450"/>
              <a:gd name="connsiteY4" fmla="*/ 0 h 5143500"/>
              <a:gd name="connsiteX0" fmla="*/ 0 w 3600450"/>
              <a:gd name="connsiteY0" fmla="*/ 0 h 5143500"/>
              <a:gd name="connsiteX1" fmla="*/ 3600450 w 3600450"/>
              <a:gd name="connsiteY1" fmla="*/ 0 h 5143500"/>
              <a:gd name="connsiteX2" fmla="*/ 2276475 w 3600450"/>
              <a:gd name="connsiteY2" fmla="*/ 5143500 h 5143500"/>
              <a:gd name="connsiteX3" fmla="*/ 0 w 3600450"/>
              <a:gd name="connsiteY3" fmla="*/ 5133975 h 5143500"/>
              <a:gd name="connsiteX4" fmla="*/ 0 w 3600450"/>
              <a:gd name="connsiteY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0450" h="5143500">
                <a:moveTo>
                  <a:pt x="0" y="0"/>
                </a:moveTo>
                <a:lnTo>
                  <a:pt x="3600450" y="0"/>
                </a:lnTo>
                <a:lnTo>
                  <a:pt x="2276475" y="5143500"/>
                </a:lnTo>
                <a:lnTo>
                  <a:pt x="0" y="51339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"/>
          <p:cNvSpPr/>
          <p:nvPr userDrawn="1"/>
        </p:nvSpPr>
        <p:spPr>
          <a:xfrm>
            <a:off x="0" y="0"/>
            <a:ext cx="7239000" cy="51435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4724400 w 9144000"/>
              <a:gd name="connsiteY2" fmla="*/ 5133975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4724400 w 7239000"/>
              <a:gd name="connsiteY2" fmla="*/ 5133975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39000" h="5143500">
                <a:moveTo>
                  <a:pt x="0" y="0"/>
                </a:moveTo>
                <a:lnTo>
                  <a:pt x="7239000" y="0"/>
                </a:lnTo>
                <a:lnTo>
                  <a:pt x="5915025" y="5143500"/>
                </a:lnTo>
                <a:lnTo>
                  <a:pt x="0" y="51435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38150"/>
            <a:ext cx="1383791" cy="1219200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1688591" y="800635"/>
            <a:ext cx="502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California Energy Commission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381000" y="2952750"/>
            <a:ext cx="5157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accent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Chair Robert B. Weisenmiller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381000" y="3695700"/>
            <a:ext cx="56388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885950"/>
            <a:ext cx="6019800" cy="757238"/>
          </a:xfrm>
        </p:spPr>
        <p:txBody>
          <a:bodyPr>
            <a:noAutofit/>
          </a:bodyPr>
          <a:lstStyle>
            <a:lvl1pPr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81000" y="2633662"/>
            <a:ext cx="5638800" cy="319088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71475" y="4005262"/>
            <a:ext cx="4581525" cy="319088"/>
          </a:xfr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6577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 typeface="Arial" panose="020B0604020202020204" pitchFamily="34" charset="0"/>
              <a:buNone/>
              <a:defRPr sz="2600">
                <a:solidFill>
                  <a:schemeClr val="tx2"/>
                </a:solidFill>
              </a:defRPr>
            </a:lvl1pPr>
            <a:lvl2pPr marL="742950" indent="-285750">
              <a:buFontTx/>
              <a:buBlip>
                <a:blip r:embed="rId2"/>
              </a:buBlip>
              <a:defRPr sz="2400">
                <a:solidFill>
                  <a:schemeClr val="tx2"/>
                </a:solidFill>
              </a:defRPr>
            </a:lvl2pPr>
            <a:lvl3pPr marL="1143000" indent="-228600">
              <a:buFontTx/>
              <a:buBlip>
                <a:blip r:embed="rId2"/>
              </a:buBlip>
              <a:defRPr sz="2000">
                <a:solidFill>
                  <a:schemeClr val="tx2"/>
                </a:solidFill>
              </a:defRPr>
            </a:lvl3pPr>
            <a:lvl4pPr marL="1600200" indent="-228600">
              <a:buFontTx/>
              <a:buBlip>
                <a:blip r:embed="rId2"/>
              </a:buBlip>
              <a:defRPr sz="1800">
                <a:solidFill>
                  <a:schemeClr val="tx2"/>
                </a:solidFill>
              </a:defRPr>
            </a:lvl4pPr>
            <a:lvl5pPr marL="2057400" indent="-228600">
              <a:buFontTx/>
              <a:buBlip>
                <a:blip r:embed="rId2"/>
              </a:buBlip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066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382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742950" indent="-285750">
              <a:buFontTx/>
              <a:buBlip>
                <a:blip r:embed="rId2"/>
              </a:buBlip>
              <a:defRPr sz="2000"/>
            </a:lvl2pPr>
            <a:lvl3pPr marL="1143000" indent="-228600">
              <a:buFontTx/>
              <a:buBlip>
                <a:blip r:embed="rId2"/>
              </a:buBlip>
              <a:defRPr sz="1800"/>
            </a:lvl3pPr>
            <a:lvl4pPr marL="1600200" indent="-228600">
              <a:buFontTx/>
              <a:buBlip>
                <a:blip r:embed="rId2"/>
              </a:buBlip>
              <a:defRPr sz="1600"/>
            </a:lvl4pPr>
            <a:lvl5pPr marL="2057400" indent="-228600">
              <a:buFontTx/>
              <a:buBlip>
                <a:blip r:embed="rId2"/>
              </a:buBlip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742950" indent="-285750">
              <a:buFontTx/>
              <a:buBlip>
                <a:blip r:embed="rId2"/>
              </a:buBlip>
              <a:defRPr sz="2400"/>
            </a:lvl2pPr>
            <a:lvl3pPr marL="1143000" indent="-228600">
              <a:buFontTx/>
              <a:buBlip>
                <a:blip r:embed="rId2"/>
              </a:buBlip>
              <a:defRPr sz="2000"/>
            </a:lvl3pPr>
            <a:lvl4pPr marL="1600200" indent="-228600">
              <a:buFontTx/>
              <a:buBlip>
                <a:blip r:embed="rId2"/>
              </a:buBlip>
              <a:defRPr sz="1800"/>
            </a:lvl4pPr>
            <a:lvl5pPr marL="2057400" indent="-228600">
              <a:buFontTx/>
              <a:buBlip>
                <a:blip r:embed="rId2"/>
              </a:buBlip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4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latin typeface="Segoe UI Semibold" panose="020B07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742950" indent="-285750">
              <a:buFontTx/>
              <a:buBlip>
                <a:blip r:embed="rId2"/>
              </a:buBlip>
              <a:defRPr sz="2000"/>
            </a:lvl2pPr>
            <a:lvl3pPr marL="1143000" indent="-228600">
              <a:buFontTx/>
              <a:buBlip>
                <a:blip r:embed="rId2"/>
              </a:buBlip>
              <a:defRPr sz="1800"/>
            </a:lvl3pPr>
            <a:lvl4pPr marL="1600200" indent="-228600">
              <a:buFontTx/>
              <a:buBlip>
                <a:blip r:embed="rId2"/>
              </a:buBlip>
              <a:defRPr sz="1600"/>
            </a:lvl4pPr>
            <a:lvl5pPr marL="2057400" indent="-228600">
              <a:buFontTx/>
              <a:buBlip>
                <a:blip r:embed="rId2"/>
              </a:buBlip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latin typeface="Segoe UI Semibold" panose="020B07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742950" indent="-285750">
              <a:buFontTx/>
              <a:buBlip>
                <a:blip r:embed="rId2"/>
              </a:buBlip>
              <a:defRPr sz="2000"/>
            </a:lvl2pPr>
            <a:lvl3pPr marL="1143000" indent="-228600">
              <a:buFontTx/>
              <a:buBlip>
                <a:blip r:embed="rId2"/>
              </a:buBlip>
              <a:defRPr sz="1800"/>
            </a:lvl3pPr>
            <a:lvl4pPr marL="1600200" indent="-228600">
              <a:buFontTx/>
              <a:buBlip>
                <a:blip r:embed="rId2"/>
              </a:buBlip>
              <a:defRPr sz="1600"/>
            </a:lvl4pPr>
            <a:lvl5pPr marL="2057400" indent="-228600">
              <a:buFontTx/>
              <a:buBlip>
                <a:blip r:embed="rId2"/>
              </a:buBlip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343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451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605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5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485775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47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7" r:id="rId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6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1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1"/>
        </a:buBlip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1"/>
        </a:buBlip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1"/>
        </a:buBlip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33350"/>
            <a:ext cx="8077200" cy="762000"/>
          </a:xfrm>
        </p:spPr>
        <p:txBody>
          <a:bodyPr>
            <a:noAutofit/>
          </a:bodyPr>
          <a:lstStyle/>
          <a:p>
            <a:pPr indent="-457200">
              <a:lnSpc>
                <a:spcPct val="120000"/>
              </a:lnSpc>
              <a:spcBef>
                <a:spcPts val="400"/>
              </a:spcBef>
            </a:pPr>
            <a:r>
              <a:rPr lang="en-US" sz="2800" dirty="0"/>
              <a:t>Later this fall… </a:t>
            </a:r>
            <a:endParaRPr lang="en-US" sz="2800" dirty="0">
              <a:cs typeface="Segoe U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6350"/>
            <a:ext cx="8305800" cy="38552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spcBef>
                <a:spcPts val="4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sz="1600">
                <a:ea typeface="+mn-lt"/>
                <a:cs typeface="+mn-lt"/>
              </a:rPr>
              <a:t>Warming Level Framework via the Cal-Adapt Analytics Engine</a:t>
            </a:r>
          </a:p>
          <a:p>
            <a:pPr>
              <a:spcBef>
                <a:spcPts val="400"/>
              </a:spcBef>
              <a:buClr>
                <a:schemeClr val="tx2"/>
              </a:buClr>
            </a:pPr>
            <a:endParaRPr lang="en-US" sz="1600">
              <a:ea typeface="+mn-lt"/>
              <a:cs typeface="+mn-lt"/>
            </a:endParaRPr>
          </a:p>
          <a:p>
            <a:pPr marL="285750" indent="-285750">
              <a:spcBef>
                <a:spcPts val="4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sz="1600">
                <a:ea typeface="+mn-lt"/>
                <a:cs typeface="+mn-lt"/>
              </a:rPr>
              <a:t>An Energy Sector Focused Historical Weather Data Platform	</a:t>
            </a:r>
          </a:p>
          <a:p>
            <a:pPr>
              <a:spcBef>
                <a:spcPts val="400"/>
              </a:spcBef>
              <a:buClr>
                <a:schemeClr val="tx2"/>
              </a:buClr>
            </a:pPr>
            <a:endParaRPr lang="en-US" sz="1600">
              <a:ea typeface="+mn-lt"/>
              <a:cs typeface="+mn-lt"/>
            </a:endParaRPr>
          </a:p>
          <a:p>
            <a:pPr marL="285750" indent="-285750">
              <a:spcBef>
                <a:spcPts val="4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sz="1600">
                <a:solidFill>
                  <a:srgbClr val="C00000"/>
                </a:solidFill>
                <a:ea typeface="+mn-lt"/>
                <a:cs typeface="+mn-lt"/>
              </a:rPr>
              <a:t>Other ideas?</a:t>
            </a:r>
          </a:p>
          <a:p>
            <a:pPr marL="285750" indent="-285750">
              <a:spcBef>
                <a:spcPts val="4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en-US" sz="1400">
              <a:solidFill>
                <a:srgbClr val="C00000"/>
              </a:solidFill>
              <a:ea typeface="+mn-lt"/>
              <a:cs typeface="+mn-lt"/>
            </a:endParaRPr>
          </a:p>
          <a:p>
            <a:pPr marL="285750" indent="-285750">
              <a:spcBef>
                <a:spcPts val="4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en-US" sz="1400">
              <a:solidFill>
                <a:srgbClr val="C00000"/>
              </a:solidFill>
              <a:ea typeface="+mn-lt"/>
              <a:cs typeface="+mn-lt"/>
            </a:endParaRPr>
          </a:p>
          <a:p>
            <a:pPr>
              <a:spcBef>
                <a:spcPts val="400"/>
              </a:spcBef>
              <a:buClr>
                <a:schemeClr val="tx2"/>
              </a:buClr>
            </a:pPr>
            <a:endParaRPr lang="en-US" sz="1400" i="1">
              <a:ea typeface="+mn-lt"/>
              <a:cs typeface="+mn-lt"/>
            </a:endParaRPr>
          </a:p>
          <a:p>
            <a:pPr>
              <a:spcBef>
                <a:spcPts val="400"/>
              </a:spcBef>
              <a:buClr>
                <a:schemeClr val="tx2"/>
              </a:buClr>
            </a:pPr>
            <a:endParaRPr lang="en-US" sz="1400" i="1">
              <a:ea typeface="+mn-lt"/>
              <a:cs typeface="+mn-lt"/>
            </a:endParaRPr>
          </a:p>
          <a:p>
            <a:pPr>
              <a:spcBef>
                <a:spcPts val="400"/>
              </a:spcBef>
              <a:buClr>
                <a:schemeClr val="tx2"/>
              </a:buClr>
            </a:pPr>
            <a:endParaRPr lang="en-US" sz="1400" i="1">
              <a:ea typeface="+mn-lt"/>
              <a:cs typeface="+mn-lt"/>
            </a:endParaRPr>
          </a:p>
          <a:p>
            <a:pPr>
              <a:spcBef>
                <a:spcPts val="400"/>
              </a:spcBef>
              <a:buClr>
                <a:schemeClr val="tx2"/>
              </a:buClr>
            </a:pPr>
            <a:endParaRPr lang="en-US" sz="1400" i="1">
              <a:ea typeface="+mn-lt"/>
              <a:cs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4829785"/>
            <a:ext cx="2133600" cy="273844"/>
          </a:xfrm>
        </p:spPr>
        <p:txBody>
          <a:bodyPr/>
          <a:lstStyle/>
          <a:p>
            <a:pPr>
              <a:defRPr/>
            </a:pPr>
            <a:fld id="{67556601-949B-4DCA-A2CD-C392C8402A4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437366-594F-4F0C-907C-2BECC287B020}"/>
              </a:ext>
            </a:extLst>
          </p:cNvPr>
          <p:cNvSpPr txBox="1"/>
          <p:nvPr/>
        </p:nvSpPr>
        <p:spPr>
          <a:xfrm>
            <a:off x="1889808" y="4130749"/>
            <a:ext cx="5669184" cy="636072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400"/>
              </a:spcBef>
              <a:buClr>
                <a:schemeClr val="tx2"/>
              </a:buClr>
            </a:pPr>
            <a:r>
              <a:rPr lang="en-US" sz="1600" i="1">
                <a:solidFill>
                  <a:schemeClr val="accent4">
                    <a:lumMod val="50000"/>
                  </a:schemeClr>
                </a:solidFill>
                <a:ea typeface="+mn-lt"/>
                <a:cs typeface="+mn-lt"/>
              </a:rPr>
              <a:t>Please raise hand and unmute yourself to talk.</a:t>
            </a:r>
          </a:p>
          <a:p>
            <a:pPr algn="ctr">
              <a:spcBef>
                <a:spcPts val="400"/>
              </a:spcBef>
              <a:buClr>
                <a:schemeClr val="tx2"/>
              </a:buClr>
            </a:pPr>
            <a:r>
              <a:rPr lang="en-US" sz="1600" i="1">
                <a:solidFill>
                  <a:schemeClr val="accent4">
                    <a:lumMod val="50000"/>
                  </a:schemeClr>
                </a:solidFill>
                <a:ea typeface="+mn-lt"/>
                <a:cs typeface="+mn-lt"/>
              </a:rPr>
              <a:t>Phone controls: press *6 to mute/unmute, *9 to raise hand.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20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CA7ED8-10F7-827E-1AAF-BF5419F0B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B34693-8121-1139-74CC-14C8306F3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1111"/>
          <a:stretch/>
        </p:blipFill>
        <p:spPr>
          <a:xfrm>
            <a:off x="2339981" y="895350"/>
            <a:ext cx="4743962" cy="4197011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FFBD2FE0-92E5-7A16-9B7D-3139602EB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79473" y="3509761"/>
            <a:ext cx="1108364" cy="18010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BFF868F-489C-53C3-EC1E-599878B23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79473" y="4451870"/>
            <a:ext cx="1108364" cy="180109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ECE5E23-9316-F1CE-1211-ABF1BE6C408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85800" y="133350"/>
            <a:ext cx="8077200" cy="7620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-457200" algn="ctr" defTabSz="914400" rtl="0" eaLnBrk="1" fontAlgn="auto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Thank you!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4264165359"/>
      </p:ext>
    </p:extLst>
  </p:cSld>
  <p:clrMapOvr>
    <a:masterClrMapping/>
  </p:clrMapOvr>
</p:sld>
</file>

<file path=ppt/theme/theme1.xml><?xml version="1.0" encoding="utf-8"?>
<a:theme xmlns:a="http://schemas.openxmlformats.org/drawingml/2006/main" name="ERDD-Template">
  <a:themeElements>
    <a:clrScheme name="EPIC IP3">
      <a:dk1>
        <a:sysClr val="windowText" lastClr="000000"/>
      </a:dk1>
      <a:lt1>
        <a:sysClr val="window" lastClr="FFFFFF"/>
      </a:lt1>
      <a:dk2>
        <a:srgbClr val="00588A"/>
      </a:dk2>
      <a:lt2>
        <a:srgbClr val="40C2CC"/>
      </a:lt2>
      <a:accent1>
        <a:srgbClr val="007FB7"/>
      </a:accent1>
      <a:accent2>
        <a:srgbClr val="8EBF3F"/>
      </a:accent2>
      <a:accent3>
        <a:srgbClr val="88A631"/>
      </a:accent3>
      <a:accent4>
        <a:srgbClr val="F7941E"/>
      </a:accent4>
      <a:accent5>
        <a:srgbClr val="E8AF22"/>
      </a:accent5>
      <a:accent6>
        <a:srgbClr val="F3BF66"/>
      </a:accent6>
      <a:hlink>
        <a:srgbClr val="007FB7"/>
      </a:hlink>
      <a:folHlink>
        <a:srgbClr val="800080"/>
      </a:folHlink>
    </a:clrScheme>
    <a:fontScheme name="ERDD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067c814-4b34-462c-a21d-c185ff6548d2">
      <UserInfo>
        <DisplayName/>
        <AccountId xsi:nil="true"/>
        <AccountType/>
      </UserInfo>
    </SharedWithUsers>
    <Contact xmlns="785685f2-c2e1-4352-89aa-3faca8eaba52" xsi:nil="true">
      <UserInfo>
        <DisplayName/>
        <AccountId xsi:nil="true"/>
        <AccountType/>
      </UserInfo>
    </Contact>
    <Qualitynotes xmlns="785685f2-c2e1-4352-89aa-3faca8eaba52" xsi:nil="true"/>
    <Source xmlns="785685f2-c2e1-4352-89aa-3faca8eaba52" xsi:nil="true"/>
    <Topic xmlns="785685f2-c2e1-4352-89aa-3faca8eaba52" xsi:nil="true"/>
    <Date xmlns="785685f2-c2e1-4352-89aa-3faca8eaba52" xsi:nil="true"/>
    <TaxCatchAll xmlns="5067c814-4b34-462c-a21d-c185ff6548d2" xsi:nil="true"/>
    <lcf76f155ced4ddcb4097134ff3c332f xmlns="785685f2-c2e1-4352-89aa-3faca8eaba5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DC9A153AAEEE45BACE06E01F8272AC" ma:contentTypeVersion="22" ma:contentTypeDescription="Create a new document." ma:contentTypeScope="" ma:versionID="d54f9e55d3a08609f0f1241470b063a6">
  <xsd:schema xmlns:xsd="http://www.w3.org/2001/XMLSchema" xmlns:xs="http://www.w3.org/2001/XMLSchema" xmlns:p="http://schemas.microsoft.com/office/2006/metadata/properties" xmlns:ns2="785685f2-c2e1-4352-89aa-3faca8eaba52" xmlns:ns3="5067c814-4b34-462c-a21d-c185ff6548d2" targetNamespace="http://schemas.microsoft.com/office/2006/metadata/properties" ma:root="true" ma:fieldsID="3eb5935f286a568bf7a17cad05ce6909" ns2:_="" ns3:_="">
    <xsd:import namespace="785685f2-c2e1-4352-89aa-3faca8eaba52"/>
    <xsd:import namespace="5067c814-4b34-462c-a21d-c185ff6548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Date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Source" minOccurs="0"/>
                <xsd:element ref="ns2:Topic" minOccurs="0"/>
                <xsd:element ref="ns2:Qualitynotes" minOccurs="0"/>
                <xsd:element ref="ns2:lcf76f155ced4ddcb4097134ff3c332f" minOccurs="0"/>
                <xsd:element ref="ns3:TaxCatchAll" minOccurs="0"/>
                <xsd:element ref="ns2:Contact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5685f2-c2e1-4352-89aa-3faca8eaba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Date" ma:index="10" nillable="true" ma:displayName="Date" ma:format="DateOnly" ma:internalName="Date">
      <xsd:simpleType>
        <xsd:restriction base="dms:DateTim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Source" ma:index="20" nillable="true" ma:displayName="Source" ma:description="Source for data" ma:format="Dropdown" ma:internalName="Source">
      <xsd:simpleType>
        <xsd:restriction base="dms:Text">
          <xsd:maxLength value="255"/>
        </xsd:restriction>
      </xsd:simpleType>
    </xsd:element>
    <xsd:element name="Topic" ma:index="21" nillable="true" ma:displayName="Topic" ma:description="Main topic of data" ma:format="Dropdown" ma:internalName="Topic">
      <xsd:simpleType>
        <xsd:restriction base="dms:Text">
          <xsd:maxLength value="255"/>
        </xsd:restriction>
      </xsd:simpleType>
    </xsd:element>
    <xsd:element name="Qualitynotes" ma:index="22" nillable="true" ma:displayName="Quality notes" ma:format="Dropdown" ma:internalName="Qualitynotes">
      <xsd:simpleType>
        <xsd:restriction base="dms:Text">
          <xsd:maxLength value="255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96df981b-247c-4b11-954d-40cb195196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ontact" ma:index="26" nillable="true" ma:displayName="Contact" ma:description="Prior to deleting files in this folder, contact staff listed." ma:format="Dropdown" ma:list="UserInfo" ma:SharePointGroup="0" ma:internalName="Contact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67c814-4b34-462c-a21d-c185ff6548d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2752bcb9-f337-4c4d-ab40-c128a420f593}" ma:internalName="TaxCatchAll" ma:showField="CatchAllData" ma:web="5067c814-4b34-462c-a21d-c185ff6548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9021BB-973E-4634-B335-9438B3939E96}">
  <ds:schemaRefs>
    <ds:schemaRef ds:uri="5067c814-4b34-462c-a21d-c185ff6548d2"/>
    <ds:schemaRef ds:uri="785685f2-c2e1-4352-89aa-3faca8eaba5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E164441-EE5C-4174-9A8D-08CCB94BC8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5685f2-c2e1-4352-89aa-3faca8eaba52"/>
    <ds:schemaRef ds:uri="5067c814-4b34-462c-a21d-c185ff6548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B70EC6-7540-46B8-AC0D-3F46DB2684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ERDD-Template</Template>
  <TotalTime>3</TotalTime>
  <Words>67</Words>
  <Application>Microsoft Macintosh PowerPoint</Application>
  <PresentationFormat>On-screen Show (16:9)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Century Gothic</vt:lpstr>
      <vt:lpstr>Segoe UI</vt:lpstr>
      <vt:lpstr>Segoe UI Semibold</vt:lpstr>
      <vt:lpstr>Wingdings</vt:lpstr>
      <vt:lpstr>ERDD-Template</vt:lpstr>
      <vt:lpstr>Later this fall… </vt:lpstr>
      <vt:lpstr>Thank you!</vt:lpstr>
    </vt:vector>
  </TitlesOfParts>
  <Company>California Energy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Energy- to Support Electricity Sector Vulnerability Assessment and Resilient Planning  Request for Comments on Forthcoming Solicitation</dc:title>
  <dc:creator>Lew, Virginia@Energy</dc:creator>
  <cp:lastModifiedBy>Kidd, Kevin@Energy</cp:lastModifiedBy>
  <cp:revision>2</cp:revision>
  <cp:lastPrinted>2019-05-06T19:31:40Z</cp:lastPrinted>
  <dcterms:created xsi:type="dcterms:W3CDTF">2017-08-20T00:41:06Z</dcterms:created>
  <dcterms:modified xsi:type="dcterms:W3CDTF">2024-08-14T23:08:23Z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0x01010061DC9A153AAEEE45BACE06E01F8272AC</vt:lpwstr>
  </property>
  <property fmtid="{D5CDD505-2E9C-101B-9397-08002B2CF9AE}" pid="3" name="Order">
    <vt:r8>312100</vt:r8>
  </property>
  <property fmtid="{D5CDD505-2E9C-101B-9397-08002B2CF9AE}" pid="4" name="ComplianceAssetId">
    <vt:lpwstr/>
  </property>
  <property fmtid="{D5CDD505-2E9C-101B-9397-08002B2CF9AE}" pid="5" name="SharedWithUsers">
    <vt:lpwstr/>
  </property>
  <property fmtid="{D5CDD505-2E9C-101B-9397-08002B2CF9AE}" pid="6" name="MediaServiceImageTags">
    <vt:lpwstr/>
  </property>
</Properties>
</file>