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slideLayouts/slideLayout11.xml" ContentType="application/vnd.openxmlformats-officedocument.presentationml.slideLayout+xml"/>
  <Override PartName="/ppt/theme/theme4.xml" ContentType="application/vnd.openxmlformats-officedocument.theme+xml"/>
  <Override PartName="/ppt/slideLayouts/slideLayout1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71" r:id="rId5"/>
    <p:sldMasterId id="2147483682" r:id="rId6"/>
    <p:sldMasterId id="2147483678" r:id="rId7"/>
    <p:sldMasterId id="2147483679" r:id="rId8"/>
  </p:sldMasterIdLst>
  <p:notesMasterIdLst>
    <p:notesMasterId r:id="rId32"/>
  </p:notesMasterIdLst>
  <p:handoutMasterIdLst>
    <p:handoutMasterId r:id="rId33"/>
  </p:handoutMasterIdLst>
  <p:sldIdLst>
    <p:sldId id="295" r:id="rId9"/>
    <p:sldId id="289" r:id="rId10"/>
    <p:sldId id="290" r:id="rId11"/>
    <p:sldId id="291" r:id="rId12"/>
    <p:sldId id="292" r:id="rId13"/>
    <p:sldId id="261" r:id="rId14"/>
    <p:sldId id="262" r:id="rId15"/>
    <p:sldId id="269" r:id="rId16"/>
    <p:sldId id="270" r:id="rId17"/>
    <p:sldId id="263" r:id="rId18"/>
    <p:sldId id="271" r:id="rId19"/>
    <p:sldId id="272" r:id="rId20"/>
    <p:sldId id="299" r:id="rId21"/>
    <p:sldId id="293" r:id="rId22"/>
    <p:sldId id="278" r:id="rId23"/>
    <p:sldId id="275" r:id="rId24"/>
    <p:sldId id="276" r:id="rId25"/>
    <p:sldId id="297" r:id="rId26"/>
    <p:sldId id="298" r:id="rId27"/>
    <p:sldId id="294" r:id="rId28"/>
    <p:sldId id="274" r:id="rId29"/>
    <p:sldId id="277" r:id="rId30"/>
    <p:sldId id="285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vanbakht, Heidi@Energy" initials="JH" lastIdx="21" clrIdx="0">
    <p:extLst>
      <p:ext uri="{19B8F6BF-5375-455C-9EA6-DF929625EA0E}">
        <p15:presenceInfo xmlns:p15="http://schemas.microsoft.com/office/powerpoint/2012/main" userId="S::Heidi.Javanbakht@energy.ca.gov::ad09330e-7c38-4997-818f-7e170c514e27" providerId="AD"/>
      </p:ext>
    </p:extLst>
  </p:cmAuthor>
  <p:cmAuthor id="2" name="Lonsdale, Alexander@Energy" initials="LA" lastIdx="36" clrIdx="1">
    <p:extLst>
      <p:ext uri="{19B8F6BF-5375-455C-9EA6-DF929625EA0E}">
        <p15:presenceInfo xmlns:p15="http://schemas.microsoft.com/office/powerpoint/2012/main" userId="S::alexander.lonsdale@energy.ca.gov::4168c4f1-0b88-4a09-a33e-8a17e0264ad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6EA31B-4045-9B1E-1CB9-8570D25A9959}" v="3" dt="2020-04-20T21:50:59.534"/>
    <p1510:client id="{1BE3F4BB-332F-4F43-8990-11317EE17AE8}" v="550" dt="2020-04-21T19:37:52.511"/>
    <p1510:client id="{27B8F022-052B-40FE-887E-5C87F9AF0E2C}" v="1" dt="2020-04-21T15:22:52.774"/>
    <p1510:client id="{3EBA4720-AD3F-4CD8-BFC9-97D1CEA6722E}" v="103" dt="2020-04-20T23:59:44.244"/>
    <p1510:client id="{4A0FA740-F30E-E17C-C619-FD6BDD504343}" v="7" dt="2020-04-21T00:19:40.580"/>
    <p1510:client id="{7D543CD9-C0C8-8C0F-A39B-F6A8296C305C}" v="30" dt="2020-04-20T22:24:53.752"/>
    <p1510:client id="{C73A7576-4CA1-6662-64DE-F23C79A11FFA}" v="36" dt="2020-04-21T00:09:30.7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90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34" Type="http://schemas.openxmlformats.org/officeDocument/2006/relationships/commentAuthors" Target="comment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116EA31B-4045-9B1E-1CB9-8570D25A9959}"/>
    <pc:docChg chg="modSld">
      <pc:chgData name="" userId="" providerId="" clId="Web-{116EA31B-4045-9B1E-1CB9-8570D25A9959}" dt="2020-04-20T21:50:59.534" v="2" actId="20577"/>
      <pc:docMkLst>
        <pc:docMk/>
      </pc:docMkLst>
      <pc:sldChg chg="modSp">
        <pc:chgData name="" userId="" providerId="" clId="Web-{116EA31B-4045-9B1E-1CB9-8570D25A9959}" dt="2020-04-20T21:50:42.174" v="1" actId="20577"/>
        <pc:sldMkLst>
          <pc:docMk/>
          <pc:sldMk cId="3851645686" sldId="262"/>
        </pc:sldMkLst>
        <pc:graphicFrameChg chg="modGraphic">
          <ac:chgData name="" userId="" providerId="" clId="Web-{116EA31B-4045-9B1E-1CB9-8570D25A9959}" dt="2020-04-20T21:50:42.174" v="1" actId="20577"/>
          <ac:graphicFrameMkLst>
            <pc:docMk/>
            <pc:sldMk cId="3851645686" sldId="262"/>
            <ac:graphicFrameMk id="5" creationId="{00000000-0000-0000-0000-000000000000}"/>
          </ac:graphicFrameMkLst>
        </pc:graphicFrameChg>
      </pc:sldChg>
    </pc:docChg>
  </pc:docChgLst>
  <pc:docChgLst>
    <pc:chgData clId="Web-{5F606705-247F-A824-2959-48A53958D884}"/>
    <pc:docChg chg="addSld modSld">
      <pc:chgData name="" userId="" providerId="" clId="Web-{5F606705-247F-A824-2959-48A53958D884}" dt="2020-04-15T23:35:23.651" v="18"/>
      <pc:docMkLst>
        <pc:docMk/>
      </pc:docMkLst>
      <pc:sldChg chg="addSp delSp modSp new">
        <pc:chgData name="" userId="" providerId="" clId="Web-{5F606705-247F-A824-2959-48A53958D884}" dt="2020-04-15T23:35:23.651" v="18"/>
        <pc:sldMkLst>
          <pc:docMk/>
          <pc:sldMk cId="866983389" sldId="296"/>
        </pc:sldMkLst>
        <pc:spChg chg="mod">
          <ac:chgData name="" userId="" providerId="" clId="Web-{5F606705-247F-A824-2959-48A53958D884}" dt="2020-04-15T23:33:13.067" v="14" actId="20577"/>
          <ac:spMkLst>
            <pc:docMk/>
            <pc:sldMk cId="866983389" sldId="296"/>
            <ac:spMk id="2" creationId="{1C7A11E1-35F2-489C-B69D-8782944FA644}"/>
          </ac:spMkLst>
        </pc:spChg>
        <pc:spChg chg="del">
          <ac:chgData name="" userId="" providerId="" clId="Web-{5F606705-247F-A824-2959-48A53958D884}" dt="2020-04-15T23:32:40.237" v="2"/>
          <ac:spMkLst>
            <pc:docMk/>
            <pc:sldMk cId="866983389" sldId="296"/>
            <ac:spMk id="3" creationId="{FA2B7194-7453-4D02-9E89-A39B48492645}"/>
          </ac:spMkLst>
        </pc:spChg>
        <pc:spChg chg="del">
          <ac:chgData name="" userId="" providerId="" clId="Web-{5F606705-247F-A824-2959-48A53958D884}" dt="2020-04-15T23:32:38.253" v="1"/>
          <ac:spMkLst>
            <pc:docMk/>
            <pc:sldMk cId="866983389" sldId="296"/>
            <ac:spMk id="4" creationId="{63A92E03-06EE-4EEB-9E3C-5E5401BB604E}"/>
          </ac:spMkLst>
        </pc:spChg>
        <pc:picChg chg="add mod">
          <ac:chgData name="" userId="" providerId="" clId="Web-{5F606705-247F-A824-2959-48A53958D884}" dt="2020-04-15T23:35:23.651" v="18"/>
          <ac:picMkLst>
            <pc:docMk/>
            <pc:sldMk cId="866983389" sldId="296"/>
            <ac:picMk id="6" creationId="{98AB596C-109D-47A1-BEFF-C26B1D0193E5}"/>
          </ac:picMkLst>
        </pc:picChg>
      </pc:sldChg>
    </pc:docChg>
  </pc:docChgLst>
  <pc:docChgLst>
    <pc:chgData clId="Web-{1B69D156-3A2C-33A5-48F7-E7ABBB52DF59}"/>
    <pc:docChg chg="modSld">
      <pc:chgData name="" userId="" providerId="" clId="Web-{1B69D156-3A2C-33A5-48F7-E7ABBB52DF59}" dt="2020-04-17T01:36:25.575" v="2" actId="20577"/>
      <pc:docMkLst>
        <pc:docMk/>
      </pc:docMkLst>
      <pc:sldChg chg="modSp">
        <pc:chgData name="" userId="" providerId="" clId="Web-{1B69D156-3A2C-33A5-48F7-E7ABBB52DF59}" dt="2020-04-17T01:36:19.309" v="0" actId="20577"/>
        <pc:sldMkLst>
          <pc:docMk/>
          <pc:sldMk cId="736511298" sldId="298"/>
        </pc:sldMkLst>
        <pc:spChg chg="mod">
          <ac:chgData name="" userId="" providerId="" clId="Web-{1B69D156-3A2C-33A5-48F7-E7ABBB52DF59}" dt="2020-04-17T01:36:19.309" v="0" actId="20577"/>
          <ac:spMkLst>
            <pc:docMk/>
            <pc:sldMk cId="736511298" sldId="298"/>
            <ac:spMk id="2" creationId="{ABC95F27-496D-4E2A-BE4C-667390E870C7}"/>
          </ac:spMkLst>
        </pc:spChg>
      </pc:sldChg>
    </pc:docChg>
  </pc:docChgLst>
  <pc:docChgLst>
    <pc:chgData clId="Web-{C73A7576-4CA1-6662-64DE-F23C79A11FFA}"/>
    <pc:docChg chg="modSld">
      <pc:chgData name="" userId="" providerId="" clId="Web-{C73A7576-4CA1-6662-64DE-F23C79A11FFA}" dt="2020-04-21T00:09:30.719" v="35" actId="20577"/>
      <pc:docMkLst>
        <pc:docMk/>
      </pc:docMkLst>
      <pc:sldChg chg="modSp">
        <pc:chgData name="" userId="" providerId="" clId="Web-{C73A7576-4CA1-6662-64DE-F23C79A11FFA}" dt="2020-04-21T00:09:30.719" v="35" actId="20577"/>
        <pc:sldMkLst>
          <pc:docMk/>
          <pc:sldMk cId="836468312" sldId="269"/>
        </pc:sldMkLst>
        <pc:spChg chg="mod">
          <ac:chgData name="" userId="" providerId="" clId="Web-{C73A7576-4CA1-6662-64DE-F23C79A11FFA}" dt="2020-04-21T00:09:30.719" v="35" actId="20577"/>
          <ac:spMkLst>
            <pc:docMk/>
            <pc:sldMk cId="836468312" sldId="269"/>
            <ac:spMk id="8" creationId="{184D5A38-0AC4-4551-94B6-C9B14E3AA98F}"/>
          </ac:spMkLst>
        </pc:spChg>
      </pc:sldChg>
      <pc:sldChg chg="modSp">
        <pc:chgData name="" userId="" providerId="" clId="Web-{C73A7576-4CA1-6662-64DE-F23C79A11FFA}" dt="2020-04-21T00:09:08.561" v="13" actId="20577"/>
        <pc:sldMkLst>
          <pc:docMk/>
          <pc:sldMk cId="4215288940" sldId="291"/>
        </pc:sldMkLst>
        <pc:spChg chg="mod">
          <ac:chgData name="" userId="" providerId="" clId="Web-{C73A7576-4CA1-6662-64DE-F23C79A11FFA}" dt="2020-04-21T00:09:08.561" v="13" actId="20577"/>
          <ac:spMkLst>
            <pc:docMk/>
            <pc:sldMk cId="4215288940" sldId="291"/>
            <ac:spMk id="55" creationId="{7C30EFB5-6286-4BDA-AA8E-650BCA5A08D1}"/>
          </ac:spMkLst>
        </pc:spChg>
      </pc:sldChg>
    </pc:docChg>
  </pc:docChgLst>
  <pc:docChgLst>
    <pc:chgData name="Alexander Lonsdale" userId="4168c4f1-0b88-4a09-a33e-8a17e0264adb" providerId="ADAL" clId="{1BE3F4BB-332F-4F43-8990-11317EE17AE8}"/>
    <pc:docChg chg="modSld">
      <pc:chgData name="Alexander Lonsdale" userId="4168c4f1-0b88-4a09-a33e-8a17e0264adb" providerId="ADAL" clId="{1BE3F4BB-332F-4F43-8990-11317EE17AE8}" dt="2020-04-21T19:37:52.511" v="1441" actId="207"/>
      <pc:docMkLst>
        <pc:docMk/>
      </pc:docMkLst>
      <pc:sldChg chg="modSp">
        <pc:chgData name="Alexander Lonsdale" userId="4168c4f1-0b88-4a09-a33e-8a17e0264adb" providerId="ADAL" clId="{1BE3F4BB-332F-4F43-8990-11317EE17AE8}" dt="2020-04-21T19:23:15.568" v="379" actId="962"/>
        <pc:sldMkLst>
          <pc:docMk/>
          <pc:sldMk cId="1319040438" sldId="261"/>
        </pc:sldMkLst>
        <pc:picChg chg="mod">
          <ac:chgData name="Alexander Lonsdale" userId="4168c4f1-0b88-4a09-a33e-8a17e0264adb" providerId="ADAL" clId="{1BE3F4BB-332F-4F43-8990-11317EE17AE8}" dt="2020-04-21T19:23:15.568" v="379" actId="962"/>
          <ac:picMkLst>
            <pc:docMk/>
            <pc:sldMk cId="1319040438" sldId="261"/>
            <ac:picMk id="5" creationId="{245C7747-9E5F-4F8A-A815-0A5561756AAB}"/>
          </ac:picMkLst>
        </pc:picChg>
      </pc:sldChg>
      <pc:sldChg chg="modSp">
        <pc:chgData name="Alexander Lonsdale" userId="4168c4f1-0b88-4a09-a33e-8a17e0264adb" providerId="ADAL" clId="{1BE3F4BB-332F-4F43-8990-11317EE17AE8}" dt="2020-04-21T19:37:35.901" v="1435" actId="207"/>
        <pc:sldMkLst>
          <pc:docMk/>
          <pc:sldMk cId="982923573" sldId="271"/>
        </pc:sldMkLst>
        <pc:graphicFrameChg chg="mod">
          <ac:chgData name="Alexander Lonsdale" userId="4168c4f1-0b88-4a09-a33e-8a17e0264adb" providerId="ADAL" clId="{1BE3F4BB-332F-4F43-8990-11317EE17AE8}" dt="2020-04-21T19:37:35.901" v="1435" actId="207"/>
          <ac:graphicFrameMkLst>
            <pc:docMk/>
            <pc:sldMk cId="982923573" sldId="271"/>
            <ac:graphicFrameMk id="5" creationId="{A158DB8B-630E-472C-81B1-2A047C0AB6A3}"/>
          </ac:graphicFrameMkLst>
        </pc:graphicFrameChg>
      </pc:sldChg>
      <pc:sldChg chg="modSp">
        <pc:chgData name="Alexander Lonsdale" userId="4168c4f1-0b88-4a09-a33e-8a17e0264adb" providerId="ADAL" clId="{1BE3F4BB-332F-4F43-8990-11317EE17AE8}" dt="2020-04-21T19:37:52.511" v="1441" actId="207"/>
        <pc:sldMkLst>
          <pc:docMk/>
          <pc:sldMk cId="519949397" sldId="272"/>
        </pc:sldMkLst>
        <pc:graphicFrameChg chg="mod">
          <ac:chgData name="Alexander Lonsdale" userId="4168c4f1-0b88-4a09-a33e-8a17e0264adb" providerId="ADAL" clId="{1BE3F4BB-332F-4F43-8990-11317EE17AE8}" dt="2020-04-21T19:37:52.511" v="1441" actId="207"/>
          <ac:graphicFrameMkLst>
            <pc:docMk/>
            <pc:sldMk cId="519949397" sldId="272"/>
            <ac:graphicFrameMk id="7" creationId="{4EEE6D41-ED5A-4A70-B1E0-6DC830E115D7}"/>
          </ac:graphicFrameMkLst>
        </pc:graphicFrameChg>
      </pc:sldChg>
      <pc:sldChg chg="modSp">
        <pc:chgData name="Alexander Lonsdale" userId="4168c4f1-0b88-4a09-a33e-8a17e0264adb" providerId="ADAL" clId="{1BE3F4BB-332F-4F43-8990-11317EE17AE8}" dt="2020-04-21T19:36:47.678" v="1431" actId="207"/>
        <pc:sldMkLst>
          <pc:docMk/>
          <pc:sldMk cId="4215288940" sldId="291"/>
        </pc:sldMkLst>
        <pc:spChg chg="mod">
          <ac:chgData name="Alexander Lonsdale" userId="4168c4f1-0b88-4a09-a33e-8a17e0264adb" providerId="ADAL" clId="{1BE3F4BB-332F-4F43-8990-11317EE17AE8}" dt="2020-04-21T19:26:56.874" v="1388" actId="113"/>
          <ac:spMkLst>
            <pc:docMk/>
            <pc:sldMk cId="4215288940" sldId="291"/>
            <ac:spMk id="6" creationId="{06F41C1C-2D8B-42C5-A988-FE1A66D757D2}"/>
          </ac:spMkLst>
        </pc:spChg>
        <pc:spChg chg="mod">
          <ac:chgData name="Alexander Lonsdale" userId="4168c4f1-0b88-4a09-a33e-8a17e0264adb" providerId="ADAL" clId="{1BE3F4BB-332F-4F43-8990-11317EE17AE8}" dt="2020-04-21T19:28:15.031" v="1399" actId="113"/>
          <ac:spMkLst>
            <pc:docMk/>
            <pc:sldMk cId="4215288940" sldId="291"/>
            <ac:spMk id="38" creationId="{BD0098A0-FCE3-4C5C-BF61-C6BC7A809F39}"/>
          </ac:spMkLst>
        </pc:spChg>
        <pc:spChg chg="mod">
          <ac:chgData name="Alexander Lonsdale" userId="4168c4f1-0b88-4a09-a33e-8a17e0264adb" providerId="ADAL" clId="{1BE3F4BB-332F-4F43-8990-11317EE17AE8}" dt="2020-04-21T19:28:15.031" v="1399" actId="113"/>
          <ac:spMkLst>
            <pc:docMk/>
            <pc:sldMk cId="4215288940" sldId="291"/>
            <ac:spMk id="42" creationId="{ED74D166-8914-40EC-809B-F4D9CA5A43E7}"/>
          </ac:spMkLst>
        </pc:spChg>
        <pc:spChg chg="mod">
          <ac:chgData name="Alexander Lonsdale" userId="4168c4f1-0b88-4a09-a33e-8a17e0264adb" providerId="ADAL" clId="{1BE3F4BB-332F-4F43-8990-11317EE17AE8}" dt="2020-04-21T19:36:47.678" v="1431" actId="207"/>
          <ac:spMkLst>
            <pc:docMk/>
            <pc:sldMk cId="4215288940" sldId="291"/>
            <ac:spMk id="43" creationId="{5C531AB2-44B6-4280-A32D-672A1A9E5FBB}"/>
          </ac:spMkLst>
        </pc:spChg>
        <pc:spChg chg="mod">
          <ac:chgData name="Alexander Lonsdale" userId="4168c4f1-0b88-4a09-a33e-8a17e0264adb" providerId="ADAL" clId="{1BE3F4BB-332F-4F43-8990-11317EE17AE8}" dt="2020-04-21T19:36:36.884" v="1427" actId="207"/>
          <ac:spMkLst>
            <pc:docMk/>
            <pc:sldMk cId="4215288940" sldId="291"/>
            <ac:spMk id="44" creationId="{115D4151-FAAF-4598-B0F0-72E106F06AF9}"/>
          </ac:spMkLst>
        </pc:spChg>
        <pc:spChg chg="mod">
          <ac:chgData name="Alexander Lonsdale" userId="4168c4f1-0b88-4a09-a33e-8a17e0264adb" providerId="ADAL" clId="{1BE3F4BB-332F-4F43-8990-11317EE17AE8}" dt="2020-04-21T19:36:40.982" v="1428" actId="207"/>
          <ac:spMkLst>
            <pc:docMk/>
            <pc:sldMk cId="4215288940" sldId="291"/>
            <ac:spMk id="45" creationId="{F24F0678-69F4-4DDA-9F3F-46076D931D6A}"/>
          </ac:spMkLst>
        </pc:spChg>
        <pc:spChg chg="mod">
          <ac:chgData name="Alexander Lonsdale" userId="4168c4f1-0b88-4a09-a33e-8a17e0264adb" providerId="ADAL" clId="{1BE3F4BB-332F-4F43-8990-11317EE17AE8}" dt="2020-04-21T19:36:43.845" v="1429" actId="207"/>
          <ac:spMkLst>
            <pc:docMk/>
            <pc:sldMk cId="4215288940" sldId="291"/>
            <ac:spMk id="46" creationId="{4B1217FB-773A-447C-861B-0FD86057BC70}"/>
          </ac:spMkLst>
        </pc:spChg>
        <pc:spChg chg="mod">
          <ac:chgData name="Alexander Lonsdale" userId="4168c4f1-0b88-4a09-a33e-8a17e0264adb" providerId="ADAL" clId="{1BE3F4BB-332F-4F43-8990-11317EE17AE8}" dt="2020-04-21T19:36:45.706" v="1430" actId="207"/>
          <ac:spMkLst>
            <pc:docMk/>
            <pc:sldMk cId="4215288940" sldId="291"/>
            <ac:spMk id="47" creationId="{32D04C99-F5DD-4EC7-B269-163F67F59163}"/>
          </ac:spMkLst>
        </pc:spChg>
        <pc:spChg chg="mod">
          <ac:chgData name="Alexander Lonsdale" userId="4168c4f1-0b88-4a09-a33e-8a17e0264adb" providerId="ADAL" clId="{1BE3F4BB-332F-4F43-8990-11317EE17AE8}" dt="2020-04-21T19:28:15.031" v="1399" actId="113"/>
          <ac:spMkLst>
            <pc:docMk/>
            <pc:sldMk cId="4215288940" sldId="291"/>
            <ac:spMk id="48" creationId="{06655D70-AEFC-4BCD-8ED0-4780A5603150}"/>
          </ac:spMkLst>
        </pc:spChg>
        <pc:spChg chg="mod">
          <ac:chgData name="Alexander Lonsdale" userId="4168c4f1-0b88-4a09-a33e-8a17e0264adb" providerId="ADAL" clId="{1BE3F4BB-332F-4F43-8990-11317EE17AE8}" dt="2020-04-21T19:28:15.031" v="1399" actId="113"/>
          <ac:spMkLst>
            <pc:docMk/>
            <pc:sldMk cId="4215288940" sldId="291"/>
            <ac:spMk id="49" creationId="{ED7A8583-AC80-45D3-B01A-D1D8E5F99778}"/>
          </ac:spMkLst>
        </pc:spChg>
        <pc:spChg chg="mod">
          <ac:chgData name="Alexander Lonsdale" userId="4168c4f1-0b88-4a09-a33e-8a17e0264adb" providerId="ADAL" clId="{1BE3F4BB-332F-4F43-8990-11317EE17AE8}" dt="2020-04-21T19:28:15.031" v="1399" actId="113"/>
          <ac:spMkLst>
            <pc:docMk/>
            <pc:sldMk cId="4215288940" sldId="291"/>
            <ac:spMk id="50" creationId="{834D8CA7-670C-45B4-9370-673FA12050F6}"/>
          </ac:spMkLst>
        </pc:spChg>
        <pc:spChg chg="mod">
          <ac:chgData name="Alexander Lonsdale" userId="4168c4f1-0b88-4a09-a33e-8a17e0264adb" providerId="ADAL" clId="{1BE3F4BB-332F-4F43-8990-11317EE17AE8}" dt="2020-04-21T19:28:15.031" v="1399" actId="113"/>
          <ac:spMkLst>
            <pc:docMk/>
            <pc:sldMk cId="4215288940" sldId="291"/>
            <ac:spMk id="51" creationId="{3BC7D539-5F62-40D0-AE50-389A38C9EB9E}"/>
          </ac:spMkLst>
        </pc:spChg>
        <pc:spChg chg="mod">
          <ac:chgData name="Alexander Lonsdale" userId="4168c4f1-0b88-4a09-a33e-8a17e0264adb" providerId="ADAL" clId="{1BE3F4BB-332F-4F43-8990-11317EE17AE8}" dt="2020-04-21T19:28:15.031" v="1399" actId="113"/>
          <ac:spMkLst>
            <pc:docMk/>
            <pc:sldMk cId="4215288940" sldId="291"/>
            <ac:spMk id="52" creationId="{0A0740FA-8F3A-4BF0-8142-A5B7866EF428}"/>
          </ac:spMkLst>
        </pc:spChg>
        <pc:spChg chg="mod">
          <ac:chgData name="Alexander Lonsdale" userId="4168c4f1-0b88-4a09-a33e-8a17e0264adb" providerId="ADAL" clId="{1BE3F4BB-332F-4F43-8990-11317EE17AE8}" dt="2020-04-21T19:28:15.031" v="1399" actId="113"/>
          <ac:spMkLst>
            <pc:docMk/>
            <pc:sldMk cId="4215288940" sldId="291"/>
            <ac:spMk id="53" creationId="{0325B1E5-0DB2-4833-BF74-5132B7ECCB54}"/>
          </ac:spMkLst>
        </pc:spChg>
        <pc:spChg chg="mod">
          <ac:chgData name="Alexander Lonsdale" userId="4168c4f1-0b88-4a09-a33e-8a17e0264adb" providerId="ADAL" clId="{1BE3F4BB-332F-4F43-8990-11317EE17AE8}" dt="2020-04-21T19:28:15.031" v="1399" actId="113"/>
          <ac:spMkLst>
            <pc:docMk/>
            <pc:sldMk cId="4215288940" sldId="291"/>
            <ac:spMk id="54" creationId="{B9346B6F-6ED0-4942-9E80-ECD2F3CB2EC5}"/>
          </ac:spMkLst>
        </pc:spChg>
      </pc:sldChg>
      <pc:sldChg chg="modSp">
        <pc:chgData name="Alexander Lonsdale" userId="4168c4f1-0b88-4a09-a33e-8a17e0264adb" providerId="ADAL" clId="{1BE3F4BB-332F-4F43-8990-11317EE17AE8}" dt="2020-04-21T19:24:35.719" v="879" actId="962"/>
        <pc:sldMkLst>
          <pc:docMk/>
          <pc:sldMk cId="1447178651" sldId="297"/>
        </pc:sldMkLst>
        <pc:picChg chg="mod">
          <ac:chgData name="Alexander Lonsdale" userId="4168c4f1-0b88-4a09-a33e-8a17e0264adb" providerId="ADAL" clId="{1BE3F4BB-332F-4F43-8990-11317EE17AE8}" dt="2020-04-21T19:24:35.719" v="879" actId="962"/>
          <ac:picMkLst>
            <pc:docMk/>
            <pc:sldMk cId="1447178651" sldId="297"/>
            <ac:picMk id="9" creationId="{48CCECD5-AB7E-482B-BE44-641603B8BCAB}"/>
          </ac:picMkLst>
        </pc:picChg>
      </pc:sldChg>
    </pc:docChg>
  </pc:docChgLst>
  <pc:docChgLst>
    <pc:chgData clId="Web-{3D30664F-CC67-5E00-9D99-FB3224F0EADC}"/>
    <pc:docChg chg="modSld">
      <pc:chgData name="" userId="" providerId="" clId="Web-{3D30664F-CC67-5E00-9D99-FB3224F0EADC}" dt="2020-04-14T18:17:45.622" v="20"/>
      <pc:docMkLst>
        <pc:docMk/>
      </pc:docMkLst>
      <pc:sldChg chg="addSp delSp modSp">
        <pc:chgData name="" userId="" providerId="" clId="Web-{3D30664F-CC67-5E00-9D99-FB3224F0EADC}" dt="2020-04-14T18:17:45.622" v="20"/>
        <pc:sldMkLst>
          <pc:docMk/>
          <pc:sldMk cId="1975939034" sldId="256"/>
        </pc:sldMkLst>
        <pc:picChg chg="add del mod">
          <ac:chgData name="" userId="" providerId="" clId="Web-{3D30664F-CC67-5E00-9D99-FB3224F0EADC}" dt="2020-04-14T18:17:23.981" v="18"/>
          <ac:picMkLst>
            <pc:docMk/>
            <pc:sldMk cId="1975939034" sldId="256"/>
            <ac:picMk id="2" creationId="{2FA015D5-3F79-41B9-9302-5BAD5570D33C}"/>
          </ac:picMkLst>
        </pc:picChg>
        <pc:picChg chg="add del mod">
          <ac:chgData name="" userId="" providerId="" clId="Web-{3D30664F-CC67-5E00-9D99-FB3224F0EADC}" dt="2020-04-14T18:17:45.622" v="20"/>
          <ac:picMkLst>
            <pc:docMk/>
            <pc:sldMk cId="1975939034" sldId="256"/>
            <ac:picMk id="6" creationId="{B7A5C9A3-04C7-463E-B3D7-67C3DAFF9452}"/>
          </ac:picMkLst>
        </pc:picChg>
      </pc:sldChg>
      <pc:sldChg chg="addSp delSp modSp">
        <pc:chgData name="" userId="" providerId="" clId="Web-{3D30664F-CC67-5E00-9D99-FB3224F0EADC}" dt="2020-04-14T17:01:58.321" v="16" actId="1076"/>
        <pc:sldMkLst>
          <pc:docMk/>
          <pc:sldMk cId="519949397" sldId="272"/>
        </pc:sldMkLst>
        <pc:spChg chg="add del mod">
          <ac:chgData name="" userId="" providerId="" clId="Web-{3D30664F-CC67-5E00-9D99-FB3224F0EADC}" dt="2020-04-14T16:57:59.772" v="9"/>
          <ac:spMkLst>
            <pc:docMk/>
            <pc:sldMk cId="519949397" sldId="272"/>
            <ac:spMk id="192" creationId="{45F33B17-EC7C-4D7D-99E6-B74AB57D016F}"/>
          </ac:spMkLst>
        </pc:spChg>
        <pc:spChg chg="add del mod">
          <ac:chgData name="" userId="" providerId="" clId="Web-{3D30664F-CC67-5E00-9D99-FB3224F0EADC}" dt="2020-04-14T17:01:56.852" v="14"/>
          <ac:spMkLst>
            <pc:docMk/>
            <pc:sldMk cId="519949397" sldId="272"/>
            <ac:spMk id="196" creationId="{DE284BC9-493F-40C9-91E3-DD294468EC91}"/>
          </ac:spMkLst>
        </pc:spChg>
        <pc:graphicFrameChg chg="del mod modGraphic">
          <ac:chgData name="" userId="" providerId="" clId="Web-{3D30664F-CC67-5E00-9D99-FB3224F0EADC}" dt="2020-04-14T16:57:57.272" v="8"/>
          <ac:graphicFrameMkLst>
            <pc:docMk/>
            <pc:sldMk cId="519949397" sldId="272"/>
            <ac:graphicFrameMk id="5" creationId="{F8A1AC88-D445-4980-8857-6EA7F7EC490B}"/>
          </ac:graphicFrameMkLst>
        </pc:graphicFrameChg>
        <pc:picChg chg="add del mod ord">
          <ac:chgData name="" userId="" providerId="" clId="Web-{3D30664F-CC67-5E00-9D99-FB3224F0EADC}" dt="2020-04-14T17:01:48.414" v="13"/>
          <ac:picMkLst>
            <pc:docMk/>
            <pc:sldMk cId="519949397" sldId="272"/>
            <ac:picMk id="193" creationId="{2D86DB8A-30F5-4E5C-9DB3-F9DA2F6EB28D}"/>
          </ac:picMkLst>
        </pc:picChg>
        <pc:picChg chg="add mod ord">
          <ac:chgData name="" userId="" providerId="" clId="Web-{3D30664F-CC67-5E00-9D99-FB3224F0EADC}" dt="2020-04-14T17:01:58.321" v="16" actId="1076"/>
          <ac:picMkLst>
            <pc:docMk/>
            <pc:sldMk cId="519949397" sldId="272"/>
            <ac:picMk id="197" creationId="{DA7D7B84-7D65-4BF2-9EDB-1C866A935F6F}"/>
          </ac:picMkLst>
        </pc:picChg>
      </pc:sldChg>
    </pc:docChg>
  </pc:docChgLst>
  <pc:docChgLst>
    <pc:chgData clId="Web-{2AC89C07-1B10-3C6A-592B-D7901F0534C4}"/>
    <pc:docChg chg="addSld modSld">
      <pc:chgData name="" userId="" providerId="" clId="Web-{2AC89C07-1B10-3C6A-592B-D7901F0534C4}" dt="2020-04-14T00:30:51.590" v="212" actId="20577"/>
      <pc:docMkLst>
        <pc:docMk/>
      </pc:docMkLst>
      <pc:sldChg chg="modSp">
        <pc:chgData name="" userId="" providerId="" clId="Web-{2AC89C07-1B10-3C6A-592B-D7901F0534C4}" dt="2020-04-14T00:30:49.168" v="210" actId="20577"/>
        <pc:sldMkLst>
          <pc:docMk/>
          <pc:sldMk cId="1180896212" sldId="277"/>
        </pc:sldMkLst>
        <pc:spChg chg="mod">
          <ac:chgData name="" userId="" providerId="" clId="Web-{2AC89C07-1B10-3C6A-592B-D7901F0534C4}" dt="2020-04-14T00:30:49.168" v="210" actId="20577"/>
          <ac:spMkLst>
            <pc:docMk/>
            <pc:sldMk cId="1180896212" sldId="277"/>
            <ac:spMk id="3" creationId="{004BBA7B-8F83-49D7-945C-E39068F7C3EC}"/>
          </ac:spMkLst>
        </pc:spChg>
      </pc:sldChg>
      <pc:sldChg chg="modSp">
        <pc:chgData name="" userId="" providerId="" clId="Web-{2AC89C07-1B10-3C6A-592B-D7901F0534C4}" dt="2020-04-14T00:05:45.593" v="205" actId="20577"/>
        <pc:sldMkLst>
          <pc:docMk/>
          <pc:sldMk cId="1486192951" sldId="289"/>
        </pc:sldMkLst>
        <pc:spChg chg="mod">
          <ac:chgData name="" userId="" providerId="" clId="Web-{2AC89C07-1B10-3C6A-592B-D7901F0534C4}" dt="2020-04-14T00:05:45.593" v="205" actId="20577"/>
          <ac:spMkLst>
            <pc:docMk/>
            <pc:sldMk cId="1486192951" sldId="289"/>
            <ac:spMk id="3" creationId="{204940DD-E0F3-4028-8100-7F41C9909CAF}"/>
          </ac:spMkLst>
        </pc:spChg>
      </pc:sldChg>
      <pc:sldChg chg="delSp modSp new">
        <pc:chgData name="" userId="" providerId="" clId="Web-{2AC89C07-1B10-3C6A-592B-D7901F0534C4}" dt="2020-04-13T23:33:18.361" v="199" actId="20577"/>
        <pc:sldMkLst>
          <pc:docMk/>
          <pc:sldMk cId="491091421" sldId="294"/>
        </pc:sldMkLst>
        <pc:spChg chg="mod">
          <ac:chgData name="" userId="" providerId="" clId="Web-{2AC89C07-1B10-3C6A-592B-D7901F0534C4}" dt="2020-04-13T23:28:09.710" v="136" actId="20577"/>
          <ac:spMkLst>
            <pc:docMk/>
            <pc:sldMk cId="491091421" sldId="294"/>
            <ac:spMk id="2" creationId="{B77DEAD8-10E5-49C2-A102-3E67993FF633}"/>
          </ac:spMkLst>
        </pc:spChg>
        <pc:spChg chg="del">
          <ac:chgData name="" userId="" providerId="" clId="Web-{2AC89C07-1B10-3C6A-592B-D7901F0534C4}" dt="2020-04-13T23:25:41.207" v="1"/>
          <ac:spMkLst>
            <pc:docMk/>
            <pc:sldMk cId="491091421" sldId="294"/>
            <ac:spMk id="3" creationId="{930B3308-5AB1-40A7-BBB2-CAFF06DA0829}"/>
          </ac:spMkLst>
        </pc:spChg>
        <pc:spChg chg="mod">
          <ac:chgData name="" userId="" providerId="" clId="Web-{2AC89C07-1B10-3C6A-592B-D7901F0534C4}" dt="2020-04-13T23:33:18.361" v="199" actId="20577"/>
          <ac:spMkLst>
            <pc:docMk/>
            <pc:sldMk cId="491091421" sldId="294"/>
            <ac:spMk id="4" creationId="{C619A435-CA0D-4E9D-80FD-2B665810ED12}"/>
          </ac:spMkLst>
        </pc:spChg>
      </pc:sldChg>
    </pc:docChg>
  </pc:docChgLst>
  <pc:docChgLst>
    <pc:chgData name="Javanbakht, Heidi@Energy" userId="ad09330e-7c38-4997-818f-7e170c514e27" providerId="ADAL" clId="{27B8F022-052B-40FE-887E-5C87F9AF0E2C}"/>
    <pc:docChg chg="modMainMaster">
      <pc:chgData name="Javanbakht, Heidi@Energy" userId="ad09330e-7c38-4997-818f-7e170c514e27" providerId="ADAL" clId="{27B8F022-052B-40FE-887E-5C87F9AF0E2C}" dt="2020-04-21T15:22:52.774" v="1" actId="207"/>
      <pc:docMkLst>
        <pc:docMk/>
      </pc:docMkLst>
      <pc:sldMasterChg chg="modSp">
        <pc:chgData name="Javanbakht, Heidi@Energy" userId="ad09330e-7c38-4997-818f-7e170c514e27" providerId="ADAL" clId="{27B8F022-052B-40FE-887E-5C87F9AF0E2C}" dt="2020-04-21T15:22:52.774" v="1" actId="207"/>
        <pc:sldMasterMkLst>
          <pc:docMk/>
          <pc:sldMasterMk cId="1749497046" sldId="2147483671"/>
        </pc:sldMasterMkLst>
        <pc:spChg chg="mod">
          <ac:chgData name="Javanbakht, Heidi@Energy" userId="ad09330e-7c38-4997-818f-7e170c514e27" providerId="ADAL" clId="{27B8F022-052B-40FE-887E-5C87F9AF0E2C}" dt="2020-04-21T15:22:52.774" v="1" actId="207"/>
          <ac:spMkLst>
            <pc:docMk/>
            <pc:sldMasterMk cId="1749497046" sldId="2147483671"/>
            <ac:spMk id="6" creationId="{00000000-0000-0000-0000-000000000000}"/>
          </ac:spMkLst>
        </pc:spChg>
      </pc:sldMasterChg>
    </pc:docChg>
  </pc:docChgLst>
  <pc:docChgLst>
    <pc:chgData clId="Web-{4A0FA740-F30E-E17C-C619-FD6BDD504343}"/>
    <pc:docChg chg="modSld">
      <pc:chgData name="" userId="" providerId="" clId="Web-{4A0FA740-F30E-E17C-C619-FD6BDD504343}" dt="2020-04-21T00:19:40.580" v="6" actId="1076"/>
      <pc:docMkLst>
        <pc:docMk/>
      </pc:docMkLst>
      <pc:sldChg chg="modSp">
        <pc:chgData name="" userId="" providerId="" clId="Web-{4A0FA740-F30E-E17C-C619-FD6BDD504343}" dt="2020-04-21T00:19:40.580" v="6" actId="1076"/>
        <pc:sldMkLst>
          <pc:docMk/>
          <pc:sldMk cId="4215288940" sldId="291"/>
        </pc:sldMkLst>
        <pc:spChg chg="mod">
          <ac:chgData name="" userId="" providerId="" clId="Web-{4A0FA740-F30E-E17C-C619-FD6BDD504343}" dt="2020-04-21T00:19:40.580" v="6" actId="1076"/>
          <ac:spMkLst>
            <pc:docMk/>
            <pc:sldMk cId="4215288940" sldId="291"/>
            <ac:spMk id="6" creationId="{06F41C1C-2D8B-42C5-A988-FE1A66D757D2}"/>
          </ac:spMkLst>
        </pc:spChg>
      </pc:sldChg>
    </pc:docChg>
  </pc:docChgLst>
  <pc:docChgLst>
    <pc:chgData clId="Web-{8E5B89A0-986E-6C80-55F9-539059AE4D9D}"/>
    <pc:docChg chg="addSld modSld">
      <pc:chgData name="" userId="" providerId="" clId="Web-{8E5B89A0-986E-6C80-55F9-539059AE4D9D}" dt="2020-04-17T01:32:15.161" v="89"/>
      <pc:docMkLst>
        <pc:docMk/>
      </pc:docMkLst>
      <pc:sldChg chg="addSp delSp modSp new">
        <pc:chgData name="" userId="" providerId="" clId="Web-{8E5B89A0-986E-6C80-55F9-539059AE4D9D}" dt="2020-04-17T01:31:03.676" v="80" actId="1076"/>
        <pc:sldMkLst>
          <pc:docMk/>
          <pc:sldMk cId="1447178651" sldId="297"/>
        </pc:sldMkLst>
        <pc:spChg chg="mod">
          <ac:chgData name="" userId="" providerId="" clId="Web-{8E5B89A0-986E-6C80-55F9-539059AE4D9D}" dt="2020-04-17T01:20:07.200" v="42" actId="20577"/>
          <ac:spMkLst>
            <pc:docMk/>
            <pc:sldMk cId="1447178651" sldId="297"/>
            <ac:spMk id="2" creationId="{D20A0C96-35B3-4217-BEDD-C4F9FE290E53}"/>
          </ac:spMkLst>
        </pc:spChg>
        <pc:spChg chg="del">
          <ac:chgData name="" userId="" providerId="" clId="Web-{8E5B89A0-986E-6C80-55F9-539059AE4D9D}" dt="2020-04-17T01:20:11.325" v="44"/>
          <ac:spMkLst>
            <pc:docMk/>
            <pc:sldMk cId="1447178651" sldId="297"/>
            <ac:spMk id="3" creationId="{12EF3E5B-F446-4797-9D84-E04705921F87}"/>
          </ac:spMkLst>
        </pc:spChg>
        <pc:picChg chg="add del mod">
          <ac:chgData name="" userId="" providerId="" clId="Web-{8E5B89A0-986E-6C80-55F9-539059AE4D9D}" dt="2020-04-17T01:21:16.686" v="49"/>
          <ac:picMkLst>
            <pc:docMk/>
            <pc:sldMk cId="1447178651" sldId="297"/>
            <ac:picMk id="5" creationId="{F64F3B2B-3F84-4C0F-9745-EB67CE8D5973}"/>
          </ac:picMkLst>
        </pc:picChg>
        <pc:picChg chg="add del mod">
          <ac:chgData name="" userId="" providerId="" clId="Web-{8E5B89A0-986E-6C80-55F9-539059AE4D9D}" dt="2020-04-17T01:30:45.925" v="76"/>
          <ac:picMkLst>
            <pc:docMk/>
            <pc:sldMk cId="1447178651" sldId="297"/>
            <ac:picMk id="7" creationId="{C468B4D0-7237-4062-A920-B1780745342F}"/>
          </ac:picMkLst>
        </pc:picChg>
        <pc:picChg chg="add mod">
          <ac:chgData name="" userId="" providerId="" clId="Web-{8E5B89A0-986E-6C80-55F9-539059AE4D9D}" dt="2020-04-17T01:31:03.676" v="80" actId="1076"/>
          <ac:picMkLst>
            <pc:docMk/>
            <pc:sldMk cId="1447178651" sldId="297"/>
            <ac:picMk id="9" creationId="{48CCECD5-AB7E-482B-BE44-641603B8BCAB}"/>
          </ac:picMkLst>
        </pc:picChg>
      </pc:sldChg>
      <pc:sldChg chg="addSp delSp modSp new">
        <pc:chgData name="" userId="" providerId="" clId="Web-{8E5B89A0-986E-6C80-55F9-539059AE4D9D}" dt="2020-04-17T01:32:15.161" v="89"/>
        <pc:sldMkLst>
          <pc:docMk/>
          <pc:sldMk cId="736511298" sldId="298"/>
        </pc:sldMkLst>
        <pc:spChg chg="mod">
          <ac:chgData name="" userId="" providerId="" clId="Web-{8E5B89A0-986E-6C80-55F9-539059AE4D9D}" dt="2020-04-17T01:31:34.332" v="86" actId="20577"/>
          <ac:spMkLst>
            <pc:docMk/>
            <pc:sldMk cId="736511298" sldId="298"/>
            <ac:spMk id="2" creationId="{ABC95F27-496D-4E2A-BE4C-667390E870C7}"/>
          </ac:spMkLst>
        </pc:spChg>
        <pc:spChg chg="del">
          <ac:chgData name="" userId="" providerId="" clId="Web-{8E5B89A0-986E-6C80-55F9-539059AE4D9D}" dt="2020-04-17T01:23:13.878" v="66"/>
          <ac:spMkLst>
            <pc:docMk/>
            <pc:sldMk cId="736511298" sldId="298"/>
            <ac:spMk id="3" creationId="{94569D72-C1B7-4E18-8C55-DBEF9049B485}"/>
          </ac:spMkLst>
        </pc:spChg>
        <pc:picChg chg="add del mod">
          <ac:chgData name="" userId="" providerId="" clId="Web-{8E5B89A0-986E-6C80-55F9-539059AE4D9D}" dt="2020-04-17T01:27:45.092" v="71"/>
          <ac:picMkLst>
            <pc:docMk/>
            <pc:sldMk cId="736511298" sldId="298"/>
            <ac:picMk id="5" creationId="{52C73D67-1D73-41DE-9E81-6F9D27DB8FC9}"/>
          </ac:picMkLst>
        </pc:picChg>
        <pc:picChg chg="add mod">
          <ac:chgData name="" userId="" providerId="" clId="Web-{8E5B89A0-986E-6C80-55F9-539059AE4D9D}" dt="2020-04-17T01:32:15.161" v="89"/>
          <ac:picMkLst>
            <pc:docMk/>
            <pc:sldMk cId="736511298" sldId="298"/>
            <ac:picMk id="7" creationId="{F43490AB-BE3B-48A3-A059-3CA9B1BAD93A}"/>
          </ac:picMkLst>
        </pc:picChg>
      </pc:sldChg>
    </pc:docChg>
  </pc:docChgLst>
  <pc:docChgLst>
    <pc:chgData clId="Web-{3753106D-449C-E9A0-5620-D6919A72A6FB}"/>
    <pc:docChg chg="delSld modSld">
      <pc:chgData name="" userId="" providerId="" clId="Web-{3753106D-449C-E9A0-5620-D6919A72A6FB}" dt="2020-04-17T19:28:02.069" v="540" actId="20577"/>
      <pc:docMkLst>
        <pc:docMk/>
      </pc:docMkLst>
      <pc:sldChg chg="addSp modSp">
        <pc:chgData name="" userId="" providerId="" clId="Web-{3753106D-449C-E9A0-5620-D6919A72A6FB}" dt="2020-04-17T19:04:41.660" v="4" actId="1076"/>
        <pc:sldMkLst>
          <pc:docMk/>
          <pc:sldMk cId="1319040438" sldId="261"/>
        </pc:sldMkLst>
        <pc:picChg chg="add mod">
          <ac:chgData name="" userId="" providerId="" clId="Web-{3753106D-449C-E9A0-5620-D6919A72A6FB}" dt="2020-04-17T19:04:41.660" v="4" actId="1076"/>
          <ac:picMkLst>
            <pc:docMk/>
            <pc:sldMk cId="1319040438" sldId="261"/>
            <ac:picMk id="5" creationId="{245C7747-9E5F-4F8A-A815-0A5561756AAB}"/>
          </ac:picMkLst>
        </pc:picChg>
      </pc:sldChg>
      <pc:sldChg chg="modSp">
        <pc:chgData name="" userId="" providerId="" clId="Web-{3753106D-449C-E9A0-5620-D6919A72A6FB}" dt="2020-04-17T19:21:36.745" v="534" actId="1076"/>
        <pc:sldMkLst>
          <pc:docMk/>
          <pc:sldMk cId="711656043" sldId="274"/>
        </pc:sldMkLst>
        <pc:spChg chg="mod">
          <ac:chgData name="" userId="" providerId="" clId="Web-{3753106D-449C-E9A0-5620-D6919A72A6FB}" dt="2020-04-17T19:21:36.745" v="534" actId="1076"/>
          <ac:spMkLst>
            <pc:docMk/>
            <pc:sldMk cId="711656043" sldId="274"/>
            <ac:spMk id="3" creationId="{1890E0C8-8355-493A-B6F6-096C5E13552D}"/>
          </ac:spMkLst>
        </pc:spChg>
      </pc:sldChg>
      <pc:sldChg chg="modSp">
        <pc:chgData name="" userId="" providerId="" clId="Web-{3753106D-449C-E9A0-5620-D6919A72A6FB}" dt="2020-04-17T19:21:45.496" v="535" actId="1076"/>
        <pc:sldMkLst>
          <pc:docMk/>
          <pc:sldMk cId="1180896212" sldId="277"/>
        </pc:sldMkLst>
        <pc:spChg chg="mod">
          <ac:chgData name="" userId="" providerId="" clId="Web-{3753106D-449C-E9A0-5620-D6919A72A6FB}" dt="2020-04-17T19:21:45.496" v="535" actId="1076"/>
          <ac:spMkLst>
            <pc:docMk/>
            <pc:sldMk cId="1180896212" sldId="277"/>
            <ac:spMk id="3" creationId="{004BBA7B-8F83-49D7-945C-E39068F7C3EC}"/>
          </ac:spMkLst>
        </pc:spChg>
      </pc:sldChg>
      <pc:sldChg chg="delSp del">
        <pc:chgData name="" userId="" providerId="" clId="Web-{3753106D-449C-E9A0-5620-D6919A72A6FB}" dt="2020-04-17T19:04:50.832" v="5"/>
        <pc:sldMkLst>
          <pc:docMk/>
          <pc:sldMk cId="866983389" sldId="296"/>
        </pc:sldMkLst>
        <pc:picChg chg="del">
          <ac:chgData name="" userId="" providerId="" clId="Web-{3753106D-449C-E9A0-5620-D6919A72A6FB}" dt="2020-04-17T19:03:49.375" v="0"/>
          <ac:picMkLst>
            <pc:docMk/>
            <pc:sldMk cId="866983389" sldId="296"/>
            <ac:picMk id="6" creationId="{98AB596C-109D-47A1-BEFF-C26B1D0193E5}"/>
          </ac:picMkLst>
        </pc:picChg>
      </pc:sldChg>
      <pc:sldChg chg="modSp">
        <pc:chgData name="" userId="" providerId="" clId="Web-{3753106D-449C-E9A0-5620-D6919A72A6FB}" dt="2020-04-17T19:28:00.256" v="538" actId="20577"/>
        <pc:sldMkLst>
          <pc:docMk/>
          <pc:sldMk cId="620053570" sldId="299"/>
        </pc:sldMkLst>
        <pc:spChg chg="mod">
          <ac:chgData name="" userId="" providerId="" clId="Web-{3753106D-449C-E9A0-5620-D6919A72A6FB}" dt="2020-04-17T19:08:11.674" v="18" actId="20577"/>
          <ac:spMkLst>
            <pc:docMk/>
            <pc:sldMk cId="620053570" sldId="299"/>
            <ac:spMk id="8" creationId="{B1693E01-CF56-4AB6-8C14-B007B9F04377}"/>
          </ac:spMkLst>
        </pc:spChg>
        <pc:spChg chg="mod">
          <ac:chgData name="" userId="" providerId="" clId="Web-{3753106D-449C-E9A0-5620-D6919A72A6FB}" dt="2020-04-17T19:28:00.256" v="538" actId="20577"/>
          <ac:spMkLst>
            <pc:docMk/>
            <pc:sldMk cId="620053570" sldId="299"/>
            <ac:spMk id="9" creationId="{E100459B-55A4-4AAF-9B7A-F78BDCCE3625}"/>
          </ac:spMkLst>
        </pc:spChg>
      </pc:sldChg>
    </pc:docChg>
  </pc:docChgLst>
  <pc:docChgLst>
    <pc:chgData clId="Web-{FECCAA7C-5A32-7B8D-3B8D-589091677943}"/>
    <pc:docChg chg="modSld">
      <pc:chgData name="" userId="" providerId="" clId="Web-{FECCAA7C-5A32-7B8D-3B8D-589091677943}" dt="2020-04-15T16:54:23.214" v="29"/>
      <pc:docMkLst>
        <pc:docMk/>
      </pc:docMkLst>
      <pc:sldChg chg="delSp">
        <pc:chgData name="" userId="" providerId="" clId="Web-{FECCAA7C-5A32-7B8D-3B8D-589091677943}" dt="2020-04-15T16:53:40.431" v="27"/>
        <pc:sldMkLst>
          <pc:docMk/>
          <pc:sldMk cId="1319040438" sldId="261"/>
        </pc:sldMkLst>
        <pc:picChg chg="del">
          <ac:chgData name="" userId="" providerId="" clId="Web-{FECCAA7C-5A32-7B8D-3B8D-589091677943}" dt="2020-04-15T16:53:40.431" v="27"/>
          <ac:picMkLst>
            <pc:docMk/>
            <pc:sldMk cId="1319040438" sldId="261"/>
            <ac:picMk id="11" creationId="{00000000-0000-0000-0000-000000000000}"/>
          </ac:picMkLst>
        </pc:picChg>
      </pc:sldChg>
      <pc:sldChg chg="modSp">
        <pc:chgData name="" userId="" providerId="" clId="Web-{FECCAA7C-5A32-7B8D-3B8D-589091677943}" dt="2020-04-15T16:33:44.201" v="4"/>
        <pc:sldMkLst>
          <pc:docMk/>
          <pc:sldMk cId="3851645686" sldId="262"/>
        </pc:sldMkLst>
        <pc:graphicFrameChg chg="mod">
          <ac:chgData name="" userId="" providerId="" clId="Web-{FECCAA7C-5A32-7B8D-3B8D-589091677943}" dt="2020-04-15T16:33:44.201" v="4"/>
          <ac:graphicFrameMkLst>
            <pc:docMk/>
            <pc:sldMk cId="3851645686" sldId="262"/>
            <ac:graphicFrameMk id="5" creationId="{00000000-0000-0000-0000-000000000000}"/>
          </ac:graphicFrameMkLst>
        </pc:graphicFrameChg>
      </pc:sldChg>
      <pc:sldChg chg="modSp">
        <pc:chgData name="" userId="" providerId="" clId="Web-{FECCAA7C-5A32-7B8D-3B8D-589091677943}" dt="2020-04-15T16:54:23.214" v="29"/>
        <pc:sldMkLst>
          <pc:docMk/>
          <pc:sldMk cId="836468312" sldId="269"/>
        </pc:sldMkLst>
        <pc:picChg chg="mod">
          <ac:chgData name="" userId="" providerId="" clId="Web-{FECCAA7C-5A32-7B8D-3B8D-589091677943}" dt="2020-04-15T16:35:55.578" v="6"/>
          <ac:picMkLst>
            <pc:docMk/>
            <pc:sldMk cId="836468312" sldId="269"/>
            <ac:picMk id="6" creationId="{F3F5FDA4-627E-4E48-B2AE-07DB26E0C5EB}"/>
          </ac:picMkLst>
        </pc:picChg>
        <pc:picChg chg="mod">
          <ac:chgData name="" userId="" providerId="" clId="Web-{FECCAA7C-5A32-7B8D-3B8D-589091677943}" dt="2020-04-15T16:54:23.214" v="29"/>
          <ac:picMkLst>
            <pc:docMk/>
            <pc:sldMk cId="836468312" sldId="269"/>
            <ac:picMk id="7" creationId="{7E78E09D-5E03-4F41-B371-47EEF8C4357D}"/>
          </ac:picMkLst>
        </pc:picChg>
      </pc:sldChg>
      <pc:sldChg chg="modSp">
        <pc:chgData name="" userId="" providerId="" clId="Web-{FECCAA7C-5A32-7B8D-3B8D-589091677943}" dt="2020-04-15T16:44:51.456" v="8"/>
        <pc:sldMkLst>
          <pc:docMk/>
          <pc:sldMk cId="982923573" sldId="271"/>
        </pc:sldMkLst>
        <pc:graphicFrameChg chg="mod">
          <ac:chgData name="" userId="" providerId="" clId="Web-{FECCAA7C-5A32-7B8D-3B8D-589091677943}" dt="2020-04-15T16:44:51.456" v="8"/>
          <ac:graphicFrameMkLst>
            <pc:docMk/>
            <pc:sldMk cId="982923573" sldId="271"/>
            <ac:graphicFrameMk id="5" creationId="{A158DB8B-630E-472C-81B1-2A047C0AB6A3}"/>
          </ac:graphicFrameMkLst>
        </pc:graphicFrameChg>
      </pc:sldChg>
      <pc:sldChg chg="modSp">
        <pc:chgData name="" userId="" providerId="" clId="Web-{FECCAA7C-5A32-7B8D-3B8D-589091677943}" dt="2020-04-15T16:46:13.116" v="10"/>
        <pc:sldMkLst>
          <pc:docMk/>
          <pc:sldMk cId="519949397" sldId="272"/>
        </pc:sldMkLst>
        <pc:picChg chg="mod">
          <ac:chgData name="" userId="" providerId="" clId="Web-{FECCAA7C-5A32-7B8D-3B8D-589091677943}" dt="2020-04-15T16:46:13.116" v="10"/>
          <ac:picMkLst>
            <pc:docMk/>
            <pc:sldMk cId="519949397" sldId="272"/>
            <ac:picMk id="197" creationId="{DA7D7B84-7D65-4BF2-9EDB-1C866A935F6F}"/>
          </ac:picMkLst>
        </pc:picChg>
      </pc:sldChg>
      <pc:sldChg chg="modSp">
        <pc:chgData name="" userId="" providerId="" clId="Web-{FECCAA7C-5A32-7B8D-3B8D-589091677943}" dt="2020-04-15T16:51:33.019" v="21"/>
        <pc:sldMkLst>
          <pc:docMk/>
          <pc:sldMk cId="650123703" sldId="275"/>
        </pc:sldMkLst>
        <pc:picChg chg="mod">
          <ac:chgData name="" userId="" providerId="" clId="Web-{FECCAA7C-5A32-7B8D-3B8D-589091677943}" dt="2020-04-15T16:51:33.019" v="21"/>
          <ac:picMkLst>
            <pc:docMk/>
            <pc:sldMk cId="650123703" sldId="275"/>
            <ac:picMk id="12" creationId="{0DECE882-F938-41E1-B3A2-035E10A88B89}"/>
          </ac:picMkLst>
        </pc:picChg>
      </pc:sldChg>
      <pc:sldChg chg="modSp">
        <pc:chgData name="" userId="" providerId="" clId="Web-{FECCAA7C-5A32-7B8D-3B8D-589091677943}" dt="2020-04-15T16:52:09.349" v="23"/>
        <pc:sldMkLst>
          <pc:docMk/>
          <pc:sldMk cId="2880973357" sldId="276"/>
        </pc:sldMkLst>
        <pc:picChg chg="mod">
          <ac:chgData name="" userId="" providerId="" clId="Web-{FECCAA7C-5A32-7B8D-3B8D-589091677943}" dt="2020-04-15T16:52:09.349" v="23"/>
          <ac:picMkLst>
            <pc:docMk/>
            <pc:sldMk cId="2880973357" sldId="276"/>
            <ac:picMk id="3" creationId="{430DCD64-EB1E-40FD-9D2C-B3810520D06C}"/>
          </ac:picMkLst>
        </pc:picChg>
      </pc:sldChg>
      <pc:sldChg chg="modSp">
        <pc:chgData name="" userId="" providerId="" clId="Web-{FECCAA7C-5A32-7B8D-3B8D-589091677943}" dt="2020-04-15T16:51:18.753" v="20"/>
        <pc:sldMkLst>
          <pc:docMk/>
          <pc:sldMk cId="2661110988" sldId="278"/>
        </pc:sldMkLst>
        <pc:picChg chg="mod">
          <ac:chgData name="" userId="" providerId="" clId="Web-{FECCAA7C-5A32-7B8D-3B8D-589091677943}" dt="2020-04-15T16:51:18.753" v="20"/>
          <ac:picMkLst>
            <pc:docMk/>
            <pc:sldMk cId="2661110988" sldId="278"/>
            <ac:picMk id="6" creationId="{D2B4B2C8-4915-4445-BF0F-F3A257B14573}"/>
          </ac:picMkLst>
        </pc:picChg>
      </pc:sldChg>
      <pc:sldChg chg="modSp">
        <pc:chgData name="" userId="" providerId="" clId="Web-{FECCAA7C-5A32-7B8D-3B8D-589091677943}" dt="2020-04-15T16:53:31.087" v="26"/>
        <pc:sldMkLst>
          <pc:docMk/>
          <pc:sldMk cId="4215288940" sldId="291"/>
        </pc:sldMkLst>
        <pc:picChg chg="mod">
          <ac:chgData name="" userId="" providerId="" clId="Web-{FECCAA7C-5A32-7B8D-3B8D-589091677943}" dt="2020-04-15T16:31:44.965" v="1"/>
          <ac:picMkLst>
            <pc:docMk/>
            <pc:sldMk cId="4215288940" sldId="291"/>
            <ac:picMk id="5" creationId="{6BB0BE29-66FC-4DDC-B331-70ED6B7BF9D8}"/>
          </ac:picMkLst>
        </pc:picChg>
        <pc:picChg chg="mod">
          <ac:chgData name="" userId="" providerId="" clId="Web-{FECCAA7C-5A32-7B8D-3B8D-589091677943}" dt="2020-04-15T16:53:31.087" v="26"/>
          <ac:picMkLst>
            <pc:docMk/>
            <pc:sldMk cId="4215288940" sldId="291"/>
            <ac:picMk id="12" creationId="{0B7956DB-259D-4025-80D8-3957274EEACB}"/>
          </ac:picMkLst>
        </pc:picChg>
      </pc:sldChg>
      <pc:sldChg chg="modSp">
        <pc:chgData name="" userId="" providerId="" clId="Web-{FECCAA7C-5A32-7B8D-3B8D-589091677943}" dt="2020-04-15T16:32:00.825" v="2"/>
        <pc:sldMkLst>
          <pc:docMk/>
          <pc:sldMk cId="1787777608" sldId="292"/>
        </pc:sldMkLst>
        <pc:graphicFrameChg chg="mod">
          <ac:chgData name="" userId="" providerId="" clId="Web-{FECCAA7C-5A32-7B8D-3B8D-589091677943}" dt="2020-04-15T16:32:00.825" v="2"/>
          <ac:graphicFrameMkLst>
            <pc:docMk/>
            <pc:sldMk cId="1787777608" sldId="292"/>
            <ac:graphicFrameMk id="5" creationId="{D1F46F9B-3994-44F7-BCA0-4E46BB756E1D}"/>
          </ac:graphicFrameMkLst>
        </pc:graphicFrameChg>
      </pc:sldChg>
      <pc:sldChg chg="modSp">
        <pc:chgData name="" userId="" providerId="" clId="Web-{FECCAA7C-5A32-7B8D-3B8D-589091677943}" dt="2020-04-15T16:51:05.206" v="19"/>
        <pc:sldMkLst>
          <pc:docMk/>
          <pc:sldMk cId="1386468864" sldId="293"/>
        </pc:sldMkLst>
        <pc:picChg chg="mod">
          <ac:chgData name="" userId="" providerId="" clId="Web-{FECCAA7C-5A32-7B8D-3B8D-589091677943}" dt="2020-04-15T16:51:05.206" v="19"/>
          <ac:picMkLst>
            <pc:docMk/>
            <pc:sldMk cId="1386468864" sldId="293"/>
            <ac:picMk id="5" creationId="{5B357644-0BD8-4FDB-A67C-C7B7C0342947}"/>
          </ac:picMkLst>
        </pc:picChg>
      </pc:sldChg>
      <pc:sldChg chg="modSp">
        <pc:chgData name="" userId="" providerId="" clId="Web-{FECCAA7C-5A32-7B8D-3B8D-589091677943}" dt="2020-04-15T16:52:31.318" v="24" actId="1076"/>
        <pc:sldMkLst>
          <pc:docMk/>
          <pc:sldMk cId="491091421" sldId="294"/>
        </pc:sldMkLst>
        <pc:spChg chg="mod">
          <ac:chgData name="" userId="" providerId="" clId="Web-{FECCAA7C-5A32-7B8D-3B8D-589091677943}" dt="2020-04-15T16:52:31.318" v="24" actId="1076"/>
          <ac:spMkLst>
            <pc:docMk/>
            <pc:sldMk cId="491091421" sldId="294"/>
            <ac:spMk id="4" creationId="{C619A435-CA0D-4E9D-80FD-2B665810ED12}"/>
          </ac:spMkLst>
        </pc:spChg>
      </pc:sldChg>
    </pc:docChg>
  </pc:docChgLst>
  <pc:docChgLst>
    <pc:chgData clId="Web-{7D543CD9-C0C8-8C0F-A39B-F6A8296C305C}"/>
    <pc:docChg chg="modSld">
      <pc:chgData name="" userId="" providerId="" clId="Web-{7D543CD9-C0C8-8C0F-A39B-F6A8296C305C}" dt="2020-04-20T22:24:53.752" v="30" actId="20577"/>
      <pc:docMkLst>
        <pc:docMk/>
      </pc:docMkLst>
      <pc:sldChg chg="modSp">
        <pc:chgData name="" userId="" providerId="" clId="Web-{7D543CD9-C0C8-8C0F-A39B-F6A8296C305C}" dt="2020-04-20T22:24:53.752" v="30" actId="20577"/>
        <pc:sldMkLst>
          <pc:docMk/>
          <pc:sldMk cId="3851645686" sldId="262"/>
        </pc:sldMkLst>
        <pc:spChg chg="mod">
          <ac:chgData name="" userId="" providerId="" clId="Web-{7D543CD9-C0C8-8C0F-A39B-F6A8296C305C}" dt="2020-04-20T22:24:28.923" v="12" actId="20577"/>
          <ac:spMkLst>
            <pc:docMk/>
            <pc:sldMk cId="3851645686" sldId="262"/>
            <ac:spMk id="2" creationId="{00000000-0000-0000-0000-000000000000}"/>
          </ac:spMkLst>
        </pc:spChg>
        <pc:graphicFrameChg chg="modGraphic">
          <ac:chgData name="" userId="" providerId="" clId="Web-{7D543CD9-C0C8-8C0F-A39B-F6A8296C305C}" dt="2020-04-20T22:24:53.752" v="30" actId="20577"/>
          <ac:graphicFrameMkLst>
            <pc:docMk/>
            <pc:sldMk cId="3851645686" sldId="262"/>
            <ac:graphicFrameMk id="5" creationId="{00000000-0000-0000-0000-000000000000}"/>
          </ac:graphicFrameMkLst>
        </pc:graphicFrameChg>
      </pc:sldChg>
      <pc:sldChg chg="modSp">
        <pc:chgData name="" userId="" providerId="" clId="Web-{7D543CD9-C0C8-8C0F-A39B-F6A8296C305C}" dt="2020-04-20T22:24:15.141" v="11" actId="20577"/>
        <pc:sldMkLst>
          <pc:docMk/>
          <pc:sldMk cId="4215288940" sldId="291"/>
        </pc:sldMkLst>
        <pc:spChg chg="mod">
          <ac:chgData name="" userId="" providerId="" clId="Web-{7D543CD9-C0C8-8C0F-A39B-F6A8296C305C}" dt="2020-04-20T22:24:15.141" v="11" actId="20577"/>
          <ac:spMkLst>
            <pc:docMk/>
            <pc:sldMk cId="4215288940" sldId="291"/>
            <ac:spMk id="6" creationId="{06F41C1C-2D8B-42C5-A988-FE1A66D757D2}"/>
          </ac:spMkLst>
        </pc:spChg>
      </pc:sldChg>
    </pc:docChg>
  </pc:docChgLst>
  <pc:docChgLst>
    <pc:chgData clId="Web-{014F47D1-C243-3F5C-AF1C-357771C04D59}"/>
    <pc:docChg chg="sldOrd">
      <pc:chgData name="" userId="" providerId="" clId="Web-{014F47D1-C243-3F5C-AF1C-357771C04D59}" dt="2020-04-14T20:52:07.519" v="1"/>
      <pc:docMkLst>
        <pc:docMk/>
      </pc:docMkLst>
      <pc:sldChg chg="ord">
        <pc:chgData name="" userId="" providerId="" clId="Web-{014F47D1-C243-3F5C-AF1C-357771C04D59}" dt="2020-04-14T20:52:07.519" v="1"/>
        <pc:sldMkLst>
          <pc:docMk/>
          <pc:sldMk cId="1787777608" sldId="292"/>
        </pc:sldMkLst>
      </pc:sldChg>
    </pc:docChg>
  </pc:docChgLst>
  <pc:docChgLst>
    <pc:chgData clId="Web-{23294280-E28A-4E1F-BEE8-CA3122A520BD}"/>
    <pc:docChg chg="modSld">
      <pc:chgData name="" userId="" providerId="" clId="Web-{23294280-E28A-4E1F-BEE8-CA3122A520BD}" dt="2020-04-20T17:29:47.997" v="10"/>
      <pc:docMkLst>
        <pc:docMk/>
      </pc:docMkLst>
      <pc:sldChg chg="modSp">
        <pc:chgData name="" userId="" providerId="" clId="Web-{23294280-E28A-4E1F-BEE8-CA3122A520BD}" dt="2020-04-20T17:28:43.352" v="9" actId="20577"/>
        <pc:sldMkLst>
          <pc:docMk/>
          <pc:sldMk cId="3851645686" sldId="262"/>
        </pc:sldMkLst>
        <pc:graphicFrameChg chg="modGraphic">
          <ac:chgData name="" userId="" providerId="" clId="Web-{23294280-E28A-4E1F-BEE8-CA3122A520BD}" dt="2020-04-20T17:28:43.352" v="9" actId="20577"/>
          <ac:graphicFrameMkLst>
            <pc:docMk/>
            <pc:sldMk cId="3851645686" sldId="262"/>
            <ac:graphicFrameMk id="5" creationId="{00000000-0000-0000-0000-000000000000}"/>
          </ac:graphicFrameMkLst>
        </pc:graphicFrameChg>
      </pc:sldChg>
      <pc:sldChg chg="delCm">
        <pc:chgData name="" userId="" providerId="" clId="Web-{23294280-E28A-4E1F-BEE8-CA3122A520BD}" dt="2020-04-20T17:29:47.997" v="10"/>
        <pc:sldMkLst>
          <pc:docMk/>
          <pc:sldMk cId="2450997128" sldId="263"/>
        </pc:sldMkLst>
      </pc:sldChg>
    </pc:docChg>
  </pc:docChgLst>
  <pc:docChgLst>
    <pc:chgData name="Javanbakht, Heidi@Energy" userId="ad09330e-7c38-4997-818f-7e170c514e27" providerId="ADAL" clId="{3B7E5BD6-2F3D-40F4-94F7-F21A91070B40}"/>
    <pc:docChg chg="custSel addSld modSld">
      <pc:chgData name="Javanbakht, Heidi@Energy" userId="ad09330e-7c38-4997-818f-7e170c514e27" providerId="ADAL" clId="{3B7E5BD6-2F3D-40F4-94F7-F21A91070B40}" dt="2020-04-21T15:19:42.207" v="369" actId="1592"/>
      <pc:docMkLst>
        <pc:docMk/>
      </pc:docMkLst>
      <pc:sldChg chg="modSp">
        <pc:chgData name="Javanbakht, Heidi@Energy" userId="ad09330e-7c38-4997-818f-7e170c514e27" providerId="ADAL" clId="{3B7E5BD6-2F3D-40F4-94F7-F21A91070B40}" dt="2020-04-17T19:57:28.170" v="368" actId="5793"/>
        <pc:sldMkLst>
          <pc:docMk/>
          <pc:sldMk cId="1319040438" sldId="261"/>
        </pc:sldMkLst>
        <pc:spChg chg="mod">
          <ac:chgData name="Javanbakht, Heidi@Energy" userId="ad09330e-7c38-4997-818f-7e170c514e27" providerId="ADAL" clId="{3B7E5BD6-2F3D-40F4-94F7-F21A91070B40}" dt="2020-04-17T18:26:18.845" v="355" actId="20577"/>
          <ac:spMkLst>
            <pc:docMk/>
            <pc:sldMk cId="1319040438" sldId="261"/>
            <ac:spMk id="2" creationId="{00000000-0000-0000-0000-000000000000}"/>
          </ac:spMkLst>
        </pc:spChg>
        <pc:spChg chg="mod">
          <ac:chgData name="Javanbakht, Heidi@Energy" userId="ad09330e-7c38-4997-818f-7e170c514e27" providerId="ADAL" clId="{3B7E5BD6-2F3D-40F4-94F7-F21A91070B40}" dt="2020-04-17T19:57:28.170" v="368" actId="5793"/>
          <ac:spMkLst>
            <pc:docMk/>
            <pc:sldMk cId="1319040438" sldId="261"/>
            <ac:spMk id="3" creationId="{00000000-0000-0000-0000-000000000000}"/>
          </ac:spMkLst>
        </pc:spChg>
        <pc:picChg chg="mod">
          <ac:chgData name="Javanbakht, Heidi@Energy" userId="ad09330e-7c38-4997-818f-7e170c514e27" providerId="ADAL" clId="{3B7E5BD6-2F3D-40F4-94F7-F21A91070B40}" dt="2020-04-17T19:57:15.242" v="366" actId="1076"/>
          <ac:picMkLst>
            <pc:docMk/>
            <pc:sldMk cId="1319040438" sldId="261"/>
            <ac:picMk id="5" creationId="{245C7747-9E5F-4F8A-A815-0A5561756AAB}"/>
          </ac:picMkLst>
        </pc:picChg>
      </pc:sldChg>
      <pc:sldChg chg="delCm modCm">
        <pc:chgData name="Javanbakht, Heidi@Energy" userId="ad09330e-7c38-4997-818f-7e170c514e27" providerId="ADAL" clId="{3B7E5BD6-2F3D-40F4-94F7-F21A91070B40}" dt="2020-04-21T15:19:42.207" v="369" actId="1592"/>
        <pc:sldMkLst>
          <pc:docMk/>
          <pc:sldMk cId="650123703" sldId="275"/>
        </pc:sldMkLst>
      </pc:sldChg>
      <pc:sldChg chg="modSp">
        <pc:chgData name="Javanbakht, Heidi@Energy" userId="ad09330e-7c38-4997-818f-7e170c514e27" providerId="ADAL" clId="{3B7E5BD6-2F3D-40F4-94F7-F21A91070B40}" dt="2020-04-14T22:35:52.012" v="346" actId="6549"/>
        <pc:sldMkLst>
          <pc:docMk/>
          <pc:sldMk cId="2661110988" sldId="278"/>
        </pc:sldMkLst>
        <pc:spChg chg="mod">
          <ac:chgData name="Javanbakht, Heidi@Energy" userId="ad09330e-7c38-4997-818f-7e170c514e27" providerId="ADAL" clId="{3B7E5BD6-2F3D-40F4-94F7-F21A91070B40}" dt="2020-04-14T22:35:52.012" v="346" actId="6549"/>
          <ac:spMkLst>
            <pc:docMk/>
            <pc:sldMk cId="2661110988" sldId="278"/>
            <ac:spMk id="2" creationId="{AE68BA39-E6BF-4F2C-A2D5-81BA7467B414}"/>
          </ac:spMkLst>
        </pc:spChg>
      </pc:sldChg>
      <pc:sldChg chg="modSp">
        <pc:chgData name="Javanbakht, Heidi@Energy" userId="ad09330e-7c38-4997-818f-7e170c514e27" providerId="ADAL" clId="{3B7E5BD6-2F3D-40F4-94F7-F21A91070B40}" dt="2020-04-14T22:33:05.271" v="345" actId="962"/>
        <pc:sldMkLst>
          <pc:docMk/>
          <pc:sldMk cId="1787777608" sldId="292"/>
        </pc:sldMkLst>
        <pc:graphicFrameChg chg="mod">
          <ac:chgData name="Javanbakht, Heidi@Energy" userId="ad09330e-7c38-4997-818f-7e170c514e27" providerId="ADAL" clId="{3B7E5BD6-2F3D-40F4-94F7-F21A91070B40}" dt="2020-04-14T22:33:05.271" v="345" actId="962"/>
          <ac:graphicFrameMkLst>
            <pc:docMk/>
            <pc:sldMk cId="1787777608" sldId="292"/>
            <ac:graphicFrameMk id="5" creationId="{D1F46F9B-3994-44F7-BCA0-4E46BB756E1D}"/>
          </ac:graphicFrameMkLst>
        </pc:graphicFrameChg>
      </pc:sldChg>
      <pc:sldChg chg="modSp">
        <pc:chgData name="Javanbakht, Heidi@Energy" userId="ad09330e-7c38-4997-818f-7e170c514e27" providerId="ADAL" clId="{3B7E5BD6-2F3D-40F4-94F7-F21A91070B40}" dt="2020-04-14T15:45:14.297" v="133" actId="20577"/>
        <pc:sldMkLst>
          <pc:docMk/>
          <pc:sldMk cId="491091421" sldId="294"/>
        </pc:sldMkLst>
        <pc:spChg chg="mod">
          <ac:chgData name="Javanbakht, Heidi@Energy" userId="ad09330e-7c38-4997-818f-7e170c514e27" providerId="ADAL" clId="{3B7E5BD6-2F3D-40F4-94F7-F21A91070B40}" dt="2020-04-13T23:26:54.007" v="2" actId="20577"/>
          <ac:spMkLst>
            <pc:docMk/>
            <pc:sldMk cId="491091421" sldId="294"/>
            <ac:spMk id="2" creationId="{B77DEAD8-10E5-49C2-A102-3E67993FF633}"/>
          </ac:spMkLst>
        </pc:spChg>
        <pc:spChg chg="mod">
          <ac:chgData name="Javanbakht, Heidi@Energy" userId="ad09330e-7c38-4997-818f-7e170c514e27" providerId="ADAL" clId="{3B7E5BD6-2F3D-40F4-94F7-F21A91070B40}" dt="2020-04-14T15:45:14.297" v="133" actId="20577"/>
          <ac:spMkLst>
            <pc:docMk/>
            <pc:sldMk cId="491091421" sldId="294"/>
            <ac:spMk id="4" creationId="{C619A435-CA0D-4E9D-80FD-2B665810ED12}"/>
          </ac:spMkLst>
        </pc:spChg>
      </pc:sldChg>
      <pc:sldChg chg="addSp delSp modSp add">
        <pc:chgData name="Javanbakht, Heidi@Energy" userId="ad09330e-7c38-4997-818f-7e170c514e27" providerId="ADAL" clId="{3B7E5BD6-2F3D-40F4-94F7-F21A91070B40}" dt="2020-04-17T18:31:13.873" v="364"/>
        <pc:sldMkLst>
          <pc:docMk/>
          <pc:sldMk cId="620053570" sldId="299"/>
        </pc:sldMkLst>
        <pc:spChg chg="del mod">
          <ac:chgData name="Javanbakht, Heidi@Energy" userId="ad09330e-7c38-4997-818f-7e170c514e27" providerId="ADAL" clId="{3B7E5BD6-2F3D-40F4-94F7-F21A91070B40}" dt="2020-04-17T18:31:09.220" v="363"/>
          <ac:spMkLst>
            <pc:docMk/>
            <pc:sldMk cId="620053570" sldId="299"/>
            <ac:spMk id="2" creationId="{414CBB70-6CAA-4807-AB25-905C41C8EDFB}"/>
          </ac:spMkLst>
        </pc:spChg>
        <pc:spChg chg="del">
          <ac:chgData name="Javanbakht, Heidi@Energy" userId="ad09330e-7c38-4997-818f-7e170c514e27" providerId="ADAL" clId="{3B7E5BD6-2F3D-40F4-94F7-F21A91070B40}" dt="2020-04-17T18:31:09.220" v="363"/>
          <ac:spMkLst>
            <pc:docMk/>
            <pc:sldMk cId="620053570" sldId="299"/>
            <ac:spMk id="3" creationId="{F4118999-EA0B-4ABE-A0AA-4E43234516E6}"/>
          </ac:spMkLst>
        </pc:spChg>
        <pc:spChg chg="del">
          <ac:chgData name="Javanbakht, Heidi@Energy" userId="ad09330e-7c38-4997-818f-7e170c514e27" providerId="ADAL" clId="{3B7E5BD6-2F3D-40F4-94F7-F21A91070B40}" dt="2020-04-17T18:31:09.220" v="363"/>
          <ac:spMkLst>
            <pc:docMk/>
            <pc:sldMk cId="620053570" sldId="299"/>
            <ac:spMk id="4" creationId="{E67B4AB7-CF36-482B-8D34-BD2C053B21DE}"/>
          </ac:spMkLst>
        </pc:spChg>
        <pc:spChg chg="add del mod">
          <ac:chgData name="Javanbakht, Heidi@Energy" userId="ad09330e-7c38-4997-818f-7e170c514e27" providerId="ADAL" clId="{3B7E5BD6-2F3D-40F4-94F7-F21A91070B40}" dt="2020-04-17T18:31:13.873" v="364"/>
          <ac:spMkLst>
            <pc:docMk/>
            <pc:sldMk cId="620053570" sldId="299"/>
            <ac:spMk id="6" creationId="{96DB2D27-9B57-4FB8-9B56-C052DF705B85}"/>
          </ac:spMkLst>
        </pc:spChg>
        <pc:spChg chg="add del mod">
          <ac:chgData name="Javanbakht, Heidi@Energy" userId="ad09330e-7c38-4997-818f-7e170c514e27" providerId="ADAL" clId="{3B7E5BD6-2F3D-40F4-94F7-F21A91070B40}" dt="2020-04-17T18:31:13.873" v="364"/>
          <ac:spMkLst>
            <pc:docMk/>
            <pc:sldMk cId="620053570" sldId="299"/>
            <ac:spMk id="7" creationId="{A808FB43-21C6-4B57-91C0-8F8C970B62C3}"/>
          </ac:spMkLst>
        </pc:spChg>
        <pc:spChg chg="add mod">
          <ac:chgData name="Javanbakht, Heidi@Energy" userId="ad09330e-7c38-4997-818f-7e170c514e27" providerId="ADAL" clId="{3B7E5BD6-2F3D-40F4-94F7-F21A91070B40}" dt="2020-04-17T18:31:13.873" v="364"/>
          <ac:spMkLst>
            <pc:docMk/>
            <pc:sldMk cId="620053570" sldId="299"/>
            <ac:spMk id="8" creationId="{B1693E01-CF56-4AB6-8C14-B007B9F04377}"/>
          </ac:spMkLst>
        </pc:spChg>
        <pc:spChg chg="add mod">
          <ac:chgData name="Javanbakht, Heidi@Energy" userId="ad09330e-7c38-4997-818f-7e170c514e27" providerId="ADAL" clId="{3B7E5BD6-2F3D-40F4-94F7-F21A91070B40}" dt="2020-04-17T18:31:13.873" v="364"/>
          <ac:spMkLst>
            <pc:docMk/>
            <pc:sldMk cId="620053570" sldId="299"/>
            <ac:spMk id="9" creationId="{E100459B-55A4-4AAF-9B7A-F78BDCCE3625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091AF7-7EB4-4F72-B2A5-ED2FE21A4403}" type="doc">
      <dgm:prSet loTypeId="urn:microsoft.com/office/officeart/2005/8/layout/gear1" loCatId="process" qsTypeId="urn:microsoft.com/office/officeart/2005/8/quickstyle/simple5" qsCatId="simple" csTypeId="urn:microsoft.com/office/officeart/2005/8/colors/accent0_3" csCatId="mainScheme" phldr="1"/>
      <dgm:spPr/>
    </dgm:pt>
    <dgm:pt modelId="{C29F61BB-CAD1-4AFA-892A-A269B5F7E6C8}">
      <dgm:prSet phldrT="[Text]"/>
      <dgm:spPr/>
      <dgm:t>
        <a:bodyPr/>
        <a:lstStyle/>
        <a:p>
          <a:r>
            <a:rPr lang="en-US"/>
            <a:t>Transportation Energy Forecast</a:t>
          </a:r>
        </a:p>
      </dgm:t>
    </dgm:pt>
    <dgm:pt modelId="{B5884748-83F4-4E66-9B99-6013B8007599}" type="parTrans" cxnId="{BFC388FB-CEA4-4A66-9B9D-24071F8E2D81}">
      <dgm:prSet/>
      <dgm:spPr/>
      <dgm:t>
        <a:bodyPr/>
        <a:lstStyle/>
        <a:p>
          <a:endParaRPr lang="en-US"/>
        </a:p>
      </dgm:t>
    </dgm:pt>
    <dgm:pt modelId="{741E20E5-0871-43B8-9548-D298645D879B}" type="sibTrans" cxnId="{BFC388FB-CEA4-4A66-9B9D-24071F8E2D81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30A3D8C4-EF3F-455B-BED9-CB1E4FFDCFCA}">
      <dgm:prSet phldrT="[Text]"/>
      <dgm:spPr/>
      <dgm:t>
        <a:bodyPr/>
        <a:lstStyle/>
        <a:p>
          <a:pPr rtl="0"/>
          <a:r>
            <a:rPr lang="en-US"/>
            <a:t>Economic</a:t>
          </a:r>
          <a:r>
            <a:rPr lang="en-US">
              <a:latin typeface="Calibri"/>
            </a:rPr>
            <a:t> Inputs</a:t>
          </a:r>
          <a:endParaRPr lang="en-US"/>
        </a:p>
      </dgm:t>
    </dgm:pt>
    <dgm:pt modelId="{16241EBE-C4B6-47CD-B51A-A50A02556B8A}" type="parTrans" cxnId="{E8011F76-A4B6-492D-BEF7-C5A004573114}">
      <dgm:prSet/>
      <dgm:spPr/>
      <dgm:t>
        <a:bodyPr/>
        <a:lstStyle/>
        <a:p>
          <a:endParaRPr lang="en-US"/>
        </a:p>
      </dgm:t>
    </dgm:pt>
    <dgm:pt modelId="{CC467A2A-5238-4DC1-8F06-3FDCAB0B18E4}" type="sibTrans" cxnId="{E8011F76-A4B6-492D-BEF7-C5A004573114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47CCCD73-D703-4BF9-8CA5-1B3ED83F347D}">
      <dgm:prSet phldrT="[Text]"/>
      <dgm:spPr/>
      <dgm:t>
        <a:bodyPr/>
        <a:lstStyle/>
        <a:p>
          <a:r>
            <a:rPr lang="en-US"/>
            <a:t>Generic Base Load Shapes</a:t>
          </a:r>
        </a:p>
      </dgm:t>
    </dgm:pt>
    <dgm:pt modelId="{CE77974A-0AB0-4188-891A-F95A4CF8B242}" type="parTrans" cxnId="{DDE22108-BAE3-4A43-9042-FABD32199BB1}">
      <dgm:prSet/>
      <dgm:spPr/>
      <dgm:t>
        <a:bodyPr/>
        <a:lstStyle/>
        <a:p>
          <a:endParaRPr lang="en-US"/>
        </a:p>
      </dgm:t>
    </dgm:pt>
    <dgm:pt modelId="{4569EE05-5BF1-4ACF-9D3B-D43FACA4C4E0}" type="sibTrans" cxnId="{DDE22108-BAE3-4A43-9042-FABD32199BB1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E05A2B7C-5048-4596-87C7-7067D3D369FC}" type="pres">
      <dgm:prSet presAssocID="{75091AF7-7EB4-4F72-B2A5-ED2FE21A4403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A58390F3-BD8A-46C8-9F0E-C7003F2C6D54}" type="pres">
      <dgm:prSet presAssocID="{C29F61BB-CAD1-4AFA-892A-A269B5F7E6C8}" presName="gear1" presStyleLbl="node1" presStyleIdx="0" presStyleCnt="3" custScaleX="82955" custScaleY="84481">
        <dgm:presLayoutVars>
          <dgm:chMax val="1"/>
          <dgm:bulletEnabled val="1"/>
        </dgm:presLayoutVars>
      </dgm:prSet>
      <dgm:spPr/>
    </dgm:pt>
    <dgm:pt modelId="{2BF8DD02-D008-42CB-A77C-414C5D233B9B}" type="pres">
      <dgm:prSet presAssocID="{C29F61BB-CAD1-4AFA-892A-A269B5F7E6C8}" presName="gear1srcNode" presStyleLbl="node1" presStyleIdx="0" presStyleCnt="3"/>
      <dgm:spPr/>
    </dgm:pt>
    <dgm:pt modelId="{4898FB9B-E03A-4BF9-8CA8-9704CBC7B88C}" type="pres">
      <dgm:prSet presAssocID="{C29F61BB-CAD1-4AFA-892A-A269B5F7E6C8}" presName="gear1dstNode" presStyleLbl="node1" presStyleIdx="0" presStyleCnt="3"/>
      <dgm:spPr/>
    </dgm:pt>
    <dgm:pt modelId="{B9DD7CED-7FE4-4496-8AF1-BF8F3A7747DD}" type="pres">
      <dgm:prSet presAssocID="{30A3D8C4-EF3F-455B-BED9-CB1E4FFDCFCA}" presName="gear2" presStyleLbl="node1" presStyleIdx="1" presStyleCnt="3">
        <dgm:presLayoutVars>
          <dgm:chMax val="1"/>
          <dgm:bulletEnabled val="1"/>
        </dgm:presLayoutVars>
      </dgm:prSet>
      <dgm:spPr/>
    </dgm:pt>
    <dgm:pt modelId="{DAED22CF-7AF6-4EE1-AF86-4C512D033DBF}" type="pres">
      <dgm:prSet presAssocID="{30A3D8C4-EF3F-455B-BED9-CB1E4FFDCFCA}" presName="gear2srcNode" presStyleLbl="node1" presStyleIdx="1" presStyleCnt="3"/>
      <dgm:spPr/>
    </dgm:pt>
    <dgm:pt modelId="{C4F09470-7679-4CDD-A421-BC2C46775EC0}" type="pres">
      <dgm:prSet presAssocID="{30A3D8C4-EF3F-455B-BED9-CB1E4FFDCFCA}" presName="gear2dstNode" presStyleLbl="node1" presStyleIdx="1" presStyleCnt="3"/>
      <dgm:spPr/>
    </dgm:pt>
    <dgm:pt modelId="{E1CA1EA9-1014-4CB9-B71A-58406C409661}" type="pres">
      <dgm:prSet presAssocID="{47CCCD73-D703-4BF9-8CA5-1B3ED83F347D}" presName="gear3" presStyleLbl="node1" presStyleIdx="2" presStyleCnt="3"/>
      <dgm:spPr/>
    </dgm:pt>
    <dgm:pt modelId="{39016A5B-F1DD-4D46-A498-B136BC4167D1}" type="pres">
      <dgm:prSet presAssocID="{47CCCD73-D703-4BF9-8CA5-1B3ED83F347D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FBF7D131-73A3-49D9-A69A-74D77A91F62E}" type="pres">
      <dgm:prSet presAssocID="{47CCCD73-D703-4BF9-8CA5-1B3ED83F347D}" presName="gear3srcNode" presStyleLbl="node1" presStyleIdx="2" presStyleCnt="3"/>
      <dgm:spPr/>
    </dgm:pt>
    <dgm:pt modelId="{97EEBDCE-C541-4C8D-9A2B-0DBFB1CDB955}" type="pres">
      <dgm:prSet presAssocID="{47CCCD73-D703-4BF9-8CA5-1B3ED83F347D}" presName="gear3dstNode" presStyleLbl="node1" presStyleIdx="2" presStyleCnt="3"/>
      <dgm:spPr/>
    </dgm:pt>
    <dgm:pt modelId="{2F232A18-694E-4274-BB10-65D26CC27937}" type="pres">
      <dgm:prSet presAssocID="{741E20E5-0871-43B8-9548-D298645D879B}" presName="connector1" presStyleLbl="sibTrans2D1" presStyleIdx="0" presStyleCnt="3"/>
      <dgm:spPr/>
    </dgm:pt>
    <dgm:pt modelId="{A782148B-D447-4333-92FD-B1DBB0FD5318}" type="pres">
      <dgm:prSet presAssocID="{CC467A2A-5238-4DC1-8F06-3FDCAB0B18E4}" presName="connector2" presStyleLbl="sibTrans2D1" presStyleIdx="1" presStyleCnt="3"/>
      <dgm:spPr/>
    </dgm:pt>
    <dgm:pt modelId="{E1408DB9-686A-46BC-9629-9A117BF89FC7}" type="pres">
      <dgm:prSet presAssocID="{4569EE05-5BF1-4ACF-9D3B-D43FACA4C4E0}" presName="connector3" presStyleLbl="sibTrans2D1" presStyleIdx="2" presStyleCnt="3"/>
      <dgm:spPr/>
    </dgm:pt>
  </dgm:ptLst>
  <dgm:cxnLst>
    <dgm:cxn modelId="{DDE22108-BAE3-4A43-9042-FABD32199BB1}" srcId="{75091AF7-7EB4-4F72-B2A5-ED2FE21A4403}" destId="{47CCCD73-D703-4BF9-8CA5-1B3ED83F347D}" srcOrd="2" destOrd="0" parTransId="{CE77974A-0AB0-4188-891A-F95A4CF8B242}" sibTransId="{4569EE05-5BF1-4ACF-9D3B-D43FACA4C4E0}"/>
    <dgm:cxn modelId="{5F102F15-6B8B-4DB6-AD60-E35824537D21}" type="presOf" srcId="{30A3D8C4-EF3F-455B-BED9-CB1E4FFDCFCA}" destId="{B9DD7CED-7FE4-4496-8AF1-BF8F3A7747DD}" srcOrd="0" destOrd="0" presId="urn:microsoft.com/office/officeart/2005/8/layout/gear1"/>
    <dgm:cxn modelId="{A98ED616-846B-421F-9F86-D17D5E46A25D}" type="presOf" srcId="{741E20E5-0871-43B8-9548-D298645D879B}" destId="{2F232A18-694E-4274-BB10-65D26CC27937}" srcOrd="0" destOrd="0" presId="urn:microsoft.com/office/officeart/2005/8/layout/gear1"/>
    <dgm:cxn modelId="{ED66EF20-DC4F-45B2-AADD-65FF4E0DE746}" type="presOf" srcId="{C29F61BB-CAD1-4AFA-892A-A269B5F7E6C8}" destId="{A58390F3-BD8A-46C8-9F0E-C7003F2C6D54}" srcOrd="0" destOrd="0" presId="urn:microsoft.com/office/officeart/2005/8/layout/gear1"/>
    <dgm:cxn modelId="{72CB563D-BD5E-47D3-A701-77E88DA7A754}" type="presOf" srcId="{30A3D8C4-EF3F-455B-BED9-CB1E4FFDCFCA}" destId="{DAED22CF-7AF6-4EE1-AF86-4C512D033DBF}" srcOrd="1" destOrd="0" presId="urn:microsoft.com/office/officeart/2005/8/layout/gear1"/>
    <dgm:cxn modelId="{4E576B6A-D52C-4DFE-9EAE-B3A4A23D41EC}" type="presOf" srcId="{47CCCD73-D703-4BF9-8CA5-1B3ED83F347D}" destId="{E1CA1EA9-1014-4CB9-B71A-58406C409661}" srcOrd="0" destOrd="0" presId="urn:microsoft.com/office/officeart/2005/8/layout/gear1"/>
    <dgm:cxn modelId="{BC32046D-7A1D-4AE6-B771-8A47E49AFEB3}" type="presOf" srcId="{47CCCD73-D703-4BF9-8CA5-1B3ED83F347D}" destId="{97EEBDCE-C541-4C8D-9A2B-0DBFB1CDB955}" srcOrd="3" destOrd="0" presId="urn:microsoft.com/office/officeart/2005/8/layout/gear1"/>
    <dgm:cxn modelId="{E8011F76-A4B6-492D-BEF7-C5A004573114}" srcId="{75091AF7-7EB4-4F72-B2A5-ED2FE21A4403}" destId="{30A3D8C4-EF3F-455B-BED9-CB1E4FFDCFCA}" srcOrd="1" destOrd="0" parTransId="{16241EBE-C4B6-47CD-B51A-A50A02556B8A}" sibTransId="{CC467A2A-5238-4DC1-8F06-3FDCAB0B18E4}"/>
    <dgm:cxn modelId="{60B3608E-5084-40F3-8679-7B32F8F65CC3}" type="presOf" srcId="{4569EE05-5BF1-4ACF-9D3B-D43FACA4C4E0}" destId="{E1408DB9-686A-46BC-9629-9A117BF89FC7}" srcOrd="0" destOrd="0" presId="urn:microsoft.com/office/officeart/2005/8/layout/gear1"/>
    <dgm:cxn modelId="{A00F5B9D-01BC-4118-917A-72AB13B2FB20}" type="presOf" srcId="{C29F61BB-CAD1-4AFA-892A-A269B5F7E6C8}" destId="{4898FB9B-E03A-4BF9-8CA8-9704CBC7B88C}" srcOrd="2" destOrd="0" presId="urn:microsoft.com/office/officeart/2005/8/layout/gear1"/>
    <dgm:cxn modelId="{F3B6709E-A07A-4CD5-955F-42A27A6F6B35}" type="presOf" srcId="{75091AF7-7EB4-4F72-B2A5-ED2FE21A4403}" destId="{E05A2B7C-5048-4596-87C7-7067D3D369FC}" srcOrd="0" destOrd="0" presId="urn:microsoft.com/office/officeart/2005/8/layout/gear1"/>
    <dgm:cxn modelId="{C0C3099F-1215-4433-913A-0DC17D2BFEFE}" type="presOf" srcId="{CC467A2A-5238-4DC1-8F06-3FDCAB0B18E4}" destId="{A782148B-D447-4333-92FD-B1DBB0FD5318}" srcOrd="0" destOrd="0" presId="urn:microsoft.com/office/officeart/2005/8/layout/gear1"/>
    <dgm:cxn modelId="{42185B9F-DEE1-4E54-AEF7-0F3E1B362373}" type="presOf" srcId="{47CCCD73-D703-4BF9-8CA5-1B3ED83F347D}" destId="{FBF7D131-73A3-49D9-A69A-74D77A91F62E}" srcOrd="2" destOrd="0" presId="urn:microsoft.com/office/officeart/2005/8/layout/gear1"/>
    <dgm:cxn modelId="{B8E72FA7-E90C-446F-A4DD-6BCCD98EA6E4}" type="presOf" srcId="{30A3D8C4-EF3F-455B-BED9-CB1E4FFDCFCA}" destId="{C4F09470-7679-4CDD-A421-BC2C46775EC0}" srcOrd="2" destOrd="0" presId="urn:microsoft.com/office/officeart/2005/8/layout/gear1"/>
    <dgm:cxn modelId="{460D86AA-7435-4C3E-A3C4-1997F0EF2ABE}" type="presOf" srcId="{C29F61BB-CAD1-4AFA-892A-A269B5F7E6C8}" destId="{2BF8DD02-D008-42CB-A77C-414C5D233B9B}" srcOrd="1" destOrd="0" presId="urn:microsoft.com/office/officeart/2005/8/layout/gear1"/>
    <dgm:cxn modelId="{0140EAE8-83A8-4B6E-A4AA-8386B6B05268}" type="presOf" srcId="{47CCCD73-D703-4BF9-8CA5-1B3ED83F347D}" destId="{39016A5B-F1DD-4D46-A498-B136BC4167D1}" srcOrd="1" destOrd="0" presId="urn:microsoft.com/office/officeart/2005/8/layout/gear1"/>
    <dgm:cxn modelId="{BFC388FB-CEA4-4A66-9B9D-24071F8E2D81}" srcId="{75091AF7-7EB4-4F72-B2A5-ED2FE21A4403}" destId="{C29F61BB-CAD1-4AFA-892A-A269B5F7E6C8}" srcOrd="0" destOrd="0" parTransId="{B5884748-83F4-4E66-9B99-6013B8007599}" sibTransId="{741E20E5-0871-43B8-9548-D298645D879B}"/>
    <dgm:cxn modelId="{FECEFF1E-1169-4978-9DE1-B6732F550FBC}" type="presParOf" srcId="{E05A2B7C-5048-4596-87C7-7067D3D369FC}" destId="{A58390F3-BD8A-46C8-9F0E-C7003F2C6D54}" srcOrd="0" destOrd="0" presId="urn:microsoft.com/office/officeart/2005/8/layout/gear1"/>
    <dgm:cxn modelId="{B98BA349-BD97-4700-AB9B-F79BA6CCE357}" type="presParOf" srcId="{E05A2B7C-5048-4596-87C7-7067D3D369FC}" destId="{2BF8DD02-D008-42CB-A77C-414C5D233B9B}" srcOrd="1" destOrd="0" presId="urn:microsoft.com/office/officeart/2005/8/layout/gear1"/>
    <dgm:cxn modelId="{C32CD6DB-4BD1-4B2B-9CA8-8A1414F6D955}" type="presParOf" srcId="{E05A2B7C-5048-4596-87C7-7067D3D369FC}" destId="{4898FB9B-E03A-4BF9-8CA8-9704CBC7B88C}" srcOrd="2" destOrd="0" presId="urn:microsoft.com/office/officeart/2005/8/layout/gear1"/>
    <dgm:cxn modelId="{6CE34425-B77F-4434-80E9-3472643578BD}" type="presParOf" srcId="{E05A2B7C-5048-4596-87C7-7067D3D369FC}" destId="{B9DD7CED-7FE4-4496-8AF1-BF8F3A7747DD}" srcOrd="3" destOrd="0" presId="urn:microsoft.com/office/officeart/2005/8/layout/gear1"/>
    <dgm:cxn modelId="{013DC2DB-FA60-4E1A-9D1E-2EE12EE20FCB}" type="presParOf" srcId="{E05A2B7C-5048-4596-87C7-7067D3D369FC}" destId="{DAED22CF-7AF6-4EE1-AF86-4C512D033DBF}" srcOrd="4" destOrd="0" presId="urn:microsoft.com/office/officeart/2005/8/layout/gear1"/>
    <dgm:cxn modelId="{53F816C1-E972-4D42-844E-3AE9EAD556D7}" type="presParOf" srcId="{E05A2B7C-5048-4596-87C7-7067D3D369FC}" destId="{C4F09470-7679-4CDD-A421-BC2C46775EC0}" srcOrd="5" destOrd="0" presId="urn:microsoft.com/office/officeart/2005/8/layout/gear1"/>
    <dgm:cxn modelId="{CC21821F-013A-44A2-AA62-A23C772559EE}" type="presParOf" srcId="{E05A2B7C-5048-4596-87C7-7067D3D369FC}" destId="{E1CA1EA9-1014-4CB9-B71A-58406C409661}" srcOrd="6" destOrd="0" presId="urn:microsoft.com/office/officeart/2005/8/layout/gear1"/>
    <dgm:cxn modelId="{D826252C-84AB-468F-A1CA-019DA514B634}" type="presParOf" srcId="{E05A2B7C-5048-4596-87C7-7067D3D369FC}" destId="{39016A5B-F1DD-4D46-A498-B136BC4167D1}" srcOrd="7" destOrd="0" presId="urn:microsoft.com/office/officeart/2005/8/layout/gear1"/>
    <dgm:cxn modelId="{CDD7657E-00AD-483D-98AE-9D6E6E35B62C}" type="presParOf" srcId="{E05A2B7C-5048-4596-87C7-7067D3D369FC}" destId="{FBF7D131-73A3-49D9-A69A-74D77A91F62E}" srcOrd="8" destOrd="0" presId="urn:microsoft.com/office/officeart/2005/8/layout/gear1"/>
    <dgm:cxn modelId="{DC55C024-6365-41E7-BEC7-6AAB1A7C6D86}" type="presParOf" srcId="{E05A2B7C-5048-4596-87C7-7067D3D369FC}" destId="{97EEBDCE-C541-4C8D-9A2B-0DBFB1CDB955}" srcOrd="9" destOrd="0" presId="urn:microsoft.com/office/officeart/2005/8/layout/gear1"/>
    <dgm:cxn modelId="{012D126B-C0D3-4A34-B6AF-9BE5D2A302FA}" type="presParOf" srcId="{E05A2B7C-5048-4596-87C7-7067D3D369FC}" destId="{2F232A18-694E-4274-BB10-65D26CC27937}" srcOrd="10" destOrd="0" presId="urn:microsoft.com/office/officeart/2005/8/layout/gear1"/>
    <dgm:cxn modelId="{ABD618B0-40CF-46F5-AF59-AFA6D4408C8E}" type="presParOf" srcId="{E05A2B7C-5048-4596-87C7-7067D3D369FC}" destId="{A782148B-D447-4333-92FD-B1DBB0FD5318}" srcOrd="11" destOrd="0" presId="urn:microsoft.com/office/officeart/2005/8/layout/gear1"/>
    <dgm:cxn modelId="{2029E5D7-605F-4A5D-A83B-0A7F8D041DF6}" type="presParOf" srcId="{E05A2B7C-5048-4596-87C7-7067D3D369FC}" destId="{E1408DB9-686A-46BC-9629-9A117BF89FC7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24E59A-6C4A-4AB9-9131-896750E40DAC}" type="doc">
      <dgm:prSet loTypeId="urn:microsoft.com/office/officeart/2005/8/layout/radial4" loCatId="relationship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8B434F7B-4BB8-4284-880C-D8624AE99F11}">
      <dgm:prSet phldrT="[Text]" custT="1"/>
      <dgm:spPr>
        <a:solidFill>
          <a:schemeClr val="bg2">
            <a:lumMod val="10000"/>
          </a:schemeClr>
        </a:solidFill>
      </dgm:spPr>
      <dgm:t>
        <a:bodyPr/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Economic</a:t>
          </a:r>
          <a:r>
            <a:rPr lang="en-US" sz="2000" kern="1200" noProof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 Inputs</a:t>
          </a:r>
          <a:endParaRPr lang="en-US" sz="2000" kern="1200" noProof="0" dirty="0">
            <a:solidFill>
              <a:prstClr val="white"/>
            </a:solidFill>
            <a:latin typeface="Arial" panose="020B0604020202020204"/>
            <a:ea typeface="+mn-ea"/>
            <a:cs typeface="+mn-cs"/>
          </a:endParaRPr>
        </a:p>
      </dgm:t>
    </dgm:pt>
    <dgm:pt modelId="{0A548FA3-761D-47BD-9D4F-1856E5C67F7D}" type="parTrans" cxnId="{66365482-BC01-4392-B9AA-3987A60CC780}">
      <dgm:prSet/>
      <dgm:spPr/>
      <dgm:t>
        <a:bodyPr/>
        <a:lstStyle/>
        <a:p>
          <a:endParaRPr lang="en-US"/>
        </a:p>
      </dgm:t>
    </dgm:pt>
    <dgm:pt modelId="{7018E4F9-C732-460C-85DF-7F4D074EE623}" type="sibTrans" cxnId="{66365482-BC01-4392-B9AA-3987A60CC780}">
      <dgm:prSet/>
      <dgm:spPr/>
      <dgm:t>
        <a:bodyPr/>
        <a:lstStyle/>
        <a:p>
          <a:endParaRPr lang="en-US"/>
        </a:p>
      </dgm:t>
    </dgm:pt>
    <dgm:pt modelId="{74F0CD08-F05B-48F8-85ED-4EB6D97B91B0}">
      <dgm:prSet phldrT="[Text]"/>
      <dgm:spPr/>
      <dgm:t>
        <a:bodyPr/>
        <a:lstStyle/>
        <a:p>
          <a:r>
            <a:rPr lang="en-US"/>
            <a:t>Price Elasticity</a:t>
          </a:r>
        </a:p>
      </dgm:t>
    </dgm:pt>
    <dgm:pt modelId="{FBB89025-2976-464C-BDD5-4AA3FBB0D5E0}" type="parTrans" cxnId="{6C21498E-0408-481A-8F3E-B381F80BE2FD}">
      <dgm:prSet/>
      <dgm:spPr/>
      <dgm:t>
        <a:bodyPr/>
        <a:lstStyle/>
        <a:p>
          <a:endParaRPr lang="en-US"/>
        </a:p>
      </dgm:t>
    </dgm:pt>
    <dgm:pt modelId="{A2C73DE9-65B1-468E-9682-C9F732024651}" type="sibTrans" cxnId="{6C21498E-0408-481A-8F3E-B381F80BE2FD}">
      <dgm:prSet/>
      <dgm:spPr/>
      <dgm:t>
        <a:bodyPr/>
        <a:lstStyle/>
        <a:p>
          <a:endParaRPr lang="en-US"/>
        </a:p>
      </dgm:t>
    </dgm:pt>
    <dgm:pt modelId="{D19EE6E5-8E37-4D61-B501-AAD9ACEF8C90}">
      <dgm:prSet phldrT="[Text]"/>
      <dgm:spPr/>
      <dgm:t>
        <a:bodyPr/>
        <a:lstStyle/>
        <a:p>
          <a:r>
            <a:rPr lang="en-US"/>
            <a:t>% TOU Participation</a:t>
          </a:r>
        </a:p>
      </dgm:t>
    </dgm:pt>
    <dgm:pt modelId="{786F4440-4AF7-483F-9704-4AD70498E5DB}" type="parTrans" cxnId="{E7D9236D-774A-4F57-8DA8-6910A424A489}">
      <dgm:prSet/>
      <dgm:spPr/>
      <dgm:t>
        <a:bodyPr/>
        <a:lstStyle/>
        <a:p>
          <a:endParaRPr lang="en-US"/>
        </a:p>
      </dgm:t>
    </dgm:pt>
    <dgm:pt modelId="{C63EAF52-271C-43FC-BA54-384F67E89EBD}" type="sibTrans" cxnId="{E7D9236D-774A-4F57-8DA8-6910A424A489}">
      <dgm:prSet/>
      <dgm:spPr/>
      <dgm:t>
        <a:bodyPr/>
        <a:lstStyle/>
        <a:p>
          <a:endParaRPr lang="en-US"/>
        </a:p>
      </dgm:t>
    </dgm:pt>
    <dgm:pt modelId="{C5976D6F-056F-4C9C-9017-E5AADBE54357}">
      <dgm:prSet phldrT="[Text]"/>
      <dgm:spPr/>
      <dgm:t>
        <a:bodyPr/>
        <a:lstStyle/>
        <a:p>
          <a:r>
            <a:rPr lang="en-US"/>
            <a:t>Price Ratios</a:t>
          </a:r>
        </a:p>
      </dgm:t>
    </dgm:pt>
    <dgm:pt modelId="{55A1A09F-877A-4844-A576-567E6BB96394}" type="parTrans" cxnId="{C66F6DA6-5750-45AA-B208-27C91ECEF71A}">
      <dgm:prSet/>
      <dgm:spPr/>
      <dgm:t>
        <a:bodyPr/>
        <a:lstStyle/>
        <a:p>
          <a:endParaRPr lang="en-US"/>
        </a:p>
      </dgm:t>
    </dgm:pt>
    <dgm:pt modelId="{0ED57D90-3E90-4E53-9810-BF1FB01C381F}" type="sibTrans" cxnId="{C66F6DA6-5750-45AA-B208-27C91ECEF71A}">
      <dgm:prSet/>
      <dgm:spPr/>
      <dgm:t>
        <a:bodyPr/>
        <a:lstStyle/>
        <a:p>
          <a:endParaRPr lang="en-US"/>
        </a:p>
      </dgm:t>
    </dgm:pt>
    <dgm:pt modelId="{FFF16106-1F8F-4931-8DC3-FC3D7718DD5D}" type="pres">
      <dgm:prSet presAssocID="{4124E59A-6C4A-4AB9-9131-896750E40DA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B84A241-D6D2-41CD-A2CC-B59583ECB02D}" type="pres">
      <dgm:prSet presAssocID="{8B434F7B-4BB8-4284-880C-D8624AE99F11}" presName="centerShape" presStyleLbl="node0" presStyleIdx="0" presStyleCnt="1"/>
      <dgm:spPr/>
    </dgm:pt>
    <dgm:pt modelId="{8C5F0F11-A4D5-4BA1-8C7E-82A9ADDA9EE4}" type="pres">
      <dgm:prSet presAssocID="{FBB89025-2976-464C-BDD5-4AA3FBB0D5E0}" presName="parTrans" presStyleLbl="bgSibTrans2D1" presStyleIdx="0" presStyleCnt="3"/>
      <dgm:spPr/>
    </dgm:pt>
    <dgm:pt modelId="{7C373363-74CE-47F4-8687-8B93F88194D8}" type="pres">
      <dgm:prSet presAssocID="{74F0CD08-F05B-48F8-85ED-4EB6D97B91B0}" presName="node" presStyleLbl="node1" presStyleIdx="0" presStyleCnt="3" custRadScaleRad="110083" custRadScaleInc="1532">
        <dgm:presLayoutVars>
          <dgm:bulletEnabled val="1"/>
        </dgm:presLayoutVars>
      </dgm:prSet>
      <dgm:spPr/>
    </dgm:pt>
    <dgm:pt modelId="{0C7A0F57-1D34-490E-80A6-FC0EB7568281}" type="pres">
      <dgm:prSet presAssocID="{786F4440-4AF7-483F-9704-4AD70498E5DB}" presName="parTrans" presStyleLbl="bgSibTrans2D1" presStyleIdx="1" presStyleCnt="3"/>
      <dgm:spPr/>
    </dgm:pt>
    <dgm:pt modelId="{F0B63DE7-53D4-4F56-AFE5-2A8BB7024F87}" type="pres">
      <dgm:prSet presAssocID="{D19EE6E5-8E37-4D61-B501-AAD9ACEF8C90}" presName="node" presStyleLbl="node1" presStyleIdx="1" presStyleCnt="3">
        <dgm:presLayoutVars>
          <dgm:bulletEnabled val="1"/>
        </dgm:presLayoutVars>
      </dgm:prSet>
      <dgm:spPr/>
    </dgm:pt>
    <dgm:pt modelId="{6F01C2FC-2AFD-49EA-8A53-3F0721B2FB16}" type="pres">
      <dgm:prSet presAssocID="{55A1A09F-877A-4844-A576-567E6BB96394}" presName="parTrans" presStyleLbl="bgSibTrans2D1" presStyleIdx="2" presStyleCnt="3"/>
      <dgm:spPr/>
    </dgm:pt>
    <dgm:pt modelId="{0FD4B53A-7093-4106-96A9-AEB3B0902685}" type="pres">
      <dgm:prSet presAssocID="{C5976D6F-056F-4C9C-9017-E5AADBE54357}" presName="node" presStyleLbl="node1" presStyleIdx="2" presStyleCnt="3" custRadScaleRad="109551" custRadScaleInc="-1868">
        <dgm:presLayoutVars>
          <dgm:bulletEnabled val="1"/>
        </dgm:presLayoutVars>
      </dgm:prSet>
      <dgm:spPr/>
    </dgm:pt>
  </dgm:ptLst>
  <dgm:cxnLst>
    <dgm:cxn modelId="{81953B10-54DB-429F-9C8E-D468505B517E}" type="presOf" srcId="{D19EE6E5-8E37-4D61-B501-AAD9ACEF8C90}" destId="{F0B63DE7-53D4-4F56-AFE5-2A8BB7024F87}" srcOrd="0" destOrd="0" presId="urn:microsoft.com/office/officeart/2005/8/layout/radial4"/>
    <dgm:cxn modelId="{DBC39835-6882-454F-8851-C54E650E0B28}" type="presOf" srcId="{4124E59A-6C4A-4AB9-9131-896750E40DAC}" destId="{FFF16106-1F8F-4931-8DC3-FC3D7718DD5D}" srcOrd="0" destOrd="0" presId="urn:microsoft.com/office/officeart/2005/8/layout/radial4"/>
    <dgm:cxn modelId="{E7D9236D-774A-4F57-8DA8-6910A424A489}" srcId="{8B434F7B-4BB8-4284-880C-D8624AE99F11}" destId="{D19EE6E5-8E37-4D61-B501-AAD9ACEF8C90}" srcOrd="1" destOrd="0" parTransId="{786F4440-4AF7-483F-9704-4AD70498E5DB}" sibTransId="{C63EAF52-271C-43FC-BA54-384F67E89EBD}"/>
    <dgm:cxn modelId="{B9213E4F-17A9-4AB9-87E1-6C590EC9C14A}" type="presOf" srcId="{74F0CD08-F05B-48F8-85ED-4EB6D97B91B0}" destId="{7C373363-74CE-47F4-8687-8B93F88194D8}" srcOrd="0" destOrd="0" presId="urn:microsoft.com/office/officeart/2005/8/layout/radial4"/>
    <dgm:cxn modelId="{75C3AA4F-8AB3-48FC-BA91-7D59FC7BDA4C}" type="presOf" srcId="{786F4440-4AF7-483F-9704-4AD70498E5DB}" destId="{0C7A0F57-1D34-490E-80A6-FC0EB7568281}" srcOrd="0" destOrd="0" presId="urn:microsoft.com/office/officeart/2005/8/layout/radial4"/>
    <dgm:cxn modelId="{66365482-BC01-4392-B9AA-3987A60CC780}" srcId="{4124E59A-6C4A-4AB9-9131-896750E40DAC}" destId="{8B434F7B-4BB8-4284-880C-D8624AE99F11}" srcOrd="0" destOrd="0" parTransId="{0A548FA3-761D-47BD-9D4F-1856E5C67F7D}" sibTransId="{7018E4F9-C732-460C-85DF-7F4D074EE623}"/>
    <dgm:cxn modelId="{6C21498E-0408-481A-8F3E-B381F80BE2FD}" srcId="{8B434F7B-4BB8-4284-880C-D8624AE99F11}" destId="{74F0CD08-F05B-48F8-85ED-4EB6D97B91B0}" srcOrd="0" destOrd="0" parTransId="{FBB89025-2976-464C-BDD5-4AA3FBB0D5E0}" sibTransId="{A2C73DE9-65B1-468E-9682-C9F732024651}"/>
    <dgm:cxn modelId="{C66F6DA6-5750-45AA-B208-27C91ECEF71A}" srcId="{8B434F7B-4BB8-4284-880C-D8624AE99F11}" destId="{C5976D6F-056F-4C9C-9017-E5AADBE54357}" srcOrd="2" destOrd="0" parTransId="{55A1A09F-877A-4844-A576-567E6BB96394}" sibTransId="{0ED57D90-3E90-4E53-9810-BF1FB01C381F}"/>
    <dgm:cxn modelId="{AF03FDA6-B081-4BDF-AF1A-A88C24B893B1}" type="presOf" srcId="{FBB89025-2976-464C-BDD5-4AA3FBB0D5E0}" destId="{8C5F0F11-A4D5-4BA1-8C7E-82A9ADDA9EE4}" srcOrd="0" destOrd="0" presId="urn:microsoft.com/office/officeart/2005/8/layout/radial4"/>
    <dgm:cxn modelId="{29D5DAA9-5DD5-4BE4-9E32-2D836BF7A461}" type="presOf" srcId="{8B434F7B-4BB8-4284-880C-D8624AE99F11}" destId="{4B84A241-D6D2-41CD-A2CC-B59583ECB02D}" srcOrd="0" destOrd="0" presId="urn:microsoft.com/office/officeart/2005/8/layout/radial4"/>
    <dgm:cxn modelId="{6DE530B0-C490-484B-8363-15F611BCD3F7}" type="presOf" srcId="{55A1A09F-877A-4844-A576-567E6BB96394}" destId="{6F01C2FC-2AFD-49EA-8A53-3F0721B2FB16}" srcOrd="0" destOrd="0" presId="urn:microsoft.com/office/officeart/2005/8/layout/radial4"/>
    <dgm:cxn modelId="{1CA272DF-CBA5-45A3-A58B-ED5A8F668BAF}" type="presOf" srcId="{C5976D6F-056F-4C9C-9017-E5AADBE54357}" destId="{0FD4B53A-7093-4106-96A9-AEB3B0902685}" srcOrd="0" destOrd="0" presId="urn:microsoft.com/office/officeart/2005/8/layout/radial4"/>
    <dgm:cxn modelId="{6DC28065-6254-4C7F-B8AB-1F061ADF70AA}" type="presParOf" srcId="{FFF16106-1F8F-4931-8DC3-FC3D7718DD5D}" destId="{4B84A241-D6D2-41CD-A2CC-B59583ECB02D}" srcOrd="0" destOrd="0" presId="urn:microsoft.com/office/officeart/2005/8/layout/radial4"/>
    <dgm:cxn modelId="{3FD0FFB2-D4FD-488C-AFFD-C9EACA961E47}" type="presParOf" srcId="{FFF16106-1F8F-4931-8DC3-FC3D7718DD5D}" destId="{8C5F0F11-A4D5-4BA1-8C7E-82A9ADDA9EE4}" srcOrd="1" destOrd="0" presId="urn:microsoft.com/office/officeart/2005/8/layout/radial4"/>
    <dgm:cxn modelId="{F7F4BBF5-AB48-4DEE-8278-03B6844C5E30}" type="presParOf" srcId="{FFF16106-1F8F-4931-8DC3-FC3D7718DD5D}" destId="{7C373363-74CE-47F4-8687-8B93F88194D8}" srcOrd="2" destOrd="0" presId="urn:microsoft.com/office/officeart/2005/8/layout/radial4"/>
    <dgm:cxn modelId="{9F4C8AE1-8578-4536-AB6D-FAA766F45B19}" type="presParOf" srcId="{FFF16106-1F8F-4931-8DC3-FC3D7718DD5D}" destId="{0C7A0F57-1D34-490E-80A6-FC0EB7568281}" srcOrd="3" destOrd="0" presId="urn:microsoft.com/office/officeart/2005/8/layout/radial4"/>
    <dgm:cxn modelId="{A2B29E56-67ED-40B5-991D-AF69949BFFE7}" type="presParOf" srcId="{FFF16106-1F8F-4931-8DC3-FC3D7718DD5D}" destId="{F0B63DE7-53D4-4F56-AFE5-2A8BB7024F87}" srcOrd="4" destOrd="0" presId="urn:microsoft.com/office/officeart/2005/8/layout/radial4"/>
    <dgm:cxn modelId="{B324DE55-E8F6-4E3B-863A-C78EC196A1E2}" type="presParOf" srcId="{FFF16106-1F8F-4931-8DC3-FC3D7718DD5D}" destId="{6F01C2FC-2AFD-49EA-8A53-3F0721B2FB16}" srcOrd="5" destOrd="0" presId="urn:microsoft.com/office/officeart/2005/8/layout/radial4"/>
    <dgm:cxn modelId="{5B22E825-1D11-4A1D-B58F-2FA0D2FF43C2}" type="presParOf" srcId="{FFF16106-1F8F-4931-8DC3-FC3D7718DD5D}" destId="{0FD4B53A-7093-4106-96A9-AEB3B0902685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099904-2ADC-4AFD-98EB-99D8BFD23C81}" type="doc">
      <dgm:prSet loTypeId="urn:microsoft.com/office/officeart/2005/8/layout/hierarchy2" loCatId="hierarchy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126C302-381C-444B-8B6E-DD5D2B26A7DA}">
      <dgm:prSet phldrT="[Text]" custT="1"/>
      <dgm:spPr>
        <a:solidFill>
          <a:schemeClr val="tx1">
            <a:lumMod val="85000"/>
            <a:lumOff val="15000"/>
          </a:schemeClr>
        </a:solidFill>
        <a:ln>
          <a:solidFill>
            <a:schemeClr val="tx1">
              <a:lumMod val="85000"/>
              <a:lumOff val="15000"/>
            </a:schemeClr>
          </a:solidFill>
        </a:ln>
      </dgm:spPr>
      <dgm:t>
        <a:bodyPr/>
        <a:lstStyle/>
        <a:p>
          <a:r>
            <a:rPr lang="en-US" sz="2800" b="0" dirty="0">
              <a:solidFill>
                <a:schemeClr val="bg1"/>
              </a:solidFill>
              <a:latin typeface="+mn-lt"/>
            </a:rPr>
            <a:t>Residential Load Shape</a:t>
          </a:r>
        </a:p>
      </dgm:t>
    </dgm:pt>
    <dgm:pt modelId="{FFEBB229-85A0-4C24-9F7D-ED42C83DE06C}" type="parTrans" cxnId="{1D6DFC27-BA36-4E5F-937A-F1BEAC7ECFCE}">
      <dgm:prSet/>
      <dgm:spPr/>
      <dgm:t>
        <a:bodyPr/>
        <a:lstStyle/>
        <a:p>
          <a:endParaRPr lang="en-US" sz="2800" b="0">
            <a:solidFill>
              <a:schemeClr val="bg1"/>
            </a:solidFill>
            <a:latin typeface="+mn-lt"/>
          </a:endParaRPr>
        </a:p>
      </dgm:t>
    </dgm:pt>
    <dgm:pt modelId="{DD88F3DD-E519-4E01-A822-C2DBC6A7678C}" type="sibTrans" cxnId="{1D6DFC27-BA36-4E5F-937A-F1BEAC7ECFCE}">
      <dgm:prSet/>
      <dgm:spPr/>
      <dgm:t>
        <a:bodyPr/>
        <a:lstStyle/>
        <a:p>
          <a:endParaRPr lang="en-US" sz="2800" b="0">
            <a:solidFill>
              <a:schemeClr val="bg1"/>
            </a:solidFill>
            <a:latin typeface="+mn-lt"/>
          </a:endParaRPr>
        </a:p>
      </dgm:t>
    </dgm:pt>
    <dgm:pt modelId="{F08DEDBA-59B6-4B1E-B36A-FC4DC1406CF7}">
      <dgm:prSet phldrT="[Text]" custT="1"/>
      <dgm:spPr>
        <a:solidFill>
          <a:schemeClr val="accent5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2800" b="0" dirty="0">
              <a:solidFill>
                <a:schemeClr val="bg1"/>
              </a:solidFill>
              <a:latin typeface="+mn-lt"/>
            </a:rPr>
            <a:t>Multi Family</a:t>
          </a:r>
        </a:p>
      </dgm:t>
    </dgm:pt>
    <dgm:pt modelId="{3F92709F-5903-41B1-9022-AA47AAE86250}" type="parTrans" cxnId="{D3DD55B1-4680-4C53-9870-5EDE1F9B801D}">
      <dgm:prSet custT="1"/>
      <dgm:spPr/>
      <dgm:t>
        <a:bodyPr/>
        <a:lstStyle/>
        <a:p>
          <a:endParaRPr lang="en-US" sz="2800" b="0">
            <a:solidFill>
              <a:schemeClr val="bg1"/>
            </a:solidFill>
            <a:latin typeface="+mn-lt"/>
          </a:endParaRPr>
        </a:p>
      </dgm:t>
    </dgm:pt>
    <dgm:pt modelId="{E54B7314-BB19-46EB-816A-73586F944049}" type="sibTrans" cxnId="{D3DD55B1-4680-4C53-9870-5EDE1F9B801D}">
      <dgm:prSet/>
      <dgm:spPr/>
      <dgm:t>
        <a:bodyPr/>
        <a:lstStyle/>
        <a:p>
          <a:endParaRPr lang="en-US" sz="2800" b="0">
            <a:solidFill>
              <a:schemeClr val="bg1"/>
            </a:solidFill>
            <a:latin typeface="+mn-lt"/>
          </a:endParaRPr>
        </a:p>
      </dgm:t>
    </dgm:pt>
    <dgm:pt modelId="{F3BF5723-861D-4A9F-ADEF-3C4D191F3D81}">
      <dgm:prSet custT="1"/>
      <dgm:spPr>
        <a:solidFill>
          <a:schemeClr val="accent5">
            <a:lumMod val="50000"/>
          </a:schemeClr>
        </a:solidFill>
        <a:ln>
          <a:solidFill>
            <a:schemeClr val="tx1">
              <a:lumMod val="85000"/>
              <a:lumOff val="15000"/>
            </a:schemeClr>
          </a:solidFill>
        </a:ln>
      </dgm:spPr>
      <dgm:t>
        <a:bodyPr/>
        <a:lstStyle/>
        <a:p>
          <a:r>
            <a:rPr lang="en-US" sz="2800" b="0">
              <a:solidFill>
                <a:schemeClr val="bg1"/>
              </a:solidFill>
              <a:latin typeface="+mn-lt"/>
            </a:rPr>
            <a:t>Single Family</a:t>
          </a:r>
        </a:p>
      </dgm:t>
    </dgm:pt>
    <dgm:pt modelId="{A2708616-47FA-4E37-9FBE-577BCF6377EF}" type="parTrans" cxnId="{33340A49-48F0-4188-8626-15443F0C7DB3}">
      <dgm:prSet custT="1"/>
      <dgm:spPr/>
      <dgm:t>
        <a:bodyPr/>
        <a:lstStyle/>
        <a:p>
          <a:endParaRPr lang="en-US" sz="2800" b="0">
            <a:solidFill>
              <a:schemeClr val="bg1"/>
            </a:solidFill>
            <a:latin typeface="+mn-lt"/>
          </a:endParaRPr>
        </a:p>
      </dgm:t>
    </dgm:pt>
    <dgm:pt modelId="{123954B5-E4A8-4B61-BBC8-D9672AB56980}" type="sibTrans" cxnId="{33340A49-48F0-4188-8626-15443F0C7DB3}">
      <dgm:prSet/>
      <dgm:spPr/>
      <dgm:t>
        <a:bodyPr/>
        <a:lstStyle/>
        <a:p>
          <a:endParaRPr lang="en-US" sz="2800" b="0">
            <a:solidFill>
              <a:schemeClr val="bg1"/>
            </a:solidFill>
            <a:latin typeface="+mn-lt"/>
          </a:endParaRPr>
        </a:p>
      </dgm:t>
    </dgm:pt>
    <dgm:pt modelId="{43059E0A-734F-45D1-8004-12C97B94C3A5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sz="2800" b="0">
              <a:solidFill>
                <a:schemeClr val="bg1"/>
              </a:solidFill>
              <a:latin typeface="+mn-lt"/>
            </a:rPr>
            <a:t>PEV Load</a:t>
          </a:r>
        </a:p>
      </dgm:t>
    </dgm:pt>
    <dgm:pt modelId="{7FCD8BDD-BF6C-4E6A-AD52-9DD060315DCC}" type="sibTrans" cxnId="{6A6E3A1F-9FB2-43B1-959B-68E64BA856FF}">
      <dgm:prSet/>
      <dgm:spPr/>
      <dgm:t>
        <a:bodyPr/>
        <a:lstStyle/>
        <a:p>
          <a:endParaRPr lang="en-US" sz="2800" b="0">
            <a:solidFill>
              <a:schemeClr val="bg1"/>
            </a:solidFill>
            <a:latin typeface="+mn-lt"/>
          </a:endParaRPr>
        </a:p>
      </dgm:t>
    </dgm:pt>
    <dgm:pt modelId="{747C8CD4-4A80-4696-B320-1371F9C00D8F}" type="parTrans" cxnId="{6A6E3A1F-9FB2-43B1-959B-68E64BA856FF}">
      <dgm:prSet custT="1"/>
      <dgm:spPr/>
      <dgm:t>
        <a:bodyPr/>
        <a:lstStyle/>
        <a:p>
          <a:endParaRPr lang="en-US" sz="2800" b="0">
            <a:solidFill>
              <a:schemeClr val="bg1"/>
            </a:solidFill>
            <a:latin typeface="+mn-lt"/>
          </a:endParaRPr>
        </a:p>
      </dgm:t>
    </dgm:pt>
    <dgm:pt modelId="{7DFF10FB-FC10-4AB4-A9AF-30163C1FB3A3}" type="pres">
      <dgm:prSet presAssocID="{4E099904-2ADC-4AFD-98EB-99D8BFD23C8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96B73AE-BF56-4E72-8D7F-1075799E7969}" type="pres">
      <dgm:prSet presAssocID="{5126C302-381C-444B-8B6E-DD5D2B26A7DA}" presName="root1" presStyleCnt="0"/>
      <dgm:spPr/>
    </dgm:pt>
    <dgm:pt modelId="{5E87BE3A-F08E-4855-B2AB-177B259C39D1}" type="pres">
      <dgm:prSet presAssocID="{5126C302-381C-444B-8B6E-DD5D2B26A7DA}" presName="LevelOneTextNode" presStyleLbl="node0" presStyleIdx="0" presStyleCnt="1">
        <dgm:presLayoutVars>
          <dgm:chPref val="3"/>
        </dgm:presLayoutVars>
      </dgm:prSet>
      <dgm:spPr/>
    </dgm:pt>
    <dgm:pt modelId="{FAE2B11E-5BA5-40B2-A086-8082E96D07F8}" type="pres">
      <dgm:prSet presAssocID="{5126C302-381C-444B-8B6E-DD5D2B26A7DA}" presName="level2hierChild" presStyleCnt="0"/>
      <dgm:spPr/>
    </dgm:pt>
    <dgm:pt modelId="{29E04215-0EC2-42E9-AB40-7FDB6F558313}" type="pres">
      <dgm:prSet presAssocID="{747C8CD4-4A80-4696-B320-1371F9C00D8F}" presName="conn2-1" presStyleLbl="parChTrans1D2" presStyleIdx="0" presStyleCnt="1"/>
      <dgm:spPr/>
    </dgm:pt>
    <dgm:pt modelId="{15D26FDE-FDA7-4743-8909-0B84BC658505}" type="pres">
      <dgm:prSet presAssocID="{747C8CD4-4A80-4696-B320-1371F9C00D8F}" presName="connTx" presStyleLbl="parChTrans1D2" presStyleIdx="0" presStyleCnt="1"/>
      <dgm:spPr/>
    </dgm:pt>
    <dgm:pt modelId="{01C8C2C1-BC6A-4AD3-A60F-309F74FEB087}" type="pres">
      <dgm:prSet presAssocID="{43059E0A-734F-45D1-8004-12C97B94C3A5}" presName="root2" presStyleCnt="0"/>
      <dgm:spPr/>
    </dgm:pt>
    <dgm:pt modelId="{69713B8D-0B49-487E-B8C7-D44EBE39718B}" type="pres">
      <dgm:prSet presAssocID="{43059E0A-734F-45D1-8004-12C97B94C3A5}" presName="LevelTwoTextNode" presStyleLbl="node2" presStyleIdx="0" presStyleCnt="1">
        <dgm:presLayoutVars>
          <dgm:chPref val="3"/>
        </dgm:presLayoutVars>
      </dgm:prSet>
      <dgm:spPr/>
    </dgm:pt>
    <dgm:pt modelId="{C21136CC-9B6D-4476-8F8D-DA94EE63518A}" type="pres">
      <dgm:prSet presAssocID="{43059E0A-734F-45D1-8004-12C97B94C3A5}" presName="level3hierChild" presStyleCnt="0"/>
      <dgm:spPr/>
    </dgm:pt>
    <dgm:pt modelId="{6FB1EE43-8EA7-4375-9E6D-EA9576319563}" type="pres">
      <dgm:prSet presAssocID="{A2708616-47FA-4E37-9FBE-577BCF6377EF}" presName="conn2-1" presStyleLbl="parChTrans1D3" presStyleIdx="0" presStyleCnt="2"/>
      <dgm:spPr/>
    </dgm:pt>
    <dgm:pt modelId="{2F05AEAA-31E4-4C9B-B818-2E1BB792C269}" type="pres">
      <dgm:prSet presAssocID="{A2708616-47FA-4E37-9FBE-577BCF6377EF}" presName="connTx" presStyleLbl="parChTrans1D3" presStyleIdx="0" presStyleCnt="2"/>
      <dgm:spPr/>
    </dgm:pt>
    <dgm:pt modelId="{0D0040F3-8322-404F-A53F-06F333F34F87}" type="pres">
      <dgm:prSet presAssocID="{F3BF5723-861D-4A9F-ADEF-3C4D191F3D81}" presName="root2" presStyleCnt="0"/>
      <dgm:spPr/>
    </dgm:pt>
    <dgm:pt modelId="{848B404B-5F11-4416-AECF-E37AD0A6B86E}" type="pres">
      <dgm:prSet presAssocID="{F3BF5723-861D-4A9F-ADEF-3C4D191F3D81}" presName="LevelTwoTextNode" presStyleLbl="node3" presStyleIdx="0" presStyleCnt="2">
        <dgm:presLayoutVars>
          <dgm:chPref val="3"/>
        </dgm:presLayoutVars>
      </dgm:prSet>
      <dgm:spPr/>
    </dgm:pt>
    <dgm:pt modelId="{2C9A284A-6981-4E7D-99AA-2E62FA449C06}" type="pres">
      <dgm:prSet presAssocID="{F3BF5723-861D-4A9F-ADEF-3C4D191F3D81}" presName="level3hierChild" presStyleCnt="0"/>
      <dgm:spPr/>
    </dgm:pt>
    <dgm:pt modelId="{4334432F-AC67-47BE-B736-E1B408F9D0C7}" type="pres">
      <dgm:prSet presAssocID="{3F92709F-5903-41B1-9022-AA47AAE86250}" presName="conn2-1" presStyleLbl="parChTrans1D3" presStyleIdx="1" presStyleCnt="2"/>
      <dgm:spPr/>
    </dgm:pt>
    <dgm:pt modelId="{AE19D744-2CF7-4E9C-8163-1B0D0C92B9D6}" type="pres">
      <dgm:prSet presAssocID="{3F92709F-5903-41B1-9022-AA47AAE86250}" presName="connTx" presStyleLbl="parChTrans1D3" presStyleIdx="1" presStyleCnt="2"/>
      <dgm:spPr/>
    </dgm:pt>
    <dgm:pt modelId="{F91022DF-6FD4-432F-87F0-55193053750C}" type="pres">
      <dgm:prSet presAssocID="{F08DEDBA-59B6-4B1E-B36A-FC4DC1406CF7}" presName="root2" presStyleCnt="0"/>
      <dgm:spPr/>
    </dgm:pt>
    <dgm:pt modelId="{C0A69C08-6439-4A1A-AE3C-5BEC5CBEB172}" type="pres">
      <dgm:prSet presAssocID="{F08DEDBA-59B6-4B1E-B36A-FC4DC1406CF7}" presName="LevelTwoTextNode" presStyleLbl="node3" presStyleIdx="1" presStyleCnt="2">
        <dgm:presLayoutVars>
          <dgm:chPref val="3"/>
        </dgm:presLayoutVars>
      </dgm:prSet>
      <dgm:spPr/>
    </dgm:pt>
    <dgm:pt modelId="{7889A52C-D457-44CF-B91B-CC533CC89643}" type="pres">
      <dgm:prSet presAssocID="{F08DEDBA-59B6-4B1E-B36A-FC4DC1406CF7}" presName="level3hierChild" presStyleCnt="0"/>
      <dgm:spPr/>
    </dgm:pt>
  </dgm:ptLst>
  <dgm:cxnLst>
    <dgm:cxn modelId="{3C4EDB02-74B4-40F1-9778-EEDDD07F8852}" type="presOf" srcId="{F08DEDBA-59B6-4B1E-B36A-FC4DC1406CF7}" destId="{C0A69C08-6439-4A1A-AE3C-5BEC5CBEB172}" srcOrd="0" destOrd="0" presId="urn:microsoft.com/office/officeart/2005/8/layout/hierarchy2"/>
    <dgm:cxn modelId="{369E941C-D25D-4A85-977D-652CA55BA32F}" type="presOf" srcId="{3F92709F-5903-41B1-9022-AA47AAE86250}" destId="{4334432F-AC67-47BE-B736-E1B408F9D0C7}" srcOrd="0" destOrd="0" presId="urn:microsoft.com/office/officeart/2005/8/layout/hierarchy2"/>
    <dgm:cxn modelId="{6A6E3A1F-9FB2-43B1-959B-68E64BA856FF}" srcId="{5126C302-381C-444B-8B6E-DD5D2B26A7DA}" destId="{43059E0A-734F-45D1-8004-12C97B94C3A5}" srcOrd="0" destOrd="0" parTransId="{747C8CD4-4A80-4696-B320-1371F9C00D8F}" sibTransId="{7FCD8BDD-BF6C-4E6A-AD52-9DD060315DCC}"/>
    <dgm:cxn modelId="{1D6DFC27-BA36-4E5F-937A-F1BEAC7ECFCE}" srcId="{4E099904-2ADC-4AFD-98EB-99D8BFD23C81}" destId="{5126C302-381C-444B-8B6E-DD5D2B26A7DA}" srcOrd="0" destOrd="0" parTransId="{FFEBB229-85A0-4C24-9F7D-ED42C83DE06C}" sibTransId="{DD88F3DD-E519-4E01-A822-C2DBC6A7678C}"/>
    <dgm:cxn modelId="{F541392A-7FDE-4709-8EEE-1EA625646705}" type="presOf" srcId="{5126C302-381C-444B-8B6E-DD5D2B26A7DA}" destId="{5E87BE3A-F08E-4855-B2AB-177B259C39D1}" srcOrd="0" destOrd="0" presId="urn:microsoft.com/office/officeart/2005/8/layout/hierarchy2"/>
    <dgm:cxn modelId="{6660395C-3621-4010-93B1-9306E5697823}" type="presOf" srcId="{A2708616-47FA-4E37-9FBE-577BCF6377EF}" destId="{2F05AEAA-31E4-4C9B-B818-2E1BB792C269}" srcOrd="1" destOrd="0" presId="urn:microsoft.com/office/officeart/2005/8/layout/hierarchy2"/>
    <dgm:cxn modelId="{F6C40347-6B9E-4EFF-9FB4-9429801B9E75}" type="presOf" srcId="{747C8CD4-4A80-4696-B320-1371F9C00D8F}" destId="{29E04215-0EC2-42E9-AB40-7FDB6F558313}" srcOrd="0" destOrd="0" presId="urn:microsoft.com/office/officeart/2005/8/layout/hierarchy2"/>
    <dgm:cxn modelId="{33340A49-48F0-4188-8626-15443F0C7DB3}" srcId="{43059E0A-734F-45D1-8004-12C97B94C3A5}" destId="{F3BF5723-861D-4A9F-ADEF-3C4D191F3D81}" srcOrd="0" destOrd="0" parTransId="{A2708616-47FA-4E37-9FBE-577BCF6377EF}" sibTransId="{123954B5-E4A8-4B61-BBC8-D9672AB56980}"/>
    <dgm:cxn modelId="{DD6D1C75-6685-47C4-A7F0-E31F7C89656E}" type="presOf" srcId="{43059E0A-734F-45D1-8004-12C97B94C3A5}" destId="{69713B8D-0B49-487E-B8C7-D44EBE39718B}" srcOrd="0" destOrd="0" presId="urn:microsoft.com/office/officeart/2005/8/layout/hierarchy2"/>
    <dgm:cxn modelId="{679092A2-F92E-4205-BC60-9577CB86602E}" type="presOf" srcId="{F3BF5723-861D-4A9F-ADEF-3C4D191F3D81}" destId="{848B404B-5F11-4416-AECF-E37AD0A6B86E}" srcOrd="0" destOrd="0" presId="urn:microsoft.com/office/officeart/2005/8/layout/hierarchy2"/>
    <dgm:cxn modelId="{EE54BFA9-52B7-4846-85BD-A7BDA427D9D8}" type="presOf" srcId="{4E099904-2ADC-4AFD-98EB-99D8BFD23C81}" destId="{7DFF10FB-FC10-4AB4-A9AF-30163C1FB3A3}" srcOrd="0" destOrd="0" presId="urn:microsoft.com/office/officeart/2005/8/layout/hierarchy2"/>
    <dgm:cxn modelId="{D3DD55B1-4680-4C53-9870-5EDE1F9B801D}" srcId="{43059E0A-734F-45D1-8004-12C97B94C3A5}" destId="{F08DEDBA-59B6-4B1E-B36A-FC4DC1406CF7}" srcOrd="1" destOrd="0" parTransId="{3F92709F-5903-41B1-9022-AA47AAE86250}" sibTransId="{E54B7314-BB19-46EB-816A-73586F944049}"/>
    <dgm:cxn modelId="{A6A561CD-F256-4916-A770-3CE4CB57310D}" type="presOf" srcId="{A2708616-47FA-4E37-9FBE-577BCF6377EF}" destId="{6FB1EE43-8EA7-4375-9E6D-EA9576319563}" srcOrd="0" destOrd="0" presId="urn:microsoft.com/office/officeart/2005/8/layout/hierarchy2"/>
    <dgm:cxn modelId="{D3E0A1DC-D1CE-459C-86C6-5C343D1F7262}" type="presOf" srcId="{747C8CD4-4A80-4696-B320-1371F9C00D8F}" destId="{15D26FDE-FDA7-4743-8909-0B84BC658505}" srcOrd="1" destOrd="0" presId="urn:microsoft.com/office/officeart/2005/8/layout/hierarchy2"/>
    <dgm:cxn modelId="{F827F2DF-E619-45EC-B23F-1D3F84376DC8}" type="presOf" srcId="{3F92709F-5903-41B1-9022-AA47AAE86250}" destId="{AE19D744-2CF7-4E9C-8163-1B0D0C92B9D6}" srcOrd="1" destOrd="0" presId="urn:microsoft.com/office/officeart/2005/8/layout/hierarchy2"/>
    <dgm:cxn modelId="{14D5FF46-7085-498E-A617-031D69D222A1}" type="presParOf" srcId="{7DFF10FB-FC10-4AB4-A9AF-30163C1FB3A3}" destId="{396B73AE-BF56-4E72-8D7F-1075799E7969}" srcOrd="0" destOrd="0" presId="urn:microsoft.com/office/officeart/2005/8/layout/hierarchy2"/>
    <dgm:cxn modelId="{ACCC08E9-C1FB-4FDC-B599-65E3AE3C01A1}" type="presParOf" srcId="{396B73AE-BF56-4E72-8D7F-1075799E7969}" destId="{5E87BE3A-F08E-4855-B2AB-177B259C39D1}" srcOrd="0" destOrd="0" presId="urn:microsoft.com/office/officeart/2005/8/layout/hierarchy2"/>
    <dgm:cxn modelId="{93F9C0C0-B7F8-4175-B827-2309CE501921}" type="presParOf" srcId="{396B73AE-BF56-4E72-8D7F-1075799E7969}" destId="{FAE2B11E-5BA5-40B2-A086-8082E96D07F8}" srcOrd="1" destOrd="0" presId="urn:microsoft.com/office/officeart/2005/8/layout/hierarchy2"/>
    <dgm:cxn modelId="{8857CBF5-1C4B-40E6-B338-2ED652AE011B}" type="presParOf" srcId="{FAE2B11E-5BA5-40B2-A086-8082E96D07F8}" destId="{29E04215-0EC2-42E9-AB40-7FDB6F558313}" srcOrd="0" destOrd="0" presId="urn:microsoft.com/office/officeart/2005/8/layout/hierarchy2"/>
    <dgm:cxn modelId="{7BB43E87-5A83-4B63-B9C0-E04B203015B4}" type="presParOf" srcId="{29E04215-0EC2-42E9-AB40-7FDB6F558313}" destId="{15D26FDE-FDA7-4743-8909-0B84BC658505}" srcOrd="0" destOrd="0" presId="urn:microsoft.com/office/officeart/2005/8/layout/hierarchy2"/>
    <dgm:cxn modelId="{FDC7F950-6F85-4BDB-A113-9453451222FA}" type="presParOf" srcId="{FAE2B11E-5BA5-40B2-A086-8082E96D07F8}" destId="{01C8C2C1-BC6A-4AD3-A60F-309F74FEB087}" srcOrd="1" destOrd="0" presId="urn:microsoft.com/office/officeart/2005/8/layout/hierarchy2"/>
    <dgm:cxn modelId="{9AC33E87-215D-4561-B56E-384ADDB5745B}" type="presParOf" srcId="{01C8C2C1-BC6A-4AD3-A60F-309F74FEB087}" destId="{69713B8D-0B49-487E-B8C7-D44EBE39718B}" srcOrd="0" destOrd="0" presId="urn:microsoft.com/office/officeart/2005/8/layout/hierarchy2"/>
    <dgm:cxn modelId="{A8F6BC9F-2FA3-458A-AAA8-4C0B56B54D0B}" type="presParOf" srcId="{01C8C2C1-BC6A-4AD3-A60F-309F74FEB087}" destId="{C21136CC-9B6D-4476-8F8D-DA94EE63518A}" srcOrd="1" destOrd="0" presId="urn:microsoft.com/office/officeart/2005/8/layout/hierarchy2"/>
    <dgm:cxn modelId="{08B5410C-4D23-4A73-8AB0-037C2EA237E2}" type="presParOf" srcId="{C21136CC-9B6D-4476-8F8D-DA94EE63518A}" destId="{6FB1EE43-8EA7-4375-9E6D-EA9576319563}" srcOrd="0" destOrd="0" presId="urn:microsoft.com/office/officeart/2005/8/layout/hierarchy2"/>
    <dgm:cxn modelId="{0594858A-7262-4BD0-BB4C-31F033CA1DD9}" type="presParOf" srcId="{6FB1EE43-8EA7-4375-9E6D-EA9576319563}" destId="{2F05AEAA-31E4-4C9B-B818-2E1BB792C269}" srcOrd="0" destOrd="0" presId="urn:microsoft.com/office/officeart/2005/8/layout/hierarchy2"/>
    <dgm:cxn modelId="{82A32FD3-05AA-454E-9228-A1C3280D271C}" type="presParOf" srcId="{C21136CC-9B6D-4476-8F8D-DA94EE63518A}" destId="{0D0040F3-8322-404F-A53F-06F333F34F87}" srcOrd="1" destOrd="0" presId="urn:microsoft.com/office/officeart/2005/8/layout/hierarchy2"/>
    <dgm:cxn modelId="{2CC6C9BA-6736-420F-BE58-3411FFF7A555}" type="presParOf" srcId="{0D0040F3-8322-404F-A53F-06F333F34F87}" destId="{848B404B-5F11-4416-AECF-E37AD0A6B86E}" srcOrd="0" destOrd="0" presId="urn:microsoft.com/office/officeart/2005/8/layout/hierarchy2"/>
    <dgm:cxn modelId="{A4FBCE0B-E4A0-4EAA-8B04-7A989939BF27}" type="presParOf" srcId="{0D0040F3-8322-404F-A53F-06F333F34F87}" destId="{2C9A284A-6981-4E7D-99AA-2E62FA449C06}" srcOrd="1" destOrd="0" presId="urn:microsoft.com/office/officeart/2005/8/layout/hierarchy2"/>
    <dgm:cxn modelId="{EA540EBA-FB5E-4C81-8905-07C9DCC8595E}" type="presParOf" srcId="{C21136CC-9B6D-4476-8F8D-DA94EE63518A}" destId="{4334432F-AC67-47BE-B736-E1B408F9D0C7}" srcOrd="2" destOrd="0" presId="urn:microsoft.com/office/officeart/2005/8/layout/hierarchy2"/>
    <dgm:cxn modelId="{E9A20D95-4CBA-4F59-AA2C-8D3C417BC6BE}" type="presParOf" srcId="{4334432F-AC67-47BE-B736-E1B408F9D0C7}" destId="{AE19D744-2CF7-4E9C-8163-1B0D0C92B9D6}" srcOrd="0" destOrd="0" presId="urn:microsoft.com/office/officeart/2005/8/layout/hierarchy2"/>
    <dgm:cxn modelId="{908322DC-85F7-4E68-8ED6-A7E1DF8E4966}" type="presParOf" srcId="{C21136CC-9B6D-4476-8F8D-DA94EE63518A}" destId="{F91022DF-6FD4-432F-87F0-55193053750C}" srcOrd="3" destOrd="0" presId="urn:microsoft.com/office/officeart/2005/8/layout/hierarchy2"/>
    <dgm:cxn modelId="{59D225DD-CA28-468D-8CCF-C3E7AB221BBD}" type="presParOf" srcId="{F91022DF-6FD4-432F-87F0-55193053750C}" destId="{C0A69C08-6439-4A1A-AE3C-5BEC5CBEB172}" srcOrd="0" destOrd="0" presId="urn:microsoft.com/office/officeart/2005/8/layout/hierarchy2"/>
    <dgm:cxn modelId="{A9B41397-6159-46E2-90EC-FEAF031079D8}" type="presParOf" srcId="{F91022DF-6FD4-432F-87F0-55193053750C}" destId="{7889A52C-D457-44CF-B91B-CC533CC89643}" srcOrd="1" destOrd="0" presId="urn:microsoft.com/office/officeart/2005/8/layout/hierarchy2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0927D90-C255-407C-B84D-76481D6904BC}" type="doc">
      <dgm:prSet loTypeId="urn:microsoft.com/office/officeart/2005/8/layout/hierarchy2" loCatId="hierarchy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F0A88356-EA89-4E65-9278-1942C745AE63}">
      <dgm:prSet phldrT="[Text]" custT="1"/>
      <dgm:spPr>
        <a:solidFill>
          <a:schemeClr val="tx1">
            <a:lumMod val="85000"/>
            <a:lumOff val="15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800" b="0" dirty="0">
              <a:latin typeface="+mn-lt"/>
            </a:rPr>
            <a:t>Commercial Load Shape</a:t>
          </a:r>
        </a:p>
      </dgm:t>
    </dgm:pt>
    <dgm:pt modelId="{438E37A3-FFEB-4CB5-A4F8-76DE92D8471C}" type="parTrans" cxnId="{DC70C5F0-A30B-4583-B603-13509B49811A}">
      <dgm:prSet/>
      <dgm:spPr/>
      <dgm:t>
        <a:bodyPr/>
        <a:lstStyle/>
        <a:p>
          <a:endParaRPr lang="en-US" sz="1800" b="0">
            <a:latin typeface="+mn-lt"/>
          </a:endParaRPr>
        </a:p>
      </dgm:t>
    </dgm:pt>
    <dgm:pt modelId="{5C68CA17-864A-40BF-A32D-8EEA71E77908}" type="sibTrans" cxnId="{DC70C5F0-A30B-4583-B603-13509B49811A}">
      <dgm:prSet/>
      <dgm:spPr/>
      <dgm:t>
        <a:bodyPr/>
        <a:lstStyle/>
        <a:p>
          <a:endParaRPr lang="en-US" sz="1800" b="0">
            <a:latin typeface="+mn-lt"/>
          </a:endParaRPr>
        </a:p>
      </dgm:t>
    </dgm:pt>
    <dgm:pt modelId="{28D831AE-87C2-45F6-AF56-7B71C47B483A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US" sz="1800" b="0" dirty="0">
              <a:latin typeface="+mn-lt"/>
            </a:rPr>
            <a:t>MD-HD</a:t>
          </a:r>
        </a:p>
      </dgm:t>
    </dgm:pt>
    <dgm:pt modelId="{7AE65A48-5E15-40E3-970E-9716812ECAA2}" type="parTrans" cxnId="{2265A30E-DAE6-4E84-8E07-E8092207DE4C}">
      <dgm:prSet custT="1"/>
      <dgm:spPr/>
      <dgm:t>
        <a:bodyPr/>
        <a:lstStyle/>
        <a:p>
          <a:endParaRPr lang="en-US" sz="1800" b="0">
            <a:latin typeface="+mn-lt"/>
          </a:endParaRPr>
        </a:p>
      </dgm:t>
    </dgm:pt>
    <dgm:pt modelId="{61290C39-CA94-4DEC-859D-B524EA6C6687}" type="sibTrans" cxnId="{2265A30E-DAE6-4E84-8E07-E8092207DE4C}">
      <dgm:prSet/>
      <dgm:spPr/>
      <dgm:t>
        <a:bodyPr/>
        <a:lstStyle/>
        <a:p>
          <a:endParaRPr lang="en-US" sz="1800" b="0">
            <a:latin typeface="+mn-lt"/>
          </a:endParaRPr>
        </a:p>
      </dgm:t>
    </dgm:pt>
    <dgm:pt modelId="{8C2E05C9-B234-4996-94FE-226F975F3831}">
      <dgm:prSet phldrT="[Text]" custT="1"/>
      <dgm:spPr>
        <a:solidFill>
          <a:schemeClr val="accent5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800" b="0" dirty="0">
              <a:latin typeface="+mn-lt"/>
            </a:rPr>
            <a:t>GVWR 3456</a:t>
          </a:r>
        </a:p>
      </dgm:t>
    </dgm:pt>
    <dgm:pt modelId="{D9F385D6-2A19-4D42-9228-D605338E23C0}" type="parTrans" cxnId="{14D7C445-D734-4408-84A5-26A73CF46E2C}">
      <dgm:prSet custT="1"/>
      <dgm:spPr/>
      <dgm:t>
        <a:bodyPr/>
        <a:lstStyle/>
        <a:p>
          <a:endParaRPr lang="en-US" sz="1800" b="0">
            <a:latin typeface="+mn-lt"/>
          </a:endParaRPr>
        </a:p>
      </dgm:t>
    </dgm:pt>
    <dgm:pt modelId="{2FD36C0D-4F6A-4371-8059-4C0B7389B76C}" type="sibTrans" cxnId="{14D7C445-D734-4408-84A5-26A73CF46E2C}">
      <dgm:prSet/>
      <dgm:spPr/>
      <dgm:t>
        <a:bodyPr/>
        <a:lstStyle/>
        <a:p>
          <a:endParaRPr lang="en-US" sz="1800" b="0">
            <a:latin typeface="+mn-lt"/>
          </a:endParaRPr>
        </a:p>
      </dgm:t>
    </dgm:pt>
    <dgm:pt modelId="{57ED8F01-D942-4CF6-BB86-6E8296371170}">
      <dgm:prSet phldrT="[Text]" custT="1"/>
      <dgm:spPr>
        <a:solidFill>
          <a:schemeClr val="accent5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800" b="0" dirty="0">
              <a:latin typeface="+mn-lt"/>
            </a:rPr>
            <a:t>GVWR 78</a:t>
          </a:r>
        </a:p>
      </dgm:t>
    </dgm:pt>
    <dgm:pt modelId="{166DC0FC-38D3-441F-B026-22AC0C2BBAAB}" type="parTrans" cxnId="{6EA48572-85F2-446F-900E-A35197F603EE}">
      <dgm:prSet custT="1"/>
      <dgm:spPr/>
      <dgm:t>
        <a:bodyPr/>
        <a:lstStyle/>
        <a:p>
          <a:endParaRPr lang="en-US" sz="1800" b="0">
            <a:latin typeface="+mn-lt"/>
          </a:endParaRPr>
        </a:p>
      </dgm:t>
    </dgm:pt>
    <dgm:pt modelId="{D5FA9339-2472-431B-BA22-41660DE31BD4}" type="sibTrans" cxnId="{6EA48572-85F2-446F-900E-A35197F603EE}">
      <dgm:prSet/>
      <dgm:spPr/>
      <dgm:t>
        <a:bodyPr/>
        <a:lstStyle/>
        <a:p>
          <a:endParaRPr lang="en-US" sz="1800" b="0">
            <a:latin typeface="+mn-lt"/>
          </a:endParaRPr>
        </a:p>
      </dgm:t>
    </dgm:pt>
    <dgm:pt modelId="{2144B3F0-8596-4D87-B970-BB0251A8F09A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US" sz="1800" b="0" dirty="0">
              <a:latin typeface="+mn-lt"/>
            </a:rPr>
            <a:t>LDV</a:t>
          </a:r>
        </a:p>
      </dgm:t>
    </dgm:pt>
    <dgm:pt modelId="{015C6442-22A8-498B-9457-A74DFD78FD50}" type="parTrans" cxnId="{FB972A12-CA5C-494A-9A8E-B9A2F2338B69}">
      <dgm:prSet custT="1"/>
      <dgm:spPr/>
      <dgm:t>
        <a:bodyPr/>
        <a:lstStyle/>
        <a:p>
          <a:endParaRPr lang="en-US" sz="1800" b="0">
            <a:latin typeface="+mn-lt"/>
          </a:endParaRPr>
        </a:p>
      </dgm:t>
    </dgm:pt>
    <dgm:pt modelId="{6CA323C0-849A-49EF-9FE4-D6FD3E742A47}" type="sibTrans" cxnId="{FB972A12-CA5C-494A-9A8E-B9A2F2338B69}">
      <dgm:prSet/>
      <dgm:spPr/>
      <dgm:t>
        <a:bodyPr/>
        <a:lstStyle/>
        <a:p>
          <a:endParaRPr lang="en-US" sz="1800" b="0">
            <a:latin typeface="+mn-lt"/>
          </a:endParaRPr>
        </a:p>
      </dgm:t>
    </dgm:pt>
    <dgm:pt modelId="{B8C899D0-E09E-4FBF-9906-EDE267A5438F}">
      <dgm:prSet phldrT="[Text]" custT="1"/>
      <dgm:spPr>
        <a:solidFill>
          <a:schemeClr val="accent5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800" b="0" dirty="0">
              <a:latin typeface="+mn-lt"/>
            </a:rPr>
            <a:t>Personal Destination</a:t>
          </a:r>
        </a:p>
      </dgm:t>
    </dgm:pt>
    <dgm:pt modelId="{721B2282-C8D8-4114-AFF8-9EAB785FA23E}" type="parTrans" cxnId="{33DCDFE2-AFA9-444C-93F0-946ED3E16D93}">
      <dgm:prSet custT="1"/>
      <dgm:spPr/>
      <dgm:t>
        <a:bodyPr/>
        <a:lstStyle/>
        <a:p>
          <a:endParaRPr lang="en-US" sz="1800" b="0">
            <a:latin typeface="+mn-lt"/>
          </a:endParaRPr>
        </a:p>
      </dgm:t>
    </dgm:pt>
    <dgm:pt modelId="{9129A97C-C738-405F-A4C7-A5FC71931EC2}" type="sibTrans" cxnId="{33DCDFE2-AFA9-444C-93F0-946ED3E16D93}">
      <dgm:prSet/>
      <dgm:spPr/>
      <dgm:t>
        <a:bodyPr/>
        <a:lstStyle/>
        <a:p>
          <a:endParaRPr lang="en-US" sz="1800" b="0">
            <a:latin typeface="+mn-lt"/>
          </a:endParaRPr>
        </a:p>
      </dgm:t>
    </dgm:pt>
    <dgm:pt modelId="{A7DFED7A-04B9-40F6-A5F7-95D329F63D04}">
      <dgm:prSet custT="1"/>
      <dgm:spPr>
        <a:solidFill>
          <a:schemeClr val="accent5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800" b="0" dirty="0">
              <a:latin typeface="+mn-lt"/>
            </a:rPr>
            <a:t>BUS</a:t>
          </a:r>
        </a:p>
      </dgm:t>
    </dgm:pt>
    <dgm:pt modelId="{6CA58FC8-4A48-41C0-9649-4561719475F4}" type="parTrans" cxnId="{372D7483-28B8-4893-AD71-56D50A44A442}">
      <dgm:prSet custT="1"/>
      <dgm:spPr/>
      <dgm:t>
        <a:bodyPr/>
        <a:lstStyle/>
        <a:p>
          <a:endParaRPr lang="en-US" sz="1800" b="0">
            <a:latin typeface="+mn-lt"/>
          </a:endParaRPr>
        </a:p>
      </dgm:t>
    </dgm:pt>
    <dgm:pt modelId="{AD24C572-0552-4AD4-BBEE-AF7978B8051E}" type="sibTrans" cxnId="{372D7483-28B8-4893-AD71-56D50A44A442}">
      <dgm:prSet/>
      <dgm:spPr/>
      <dgm:t>
        <a:bodyPr/>
        <a:lstStyle/>
        <a:p>
          <a:endParaRPr lang="en-US" sz="1800" b="0">
            <a:latin typeface="+mn-lt"/>
          </a:endParaRPr>
        </a:p>
      </dgm:t>
    </dgm:pt>
    <dgm:pt modelId="{4FD01D5A-70E4-4506-9F3E-1784AAA077C3}">
      <dgm:prSet phldr="0" custT="1"/>
      <dgm:spPr>
        <a:solidFill>
          <a:schemeClr val="accent5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Commercial</a:t>
          </a:r>
        </a:p>
      </dgm:t>
    </dgm:pt>
    <dgm:pt modelId="{31C1BFC8-076B-4500-909B-FE7EC04CC33E}" type="parTrans" cxnId="{9CAC1677-1D37-47B1-9C4F-1E9E9792E80E}">
      <dgm:prSet custT="1"/>
      <dgm:spPr/>
      <dgm:t>
        <a:bodyPr/>
        <a:lstStyle/>
        <a:p>
          <a:endParaRPr lang="en-US" sz="1800" b="0">
            <a:latin typeface="+mn-lt"/>
          </a:endParaRPr>
        </a:p>
      </dgm:t>
    </dgm:pt>
    <dgm:pt modelId="{F2D7CF54-ACE3-401C-BDCA-97BC11CD4FA6}" type="sibTrans" cxnId="{9CAC1677-1D37-47B1-9C4F-1E9E9792E80E}">
      <dgm:prSet/>
      <dgm:spPr/>
      <dgm:t>
        <a:bodyPr/>
        <a:lstStyle/>
        <a:p>
          <a:endParaRPr lang="en-US" sz="1800" b="0">
            <a:latin typeface="+mn-lt"/>
          </a:endParaRPr>
        </a:p>
      </dgm:t>
    </dgm:pt>
    <dgm:pt modelId="{3EC0A4AA-C95D-4EF7-B007-4A2B07FCD7FE}">
      <dgm:prSet custT="1"/>
      <dgm:spPr>
        <a:solidFill>
          <a:schemeClr val="accent5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Government</a:t>
          </a:r>
        </a:p>
      </dgm:t>
    </dgm:pt>
    <dgm:pt modelId="{CC36D3D2-6FA6-4351-BE8D-7FB2D6EFD0F8}" type="parTrans" cxnId="{4AF46032-37DD-4B43-8D77-CC2A76F76400}">
      <dgm:prSet custT="1"/>
      <dgm:spPr/>
      <dgm:t>
        <a:bodyPr/>
        <a:lstStyle/>
        <a:p>
          <a:endParaRPr lang="en-US" sz="1800" b="0">
            <a:latin typeface="+mn-lt"/>
          </a:endParaRPr>
        </a:p>
      </dgm:t>
    </dgm:pt>
    <dgm:pt modelId="{67D4707B-D907-4879-983B-CD123003BAE8}" type="sibTrans" cxnId="{4AF46032-37DD-4B43-8D77-CC2A76F76400}">
      <dgm:prSet/>
      <dgm:spPr/>
      <dgm:t>
        <a:bodyPr/>
        <a:lstStyle/>
        <a:p>
          <a:endParaRPr lang="en-US" sz="1800" b="0">
            <a:latin typeface="+mn-lt"/>
          </a:endParaRPr>
        </a:p>
      </dgm:t>
    </dgm:pt>
    <dgm:pt modelId="{0F53B4D1-4370-4A07-9CE9-3C307D889BA2}" type="pres">
      <dgm:prSet presAssocID="{20927D90-C255-407C-B84D-76481D6904B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84BAA78-F895-4969-91E8-307CA62F9999}" type="pres">
      <dgm:prSet presAssocID="{F0A88356-EA89-4E65-9278-1942C745AE63}" presName="root1" presStyleCnt="0"/>
      <dgm:spPr/>
    </dgm:pt>
    <dgm:pt modelId="{C010385E-49BA-43CA-90BE-DEBB1712BEBB}" type="pres">
      <dgm:prSet presAssocID="{F0A88356-EA89-4E65-9278-1942C745AE63}" presName="LevelOneTextNode" presStyleLbl="node0" presStyleIdx="0" presStyleCnt="1" custLinFactX="-11842" custLinFactNeighborX="-100000" custLinFactNeighborY="-25982">
        <dgm:presLayoutVars>
          <dgm:chPref val="3"/>
        </dgm:presLayoutVars>
      </dgm:prSet>
      <dgm:spPr/>
    </dgm:pt>
    <dgm:pt modelId="{055CCD01-27A3-4CD2-829E-A2F914E28899}" type="pres">
      <dgm:prSet presAssocID="{F0A88356-EA89-4E65-9278-1942C745AE63}" presName="level2hierChild" presStyleCnt="0"/>
      <dgm:spPr/>
    </dgm:pt>
    <dgm:pt modelId="{5710BC99-3BBB-447B-A826-93150C147105}" type="pres">
      <dgm:prSet presAssocID="{7AE65A48-5E15-40E3-970E-9716812ECAA2}" presName="conn2-1" presStyleLbl="parChTrans1D2" presStyleIdx="0" presStyleCnt="2"/>
      <dgm:spPr/>
    </dgm:pt>
    <dgm:pt modelId="{FE03C80C-2428-4039-A0F6-D59D8167274D}" type="pres">
      <dgm:prSet presAssocID="{7AE65A48-5E15-40E3-970E-9716812ECAA2}" presName="connTx" presStyleLbl="parChTrans1D2" presStyleIdx="0" presStyleCnt="2"/>
      <dgm:spPr/>
    </dgm:pt>
    <dgm:pt modelId="{81D48E4B-E85A-4832-8AF3-15F90CDAD8DD}" type="pres">
      <dgm:prSet presAssocID="{28D831AE-87C2-45F6-AF56-7B71C47B483A}" presName="root2" presStyleCnt="0"/>
      <dgm:spPr/>
    </dgm:pt>
    <dgm:pt modelId="{28EA1686-8AC4-4A06-B094-56218553949E}" type="pres">
      <dgm:prSet presAssocID="{28D831AE-87C2-45F6-AF56-7B71C47B483A}" presName="LevelTwoTextNode" presStyleLbl="node2" presStyleIdx="0" presStyleCnt="2" custLinFactX="-25371" custLinFactNeighborX="-100000" custLinFactNeighborY="-13080">
        <dgm:presLayoutVars>
          <dgm:chPref val="3"/>
        </dgm:presLayoutVars>
      </dgm:prSet>
      <dgm:spPr/>
    </dgm:pt>
    <dgm:pt modelId="{44A0F709-FA29-42A7-8227-854F210D9C1B}" type="pres">
      <dgm:prSet presAssocID="{28D831AE-87C2-45F6-AF56-7B71C47B483A}" presName="level3hierChild" presStyleCnt="0"/>
      <dgm:spPr/>
    </dgm:pt>
    <dgm:pt modelId="{D554C3C9-CDC7-4FFA-91D0-3B898DF4D2D3}" type="pres">
      <dgm:prSet presAssocID="{6CA58FC8-4A48-41C0-9649-4561719475F4}" presName="conn2-1" presStyleLbl="parChTrans1D3" presStyleIdx="0" presStyleCnt="6"/>
      <dgm:spPr/>
    </dgm:pt>
    <dgm:pt modelId="{1C79E5FD-8B38-4012-8A6E-91DC0B64CB37}" type="pres">
      <dgm:prSet presAssocID="{6CA58FC8-4A48-41C0-9649-4561719475F4}" presName="connTx" presStyleLbl="parChTrans1D3" presStyleIdx="0" presStyleCnt="6"/>
      <dgm:spPr/>
    </dgm:pt>
    <dgm:pt modelId="{B854D1B4-AD26-4AD3-AA5B-216477ABFFB4}" type="pres">
      <dgm:prSet presAssocID="{A7DFED7A-04B9-40F6-A5F7-95D329F63D04}" presName="root2" presStyleCnt="0"/>
      <dgm:spPr/>
    </dgm:pt>
    <dgm:pt modelId="{E98E1826-64F9-4D86-BAD8-AA1B4C8DD88D}" type="pres">
      <dgm:prSet presAssocID="{A7DFED7A-04B9-40F6-A5F7-95D329F63D04}" presName="LevelTwoTextNode" presStyleLbl="node3" presStyleIdx="0" presStyleCnt="6" custLinFactNeighborX="33577" custLinFactNeighborY="3420">
        <dgm:presLayoutVars>
          <dgm:chPref val="3"/>
        </dgm:presLayoutVars>
      </dgm:prSet>
      <dgm:spPr/>
    </dgm:pt>
    <dgm:pt modelId="{9045AAEB-41DB-4FD8-8AE3-BFD59A588A05}" type="pres">
      <dgm:prSet presAssocID="{A7DFED7A-04B9-40F6-A5F7-95D329F63D04}" presName="level3hierChild" presStyleCnt="0"/>
      <dgm:spPr/>
    </dgm:pt>
    <dgm:pt modelId="{4B46B4A3-B22A-4A47-B681-98365E9257F6}" type="pres">
      <dgm:prSet presAssocID="{D9F385D6-2A19-4D42-9228-D605338E23C0}" presName="conn2-1" presStyleLbl="parChTrans1D3" presStyleIdx="1" presStyleCnt="6"/>
      <dgm:spPr/>
    </dgm:pt>
    <dgm:pt modelId="{65071E66-9437-4EBA-AB62-4A5513E57489}" type="pres">
      <dgm:prSet presAssocID="{D9F385D6-2A19-4D42-9228-D605338E23C0}" presName="connTx" presStyleLbl="parChTrans1D3" presStyleIdx="1" presStyleCnt="6"/>
      <dgm:spPr/>
    </dgm:pt>
    <dgm:pt modelId="{89C62796-F877-4CCD-BF11-3A702AE249CA}" type="pres">
      <dgm:prSet presAssocID="{8C2E05C9-B234-4996-94FE-226F975F3831}" presName="root2" presStyleCnt="0"/>
      <dgm:spPr/>
    </dgm:pt>
    <dgm:pt modelId="{644859CA-5ECC-482D-AC2B-5DE4EAC7D5D9}" type="pres">
      <dgm:prSet presAssocID="{8C2E05C9-B234-4996-94FE-226F975F3831}" presName="LevelTwoTextNode" presStyleLbl="node3" presStyleIdx="1" presStyleCnt="6" custLinFactNeighborX="33576" custLinFactNeighborY="5961">
        <dgm:presLayoutVars>
          <dgm:chPref val="3"/>
        </dgm:presLayoutVars>
      </dgm:prSet>
      <dgm:spPr/>
    </dgm:pt>
    <dgm:pt modelId="{62364A54-9DBA-4D74-82AA-D285806E74A6}" type="pres">
      <dgm:prSet presAssocID="{8C2E05C9-B234-4996-94FE-226F975F3831}" presName="level3hierChild" presStyleCnt="0"/>
      <dgm:spPr/>
    </dgm:pt>
    <dgm:pt modelId="{8B5A3C22-6926-4953-A89C-378E805BA06D}" type="pres">
      <dgm:prSet presAssocID="{166DC0FC-38D3-441F-B026-22AC0C2BBAAB}" presName="conn2-1" presStyleLbl="parChTrans1D3" presStyleIdx="2" presStyleCnt="6"/>
      <dgm:spPr/>
    </dgm:pt>
    <dgm:pt modelId="{ABE38D01-3F39-40B9-810E-3D92E5E20659}" type="pres">
      <dgm:prSet presAssocID="{166DC0FC-38D3-441F-B026-22AC0C2BBAAB}" presName="connTx" presStyleLbl="parChTrans1D3" presStyleIdx="2" presStyleCnt="6"/>
      <dgm:spPr/>
    </dgm:pt>
    <dgm:pt modelId="{6EF682C7-30F7-488D-96F3-72F15D76709F}" type="pres">
      <dgm:prSet presAssocID="{57ED8F01-D942-4CF6-BB86-6E8296371170}" presName="root2" presStyleCnt="0"/>
      <dgm:spPr/>
    </dgm:pt>
    <dgm:pt modelId="{2C88C9B7-9E46-4F47-9429-4E93D36990E0}" type="pres">
      <dgm:prSet presAssocID="{57ED8F01-D942-4CF6-BB86-6E8296371170}" presName="LevelTwoTextNode" presStyleLbl="node3" presStyleIdx="2" presStyleCnt="6" custLinFactNeighborX="35798" custLinFactNeighborY="2769">
        <dgm:presLayoutVars>
          <dgm:chPref val="3"/>
        </dgm:presLayoutVars>
      </dgm:prSet>
      <dgm:spPr/>
    </dgm:pt>
    <dgm:pt modelId="{F5C0742E-44C3-406A-A3A2-1DD9F85DAA78}" type="pres">
      <dgm:prSet presAssocID="{57ED8F01-D942-4CF6-BB86-6E8296371170}" presName="level3hierChild" presStyleCnt="0"/>
      <dgm:spPr/>
    </dgm:pt>
    <dgm:pt modelId="{0439B68C-354B-4D2E-95E8-5A2038D09BB7}" type="pres">
      <dgm:prSet presAssocID="{015C6442-22A8-498B-9457-A74DFD78FD50}" presName="conn2-1" presStyleLbl="parChTrans1D2" presStyleIdx="1" presStyleCnt="2"/>
      <dgm:spPr/>
    </dgm:pt>
    <dgm:pt modelId="{0755F649-43D4-45D0-A7E1-C254F94DB79C}" type="pres">
      <dgm:prSet presAssocID="{015C6442-22A8-498B-9457-A74DFD78FD50}" presName="connTx" presStyleLbl="parChTrans1D2" presStyleIdx="1" presStyleCnt="2"/>
      <dgm:spPr/>
    </dgm:pt>
    <dgm:pt modelId="{68976247-2104-4120-93E3-AEE3656F917A}" type="pres">
      <dgm:prSet presAssocID="{2144B3F0-8596-4D87-B970-BB0251A8F09A}" presName="root2" presStyleCnt="0"/>
      <dgm:spPr/>
    </dgm:pt>
    <dgm:pt modelId="{586AA076-6CF4-413C-A317-B313438F3280}" type="pres">
      <dgm:prSet presAssocID="{2144B3F0-8596-4D87-B970-BB0251A8F09A}" presName="LevelTwoTextNode" presStyleLbl="node2" presStyleIdx="1" presStyleCnt="2" custLinFactX="-28111" custLinFactNeighborX="-100000" custLinFactNeighborY="-29193">
        <dgm:presLayoutVars>
          <dgm:chPref val="3"/>
        </dgm:presLayoutVars>
      </dgm:prSet>
      <dgm:spPr/>
    </dgm:pt>
    <dgm:pt modelId="{482AC1FC-7ED4-4727-898F-7C27B405F3B2}" type="pres">
      <dgm:prSet presAssocID="{2144B3F0-8596-4D87-B970-BB0251A8F09A}" presName="level3hierChild" presStyleCnt="0"/>
      <dgm:spPr/>
    </dgm:pt>
    <dgm:pt modelId="{9F474760-D5E0-4EF3-A816-A0BFCC3317FF}" type="pres">
      <dgm:prSet presAssocID="{31C1BFC8-076B-4500-909B-FE7EC04CC33E}" presName="conn2-1" presStyleLbl="parChTrans1D3" presStyleIdx="3" presStyleCnt="6"/>
      <dgm:spPr/>
    </dgm:pt>
    <dgm:pt modelId="{04EF83A6-2197-48BF-8634-F85FAC9578D9}" type="pres">
      <dgm:prSet presAssocID="{31C1BFC8-076B-4500-909B-FE7EC04CC33E}" presName="connTx" presStyleLbl="parChTrans1D3" presStyleIdx="3" presStyleCnt="6"/>
      <dgm:spPr/>
    </dgm:pt>
    <dgm:pt modelId="{707314C2-19E7-405E-83B5-893AAF30EC23}" type="pres">
      <dgm:prSet presAssocID="{4FD01D5A-70E4-4506-9F3E-1784AAA077C3}" presName="root2" presStyleCnt="0"/>
      <dgm:spPr/>
    </dgm:pt>
    <dgm:pt modelId="{8CD9F1DA-FB1D-496B-BFAC-36A3FFA76D82}" type="pres">
      <dgm:prSet presAssocID="{4FD01D5A-70E4-4506-9F3E-1784AAA077C3}" presName="LevelTwoTextNode" presStyleLbl="node3" presStyleIdx="3" presStyleCnt="6" custLinFactX="-19338" custLinFactNeighborX="-100000" custLinFactNeighborY="-33200">
        <dgm:presLayoutVars>
          <dgm:chPref val="3"/>
        </dgm:presLayoutVars>
      </dgm:prSet>
      <dgm:spPr/>
    </dgm:pt>
    <dgm:pt modelId="{AB950E87-148A-4943-8279-31F6E37A3AA0}" type="pres">
      <dgm:prSet presAssocID="{4FD01D5A-70E4-4506-9F3E-1784AAA077C3}" presName="level3hierChild" presStyleCnt="0"/>
      <dgm:spPr/>
    </dgm:pt>
    <dgm:pt modelId="{CFDBAFE5-1253-4501-9713-41B2FA151826}" type="pres">
      <dgm:prSet presAssocID="{721B2282-C8D8-4114-AFF8-9EAB785FA23E}" presName="conn2-1" presStyleLbl="parChTrans1D3" presStyleIdx="4" presStyleCnt="6"/>
      <dgm:spPr/>
    </dgm:pt>
    <dgm:pt modelId="{43543E3C-D97B-435D-AE10-9CF9C0F319E8}" type="pres">
      <dgm:prSet presAssocID="{721B2282-C8D8-4114-AFF8-9EAB785FA23E}" presName="connTx" presStyleLbl="parChTrans1D3" presStyleIdx="4" presStyleCnt="6"/>
      <dgm:spPr/>
    </dgm:pt>
    <dgm:pt modelId="{290AB07F-69DD-4F49-A315-E874813A1868}" type="pres">
      <dgm:prSet presAssocID="{B8C899D0-E09E-4FBF-9906-EDE267A5438F}" presName="root2" presStyleCnt="0"/>
      <dgm:spPr/>
    </dgm:pt>
    <dgm:pt modelId="{ED3477F0-3604-493F-869E-AEB2015626E2}" type="pres">
      <dgm:prSet presAssocID="{B8C899D0-E09E-4FBF-9906-EDE267A5438F}" presName="LevelTwoTextNode" presStyleLbl="node3" presStyleIdx="4" presStyleCnt="6" custLinFactX="-19338" custLinFactNeighborX="-100000" custLinFactNeighborY="-26308">
        <dgm:presLayoutVars>
          <dgm:chPref val="3"/>
        </dgm:presLayoutVars>
      </dgm:prSet>
      <dgm:spPr/>
    </dgm:pt>
    <dgm:pt modelId="{A2C6E501-E42E-42F3-8D61-B4B8538CB9CB}" type="pres">
      <dgm:prSet presAssocID="{B8C899D0-E09E-4FBF-9906-EDE267A5438F}" presName="level3hierChild" presStyleCnt="0"/>
      <dgm:spPr/>
    </dgm:pt>
    <dgm:pt modelId="{8B9E71CA-05BA-4B8E-9528-D7EE9A283A25}" type="pres">
      <dgm:prSet presAssocID="{CC36D3D2-6FA6-4351-BE8D-7FB2D6EFD0F8}" presName="conn2-1" presStyleLbl="parChTrans1D3" presStyleIdx="5" presStyleCnt="6"/>
      <dgm:spPr/>
    </dgm:pt>
    <dgm:pt modelId="{802B292C-FD28-4E85-B318-90616B923CEE}" type="pres">
      <dgm:prSet presAssocID="{CC36D3D2-6FA6-4351-BE8D-7FB2D6EFD0F8}" presName="connTx" presStyleLbl="parChTrans1D3" presStyleIdx="5" presStyleCnt="6"/>
      <dgm:spPr/>
    </dgm:pt>
    <dgm:pt modelId="{6B453BBB-5030-4C69-84BE-9561FAFF1118}" type="pres">
      <dgm:prSet presAssocID="{3EC0A4AA-C95D-4EF7-B007-4A2B07FCD7FE}" presName="root2" presStyleCnt="0"/>
      <dgm:spPr/>
    </dgm:pt>
    <dgm:pt modelId="{A8A85411-3075-4C0B-9071-9CF41631E0A8}" type="pres">
      <dgm:prSet presAssocID="{3EC0A4AA-C95D-4EF7-B007-4A2B07FCD7FE}" presName="LevelTwoTextNode" presStyleLbl="node3" presStyleIdx="5" presStyleCnt="6" custAng="0" custLinFactX="-19338" custLinFactNeighborX="-100000" custLinFactNeighborY="-21500">
        <dgm:presLayoutVars>
          <dgm:chPref val="3"/>
        </dgm:presLayoutVars>
      </dgm:prSet>
      <dgm:spPr/>
    </dgm:pt>
    <dgm:pt modelId="{DD17A3A2-9D76-4EFF-AA8E-A6E2950F7CA2}" type="pres">
      <dgm:prSet presAssocID="{3EC0A4AA-C95D-4EF7-B007-4A2B07FCD7FE}" presName="level3hierChild" presStyleCnt="0"/>
      <dgm:spPr/>
    </dgm:pt>
  </dgm:ptLst>
  <dgm:cxnLst>
    <dgm:cxn modelId="{A785F307-3EA4-47EC-ADB0-822BB2386D16}" type="presOf" srcId="{CC36D3D2-6FA6-4351-BE8D-7FB2D6EFD0F8}" destId="{802B292C-FD28-4E85-B318-90616B923CEE}" srcOrd="1" destOrd="0" presId="urn:microsoft.com/office/officeart/2005/8/layout/hierarchy2"/>
    <dgm:cxn modelId="{2265A30E-DAE6-4E84-8E07-E8092207DE4C}" srcId="{F0A88356-EA89-4E65-9278-1942C745AE63}" destId="{28D831AE-87C2-45F6-AF56-7B71C47B483A}" srcOrd="0" destOrd="0" parTransId="{7AE65A48-5E15-40E3-970E-9716812ECAA2}" sibTransId="{61290C39-CA94-4DEC-859D-B524EA6C6687}"/>
    <dgm:cxn modelId="{FA02690F-B1EB-4D2C-833F-3B2D7CEBD673}" type="presOf" srcId="{7AE65A48-5E15-40E3-970E-9716812ECAA2}" destId="{5710BC99-3BBB-447B-A826-93150C147105}" srcOrd="0" destOrd="0" presId="urn:microsoft.com/office/officeart/2005/8/layout/hierarchy2"/>
    <dgm:cxn modelId="{79E8AD10-7575-4268-A292-79693165D75B}" type="presOf" srcId="{A7DFED7A-04B9-40F6-A5F7-95D329F63D04}" destId="{E98E1826-64F9-4D86-BAD8-AA1B4C8DD88D}" srcOrd="0" destOrd="0" presId="urn:microsoft.com/office/officeart/2005/8/layout/hierarchy2"/>
    <dgm:cxn modelId="{FB972A12-CA5C-494A-9A8E-B9A2F2338B69}" srcId="{F0A88356-EA89-4E65-9278-1942C745AE63}" destId="{2144B3F0-8596-4D87-B970-BB0251A8F09A}" srcOrd="1" destOrd="0" parTransId="{015C6442-22A8-498B-9457-A74DFD78FD50}" sibTransId="{6CA323C0-849A-49EF-9FE4-D6FD3E742A47}"/>
    <dgm:cxn modelId="{453B7112-3223-47A4-9ECA-5FAAEC3B341F}" type="presOf" srcId="{20927D90-C255-407C-B84D-76481D6904BC}" destId="{0F53B4D1-4370-4A07-9CE9-3C307D889BA2}" srcOrd="0" destOrd="0" presId="urn:microsoft.com/office/officeart/2005/8/layout/hierarchy2"/>
    <dgm:cxn modelId="{4AF46032-37DD-4B43-8D77-CC2A76F76400}" srcId="{2144B3F0-8596-4D87-B970-BB0251A8F09A}" destId="{3EC0A4AA-C95D-4EF7-B007-4A2B07FCD7FE}" srcOrd="2" destOrd="0" parTransId="{CC36D3D2-6FA6-4351-BE8D-7FB2D6EFD0F8}" sibTransId="{67D4707B-D907-4879-983B-CD123003BAE8}"/>
    <dgm:cxn modelId="{A7A5CA5E-0A18-4A82-A4DA-EC708CCE92F2}" type="presOf" srcId="{28D831AE-87C2-45F6-AF56-7B71C47B483A}" destId="{28EA1686-8AC4-4A06-B094-56218553949E}" srcOrd="0" destOrd="0" presId="urn:microsoft.com/office/officeart/2005/8/layout/hierarchy2"/>
    <dgm:cxn modelId="{96EA9541-5AF1-404E-9F2A-F2E3A2C2DB1C}" type="presOf" srcId="{6CA58FC8-4A48-41C0-9649-4561719475F4}" destId="{1C79E5FD-8B38-4012-8A6E-91DC0B64CB37}" srcOrd="1" destOrd="0" presId="urn:microsoft.com/office/officeart/2005/8/layout/hierarchy2"/>
    <dgm:cxn modelId="{D7513C62-CEE6-4CDB-B09C-DB1B8D328349}" type="presOf" srcId="{D9F385D6-2A19-4D42-9228-D605338E23C0}" destId="{65071E66-9437-4EBA-AB62-4A5513E57489}" srcOrd="1" destOrd="0" presId="urn:microsoft.com/office/officeart/2005/8/layout/hierarchy2"/>
    <dgm:cxn modelId="{14D7C445-D734-4408-84A5-26A73CF46E2C}" srcId="{28D831AE-87C2-45F6-AF56-7B71C47B483A}" destId="{8C2E05C9-B234-4996-94FE-226F975F3831}" srcOrd="1" destOrd="0" parTransId="{D9F385D6-2A19-4D42-9228-D605338E23C0}" sibTransId="{2FD36C0D-4F6A-4371-8059-4C0B7389B76C}"/>
    <dgm:cxn modelId="{281C5866-6C81-46FD-A633-F7FDEB151C6D}" type="presOf" srcId="{F0A88356-EA89-4E65-9278-1942C745AE63}" destId="{C010385E-49BA-43CA-90BE-DEBB1712BEBB}" srcOrd="0" destOrd="0" presId="urn:microsoft.com/office/officeart/2005/8/layout/hierarchy2"/>
    <dgm:cxn modelId="{2BE89669-B478-4BCD-8769-0EF3560DE35B}" type="presOf" srcId="{8C2E05C9-B234-4996-94FE-226F975F3831}" destId="{644859CA-5ECC-482D-AC2B-5DE4EAC7D5D9}" srcOrd="0" destOrd="0" presId="urn:microsoft.com/office/officeart/2005/8/layout/hierarchy2"/>
    <dgm:cxn modelId="{A84D124B-5DB0-4239-A7C5-45ED20D338F4}" type="presOf" srcId="{31C1BFC8-076B-4500-909B-FE7EC04CC33E}" destId="{04EF83A6-2197-48BF-8634-F85FAC9578D9}" srcOrd="1" destOrd="0" presId="urn:microsoft.com/office/officeart/2005/8/layout/hierarchy2"/>
    <dgm:cxn modelId="{4521D14C-17F0-4C6C-ABB2-E1E0887DF9EA}" type="presOf" srcId="{015C6442-22A8-498B-9457-A74DFD78FD50}" destId="{0439B68C-354B-4D2E-95E8-5A2038D09BB7}" srcOrd="0" destOrd="0" presId="urn:microsoft.com/office/officeart/2005/8/layout/hierarchy2"/>
    <dgm:cxn modelId="{6EA48572-85F2-446F-900E-A35197F603EE}" srcId="{28D831AE-87C2-45F6-AF56-7B71C47B483A}" destId="{57ED8F01-D942-4CF6-BB86-6E8296371170}" srcOrd="2" destOrd="0" parTransId="{166DC0FC-38D3-441F-B026-22AC0C2BBAAB}" sibTransId="{D5FA9339-2472-431B-BA22-41660DE31BD4}"/>
    <dgm:cxn modelId="{C67B8C72-0EF0-4831-8047-081CABC3EE5F}" type="presOf" srcId="{D9F385D6-2A19-4D42-9228-D605338E23C0}" destId="{4B46B4A3-B22A-4A47-B681-98365E9257F6}" srcOrd="0" destOrd="0" presId="urn:microsoft.com/office/officeart/2005/8/layout/hierarchy2"/>
    <dgm:cxn modelId="{9CAC1677-1D37-47B1-9C4F-1E9E9792E80E}" srcId="{2144B3F0-8596-4D87-B970-BB0251A8F09A}" destId="{4FD01D5A-70E4-4506-9F3E-1784AAA077C3}" srcOrd="0" destOrd="0" parTransId="{31C1BFC8-076B-4500-909B-FE7EC04CC33E}" sibTransId="{F2D7CF54-ACE3-401C-BDCA-97BC11CD4FA6}"/>
    <dgm:cxn modelId="{D54B9F7B-B15C-493A-ADCB-4FA8B89042C8}" type="presOf" srcId="{31C1BFC8-076B-4500-909B-FE7EC04CC33E}" destId="{9F474760-D5E0-4EF3-A816-A0BFCC3317FF}" srcOrd="0" destOrd="0" presId="urn:microsoft.com/office/officeart/2005/8/layout/hierarchy2"/>
    <dgm:cxn modelId="{372D7483-28B8-4893-AD71-56D50A44A442}" srcId="{28D831AE-87C2-45F6-AF56-7B71C47B483A}" destId="{A7DFED7A-04B9-40F6-A5F7-95D329F63D04}" srcOrd="0" destOrd="0" parTransId="{6CA58FC8-4A48-41C0-9649-4561719475F4}" sibTransId="{AD24C572-0552-4AD4-BBEE-AF7978B8051E}"/>
    <dgm:cxn modelId="{F03B5694-8D5A-410B-8C9F-AFED1C927275}" type="presOf" srcId="{015C6442-22A8-498B-9457-A74DFD78FD50}" destId="{0755F649-43D4-45D0-A7E1-C254F94DB79C}" srcOrd="1" destOrd="0" presId="urn:microsoft.com/office/officeart/2005/8/layout/hierarchy2"/>
    <dgm:cxn modelId="{42E30DAB-16B4-4018-860E-04FE97E94E56}" type="presOf" srcId="{166DC0FC-38D3-441F-B026-22AC0C2BBAAB}" destId="{ABE38D01-3F39-40B9-810E-3D92E5E20659}" srcOrd="1" destOrd="0" presId="urn:microsoft.com/office/officeart/2005/8/layout/hierarchy2"/>
    <dgm:cxn modelId="{1DAD9FB5-6B8C-40D1-98D4-DCB83EAD38F1}" type="presOf" srcId="{2144B3F0-8596-4D87-B970-BB0251A8F09A}" destId="{586AA076-6CF4-413C-A317-B313438F3280}" srcOrd="0" destOrd="0" presId="urn:microsoft.com/office/officeart/2005/8/layout/hierarchy2"/>
    <dgm:cxn modelId="{2E4842C5-B788-4625-83C0-E65F930C5E2F}" type="presOf" srcId="{721B2282-C8D8-4114-AFF8-9EAB785FA23E}" destId="{43543E3C-D97B-435D-AE10-9CF9C0F319E8}" srcOrd="1" destOrd="0" presId="urn:microsoft.com/office/officeart/2005/8/layout/hierarchy2"/>
    <dgm:cxn modelId="{B44C33CC-F150-47F5-A048-755D9A0FB3F7}" type="presOf" srcId="{57ED8F01-D942-4CF6-BB86-6E8296371170}" destId="{2C88C9B7-9E46-4F47-9429-4E93D36990E0}" srcOrd="0" destOrd="0" presId="urn:microsoft.com/office/officeart/2005/8/layout/hierarchy2"/>
    <dgm:cxn modelId="{C5545ADB-BFD8-4AE0-8D3F-5AC55895F928}" type="presOf" srcId="{B8C899D0-E09E-4FBF-9906-EDE267A5438F}" destId="{ED3477F0-3604-493F-869E-AEB2015626E2}" srcOrd="0" destOrd="0" presId="urn:microsoft.com/office/officeart/2005/8/layout/hierarchy2"/>
    <dgm:cxn modelId="{83AF19DE-4ADE-485A-919A-5EF81758962E}" type="presOf" srcId="{721B2282-C8D8-4114-AFF8-9EAB785FA23E}" destId="{CFDBAFE5-1253-4501-9713-41B2FA151826}" srcOrd="0" destOrd="0" presId="urn:microsoft.com/office/officeart/2005/8/layout/hierarchy2"/>
    <dgm:cxn modelId="{E47532E1-117A-465C-AB95-70CEF0BD555C}" type="presOf" srcId="{6CA58FC8-4A48-41C0-9649-4561719475F4}" destId="{D554C3C9-CDC7-4FFA-91D0-3B898DF4D2D3}" srcOrd="0" destOrd="0" presId="urn:microsoft.com/office/officeart/2005/8/layout/hierarchy2"/>
    <dgm:cxn modelId="{33DCDFE2-AFA9-444C-93F0-946ED3E16D93}" srcId="{2144B3F0-8596-4D87-B970-BB0251A8F09A}" destId="{B8C899D0-E09E-4FBF-9906-EDE267A5438F}" srcOrd="1" destOrd="0" parTransId="{721B2282-C8D8-4114-AFF8-9EAB785FA23E}" sibTransId="{9129A97C-C738-405F-A4C7-A5FC71931EC2}"/>
    <dgm:cxn modelId="{550378E8-01E2-46BA-9CF7-57B9D8B86FB6}" type="presOf" srcId="{CC36D3D2-6FA6-4351-BE8D-7FB2D6EFD0F8}" destId="{8B9E71CA-05BA-4B8E-9528-D7EE9A283A25}" srcOrd="0" destOrd="0" presId="urn:microsoft.com/office/officeart/2005/8/layout/hierarchy2"/>
    <dgm:cxn modelId="{364C20ED-22AF-4EA4-BEA6-675BC4219706}" type="presOf" srcId="{166DC0FC-38D3-441F-B026-22AC0C2BBAAB}" destId="{8B5A3C22-6926-4953-A89C-378E805BA06D}" srcOrd="0" destOrd="0" presId="urn:microsoft.com/office/officeart/2005/8/layout/hierarchy2"/>
    <dgm:cxn modelId="{DC70C5F0-A30B-4583-B603-13509B49811A}" srcId="{20927D90-C255-407C-B84D-76481D6904BC}" destId="{F0A88356-EA89-4E65-9278-1942C745AE63}" srcOrd="0" destOrd="0" parTransId="{438E37A3-FFEB-4CB5-A4F8-76DE92D8471C}" sibTransId="{5C68CA17-864A-40BF-A32D-8EEA71E77908}"/>
    <dgm:cxn modelId="{7C3471F4-35C8-4E9C-81C0-05C540A4FC7D}" type="presOf" srcId="{7AE65A48-5E15-40E3-970E-9716812ECAA2}" destId="{FE03C80C-2428-4039-A0F6-D59D8167274D}" srcOrd="1" destOrd="0" presId="urn:microsoft.com/office/officeart/2005/8/layout/hierarchy2"/>
    <dgm:cxn modelId="{77749DF9-88A5-49A6-AAAB-5F14DD2B46E8}" type="presOf" srcId="{3EC0A4AA-C95D-4EF7-B007-4A2B07FCD7FE}" destId="{A8A85411-3075-4C0B-9071-9CF41631E0A8}" srcOrd="0" destOrd="0" presId="urn:microsoft.com/office/officeart/2005/8/layout/hierarchy2"/>
    <dgm:cxn modelId="{369CE6FD-9C61-4494-A1D0-440F84AACA6E}" type="presOf" srcId="{4FD01D5A-70E4-4506-9F3E-1784AAA077C3}" destId="{8CD9F1DA-FB1D-496B-BFAC-36A3FFA76D82}" srcOrd="0" destOrd="0" presId="urn:microsoft.com/office/officeart/2005/8/layout/hierarchy2"/>
    <dgm:cxn modelId="{D0FBDDCA-2ABA-41EA-9B6C-2A625D44DD67}" type="presParOf" srcId="{0F53B4D1-4370-4A07-9CE9-3C307D889BA2}" destId="{184BAA78-F895-4969-91E8-307CA62F9999}" srcOrd="0" destOrd="0" presId="urn:microsoft.com/office/officeart/2005/8/layout/hierarchy2"/>
    <dgm:cxn modelId="{295F0F99-7842-4905-A9C4-69CFA118BC87}" type="presParOf" srcId="{184BAA78-F895-4969-91E8-307CA62F9999}" destId="{C010385E-49BA-43CA-90BE-DEBB1712BEBB}" srcOrd="0" destOrd="0" presId="urn:microsoft.com/office/officeart/2005/8/layout/hierarchy2"/>
    <dgm:cxn modelId="{B3D73650-2B5D-454E-8C39-A359CB989D61}" type="presParOf" srcId="{184BAA78-F895-4969-91E8-307CA62F9999}" destId="{055CCD01-27A3-4CD2-829E-A2F914E28899}" srcOrd="1" destOrd="0" presId="urn:microsoft.com/office/officeart/2005/8/layout/hierarchy2"/>
    <dgm:cxn modelId="{05AAF28B-CF2B-44FA-93F9-48A9DF7911F0}" type="presParOf" srcId="{055CCD01-27A3-4CD2-829E-A2F914E28899}" destId="{5710BC99-3BBB-447B-A826-93150C147105}" srcOrd="0" destOrd="0" presId="urn:microsoft.com/office/officeart/2005/8/layout/hierarchy2"/>
    <dgm:cxn modelId="{F35B234D-F25A-4E42-9D95-CAE6B720525B}" type="presParOf" srcId="{5710BC99-3BBB-447B-A826-93150C147105}" destId="{FE03C80C-2428-4039-A0F6-D59D8167274D}" srcOrd="0" destOrd="0" presId="urn:microsoft.com/office/officeart/2005/8/layout/hierarchy2"/>
    <dgm:cxn modelId="{BE076456-D03B-42D2-A4DD-61F13C7FF7E1}" type="presParOf" srcId="{055CCD01-27A3-4CD2-829E-A2F914E28899}" destId="{81D48E4B-E85A-4832-8AF3-15F90CDAD8DD}" srcOrd="1" destOrd="0" presId="urn:microsoft.com/office/officeart/2005/8/layout/hierarchy2"/>
    <dgm:cxn modelId="{40C9610A-3B6E-4EF2-84BE-A71CA49B1037}" type="presParOf" srcId="{81D48E4B-E85A-4832-8AF3-15F90CDAD8DD}" destId="{28EA1686-8AC4-4A06-B094-56218553949E}" srcOrd="0" destOrd="0" presId="urn:microsoft.com/office/officeart/2005/8/layout/hierarchy2"/>
    <dgm:cxn modelId="{7B7CD59D-64AB-43EB-A4BA-014709192953}" type="presParOf" srcId="{81D48E4B-E85A-4832-8AF3-15F90CDAD8DD}" destId="{44A0F709-FA29-42A7-8227-854F210D9C1B}" srcOrd="1" destOrd="0" presId="urn:microsoft.com/office/officeart/2005/8/layout/hierarchy2"/>
    <dgm:cxn modelId="{F1B00A5C-F13D-4EF7-B448-88E40B14004D}" type="presParOf" srcId="{44A0F709-FA29-42A7-8227-854F210D9C1B}" destId="{D554C3C9-CDC7-4FFA-91D0-3B898DF4D2D3}" srcOrd="0" destOrd="0" presId="urn:microsoft.com/office/officeart/2005/8/layout/hierarchy2"/>
    <dgm:cxn modelId="{A90D1635-4148-4D81-8733-D2D65F2703BE}" type="presParOf" srcId="{D554C3C9-CDC7-4FFA-91D0-3B898DF4D2D3}" destId="{1C79E5FD-8B38-4012-8A6E-91DC0B64CB37}" srcOrd="0" destOrd="0" presId="urn:microsoft.com/office/officeart/2005/8/layout/hierarchy2"/>
    <dgm:cxn modelId="{354F5C7A-4457-49C4-A94C-9A982FD87950}" type="presParOf" srcId="{44A0F709-FA29-42A7-8227-854F210D9C1B}" destId="{B854D1B4-AD26-4AD3-AA5B-216477ABFFB4}" srcOrd="1" destOrd="0" presId="urn:microsoft.com/office/officeart/2005/8/layout/hierarchy2"/>
    <dgm:cxn modelId="{CAA03A94-924B-4801-9A75-65464AB10684}" type="presParOf" srcId="{B854D1B4-AD26-4AD3-AA5B-216477ABFFB4}" destId="{E98E1826-64F9-4D86-BAD8-AA1B4C8DD88D}" srcOrd="0" destOrd="0" presId="urn:microsoft.com/office/officeart/2005/8/layout/hierarchy2"/>
    <dgm:cxn modelId="{09E8DA61-E3B1-42C5-B33E-2E12D945C32D}" type="presParOf" srcId="{B854D1B4-AD26-4AD3-AA5B-216477ABFFB4}" destId="{9045AAEB-41DB-4FD8-8AE3-BFD59A588A05}" srcOrd="1" destOrd="0" presId="urn:microsoft.com/office/officeart/2005/8/layout/hierarchy2"/>
    <dgm:cxn modelId="{4D577EF3-F671-4692-A713-168532362CEB}" type="presParOf" srcId="{44A0F709-FA29-42A7-8227-854F210D9C1B}" destId="{4B46B4A3-B22A-4A47-B681-98365E9257F6}" srcOrd="2" destOrd="0" presId="urn:microsoft.com/office/officeart/2005/8/layout/hierarchy2"/>
    <dgm:cxn modelId="{5B5292C0-6EA4-4AEF-83D3-54FCE7771E15}" type="presParOf" srcId="{4B46B4A3-B22A-4A47-B681-98365E9257F6}" destId="{65071E66-9437-4EBA-AB62-4A5513E57489}" srcOrd="0" destOrd="0" presId="urn:microsoft.com/office/officeart/2005/8/layout/hierarchy2"/>
    <dgm:cxn modelId="{7762FE4B-E399-4274-B43A-D0DA0EEAFDAC}" type="presParOf" srcId="{44A0F709-FA29-42A7-8227-854F210D9C1B}" destId="{89C62796-F877-4CCD-BF11-3A702AE249CA}" srcOrd="3" destOrd="0" presId="urn:microsoft.com/office/officeart/2005/8/layout/hierarchy2"/>
    <dgm:cxn modelId="{AA8DC67C-71BD-4DD5-BF50-1E8CEFA29501}" type="presParOf" srcId="{89C62796-F877-4CCD-BF11-3A702AE249CA}" destId="{644859CA-5ECC-482D-AC2B-5DE4EAC7D5D9}" srcOrd="0" destOrd="0" presId="urn:microsoft.com/office/officeart/2005/8/layout/hierarchy2"/>
    <dgm:cxn modelId="{02036C86-3FC0-4FBC-9713-0AB6DDB6B0C2}" type="presParOf" srcId="{89C62796-F877-4CCD-BF11-3A702AE249CA}" destId="{62364A54-9DBA-4D74-82AA-D285806E74A6}" srcOrd="1" destOrd="0" presId="urn:microsoft.com/office/officeart/2005/8/layout/hierarchy2"/>
    <dgm:cxn modelId="{7DE08319-85A8-454C-826E-4ED48F4E2B6B}" type="presParOf" srcId="{44A0F709-FA29-42A7-8227-854F210D9C1B}" destId="{8B5A3C22-6926-4953-A89C-378E805BA06D}" srcOrd="4" destOrd="0" presId="urn:microsoft.com/office/officeart/2005/8/layout/hierarchy2"/>
    <dgm:cxn modelId="{53FD9390-1124-48B4-8D67-175013D5CB4C}" type="presParOf" srcId="{8B5A3C22-6926-4953-A89C-378E805BA06D}" destId="{ABE38D01-3F39-40B9-810E-3D92E5E20659}" srcOrd="0" destOrd="0" presId="urn:microsoft.com/office/officeart/2005/8/layout/hierarchy2"/>
    <dgm:cxn modelId="{44756F40-23B3-45DC-B764-03B333C21C8D}" type="presParOf" srcId="{44A0F709-FA29-42A7-8227-854F210D9C1B}" destId="{6EF682C7-30F7-488D-96F3-72F15D76709F}" srcOrd="5" destOrd="0" presId="urn:microsoft.com/office/officeart/2005/8/layout/hierarchy2"/>
    <dgm:cxn modelId="{46899663-1FF5-4A36-A913-B29FC22436EB}" type="presParOf" srcId="{6EF682C7-30F7-488D-96F3-72F15D76709F}" destId="{2C88C9B7-9E46-4F47-9429-4E93D36990E0}" srcOrd="0" destOrd="0" presId="urn:microsoft.com/office/officeart/2005/8/layout/hierarchy2"/>
    <dgm:cxn modelId="{919E70E4-F999-4E1F-AB71-E1D1EFF3B2E0}" type="presParOf" srcId="{6EF682C7-30F7-488D-96F3-72F15D76709F}" destId="{F5C0742E-44C3-406A-A3A2-1DD9F85DAA78}" srcOrd="1" destOrd="0" presId="urn:microsoft.com/office/officeart/2005/8/layout/hierarchy2"/>
    <dgm:cxn modelId="{BB567EA5-C5C8-4F91-87F4-68850C051EF9}" type="presParOf" srcId="{055CCD01-27A3-4CD2-829E-A2F914E28899}" destId="{0439B68C-354B-4D2E-95E8-5A2038D09BB7}" srcOrd="2" destOrd="0" presId="urn:microsoft.com/office/officeart/2005/8/layout/hierarchy2"/>
    <dgm:cxn modelId="{9776929A-2BE8-45F7-A38B-75D0AB502E97}" type="presParOf" srcId="{0439B68C-354B-4D2E-95E8-5A2038D09BB7}" destId="{0755F649-43D4-45D0-A7E1-C254F94DB79C}" srcOrd="0" destOrd="0" presId="urn:microsoft.com/office/officeart/2005/8/layout/hierarchy2"/>
    <dgm:cxn modelId="{DFAD61D4-5927-4101-8A65-51609B8DEE73}" type="presParOf" srcId="{055CCD01-27A3-4CD2-829E-A2F914E28899}" destId="{68976247-2104-4120-93E3-AEE3656F917A}" srcOrd="3" destOrd="0" presId="urn:microsoft.com/office/officeart/2005/8/layout/hierarchy2"/>
    <dgm:cxn modelId="{A2DEB8B8-1C22-4896-B7B9-E4563A2E7D90}" type="presParOf" srcId="{68976247-2104-4120-93E3-AEE3656F917A}" destId="{586AA076-6CF4-413C-A317-B313438F3280}" srcOrd="0" destOrd="0" presId="urn:microsoft.com/office/officeart/2005/8/layout/hierarchy2"/>
    <dgm:cxn modelId="{177B1FC8-3FE9-4DA5-9D6A-7F84812FC67A}" type="presParOf" srcId="{68976247-2104-4120-93E3-AEE3656F917A}" destId="{482AC1FC-7ED4-4727-898F-7C27B405F3B2}" srcOrd="1" destOrd="0" presId="urn:microsoft.com/office/officeart/2005/8/layout/hierarchy2"/>
    <dgm:cxn modelId="{EC7AFD02-8D75-4E53-9602-E6AC75129FC5}" type="presParOf" srcId="{482AC1FC-7ED4-4727-898F-7C27B405F3B2}" destId="{9F474760-D5E0-4EF3-A816-A0BFCC3317FF}" srcOrd="0" destOrd="0" presId="urn:microsoft.com/office/officeart/2005/8/layout/hierarchy2"/>
    <dgm:cxn modelId="{33B2AD35-BD2F-440D-9628-53D7A9A5B8DA}" type="presParOf" srcId="{9F474760-D5E0-4EF3-A816-A0BFCC3317FF}" destId="{04EF83A6-2197-48BF-8634-F85FAC9578D9}" srcOrd="0" destOrd="0" presId="urn:microsoft.com/office/officeart/2005/8/layout/hierarchy2"/>
    <dgm:cxn modelId="{7219AC82-A42D-438D-87BC-8132A3776241}" type="presParOf" srcId="{482AC1FC-7ED4-4727-898F-7C27B405F3B2}" destId="{707314C2-19E7-405E-83B5-893AAF30EC23}" srcOrd="1" destOrd="0" presId="urn:microsoft.com/office/officeart/2005/8/layout/hierarchy2"/>
    <dgm:cxn modelId="{D352F548-0539-44EF-B597-2E9055EBFF40}" type="presParOf" srcId="{707314C2-19E7-405E-83B5-893AAF30EC23}" destId="{8CD9F1DA-FB1D-496B-BFAC-36A3FFA76D82}" srcOrd="0" destOrd="0" presId="urn:microsoft.com/office/officeart/2005/8/layout/hierarchy2"/>
    <dgm:cxn modelId="{66AE5591-1B7A-43B0-BE55-5A8202623383}" type="presParOf" srcId="{707314C2-19E7-405E-83B5-893AAF30EC23}" destId="{AB950E87-148A-4943-8279-31F6E37A3AA0}" srcOrd="1" destOrd="0" presId="urn:microsoft.com/office/officeart/2005/8/layout/hierarchy2"/>
    <dgm:cxn modelId="{12033E5C-9D44-4ABA-995C-03BC39AA8896}" type="presParOf" srcId="{482AC1FC-7ED4-4727-898F-7C27B405F3B2}" destId="{CFDBAFE5-1253-4501-9713-41B2FA151826}" srcOrd="2" destOrd="0" presId="urn:microsoft.com/office/officeart/2005/8/layout/hierarchy2"/>
    <dgm:cxn modelId="{D897A481-AF67-47BE-9CBE-781F20E1FC3C}" type="presParOf" srcId="{CFDBAFE5-1253-4501-9713-41B2FA151826}" destId="{43543E3C-D97B-435D-AE10-9CF9C0F319E8}" srcOrd="0" destOrd="0" presId="urn:microsoft.com/office/officeart/2005/8/layout/hierarchy2"/>
    <dgm:cxn modelId="{6CAD4BE5-48D9-4B83-A557-44A1A772A602}" type="presParOf" srcId="{482AC1FC-7ED4-4727-898F-7C27B405F3B2}" destId="{290AB07F-69DD-4F49-A315-E874813A1868}" srcOrd="3" destOrd="0" presId="urn:microsoft.com/office/officeart/2005/8/layout/hierarchy2"/>
    <dgm:cxn modelId="{873E195D-AF3E-47EB-B603-B8D5D5624F2B}" type="presParOf" srcId="{290AB07F-69DD-4F49-A315-E874813A1868}" destId="{ED3477F0-3604-493F-869E-AEB2015626E2}" srcOrd="0" destOrd="0" presId="urn:microsoft.com/office/officeart/2005/8/layout/hierarchy2"/>
    <dgm:cxn modelId="{BD7B9EE8-5C8C-412A-89BB-B49DA97C2785}" type="presParOf" srcId="{290AB07F-69DD-4F49-A315-E874813A1868}" destId="{A2C6E501-E42E-42F3-8D61-B4B8538CB9CB}" srcOrd="1" destOrd="0" presId="urn:microsoft.com/office/officeart/2005/8/layout/hierarchy2"/>
    <dgm:cxn modelId="{CD5468D2-DAE2-44B2-B9A2-7D8161192216}" type="presParOf" srcId="{482AC1FC-7ED4-4727-898F-7C27B405F3B2}" destId="{8B9E71CA-05BA-4B8E-9528-D7EE9A283A25}" srcOrd="4" destOrd="0" presId="urn:microsoft.com/office/officeart/2005/8/layout/hierarchy2"/>
    <dgm:cxn modelId="{7DD5C9E2-129D-4EF6-81A2-7BF630755CDC}" type="presParOf" srcId="{8B9E71CA-05BA-4B8E-9528-D7EE9A283A25}" destId="{802B292C-FD28-4E85-B318-90616B923CEE}" srcOrd="0" destOrd="0" presId="urn:microsoft.com/office/officeart/2005/8/layout/hierarchy2"/>
    <dgm:cxn modelId="{FB7CA5BC-2283-4342-A750-7165C5764158}" type="presParOf" srcId="{482AC1FC-7ED4-4727-898F-7C27B405F3B2}" destId="{6B453BBB-5030-4C69-84BE-9561FAFF1118}" srcOrd="5" destOrd="0" presId="urn:microsoft.com/office/officeart/2005/8/layout/hierarchy2"/>
    <dgm:cxn modelId="{972243DE-AF77-4409-B149-37E26F3EF44E}" type="presParOf" srcId="{6B453BBB-5030-4C69-84BE-9561FAFF1118}" destId="{A8A85411-3075-4C0B-9071-9CF41631E0A8}" srcOrd="0" destOrd="0" presId="urn:microsoft.com/office/officeart/2005/8/layout/hierarchy2"/>
    <dgm:cxn modelId="{01A158A7-D024-468B-9001-C91981F7DC7A}" type="presParOf" srcId="{6B453BBB-5030-4C69-84BE-9561FAFF1118}" destId="{DD17A3A2-9D76-4EFF-AA8E-A6E2950F7CA2}" srcOrd="1" destOrd="0" presId="urn:microsoft.com/office/officeart/2005/8/layout/hierarchy2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8390F3-BD8A-46C8-9F0E-C7003F2C6D54}">
      <dsp:nvSpPr>
        <dsp:cNvPr id="0" name=""/>
        <dsp:cNvSpPr/>
      </dsp:nvSpPr>
      <dsp:spPr>
        <a:xfrm>
          <a:off x="3691121" y="2506608"/>
          <a:ext cx="2225052" cy="2265983"/>
        </a:xfrm>
        <a:prstGeom prst="gear9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Transportation Energy Forecast</a:t>
          </a:r>
        </a:p>
      </dsp:txBody>
      <dsp:txXfrm>
        <a:off x="4138455" y="3034684"/>
        <a:ext cx="1330384" cy="1170022"/>
      </dsp:txXfrm>
    </dsp:sp>
    <dsp:sp modelId="{B9DD7CED-7FE4-4496-8AF1-BF8F3A7747DD}">
      <dsp:nvSpPr>
        <dsp:cNvPr id="0" name=""/>
        <dsp:cNvSpPr/>
      </dsp:nvSpPr>
      <dsp:spPr>
        <a:xfrm>
          <a:off x="1901952" y="1664495"/>
          <a:ext cx="1950720" cy="1950720"/>
        </a:xfrm>
        <a:prstGeom prst="gear6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Economic</a:t>
          </a:r>
          <a:r>
            <a:rPr lang="en-US" sz="1500" kern="1200">
              <a:latin typeface="Calibri"/>
            </a:rPr>
            <a:t> Inputs</a:t>
          </a:r>
          <a:endParaRPr lang="en-US" sz="1500" kern="1200"/>
        </a:p>
      </dsp:txBody>
      <dsp:txXfrm>
        <a:off x="2393052" y="2158563"/>
        <a:ext cx="968520" cy="962584"/>
      </dsp:txXfrm>
    </dsp:sp>
    <dsp:sp modelId="{E1CA1EA9-1014-4CB9-B71A-58406C409661}">
      <dsp:nvSpPr>
        <dsp:cNvPr id="0" name=""/>
        <dsp:cNvSpPr/>
      </dsp:nvSpPr>
      <dsp:spPr>
        <a:xfrm rot="20700000">
          <a:off x="2994554" y="318698"/>
          <a:ext cx="1911307" cy="1911307"/>
        </a:xfrm>
        <a:prstGeom prst="gear6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Generic Base Load Shapes</a:t>
          </a:r>
        </a:p>
      </dsp:txBody>
      <dsp:txXfrm rot="-20700000">
        <a:off x="3413760" y="737903"/>
        <a:ext cx="1072896" cy="1072896"/>
      </dsp:txXfrm>
    </dsp:sp>
    <dsp:sp modelId="{2F232A18-694E-4274-BB10-65D26CC27937}">
      <dsp:nvSpPr>
        <dsp:cNvPr id="0" name=""/>
        <dsp:cNvSpPr/>
      </dsp:nvSpPr>
      <dsp:spPr>
        <a:xfrm>
          <a:off x="3263845" y="1889419"/>
          <a:ext cx="3433267" cy="3433267"/>
        </a:xfrm>
        <a:prstGeom prst="circularArrow">
          <a:avLst>
            <a:gd name="adj1" fmla="val 4687"/>
            <a:gd name="adj2" fmla="val 299029"/>
            <a:gd name="adj3" fmla="val 2530361"/>
            <a:gd name="adj4" fmla="val 15831030"/>
            <a:gd name="adj5" fmla="val 5469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782148B-D447-4333-92FD-B1DBB0FD5318}">
      <dsp:nvSpPr>
        <dsp:cNvPr id="0" name=""/>
        <dsp:cNvSpPr/>
      </dsp:nvSpPr>
      <dsp:spPr>
        <a:xfrm>
          <a:off x="1556483" y="1229946"/>
          <a:ext cx="2494483" cy="249448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1408DB9-686A-46BC-9629-9A117BF89FC7}">
      <dsp:nvSpPr>
        <dsp:cNvPr id="0" name=""/>
        <dsp:cNvSpPr/>
      </dsp:nvSpPr>
      <dsp:spPr>
        <a:xfrm>
          <a:off x="2552449" y="-102878"/>
          <a:ext cx="2689555" cy="268955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84A241-D6D2-41CD-A2CC-B59583ECB02D}">
      <dsp:nvSpPr>
        <dsp:cNvPr id="0" name=""/>
        <dsp:cNvSpPr/>
      </dsp:nvSpPr>
      <dsp:spPr>
        <a:xfrm>
          <a:off x="2327656" y="1987825"/>
          <a:ext cx="1669286" cy="1669286"/>
        </a:xfrm>
        <a:prstGeom prst="ellipse">
          <a:avLst/>
        </a:prstGeom>
        <a:solidFill>
          <a:schemeClr val="bg2">
            <a:lumMod val="1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Economic</a:t>
          </a:r>
          <a:r>
            <a:rPr lang="en-US" sz="2000" kern="1200" noProof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 Inputs</a:t>
          </a:r>
          <a:endParaRPr lang="en-US" sz="2000" kern="1200" noProof="0" dirty="0">
            <a:solidFill>
              <a:prstClr val="white"/>
            </a:solidFill>
            <a:latin typeface="Arial" panose="020B0604020202020204"/>
            <a:ea typeface="+mn-ea"/>
            <a:cs typeface="+mn-cs"/>
          </a:endParaRPr>
        </a:p>
      </dsp:txBody>
      <dsp:txXfrm>
        <a:off x="2572117" y="2232286"/>
        <a:ext cx="1180364" cy="1180364"/>
      </dsp:txXfrm>
    </dsp:sp>
    <dsp:sp modelId="{8C5F0F11-A4D5-4BA1-8C7E-82A9ADDA9EE4}">
      <dsp:nvSpPr>
        <dsp:cNvPr id="0" name=""/>
        <dsp:cNvSpPr/>
      </dsp:nvSpPr>
      <dsp:spPr>
        <a:xfrm rot="12955152">
          <a:off x="1070620" y="1608002"/>
          <a:ext cx="1487042" cy="47574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C373363-74CE-47F4-8687-8B93F88194D8}">
      <dsp:nvSpPr>
        <dsp:cNvPr id="0" name=""/>
        <dsp:cNvSpPr/>
      </dsp:nvSpPr>
      <dsp:spPr>
        <a:xfrm>
          <a:off x="419093" y="775364"/>
          <a:ext cx="1585822" cy="12686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Price Elasticity</a:t>
          </a:r>
        </a:p>
      </dsp:txBody>
      <dsp:txXfrm>
        <a:off x="456251" y="812522"/>
        <a:ext cx="1511506" cy="1194341"/>
      </dsp:txXfrm>
    </dsp:sp>
    <dsp:sp modelId="{0C7A0F57-1D34-490E-80A6-FC0EB7568281}">
      <dsp:nvSpPr>
        <dsp:cNvPr id="0" name=""/>
        <dsp:cNvSpPr/>
      </dsp:nvSpPr>
      <dsp:spPr>
        <a:xfrm rot="16200000">
          <a:off x="2523003" y="1036240"/>
          <a:ext cx="1278593" cy="47574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0B63DE7-53D4-4F56-AFE5-2A8BB7024F87}">
      <dsp:nvSpPr>
        <dsp:cNvPr id="0" name=""/>
        <dsp:cNvSpPr/>
      </dsp:nvSpPr>
      <dsp:spPr>
        <a:xfrm>
          <a:off x="2369388" y="487"/>
          <a:ext cx="1585822" cy="12686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% TOU Participation</a:t>
          </a:r>
        </a:p>
      </dsp:txBody>
      <dsp:txXfrm>
        <a:off x="2406546" y="37645"/>
        <a:ext cx="1511506" cy="1194341"/>
      </dsp:txXfrm>
    </dsp:sp>
    <dsp:sp modelId="{6F01C2FC-2AFD-49EA-8A53-3F0721B2FB16}">
      <dsp:nvSpPr>
        <dsp:cNvPr id="0" name=""/>
        <dsp:cNvSpPr/>
      </dsp:nvSpPr>
      <dsp:spPr>
        <a:xfrm rot="19432752">
          <a:off x="3764033" y="1606884"/>
          <a:ext cx="1476044" cy="47574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FD4B53A-7093-4106-96A9-AEB3B0902685}">
      <dsp:nvSpPr>
        <dsp:cNvPr id="0" name=""/>
        <dsp:cNvSpPr/>
      </dsp:nvSpPr>
      <dsp:spPr>
        <a:xfrm>
          <a:off x="4305300" y="775372"/>
          <a:ext cx="1585822" cy="12686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Price Ratios</a:t>
          </a:r>
        </a:p>
      </dsp:txBody>
      <dsp:txXfrm>
        <a:off x="4342458" y="812530"/>
        <a:ext cx="1511506" cy="11943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87BE3A-F08E-4855-B2AB-177B259C39D1}">
      <dsp:nvSpPr>
        <dsp:cNvPr id="0" name=""/>
        <dsp:cNvSpPr/>
      </dsp:nvSpPr>
      <dsp:spPr>
        <a:xfrm>
          <a:off x="545" y="1715616"/>
          <a:ext cx="2281535" cy="1140767"/>
        </a:xfrm>
        <a:prstGeom prst="roundRect">
          <a:avLst>
            <a:gd name="adj" fmla="val 10000"/>
          </a:avLst>
        </a:prstGeom>
        <a:solidFill>
          <a:schemeClr val="tx1">
            <a:lumMod val="85000"/>
            <a:lumOff val="15000"/>
          </a:schemeClr>
        </a:solidFill>
        <a:ln>
          <a:solidFill>
            <a:schemeClr val="tx1">
              <a:lumMod val="85000"/>
              <a:lumOff val="15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kern="1200" dirty="0">
              <a:solidFill>
                <a:schemeClr val="bg1"/>
              </a:solidFill>
              <a:latin typeface="+mn-lt"/>
            </a:rPr>
            <a:t>Residential Load Shape</a:t>
          </a:r>
        </a:p>
      </dsp:txBody>
      <dsp:txXfrm>
        <a:off x="33957" y="1749028"/>
        <a:ext cx="2214711" cy="1073943"/>
      </dsp:txXfrm>
    </dsp:sp>
    <dsp:sp modelId="{29E04215-0EC2-42E9-AB40-7FDB6F558313}">
      <dsp:nvSpPr>
        <dsp:cNvPr id="0" name=""/>
        <dsp:cNvSpPr/>
      </dsp:nvSpPr>
      <dsp:spPr>
        <a:xfrm>
          <a:off x="2282080" y="2263543"/>
          <a:ext cx="912614" cy="44912"/>
        </a:xfrm>
        <a:custGeom>
          <a:avLst/>
          <a:gdLst/>
          <a:ahLst/>
          <a:cxnLst/>
          <a:rect l="0" t="0" r="0" b="0"/>
          <a:pathLst>
            <a:path>
              <a:moveTo>
                <a:pt x="0" y="22456"/>
              </a:moveTo>
              <a:lnTo>
                <a:pt x="912614" y="2245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b="0" kern="1200">
            <a:solidFill>
              <a:schemeClr val="bg1"/>
            </a:solidFill>
            <a:latin typeface="+mn-lt"/>
          </a:endParaRPr>
        </a:p>
      </dsp:txBody>
      <dsp:txXfrm>
        <a:off x="2715572" y="2263184"/>
        <a:ext cx="45630" cy="45630"/>
      </dsp:txXfrm>
    </dsp:sp>
    <dsp:sp modelId="{69713B8D-0B49-487E-B8C7-D44EBE39718B}">
      <dsp:nvSpPr>
        <dsp:cNvPr id="0" name=""/>
        <dsp:cNvSpPr/>
      </dsp:nvSpPr>
      <dsp:spPr>
        <a:xfrm>
          <a:off x="3194694" y="1715616"/>
          <a:ext cx="2281535" cy="1140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kern="1200">
              <a:solidFill>
                <a:schemeClr val="bg1"/>
              </a:solidFill>
              <a:latin typeface="+mn-lt"/>
            </a:rPr>
            <a:t>PEV Load</a:t>
          </a:r>
        </a:p>
      </dsp:txBody>
      <dsp:txXfrm>
        <a:off x="3228106" y="1749028"/>
        <a:ext cx="2214711" cy="1073943"/>
      </dsp:txXfrm>
    </dsp:sp>
    <dsp:sp modelId="{6FB1EE43-8EA7-4375-9E6D-EA9576319563}">
      <dsp:nvSpPr>
        <dsp:cNvPr id="0" name=""/>
        <dsp:cNvSpPr/>
      </dsp:nvSpPr>
      <dsp:spPr>
        <a:xfrm rot="19457599">
          <a:off x="5370593" y="1935573"/>
          <a:ext cx="1123887" cy="44912"/>
        </a:xfrm>
        <a:custGeom>
          <a:avLst/>
          <a:gdLst/>
          <a:ahLst/>
          <a:cxnLst/>
          <a:rect l="0" t="0" r="0" b="0"/>
          <a:pathLst>
            <a:path>
              <a:moveTo>
                <a:pt x="0" y="22456"/>
              </a:moveTo>
              <a:lnTo>
                <a:pt x="1123887" y="22456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b="0" kern="1200">
            <a:solidFill>
              <a:schemeClr val="bg1"/>
            </a:solidFill>
            <a:latin typeface="+mn-lt"/>
          </a:endParaRPr>
        </a:p>
      </dsp:txBody>
      <dsp:txXfrm>
        <a:off x="5904439" y="1929932"/>
        <a:ext cx="56194" cy="56194"/>
      </dsp:txXfrm>
    </dsp:sp>
    <dsp:sp modelId="{848B404B-5F11-4416-AECF-E37AD0A6B86E}">
      <dsp:nvSpPr>
        <dsp:cNvPr id="0" name=""/>
        <dsp:cNvSpPr/>
      </dsp:nvSpPr>
      <dsp:spPr>
        <a:xfrm>
          <a:off x="6388844" y="1059674"/>
          <a:ext cx="2281535" cy="1140767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>
          <a:solidFill>
            <a:schemeClr val="tx1">
              <a:lumMod val="85000"/>
              <a:lumOff val="15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kern="1200">
              <a:solidFill>
                <a:schemeClr val="bg1"/>
              </a:solidFill>
              <a:latin typeface="+mn-lt"/>
            </a:rPr>
            <a:t>Single Family</a:t>
          </a:r>
        </a:p>
      </dsp:txBody>
      <dsp:txXfrm>
        <a:off x="6422256" y="1093086"/>
        <a:ext cx="2214711" cy="1073943"/>
      </dsp:txXfrm>
    </dsp:sp>
    <dsp:sp modelId="{4334432F-AC67-47BE-B736-E1B408F9D0C7}">
      <dsp:nvSpPr>
        <dsp:cNvPr id="0" name=""/>
        <dsp:cNvSpPr/>
      </dsp:nvSpPr>
      <dsp:spPr>
        <a:xfrm rot="2142401">
          <a:off x="5370593" y="2591514"/>
          <a:ext cx="1123887" cy="44912"/>
        </a:xfrm>
        <a:custGeom>
          <a:avLst/>
          <a:gdLst/>
          <a:ahLst/>
          <a:cxnLst/>
          <a:rect l="0" t="0" r="0" b="0"/>
          <a:pathLst>
            <a:path>
              <a:moveTo>
                <a:pt x="0" y="22456"/>
              </a:moveTo>
              <a:lnTo>
                <a:pt x="1123887" y="22456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b="0" kern="1200">
            <a:solidFill>
              <a:schemeClr val="bg1"/>
            </a:solidFill>
            <a:latin typeface="+mn-lt"/>
          </a:endParaRPr>
        </a:p>
      </dsp:txBody>
      <dsp:txXfrm>
        <a:off x="5904439" y="2585873"/>
        <a:ext cx="56194" cy="56194"/>
      </dsp:txXfrm>
    </dsp:sp>
    <dsp:sp modelId="{C0A69C08-6439-4A1A-AE3C-5BEC5CBEB172}">
      <dsp:nvSpPr>
        <dsp:cNvPr id="0" name=""/>
        <dsp:cNvSpPr/>
      </dsp:nvSpPr>
      <dsp:spPr>
        <a:xfrm>
          <a:off x="6388844" y="2371557"/>
          <a:ext cx="2281535" cy="1140767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>
          <a:solidFill>
            <a:schemeClr val="tx1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kern="1200" dirty="0">
              <a:solidFill>
                <a:schemeClr val="bg1"/>
              </a:solidFill>
              <a:latin typeface="+mn-lt"/>
            </a:rPr>
            <a:t>Multi Family</a:t>
          </a:r>
        </a:p>
      </dsp:txBody>
      <dsp:txXfrm>
        <a:off x="6422256" y="2404969"/>
        <a:ext cx="2214711" cy="10739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10385E-49BA-43CA-90BE-DEBB1712BEBB}">
      <dsp:nvSpPr>
        <dsp:cNvPr id="0" name=""/>
        <dsp:cNvSpPr/>
      </dsp:nvSpPr>
      <dsp:spPr>
        <a:xfrm>
          <a:off x="1044672" y="1905561"/>
          <a:ext cx="1454784" cy="727392"/>
        </a:xfrm>
        <a:prstGeom prst="roundRect">
          <a:avLst>
            <a:gd name="adj" fmla="val 10000"/>
          </a:avLst>
        </a:prstGeom>
        <a:solidFill>
          <a:schemeClr val="tx1">
            <a:lumMod val="85000"/>
            <a:lumOff val="15000"/>
          </a:schemeClr>
        </a:solidFill>
        <a:ln>
          <a:solidFill>
            <a:schemeClr val="tx1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latin typeface="+mn-lt"/>
            </a:rPr>
            <a:t>Commercial Load Shape</a:t>
          </a:r>
        </a:p>
      </dsp:txBody>
      <dsp:txXfrm>
        <a:off x="1065977" y="1926866"/>
        <a:ext cx="1412174" cy="684782"/>
      </dsp:txXfrm>
    </dsp:sp>
    <dsp:sp modelId="{5710BC99-3BBB-447B-A826-93150C147105}">
      <dsp:nvSpPr>
        <dsp:cNvPr id="0" name=""/>
        <dsp:cNvSpPr/>
      </dsp:nvSpPr>
      <dsp:spPr>
        <a:xfrm rot="17301106">
          <a:off x="2080450" y="1675490"/>
          <a:ext cx="1223108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223108" y="1331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0" kern="1200">
            <a:latin typeface="+mn-lt"/>
          </a:endParaRPr>
        </a:p>
      </dsp:txBody>
      <dsp:txXfrm>
        <a:off x="2661426" y="1658228"/>
        <a:ext cx="61155" cy="61155"/>
      </dsp:txXfrm>
    </dsp:sp>
    <dsp:sp modelId="{28EA1686-8AC4-4A06-B094-56218553949E}">
      <dsp:nvSpPr>
        <dsp:cNvPr id="0" name=""/>
        <dsp:cNvSpPr/>
      </dsp:nvSpPr>
      <dsp:spPr>
        <a:xfrm>
          <a:off x="2884552" y="744658"/>
          <a:ext cx="1454784" cy="7273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latin typeface="+mn-lt"/>
            </a:rPr>
            <a:t>MD-HD</a:t>
          </a:r>
        </a:p>
      </dsp:txBody>
      <dsp:txXfrm>
        <a:off x="2905857" y="765963"/>
        <a:ext cx="1412174" cy="684782"/>
      </dsp:txXfrm>
    </dsp:sp>
    <dsp:sp modelId="{D554C3C9-CDC7-4FFA-91D0-3B898DF4D2D3}">
      <dsp:nvSpPr>
        <dsp:cNvPr id="0" name=""/>
        <dsp:cNvSpPr/>
      </dsp:nvSpPr>
      <dsp:spPr>
        <a:xfrm rot="20765750">
          <a:off x="4295654" y="736798"/>
          <a:ext cx="2981628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2981628" y="13315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0" kern="1200">
            <a:latin typeface="+mn-lt"/>
          </a:endParaRPr>
        </a:p>
      </dsp:txBody>
      <dsp:txXfrm>
        <a:off x="5711927" y="675573"/>
        <a:ext cx="149081" cy="149081"/>
      </dsp:txXfrm>
    </dsp:sp>
    <dsp:sp modelId="{E98E1826-64F9-4D86-BAD8-AA1B4C8DD88D}">
      <dsp:nvSpPr>
        <dsp:cNvPr id="0" name=""/>
        <dsp:cNvSpPr/>
      </dsp:nvSpPr>
      <dsp:spPr>
        <a:xfrm>
          <a:off x="7233600" y="28177"/>
          <a:ext cx="1454784" cy="727392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>
          <a:solidFill>
            <a:schemeClr val="tx1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latin typeface="+mn-lt"/>
            </a:rPr>
            <a:t>BUS</a:t>
          </a:r>
        </a:p>
      </dsp:txBody>
      <dsp:txXfrm>
        <a:off x="7254905" y="49482"/>
        <a:ext cx="1412174" cy="684782"/>
      </dsp:txXfrm>
    </dsp:sp>
    <dsp:sp modelId="{4B46B4A3-B22A-4A47-B681-98365E9257F6}">
      <dsp:nvSpPr>
        <dsp:cNvPr id="0" name=""/>
        <dsp:cNvSpPr/>
      </dsp:nvSpPr>
      <dsp:spPr>
        <a:xfrm rot="164386">
          <a:off x="4337680" y="1164290"/>
          <a:ext cx="2897561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2897561" y="13315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0" kern="1200">
            <a:latin typeface="+mn-lt"/>
          </a:endParaRPr>
        </a:p>
      </dsp:txBody>
      <dsp:txXfrm>
        <a:off x="5714022" y="1105167"/>
        <a:ext cx="144878" cy="144878"/>
      </dsp:txXfrm>
    </dsp:sp>
    <dsp:sp modelId="{644859CA-5ECC-482D-AC2B-5DE4EAC7D5D9}">
      <dsp:nvSpPr>
        <dsp:cNvPr id="0" name=""/>
        <dsp:cNvSpPr/>
      </dsp:nvSpPr>
      <dsp:spPr>
        <a:xfrm>
          <a:off x="7233585" y="883161"/>
          <a:ext cx="1454784" cy="727392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>
          <a:solidFill>
            <a:schemeClr val="tx1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latin typeface="+mn-lt"/>
            </a:rPr>
            <a:t>GVWR 3456</a:t>
          </a:r>
        </a:p>
      </dsp:txBody>
      <dsp:txXfrm>
        <a:off x="7254890" y="904466"/>
        <a:ext cx="1412174" cy="684782"/>
      </dsp:txXfrm>
    </dsp:sp>
    <dsp:sp modelId="{8B5A3C22-6926-4953-A89C-378E805BA06D}">
      <dsp:nvSpPr>
        <dsp:cNvPr id="0" name=""/>
        <dsp:cNvSpPr/>
      </dsp:nvSpPr>
      <dsp:spPr>
        <a:xfrm rot="1080939">
          <a:off x="4263896" y="1570932"/>
          <a:ext cx="3077455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3077455" y="13315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0" kern="1200">
            <a:latin typeface="+mn-lt"/>
          </a:endParaRPr>
        </a:p>
      </dsp:txBody>
      <dsp:txXfrm>
        <a:off x="5725687" y="1507311"/>
        <a:ext cx="153872" cy="153872"/>
      </dsp:txXfrm>
    </dsp:sp>
    <dsp:sp modelId="{2C88C9B7-9E46-4F47-9429-4E93D36990E0}">
      <dsp:nvSpPr>
        <dsp:cNvPr id="0" name=""/>
        <dsp:cNvSpPr/>
      </dsp:nvSpPr>
      <dsp:spPr>
        <a:xfrm>
          <a:off x="7265911" y="1696444"/>
          <a:ext cx="1454784" cy="727392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>
          <a:solidFill>
            <a:schemeClr val="tx1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latin typeface="+mn-lt"/>
            </a:rPr>
            <a:t>GVWR 78</a:t>
          </a:r>
        </a:p>
      </dsp:txBody>
      <dsp:txXfrm>
        <a:off x="7287216" y="1717749"/>
        <a:ext cx="1412174" cy="684782"/>
      </dsp:txXfrm>
    </dsp:sp>
    <dsp:sp modelId="{0439B68C-354B-4D2E-95E8-5A2038D09BB7}">
      <dsp:nvSpPr>
        <dsp:cNvPr id="0" name=""/>
        <dsp:cNvSpPr/>
      </dsp:nvSpPr>
      <dsp:spPr>
        <a:xfrm rot="4460315">
          <a:off x="2032636" y="2871639"/>
          <a:ext cx="127887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278874" y="1331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0" kern="1200">
            <a:latin typeface="+mn-lt"/>
          </a:endParaRPr>
        </a:p>
      </dsp:txBody>
      <dsp:txXfrm>
        <a:off x="2640102" y="2852983"/>
        <a:ext cx="63943" cy="63943"/>
      </dsp:txXfrm>
    </dsp:sp>
    <dsp:sp modelId="{586AA076-6CF4-413C-A317-B313438F3280}">
      <dsp:nvSpPr>
        <dsp:cNvPr id="0" name=""/>
        <dsp:cNvSpPr/>
      </dsp:nvSpPr>
      <dsp:spPr>
        <a:xfrm>
          <a:off x="2844691" y="3136956"/>
          <a:ext cx="1454784" cy="7273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latin typeface="+mn-lt"/>
            </a:rPr>
            <a:t>LDV</a:t>
          </a:r>
        </a:p>
      </dsp:txBody>
      <dsp:txXfrm>
        <a:off x="2865996" y="3158261"/>
        <a:ext cx="1412174" cy="684782"/>
      </dsp:txXfrm>
    </dsp:sp>
    <dsp:sp modelId="{9F474760-D5E0-4EF3-A816-A0BFCC3317FF}">
      <dsp:nvSpPr>
        <dsp:cNvPr id="0" name=""/>
        <dsp:cNvSpPr/>
      </dsp:nvSpPr>
      <dsp:spPr>
        <a:xfrm rot="18560419">
          <a:off x="4094604" y="3054513"/>
          <a:ext cx="1119283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119283" y="13315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0" kern="1200">
            <a:latin typeface="+mn-lt"/>
          </a:endParaRPr>
        </a:p>
      </dsp:txBody>
      <dsp:txXfrm>
        <a:off x="4626264" y="3039846"/>
        <a:ext cx="55964" cy="55964"/>
      </dsp:txXfrm>
    </dsp:sp>
    <dsp:sp modelId="{8CD9F1DA-FB1D-496B-BFAC-36A3FFA76D82}">
      <dsp:nvSpPr>
        <dsp:cNvPr id="0" name=""/>
        <dsp:cNvSpPr/>
      </dsp:nvSpPr>
      <dsp:spPr>
        <a:xfrm>
          <a:off x="5009017" y="2271309"/>
          <a:ext cx="1454784" cy="727392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>
          <a:solidFill>
            <a:schemeClr val="tx1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Commercial</a:t>
          </a:r>
        </a:p>
      </dsp:txBody>
      <dsp:txXfrm>
        <a:off x="5030322" y="2292614"/>
        <a:ext cx="1412174" cy="684782"/>
      </dsp:txXfrm>
    </dsp:sp>
    <dsp:sp modelId="{CFDBAFE5-1253-4501-9713-41B2FA151826}">
      <dsp:nvSpPr>
        <dsp:cNvPr id="0" name=""/>
        <dsp:cNvSpPr/>
      </dsp:nvSpPr>
      <dsp:spPr>
        <a:xfrm rot="101644">
          <a:off x="4299320" y="3497829"/>
          <a:ext cx="709852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09852" y="13315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0" kern="1200">
            <a:latin typeface="+mn-lt"/>
          </a:endParaRPr>
        </a:p>
      </dsp:txBody>
      <dsp:txXfrm>
        <a:off x="4636500" y="3493399"/>
        <a:ext cx="35492" cy="35492"/>
      </dsp:txXfrm>
    </dsp:sp>
    <dsp:sp modelId="{ED3477F0-3604-493F-869E-AEB2015626E2}">
      <dsp:nvSpPr>
        <dsp:cNvPr id="0" name=""/>
        <dsp:cNvSpPr/>
      </dsp:nvSpPr>
      <dsp:spPr>
        <a:xfrm>
          <a:off x="5009017" y="3157941"/>
          <a:ext cx="1454784" cy="727392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>
          <a:solidFill>
            <a:schemeClr val="tx1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latin typeface="+mn-lt"/>
            </a:rPr>
            <a:t>Personal Destination</a:t>
          </a:r>
        </a:p>
      </dsp:txBody>
      <dsp:txXfrm>
        <a:off x="5030322" y="3179246"/>
        <a:ext cx="1412174" cy="684782"/>
      </dsp:txXfrm>
    </dsp:sp>
    <dsp:sp modelId="{8B9E71CA-05BA-4B8E-9528-D7EE9A283A25}">
      <dsp:nvSpPr>
        <dsp:cNvPr id="0" name=""/>
        <dsp:cNvSpPr/>
      </dsp:nvSpPr>
      <dsp:spPr>
        <a:xfrm rot="3090831">
          <a:off x="4084173" y="3933566"/>
          <a:ext cx="1140145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140145" y="13315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0" kern="1200">
            <a:latin typeface="+mn-lt"/>
          </a:endParaRPr>
        </a:p>
      </dsp:txBody>
      <dsp:txXfrm>
        <a:off x="4625742" y="3918378"/>
        <a:ext cx="57007" cy="57007"/>
      </dsp:txXfrm>
    </dsp:sp>
    <dsp:sp modelId="{A8A85411-3075-4C0B-9071-9CF41631E0A8}">
      <dsp:nvSpPr>
        <dsp:cNvPr id="0" name=""/>
        <dsp:cNvSpPr/>
      </dsp:nvSpPr>
      <dsp:spPr>
        <a:xfrm>
          <a:off x="5009017" y="4029415"/>
          <a:ext cx="1454784" cy="727392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>
          <a:solidFill>
            <a:schemeClr val="tx1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Government</a:t>
          </a:r>
        </a:p>
      </dsp:txBody>
      <dsp:txXfrm>
        <a:off x="5030322" y="4050720"/>
        <a:ext cx="1412174" cy="6847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9F5774-C678-1E48-A23B-1680A328FA46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A5CF69-AC20-4D4D-9770-B6BEBB357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370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0CE468-BD03-B649-8E6C-392373B14A1D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17B0B1-BEA2-8948-A557-11B4BDB90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55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: Cent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ctrTitle"/>
          </p:nvPr>
        </p:nvSpPr>
        <p:spPr>
          <a:xfrm>
            <a:off x="890016" y="809622"/>
            <a:ext cx="1041196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0016" y="3289297"/>
            <a:ext cx="1041196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400" y="5614142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3D9BE262-3EE3-F74D-9197-E99064608A81}" type="datetime1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095093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pic>
        <p:nvPicPr>
          <p:cNvPr id="7" name="Picture 6" descr="California Energy Commission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2364" y="666179"/>
            <a:ext cx="1247274" cy="1096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4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86C1D-959B-6C44-9D8E-1EBE83060B83}" type="datetime1">
              <a:rPr lang="en-US" smtClean="0"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9A1A5-4186-AE45-B489-8F93D826EB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64450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909F6-C5C0-404A-8B68-383F4730A3E4}" type="datetime1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D1BE-76F0-964D-BEB4-4B9A284D89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52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507B-4CCB-9B49-A0AD-E20110655715}" type="datetime1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EBB6-C900-684B-B96E-D78E525AD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860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: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>
          <a:xfrm>
            <a:off x="831850" y="712801"/>
            <a:ext cx="105156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59252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74B8-448C-2642-809F-1184DC1B0B1B}" type="datetime1">
              <a:rPr lang="en-US" smtClean="0"/>
              <a:t>4/21/2020</a:t>
            </a:fld>
            <a:endParaRPr lang="en-US"/>
          </a:p>
        </p:txBody>
      </p:sp>
      <p:pic>
        <p:nvPicPr>
          <p:cNvPr id="8" name="Picture 7" descr="California Energy Commission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50" y="4883817"/>
            <a:ext cx="1247274" cy="1096212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sz="quarter" idx="13" hasCustomPrompt="1"/>
          </p:nvPr>
        </p:nvSpPr>
        <p:spPr>
          <a:xfrm>
            <a:off x="2363788" y="4813085"/>
            <a:ext cx="2911475" cy="1022350"/>
          </a:xfrm>
        </p:spPr>
        <p:txBody>
          <a:bodyPr>
            <a:noAutofit/>
          </a:bodyPr>
          <a:lstStyle>
            <a:lvl1pPr marL="0" indent="0">
              <a:buNone/>
              <a:defRPr sz="2400" baseline="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Presenters:</a:t>
            </a:r>
          </a:p>
          <a:p>
            <a:pPr lvl="0"/>
            <a:r>
              <a:rPr lang="en-US"/>
              <a:t>Name 1</a:t>
            </a:r>
          </a:p>
          <a:p>
            <a:pPr lvl="0"/>
            <a:r>
              <a:rPr lang="en-US"/>
              <a:t>Name 2</a:t>
            </a:r>
          </a:p>
        </p:txBody>
      </p:sp>
    </p:spTree>
    <p:extLst>
      <p:ext uri="{BB962C8B-B14F-4D97-AF65-F5344CB8AC3E}">
        <p14:creationId xmlns:p14="http://schemas.microsoft.com/office/powerpoint/2010/main" val="583760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2: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>
          <a:xfrm>
            <a:off x="838200" y="3012554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38AE9-9170-C44D-B69D-85230FA628E5}" type="datetime1">
              <a:rPr lang="en-US" smtClean="0"/>
              <a:t>4/21/2020</a:t>
            </a:fld>
            <a:endParaRPr lang="en-US"/>
          </a:p>
        </p:txBody>
      </p:sp>
      <p:pic>
        <p:nvPicPr>
          <p:cNvPr id="6" name="Picture 5" descr="California Energy Commission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56202"/>
            <a:ext cx="1247274" cy="1096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783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: 1 fram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C4852-C69A-3C46-A74D-F2D8C6D17F46}" type="datetime1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463234"/>
            <a:ext cx="1803400" cy="365125"/>
          </a:xfrm>
        </p:spPr>
        <p:txBody>
          <a:bodyPr/>
          <a:lstStyle/>
          <a:p>
            <a:fld id="{005C4985-ACD0-2B4C-8981-36243250F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645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: 2 fr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1894-EB80-6048-AAFF-32CE04FEA1F0}" type="datetime1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80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2 frame w/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CA14F-C253-2C4B-BB94-A112B33202D4}" type="datetime1">
              <a:rPr lang="en-US" smtClean="0"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8933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ontent: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9FC-0D0B-254C-A488-84C1053DC81E}" type="datetime1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809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F258-FE05-9A40-ABEB-3CEFD609CF46}" type="datetime1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9A1A5-4186-AE45-B489-8F93D826EB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399822" y="1825625"/>
            <a:ext cx="995397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3816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D0696-7CCE-494F-A431-EAFE08099352}" type="datetime1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9A1A5-4186-AE45-B489-8F93D826EB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207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1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4F360-0BA0-8540-B27B-28FBA28FADF7}" type="datetime1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12032-C4BC-1846-BCAE-83F2C4634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719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6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9822" y="1825625"/>
            <a:ext cx="995397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4632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10562992-772B-3C4E-9810-F8ADBF4F57E7}" type="datetime1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6323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93052"/>
            <a:ext cx="1761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05C4985-ACD0-2B4C-8981-36243250F26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49" y="224496"/>
            <a:ext cx="827718" cy="727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497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5" r:id="rId2"/>
    <p:sldLayoutId id="2147483676" r:id="rId3"/>
    <p:sldLayoutId id="214748367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E695F-21E5-C242-92E6-E78B31EE7C7E}" type="datetime1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9A1A5-4186-AE45-B489-8F93D826EB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1399822" y="1825625"/>
            <a:ext cx="995397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49" y="224496"/>
            <a:ext cx="827718" cy="727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6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6" r:id="rId2"/>
    <p:sldLayoutId id="2147483687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024D1D3D-27CC-A740-857C-D26C679943FF}" type="datetime1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CDCD1BE-76F0-964D-BEB4-4B9A284D89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358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C9D11-B800-8947-A108-C2AFD56D7B11}" type="datetime1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0EBB6-C900-684B-B96E-D78E525AD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Alexander.Lonsdale@energy.ca.gov" TargetMode="External"/><Relationship Id="rId2" Type="http://schemas.openxmlformats.org/officeDocument/2006/relationships/hyperlink" Target="https://ww2.energy.ca.gov/2019publications/CEC-500-2019-046/CEC-500-2019-046.pdf" TargetMode="Externa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7ABCB-DE21-4527-9046-8A1545DF1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 Load Shape Presentation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065731-D086-4B74-8617-389D2431909B}"/>
              </a:ext>
            </a:extLst>
          </p:cNvPr>
          <p:cNvSpPr txBox="1"/>
          <p:nvPr/>
        </p:nvSpPr>
        <p:spPr>
          <a:xfrm>
            <a:off x="384313" y="4625009"/>
            <a:ext cx="44792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Alexander Lonsdale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April 22, 2020</a:t>
            </a:r>
          </a:p>
        </p:txBody>
      </p:sp>
    </p:spTree>
    <p:extLst>
      <p:ext uri="{BB962C8B-B14F-4D97-AF65-F5344CB8AC3E}">
        <p14:creationId xmlns:p14="http://schemas.microsoft.com/office/powerpoint/2010/main" val="2716261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Driver 3: Base Load Shapes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5415" y="1600201"/>
            <a:ext cx="9875520" cy="480059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Base load shapes are generic load shapes that distribute % of load across an 8760 hour year.</a:t>
            </a:r>
          </a:p>
          <a:p>
            <a:pPr lvl="1"/>
            <a:r>
              <a:rPr lang="en-US"/>
              <a:t>256 weekdays and 110 weekend days in a year.</a:t>
            </a:r>
          </a:p>
          <a:p>
            <a:r>
              <a:rPr lang="en-US"/>
              <a:t>Primary Data Sources:</a:t>
            </a:r>
          </a:p>
          <a:p>
            <a:pPr lvl="1"/>
            <a:r>
              <a:rPr lang="en-US"/>
              <a:t>ADM obtained data from one municipal fleet of fourteen heavy-duty buses, and five fleets of medium-duty shuttle buses</a:t>
            </a:r>
            <a:endParaRPr lang="en-US">
              <a:cs typeface="Calibri"/>
            </a:endParaRPr>
          </a:p>
          <a:p>
            <a:pPr lvl="1"/>
            <a:r>
              <a:rPr lang="en-US"/>
              <a:t>ChargePoint Data</a:t>
            </a:r>
          </a:p>
          <a:p>
            <a:pPr lvl="2"/>
            <a:r>
              <a:rPr lang="en-US"/>
              <a:t>500 single family residential accounts</a:t>
            </a:r>
          </a:p>
          <a:p>
            <a:pPr lvl="2"/>
            <a:r>
              <a:rPr lang="en-US"/>
              <a:t>2,000 commercial accounts, including 95 multifamily apartment complexes</a:t>
            </a:r>
            <a:endParaRPr lang="en-US">
              <a:cs typeface="Calibri"/>
            </a:endParaRPr>
          </a:p>
          <a:p>
            <a:r>
              <a:rPr lang="en-US"/>
              <a:t>The following mappings show which </a:t>
            </a:r>
            <a:r>
              <a:rPr lang="en-US" dirty="0"/>
              <a:t>load shapes </a:t>
            </a:r>
            <a:r>
              <a:rPr lang="en-US"/>
              <a:t>are combined </a:t>
            </a:r>
            <a:r>
              <a:rPr lang="en-US" dirty="0"/>
              <a:t>to produce </a:t>
            </a:r>
            <a:r>
              <a:rPr lang="en-US"/>
              <a:t>commercial and residential </a:t>
            </a:r>
            <a:r>
              <a:rPr lang="en-US" dirty="0"/>
              <a:t>load shapes</a:t>
            </a:r>
            <a:r>
              <a:rPr lang="en-US"/>
              <a:t>.</a:t>
            </a:r>
          </a:p>
          <a:p>
            <a:pPr lvl="2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31CB-0A34-4C69-99EE-C9F6AECD4A2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997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1880D-1401-4203-A92B-74EFCEC39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Residential </a:t>
            </a:r>
            <a:r>
              <a:rPr lang="en-US"/>
              <a:t>Load </a:t>
            </a:r>
            <a:r>
              <a:rPr lang="en-US" dirty="0"/>
              <a:t>Shape</a:t>
            </a:r>
            <a:endParaRPr lang="en-US"/>
          </a:p>
        </p:txBody>
      </p:sp>
      <p:graphicFrame>
        <p:nvGraphicFramePr>
          <p:cNvPr id="5" name="Content Placeholder 4" descr="Residential load shapes are determined by summing personal electric vehicle loads. Specifically, personal electric vehicle loads are the sum of single family and multi family  charging load shapes." title="Base Load Shapes">
            <a:extLst>
              <a:ext uri="{FF2B5EF4-FFF2-40B4-BE49-F238E27FC236}">
                <a16:creationId xmlns:a16="http://schemas.microsoft.com/office/drawing/2014/main" id="{A158DB8B-630E-472C-81B1-2A047C0AB6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3169308"/>
              </p:ext>
            </p:extLst>
          </p:nvPr>
        </p:nvGraphicFramePr>
        <p:xfrm>
          <a:off x="1760538" y="1524000"/>
          <a:ext cx="8670925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5B9F79-7558-4E95-A4D0-A545C50FA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31CB-0A34-4C69-99EE-C9F6AECD4A2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23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DC7E9-1ECA-4726-870E-A94B6B1F1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Commercial </a:t>
            </a:r>
            <a:r>
              <a:rPr lang="en-US"/>
              <a:t>Load </a:t>
            </a:r>
            <a:r>
              <a:rPr lang="en-US" dirty="0"/>
              <a:t>Shape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431277-CB65-42EC-8C62-CD8415DD1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31CB-0A34-4C69-99EE-C9F6AECD4A25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7" name="Content Placeholder 4" descr="A graphic that describes the commercial load shape. Commercial load shapes are the summation of Light duty and Medium-Heavy duty vehicles.">
            <a:extLst>
              <a:ext uri="{FF2B5EF4-FFF2-40B4-BE49-F238E27FC236}">
                <a16:creationId xmlns:a16="http://schemas.microsoft.com/office/drawing/2014/main" id="{4EEE6D41-ED5A-4A70-B1E0-6DC830E115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6937656"/>
              </p:ext>
            </p:extLst>
          </p:nvPr>
        </p:nvGraphicFramePr>
        <p:xfrm>
          <a:off x="660178" y="1275907"/>
          <a:ext cx="10871644" cy="4916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9949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B1693E01-CF56-4AB6-8C14-B007B9F04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IOU Load Shape Comparisons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100459B-55A4-4AAF-9B7A-F78BDCCE3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822" y="1423059"/>
            <a:ext cx="9953978" cy="402065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Arial"/>
              </a:rPr>
              <a:t>A special thanks to the following IOUs for making this part of the presentation possible. We appreciate your team's work!</a:t>
            </a:r>
            <a:endParaRPr lang="en-US"/>
          </a:p>
          <a:p>
            <a:pPr lvl="1"/>
            <a:r>
              <a:rPr lang="en-US">
                <a:cs typeface="Arial"/>
              </a:rPr>
              <a:t>Pacific Gas and Electric (PG&amp;E)</a:t>
            </a:r>
            <a:endParaRPr lang="en-US" dirty="0">
              <a:cs typeface="Arial"/>
            </a:endParaRPr>
          </a:p>
          <a:p>
            <a:pPr lvl="1"/>
            <a:r>
              <a:rPr lang="en-US">
                <a:cs typeface="Arial"/>
              </a:rPr>
              <a:t>Southern California Edison (SCE)</a:t>
            </a:r>
            <a:endParaRPr lang="en-US" dirty="0">
              <a:cs typeface="Arial"/>
            </a:endParaRPr>
          </a:p>
          <a:p>
            <a:pPr lvl="1"/>
            <a:r>
              <a:rPr lang="en-US">
                <a:cs typeface="Arial"/>
              </a:rPr>
              <a:t>San Diego Gas and Electric (SDG&amp;E)</a:t>
            </a:r>
            <a:endParaRPr lang="en-US" dirty="0">
              <a:cs typeface="Arial"/>
            </a:endParaRPr>
          </a:p>
          <a:p>
            <a:r>
              <a:rPr lang="en-US">
                <a:ea typeface="+mn-lt"/>
                <a:cs typeface="+mn-lt"/>
              </a:rPr>
              <a:t>Comparisons are made between IOU and output data from the EVIL model.</a:t>
            </a:r>
          </a:p>
          <a:p>
            <a:r>
              <a:rPr lang="en-US">
                <a:ea typeface="+mn-lt"/>
                <a:cs typeface="+mn-lt"/>
              </a:rPr>
              <a:t>Each IOU's data availability varies. Based on data availability, EVIL output was selected to align with IOU dimensionality.</a:t>
            </a:r>
          </a:p>
          <a:p>
            <a:pPr marL="0" indent="0">
              <a:buNone/>
            </a:pPr>
            <a:endParaRPr lang="en-US" dirty="0">
              <a:cs typeface="Arial"/>
            </a:endParaRPr>
          </a:p>
          <a:p>
            <a:pPr marL="457200" lvl="1" indent="0">
              <a:buNone/>
            </a:pPr>
            <a:endParaRPr lang="en-US" dirty="0"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D1B7E1-1B17-43F1-88F1-B03044039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53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D5A6A-2CB8-4900-9032-5F490C267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PG&amp;E Residential  Load Shape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EAB0FB-46FF-453B-90BD-8C3E0F0A7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31CB-0A34-4C69-99EE-C9F6AECD4A25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" name="Picture 5" descr="The load shape graphic compares 2020 summer weekday load shapes with for  PG&amp;E and the EVIL model." title="PG&amp;E Residential Load Shape 2020">
            <a:extLst>
              <a:ext uri="{FF2B5EF4-FFF2-40B4-BE49-F238E27FC236}">
                <a16:creationId xmlns:a16="http://schemas.microsoft.com/office/drawing/2014/main" id="{5B357644-0BD8-4FDB-A67C-C7B7C03429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1828" y="1275907"/>
            <a:ext cx="8366939" cy="4572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4688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8BA39-E6BF-4F2C-A2D5-81BA7467B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>
                <a:ea typeface="+mj-lt"/>
                <a:cs typeface="+mj-lt"/>
              </a:rPr>
            </a:br>
            <a:r>
              <a:rPr lang="en-US">
                <a:ea typeface="+mj-lt"/>
                <a:cs typeface="+mj-lt"/>
              </a:rPr>
              <a:t>PG&amp;E Residential Load Shape 2030</a:t>
            </a:r>
            <a:endParaRPr lang="en-US" b="0">
              <a:ea typeface="+mj-lt"/>
              <a:cs typeface="+mj-lt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40116E-070C-405A-9FC1-098D24E7E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31CB-0A34-4C69-99EE-C9F6AECD4A25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6" name="Picture 7" descr="The load shape graphic compares 2030 summer weekday load shapes for PG&amp;E and the EVIL model." title="PG&amp;E Residential Load Shape 2030">
            <a:extLst>
              <a:ext uri="{FF2B5EF4-FFF2-40B4-BE49-F238E27FC236}">
                <a16:creationId xmlns:a16="http://schemas.microsoft.com/office/drawing/2014/main" id="{D2B4B2C8-4915-4445-BF0F-F3A257B145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0979" y="1275907"/>
            <a:ext cx="8250041" cy="4570562"/>
          </a:xfrm>
        </p:spPr>
      </p:pic>
    </p:spTree>
    <p:extLst>
      <p:ext uri="{BB962C8B-B14F-4D97-AF65-F5344CB8AC3E}">
        <p14:creationId xmlns:p14="http://schemas.microsoft.com/office/powerpoint/2010/main" val="26611109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CF1BB-D227-42EA-B4CD-85E8697C0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 SCE LDV Load Shape 2019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448867-F92D-4B61-9CE0-F01E19CE9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31CB-0A34-4C69-99EE-C9F6AECD4A25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12" name="Picture 12" descr="The load shape graphic compares 2019 aggregated light duty vehicle load shapes for SCE and the EVIL model." title="SCE LDV Load Shape 2019">
            <a:extLst>
              <a:ext uri="{FF2B5EF4-FFF2-40B4-BE49-F238E27FC236}">
                <a16:creationId xmlns:a16="http://schemas.microsoft.com/office/drawing/2014/main" id="{0DECE882-F938-41E1-B3A2-035E10A88B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1827" y="1275907"/>
            <a:ext cx="8136840" cy="4561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123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479DB-56E4-4EFF-82DF-C588B9CC2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SCE LDV Load Shape 2030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5C6017-1B0C-4F4A-89ED-2C68CEB18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31CB-0A34-4C69-99EE-C9F6AECD4A25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3" name="Picture 4" descr="The load shape graphic compares 2030 aggregated light duty vehicle load shapes for SCE and the EVIL model." title="SCE LDV Load Shape 2030">
            <a:extLst>
              <a:ext uri="{FF2B5EF4-FFF2-40B4-BE49-F238E27FC236}">
                <a16:creationId xmlns:a16="http://schemas.microsoft.com/office/drawing/2014/main" id="{430DCD64-EB1E-40FD-9D2C-B3810520D0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3532" y="1275907"/>
            <a:ext cx="8064935" cy="4561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9733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A0C96-35B3-4217-BEDD-C4F9FE290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SDG&amp;E LDV Load Shape 2019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CB82FD-2F8F-4040-B54A-BE1F70B72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mtClean="0"/>
              <a:t>18</a:t>
            </a:fld>
            <a:endParaRPr lang="en-US"/>
          </a:p>
        </p:txBody>
      </p:sp>
      <p:pic>
        <p:nvPicPr>
          <p:cNvPr id="9" name="Picture 9" descr="San Diego Gas and Electric Light-Duty vehicle load shape. A comparison to the EVIL model is provided.&#10;">
            <a:extLst>
              <a:ext uri="{FF2B5EF4-FFF2-40B4-BE49-F238E27FC236}">
                <a16:creationId xmlns:a16="http://schemas.microsoft.com/office/drawing/2014/main" id="{48CCECD5-AB7E-482B-BE44-641603B8BC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3306" y="1284615"/>
            <a:ext cx="8465388" cy="4734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1786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95F27-496D-4E2A-BE4C-667390E87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SDG&amp;E LDV Load Shape 2019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BC0FF9-4AB9-4338-BDED-4C75C36D5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mtClean="0"/>
              <a:t>19</a:t>
            </a:fld>
            <a:endParaRPr lang="en-US"/>
          </a:p>
        </p:txBody>
      </p:sp>
      <p:pic>
        <p:nvPicPr>
          <p:cNvPr id="7" name="Picture 7" descr="Residential load shape for SDGE customers on a TOU rate." title="SDGE Residential Load Shape">
            <a:extLst>
              <a:ext uri="{FF2B5EF4-FFF2-40B4-BE49-F238E27FC236}">
                <a16:creationId xmlns:a16="http://schemas.microsoft.com/office/drawing/2014/main" id="{F43490AB-BE3B-48A3-A059-3CA9B1BAD9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8249" y="1284615"/>
            <a:ext cx="9155501" cy="5108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511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EF5B9-6668-49B6-9217-BA388791F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Order of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940DD-E0F3-4028-8100-7F41C9909C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9011" y="1253331"/>
            <a:ext cx="9953978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b="1"/>
          </a:p>
          <a:p>
            <a:r>
              <a:rPr lang="en-US"/>
              <a:t>Overview of ADM’s EVIL model</a:t>
            </a:r>
            <a:endParaRPr lang="en-US">
              <a:cs typeface="Calibri"/>
            </a:endParaRPr>
          </a:p>
          <a:p>
            <a:pPr lvl="1"/>
            <a:r>
              <a:rPr lang="en-US"/>
              <a:t>What is the EVIL model?</a:t>
            </a:r>
          </a:p>
          <a:p>
            <a:pPr lvl="1"/>
            <a:r>
              <a:rPr lang="en-US"/>
              <a:t>How the model functions</a:t>
            </a:r>
            <a:endParaRPr lang="en-US">
              <a:cs typeface="Calibri"/>
            </a:endParaRPr>
          </a:p>
          <a:p>
            <a:pPr lvl="1"/>
            <a:r>
              <a:rPr lang="en-US"/>
              <a:t>Key model drivers</a:t>
            </a:r>
            <a:endParaRPr lang="en-US">
              <a:cs typeface="Calibri"/>
            </a:endParaRPr>
          </a:p>
          <a:p>
            <a:r>
              <a:rPr lang="en-US"/>
              <a:t>Compare base load shapes</a:t>
            </a:r>
            <a:endParaRPr lang="en-US">
              <a:cs typeface="Calibri"/>
            </a:endParaRPr>
          </a:p>
          <a:p>
            <a:r>
              <a:rPr lang="en-US">
                <a:cs typeface="Arial"/>
              </a:rPr>
              <a:t>2020 IEPR Update</a:t>
            </a:r>
            <a:endParaRPr lang="en-US"/>
          </a:p>
          <a:p>
            <a:r>
              <a:rPr lang="en-US"/>
              <a:t>Potential model improvement for 2021 IEPR</a:t>
            </a:r>
            <a:endParaRPr lang="en-US">
              <a:cs typeface="Calibri"/>
            </a:endParaRPr>
          </a:p>
          <a:p>
            <a:pPr lvl="1"/>
            <a:r>
              <a:rPr lang="en-US"/>
              <a:t>Model Improvement?</a:t>
            </a:r>
          </a:p>
          <a:p>
            <a:pPr lvl="1"/>
            <a:r>
              <a:rPr lang="en-US"/>
              <a:t>Closing remarks</a:t>
            </a:r>
            <a:endParaRPr lang="en-US">
              <a:cs typeface="Calibri"/>
            </a:endParaRP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F87B6D-BF7E-4021-9E83-339FE3BF4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1929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DEAD8-10E5-49C2-A102-3E67993FF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Load shapes for 2020 IEPR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19A435-CA0D-4E9D-80FD-2B665810E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98917" y="1480569"/>
            <a:ext cx="9954883" cy="453824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Arial"/>
              </a:rPr>
              <a:t>Using EVIL model as-is for the adopted forecast (low, mid, and high cases)</a:t>
            </a:r>
          </a:p>
          <a:p>
            <a:r>
              <a:rPr lang="en-US">
                <a:cs typeface="Arial"/>
              </a:rPr>
              <a:t>Exploratory worst-case charging scenario</a:t>
            </a:r>
          </a:p>
          <a:p>
            <a:pPr lvl="1"/>
            <a:r>
              <a:rPr lang="en-US">
                <a:cs typeface="Arial"/>
              </a:rPr>
              <a:t>What is the impact if peak charging load is coincident with the system peak?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8D2FD0-703B-408F-85C2-93FF860C6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0914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0519A-CDB8-4F15-8C5F-1E213C0E9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Improvement?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0E0C8-8355-493A-B6F6-096C5E1355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822" y="1293663"/>
            <a:ext cx="9953978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We want to hear from you!</a:t>
            </a:r>
          </a:p>
          <a:p>
            <a:r>
              <a:rPr lang="en-US"/>
              <a:t>What recommendations would you make to enhance the EVIL model for the 2021 IEPR?</a:t>
            </a:r>
            <a:endParaRPr lang="en-US">
              <a:cs typeface="Calibri"/>
            </a:endParaRPr>
          </a:p>
          <a:p>
            <a:pPr lvl="1"/>
            <a:r>
              <a:rPr lang="en-US"/>
              <a:t>Consider different or additional economic factors? </a:t>
            </a:r>
            <a:endParaRPr lang="en-US">
              <a:cs typeface="Calibri"/>
            </a:endParaRPr>
          </a:p>
          <a:p>
            <a:pPr lvl="1"/>
            <a:r>
              <a:rPr lang="en-US"/>
              <a:t>Enhance base load dimensions? </a:t>
            </a:r>
            <a:endParaRPr lang="en-US">
              <a:cs typeface="Calibri"/>
            </a:endParaRPr>
          </a:p>
          <a:p>
            <a:pPr lvl="1"/>
            <a:r>
              <a:rPr lang="en-US"/>
              <a:t>Forecasting %TOU and elasticity? </a:t>
            </a:r>
          </a:p>
          <a:p>
            <a:pPr marL="457200" lvl="1" indent="0">
              <a:buNone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A714AC-984F-4B52-BB9E-D0C315F1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31CB-0A34-4C69-99EE-C9F6AECD4A2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560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F4958-BC44-4FBC-B27F-27AB93B80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Closing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BBA7B-8F83-49D7-945C-E39068F7C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822" y="1365550"/>
            <a:ext cx="9953978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>
              <a:cs typeface="Arial"/>
            </a:endParaRPr>
          </a:p>
          <a:p>
            <a:r>
              <a:rPr lang="en-US"/>
              <a:t>Link to ADM’s complete documentation for the EVIL model, located in Chapter 10:</a:t>
            </a:r>
            <a:endParaRPr lang="en-US">
              <a:cs typeface="Calibri"/>
            </a:endParaRPr>
          </a:p>
          <a:p>
            <a:pPr lvl="1"/>
            <a:r>
              <a:rPr lang="en-US"/>
              <a:t>Link:</a:t>
            </a:r>
            <a:r>
              <a:rPr lang="en-US">
                <a:ea typeface="+mn-lt"/>
                <a:cs typeface="+mn-lt"/>
              </a:rPr>
              <a:t> </a:t>
            </a:r>
            <a:r>
              <a:rPr lang="en-US">
                <a:ea typeface="+mn-lt"/>
                <a:cs typeface="+mn-lt"/>
                <a:hlinkClick r:id="rId2"/>
              </a:rPr>
              <a:t>https://ww2.energy.ca.gov/2019publications/CEC-500-2019-046/CEC-500-2019-046.pdf</a:t>
            </a:r>
          </a:p>
          <a:p>
            <a:r>
              <a:rPr lang="en-US"/>
              <a:t>Contact Information:</a:t>
            </a:r>
          </a:p>
          <a:p>
            <a:pPr lvl="1"/>
            <a:r>
              <a:rPr lang="en-US"/>
              <a:t>Email: </a:t>
            </a:r>
            <a:r>
              <a:rPr lang="en-US">
                <a:hlinkClick r:id="rId3"/>
              </a:rPr>
              <a:t>Alexander.Lonsdale@energy.ca.gov</a:t>
            </a:r>
            <a:endParaRPr lang="en-US"/>
          </a:p>
          <a:p>
            <a:pPr lvl="1"/>
            <a:r>
              <a:rPr lang="en-US"/>
              <a:t>Phone: 916-651-0465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2292A9-7C08-4BF7-AC48-7F2DE52EC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31CB-0A34-4C69-99EE-C9F6AECD4A2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8962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737597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5E103-81FC-4964-842F-7C5222CA5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The EVIL Model?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294E5-240F-4607-9734-6BB4D7031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822" y="1275907"/>
            <a:ext cx="9953978" cy="4351338"/>
          </a:xfrm>
        </p:spPr>
        <p:txBody>
          <a:bodyPr/>
          <a:lstStyle/>
          <a:p>
            <a:r>
              <a:rPr lang="en-US"/>
              <a:t>The  Electric Vehicle Infrastructure Load Model or EVIL was constructed by ADM to provide CEC with transportation hourly electricity load shapes for commercial and residential sectors. </a:t>
            </a:r>
          </a:p>
          <a:p>
            <a:pPr marL="0" indent="0">
              <a:buNone/>
            </a:pPr>
            <a:r>
              <a:rPr lang="en-US">
                <a:cs typeface="Calibri"/>
              </a:rPr>
              <a:t>EVIL:</a:t>
            </a:r>
          </a:p>
          <a:p>
            <a:r>
              <a:rPr lang="en-US"/>
              <a:t>Model is a series of R executable scripts.</a:t>
            </a:r>
            <a:endParaRPr lang="en-US">
              <a:cs typeface="Calibri"/>
            </a:endParaRPr>
          </a:p>
          <a:p>
            <a:r>
              <a:rPr lang="en-US"/>
              <a:t>Utilizes a series of static and auxiliary model outputs to drive model output.</a:t>
            </a:r>
          </a:p>
          <a:p>
            <a:r>
              <a:rPr lang="en-US"/>
              <a:t>Works as a platform for future scenario building for utility electricity rate structures and transportation energy forecasts.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BD22A8-C6D8-467F-B383-49B90B2CB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512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DA7F6-B350-4C3C-9532-0FD35F6F0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the Model Functions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A2A18A-7A5B-4208-8306-352EDC318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31CB-0A34-4C69-99EE-C9F6AECD4A2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06F41C1C-2D8B-42C5-A988-FE1A66D757D2}"/>
              </a:ext>
            </a:extLst>
          </p:cNvPr>
          <p:cNvSpPr/>
          <p:nvPr/>
        </p:nvSpPr>
        <p:spPr>
          <a:xfrm>
            <a:off x="10191934" y="4119020"/>
            <a:ext cx="1916775" cy="1301584"/>
          </a:xfrm>
          <a:prstGeom prst="left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Transportation Electricity</a:t>
            </a:r>
          </a:p>
          <a:p>
            <a:pPr algn="ctr"/>
            <a:r>
              <a:rPr lang="en-US" sz="1400">
                <a:cs typeface="Arial"/>
              </a:rPr>
              <a:t>Forecast</a:t>
            </a:r>
            <a:endParaRPr lang="en-US" sz="1400" dirty="0">
              <a:cs typeface="Arial"/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1E37F782-C540-4486-8DFA-134C9E60D224}"/>
              </a:ext>
            </a:extLst>
          </p:cNvPr>
          <p:cNvSpPr/>
          <p:nvPr/>
        </p:nvSpPr>
        <p:spPr>
          <a:xfrm>
            <a:off x="2764426" y="2026842"/>
            <a:ext cx="1934183" cy="736821"/>
          </a:xfrm>
          <a:prstGeom prst="right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Economic Inputs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FBCB8ECE-116E-4060-902D-6A52E5B2C06C}"/>
              </a:ext>
            </a:extLst>
          </p:cNvPr>
          <p:cNvSpPr/>
          <p:nvPr/>
        </p:nvSpPr>
        <p:spPr>
          <a:xfrm>
            <a:off x="78973" y="4111859"/>
            <a:ext cx="1140507" cy="884641"/>
          </a:xfrm>
          <a:prstGeom prst="right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Base Loads</a:t>
            </a:r>
          </a:p>
        </p:txBody>
      </p:sp>
      <p:pic>
        <p:nvPicPr>
          <p:cNvPr id="12" name="Picture 11" descr="A logo for R programming language." title="R Logo">
            <a:extLst>
              <a:ext uri="{FF2B5EF4-FFF2-40B4-BE49-F238E27FC236}">
                <a16:creationId xmlns:a16="http://schemas.microsoft.com/office/drawing/2014/main" id="{0B7956DB-259D-4025-80D8-3957274EEA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7475" y="90771"/>
            <a:ext cx="1529208" cy="1185136"/>
          </a:xfrm>
          <a:prstGeom prst="rect">
            <a:avLst/>
          </a:prstGeom>
        </p:spPr>
      </p:pic>
      <p:grpSp>
        <p:nvGrpSpPr>
          <p:cNvPr id="34" name="Group 33" descr="The EVIL schematic describes model inputs. Model inputs are grouped into 3 categories. Model categories include Transportation Electricity, Economic Inputs, and Base Loads.">
            <a:extLst>
              <a:ext uri="{FF2B5EF4-FFF2-40B4-BE49-F238E27FC236}">
                <a16:creationId xmlns:a16="http://schemas.microsoft.com/office/drawing/2014/main" id="{4FEC870E-6224-4422-BA10-B4AC507AB28E}"/>
              </a:ext>
            </a:extLst>
          </p:cNvPr>
          <p:cNvGrpSpPr/>
          <p:nvPr/>
        </p:nvGrpSpPr>
        <p:grpSpPr>
          <a:xfrm>
            <a:off x="1285625" y="1165306"/>
            <a:ext cx="8816047" cy="5297926"/>
            <a:chOff x="0" y="0"/>
            <a:chExt cx="8694838" cy="6289964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A97BA60A-C53A-4F23-B432-42646019E82C}"/>
                </a:ext>
              </a:extLst>
            </p:cNvPr>
            <p:cNvGrpSpPr/>
            <p:nvPr/>
          </p:nvGrpSpPr>
          <p:grpSpPr>
            <a:xfrm>
              <a:off x="0" y="3477492"/>
              <a:ext cx="3366061" cy="1063844"/>
              <a:chOff x="-1" y="1821180"/>
              <a:chExt cx="3366650" cy="1064258"/>
            </a:xfrm>
            <a:solidFill>
              <a:srgbClr val="FFC000">
                <a:lumMod val="60000"/>
                <a:lumOff val="40000"/>
              </a:srgbClr>
            </a:solidFill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0325B1E5-0DB2-4833-BF74-5132B7ECCB54}"/>
                  </a:ext>
                </a:extLst>
              </p:cNvPr>
              <p:cNvSpPr/>
              <p:nvPr/>
            </p:nvSpPr>
            <p:spPr>
              <a:xfrm>
                <a:off x="-1" y="2427606"/>
                <a:ext cx="3366649" cy="457832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285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 panose="020F0502020204030204"/>
                    <a:ea typeface="Calibri" panose="020F0502020204030204" pitchFamily="34" charset="0"/>
                    <a:cs typeface="Times New Roman" panose="02020603050405020304" pitchFamily="18" charset="0"/>
                  </a:rPr>
                  <a:t>BaseLoadShapes.csv</a:t>
                </a: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B9346B6F-6ED0-4942-9E80-ECD2F3CB2EC5}"/>
                  </a:ext>
                </a:extLst>
              </p:cNvPr>
              <p:cNvSpPr/>
              <p:nvPr/>
            </p:nvSpPr>
            <p:spPr>
              <a:xfrm>
                <a:off x="0" y="1821180"/>
                <a:ext cx="3366649" cy="457834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285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rot="0" spcFirstLastPara="0" vert="horz" wrap="non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 panose="020F0502020204030204"/>
                    <a:ea typeface="Calibri" panose="020F0502020204030204" pitchFamily="34" charset="0"/>
                    <a:cs typeface="Times New Roman" panose="02020603050405020304" pitchFamily="18" charset="0"/>
                  </a:rPr>
                  <a:t>PersonalVehicleChargingLocationShares.csv</a:t>
                </a:r>
              </a:p>
            </p:txBody>
          </p: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8E56667C-26EF-4345-A3E4-4065728FAC89}"/>
                </a:ext>
              </a:extLst>
            </p:cNvPr>
            <p:cNvGrpSpPr/>
            <p:nvPr/>
          </p:nvGrpSpPr>
          <p:grpSpPr>
            <a:xfrm>
              <a:off x="3491346" y="0"/>
              <a:ext cx="5203492" cy="6289964"/>
              <a:chOff x="0" y="0"/>
              <a:chExt cx="5203492" cy="6289964"/>
            </a:xfrm>
          </p:grpSpPr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34C217D0-9168-45B4-973B-96454349FBB3}"/>
                  </a:ext>
                </a:extLst>
              </p:cNvPr>
              <p:cNvGrpSpPr/>
              <p:nvPr/>
            </p:nvGrpSpPr>
            <p:grpSpPr>
              <a:xfrm>
                <a:off x="13854" y="0"/>
                <a:ext cx="5189638" cy="5670204"/>
                <a:chOff x="0" y="0"/>
                <a:chExt cx="5189638" cy="5670204"/>
              </a:xfrm>
            </p:grpSpPr>
            <p:grpSp>
              <p:nvGrpSpPr>
                <p:cNvPr id="39" name="Group 38">
                  <a:extLst>
                    <a:ext uri="{FF2B5EF4-FFF2-40B4-BE49-F238E27FC236}">
                      <a16:creationId xmlns:a16="http://schemas.microsoft.com/office/drawing/2014/main" id="{1652FD6C-758D-48EB-B81D-3CC6622AAB4F}"/>
                    </a:ext>
                  </a:extLst>
                </p:cNvPr>
                <p:cNvGrpSpPr/>
                <p:nvPr/>
              </p:nvGrpSpPr>
              <p:grpSpPr>
                <a:xfrm>
                  <a:off x="2784764" y="2784764"/>
                  <a:ext cx="2404874" cy="2885440"/>
                  <a:chOff x="-2" y="0"/>
                  <a:chExt cx="2404874" cy="2885440"/>
                </a:xfrm>
                <a:solidFill>
                  <a:srgbClr val="0070C0"/>
                </a:solidFill>
              </p:grpSpPr>
              <p:sp>
                <p:nvSpPr>
                  <p:cNvPr id="48" name="Rectangle 47">
                    <a:extLst>
                      <a:ext uri="{FF2B5EF4-FFF2-40B4-BE49-F238E27FC236}">
                        <a16:creationId xmlns:a16="http://schemas.microsoft.com/office/drawing/2014/main" id="{06655D70-AEFC-4BCD-8ED0-4780A5603150}"/>
                      </a:ext>
                    </a:extLst>
                  </p:cNvPr>
                  <p:cNvSpPr/>
                  <p:nvPr/>
                </p:nvSpPr>
                <p:spPr>
                  <a:xfrm>
                    <a:off x="0" y="2427606"/>
                    <a:ext cx="2404872" cy="457834"/>
                  </a:xfrm>
                  <a:prstGeom prst="rect">
                    <a:avLst/>
                  </a:prstGeom>
                  <a:grpFill/>
                  <a:ln w="28575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 w="165100" prst="coolSlant"/>
                  </a:sp3d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7000"/>
                      </a:lnSpc>
                      <a:spcBef>
                        <a:spcPts val="0"/>
                      </a:spcBef>
                      <a:spcAft>
                        <a:spcPts val="80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400" b="1" u="none" strike="noStrike" kern="0" cap="none" spc="0" normalizeH="0" baseline="0" noProof="0">
                        <a:ln>
                          <a:noFill/>
                        </a:ln>
                        <a:solidFill>
                          <a:sysClr val="window" lastClr="FFFFFF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Bus_Energy.csv</a:t>
                    </a:r>
                  </a:p>
                </p:txBody>
              </p:sp>
              <p:sp>
                <p:nvSpPr>
                  <p:cNvPr id="49" name="Rectangle 48">
                    <a:extLst>
                      <a:ext uri="{FF2B5EF4-FFF2-40B4-BE49-F238E27FC236}">
                        <a16:creationId xmlns:a16="http://schemas.microsoft.com/office/drawing/2014/main" id="{ED7A8583-AC80-45D3-B01A-D1D8E5F99778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2404872" cy="457200"/>
                  </a:xfrm>
                  <a:prstGeom prst="rect">
                    <a:avLst/>
                  </a:prstGeom>
                  <a:grpFill/>
                  <a:ln w="28575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 w="165100" prst="coolSlant"/>
                  </a:sp3d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7000"/>
                      </a:lnSpc>
                      <a:spcBef>
                        <a:spcPts val="0"/>
                      </a:spcBef>
                      <a:spcAft>
                        <a:spcPts val="80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400" b="1" u="none" strike="noStrike" kern="0" cap="none" spc="0" normalizeH="0" baseline="0" noProof="0">
                        <a:ln>
                          <a:noFill/>
                        </a:ln>
                        <a:solidFill>
                          <a:sysClr val="window" lastClr="FFFFFF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LDV_Energy.csv</a:t>
                    </a:r>
                  </a:p>
                </p:txBody>
              </p:sp>
              <p:sp>
                <p:nvSpPr>
                  <p:cNvPr id="50" name="Rectangle 49">
                    <a:extLst>
                      <a:ext uri="{FF2B5EF4-FFF2-40B4-BE49-F238E27FC236}">
                        <a16:creationId xmlns:a16="http://schemas.microsoft.com/office/drawing/2014/main" id="{834D8CA7-670C-45B4-9370-673FA12050F6}"/>
                      </a:ext>
                    </a:extLst>
                  </p:cNvPr>
                  <p:cNvSpPr/>
                  <p:nvPr/>
                </p:nvSpPr>
                <p:spPr>
                  <a:xfrm>
                    <a:off x="0" y="607060"/>
                    <a:ext cx="2404872" cy="457200"/>
                  </a:xfrm>
                  <a:prstGeom prst="rect">
                    <a:avLst/>
                  </a:prstGeom>
                  <a:grpFill/>
                  <a:ln w="28575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 w="165100" prst="coolSlant"/>
                  </a:sp3d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7000"/>
                      </a:lnSpc>
                      <a:spcBef>
                        <a:spcPts val="0"/>
                      </a:spcBef>
                      <a:spcAft>
                        <a:spcPts val="80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400" b="1" u="none" strike="noStrike" kern="0" cap="none" spc="0" normalizeH="0" baseline="0" noProof="0">
                        <a:ln>
                          <a:noFill/>
                        </a:ln>
                        <a:solidFill>
                          <a:sysClr val="window" lastClr="FFFFFF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NEV_Energy.csv</a:t>
                    </a:r>
                  </a:p>
                </p:txBody>
              </p:sp>
              <p:sp>
                <p:nvSpPr>
                  <p:cNvPr id="51" name="Rectangle 50">
                    <a:extLst>
                      <a:ext uri="{FF2B5EF4-FFF2-40B4-BE49-F238E27FC236}">
                        <a16:creationId xmlns:a16="http://schemas.microsoft.com/office/drawing/2014/main" id="{3BC7D539-5F62-40D0-AE50-389A38C9EB9E}"/>
                      </a:ext>
                    </a:extLst>
                  </p:cNvPr>
                  <p:cNvSpPr/>
                  <p:nvPr/>
                </p:nvSpPr>
                <p:spPr>
                  <a:xfrm>
                    <a:off x="-2" y="1214120"/>
                    <a:ext cx="2400300" cy="481330"/>
                  </a:xfrm>
                  <a:prstGeom prst="rect">
                    <a:avLst/>
                  </a:prstGeom>
                  <a:grpFill/>
                  <a:ln w="28575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 w="165100" prst="coolSlant"/>
                  </a:sp3d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7000"/>
                      </a:lnSpc>
                      <a:spcBef>
                        <a:spcPts val="0"/>
                      </a:spcBef>
                      <a:spcAft>
                        <a:spcPts val="80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400" b="1" u="none" strike="noStrike" kern="0" cap="none" spc="0" normalizeH="0" baseline="0" noProof="0">
                        <a:ln>
                          <a:noFill/>
                        </a:ln>
                        <a:solidFill>
                          <a:sysClr val="window" lastClr="FFFFFF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GVWR3456_Energy.csv</a:t>
                    </a:r>
                  </a:p>
                </p:txBody>
              </p:sp>
              <p:sp>
                <p:nvSpPr>
                  <p:cNvPr id="52" name="Rectangle 51">
                    <a:extLst>
                      <a:ext uri="{FF2B5EF4-FFF2-40B4-BE49-F238E27FC236}">
                        <a16:creationId xmlns:a16="http://schemas.microsoft.com/office/drawing/2014/main" id="{0A0740FA-8F3A-4BF0-8142-A5B7866EF428}"/>
                      </a:ext>
                    </a:extLst>
                  </p:cNvPr>
                  <p:cNvSpPr/>
                  <p:nvPr/>
                </p:nvSpPr>
                <p:spPr>
                  <a:xfrm>
                    <a:off x="0" y="1821180"/>
                    <a:ext cx="2404872" cy="457200"/>
                  </a:xfrm>
                  <a:prstGeom prst="rect">
                    <a:avLst/>
                  </a:prstGeom>
                  <a:grpFill/>
                  <a:ln w="28575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 w="165100" prst="coolSlant"/>
                  </a:sp3d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7000"/>
                      </a:lnSpc>
                      <a:spcBef>
                        <a:spcPts val="0"/>
                      </a:spcBef>
                      <a:spcAft>
                        <a:spcPts val="80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400" b="1" u="none" strike="noStrike" kern="0" cap="none" spc="0" normalizeH="0" baseline="0" noProof="0">
                        <a:ln>
                          <a:noFill/>
                        </a:ln>
                        <a:solidFill>
                          <a:sysClr val="window" lastClr="FFFFFF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GVWR78_Energy.csv</a:t>
                    </a:r>
                  </a:p>
                </p:txBody>
              </p:sp>
            </p:grpSp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C55C2FAE-1930-421F-88B9-48BDA312B5D5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2324735" cy="4527781"/>
                  <a:chOff x="0" y="0"/>
                  <a:chExt cx="2324735" cy="4527781"/>
                </a:xfrm>
              </p:grpSpPr>
              <p:grpSp>
                <p:nvGrpSpPr>
                  <p:cNvPr id="41" name="Group 40">
                    <a:extLst>
                      <a:ext uri="{FF2B5EF4-FFF2-40B4-BE49-F238E27FC236}">
                        <a16:creationId xmlns:a16="http://schemas.microsoft.com/office/drawing/2014/main" id="{1B4EE0B8-DD3D-455A-ACE0-7145BAFA59DB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0"/>
                    <a:ext cx="2324735" cy="2885440"/>
                    <a:chOff x="-1" y="0"/>
                    <a:chExt cx="2324735" cy="2885440"/>
                  </a:xfrm>
                </p:grpSpPr>
                <p:sp>
                  <p:nvSpPr>
                    <p:cNvPr id="43" name="Rectangle 42">
                      <a:extLst>
                        <a:ext uri="{FF2B5EF4-FFF2-40B4-BE49-F238E27FC236}">
                          <a16:creationId xmlns:a16="http://schemas.microsoft.com/office/drawing/2014/main" id="{5C531AB2-44B6-4280-A32D-672A1A9E5FB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2428240"/>
                      <a:ext cx="2322576" cy="457200"/>
                    </a:xfrm>
                    <a:prstGeom prst="rect">
                      <a:avLst/>
                    </a:prstGeom>
                    <a:solidFill>
                      <a:srgbClr val="C00000"/>
                    </a:solidFill>
                    <a:ln w="28575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 w="165100" prst="coolSlant"/>
                    </a:sp3d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Seasons.csv</a:t>
                      </a:r>
                    </a:p>
                  </p:txBody>
                </p:sp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115D4151-FAAF-4598-B0F0-72E106F06A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0"/>
                      <a:ext cx="2322576" cy="457834"/>
                    </a:xfrm>
                    <a:prstGeom prst="rect">
                      <a:avLst/>
                    </a:prstGeom>
                    <a:solidFill>
                      <a:srgbClr val="C00000"/>
                    </a:solidFill>
                    <a:ln w="28575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 w="165100" prst="coolSlant"/>
                    </a:sp3d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Elasticity.csv</a:t>
                      </a:r>
                    </a:p>
                  </p:txBody>
                </p:sp>
                <p:sp>
                  <p:nvSpPr>
                    <p:cNvPr id="45" name="Rectangle 44">
                      <a:extLst>
                        <a:ext uri="{FF2B5EF4-FFF2-40B4-BE49-F238E27FC236}">
                          <a16:creationId xmlns:a16="http://schemas.microsoft.com/office/drawing/2014/main" id="{F24F0678-69F4-4DDA-9F3F-46076D931D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607060"/>
                      <a:ext cx="2324734" cy="457834"/>
                    </a:xfrm>
                    <a:prstGeom prst="rect">
                      <a:avLst/>
                    </a:prstGeom>
                    <a:solidFill>
                      <a:srgbClr val="C00000"/>
                    </a:solidFill>
                    <a:ln w="28575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 w="165100" prst="coolSlant"/>
                    </a:sp3d>
                  </p:spPr>
                  <p:txBody>
                    <a:bodyPr rot="0" spcFirstLastPara="0" vert="horz" wrap="non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PercentTOUbyYear.csv</a:t>
                      </a:r>
                    </a:p>
                  </p:txBody>
                </p:sp>
                <p:sp>
                  <p:nvSpPr>
                    <p:cNvPr id="46" name="Rectangle 45">
                      <a:extLst>
                        <a:ext uri="{FF2B5EF4-FFF2-40B4-BE49-F238E27FC236}">
                          <a16:creationId xmlns:a16="http://schemas.microsoft.com/office/drawing/2014/main" id="{4B1217FB-773A-447C-861B-0FD86057BC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-1" y="1214119"/>
                      <a:ext cx="2322576" cy="457200"/>
                    </a:xfrm>
                    <a:prstGeom prst="rect">
                      <a:avLst/>
                    </a:prstGeom>
                    <a:solidFill>
                      <a:srgbClr val="C00000"/>
                    </a:solidFill>
                    <a:ln w="28575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 w="165100" prst="coolSlant"/>
                    </a:sp3d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Prices.csv</a:t>
                      </a:r>
                    </a:p>
                  </p:txBody>
                </p:sp>
                <p:sp>
                  <p:nvSpPr>
                    <p:cNvPr id="47" name="Rectangle 46">
                      <a:extLst>
                        <a:ext uri="{FF2B5EF4-FFF2-40B4-BE49-F238E27FC236}">
                          <a16:creationId xmlns:a16="http://schemas.microsoft.com/office/drawing/2014/main" id="{32D04C99-F5DD-4EC7-B269-163F67F5916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1821180"/>
                      <a:ext cx="2322576" cy="457200"/>
                    </a:xfrm>
                    <a:prstGeom prst="rect">
                      <a:avLst/>
                    </a:prstGeom>
                    <a:solidFill>
                      <a:srgbClr val="C00000"/>
                    </a:solidFill>
                    <a:ln w="28575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 w="165100" prst="coolSlant"/>
                    </a:sp3d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Rates</a:t>
                      </a:r>
                      <a:r>
                        <a:rPr kumimoji="0" lang="en-US" sz="16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ysClr val="window" lastClr="FFFFFF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.csv</a:t>
                      </a:r>
                    </a:p>
                  </p:txBody>
                </p:sp>
              </p:grpSp>
              <p:sp>
                <p:nvSpPr>
                  <p:cNvPr id="42" name="Flowchart: Preparation 41">
                    <a:extLst>
                      <a:ext uri="{FF2B5EF4-FFF2-40B4-BE49-F238E27FC236}">
                        <a16:creationId xmlns:a16="http://schemas.microsoft.com/office/drawing/2014/main" id="{ED74D166-8914-40EC-809B-F4D9CA5A43E7}"/>
                      </a:ext>
                    </a:extLst>
                  </p:cNvPr>
                  <p:cNvSpPr/>
                  <p:nvPr/>
                </p:nvSpPr>
                <p:spPr>
                  <a:xfrm>
                    <a:off x="41564" y="3477491"/>
                    <a:ext cx="2247900" cy="1050290"/>
                  </a:xfrm>
                  <a:prstGeom prst="flowChartPreparation">
                    <a:avLst/>
                  </a:prstGeom>
                  <a:solidFill>
                    <a:sysClr val="window" lastClr="FFFFFF">
                      <a:lumMod val="50000"/>
                    </a:sysClr>
                  </a:solidFill>
                  <a:ln w="28575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 w="165100" prst="coolSlant"/>
                  </a:sp3d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7000"/>
                      </a:lnSpc>
                      <a:spcBef>
                        <a:spcPts val="0"/>
                      </a:spcBef>
                      <a:spcAft>
                        <a:spcPts val="80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400" b="1" u="none" strike="noStrike" kern="0" cap="none" spc="0" normalizeH="0" baseline="0" noProof="0">
                        <a:ln>
                          <a:noFill/>
                        </a:ln>
                        <a:solidFill>
                          <a:sysClr val="window" lastClr="FFFFFF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EVIL MODEL</a:t>
                    </a:r>
                  </a:p>
                </p:txBody>
              </p:sp>
            </p:grpSp>
          </p:grp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BD0098A0-FCE3-4C5C-BF61-C6BC7A809F39}"/>
                  </a:ext>
                </a:extLst>
              </p:cNvPr>
              <p:cNvSpPr/>
              <p:nvPr/>
            </p:nvSpPr>
            <p:spPr>
              <a:xfrm>
                <a:off x="0" y="5832764"/>
                <a:ext cx="2286000" cy="457200"/>
              </a:xfrm>
              <a:prstGeom prst="rect">
                <a:avLst/>
              </a:prstGeom>
              <a:solidFill>
                <a:srgbClr val="7030A0"/>
              </a:solidFill>
              <a:ln w="285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  <a:scene3d>
                <a:camera prst="orthographicFront"/>
                <a:lightRig rig="harsh" dir="t"/>
              </a:scene3d>
              <a:sp3d>
                <a:bevelT w="165100" prst="coolSlant"/>
              </a:sp3d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 panose="020F0502020204030204"/>
                    <a:ea typeface="Calibri" panose="020F0502020204030204" pitchFamily="34" charset="0"/>
                    <a:cs typeface="Times New Roman" panose="02020603050405020304" pitchFamily="18" charset="0"/>
                  </a:rPr>
                  <a:t>ALL_EV.csv</a:t>
                </a:r>
              </a:p>
            </p:txBody>
          </p:sp>
        </p:grp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7C30EFB5-6286-4BDA-AA8E-650BCA5A08D1}"/>
              </a:ext>
            </a:extLst>
          </p:cNvPr>
          <p:cNvSpPr txBox="1"/>
          <p:nvPr/>
        </p:nvSpPr>
        <p:spPr>
          <a:xfrm>
            <a:off x="298938" y="5974602"/>
            <a:ext cx="3836963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“Figure 205: Schematic of EVIL Model”</a:t>
            </a:r>
          </a:p>
          <a:p>
            <a:r>
              <a:rPr lang="en-US">
                <a:latin typeface="Calibri"/>
                <a:cs typeface="Calibri"/>
              </a:rPr>
              <a:t>Adapted From: ADM Associates, INC</a:t>
            </a:r>
          </a:p>
        </p:txBody>
      </p:sp>
    </p:spTree>
    <p:extLst>
      <p:ext uri="{BB962C8B-B14F-4D97-AF65-F5344CB8AC3E}">
        <p14:creationId xmlns:p14="http://schemas.microsoft.com/office/powerpoint/2010/main" val="4215288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89C14-EF35-4A3B-976F-8B3C28775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Key Model Drivers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5F49A7-1027-4155-B045-6F64D3B6C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31CB-0A34-4C69-99EE-C9F6AECD4A25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5" name="Diagram 4" descr="Key model drivers are generic base load shapes, economic inputs, and the transportation energy forecast." title="Key Model Drivers">
            <a:extLst>
              <a:ext uri="{FF2B5EF4-FFF2-40B4-BE49-F238E27FC236}">
                <a16:creationId xmlns:a16="http://schemas.microsoft.com/office/drawing/2014/main" id="{D1F46F9B-3994-44F7-BCA0-4E46BB756E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8754576"/>
              </p:ext>
            </p:extLst>
          </p:nvPr>
        </p:nvGraphicFramePr>
        <p:xfrm>
          <a:off x="1616765" y="1060174"/>
          <a:ext cx="73152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7777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Driver 1: Transportation </a:t>
            </a:r>
            <a:r>
              <a:rPr lang="en-US" dirty="0"/>
              <a:t>Electricity</a:t>
            </a:r>
            <a:r>
              <a:rPr lang="en-US"/>
              <a:t> Demand Forecast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822" y="1825625"/>
            <a:ext cx="4936323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cs typeface="Calibri"/>
              </a:rPr>
              <a:t>Aggregate electricity consumption from the TEDF for the following categories:</a:t>
            </a:r>
          </a:p>
          <a:p>
            <a:pPr lvl="1"/>
            <a:r>
              <a:rPr lang="en-US" dirty="0"/>
              <a:t>Light duty</a:t>
            </a:r>
            <a:endParaRPr lang="en-US" dirty="0">
              <a:cs typeface="Calibri"/>
            </a:endParaRPr>
          </a:p>
          <a:p>
            <a:pPr lvl="1"/>
            <a:r>
              <a:rPr lang="en-US" dirty="0"/>
              <a:t>GVWR 3456 </a:t>
            </a:r>
          </a:p>
          <a:p>
            <a:pPr lvl="1"/>
            <a:r>
              <a:rPr lang="en-US" dirty="0"/>
              <a:t>GVWR 78 </a:t>
            </a:r>
            <a:endParaRPr lang="en-US" dirty="0">
              <a:cs typeface="Calibri"/>
            </a:endParaRPr>
          </a:p>
          <a:p>
            <a:pPr lvl="1"/>
            <a:r>
              <a:rPr lang="en-US" dirty="0"/>
              <a:t>Bus 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31CB-0A34-4C69-99EE-C9F6AECD4A25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5" descr="The table provided describes the weight classes for medium and heavy duty vehicles. There are six classes described in the table.">
            <a:extLst>
              <a:ext uri="{FF2B5EF4-FFF2-40B4-BE49-F238E27FC236}">
                <a16:creationId xmlns:a16="http://schemas.microsoft.com/office/drawing/2014/main" id="{245C7747-9E5F-4F8A-A815-0A5561756A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8863" y="1825625"/>
            <a:ext cx="4756030" cy="4508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040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Driver 2: Economic Inputs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31CB-0A34-4C69-99EE-C9F6AECD4A25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5" name="Diagram 4" descr="Economic factors include price ratios, %TOU participation , and price elasticity." title="Driver 2: Economic Factors"/>
          <p:cNvGraphicFramePr/>
          <p:nvPr>
            <p:extLst>
              <p:ext uri="{D42A27DB-BD31-4B8C-83A1-F6EECF244321}">
                <p14:modId xmlns:p14="http://schemas.microsoft.com/office/powerpoint/2010/main" val="545454591"/>
              </p:ext>
            </p:extLst>
          </p:nvPr>
        </p:nvGraphicFramePr>
        <p:xfrm>
          <a:off x="2933700" y="1600200"/>
          <a:ext cx="63246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1645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24CE-2050-4E30-BDA1-BDDB64D35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Driver 2 : Economic </a:t>
            </a:r>
            <a:r>
              <a:rPr lang="en-US" dirty="0"/>
              <a:t>Inputs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E00D9-F9CA-4541-B173-CE99FC5D0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240" y="1575585"/>
            <a:ext cx="9875520" cy="480059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Economic </a:t>
            </a:r>
            <a:r>
              <a:rPr lang="en-US" dirty="0"/>
              <a:t>Inputs</a:t>
            </a:r>
            <a:r>
              <a:rPr lang="en-US"/>
              <a:t> adjust the base load in each forecast zone. </a:t>
            </a:r>
          </a:p>
          <a:p>
            <a:r>
              <a:rPr lang="en-US"/>
              <a:t>Adjustment factors are determined as follows:</a:t>
            </a:r>
            <a:endParaRPr lang="en-US">
              <a:cs typeface="Calibri"/>
            </a:endParaRP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979F31-2455-49E3-8743-4908EAA52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31CB-0A34-4C69-99EE-C9F6AECD4A25}" type="slidenum">
              <a:rPr lang="en-US" smtClean="0"/>
              <a:pPr/>
              <a:t>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9924C6F2-0BD9-4BB8-A45D-B3EE493F15D5}"/>
                  </a:ext>
                </a:extLst>
              </p:cNvPr>
              <p:cNvSpPr/>
              <p:nvPr/>
            </p:nvSpPr>
            <p:spPr>
              <a:xfrm>
                <a:off x="2654104" y="2589690"/>
                <a:ext cx="6883791" cy="2692725"/>
              </a:xfrm>
              <a:prstGeom prst="rect">
                <a:avLst/>
              </a:prstGeom>
              <a:ln w="28575"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h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max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0,1+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𝑇𝑂𝑈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%×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×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𝑃𝑅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h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</m:d>
                        </m:e>
                      </m:func>
                    </m:oMath>
                  </m:oMathPara>
                </a14:m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Where: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Symbol" panose="05050102010706020507" pitchFamily="18" charset="2"/>
                  <a:buChar char="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h</m:t>
                        </m:r>
                      </m:sub>
                    </m:sSub>
                  </m:oMath>
                </a14:m>
                <a:r>
                  <a:rPr lang="en-US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is the adjustment factor for hour h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Symbol" panose="05050102010706020507" pitchFamily="18" charset="2"/>
                  <a:buChar char=""/>
                </a:pPr>
                <a:r>
                  <a:rPr lang="en-US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TOU% is the percentage of customers that have a TOU rate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Symbol" panose="05050102010706020507" pitchFamily="18" charset="2"/>
                  <a:buChar char="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𝑃𝑅</m:t>
                        </m:r>
                      </m:e>
                      <m:sub>
                        <m:r>
                          <a:rPr lang="en-US" b="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h</m:t>
                        </m:r>
                      </m:sub>
                    </m:sSub>
                  </m:oMath>
                </a14:m>
                <a:r>
                  <a:rPr lang="en-US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is the price ratio for hour h, defined as the price prevailing at hour h divided by the lowest available price for the given day, at the same location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 typeface="Symbol" panose="05050102010706020507" pitchFamily="18" charset="2"/>
                  <a:buChar char=""/>
                </a:pPr>
                <a14:m>
                  <m:oMath xmlns:m="http://schemas.openxmlformats.org/officeDocument/2006/math">
                    <m:r>
                      <a:rPr lang="en-US" b="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𝑒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is the Elasticity Factor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9924C6F2-0BD9-4BB8-A45D-B3EE493F15D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4104" y="2589690"/>
                <a:ext cx="6883791" cy="2692725"/>
              </a:xfrm>
              <a:prstGeom prst="rect">
                <a:avLst/>
              </a:prstGeom>
              <a:blipFill>
                <a:blip r:embed="rId2"/>
                <a:stretch>
                  <a:fillRect l="-529" r="-176" b="-2013"/>
                </a:stretch>
              </a:blipFill>
              <a:ln w="28575"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184D5A38-0AC4-4551-94B6-C9B14E3AA98F}"/>
              </a:ext>
            </a:extLst>
          </p:cNvPr>
          <p:cNvSpPr txBox="1"/>
          <p:nvPr/>
        </p:nvSpPr>
        <p:spPr>
          <a:xfrm>
            <a:off x="2654104" y="5293018"/>
            <a:ext cx="3282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Source: ADM Associates, INC</a:t>
            </a:r>
          </a:p>
        </p:txBody>
      </p:sp>
    </p:spTree>
    <p:extLst>
      <p:ext uri="{BB962C8B-B14F-4D97-AF65-F5344CB8AC3E}">
        <p14:creationId xmlns:p14="http://schemas.microsoft.com/office/powerpoint/2010/main" val="836468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3D809-41EB-407B-A4A8-A98F9A419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Driver 2: Economic </a:t>
            </a:r>
            <a:r>
              <a:rPr lang="en-US" dirty="0"/>
              <a:t>Inputs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366DF-8CA0-4B3D-A00E-EA0D93900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9011" y="1312489"/>
            <a:ext cx="9953978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Elasticity factors are an adjustable input to the model.</a:t>
            </a:r>
          </a:p>
          <a:p>
            <a:pPr lvl="1"/>
            <a:r>
              <a:rPr lang="en-US"/>
              <a:t>ADM determined default values by comparing ChargePoint data to Joint IOU report</a:t>
            </a:r>
            <a:endParaRPr lang="en-US">
              <a:cs typeface="Calibri"/>
            </a:endParaRPr>
          </a:p>
          <a:p>
            <a:r>
              <a:rPr lang="en-US"/>
              <a:t>TOU% requires a forecasted value by utility</a:t>
            </a:r>
            <a:endParaRPr lang="en-US">
              <a:cs typeface="Calibri"/>
            </a:endParaRPr>
          </a:p>
          <a:p>
            <a:pPr lvl="1"/>
            <a:r>
              <a:rPr lang="en-US"/>
              <a:t>Can model different participation possibilities</a:t>
            </a:r>
          </a:p>
          <a:p>
            <a:r>
              <a:rPr lang="en-US"/>
              <a:t>Adjustment factors decrease an hour’s base load percentage</a:t>
            </a:r>
            <a:endParaRPr lang="en-US">
              <a:cs typeface="Calibri"/>
            </a:endParaRPr>
          </a:p>
          <a:p>
            <a:pPr lvl="1"/>
            <a:r>
              <a:rPr lang="en-US"/>
              <a:t>In some cases where Price ratios are very large, adjustors may drive the base load percent of daily charge to zero</a:t>
            </a:r>
            <a:endParaRPr lang="en-US">
              <a:cs typeface="Calibri"/>
            </a:endParaRPr>
          </a:p>
          <a:p>
            <a:pPr lvl="1"/>
            <a:endParaRPr lang="en-US"/>
          </a:p>
          <a:p>
            <a:pPr lvl="1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1B572-8C1E-4FE7-B14A-CBDA02557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31CB-0A34-4C69-99EE-C9F6AECD4A2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161622"/>
      </p:ext>
    </p:extLst>
  </p:cSld>
  <p:clrMapOvr>
    <a:masterClrMapping/>
  </p:clrMapOvr>
</p:sld>
</file>

<file path=ppt/theme/theme1.xml><?xml version="1.0" encoding="utf-8"?>
<a:theme xmlns:a="http://schemas.openxmlformats.org/drawingml/2006/main" name="Title/Sectio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8471DC0-FD0D-2A4C-9BB3-08E53AAB98E1}" vid="{363AC6BA-222D-6A42-A86E-42D4213EA914}"/>
    </a:ext>
  </a:extLst>
</a:theme>
</file>

<file path=ppt/theme/theme2.xml><?xml version="1.0" encoding="utf-8"?>
<a:theme xmlns:a="http://schemas.openxmlformats.org/drawingml/2006/main" name="Conten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8471DC0-FD0D-2A4C-9BB3-08E53AAB98E1}" vid="{3BF250F5-90E0-1742-AE67-252F8E9F95CF}"/>
    </a:ext>
  </a:extLst>
</a:theme>
</file>

<file path=ppt/theme/theme3.xml><?xml version="1.0" encoding="utf-8"?>
<a:theme xmlns:a="http://schemas.openxmlformats.org/drawingml/2006/main" name="Content: blank background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8471DC0-FD0D-2A4C-9BB3-08E53AAB98E1}" vid="{8AF470B7-4331-9747-8595-3EF89398B172}"/>
    </a:ext>
  </a:extLst>
</a:theme>
</file>

<file path=ppt/theme/theme4.xml><?xml version="1.0" encoding="utf-8"?>
<a:theme xmlns:a="http://schemas.openxmlformats.org/drawingml/2006/main" name="Blank: Black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8471DC0-FD0D-2A4C-9BB3-08E53AAB98E1}" vid="{D4AADE59-C35C-A140-B257-2E4365C638F0}"/>
    </a:ext>
  </a:extLst>
</a:theme>
</file>

<file path=ppt/theme/theme5.xml><?xml version="1.0" encoding="utf-8"?>
<a:theme xmlns:a="http://schemas.openxmlformats.org/drawingml/2006/main" name="Blank: Whit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8471DC0-FD0D-2A4C-9BB3-08E53AAB98E1}" vid="{87E2F548-F85F-094D-8DDA-3AF7BD174F24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DC9A153AAEEE45BACE06E01F8272AC" ma:contentTypeVersion="8" ma:contentTypeDescription="Create a new document." ma:contentTypeScope="" ma:versionID="52785a37fc569c836c1a528809f7cb5a">
  <xsd:schema xmlns:xsd="http://www.w3.org/2001/XMLSchema" xmlns:xs="http://www.w3.org/2001/XMLSchema" xmlns:p="http://schemas.microsoft.com/office/2006/metadata/properties" xmlns:ns2="785685f2-c2e1-4352-89aa-3faca8eaba52" xmlns:ns3="5067c814-4b34-462c-a21d-c185ff6548d2" targetNamespace="http://schemas.microsoft.com/office/2006/metadata/properties" ma:root="true" ma:fieldsID="7357a25ba7f2e86396aac6a8220fd439" ns2:_="" ns3:_="">
    <xsd:import namespace="785685f2-c2e1-4352-89aa-3faca8eaba52"/>
    <xsd:import namespace="5067c814-4b34-462c-a21d-c185ff6548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5685f2-c2e1-4352-89aa-3faca8eaba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67c814-4b34-462c-a21d-c185ff6548d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8C1E74-1EC9-461A-B775-6212CA28A26C}">
  <ds:schemaRefs>
    <ds:schemaRef ds:uri="http://purl.org/dc/terms/"/>
    <ds:schemaRef ds:uri="785685f2-c2e1-4352-89aa-3faca8eaba52"/>
    <ds:schemaRef ds:uri="5067c814-4b34-462c-a21d-c185ff6548d2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F3AB7F3-5892-4DE0-83A8-99D07E38A8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2C4485-B3AC-4A42-944C-8E6BA6F5D0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5685f2-c2e1-4352-89aa-3faca8eaba52"/>
    <ds:schemaRef ds:uri="5067c814-4b34-462c-a21d-c185ff6548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CEC_Official_PowerPoint_Template_2020 (1)</Template>
  <TotalTime>18</TotalTime>
  <Words>664</Words>
  <Application>Microsoft Office PowerPoint</Application>
  <PresentationFormat>Widescreen</PresentationFormat>
  <Paragraphs>150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Arial</vt:lpstr>
      <vt:lpstr>Arial Black</vt:lpstr>
      <vt:lpstr>Calibri</vt:lpstr>
      <vt:lpstr>Cambria Math</vt:lpstr>
      <vt:lpstr>Symbol</vt:lpstr>
      <vt:lpstr>Title/Section</vt:lpstr>
      <vt:lpstr>Content</vt:lpstr>
      <vt:lpstr>Content: blank background</vt:lpstr>
      <vt:lpstr>Blank: Black</vt:lpstr>
      <vt:lpstr>Blank: White</vt:lpstr>
      <vt:lpstr>EV Load Shape Presentation</vt:lpstr>
      <vt:lpstr>Order of Presentation</vt:lpstr>
      <vt:lpstr>What is The EVIL Model?</vt:lpstr>
      <vt:lpstr>How the Model Functions</vt:lpstr>
      <vt:lpstr> Key Model Drivers</vt:lpstr>
      <vt:lpstr>Driver 1: Transportation Electricity Demand Forecast</vt:lpstr>
      <vt:lpstr>Driver 2: Economic Inputs</vt:lpstr>
      <vt:lpstr>Driver 2 : Economic Inputs</vt:lpstr>
      <vt:lpstr>Driver 2: Economic Inputs</vt:lpstr>
      <vt:lpstr>Driver 3: Base Load Shapes</vt:lpstr>
      <vt:lpstr>Residential Load Shape</vt:lpstr>
      <vt:lpstr>Commercial Load Shape</vt:lpstr>
      <vt:lpstr>IOU Load Shape Comparisons</vt:lpstr>
      <vt:lpstr>PG&amp;E Residential  Load Shape 2020</vt:lpstr>
      <vt:lpstr> PG&amp;E Residential Load Shape 2030 </vt:lpstr>
      <vt:lpstr> SCE LDV Load Shape 2019</vt:lpstr>
      <vt:lpstr>SCE LDV Load Shape 2030</vt:lpstr>
      <vt:lpstr>SDG&amp;E LDV Load Shape 2019</vt:lpstr>
      <vt:lpstr>SDG&amp;E LDV Load Shape 2019</vt:lpstr>
      <vt:lpstr>Load shapes for 2020 IEPR </vt:lpstr>
      <vt:lpstr>Model Improvement?</vt:lpstr>
      <vt:lpstr>Closing Remarks</vt:lpstr>
      <vt:lpstr>Thank You!</vt:lpstr>
    </vt:vector>
  </TitlesOfParts>
  <Company>California Energy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California Energy Commission</dc:title>
  <dc:creator>Buckley, Lindsay@Energy</dc:creator>
  <cp:lastModifiedBy>Alexander Lonsdale</cp:lastModifiedBy>
  <cp:revision>1</cp:revision>
  <cp:lastPrinted>2019-12-11T23:19:58Z</cp:lastPrinted>
  <dcterms:created xsi:type="dcterms:W3CDTF">2020-03-06T19:07:21Z</dcterms:created>
  <dcterms:modified xsi:type="dcterms:W3CDTF">2020-04-21T19:37:54Z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0x01010061DC9A153AAEEE45BACE06E01F8272AC</vt:lpwstr>
  </property>
</Properties>
</file>