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slideLayouts/slideLayout1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71" r:id="rId5"/>
    <p:sldMasterId id="2147483682" r:id="rId6"/>
    <p:sldMasterId id="2147483678" r:id="rId7"/>
    <p:sldMasterId id="2147483679" r:id="rId8"/>
  </p:sldMasterIdLst>
  <p:notesMasterIdLst>
    <p:notesMasterId r:id="rId17"/>
  </p:notesMasterIdLst>
  <p:handoutMasterIdLst>
    <p:handoutMasterId r:id="rId18"/>
  </p:handoutMasterIdLst>
  <p:sldIdLst>
    <p:sldId id="256" r:id="rId9"/>
    <p:sldId id="268" r:id="rId10"/>
    <p:sldId id="266" r:id="rId11"/>
    <p:sldId id="262" r:id="rId12"/>
    <p:sldId id="264" r:id="rId13"/>
    <p:sldId id="263" r:id="rId14"/>
    <p:sldId id="267" r:id="rId15"/>
    <p:sldId id="26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hreinian, Aniss@Energy" initials="BA" lastIdx="4" clrIdx="0">
    <p:extLst>
      <p:ext uri="{19B8F6BF-5375-455C-9EA6-DF929625EA0E}">
        <p15:presenceInfo xmlns:p15="http://schemas.microsoft.com/office/powerpoint/2012/main" userId="S::aniss.bahreinian@energy.ca.gov::9e0d4584-278c-44d9-8a11-55bbeb381565" providerId="AD"/>
      </p:ext>
    </p:extLst>
  </p:cmAuthor>
  <p:cmAuthor id="2" name="Javanbakht, Heidi@Energy" initials="JH" lastIdx="2" clrIdx="1">
    <p:extLst>
      <p:ext uri="{19B8F6BF-5375-455C-9EA6-DF929625EA0E}">
        <p15:presenceInfo xmlns:p15="http://schemas.microsoft.com/office/powerpoint/2012/main" userId="S::Heidi.Javanbakht@energy.ca.gov::ad09330e-7c38-4997-818f-7e170c514e27" providerId="AD"/>
      </p:ext>
    </p:extLst>
  </p:cmAuthor>
  <p:cmAuthor id="3" name="Lonsdale, Alexander@Energy" initials="LA" lastIdx="1" clrIdx="2">
    <p:extLst>
      <p:ext uri="{19B8F6BF-5375-455C-9EA6-DF929625EA0E}">
        <p15:presenceInfo xmlns:p15="http://schemas.microsoft.com/office/powerpoint/2012/main" userId="S::alexander.lonsdale@energy.ca.gov::4168c4f1-0b88-4a09-a33e-8a17e0264ad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80544C-F679-FA3C-D863-416EE8367315}" v="115" dt="2020-04-20T20:03:03.950"/>
    <p1510:client id="{217E0927-FE23-4009-BEB0-EAB06EF6FF10}" v="31" dt="2020-04-20T18:27:01.585"/>
    <p1510:client id="{407480CB-4CEC-A8D9-2762-11A80E5CF529}" v="303" dt="2020-04-20T20:18:08.3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18" autoAdjust="0"/>
    <p:restoredTop sz="73054"/>
  </p:normalViewPr>
  <p:slideViewPr>
    <p:cSldViewPr snapToGrid="0" snapToObjects="1">
      <p:cViewPr varScale="1">
        <p:scale>
          <a:sx n="98" d="100"/>
          <a:sy n="98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32" d="100"/>
          <a:sy n="132" d="100"/>
        </p:scale>
        <p:origin x="1816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80630696-AC66-C5B7-9EF5-FB96FE765999}"/>
    <pc:docChg chg="modSld">
      <pc:chgData name="" userId="" providerId="" clId="Web-{80630696-AC66-C5B7-9EF5-FB96FE765999}" dt="2020-04-16T17:06:23.539" v="62" actId="20577"/>
      <pc:docMkLst>
        <pc:docMk/>
      </pc:docMkLst>
      <pc:sldChg chg="modSp">
        <pc:chgData name="" userId="" providerId="" clId="Web-{80630696-AC66-C5B7-9EF5-FB96FE765999}" dt="2020-04-16T17:06:23.539" v="61" actId="20577"/>
        <pc:sldMkLst>
          <pc:docMk/>
          <pc:sldMk cId="2503784146" sldId="265"/>
        </pc:sldMkLst>
        <pc:spChg chg="mod">
          <ac:chgData name="" userId="" providerId="" clId="Web-{80630696-AC66-C5B7-9EF5-FB96FE765999}" dt="2020-04-16T17:06:23.539" v="61" actId="20577"/>
          <ac:spMkLst>
            <pc:docMk/>
            <pc:sldMk cId="2503784146" sldId="265"/>
            <ac:spMk id="3" creationId="{32EC610D-C4A9-41A7-B30D-BFA9FC72733D}"/>
          </ac:spMkLst>
        </pc:spChg>
      </pc:sldChg>
    </pc:docChg>
  </pc:docChgLst>
  <pc:docChgLst>
    <pc:chgData clId="Web-{407480CB-4CEC-A8D9-2762-11A80E5CF529}"/>
    <pc:docChg chg="modSld">
      <pc:chgData name="" userId="" providerId="" clId="Web-{407480CB-4CEC-A8D9-2762-11A80E5CF529}" dt="2020-04-20T20:18:08.325" v="302" actId="20577"/>
      <pc:docMkLst>
        <pc:docMk/>
      </pc:docMkLst>
      <pc:sldChg chg="modSp">
        <pc:chgData name="" userId="" providerId="" clId="Web-{407480CB-4CEC-A8D9-2762-11A80E5CF529}" dt="2020-04-20T20:18:08.325" v="301" actId="20577"/>
        <pc:sldMkLst>
          <pc:docMk/>
          <pc:sldMk cId="4267043816" sldId="267"/>
        </pc:sldMkLst>
        <pc:spChg chg="mod">
          <ac:chgData name="" userId="" providerId="" clId="Web-{407480CB-4CEC-A8D9-2762-11A80E5CF529}" dt="2020-04-20T20:18:08.325" v="301" actId="20577"/>
          <ac:spMkLst>
            <pc:docMk/>
            <pc:sldMk cId="4267043816" sldId="267"/>
            <ac:spMk id="3" creationId="{B1198C86-6FD5-484F-B496-B1402E97B030}"/>
          </ac:spMkLst>
        </pc:spChg>
      </pc:sldChg>
    </pc:docChg>
  </pc:docChgLst>
  <pc:docChgLst>
    <pc:chgData clId="Web-{1480544C-F679-FA3C-D863-416EE8367315}"/>
    <pc:docChg chg="modSld">
      <pc:chgData name="" userId="" providerId="" clId="Web-{1480544C-F679-FA3C-D863-416EE8367315}" dt="2020-04-20T20:03:03.950" v="114" actId="20577"/>
      <pc:docMkLst>
        <pc:docMk/>
      </pc:docMkLst>
      <pc:sldChg chg="modSp">
        <pc:chgData name="" userId="" providerId="" clId="Web-{1480544C-F679-FA3C-D863-416EE8367315}" dt="2020-04-20T20:00:03.492" v="112" actId="20577"/>
        <pc:sldMkLst>
          <pc:docMk/>
          <pc:sldMk cId="4267043816" sldId="267"/>
        </pc:sldMkLst>
        <pc:spChg chg="mod">
          <ac:chgData name="" userId="" providerId="" clId="Web-{1480544C-F679-FA3C-D863-416EE8367315}" dt="2020-04-20T20:00:03.492" v="112" actId="20577"/>
          <ac:spMkLst>
            <pc:docMk/>
            <pc:sldMk cId="4267043816" sldId="267"/>
            <ac:spMk id="3" creationId="{B1198C86-6FD5-484F-B496-B1402E97B030}"/>
          </ac:spMkLst>
        </pc:spChg>
      </pc:sldChg>
    </pc:docChg>
  </pc:docChgLst>
  <pc:docChgLst>
    <pc:chgData clId="Web-{38D097EA-9982-50E5-0538-6B5DB78B44A1}"/>
    <pc:docChg chg="">
      <pc:chgData name="" userId="" providerId="" clId="Web-{38D097EA-9982-50E5-0538-6B5DB78B44A1}" dt="2020-04-14T21:22:07.361" v="0"/>
      <pc:docMkLst>
        <pc:docMk/>
      </pc:docMkLst>
      <pc:sldChg chg="addCm">
        <pc:chgData name="" userId="" providerId="" clId="Web-{38D097EA-9982-50E5-0538-6B5DB78B44A1}" dt="2020-04-14T21:22:07.361" v="0"/>
        <pc:sldMkLst>
          <pc:docMk/>
          <pc:sldMk cId="2503784146" sldId="265"/>
        </pc:sldMkLst>
      </pc:sldChg>
    </pc:docChg>
  </pc:docChgLst>
  <pc:docChgLst>
    <pc:chgData name="Javanbakht, Heidi@Energy" userId="ad09330e-7c38-4997-818f-7e170c514e27" providerId="ADAL" clId="{217E0927-FE23-4009-BEB0-EAB06EF6FF10}"/>
    <pc:docChg chg="undo custSel addSld modSld sldOrd modMainMaster">
      <pc:chgData name="Javanbakht, Heidi@Energy" userId="ad09330e-7c38-4997-818f-7e170c514e27" providerId="ADAL" clId="{217E0927-FE23-4009-BEB0-EAB06EF6FF10}" dt="2020-04-20T23:08:49.966" v="2505" actId="27636"/>
      <pc:docMkLst>
        <pc:docMk/>
      </pc:docMkLst>
      <pc:sldChg chg="modSp">
        <pc:chgData name="Javanbakht, Heidi@Energy" userId="ad09330e-7c38-4997-818f-7e170c514e27" providerId="ADAL" clId="{217E0927-FE23-4009-BEB0-EAB06EF6FF10}" dt="2020-04-20T17:55:23.977" v="2306" actId="27636"/>
        <pc:sldMkLst>
          <pc:docMk/>
          <pc:sldMk cId="1975939034" sldId="256"/>
        </pc:sldMkLst>
        <pc:spChg chg="mod">
          <ac:chgData name="Javanbakht, Heidi@Energy" userId="ad09330e-7c38-4997-818f-7e170c514e27" providerId="ADAL" clId="{217E0927-FE23-4009-BEB0-EAB06EF6FF10}" dt="2020-04-20T17:55:23.977" v="2306" actId="27636"/>
          <ac:spMkLst>
            <pc:docMk/>
            <pc:sldMk cId="1975939034" sldId="256"/>
            <ac:spMk id="4" creationId="{00000000-0000-0000-0000-000000000000}"/>
          </ac:spMkLst>
        </pc:spChg>
        <pc:spChg chg="mod">
          <ac:chgData name="Javanbakht, Heidi@Energy" userId="ad09330e-7c38-4997-818f-7e170c514e27" providerId="ADAL" clId="{217E0927-FE23-4009-BEB0-EAB06EF6FF10}" dt="2020-04-14T17:15:42.379" v="1835" actId="1076"/>
          <ac:spMkLst>
            <pc:docMk/>
            <pc:sldMk cId="1975939034" sldId="256"/>
            <ac:spMk id="5" creationId="{00000000-0000-0000-0000-000000000000}"/>
          </ac:spMkLst>
        </pc:spChg>
      </pc:sldChg>
      <pc:sldChg chg="modSp">
        <pc:chgData name="Javanbakht, Heidi@Energy" userId="ad09330e-7c38-4997-818f-7e170c514e27" providerId="ADAL" clId="{217E0927-FE23-4009-BEB0-EAB06EF6FF10}" dt="2020-04-20T23:08:49.966" v="2505" actId="27636"/>
        <pc:sldMkLst>
          <pc:docMk/>
          <pc:sldMk cId="3974261208" sldId="262"/>
        </pc:sldMkLst>
        <pc:spChg chg="mod">
          <ac:chgData name="Javanbakht, Heidi@Energy" userId="ad09330e-7c38-4997-818f-7e170c514e27" providerId="ADAL" clId="{217E0927-FE23-4009-BEB0-EAB06EF6FF10}" dt="2020-04-20T18:29:09.873" v="2385" actId="1036"/>
          <ac:spMkLst>
            <pc:docMk/>
            <pc:sldMk cId="3974261208" sldId="262"/>
            <ac:spMk id="2" creationId="{418A5E1F-B901-4164-A976-4FC257C23A88}"/>
          </ac:spMkLst>
        </pc:spChg>
        <pc:spChg chg="mod">
          <ac:chgData name="Javanbakht, Heidi@Energy" userId="ad09330e-7c38-4997-818f-7e170c514e27" providerId="ADAL" clId="{217E0927-FE23-4009-BEB0-EAB06EF6FF10}" dt="2020-04-20T23:08:49.966" v="2505" actId="27636"/>
          <ac:spMkLst>
            <pc:docMk/>
            <pc:sldMk cId="3974261208" sldId="262"/>
            <ac:spMk id="3" creationId="{05F06837-ACA2-4B95-9F33-3E0A3E864D30}"/>
          </ac:spMkLst>
        </pc:spChg>
      </pc:sldChg>
      <pc:sldChg chg="modSp delCm">
        <pc:chgData name="Javanbakht, Heidi@Energy" userId="ad09330e-7c38-4997-818f-7e170c514e27" providerId="ADAL" clId="{217E0927-FE23-4009-BEB0-EAB06EF6FF10}" dt="2020-04-20T19:30:36.965" v="2474" actId="20577"/>
        <pc:sldMkLst>
          <pc:docMk/>
          <pc:sldMk cId="299774708" sldId="263"/>
        </pc:sldMkLst>
        <pc:spChg chg="mod">
          <ac:chgData name="Javanbakht, Heidi@Energy" userId="ad09330e-7c38-4997-818f-7e170c514e27" providerId="ADAL" clId="{217E0927-FE23-4009-BEB0-EAB06EF6FF10}" dt="2020-04-20T18:29:39.857" v="2399" actId="403"/>
          <ac:spMkLst>
            <pc:docMk/>
            <pc:sldMk cId="299774708" sldId="263"/>
            <ac:spMk id="2" creationId="{418A5E1F-B901-4164-A976-4FC257C23A88}"/>
          </ac:spMkLst>
        </pc:spChg>
        <pc:spChg chg="mod">
          <ac:chgData name="Javanbakht, Heidi@Energy" userId="ad09330e-7c38-4997-818f-7e170c514e27" providerId="ADAL" clId="{217E0927-FE23-4009-BEB0-EAB06EF6FF10}" dt="2020-04-20T19:30:36.965" v="2474" actId="20577"/>
          <ac:spMkLst>
            <pc:docMk/>
            <pc:sldMk cId="299774708" sldId="263"/>
            <ac:spMk id="3" creationId="{05F06837-ACA2-4B95-9F33-3E0A3E864D30}"/>
          </ac:spMkLst>
        </pc:spChg>
      </pc:sldChg>
      <pc:sldChg chg="modSp">
        <pc:chgData name="Javanbakht, Heidi@Energy" userId="ad09330e-7c38-4997-818f-7e170c514e27" providerId="ADAL" clId="{217E0927-FE23-4009-BEB0-EAB06EF6FF10}" dt="2020-04-20T18:29:17.627" v="2396" actId="1035"/>
        <pc:sldMkLst>
          <pc:docMk/>
          <pc:sldMk cId="84779901" sldId="264"/>
        </pc:sldMkLst>
        <pc:spChg chg="mod">
          <ac:chgData name="Javanbakht, Heidi@Energy" userId="ad09330e-7c38-4997-818f-7e170c514e27" providerId="ADAL" clId="{217E0927-FE23-4009-BEB0-EAB06EF6FF10}" dt="2020-04-20T18:29:17.627" v="2396" actId="1035"/>
          <ac:spMkLst>
            <pc:docMk/>
            <pc:sldMk cId="84779901" sldId="264"/>
            <ac:spMk id="2" creationId="{1B2DC563-B547-4781-92AD-8815784B71EF}"/>
          </ac:spMkLst>
        </pc:spChg>
        <pc:spChg chg="mod">
          <ac:chgData name="Javanbakht, Heidi@Energy" userId="ad09330e-7c38-4997-818f-7e170c514e27" providerId="ADAL" clId="{217E0927-FE23-4009-BEB0-EAB06EF6FF10}" dt="2020-04-20T18:23:53.506" v="2341" actId="6549"/>
          <ac:spMkLst>
            <pc:docMk/>
            <pc:sldMk cId="84779901" sldId="264"/>
            <ac:spMk id="3" creationId="{C2DB830D-906F-4456-8719-9C62BF45DBBB}"/>
          </ac:spMkLst>
        </pc:spChg>
      </pc:sldChg>
      <pc:sldChg chg="modSp delCm modCm">
        <pc:chgData name="Javanbakht, Heidi@Energy" userId="ad09330e-7c38-4997-818f-7e170c514e27" providerId="ADAL" clId="{217E0927-FE23-4009-BEB0-EAB06EF6FF10}" dt="2020-04-20T18:29:56.746" v="2408" actId="20577"/>
        <pc:sldMkLst>
          <pc:docMk/>
          <pc:sldMk cId="2503784146" sldId="265"/>
        </pc:sldMkLst>
        <pc:spChg chg="mod">
          <ac:chgData name="Javanbakht, Heidi@Energy" userId="ad09330e-7c38-4997-818f-7e170c514e27" providerId="ADAL" clId="{217E0927-FE23-4009-BEB0-EAB06EF6FF10}" dt="2020-04-20T18:29:56.746" v="2408" actId="20577"/>
          <ac:spMkLst>
            <pc:docMk/>
            <pc:sldMk cId="2503784146" sldId="265"/>
            <ac:spMk id="2" creationId="{99B66374-3A51-45DE-B8BC-03FF86153D56}"/>
          </ac:spMkLst>
        </pc:spChg>
        <pc:spChg chg="mod">
          <ac:chgData name="Javanbakht, Heidi@Energy" userId="ad09330e-7c38-4997-818f-7e170c514e27" providerId="ADAL" clId="{217E0927-FE23-4009-BEB0-EAB06EF6FF10}" dt="2020-04-16T17:07:42.816" v="1946" actId="5793"/>
          <ac:spMkLst>
            <pc:docMk/>
            <pc:sldMk cId="2503784146" sldId="265"/>
            <ac:spMk id="3" creationId="{32EC610D-C4A9-41A7-B30D-BFA9FC72733D}"/>
          </ac:spMkLst>
        </pc:spChg>
      </pc:sldChg>
      <pc:sldChg chg="addSp delSp modSp add ord">
        <pc:chgData name="Javanbakht, Heidi@Energy" userId="ad09330e-7c38-4997-818f-7e170c514e27" providerId="ADAL" clId="{217E0927-FE23-4009-BEB0-EAB06EF6FF10}" dt="2020-04-13T16:19:26.740" v="1290" actId="14100"/>
        <pc:sldMkLst>
          <pc:docMk/>
          <pc:sldMk cId="4258846151" sldId="266"/>
        </pc:sldMkLst>
        <pc:spChg chg="del">
          <ac:chgData name="Javanbakht, Heidi@Energy" userId="ad09330e-7c38-4997-818f-7e170c514e27" providerId="ADAL" clId="{217E0927-FE23-4009-BEB0-EAB06EF6FF10}" dt="2020-04-13T15:49:49.158" v="2"/>
          <ac:spMkLst>
            <pc:docMk/>
            <pc:sldMk cId="4258846151" sldId="266"/>
            <ac:spMk id="2" creationId="{62BFFA1C-E99B-4EAA-8CBB-CA2F382DFC17}"/>
          </ac:spMkLst>
        </pc:spChg>
        <pc:spChg chg="del">
          <ac:chgData name="Javanbakht, Heidi@Energy" userId="ad09330e-7c38-4997-818f-7e170c514e27" providerId="ADAL" clId="{217E0927-FE23-4009-BEB0-EAB06EF6FF10}" dt="2020-04-13T15:49:49.158" v="2"/>
          <ac:spMkLst>
            <pc:docMk/>
            <pc:sldMk cId="4258846151" sldId="266"/>
            <ac:spMk id="3" creationId="{ED5D18B3-591E-4D30-AE87-B3D1E606CEE2}"/>
          </ac:spMkLst>
        </pc:spChg>
        <pc:spChg chg="del">
          <ac:chgData name="Javanbakht, Heidi@Energy" userId="ad09330e-7c38-4997-818f-7e170c514e27" providerId="ADAL" clId="{217E0927-FE23-4009-BEB0-EAB06EF6FF10}" dt="2020-04-13T15:49:49.158" v="2"/>
          <ac:spMkLst>
            <pc:docMk/>
            <pc:sldMk cId="4258846151" sldId="266"/>
            <ac:spMk id="4" creationId="{C60A8EA0-ED7A-4DE4-8648-C676958F3170}"/>
          </ac:spMkLst>
        </pc:spChg>
        <pc:spChg chg="add mod">
          <ac:chgData name="Javanbakht, Heidi@Energy" userId="ad09330e-7c38-4997-818f-7e170c514e27" providerId="ADAL" clId="{217E0927-FE23-4009-BEB0-EAB06EF6FF10}" dt="2020-04-13T15:50:00.917" v="32" actId="20577"/>
          <ac:spMkLst>
            <pc:docMk/>
            <pc:sldMk cId="4258846151" sldId="266"/>
            <ac:spMk id="6" creationId="{658BF3A6-BA70-49C1-9FAC-D3AEF632B825}"/>
          </ac:spMkLst>
        </pc:spChg>
        <pc:spChg chg="add mod">
          <ac:chgData name="Javanbakht, Heidi@Energy" userId="ad09330e-7c38-4997-818f-7e170c514e27" providerId="ADAL" clId="{217E0927-FE23-4009-BEB0-EAB06EF6FF10}" dt="2020-04-13T16:16:00.419" v="1212" actId="14100"/>
          <ac:spMkLst>
            <pc:docMk/>
            <pc:sldMk cId="4258846151" sldId="266"/>
            <ac:spMk id="7" creationId="{899B2333-4186-4AAB-80CF-4D528B241C04}"/>
          </ac:spMkLst>
        </pc:spChg>
        <pc:spChg chg="add mod">
          <ac:chgData name="Javanbakht, Heidi@Energy" userId="ad09330e-7c38-4997-818f-7e170c514e27" providerId="ADAL" clId="{217E0927-FE23-4009-BEB0-EAB06EF6FF10}" dt="2020-04-13T16:19:26.740" v="1290" actId="14100"/>
          <ac:spMkLst>
            <pc:docMk/>
            <pc:sldMk cId="4258846151" sldId="266"/>
            <ac:spMk id="8" creationId="{4D9CFCA4-5B19-485B-89A8-5F342978DBB9}"/>
          </ac:spMkLst>
        </pc:spChg>
      </pc:sldChg>
      <pc:sldChg chg="delSp modSp add addCm delCm modCm">
        <pc:chgData name="Javanbakht, Heidi@Energy" userId="ad09330e-7c38-4997-818f-7e170c514e27" providerId="ADAL" clId="{217E0927-FE23-4009-BEB0-EAB06EF6FF10}" dt="2020-04-20T20:29:16.297" v="2503" actId="1035"/>
        <pc:sldMkLst>
          <pc:docMk/>
          <pc:sldMk cId="4267043816" sldId="267"/>
        </pc:sldMkLst>
        <pc:spChg chg="mod">
          <ac:chgData name="Javanbakht, Heidi@Energy" userId="ad09330e-7c38-4997-818f-7e170c514e27" providerId="ADAL" clId="{217E0927-FE23-4009-BEB0-EAB06EF6FF10}" dt="2020-04-20T20:29:16.297" v="2503" actId="1035"/>
          <ac:spMkLst>
            <pc:docMk/>
            <pc:sldMk cId="4267043816" sldId="267"/>
            <ac:spMk id="2" creationId="{5E3BC45B-2B75-40F4-9C6A-06B7AF796320}"/>
          </ac:spMkLst>
        </pc:spChg>
        <pc:spChg chg="mod">
          <ac:chgData name="Javanbakht, Heidi@Energy" userId="ad09330e-7c38-4997-818f-7e170c514e27" providerId="ADAL" clId="{217E0927-FE23-4009-BEB0-EAB06EF6FF10}" dt="2020-04-20T18:27:50.969" v="2376" actId="20577"/>
          <ac:spMkLst>
            <pc:docMk/>
            <pc:sldMk cId="4267043816" sldId="267"/>
            <ac:spMk id="3" creationId="{B1198C86-6FD5-484F-B496-B1402E97B030}"/>
          </ac:spMkLst>
        </pc:spChg>
        <pc:spChg chg="del">
          <ac:chgData name="Javanbakht, Heidi@Energy" userId="ad09330e-7c38-4997-818f-7e170c514e27" providerId="ADAL" clId="{217E0927-FE23-4009-BEB0-EAB06EF6FF10}" dt="2020-04-13T18:16:27.506" v="1519" actId="478"/>
          <ac:spMkLst>
            <pc:docMk/>
            <pc:sldMk cId="4267043816" sldId="267"/>
            <ac:spMk id="4" creationId="{625CCE24-9BFD-4B7B-BA97-1561A4FE66B3}"/>
          </ac:spMkLst>
        </pc:spChg>
      </pc:sldChg>
      <pc:sldChg chg="addSp delSp modSp add ord">
        <pc:chgData name="Javanbakht, Heidi@Energy" userId="ad09330e-7c38-4997-818f-7e170c514e27" providerId="ADAL" clId="{217E0927-FE23-4009-BEB0-EAB06EF6FF10}" dt="2020-04-20T19:58:30.290" v="2476" actId="20577"/>
        <pc:sldMkLst>
          <pc:docMk/>
          <pc:sldMk cId="3131061534" sldId="268"/>
        </pc:sldMkLst>
        <pc:spChg chg="mod">
          <ac:chgData name="Javanbakht, Heidi@Energy" userId="ad09330e-7c38-4997-818f-7e170c514e27" providerId="ADAL" clId="{217E0927-FE23-4009-BEB0-EAB06EF6FF10}" dt="2020-04-16T17:07:22.525" v="1940" actId="20577"/>
          <ac:spMkLst>
            <pc:docMk/>
            <pc:sldMk cId="3131061534" sldId="268"/>
            <ac:spMk id="2" creationId="{CCD3E8D5-9EB2-4FD5-B8CA-2163B94BDF8B}"/>
          </ac:spMkLst>
        </pc:spChg>
        <pc:spChg chg="del">
          <ac:chgData name="Javanbakht, Heidi@Energy" userId="ad09330e-7c38-4997-818f-7e170c514e27" providerId="ADAL" clId="{217E0927-FE23-4009-BEB0-EAB06EF6FF10}" dt="2020-04-16T17:07:28.964" v="1941"/>
          <ac:spMkLst>
            <pc:docMk/>
            <pc:sldMk cId="3131061534" sldId="268"/>
            <ac:spMk id="3" creationId="{7A64385B-B73D-4ACC-976A-D80EF30D670C}"/>
          </ac:spMkLst>
        </pc:spChg>
        <pc:spChg chg="del">
          <ac:chgData name="Javanbakht, Heidi@Energy" userId="ad09330e-7c38-4997-818f-7e170c514e27" providerId="ADAL" clId="{217E0927-FE23-4009-BEB0-EAB06EF6FF10}" dt="2020-04-16T17:07:28.964" v="1941"/>
          <ac:spMkLst>
            <pc:docMk/>
            <pc:sldMk cId="3131061534" sldId="268"/>
            <ac:spMk id="4" creationId="{A45A8650-53B6-4839-8768-8BEFEC3B0818}"/>
          </ac:spMkLst>
        </pc:spChg>
        <pc:spChg chg="add mod">
          <ac:chgData name="Javanbakht, Heidi@Energy" userId="ad09330e-7c38-4997-818f-7e170c514e27" providerId="ADAL" clId="{217E0927-FE23-4009-BEB0-EAB06EF6FF10}" dt="2020-04-20T19:58:30.290" v="2476" actId="20577"/>
          <ac:spMkLst>
            <pc:docMk/>
            <pc:sldMk cId="3131061534" sldId="268"/>
            <ac:spMk id="6" creationId="{94CF0290-A502-4301-9FF0-F8AF38534367}"/>
          </ac:spMkLst>
        </pc:spChg>
        <pc:picChg chg="add mod">
          <ac:chgData name="Javanbakht, Heidi@Energy" userId="ad09330e-7c38-4997-818f-7e170c514e27" providerId="ADAL" clId="{217E0927-FE23-4009-BEB0-EAB06EF6FF10}" dt="2020-04-20T17:53:28.885" v="2261" actId="962"/>
          <ac:picMkLst>
            <pc:docMk/>
            <pc:sldMk cId="3131061534" sldId="268"/>
            <ac:picMk id="7" creationId="{C06B821E-2465-49FF-A855-3085ED2DAC4F}"/>
          </ac:picMkLst>
        </pc:picChg>
      </pc:sldChg>
      <pc:sldMasterChg chg="modSp">
        <pc:chgData name="Javanbakht, Heidi@Energy" userId="ad09330e-7c38-4997-818f-7e170c514e27" providerId="ADAL" clId="{217E0927-FE23-4009-BEB0-EAB06EF6FF10}" dt="2020-04-20T18:26:53.273" v="2362" actId="207"/>
        <pc:sldMasterMkLst>
          <pc:docMk/>
          <pc:sldMasterMk cId="1442719388" sldId="2147483660"/>
        </pc:sldMasterMkLst>
        <pc:spChg chg="mod">
          <ac:chgData name="Javanbakht, Heidi@Energy" userId="ad09330e-7c38-4997-818f-7e170c514e27" providerId="ADAL" clId="{217E0927-FE23-4009-BEB0-EAB06EF6FF10}" dt="2020-04-20T18:26:53.273" v="2362" actId="207"/>
          <ac:spMkLst>
            <pc:docMk/>
            <pc:sldMasterMk cId="1442719388" sldId="2147483660"/>
            <ac:spMk id="6" creationId="{00000000-0000-0000-0000-000000000000}"/>
          </ac:spMkLst>
        </pc:spChg>
      </pc:sldMasterChg>
      <pc:sldMasterChg chg="modSp modSldLayout">
        <pc:chgData name="Javanbakht, Heidi@Energy" userId="ad09330e-7c38-4997-818f-7e170c514e27" providerId="ADAL" clId="{217E0927-FE23-4009-BEB0-EAB06EF6FF10}" dt="2020-04-20T18:27:01.585" v="2363" actId="207"/>
        <pc:sldMasterMkLst>
          <pc:docMk/>
          <pc:sldMasterMk cId="1749497046" sldId="2147483671"/>
        </pc:sldMasterMkLst>
        <pc:spChg chg="mod">
          <ac:chgData name="Javanbakht, Heidi@Energy" userId="ad09330e-7c38-4997-818f-7e170c514e27" providerId="ADAL" clId="{217E0927-FE23-4009-BEB0-EAB06EF6FF10}" dt="2020-04-20T18:27:01.585" v="2363" actId="207"/>
          <ac:spMkLst>
            <pc:docMk/>
            <pc:sldMasterMk cId="1749497046" sldId="2147483671"/>
            <ac:spMk id="6" creationId="{00000000-0000-0000-0000-000000000000}"/>
          </ac:spMkLst>
        </pc:spChg>
        <pc:sldLayoutChg chg="modSp">
          <pc:chgData name="Javanbakht, Heidi@Energy" userId="ad09330e-7c38-4997-818f-7e170c514e27" providerId="ADAL" clId="{217E0927-FE23-4009-BEB0-EAB06EF6FF10}" dt="2020-04-20T18:26:36.917" v="2361" actId="207"/>
          <pc:sldLayoutMkLst>
            <pc:docMk/>
            <pc:sldMasterMk cId="1749497046" sldId="2147483671"/>
            <pc:sldLayoutMk cId="1510480343" sldId="2147483675"/>
          </pc:sldLayoutMkLst>
          <pc:spChg chg="mod">
            <ac:chgData name="Javanbakht, Heidi@Energy" userId="ad09330e-7c38-4997-818f-7e170c514e27" providerId="ADAL" clId="{217E0927-FE23-4009-BEB0-EAB06EF6FF10}" dt="2020-04-20T18:26:36.917" v="2361" actId="207"/>
            <ac:spMkLst>
              <pc:docMk/>
              <pc:sldMasterMk cId="1749497046" sldId="2147483671"/>
              <pc:sldLayoutMk cId="1510480343" sldId="2147483675"/>
              <ac:spMk id="7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F5774-C678-1E48-A23B-1680A328FA4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5CF69-AC20-4D4D-9770-B6BEBB357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70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0CE468-BD03-B649-8E6C-392373B14A1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17B0B1-BEA2-8948-A557-11B4BDB90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55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17B0B1-BEA2-8948-A557-11B4BDB9077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45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2: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ctrTitle"/>
          </p:nvPr>
        </p:nvSpPr>
        <p:spPr>
          <a:xfrm>
            <a:off x="890016" y="809622"/>
            <a:ext cx="1041196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0016" y="3289297"/>
            <a:ext cx="1041196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5614142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3D9BE262-3EE3-F74D-9197-E99064608A81}" type="datetime1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095093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pic>
        <p:nvPicPr>
          <p:cNvPr id="7" name="Picture 6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364" y="666179"/>
            <a:ext cx="1247274" cy="109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4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6C1D-959B-6C44-9D8E-1EBE83060B83}" type="datetime1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6445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09F6-C5C0-404A-8B68-383F4730A3E4}" type="datetime1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CD1BE-76F0-964D-BEB4-4B9A284D8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52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507B-4CCB-9B49-A0AD-E20110655715}" type="datetime1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EBB6-C900-684B-B96E-D78E525AD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60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: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831850" y="712801"/>
            <a:ext cx="10515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59252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74B8-448C-2642-809F-1184DC1B0B1B}" type="datetime1">
              <a:rPr lang="en-US" smtClean="0"/>
              <a:t>4/20/2020</a:t>
            </a:fld>
            <a:endParaRPr lang="en-US"/>
          </a:p>
        </p:txBody>
      </p:sp>
      <p:pic>
        <p:nvPicPr>
          <p:cNvPr id="8" name="Picture 7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50" y="4883817"/>
            <a:ext cx="1247274" cy="1096212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sz="quarter" idx="13" hasCustomPrompt="1"/>
          </p:nvPr>
        </p:nvSpPr>
        <p:spPr>
          <a:xfrm>
            <a:off x="2363788" y="4813085"/>
            <a:ext cx="2911475" cy="1022350"/>
          </a:xfrm>
        </p:spPr>
        <p:txBody>
          <a:bodyPr>
            <a:noAutofit/>
          </a:bodyPr>
          <a:lstStyle>
            <a:lvl1pPr marL="0" indent="0">
              <a:buNone/>
              <a:defRPr sz="2400" baseline="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Presenters:</a:t>
            </a:r>
          </a:p>
          <a:p>
            <a:pPr lvl="0"/>
            <a:r>
              <a:rPr lang="en-US" dirty="0"/>
              <a:t>Name 1</a:t>
            </a:r>
          </a:p>
          <a:p>
            <a:pPr lvl="0"/>
            <a:r>
              <a:rPr lang="en-US" dirty="0"/>
              <a:t>Name 2</a:t>
            </a:r>
          </a:p>
        </p:txBody>
      </p:sp>
    </p:spTree>
    <p:extLst>
      <p:ext uri="{BB962C8B-B14F-4D97-AF65-F5344CB8AC3E}">
        <p14:creationId xmlns:p14="http://schemas.microsoft.com/office/powerpoint/2010/main" val="583760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2: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838200" y="3012554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8AE9-9170-C44D-B69D-85230FA628E5}" type="datetime1">
              <a:rPr lang="en-US" smtClean="0"/>
              <a:t>4/20/2020</a:t>
            </a:fld>
            <a:endParaRPr lang="en-US"/>
          </a:p>
        </p:txBody>
      </p:sp>
      <p:pic>
        <p:nvPicPr>
          <p:cNvPr id="6" name="Picture 5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56202"/>
            <a:ext cx="1247274" cy="109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783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: 1 fram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4852-C69A-3C46-A74D-F2D8C6D17F46}" type="datetime1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63234"/>
            <a:ext cx="1803400" cy="365125"/>
          </a:xfrm>
        </p:spPr>
        <p:txBody>
          <a:bodyPr/>
          <a:lstStyle/>
          <a:p>
            <a:fld id="{005C4985-ACD0-2B4C-8981-36243250F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45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: 2 fr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1894-EB80-6048-AAFF-32CE04FEA1F0}" type="datetime1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8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2 frame w/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A14F-C253-2C4B-BB94-A112B33202D4}" type="datetime1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3893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tent: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39FC-0D0B-254C-A488-84C1053DC81E}" type="datetime1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809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F258-FE05-9A40-ABEB-3CEFD609CF46}" type="datetime1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99822" y="1825625"/>
            <a:ext cx="9953978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3816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D0696-7CCE-494F-A431-EAFE08099352}" type="datetime1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207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1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4F360-0BA0-8540-B27B-28FBA28FADF7}" type="datetime1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CB12032-C4BC-1846-BCAE-83F2C46345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719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6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822" y="1825625"/>
            <a:ext cx="99539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4632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10562992-772B-3C4E-9810-F8ADBF4F57E7}" type="datetime1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6323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63234"/>
            <a:ext cx="17610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49" y="224496"/>
            <a:ext cx="827718" cy="72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497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6" r:id="rId3"/>
    <p:sldLayoutId id="214748367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E695F-21E5-C242-92E6-E78B31EE7C7E}" type="datetime1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399822" y="1825625"/>
            <a:ext cx="99539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49" y="224496"/>
            <a:ext cx="827718" cy="72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6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6" r:id="rId2"/>
    <p:sldLayoutId id="2147483687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024D1D3D-27CC-A740-857C-D26C679943FF}" type="datetime1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CDCD1BE-76F0-964D-BEB4-4B9A284D8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3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C9D11-B800-8947-A108-C2AFD56D7B11}" type="datetime1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0EBB6-C900-684B-B96E-D78E525AD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023354"/>
            <a:ext cx="10515600" cy="2314764"/>
          </a:xfrm>
        </p:spPr>
        <p:txBody>
          <a:bodyPr>
            <a:normAutofit fontScale="90000"/>
          </a:bodyPr>
          <a:lstStyle/>
          <a:p>
            <a:r>
              <a:rPr lang="en-US" dirty="0"/>
              <a:t>Demand Analysis Working Group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Transportation Energy Demand Forecast: 2020 and 2021 Updates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4294967295"/>
          </p:nvPr>
        </p:nvSpPr>
        <p:spPr>
          <a:xfrm>
            <a:off x="447261" y="4757047"/>
            <a:ext cx="10515600" cy="11176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Heidi Javanbakht</a:t>
            </a:r>
          </a:p>
          <a:p>
            <a:pPr marL="0" indent="0">
              <a:buNone/>
            </a:pPr>
            <a:r>
              <a:rPr lang="en-US" sz="1800" dirty="0"/>
              <a:t>April 22, 2020</a:t>
            </a:r>
          </a:p>
        </p:txBody>
      </p:sp>
    </p:spTree>
    <p:extLst>
      <p:ext uri="{BB962C8B-B14F-4D97-AF65-F5344CB8AC3E}">
        <p14:creationId xmlns:p14="http://schemas.microsoft.com/office/powerpoint/2010/main" val="1975939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3E8D5-9EB2-4FD5-B8CA-2163B94BD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WebEx Overview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CF0290-A502-4301-9FF0-F8AF38534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9011" y="1253331"/>
            <a:ext cx="9953978" cy="4351338"/>
          </a:xfrm>
        </p:spPr>
        <p:txBody>
          <a:bodyPr/>
          <a:lstStyle/>
          <a:p>
            <a:r>
              <a:rPr lang="en-US" dirty="0"/>
              <a:t>Everyone will be muted by default</a:t>
            </a:r>
            <a:endParaRPr lang="en-US" dirty="0">
              <a:cs typeface="Arial"/>
            </a:endParaRPr>
          </a:p>
          <a:p>
            <a:r>
              <a:rPr lang="en-US" dirty="0"/>
              <a:t>Questions/Comments</a:t>
            </a:r>
          </a:p>
          <a:p>
            <a:pPr lvl="1"/>
            <a:r>
              <a:rPr lang="en-US" dirty="0"/>
              <a:t>Please submit questions in the comments box and we will address them after each presentation</a:t>
            </a:r>
          </a:p>
          <a:p>
            <a:pPr lvl="1"/>
            <a:r>
              <a:rPr lang="en-US" dirty="0"/>
              <a:t>Please include your name and the slide number</a:t>
            </a:r>
          </a:p>
          <a:p>
            <a:pPr lvl="1"/>
            <a:r>
              <a:rPr lang="en-US" dirty="0"/>
              <a:t>We will open the line after all presentations are completed for discussion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56760F-AC39-400C-A043-89739913C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2</a:t>
            </a:fld>
            <a:endParaRPr lang="en-US"/>
          </a:p>
        </p:txBody>
      </p:sp>
      <p:pic>
        <p:nvPicPr>
          <p:cNvPr id="7" name="Picture 6" descr="overview of the WebEx meeting controls for participants&#10;">
            <a:extLst>
              <a:ext uri="{FF2B5EF4-FFF2-40B4-BE49-F238E27FC236}">
                <a16:creationId xmlns:a16="http://schemas.microsoft.com/office/drawing/2014/main" id="{C06B821E-2465-49FF-A855-3085ED2DAC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7761" y="4068233"/>
            <a:ext cx="7658100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061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58BF3A6-BA70-49C1-9FAC-D3AEF632B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Scoping Order for 2020 IEPR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99B2333-4186-4AAB-80CF-4D528B241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9822" y="1448790"/>
            <a:ext cx="9953978" cy="4728173"/>
          </a:xfrm>
        </p:spPr>
        <p:txBody>
          <a:bodyPr/>
          <a:lstStyle/>
          <a:p>
            <a:r>
              <a:rPr lang="en-US" dirty="0"/>
              <a:t>Transportation is the focus:</a:t>
            </a:r>
          </a:p>
          <a:p>
            <a:pPr lvl="1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Evaluation of transportation trends and challenges</a:t>
            </a:r>
          </a:p>
          <a:p>
            <a:pPr lvl="1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Discussion of how 3 Revolutions could impact energy demand and emissions</a:t>
            </a:r>
          </a:p>
          <a:p>
            <a:pPr lvl="1"/>
            <a:r>
              <a:rPr lang="en-US" dirty="0"/>
              <a:t>Role of PEVs in energy resilience</a:t>
            </a:r>
          </a:p>
          <a:p>
            <a:pPr lvl="1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Status of ZEV market</a:t>
            </a:r>
          </a:p>
          <a:p>
            <a:pPr lvl="1"/>
            <a:r>
              <a:rPr lang="en-US" dirty="0"/>
              <a:t>Roadmap for PEV grid integration</a:t>
            </a:r>
          </a:p>
          <a:p>
            <a:pPr lvl="1"/>
            <a:r>
              <a:rPr lang="en-US" dirty="0"/>
              <a:t>Evaluation of ZEV fueling infrastructure</a:t>
            </a:r>
          </a:p>
          <a:p>
            <a:pPr lvl="1"/>
            <a:r>
              <a:rPr lang="en-US" dirty="0"/>
              <a:t>Role of near-ZEVs and fuels, particularly for commercial and off-road vehicles</a:t>
            </a:r>
          </a:p>
          <a:p>
            <a:pPr lvl="1"/>
            <a:r>
              <a:rPr lang="en-US" dirty="0"/>
              <a:t>Assessment of clean transportation funding programs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9C4DA3-E8D5-43A3-BAD8-A71B012CA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3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9CFCA4-5B19-485B-89A8-5F342978DBB9}"/>
              </a:ext>
            </a:extLst>
          </p:cNvPr>
          <p:cNvSpPr txBox="1"/>
          <p:nvPr/>
        </p:nvSpPr>
        <p:spPr>
          <a:xfrm>
            <a:off x="605642" y="6176963"/>
            <a:ext cx="9001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*Topics addressed by the Transportation Energy Demand Forecast are in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green</a:t>
            </a:r>
          </a:p>
        </p:txBody>
      </p:sp>
    </p:spTree>
    <p:extLst>
      <p:ext uri="{BB962C8B-B14F-4D97-AF65-F5344CB8AC3E}">
        <p14:creationId xmlns:p14="http://schemas.microsoft.com/office/powerpoint/2010/main" val="4258846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A5E1F-B901-4164-A976-4FC257C23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822" y="168971"/>
            <a:ext cx="9953978" cy="1038840"/>
          </a:xfrm>
        </p:spPr>
        <p:txBody>
          <a:bodyPr>
            <a:normAutofit fontScale="90000"/>
          </a:bodyPr>
          <a:lstStyle/>
          <a:p>
            <a:r>
              <a:rPr lang="en-US" dirty="0"/>
              <a:t>Transportation Forecast Updates for 2020 IEPR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06837-ACA2-4B95-9F33-3E0A3E864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>
                <a:cs typeface="Calibri"/>
              </a:rPr>
              <a:t>Consider disruptions due to COVID-19</a:t>
            </a:r>
          </a:p>
          <a:p>
            <a:pPr lvl="1"/>
            <a:r>
              <a:rPr lang="en-US" dirty="0"/>
              <a:t>Economic and demographic forecasts</a:t>
            </a:r>
          </a:p>
          <a:p>
            <a:pPr lvl="1"/>
            <a:r>
              <a:rPr lang="en-US" dirty="0"/>
              <a:t>Fuel prices</a:t>
            </a:r>
          </a:p>
          <a:p>
            <a:r>
              <a:rPr lang="en-US" dirty="0"/>
              <a:t>American Community Survey data</a:t>
            </a:r>
          </a:p>
          <a:p>
            <a:r>
              <a:rPr lang="en-US" dirty="0"/>
              <a:t>Incentives</a:t>
            </a:r>
          </a:p>
          <a:p>
            <a:r>
              <a:rPr lang="en-US" dirty="0">
                <a:cs typeface="Calibri"/>
              </a:rPr>
              <a:t>CAFE standards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Forecast additions:</a:t>
            </a:r>
          </a:p>
          <a:p>
            <a:pPr lvl="1"/>
            <a:r>
              <a:rPr lang="en-US" dirty="0">
                <a:cs typeface="Calibri"/>
              </a:rPr>
              <a:t>NOx and GHG tailpipe emissions</a:t>
            </a:r>
          </a:p>
          <a:p>
            <a:pPr lvl="1"/>
            <a:r>
              <a:rPr lang="en-US" dirty="0">
                <a:cs typeface="Calibri"/>
              </a:rPr>
              <a:t>Exploratory scenario(s) for SCAQMD MD/HD ZEV planning</a:t>
            </a:r>
          </a:p>
          <a:p>
            <a:pPr lvl="1"/>
            <a:r>
              <a:rPr lang="en-US" dirty="0">
                <a:cs typeface="Calibri"/>
              </a:rPr>
              <a:t>Exploratory scenario for “worst case” PEV charging load shapes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1B1F1-1B49-4F38-BF73-E30ADBBD4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131CB-0A34-4C69-99EE-C9F6AECD4A2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261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DC563-B547-4781-92AD-8815784B7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822" y="130059"/>
            <a:ext cx="9953978" cy="1038840"/>
          </a:xfrm>
        </p:spPr>
        <p:txBody>
          <a:bodyPr>
            <a:normAutofit fontScale="90000"/>
          </a:bodyPr>
          <a:lstStyle/>
          <a:p>
            <a:r>
              <a:rPr lang="en-US" dirty="0"/>
              <a:t>Transportation Forecast Updates for 2021 IEPR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B830D-906F-4456-8719-9C62BF45D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Model Improvements</a:t>
            </a:r>
          </a:p>
          <a:p>
            <a:r>
              <a:rPr lang="en-US" dirty="0"/>
              <a:t>Explore improvements to PEV charging load shapes</a:t>
            </a:r>
          </a:p>
          <a:p>
            <a:r>
              <a:rPr lang="en-US" dirty="0"/>
              <a:t>Exploratory Scenarios</a:t>
            </a:r>
          </a:p>
          <a:p>
            <a:endParaRPr lang="en-US" dirty="0"/>
          </a:p>
          <a:p>
            <a:r>
              <a:rPr lang="en-US" dirty="0"/>
              <a:t>More DAWG meetings to discuss these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994646-1184-4CD0-B89D-F7D8DD345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131CB-0A34-4C69-99EE-C9F6AECD4A2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79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A5E1F-B901-4164-A976-4FC257C23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Timeline for 2020 IEPR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06837-ACA2-4B95-9F33-3E0A3E864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9822" y="1275907"/>
            <a:ext cx="9953978" cy="490105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Transportation Forecasting </a:t>
            </a:r>
          </a:p>
          <a:p>
            <a:pPr lvl="1"/>
            <a:r>
              <a:rPr lang="en-US" dirty="0"/>
              <a:t>Tentative DAWG meeting in late June / early July</a:t>
            </a:r>
          </a:p>
          <a:p>
            <a:pPr lvl="2"/>
            <a:r>
              <a:rPr lang="en-US" dirty="0"/>
              <a:t>SCAQMD proposed MD/HD ZEV plan</a:t>
            </a:r>
          </a:p>
          <a:p>
            <a:pPr lvl="2"/>
            <a:r>
              <a:rPr lang="en-US" dirty="0"/>
              <a:t>Exploratory scenarios for the 2021 IEPR</a:t>
            </a:r>
          </a:p>
          <a:p>
            <a:pPr lvl="2"/>
            <a:r>
              <a:rPr lang="en-US" dirty="0"/>
              <a:t>Other topics that may come out of today’s meeting</a:t>
            </a:r>
          </a:p>
          <a:p>
            <a:pPr lvl="1"/>
            <a:r>
              <a:rPr lang="en-US" dirty="0"/>
              <a:t>Further DAWG meetings as needed</a:t>
            </a:r>
          </a:p>
          <a:p>
            <a:r>
              <a:rPr lang="en-US" dirty="0"/>
              <a:t>Fuels and Transportation Division IEPR Workshops (see next slide)</a:t>
            </a:r>
          </a:p>
          <a:p>
            <a:r>
              <a:rPr lang="en-US" dirty="0"/>
              <a:t>Demand Forecast</a:t>
            </a:r>
          </a:p>
          <a:p>
            <a:pPr lvl="1"/>
            <a:r>
              <a:rPr lang="en-US" dirty="0"/>
              <a:t>IEPR Workshop in August</a:t>
            </a:r>
          </a:p>
          <a:p>
            <a:pPr lvl="1"/>
            <a:r>
              <a:rPr lang="en-US" dirty="0"/>
              <a:t>IEPR Workshop late November/early December</a:t>
            </a:r>
          </a:p>
          <a:p>
            <a:r>
              <a:rPr lang="en-US" dirty="0"/>
              <a:t>Release final IEPR in January 2021</a:t>
            </a:r>
          </a:p>
          <a:p>
            <a:r>
              <a:rPr lang="en-US" dirty="0"/>
              <a:t>Adopt final IEPR in February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1B1F1-1B49-4F38-BF73-E30ADBBD4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131CB-0A34-4C69-99EE-C9F6AECD4A2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74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BC45B-2B75-40F4-9C6A-06B7AF796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319" y="139788"/>
            <a:ext cx="8375515" cy="1038840"/>
          </a:xfrm>
        </p:spPr>
        <p:txBody>
          <a:bodyPr>
            <a:normAutofit fontScale="90000"/>
          </a:bodyPr>
          <a:lstStyle/>
          <a:p>
            <a:r>
              <a:rPr lang="en-US" dirty="0"/>
              <a:t>Tentatively Scheduled IEPR Workshops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98C86-6FD5-484F-B496-B1402E97B0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671313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fontAlgn="base"/>
            <a:r>
              <a:rPr lang="en-US" dirty="0"/>
              <a:t>May 20</a:t>
            </a:r>
            <a:r>
              <a:rPr lang="en-US"/>
              <a:t> –</a:t>
            </a:r>
            <a:r>
              <a:rPr lang="en-US" dirty="0"/>
              <a:t> Heavy-Duty ZEV Market Status </a:t>
            </a:r>
          </a:p>
          <a:p>
            <a:pPr fontAlgn="base"/>
            <a:r>
              <a:rPr lang="en-US" dirty="0"/>
              <a:t>June 11 – Transportation Trends and </a:t>
            </a:r>
            <a:r>
              <a:rPr lang="en-US"/>
              <a:t>LD ZEV Market Status</a:t>
            </a:r>
            <a:endParaRPr lang="en-US">
              <a:cs typeface="Arial"/>
            </a:endParaRPr>
          </a:p>
          <a:p>
            <a:pPr fontAlgn="base"/>
            <a:r>
              <a:rPr lang="en-US" dirty="0"/>
              <a:t>June 24 – VGI Roadmap and Charging Programs Funding</a:t>
            </a:r>
          </a:p>
          <a:p>
            <a:pPr fontAlgn="base"/>
            <a:r>
              <a:rPr lang="en-US" dirty="0"/>
              <a:t>June 29 – Hydrogen Market Status</a:t>
            </a:r>
          </a:p>
          <a:p>
            <a:pPr fontAlgn="base"/>
            <a:r>
              <a:rPr lang="en-US">
                <a:cs typeface="Arial"/>
              </a:rPr>
              <a:t>July 2 – Near-Zero Vehicles</a:t>
            </a:r>
          </a:p>
          <a:p>
            <a:r>
              <a:rPr lang="en-US">
                <a:cs typeface="Arial"/>
              </a:rPr>
              <a:t>July 7 – 3 Revolutions and ZE Resilience</a:t>
            </a:r>
          </a:p>
          <a:p>
            <a:r>
              <a:rPr lang="en-US">
                <a:cs typeface="Arial"/>
              </a:rPr>
              <a:t>August 4 – Charging Infrastructure</a:t>
            </a:r>
            <a:endParaRPr lang="en-US"/>
          </a:p>
          <a:p>
            <a:r>
              <a:rPr lang="en-US"/>
              <a:t>August 19 – Clean Transportation Funding Programs</a:t>
            </a:r>
            <a:r>
              <a:rPr lang="en-US" dirty="0"/>
              <a:t> </a:t>
            </a:r>
            <a:endParaRPr lang="en-US"/>
          </a:p>
          <a:p>
            <a:endParaRPr lang="en-US">
              <a:cs typeface="Arial" panose="020B0604020202020204"/>
            </a:endParaRPr>
          </a:p>
          <a:p>
            <a:pPr marL="0" indent="0">
              <a:buNone/>
            </a:pPr>
            <a:r>
              <a:rPr lang="en-US">
                <a:cs typeface="Arial" panose="020B0604020202020204"/>
              </a:rPr>
              <a:t>(All dates tentative; may be split across consecutive days)</a:t>
            </a:r>
          </a:p>
          <a:p>
            <a:endParaRPr lang="en-US">
              <a:cs typeface="Arial" panose="020B0604020202020204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2BFFCE-AF4C-4F78-98A1-8320B2AC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043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66374-3A51-45DE-B8BC-03FF86153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C610D-C4A9-41A7-B30D-BFA9FC727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LDV Forecast 2020 Updates – Mark </a:t>
            </a:r>
            <a:r>
              <a:rPr lang="en-US" dirty="0" err="1"/>
              <a:t>Palmere</a:t>
            </a:r>
            <a:endParaRPr lang="en-US" dirty="0"/>
          </a:p>
          <a:p>
            <a:r>
              <a:rPr lang="en-US" dirty="0"/>
              <a:t>LDV Forecast 2021 Updates – </a:t>
            </a:r>
            <a:r>
              <a:rPr lang="en-US" dirty="0" err="1"/>
              <a:t>Aniss</a:t>
            </a:r>
            <a:r>
              <a:rPr lang="en-US" dirty="0"/>
              <a:t> </a:t>
            </a:r>
            <a:r>
              <a:rPr lang="en-US" dirty="0" err="1"/>
              <a:t>Bahreinian</a:t>
            </a:r>
            <a:endParaRPr lang="en-US" dirty="0"/>
          </a:p>
          <a:p>
            <a:r>
              <a:rPr lang="en-US" dirty="0"/>
              <a:t>Trucks Forecast 2020 and 2021 Updates – Bob McBride</a:t>
            </a:r>
          </a:p>
          <a:p>
            <a:r>
              <a:rPr lang="en-US" dirty="0"/>
              <a:t>Fuel Price Forecast Updates – Ysbrand van der </a:t>
            </a:r>
            <a:r>
              <a:rPr lang="en-US" dirty="0" err="1"/>
              <a:t>Werf</a:t>
            </a:r>
            <a:endParaRPr lang="en-US" dirty="0"/>
          </a:p>
          <a:p>
            <a:r>
              <a:rPr lang="en-US" dirty="0"/>
              <a:t>EV Charging Load Shapes – Alex Lonsdale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7F01E-AB4D-45C6-8616-1BD8BE7EA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131CB-0A34-4C69-99EE-C9F6AECD4A2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784146"/>
      </p:ext>
    </p:extLst>
  </p:cSld>
  <p:clrMapOvr>
    <a:masterClrMapping/>
  </p:clrMapOvr>
</p:sld>
</file>

<file path=ppt/theme/theme1.xml><?xml version="1.0" encoding="utf-8"?>
<a:theme xmlns:a="http://schemas.openxmlformats.org/drawingml/2006/main" name="Title/Secti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363AC6BA-222D-6A42-A86E-42D4213EA914}"/>
    </a:ext>
  </a:extLst>
</a:theme>
</file>

<file path=ppt/theme/theme2.xml><?xml version="1.0" encoding="utf-8"?>
<a:theme xmlns:a="http://schemas.openxmlformats.org/drawingml/2006/main" name="Conten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3BF250F5-90E0-1742-AE67-252F8E9F95CF}"/>
    </a:ext>
  </a:extLst>
</a:theme>
</file>

<file path=ppt/theme/theme3.xml><?xml version="1.0" encoding="utf-8"?>
<a:theme xmlns:a="http://schemas.openxmlformats.org/drawingml/2006/main" name="Content: blank background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8AF470B7-4331-9747-8595-3EF89398B172}"/>
    </a:ext>
  </a:extLst>
</a:theme>
</file>

<file path=ppt/theme/theme4.xml><?xml version="1.0" encoding="utf-8"?>
<a:theme xmlns:a="http://schemas.openxmlformats.org/drawingml/2006/main" name="Blank: Black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D4AADE59-C35C-A140-B257-2E4365C638F0}"/>
    </a:ext>
  </a:extLst>
</a:theme>
</file>

<file path=ppt/theme/theme5.xml><?xml version="1.0" encoding="utf-8"?>
<a:theme xmlns:a="http://schemas.openxmlformats.org/drawingml/2006/main" name="Blank: Whit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87E2F548-F85F-094D-8DDA-3AF7BD174F24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067c814-4b34-462c-a21d-c185ff6548d2">
      <UserInfo>
        <DisplayName>Gee, Quentin@Energy</DisplayName>
        <AccountId>49</AccountId>
        <AccountType/>
      </UserInfo>
      <UserInfo>
        <DisplayName>Smith, Charles@Energy</DisplayName>
        <AccountId>50</AccountId>
        <AccountType/>
      </UserInfo>
      <UserInfo>
        <DisplayName>Coldwell, Matt@Energy</DisplayName>
        <AccountId>24</AccountId>
        <AccountType/>
      </UserInfo>
      <UserInfo>
        <DisplayName>Haas, Tami@Energy</DisplayName>
        <AccountId>51</AccountId>
        <AccountType/>
      </UserInfo>
      <UserInfo>
        <DisplayName>Javanbakht, Heidi@Energy</DisplayName>
        <AccountId>14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C9A153AAEEE45BACE06E01F8272AC" ma:contentTypeVersion="8" ma:contentTypeDescription="Create a new document." ma:contentTypeScope="" ma:versionID="52785a37fc569c836c1a528809f7cb5a">
  <xsd:schema xmlns:xsd="http://www.w3.org/2001/XMLSchema" xmlns:xs="http://www.w3.org/2001/XMLSchema" xmlns:p="http://schemas.microsoft.com/office/2006/metadata/properties" xmlns:ns2="785685f2-c2e1-4352-89aa-3faca8eaba52" xmlns:ns3="5067c814-4b34-462c-a21d-c185ff6548d2" targetNamespace="http://schemas.microsoft.com/office/2006/metadata/properties" ma:root="true" ma:fieldsID="7357a25ba7f2e86396aac6a8220fd439" ns2:_="" ns3:_="">
    <xsd:import namespace="785685f2-c2e1-4352-89aa-3faca8eaba52"/>
    <xsd:import namespace="5067c814-4b34-462c-a21d-c185ff6548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685f2-c2e1-4352-89aa-3faca8eaba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7c814-4b34-462c-a21d-c185ff6548d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3AB7F3-5892-4DE0-83A8-99D07E38A80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38C1E74-1EC9-461A-B775-6212CA28A26C}">
  <ds:schemaRefs>
    <ds:schemaRef ds:uri="http://schemas.microsoft.com/office/2006/documentManagement/types"/>
    <ds:schemaRef ds:uri="5067c814-4b34-462c-a21d-c185ff6548d2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785685f2-c2e1-4352-89aa-3faca8eaba5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1A3563E-7B03-4D3B-AB65-CCEE0BF95E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5685f2-c2e1-4352-89aa-3faca8eaba52"/>
    <ds:schemaRef ds:uri="5067c814-4b34-462c-a21d-c185ff6548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CEC_Official_PowerPoint_Template_2020 (1)</Template>
  <TotalTime>672</TotalTime>
  <Words>346</Words>
  <Application>Microsoft Office PowerPoint</Application>
  <PresentationFormat>Widescreen</PresentationFormat>
  <Paragraphs>76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Title/Section</vt:lpstr>
      <vt:lpstr>Content</vt:lpstr>
      <vt:lpstr>Content: blank background</vt:lpstr>
      <vt:lpstr>Blank: Black</vt:lpstr>
      <vt:lpstr>Blank: White</vt:lpstr>
      <vt:lpstr>Demand Analysis Working Group  Transportation Energy Demand Forecast: 2020 and 2021 Updates</vt:lpstr>
      <vt:lpstr>WebEx Overview</vt:lpstr>
      <vt:lpstr>Scoping Order for 2020 IEPR</vt:lpstr>
      <vt:lpstr>Transportation Forecast Updates for 2020 IEPR</vt:lpstr>
      <vt:lpstr>Transportation Forecast Updates for 2021 IEPR</vt:lpstr>
      <vt:lpstr>Timeline for 2020 IEPR Update</vt:lpstr>
      <vt:lpstr>Tentatively Scheduled IEPR Workshops</vt:lpstr>
      <vt:lpstr>Today’s Agenda</vt:lpstr>
    </vt:vector>
  </TitlesOfParts>
  <Company>California Energy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California Energy Commission</dc:title>
  <dc:creator>Buckley, Lindsay@Energy</dc:creator>
  <cp:lastModifiedBy>Javanbakht, Heidi@Energy</cp:lastModifiedBy>
  <cp:revision>26</cp:revision>
  <cp:lastPrinted>2019-12-11T23:19:58Z</cp:lastPrinted>
  <dcterms:created xsi:type="dcterms:W3CDTF">2020-03-06T19:07:21Z</dcterms:created>
  <dcterms:modified xsi:type="dcterms:W3CDTF">2020-04-20T23:09:00Z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0x01010061DC9A153AAEEE45BACE06E01F8272AC</vt:lpwstr>
  </property>
</Properties>
</file>