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1" r:id="rId5"/>
    <p:sldMasterId id="2147483682" r:id="rId6"/>
    <p:sldMasterId id="2147483678" r:id="rId7"/>
    <p:sldMasterId id="2147483679" r:id="rId8"/>
  </p:sldMasterIdLst>
  <p:notesMasterIdLst>
    <p:notesMasterId r:id="rId23"/>
  </p:notesMasterIdLst>
  <p:handoutMasterIdLst>
    <p:handoutMasterId r:id="rId24"/>
  </p:handoutMasterIdLst>
  <p:sldIdLst>
    <p:sldId id="270" r:id="rId9"/>
    <p:sldId id="257" r:id="rId10"/>
    <p:sldId id="269" r:id="rId11"/>
    <p:sldId id="258" r:id="rId12"/>
    <p:sldId id="259" r:id="rId13"/>
    <p:sldId id="265" r:id="rId14"/>
    <p:sldId id="266" r:id="rId15"/>
    <p:sldId id="260" r:id="rId16"/>
    <p:sldId id="261" r:id="rId17"/>
    <p:sldId id="262" r:id="rId18"/>
    <p:sldId id="267" r:id="rId19"/>
    <p:sldId id="268" r:id="rId20"/>
    <p:sldId id="263" r:id="rId21"/>
    <p:sldId id="2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vanbakht, Heidi@Energy" initials="JH" lastIdx="13" clrIdx="0">
    <p:extLst>
      <p:ext uri="{19B8F6BF-5375-455C-9EA6-DF929625EA0E}">
        <p15:presenceInfo xmlns:p15="http://schemas.microsoft.com/office/powerpoint/2012/main" userId="S::Heidi.Javanbakht@energy.ca.gov::ad09330e-7c38-4997-818f-7e170c514e27" providerId="AD"/>
      </p:ext>
    </p:extLst>
  </p:cmAuthor>
  <p:cmAuthor id="2" name="Lonsdale, Alexander@Energy" initials="LA" lastIdx="11" clrIdx="1">
    <p:extLst>
      <p:ext uri="{19B8F6BF-5375-455C-9EA6-DF929625EA0E}">
        <p15:presenceInfo xmlns:p15="http://schemas.microsoft.com/office/powerpoint/2012/main" userId="Lonsdale, Alexander@Energ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7E5581-3956-4C59-BD36-C32BFD47DE06}" v="252" dt="2020-07-22T18:14:09.8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5CBB1FEF-1167-7010-FFFA-B74D87CFBEB8}"/>
    <pc:docChg chg="modSld">
      <pc:chgData name="" userId="" providerId="" clId="Web-{5CBB1FEF-1167-7010-FFFA-B74D87CFBEB8}" dt="2020-07-06T22:35:35.364" v="31"/>
      <pc:docMkLst>
        <pc:docMk/>
      </pc:docMkLst>
      <pc:sldChg chg="modSp">
        <pc:chgData name="" userId="" providerId="" clId="Web-{5CBB1FEF-1167-7010-FFFA-B74D87CFBEB8}" dt="2020-07-06T22:34:21.874" v="2" actId="20577"/>
        <pc:sldMkLst>
          <pc:docMk/>
          <pc:sldMk cId="1975939034" sldId="256"/>
        </pc:sldMkLst>
        <pc:spChg chg="mod">
          <ac:chgData name="" userId="" providerId="" clId="Web-{5CBB1FEF-1167-7010-FFFA-B74D87CFBEB8}" dt="2020-07-06T22:34:21.874" v="2" actId="20577"/>
          <ac:spMkLst>
            <pc:docMk/>
            <pc:sldMk cId="1975939034" sldId="256"/>
            <ac:spMk id="5" creationId="{00000000-0000-0000-0000-000000000000}"/>
          </ac:spMkLst>
        </pc:spChg>
      </pc:sldChg>
      <pc:sldChg chg="modSp">
        <pc:chgData name="" userId="" providerId="" clId="Web-{5CBB1FEF-1167-7010-FFFA-B74D87CFBEB8}" dt="2020-07-06T22:35:35.364" v="31"/>
        <pc:sldMkLst>
          <pc:docMk/>
          <pc:sldMk cId="2115558885" sldId="267"/>
        </pc:sldMkLst>
        <pc:graphicFrameChg chg="mod modGraphic">
          <ac:chgData name="" userId="" providerId="" clId="Web-{5CBB1FEF-1167-7010-FFFA-B74D87CFBEB8}" dt="2020-07-06T22:35:35.364" v="31"/>
          <ac:graphicFrameMkLst>
            <pc:docMk/>
            <pc:sldMk cId="2115558885" sldId="267"/>
            <ac:graphicFrameMk id="6" creationId="{8FB46C8C-4570-4230-987E-796897CFC21D}"/>
          </ac:graphicFrameMkLst>
        </pc:graphicFrameChg>
      </pc:sldChg>
    </pc:docChg>
  </pc:docChgLst>
  <pc:docChgLst>
    <pc:chgData name="Javanbakht, Heidi@Energy" userId="ad09330e-7c38-4997-818f-7e170c514e27" providerId="ADAL" clId="{BB69B37A-5E55-4075-91E4-6E2C2B6FEF42}"/>
    <pc:docChg chg="undo custSel modSld">
      <pc:chgData name="Javanbakht, Heidi@Energy" userId="ad09330e-7c38-4997-818f-7e170c514e27" providerId="ADAL" clId="{BB69B37A-5E55-4075-91E4-6E2C2B6FEF42}" dt="2020-07-21T01:50:27.497" v="1051" actId="20577"/>
      <pc:docMkLst>
        <pc:docMk/>
      </pc:docMkLst>
      <pc:sldChg chg="modSp addCm modCm">
        <pc:chgData name="Javanbakht, Heidi@Energy" userId="ad09330e-7c38-4997-818f-7e170c514e27" providerId="ADAL" clId="{BB69B37A-5E55-4075-91E4-6E2C2B6FEF42}" dt="2020-07-08T17:23:01.553" v="67"/>
        <pc:sldMkLst>
          <pc:docMk/>
          <pc:sldMk cId="3735893270" sldId="258"/>
        </pc:sldMkLst>
        <pc:spChg chg="mod">
          <ac:chgData name="Javanbakht, Heidi@Energy" userId="ad09330e-7c38-4997-818f-7e170c514e27" providerId="ADAL" clId="{BB69B37A-5E55-4075-91E4-6E2C2B6FEF42}" dt="2020-07-08T17:14:22.912" v="20" actId="20577"/>
          <ac:spMkLst>
            <pc:docMk/>
            <pc:sldMk cId="3735893270" sldId="258"/>
            <ac:spMk id="3" creationId="{B9052A87-A31D-4043-B102-3EC5FB1E259A}"/>
          </ac:spMkLst>
        </pc:spChg>
      </pc:sldChg>
      <pc:sldChg chg="modSp addCm modCm">
        <pc:chgData name="Javanbakht, Heidi@Energy" userId="ad09330e-7c38-4997-818f-7e170c514e27" providerId="ADAL" clId="{BB69B37A-5E55-4075-91E4-6E2C2B6FEF42}" dt="2020-07-08T17:19:54.182" v="65"/>
        <pc:sldMkLst>
          <pc:docMk/>
          <pc:sldMk cId="2861776290" sldId="259"/>
        </pc:sldMkLst>
        <pc:spChg chg="mod">
          <ac:chgData name="Javanbakht, Heidi@Energy" userId="ad09330e-7c38-4997-818f-7e170c514e27" providerId="ADAL" clId="{BB69B37A-5E55-4075-91E4-6E2C2B6FEF42}" dt="2020-07-08T17:15:27.982" v="48" actId="20577"/>
          <ac:spMkLst>
            <pc:docMk/>
            <pc:sldMk cId="2861776290" sldId="259"/>
            <ac:spMk id="8" creationId="{B37A9AD1-F319-4FD9-8814-F597557B4894}"/>
          </ac:spMkLst>
        </pc:spChg>
        <pc:spChg chg="mod">
          <ac:chgData name="Javanbakht, Heidi@Energy" userId="ad09330e-7c38-4997-818f-7e170c514e27" providerId="ADAL" clId="{BB69B37A-5E55-4075-91E4-6E2C2B6FEF42}" dt="2020-07-08T17:15:46.852" v="58" actId="20577"/>
          <ac:spMkLst>
            <pc:docMk/>
            <pc:sldMk cId="2861776290" sldId="259"/>
            <ac:spMk id="16" creationId="{6295F8E9-0DD5-4477-B117-2F03AD18A314}"/>
          </ac:spMkLst>
        </pc:spChg>
      </pc:sldChg>
      <pc:sldChg chg="modSp addCm modCm">
        <pc:chgData name="Javanbakht, Heidi@Energy" userId="ad09330e-7c38-4997-818f-7e170c514e27" providerId="ADAL" clId="{BB69B37A-5E55-4075-91E4-6E2C2B6FEF42}" dt="2020-07-08T17:40:22.032" v="444" actId="20577"/>
        <pc:sldMkLst>
          <pc:docMk/>
          <pc:sldMk cId="3093893564" sldId="261"/>
        </pc:sldMkLst>
        <pc:spChg chg="mod">
          <ac:chgData name="Javanbakht, Heidi@Energy" userId="ad09330e-7c38-4997-818f-7e170c514e27" providerId="ADAL" clId="{BB69B37A-5E55-4075-91E4-6E2C2B6FEF42}" dt="2020-07-08T17:40:22.032" v="444" actId="20577"/>
          <ac:spMkLst>
            <pc:docMk/>
            <pc:sldMk cId="3093893564" sldId="261"/>
            <ac:spMk id="3" creationId="{CB3DF026-36D4-4B0E-8CAA-56C735FC7648}"/>
          </ac:spMkLst>
        </pc:spChg>
      </pc:sldChg>
      <pc:sldChg chg="addCm modCm">
        <pc:chgData name="Javanbakht, Heidi@Energy" userId="ad09330e-7c38-4997-818f-7e170c514e27" providerId="ADAL" clId="{BB69B37A-5E55-4075-91E4-6E2C2B6FEF42}" dt="2020-07-08T17:40:59.977" v="446"/>
        <pc:sldMkLst>
          <pc:docMk/>
          <pc:sldMk cId="1413450011" sldId="262"/>
        </pc:sldMkLst>
      </pc:sldChg>
      <pc:sldChg chg="addCm modCm">
        <pc:chgData name="Javanbakht, Heidi@Energy" userId="ad09330e-7c38-4997-818f-7e170c514e27" providerId="ADAL" clId="{BB69B37A-5E55-4075-91E4-6E2C2B6FEF42}" dt="2020-07-08T17:47:23.642" v="467"/>
        <pc:sldMkLst>
          <pc:docMk/>
          <pc:sldMk cId="2314598013" sldId="263"/>
        </pc:sldMkLst>
      </pc:sldChg>
      <pc:sldChg chg="addCm modCm">
        <pc:chgData name="Javanbakht, Heidi@Energy" userId="ad09330e-7c38-4997-818f-7e170c514e27" providerId="ADAL" clId="{BB69B37A-5E55-4075-91E4-6E2C2B6FEF42}" dt="2020-07-08T17:23:25.684" v="69"/>
        <pc:sldMkLst>
          <pc:docMk/>
          <pc:sldMk cId="2897730395" sldId="265"/>
        </pc:sldMkLst>
      </pc:sldChg>
      <pc:sldChg chg="modSp addCm modCm">
        <pc:chgData name="Javanbakht, Heidi@Energy" userId="ad09330e-7c38-4997-818f-7e170c514e27" providerId="ADAL" clId="{BB69B37A-5E55-4075-91E4-6E2C2B6FEF42}" dt="2020-07-08T17:32:19.848" v="149" actId="20577"/>
        <pc:sldMkLst>
          <pc:docMk/>
          <pc:sldMk cId="3126715752" sldId="266"/>
        </pc:sldMkLst>
        <pc:spChg chg="mod">
          <ac:chgData name="Javanbakht, Heidi@Energy" userId="ad09330e-7c38-4997-818f-7e170c514e27" providerId="ADAL" clId="{BB69B37A-5E55-4075-91E4-6E2C2B6FEF42}" dt="2020-07-08T17:32:19.848" v="149" actId="20577"/>
          <ac:spMkLst>
            <pc:docMk/>
            <pc:sldMk cId="3126715752" sldId="266"/>
            <ac:spMk id="3" creationId="{0F5B4FF9-FCB7-4BCE-B1DA-2BC9C575F259}"/>
          </ac:spMkLst>
        </pc:spChg>
      </pc:sldChg>
      <pc:sldChg chg="modSp addCm modCm">
        <pc:chgData name="Javanbakht, Heidi@Energy" userId="ad09330e-7c38-4997-818f-7e170c514e27" providerId="ADAL" clId="{BB69B37A-5E55-4075-91E4-6E2C2B6FEF42}" dt="2020-07-08T17:42:49.997" v="450" actId="1589"/>
        <pc:sldMkLst>
          <pc:docMk/>
          <pc:sldMk cId="2115558885" sldId="267"/>
        </pc:sldMkLst>
        <pc:spChg chg="mod">
          <ac:chgData name="Javanbakht, Heidi@Energy" userId="ad09330e-7c38-4997-818f-7e170c514e27" providerId="ADAL" clId="{BB69B37A-5E55-4075-91E4-6E2C2B6FEF42}" dt="2020-07-08T17:41:46.046" v="447" actId="400"/>
          <ac:spMkLst>
            <pc:docMk/>
            <pc:sldMk cId="2115558885" sldId="267"/>
            <ac:spMk id="3" creationId="{4F66E819-83F1-41FB-8953-DD8B0FF5A5FC}"/>
          </ac:spMkLst>
        </pc:spChg>
      </pc:sldChg>
      <pc:sldChg chg="modSp addCm modCm">
        <pc:chgData name="Javanbakht, Heidi@Energy" userId="ad09330e-7c38-4997-818f-7e170c514e27" providerId="ADAL" clId="{BB69B37A-5E55-4075-91E4-6E2C2B6FEF42}" dt="2020-07-08T17:46:27.757" v="465" actId="20577"/>
        <pc:sldMkLst>
          <pc:docMk/>
          <pc:sldMk cId="4092152139" sldId="268"/>
        </pc:sldMkLst>
        <pc:spChg chg="mod">
          <ac:chgData name="Javanbakht, Heidi@Energy" userId="ad09330e-7c38-4997-818f-7e170c514e27" providerId="ADAL" clId="{BB69B37A-5E55-4075-91E4-6E2C2B6FEF42}" dt="2020-07-08T17:46:27.757" v="465" actId="20577"/>
          <ac:spMkLst>
            <pc:docMk/>
            <pc:sldMk cId="4092152139" sldId="268"/>
            <ac:spMk id="3" creationId="{2C118820-52CF-44B7-B4D1-263EAE6FEB27}"/>
          </ac:spMkLst>
        </pc:spChg>
      </pc:sldChg>
      <pc:sldChg chg="modSp">
        <pc:chgData name="Javanbakht, Heidi@Energy" userId="ad09330e-7c38-4997-818f-7e170c514e27" providerId="ADAL" clId="{BB69B37A-5E55-4075-91E4-6E2C2B6FEF42}" dt="2020-07-21T01:50:27.497" v="1051" actId="20577"/>
        <pc:sldMkLst>
          <pc:docMk/>
          <pc:sldMk cId="1698760567" sldId="269"/>
        </pc:sldMkLst>
        <pc:spChg chg="mod">
          <ac:chgData name="Javanbakht, Heidi@Energy" userId="ad09330e-7c38-4997-818f-7e170c514e27" providerId="ADAL" clId="{BB69B37A-5E55-4075-91E4-6E2C2B6FEF42}" dt="2020-07-21T01:50:27.497" v="1051" actId="20577"/>
          <ac:spMkLst>
            <pc:docMk/>
            <pc:sldMk cId="1698760567" sldId="269"/>
            <ac:spMk id="3" creationId="{64F65A22-0883-47FF-94CA-66FF25DD76C5}"/>
          </ac:spMkLst>
        </pc:spChg>
      </pc:sldChg>
    </pc:docChg>
  </pc:docChgLst>
  <pc:docChgLst>
    <pc:chgData clId="Web-{1299A951-ED30-3FED-1072-D51F85284A89}"/>
    <pc:docChg chg="modSld">
      <pc:chgData name="" userId="" providerId="" clId="Web-{1299A951-ED30-3FED-1072-D51F85284A89}" dt="2020-07-09T23:05:30.819" v="450"/>
      <pc:docMkLst>
        <pc:docMk/>
      </pc:docMkLst>
      <pc:sldChg chg="modSp delCm">
        <pc:chgData name="" userId="" providerId="" clId="Web-{1299A951-ED30-3FED-1072-D51F85284A89}" dt="2020-07-09T23:05:30.819" v="450"/>
        <pc:sldMkLst>
          <pc:docMk/>
          <pc:sldMk cId="3735893270" sldId="258"/>
        </pc:sldMkLst>
        <pc:spChg chg="mod">
          <ac:chgData name="" userId="" providerId="" clId="Web-{1299A951-ED30-3FED-1072-D51F85284A89}" dt="2020-07-09T22:55:04.644" v="415" actId="20577"/>
          <ac:spMkLst>
            <pc:docMk/>
            <pc:sldMk cId="3735893270" sldId="258"/>
            <ac:spMk id="3" creationId="{B9052A87-A31D-4043-B102-3EC5FB1E259A}"/>
          </ac:spMkLst>
        </pc:spChg>
      </pc:sldChg>
      <pc:sldChg chg="addSp delSp modSp">
        <pc:chgData name="" userId="" providerId="" clId="Web-{1299A951-ED30-3FED-1072-D51F85284A89}" dt="2020-07-09T23:03:33.553" v="445" actId="20577"/>
        <pc:sldMkLst>
          <pc:docMk/>
          <pc:sldMk cId="2861776290" sldId="259"/>
        </pc:sldMkLst>
        <pc:spChg chg="add del mod">
          <ac:chgData name="" userId="" providerId="" clId="Web-{1299A951-ED30-3FED-1072-D51F85284A89}" dt="2020-07-09T23:03:22.506" v="444"/>
          <ac:spMkLst>
            <pc:docMk/>
            <pc:sldMk cId="2861776290" sldId="259"/>
            <ac:spMk id="3" creationId="{F8500759-79A3-4CCE-B34C-F49DB758BE14}"/>
          </ac:spMkLst>
        </pc:spChg>
        <pc:spChg chg="mod">
          <ac:chgData name="" userId="" providerId="" clId="Web-{1299A951-ED30-3FED-1072-D51F85284A89}" dt="2020-07-09T23:00:32.677" v="433"/>
          <ac:spMkLst>
            <pc:docMk/>
            <pc:sldMk cId="2861776290" sldId="259"/>
            <ac:spMk id="8" creationId="{B37A9AD1-F319-4FD9-8814-F597557B4894}"/>
          </ac:spMkLst>
        </pc:spChg>
        <pc:spChg chg="mod">
          <ac:chgData name="" userId="" providerId="" clId="Web-{1299A951-ED30-3FED-1072-D51F85284A89}" dt="2020-07-09T23:01:01.192" v="441"/>
          <ac:spMkLst>
            <pc:docMk/>
            <pc:sldMk cId="2861776290" sldId="259"/>
            <ac:spMk id="9" creationId="{BD804D13-82FF-4592-BFC6-B754C8713CD5}"/>
          </ac:spMkLst>
        </pc:spChg>
        <pc:spChg chg="mod">
          <ac:chgData name="" userId="" providerId="" clId="Web-{1299A951-ED30-3FED-1072-D51F85284A89}" dt="2020-07-09T23:00:54.989" v="440"/>
          <ac:spMkLst>
            <pc:docMk/>
            <pc:sldMk cId="2861776290" sldId="259"/>
            <ac:spMk id="12" creationId="{1888A022-FAFD-4ECF-912B-EFA021195D2A}"/>
          </ac:spMkLst>
        </pc:spChg>
        <pc:spChg chg="mod">
          <ac:chgData name="" userId="" providerId="" clId="Web-{1299A951-ED30-3FED-1072-D51F85284A89}" dt="2020-07-09T23:00:36.067" v="434"/>
          <ac:spMkLst>
            <pc:docMk/>
            <pc:sldMk cId="2861776290" sldId="259"/>
            <ac:spMk id="13" creationId="{8F706F06-F209-4D32-8D77-70CCF9BD2405}"/>
          </ac:spMkLst>
        </pc:spChg>
        <pc:spChg chg="mod">
          <ac:chgData name="" userId="" providerId="" clId="Web-{1299A951-ED30-3FED-1072-D51F85284A89}" dt="2020-07-09T23:03:33.553" v="445" actId="20577"/>
          <ac:spMkLst>
            <pc:docMk/>
            <pc:sldMk cId="2861776290" sldId="259"/>
            <ac:spMk id="16" creationId="{6295F8E9-0DD5-4477-B117-2F03AD18A314}"/>
          </ac:spMkLst>
        </pc:spChg>
      </pc:sldChg>
      <pc:sldChg chg="addSp delSp modSp mod setBg delCm">
        <pc:chgData name="" userId="" providerId="" clId="Web-{1299A951-ED30-3FED-1072-D51F85284A89}" dt="2020-07-09T23:04:11.022" v="448" actId="1076"/>
        <pc:sldMkLst>
          <pc:docMk/>
          <pc:sldMk cId="1413450011" sldId="262"/>
        </pc:sldMkLst>
        <pc:spChg chg="add mod">
          <ac:chgData name="" userId="" providerId="" clId="Web-{1299A951-ED30-3FED-1072-D51F85284A89}" dt="2020-07-09T23:04:11.022" v="448" actId="1076"/>
          <ac:spMkLst>
            <pc:docMk/>
            <pc:sldMk cId="1413450011" sldId="262"/>
            <ac:spMk id="3" creationId="{FB2445ED-4607-4CCF-A121-E5DE2CB1822C}"/>
          </ac:spMkLst>
        </pc:spChg>
        <pc:spChg chg="del mod">
          <ac:chgData name="" userId="" providerId="" clId="Web-{1299A951-ED30-3FED-1072-D51F85284A89}" dt="2020-07-09T23:04:05.146" v="447"/>
          <ac:spMkLst>
            <pc:docMk/>
            <pc:sldMk cId="1413450011" sldId="262"/>
            <ac:spMk id="17" creationId="{4C18DEEB-733D-4732-A615-0B3E99B4FF18}"/>
          </ac:spMkLst>
        </pc:spChg>
        <pc:grpChg chg="mod">
          <ac:chgData name="" userId="" providerId="" clId="Web-{1299A951-ED30-3FED-1072-D51F85284A89}" dt="2020-07-09T22:59:19.864" v="430" actId="1076"/>
          <ac:grpSpMkLst>
            <pc:docMk/>
            <pc:sldMk cId="1413450011" sldId="262"/>
            <ac:grpSpMk id="20" creationId="{EA306039-7F9B-42DC-80AD-92B5FB27D81D}"/>
          </ac:grpSpMkLst>
        </pc:grpChg>
      </pc:sldChg>
      <pc:sldChg chg="modSp delCm">
        <pc:chgData name="" userId="" providerId="" clId="Web-{1299A951-ED30-3FED-1072-D51F85284A89}" dt="2020-07-09T22:56:22.660" v="422"/>
        <pc:sldMkLst>
          <pc:docMk/>
          <pc:sldMk cId="2314598013" sldId="263"/>
        </pc:sldMkLst>
        <pc:spChg chg="mod">
          <ac:chgData name="" userId="" providerId="" clId="Web-{1299A951-ED30-3FED-1072-D51F85284A89}" dt="2020-07-09T22:56:02.300" v="418" actId="20577"/>
          <ac:spMkLst>
            <pc:docMk/>
            <pc:sldMk cId="2314598013" sldId="263"/>
            <ac:spMk id="3" creationId="{276F968B-6869-4A0F-B59B-824A55AB9282}"/>
          </ac:spMkLst>
        </pc:spChg>
      </pc:sldChg>
      <pc:sldChg chg="modSp">
        <pc:chgData name="" userId="" providerId="" clId="Web-{1299A951-ED30-3FED-1072-D51F85284A89}" dt="2020-07-09T22:30:36.145" v="28" actId="20577"/>
        <pc:sldMkLst>
          <pc:docMk/>
          <pc:sldMk cId="2115558885" sldId="267"/>
        </pc:sldMkLst>
        <pc:spChg chg="mod">
          <ac:chgData name="" userId="" providerId="" clId="Web-{1299A951-ED30-3FED-1072-D51F85284A89}" dt="2020-07-09T22:29:43.672" v="22" actId="20577"/>
          <ac:spMkLst>
            <pc:docMk/>
            <pc:sldMk cId="2115558885" sldId="267"/>
            <ac:spMk id="3" creationId="{4F66E819-83F1-41FB-8953-DD8B0FF5A5FC}"/>
          </ac:spMkLst>
        </pc:spChg>
        <pc:spChg chg="mod">
          <ac:chgData name="" userId="" providerId="" clId="Web-{1299A951-ED30-3FED-1072-D51F85284A89}" dt="2020-07-09T22:30:16.972" v="25" actId="20577"/>
          <ac:spMkLst>
            <pc:docMk/>
            <pc:sldMk cId="2115558885" sldId="267"/>
            <ac:spMk id="11" creationId="{81557545-CCB0-454D-9245-1A6E5801E8EE}"/>
          </ac:spMkLst>
        </pc:spChg>
        <pc:spChg chg="mod">
          <ac:chgData name="" userId="" providerId="" clId="Web-{1299A951-ED30-3FED-1072-D51F85284A89}" dt="2020-07-09T22:30:36.145" v="28" actId="20577"/>
          <ac:spMkLst>
            <pc:docMk/>
            <pc:sldMk cId="2115558885" sldId="267"/>
            <ac:spMk id="13" creationId="{8294EF90-1322-4B52-B84A-0215CE5A9B92}"/>
          </ac:spMkLst>
        </pc:spChg>
      </pc:sldChg>
      <pc:sldChg chg="delCm">
        <pc:chgData name="" userId="" providerId="" clId="Web-{1299A951-ED30-3FED-1072-D51F85284A89}" dt="2020-07-09T22:56:19.285" v="421"/>
        <pc:sldMkLst>
          <pc:docMk/>
          <pc:sldMk cId="4092152139" sldId="268"/>
        </pc:sldMkLst>
      </pc:sldChg>
    </pc:docChg>
  </pc:docChgLst>
  <pc:docChgLst>
    <pc:chgData clId="Web-{4DF22E83-5575-7A08-D13A-46244FB89DE8}"/>
    <pc:docChg chg="modSld">
      <pc:chgData name="" userId="" providerId="" clId="Web-{4DF22E83-5575-7A08-D13A-46244FB89DE8}" dt="2020-07-21T17:16:05.268" v="10" actId="20577"/>
      <pc:docMkLst>
        <pc:docMk/>
      </pc:docMkLst>
      <pc:sldChg chg="modSp">
        <pc:chgData name="" userId="" providerId="" clId="Web-{4DF22E83-5575-7A08-D13A-46244FB89DE8}" dt="2020-07-21T17:16:04.237" v="8" actId="20577"/>
        <pc:sldMkLst>
          <pc:docMk/>
          <pc:sldMk cId="2897730395" sldId="265"/>
        </pc:sldMkLst>
        <pc:spChg chg="mod">
          <ac:chgData name="" userId="" providerId="" clId="Web-{4DF22E83-5575-7A08-D13A-46244FB89DE8}" dt="2020-07-21T17:16:04.237" v="8" actId="20577"/>
          <ac:spMkLst>
            <pc:docMk/>
            <pc:sldMk cId="2897730395" sldId="265"/>
            <ac:spMk id="3" creationId="{4B07F83B-0863-4294-8D79-48B9B646727B}"/>
          </ac:spMkLst>
        </pc:spChg>
      </pc:sldChg>
    </pc:docChg>
  </pc:docChgLst>
  <pc:docChgLst>
    <pc:chgData name="Lonsdale, Alexander@Energy" userId="4168c4f1-0b88-4a09-a33e-8a17e0264adb" providerId="ADAL" clId="{41982E2F-771E-47C1-85E3-39021ECF8E73}"/>
    <pc:docChg chg="undo custSel addSld delSld modSld sldOrd delMainMaster modMainMaster">
      <pc:chgData name="Lonsdale, Alexander@Energy" userId="4168c4f1-0b88-4a09-a33e-8a17e0264adb" providerId="ADAL" clId="{41982E2F-771E-47C1-85E3-39021ECF8E73}" dt="2020-07-21T00:03:23.959" v="9528" actId="20577"/>
      <pc:docMkLst>
        <pc:docMk/>
      </pc:docMkLst>
      <pc:sldChg chg="modSp del">
        <pc:chgData name="Lonsdale, Alexander@Energy" userId="4168c4f1-0b88-4a09-a33e-8a17e0264adb" providerId="ADAL" clId="{41982E2F-771E-47C1-85E3-39021ECF8E73}" dt="2020-07-20T23:49:52.772" v="9304" actId="2696"/>
        <pc:sldMkLst>
          <pc:docMk/>
          <pc:sldMk cId="1975939034" sldId="256"/>
        </pc:sldMkLst>
        <pc:spChg chg="mod">
          <ac:chgData name="Lonsdale, Alexander@Energy" userId="4168c4f1-0b88-4a09-a33e-8a17e0264adb" providerId="ADAL" clId="{41982E2F-771E-47C1-85E3-39021ECF8E73}" dt="2020-07-20T23:49:05.314" v="9286"/>
          <ac:spMkLst>
            <pc:docMk/>
            <pc:sldMk cId="1975939034" sldId="256"/>
            <ac:spMk id="5" creationId="{00000000-0000-0000-0000-000000000000}"/>
          </ac:spMkLst>
        </pc:spChg>
      </pc:sldChg>
      <pc:sldChg chg="modSp">
        <pc:chgData name="Lonsdale, Alexander@Energy" userId="4168c4f1-0b88-4a09-a33e-8a17e0264adb" providerId="ADAL" clId="{41982E2F-771E-47C1-85E3-39021ECF8E73}" dt="2020-07-09T17:59:10.901" v="2362" actId="113"/>
        <pc:sldMkLst>
          <pc:docMk/>
          <pc:sldMk cId="3807056382" sldId="257"/>
        </pc:sldMkLst>
        <pc:spChg chg="mod">
          <ac:chgData name="Lonsdale, Alexander@Energy" userId="4168c4f1-0b88-4a09-a33e-8a17e0264adb" providerId="ADAL" clId="{41982E2F-771E-47C1-85E3-39021ECF8E73}" dt="2020-07-09T17:59:10.901" v="2362" actId="113"/>
          <ac:spMkLst>
            <pc:docMk/>
            <pc:sldMk cId="3807056382" sldId="257"/>
            <ac:spMk id="6" creationId="{D479B5CB-2C94-471F-902E-54D8B23D9BED}"/>
          </ac:spMkLst>
        </pc:spChg>
      </pc:sldChg>
      <pc:sldChg chg="modSp addCm">
        <pc:chgData name="Lonsdale, Alexander@Energy" userId="4168c4f1-0b88-4a09-a33e-8a17e0264adb" providerId="ADAL" clId="{41982E2F-771E-47C1-85E3-39021ECF8E73}" dt="2020-07-15T21:57:40.510" v="4353" actId="1076"/>
        <pc:sldMkLst>
          <pc:docMk/>
          <pc:sldMk cId="3735893270" sldId="258"/>
        </pc:sldMkLst>
        <pc:spChg chg="mod">
          <ac:chgData name="Lonsdale, Alexander@Energy" userId="4168c4f1-0b88-4a09-a33e-8a17e0264adb" providerId="ADAL" clId="{41982E2F-771E-47C1-85E3-39021ECF8E73}" dt="2020-07-15T21:57:40.510" v="4353" actId="1076"/>
          <ac:spMkLst>
            <pc:docMk/>
            <pc:sldMk cId="3735893270" sldId="258"/>
            <ac:spMk id="3" creationId="{B9052A87-A31D-4043-B102-3EC5FB1E259A}"/>
          </ac:spMkLst>
        </pc:spChg>
      </pc:sldChg>
      <pc:sldChg chg="modSp addCm delCm modCm">
        <pc:chgData name="Lonsdale, Alexander@Energy" userId="4168c4f1-0b88-4a09-a33e-8a17e0264adb" providerId="ADAL" clId="{41982E2F-771E-47C1-85E3-39021ECF8E73}" dt="2020-07-20T23:54:01.504" v="9359" actId="20577"/>
        <pc:sldMkLst>
          <pc:docMk/>
          <pc:sldMk cId="2861776290" sldId="259"/>
        </pc:sldMkLst>
        <pc:spChg chg="mod">
          <ac:chgData name="Lonsdale, Alexander@Energy" userId="4168c4f1-0b88-4a09-a33e-8a17e0264adb" providerId="ADAL" clId="{41982E2F-771E-47C1-85E3-39021ECF8E73}" dt="2020-07-16T20:11:55.495" v="9171"/>
          <ac:spMkLst>
            <pc:docMk/>
            <pc:sldMk cId="2861776290" sldId="259"/>
            <ac:spMk id="2" creationId="{B8CB5E4F-0E82-4007-A8DD-E42EC360C8D1}"/>
          </ac:spMkLst>
        </pc:spChg>
        <pc:spChg chg="mod">
          <ac:chgData name="Lonsdale, Alexander@Energy" userId="4168c4f1-0b88-4a09-a33e-8a17e0264adb" providerId="ADAL" clId="{41982E2F-771E-47C1-85E3-39021ECF8E73}" dt="2020-07-16T20:11:55.495" v="9171"/>
          <ac:spMkLst>
            <pc:docMk/>
            <pc:sldMk cId="2861776290" sldId="259"/>
            <ac:spMk id="4" creationId="{4B910507-3194-480A-A5CC-52C1544FB044}"/>
          </ac:spMkLst>
        </pc:spChg>
        <pc:spChg chg="mod ord">
          <ac:chgData name="Lonsdale, Alexander@Energy" userId="4168c4f1-0b88-4a09-a33e-8a17e0264adb" providerId="ADAL" clId="{41982E2F-771E-47C1-85E3-39021ECF8E73}" dt="2020-07-16T20:11:55.495" v="9171"/>
          <ac:spMkLst>
            <pc:docMk/>
            <pc:sldMk cId="2861776290" sldId="259"/>
            <ac:spMk id="7" creationId="{5BB9902B-CDE3-4078-86BE-6B5CC024B63A}"/>
          </ac:spMkLst>
        </pc:spChg>
        <pc:spChg chg="mod">
          <ac:chgData name="Lonsdale, Alexander@Energy" userId="4168c4f1-0b88-4a09-a33e-8a17e0264adb" providerId="ADAL" clId="{41982E2F-771E-47C1-85E3-39021ECF8E73}" dt="2020-07-16T20:11:55.495" v="9171"/>
          <ac:spMkLst>
            <pc:docMk/>
            <pc:sldMk cId="2861776290" sldId="259"/>
            <ac:spMk id="8" creationId="{B37A9AD1-F319-4FD9-8814-F597557B4894}"/>
          </ac:spMkLst>
        </pc:spChg>
        <pc:spChg chg="mod">
          <ac:chgData name="Lonsdale, Alexander@Energy" userId="4168c4f1-0b88-4a09-a33e-8a17e0264adb" providerId="ADAL" clId="{41982E2F-771E-47C1-85E3-39021ECF8E73}" dt="2020-07-20T23:52:08.019" v="9330" actId="14100"/>
          <ac:spMkLst>
            <pc:docMk/>
            <pc:sldMk cId="2861776290" sldId="259"/>
            <ac:spMk id="9" creationId="{BD804D13-82FF-4592-BFC6-B754C8713CD5}"/>
          </ac:spMkLst>
        </pc:spChg>
        <pc:spChg chg="mod">
          <ac:chgData name="Lonsdale, Alexander@Energy" userId="4168c4f1-0b88-4a09-a33e-8a17e0264adb" providerId="ADAL" clId="{41982E2F-771E-47C1-85E3-39021ECF8E73}" dt="2020-07-20T23:54:01.504" v="9359" actId="20577"/>
          <ac:spMkLst>
            <pc:docMk/>
            <pc:sldMk cId="2861776290" sldId="259"/>
            <ac:spMk id="10" creationId="{20940D6D-C59C-4880-8211-E328D6A012A7}"/>
          </ac:spMkLst>
        </pc:spChg>
        <pc:spChg chg="mod">
          <ac:chgData name="Lonsdale, Alexander@Energy" userId="4168c4f1-0b88-4a09-a33e-8a17e0264adb" providerId="ADAL" clId="{41982E2F-771E-47C1-85E3-39021ECF8E73}" dt="2020-07-16T20:11:55.495" v="9171"/>
          <ac:spMkLst>
            <pc:docMk/>
            <pc:sldMk cId="2861776290" sldId="259"/>
            <ac:spMk id="11" creationId="{E42ECF0F-E3DE-46A7-AA06-DDFC9A3B27D5}"/>
          </ac:spMkLst>
        </pc:spChg>
        <pc:spChg chg="mod">
          <ac:chgData name="Lonsdale, Alexander@Energy" userId="4168c4f1-0b88-4a09-a33e-8a17e0264adb" providerId="ADAL" clId="{41982E2F-771E-47C1-85E3-39021ECF8E73}" dt="2020-07-16T20:11:55.495" v="9171"/>
          <ac:spMkLst>
            <pc:docMk/>
            <pc:sldMk cId="2861776290" sldId="259"/>
            <ac:spMk id="12" creationId="{1888A022-FAFD-4ECF-912B-EFA021195D2A}"/>
          </ac:spMkLst>
        </pc:spChg>
        <pc:spChg chg="mod">
          <ac:chgData name="Lonsdale, Alexander@Energy" userId="4168c4f1-0b88-4a09-a33e-8a17e0264adb" providerId="ADAL" clId="{41982E2F-771E-47C1-85E3-39021ECF8E73}" dt="2020-07-16T20:11:55.495" v="9171"/>
          <ac:spMkLst>
            <pc:docMk/>
            <pc:sldMk cId="2861776290" sldId="259"/>
            <ac:spMk id="13" creationId="{8F706F06-F209-4D32-8D77-70CCF9BD2405}"/>
          </ac:spMkLst>
        </pc:spChg>
        <pc:spChg chg="mod">
          <ac:chgData name="Lonsdale, Alexander@Energy" userId="4168c4f1-0b88-4a09-a33e-8a17e0264adb" providerId="ADAL" clId="{41982E2F-771E-47C1-85E3-39021ECF8E73}" dt="2020-07-16T20:11:55.495" v="9171"/>
          <ac:spMkLst>
            <pc:docMk/>
            <pc:sldMk cId="2861776290" sldId="259"/>
            <ac:spMk id="14" creationId="{81FCEEEC-9A91-43D1-B71C-50EBBFE9B314}"/>
          </ac:spMkLst>
        </pc:spChg>
        <pc:spChg chg="mod">
          <ac:chgData name="Lonsdale, Alexander@Energy" userId="4168c4f1-0b88-4a09-a33e-8a17e0264adb" providerId="ADAL" clId="{41982E2F-771E-47C1-85E3-39021ECF8E73}" dt="2020-07-16T20:11:55.495" v="9171"/>
          <ac:spMkLst>
            <pc:docMk/>
            <pc:sldMk cId="2861776290" sldId="259"/>
            <ac:spMk id="16" creationId="{6295F8E9-0DD5-4477-B117-2F03AD18A314}"/>
          </ac:spMkLst>
        </pc:spChg>
        <pc:grpChg chg="mod">
          <ac:chgData name="Lonsdale, Alexander@Energy" userId="4168c4f1-0b88-4a09-a33e-8a17e0264adb" providerId="ADAL" clId="{41982E2F-771E-47C1-85E3-39021ECF8E73}" dt="2020-07-16T20:11:55.495" v="9171"/>
          <ac:grpSpMkLst>
            <pc:docMk/>
            <pc:sldMk cId="2861776290" sldId="259"/>
            <ac:grpSpMk id="1" creationId="{00000000-0000-0000-0000-000000000000}"/>
          </ac:grpSpMkLst>
        </pc:grpChg>
        <pc:grpChg chg="mod">
          <ac:chgData name="Lonsdale, Alexander@Energy" userId="4168c4f1-0b88-4a09-a33e-8a17e0264adb" providerId="ADAL" clId="{41982E2F-771E-47C1-85E3-39021ECF8E73}" dt="2020-07-16T20:11:55.495" v="9171"/>
          <ac:grpSpMkLst>
            <pc:docMk/>
            <pc:sldMk cId="2861776290" sldId="259"/>
            <ac:grpSpMk id="17" creationId="{431AC943-2228-4C83-AD22-52ED0987196C}"/>
          </ac:grpSpMkLst>
        </pc:grpChg>
        <pc:grpChg chg="mod">
          <ac:chgData name="Lonsdale, Alexander@Energy" userId="4168c4f1-0b88-4a09-a33e-8a17e0264adb" providerId="ADAL" clId="{41982E2F-771E-47C1-85E3-39021ECF8E73}" dt="2020-07-16T20:11:55.495" v="9171"/>
          <ac:grpSpMkLst>
            <pc:docMk/>
            <pc:sldMk cId="2861776290" sldId="259"/>
            <ac:grpSpMk id="18" creationId="{C44E23C2-5E6E-4A92-8FBA-8C11FD117439}"/>
          </ac:grpSpMkLst>
        </pc:grpChg>
      </pc:sldChg>
      <pc:sldChg chg="modSp">
        <pc:chgData name="Lonsdale, Alexander@Energy" userId="4168c4f1-0b88-4a09-a33e-8a17e0264adb" providerId="ADAL" clId="{41982E2F-771E-47C1-85E3-39021ECF8E73}" dt="2020-07-17T16:28:55.773" v="9194" actId="20577"/>
        <pc:sldMkLst>
          <pc:docMk/>
          <pc:sldMk cId="3282769701" sldId="260"/>
        </pc:sldMkLst>
        <pc:spChg chg="mod">
          <ac:chgData name="Lonsdale, Alexander@Energy" userId="4168c4f1-0b88-4a09-a33e-8a17e0264adb" providerId="ADAL" clId="{41982E2F-771E-47C1-85E3-39021ECF8E73}" dt="2020-07-17T16:28:55.773" v="9194" actId="20577"/>
          <ac:spMkLst>
            <pc:docMk/>
            <pc:sldMk cId="3282769701" sldId="260"/>
            <ac:spMk id="3" creationId="{0B42D94E-2082-4380-A1A5-A199AB0475C6}"/>
          </ac:spMkLst>
        </pc:spChg>
      </pc:sldChg>
      <pc:sldChg chg="modSp addCm delCm">
        <pc:chgData name="Lonsdale, Alexander@Energy" userId="4168c4f1-0b88-4a09-a33e-8a17e0264adb" providerId="ADAL" clId="{41982E2F-771E-47C1-85E3-39021ECF8E73}" dt="2020-07-15T23:40:28.686" v="8275" actId="20577"/>
        <pc:sldMkLst>
          <pc:docMk/>
          <pc:sldMk cId="3093893564" sldId="261"/>
        </pc:sldMkLst>
        <pc:spChg chg="mod">
          <ac:chgData name="Lonsdale, Alexander@Energy" userId="4168c4f1-0b88-4a09-a33e-8a17e0264adb" providerId="ADAL" clId="{41982E2F-771E-47C1-85E3-39021ECF8E73}" dt="2020-07-15T23:40:28.686" v="8275" actId="20577"/>
          <ac:spMkLst>
            <pc:docMk/>
            <pc:sldMk cId="3093893564" sldId="261"/>
            <ac:spMk id="3" creationId="{CB3DF026-36D4-4B0E-8CAA-56C735FC7648}"/>
          </ac:spMkLst>
        </pc:spChg>
      </pc:sldChg>
      <pc:sldChg chg="addSp modSp addCm">
        <pc:chgData name="Lonsdale, Alexander@Energy" userId="4168c4f1-0b88-4a09-a33e-8a17e0264adb" providerId="ADAL" clId="{41982E2F-771E-47C1-85E3-39021ECF8E73}" dt="2020-07-21T00:01:14.132" v="9483" actId="20577"/>
        <pc:sldMkLst>
          <pc:docMk/>
          <pc:sldMk cId="1413450011" sldId="262"/>
        </pc:sldMkLst>
        <pc:spChg chg="mod">
          <ac:chgData name="Lonsdale, Alexander@Energy" userId="4168c4f1-0b88-4a09-a33e-8a17e0264adb" providerId="ADAL" clId="{41982E2F-771E-47C1-85E3-39021ECF8E73}" dt="2020-07-15T23:06:30.169" v="8265" actId="20577"/>
          <ac:spMkLst>
            <pc:docMk/>
            <pc:sldMk cId="1413450011" sldId="262"/>
            <ac:spMk id="2" creationId="{3FFD06A8-2FD3-4485-9239-864E3C37534B}"/>
          </ac:spMkLst>
        </pc:spChg>
        <pc:spChg chg="mod">
          <ac:chgData name="Lonsdale, Alexander@Energy" userId="4168c4f1-0b88-4a09-a33e-8a17e0264adb" providerId="ADAL" clId="{41982E2F-771E-47C1-85E3-39021ECF8E73}" dt="2020-07-15T22:21:42.894" v="5015" actId="164"/>
          <ac:spMkLst>
            <pc:docMk/>
            <pc:sldMk cId="1413450011" sldId="262"/>
            <ac:spMk id="3" creationId="{FB2445ED-4607-4CCF-A121-E5DE2CB1822C}"/>
          </ac:spMkLst>
        </pc:spChg>
        <pc:spChg chg="mod">
          <ac:chgData name="Lonsdale, Alexander@Energy" userId="4168c4f1-0b88-4a09-a33e-8a17e0264adb" providerId="ADAL" clId="{41982E2F-771E-47C1-85E3-39021ECF8E73}" dt="2020-07-21T00:01:03.024" v="9477" actId="20577"/>
          <ac:spMkLst>
            <pc:docMk/>
            <pc:sldMk cId="1413450011" sldId="262"/>
            <ac:spMk id="6" creationId="{EDE35ABB-6990-4D0C-8963-1A4BA3FC6971}"/>
          </ac:spMkLst>
        </pc:spChg>
        <pc:spChg chg="mod">
          <ac:chgData name="Lonsdale, Alexander@Energy" userId="4168c4f1-0b88-4a09-a33e-8a17e0264adb" providerId="ADAL" clId="{41982E2F-771E-47C1-85E3-39021ECF8E73}" dt="2020-07-16T20:11:10.468" v="9152" actId="113"/>
          <ac:spMkLst>
            <pc:docMk/>
            <pc:sldMk cId="1413450011" sldId="262"/>
            <ac:spMk id="8" creationId="{8BCC0AD8-5740-40F4-AB6E-8F81CBF843E7}"/>
          </ac:spMkLst>
        </pc:spChg>
        <pc:spChg chg="mod">
          <ac:chgData name="Lonsdale, Alexander@Energy" userId="4168c4f1-0b88-4a09-a33e-8a17e0264adb" providerId="ADAL" clId="{41982E2F-771E-47C1-85E3-39021ECF8E73}" dt="2020-07-21T00:01:14.132" v="9483" actId="20577"/>
          <ac:spMkLst>
            <pc:docMk/>
            <pc:sldMk cId="1413450011" sldId="262"/>
            <ac:spMk id="13" creationId="{720BECD3-C743-49D6-957A-4FBDDACE8AFD}"/>
          </ac:spMkLst>
        </pc:spChg>
        <pc:grpChg chg="add mod">
          <ac:chgData name="Lonsdale, Alexander@Energy" userId="4168c4f1-0b88-4a09-a33e-8a17e0264adb" providerId="ADAL" clId="{41982E2F-771E-47C1-85E3-39021ECF8E73}" dt="2020-07-16T20:09:48.742" v="9146" actId="962"/>
          <ac:grpSpMkLst>
            <pc:docMk/>
            <pc:sldMk cId="1413450011" sldId="262"/>
            <ac:grpSpMk id="9" creationId="{4EDFB729-28D4-4D12-97BF-BAF841D6B530}"/>
          </ac:grpSpMkLst>
        </pc:grpChg>
        <pc:grpChg chg="add mod">
          <ac:chgData name="Lonsdale, Alexander@Energy" userId="4168c4f1-0b88-4a09-a33e-8a17e0264adb" providerId="ADAL" clId="{41982E2F-771E-47C1-85E3-39021ECF8E73}" dt="2020-07-15T22:25:13.910" v="6043" actId="962"/>
          <ac:grpSpMkLst>
            <pc:docMk/>
            <pc:sldMk cId="1413450011" sldId="262"/>
            <ac:grpSpMk id="9" creationId="{9CF411F6-A425-4AB1-BFC4-57EFEB39CE8C}"/>
          </ac:grpSpMkLst>
        </pc:grpChg>
        <pc:grpChg chg="mod">
          <ac:chgData name="Lonsdale, Alexander@Energy" userId="4168c4f1-0b88-4a09-a33e-8a17e0264adb" providerId="ADAL" clId="{41982E2F-771E-47C1-85E3-39021ECF8E73}" dt="2020-07-16T20:07:10.252" v="8276" actId="164"/>
          <ac:grpSpMkLst>
            <pc:docMk/>
            <pc:sldMk cId="1413450011" sldId="262"/>
            <ac:grpSpMk id="17" creationId="{D11F4A57-9AB6-4D3E-94A2-D6E2EDA61B41}"/>
          </ac:grpSpMkLst>
        </pc:grpChg>
        <pc:grpChg chg="mod">
          <ac:chgData name="Lonsdale, Alexander@Energy" userId="4168c4f1-0b88-4a09-a33e-8a17e0264adb" providerId="ADAL" clId="{41982E2F-771E-47C1-85E3-39021ECF8E73}" dt="2020-07-16T20:07:10.252" v="8276" actId="164"/>
          <ac:grpSpMkLst>
            <pc:docMk/>
            <pc:sldMk cId="1413450011" sldId="262"/>
            <ac:grpSpMk id="20" creationId="{EA306039-7F9B-42DC-80AD-92B5FB27D81D}"/>
          </ac:grpSpMkLst>
        </pc:grpChg>
      </pc:sldChg>
      <pc:sldChg chg="modSp">
        <pc:chgData name="Lonsdale, Alexander@Energy" userId="4168c4f1-0b88-4a09-a33e-8a17e0264adb" providerId="ADAL" clId="{41982E2F-771E-47C1-85E3-39021ECF8E73}" dt="2020-07-15T22:37:37.236" v="7910" actId="20577"/>
        <pc:sldMkLst>
          <pc:docMk/>
          <pc:sldMk cId="2314598013" sldId="263"/>
        </pc:sldMkLst>
        <pc:spChg chg="mod">
          <ac:chgData name="Lonsdale, Alexander@Energy" userId="4168c4f1-0b88-4a09-a33e-8a17e0264adb" providerId="ADAL" clId="{41982E2F-771E-47C1-85E3-39021ECF8E73}" dt="2020-07-15T22:37:37.236" v="7910" actId="20577"/>
          <ac:spMkLst>
            <pc:docMk/>
            <pc:sldMk cId="2314598013" sldId="263"/>
            <ac:spMk id="3" creationId="{276F968B-6869-4A0F-B59B-824A55AB9282}"/>
          </ac:spMkLst>
        </pc:spChg>
      </pc:sldChg>
      <pc:sldChg chg="modSp">
        <pc:chgData name="Lonsdale, Alexander@Energy" userId="4168c4f1-0b88-4a09-a33e-8a17e0264adb" providerId="ADAL" clId="{41982E2F-771E-47C1-85E3-39021ECF8E73}" dt="2020-07-21T00:03:23.959" v="9528" actId="20577"/>
        <pc:sldMkLst>
          <pc:docMk/>
          <pc:sldMk cId="418264326" sldId="264"/>
        </pc:sldMkLst>
        <pc:spChg chg="mod">
          <ac:chgData name="Lonsdale, Alexander@Energy" userId="4168c4f1-0b88-4a09-a33e-8a17e0264adb" providerId="ADAL" clId="{41982E2F-771E-47C1-85E3-39021ECF8E73}" dt="2020-07-21T00:03:23.959" v="9528" actId="20577"/>
          <ac:spMkLst>
            <pc:docMk/>
            <pc:sldMk cId="418264326" sldId="264"/>
            <ac:spMk id="3" creationId="{56282FEA-4374-4BE5-A7B4-9C705E7009A2}"/>
          </ac:spMkLst>
        </pc:spChg>
      </pc:sldChg>
      <pc:sldChg chg="addSp delSp modSp mod addCm delCm">
        <pc:chgData name="Lonsdale, Alexander@Energy" userId="4168c4f1-0b88-4a09-a33e-8a17e0264adb" providerId="ADAL" clId="{41982E2F-771E-47C1-85E3-39021ECF8E73}" dt="2020-07-21T00:02:45.101" v="9512" actId="20577"/>
        <pc:sldMkLst>
          <pc:docMk/>
          <pc:sldMk cId="2897730395" sldId="265"/>
        </pc:sldMkLst>
        <pc:spChg chg="mod">
          <ac:chgData name="Lonsdale, Alexander@Energy" userId="4168c4f1-0b88-4a09-a33e-8a17e0264adb" providerId="ADAL" clId="{41982E2F-771E-47C1-85E3-39021ECF8E73}" dt="2020-07-21T00:02:45.101" v="9512" actId="20577"/>
          <ac:spMkLst>
            <pc:docMk/>
            <pc:sldMk cId="2897730395" sldId="265"/>
            <ac:spMk id="3" creationId="{4B07F83B-0863-4294-8D79-48B9B646727B}"/>
          </ac:spMkLst>
        </pc:spChg>
        <pc:spChg chg="add del mod">
          <ac:chgData name="Lonsdale, Alexander@Energy" userId="4168c4f1-0b88-4a09-a33e-8a17e0264adb" providerId="ADAL" clId="{41982E2F-771E-47C1-85E3-39021ECF8E73}" dt="2020-07-09T21:43:45.792" v="2758" actId="478"/>
          <ac:spMkLst>
            <pc:docMk/>
            <pc:sldMk cId="2897730395" sldId="265"/>
            <ac:spMk id="5" creationId="{760C8F4E-B874-4016-BDF2-FAC1643F8C23}"/>
          </ac:spMkLst>
        </pc:spChg>
        <pc:graphicFrameChg chg="add mod">
          <ac:chgData name="Lonsdale, Alexander@Energy" userId="4168c4f1-0b88-4a09-a33e-8a17e0264adb" providerId="ADAL" clId="{41982E2F-771E-47C1-85E3-39021ECF8E73}" dt="2020-07-15T22:35:58.478" v="7907" actId="962"/>
          <ac:graphicFrameMkLst>
            <pc:docMk/>
            <pc:sldMk cId="2897730395" sldId="265"/>
            <ac:graphicFrameMk id="6" creationId="{FE2E7D46-12A2-4E29-BD50-14F6F08C3606}"/>
          </ac:graphicFrameMkLst>
        </pc:graphicFrameChg>
      </pc:sldChg>
      <pc:sldChg chg="modSp addCm delCm">
        <pc:chgData name="Lonsdale, Alexander@Energy" userId="4168c4f1-0b88-4a09-a33e-8a17e0264adb" providerId="ADAL" clId="{41982E2F-771E-47C1-85E3-39021ECF8E73}" dt="2020-07-21T00:02:19.925" v="9501" actId="20577"/>
        <pc:sldMkLst>
          <pc:docMk/>
          <pc:sldMk cId="3126715752" sldId="266"/>
        </pc:sldMkLst>
        <pc:spChg chg="mod">
          <ac:chgData name="Lonsdale, Alexander@Energy" userId="4168c4f1-0b88-4a09-a33e-8a17e0264adb" providerId="ADAL" clId="{41982E2F-771E-47C1-85E3-39021ECF8E73}" dt="2020-07-21T00:02:19.925" v="9501" actId="20577"/>
          <ac:spMkLst>
            <pc:docMk/>
            <pc:sldMk cId="3126715752" sldId="266"/>
            <ac:spMk id="3" creationId="{0F5B4FF9-FCB7-4BCE-B1DA-2BC9C575F259}"/>
          </ac:spMkLst>
        </pc:spChg>
      </pc:sldChg>
      <pc:sldChg chg="addSp delSp modSp addCm delCm">
        <pc:chgData name="Lonsdale, Alexander@Energy" userId="4168c4f1-0b88-4a09-a33e-8a17e0264adb" providerId="ADAL" clId="{41982E2F-771E-47C1-85E3-39021ECF8E73}" dt="2020-07-16T20:10:04.261" v="9147" actId="13238"/>
        <pc:sldMkLst>
          <pc:docMk/>
          <pc:sldMk cId="2115558885" sldId="267"/>
        </pc:sldMkLst>
        <pc:spChg chg="mod">
          <ac:chgData name="Lonsdale, Alexander@Energy" userId="4168c4f1-0b88-4a09-a33e-8a17e0264adb" providerId="ADAL" clId="{41982E2F-771E-47C1-85E3-39021ECF8E73}" dt="2020-07-09T21:58:11.390" v="3205" actId="20577"/>
          <ac:spMkLst>
            <pc:docMk/>
            <pc:sldMk cId="2115558885" sldId="267"/>
            <ac:spMk id="3" creationId="{4F66E819-83F1-41FB-8953-DD8B0FF5A5FC}"/>
          </ac:spMkLst>
        </pc:spChg>
        <pc:spChg chg="add mod">
          <ac:chgData name="Lonsdale, Alexander@Energy" userId="4168c4f1-0b88-4a09-a33e-8a17e0264adb" providerId="ADAL" clId="{41982E2F-771E-47C1-85E3-39021ECF8E73}" dt="2020-07-09T22:09:53.554" v="3312" actId="1076"/>
          <ac:spMkLst>
            <pc:docMk/>
            <pc:sldMk cId="2115558885" sldId="267"/>
            <ac:spMk id="11" creationId="{81557545-CCB0-454D-9245-1A6E5801E8EE}"/>
          </ac:spMkLst>
        </pc:spChg>
        <pc:spChg chg="add del mod">
          <ac:chgData name="Lonsdale, Alexander@Energy" userId="4168c4f1-0b88-4a09-a33e-8a17e0264adb" providerId="ADAL" clId="{41982E2F-771E-47C1-85E3-39021ECF8E73}" dt="2020-07-09T22:08:27.524" v="3288" actId="478"/>
          <ac:spMkLst>
            <pc:docMk/>
            <pc:sldMk cId="2115558885" sldId="267"/>
            <ac:spMk id="12" creationId="{A32A7C66-820D-41BC-B595-0F7D9884DA5A}"/>
          </ac:spMkLst>
        </pc:spChg>
        <pc:spChg chg="add mod">
          <ac:chgData name="Lonsdale, Alexander@Energy" userId="4168c4f1-0b88-4a09-a33e-8a17e0264adb" providerId="ADAL" clId="{41982E2F-771E-47C1-85E3-39021ECF8E73}" dt="2020-07-09T22:09:12.438" v="3301" actId="14100"/>
          <ac:spMkLst>
            <pc:docMk/>
            <pc:sldMk cId="2115558885" sldId="267"/>
            <ac:spMk id="13" creationId="{8294EF90-1322-4B52-B84A-0215CE5A9B92}"/>
          </ac:spMkLst>
        </pc:spChg>
        <pc:spChg chg="add del mod">
          <ac:chgData name="Lonsdale, Alexander@Energy" userId="4168c4f1-0b88-4a09-a33e-8a17e0264adb" providerId="ADAL" clId="{41982E2F-771E-47C1-85E3-39021ECF8E73}" dt="2020-07-09T22:09:47.299" v="3311" actId="478"/>
          <ac:spMkLst>
            <pc:docMk/>
            <pc:sldMk cId="2115558885" sldId="267"/>
            <ac:spMk id="14" creationId="{86DB8BB0-BC6E-4FBD-9120-EB2CBFABB73E}"/>
          </ac:spMkLst>
        </pc:spChg>
        <pc:graphicFrameChg chg="add del">
          <ac:chgData name="Lonsdale, Alexander@Energy" userId="4168c4f1-0b88-4a09-a33e-8a17e0264adb" providerId="ADAL" clId="{41982E2F-771E-47C1-85E3-39021ECF8E73}" dt="2020-07-09T21:58:49.735" v="3207"/>
          <ac:graphicFrameMkLst>
            <pc:docMk/>
            <pc:sldMk cId="2115558885" sldId="267"/>
            <ac:graphicFrameMk id="2" creationId="{852E13BD-673A-4DAF-91F0-55F2A3FF0731}"/>
          </ac:graphicFrameMkLst>
        </pc:graphicFrameChg>
        <pc:graphicFrameChg chg="del">
          <ac:chgData name="Lonsdale, Alexander@Energy" userId="4168c4f1-0b88-4a09-a33e-8a17e0264adb" providerId="ADAL" clId="{41982E2F-771E-47C1-85E3-39021ECF8E73}" dt="2020-07-09T21:49:24.801" v="2986" actId="478"/>
          <ac:graphicFrameMkLst>
            <pc:docMk/>
            <pc:sldMk cId="2115558885" sldId="267"/>
            <ac:graphicFrameMk id="6" creationId="{8FB46C8C-4570-4230-987E-796897CFC21D}"/>
          </ac:graphicFrameMkLst>
        </pc:graphicFrameChg>
        <pc:graphicFrameChg chg="add del">
          <ac:chgData name="Lonsdale, Alexander@Energy" userId="4168c4f1-0b88-4a09-a33e-8a17e0264adb" providerId="ADAL" clId="{41982E2F-771E-47C1-85E3-39021ECF8E73}" dt="2020-07-09T22:00:11.507" v="3209" actId="478"/>
          <ac:graphicFrameMkLst>
            <pc:docMk/>
            <pc:sldMk cId="2115558885" sldId="267"/>
            <ac:graphicFrameMk id="8" creationId="{530C5C18-4998-404D-BBBF-26E27F679549}"/>
          </ac:graphicFrameMkLst>
        </pc:graphicFrameChg>
        <pc:graphicFrameChg chg="add mod modGraphic">
          <ac:chgData name="Lonsdale, Alexander@Energy" userId="4168c4f1-0b88-4a09-a33e-8a17e0264adb" providerId="ADAL" clId="{41982E2F-771E-47C1-85E3-39021ECF8E73}" dt="2020-07-16T20:10:04.261" v="9147" actId="13238"/>
          <ac:graphicFrameMkLst>
            <pc:docMk/>
            <pc:sldMk cId="2115558885" sldId="267"/>
            <ac:graphicFrameMk id="9" creationId="{0FAA333F-A038-4EDB-98BC-741E347C0DA8}"/>
          </ac:graphicFrameMkLst>
        </pc:graphicFrameChg>
        <pc:graphicFrameChg chg="add del mod">
          <ac:chgData name="Lonsdale, Alexander@Energy" userId="4168c4f1-0b88-4a09-a33e-8a17e0264adb" providerId="ADAL" clId="{41982E2F-771E-47C1-85E3-39021ECF8E73}" dt="2020-07-09T22:01:47.007" v="3224"/>
          <ac:graphicFrameMkLst>
            <pc:docMk/>
            <pc:sldMk cId="2115558885" sldId="267"/>
            <ac:graphicFrameMk id="10" creationId="{CEC6C72A-F2BE-4934-BCFF-60F00184DFC0}"/>
          </ac:graphicFrameMkLst>
        </pc:graphicFrameChg>
      </pc:sldChg>
      <pc:sldChg chg="modSp addCm">
        <pc:chgData name="Lonsdale, Alexander@Energy" userId="4168c4f1-0b88-4a09-a33e-8a17e0264adb" providerId="ADAL" clId="{41982E2F-771E-47C1-85E3-39021ECF8E73}" dt="2020-07-21T00:01:33.136" v="9495" actId="20577"/>
        <pc:sldMkLst>
          <pc:docMk/>
          <pc:sldMk cId="4092152139" sldId="268"/>
        </pc:sldMkLst>
        <pc:spChg chg="mod">
          <ac:chgData name="Lonsdale, Alexander@Energy" userId="4168c4f1-0b88-4a09-a33e-8a17e0264adb" providerId="ADAL" clId="{41982E2F-771E-47C1-85E3-39021ECF8E73}" dt="2020-07-21T00:01:33.136" v="9495" actId="20577"/>
          <ac:spMkLst>
            <pc:docMk/>
            <pc:sldMk cId="4092152139" sldId="268"/>
            <ac:spMk id="3" creationId="{2C118820-52CF-44B7-B4D1-263EAE6FEB27}"/>
          </ac:spMkLst>
        </pc:spChg>
      </pc:sldChg>
      <pc:sldChg chg="modSp add">
        <pc:chgData name="Lonsdale, Alexander@Energy" userId="4168c4f1-0b88-4a09-a33e-8a17e0264adb" providerId="ADAL" clId="{41982E2F-771E-47C1-85E3-39021ECF8E73}" dt="2020-07-15T22:07:46.766" v="5013" actId="20577"/>
        <pc:sldMkLst>
          <pc:docMk/>
          <pc:sldMk cId="1698760567" sldId="269"/>
        </pc:sldMkLst>
        <pc:spChg chg="mod">
          <ac:chgData name="Lonsdale, Alexander@Energy" userId="4168c4f1-0b88-4a09-a33e-8a17e0264adb" providerId="ADAL" clId="{41982E2F-771E-47C1-85E3-39021ECF8E73}" dt="2020-07-09T17:59:42.527" v="2373" actId="20577"/>
          <ac:spMkLst>
            <pc:docMk/>
            <pc:sldMk cId="1698760567" sldId="269"/>
            <ac:spMk id="2" creationId="{04986E21-A009-492E-8B9B-796EF547DB3F}"/>
          </ac:spMkLst>
        </pc:spChg>
        <pc:spChg chg="mod">
          <ac:chgData name="Lonsdale, Alexander@Energy" userId="4168c4f1-0b88-4a09-a33e-8a17e0264adb" providerId="ADAL" clId="{41982E2F-771E-47C1-85E3-39021ECF8E73}" dt="2020-07-15T22:07:46.766" v="5013" actId="20577"/>
          <ac:spMkLst>
            <pc:docMk/>
            <pc:sldMk cId="1698760567" sldId="269"/>
            <ac:spMk id="3" creationId="{64F65A22-0883-47FF-94CA-66FF25DD76C5}"/>
          </ac:spMkLst>
        </pc:spChg>
      </pc:sldChg>
      <pc:sldChg chg="add del">
        <pc:chgData name="Lonsdale, Alexander@Energy" userId="4168c4f1-0b88-4a09-a33e-8a17e0264adb" providerId="ADAL" clId="{41982E2F-771E-47C1-85E3-39021ECF8E73}" dt="2020-07-20T23:47:18.793" v="9203" actId="2696"/>
        <pc:sldMkLst>
          <pc:docMk/>
          <pc:sldMk cId="345044704" sldId="270"/>
        </pc:sldMkLst>
      </pc:sldChg>
      <pc:sldChg chg="modSp add del">
        <pc:chgData name="Lonsdale, Alexander@Energy" userId="4168c4f1-0b88-4a09-a33e-8a17e0264adb" providerId="ADAL" clId="{41982E2F-771E-47C1-85E3-39021ECF8E73}" dt="2020-07-15T23:03:55.415" v="8235" actId="2696"/>
        <pc:sldMkLst>
          <pc:docMk/>
          <pc:sldMk cId="2449980382" sldId="270"/>
        </pc:sldMkLst>
        <pc:spChg chg="mod">
          <ac:chgData name="Lonsdale, Alexander@Energy" userId="4168c4f1-0b88-4a09-a33e-8a17e0264adb" providerId="ADAL" clId="{41982E2F-771E-47C1-85E3-39021ECF8E73}" dt="2020-07-15T22:44:51.028" v="7913" actId="27636"/>
          <ac:spMkLst>
            <pc:docMk/>
            <pc:sldMk cId="2449980382" sldId="270"/>
            <ac:spMk id="2" creationId="{0A8E1D5E-5F0F-412F-9CB3-6B584F8EE2A7}"/>
          </ac:spMkLst>
        </pc:spChg>
        <pc:spChg chg="mod">
          <ac:chgData name="Lonsdale, Alexander@Energy" userId="4168c4f1-0b88-4a09-a33e-8a17e0264adb" providerId="ADAL" clId="{41982E2F-771E-47C1-85E3-39021ECF8E73}" dt="2020-07-15T23:03:50.691" v="8234" actId="20577"/>
          <ac:spMkLst>
            <pc:docMk/>
            <pc:sldMk cId="2449980382" sldId="270"/>
            <ac:spMk id="3" creationId="{ABE26FB8-1488-400C-9833-9A3B924CF479}"/>
          </ac:spMkLst>
        </pc:spChg>
      </pc:sldChg>
      <pc:sldChg chg="add del">
        <pc:chgData name="Lonsdale, Alexander@Energy" userId="4168c4f1-0b88-4a09-a33e-8a17e0264adb" providerId="ADAL" clId="{41982E2F-771E-47C1-85E3-39021ECF8E73}" dt="2020-07-20T23:46:44.448" v="9201" actId="2696"/>
        <pc:sldMkLst>
          <pc:docMk/>
          <pc:sldMk cId="3192258382" sldId="270"/>
        </pc:sldMkLst>
      </pc:sldChg>
      <pc:sldChg chg="addSp modSp add ord">
        <pc:chgData name="Lonsdale, Alexander@Energy" userId="4168c4f1-0b88-4a09-a33e-8a17e0264adb" providerId="ADAL" clId="{41982E2F-771E-47C1-85E3-39021ECF8E73}" dt="2020-07-20T23:50:23.595" v="9309" actId="1076"/>
        <pc:sldMkLst>
          <pc:docMk/>
          <pc:sldMk cId="3560437561" sldId="270"/>
        </pc:sldMkLst>
        <pc:spChg chg="mod">
          <ac:chgData name="Lonsdale, Alexander@Energy" userId="4168c4f1-0b88-4a09-a33e-8a17e0264adb" providerId="ADAL" clId="{41982E2F-771E-47C1-85E3-39021ECF8E73}" dt="2020-07-20T23:50:23.595" v="9309" actId="1076"/>
          <ac:spMkLst>
            <pc:docMk/>
            <pc:sldMk cId="3560437561" sldId="270"/>
            <ac:spMk id="2" creationId="{7D7C5A83-2FED-4F1C-96CE-13151CEE53C1}"/>
          </ac:spMkLst>
        </pc:spChg>
        <pc:spChg chg="add mod">
          <ac:chgData name="Lonsdale, Alexander@Energy" userId="4168c4f1-0b88-4a09-a33e-8a17e0264adb" providerId="ADAL" clId="{41982E2F-771E-47C1-85E3-39021ECF8E73}" dt="2020-07-20T23:49:45.185" v="9303" actId="20577"/>
          <ac:spMkLst>
            <pc:docMk/>
            <pc:sldMk cId="3560437561" sldId="270"/>
            <ac:spMk id="3" creationId="{B2E7FE29-DF5B-46CC-A395-5D0723AE3E26}"/>
          </ac:spMkLst>
        </pc:spChg>
      </pc:sldChg>
      <pc:sldMasterChg chg="del delSldLayout">
        <pc:chgData name="Lonsdale, Alexander@Energy" userId="4168c4f1-0b88-4a09-a33e-8a17e0264adb" providerId="ADAL" clId="{41982E2F-771E-47C1-85E3-39021ECF8E73}" dt="2020-07-20T23:49:52.775" v="9306" actId="2696"/>
        <pc:sldMasterMkLst>
          <pc:docMk/>
          <pc:sldMasterMk cId="1296627523" sldId="2147483648"/>
        </pc:sldMasterMkLst>
        <pc:sldLayoutChg chg="del">
          <pc:chgData name="Lonsdale, Alexander@Energy" userId="4168c4f1-0b88-4a09-a33e-8a17e0264adb" providerId="ADAL" clId="{41982E2F-771E-47C1-85E3-39021ECF8E73}" dt="2020-07-20T23:49:52.774" v="9305" actId="2696"/>
          <pc:sldLayoutMkLst>
            <pc:docMk/>
            <pc:sldMasterMk cId="1296627523" sldId="2147483648"/>
            <pc:sldLayoutMk cId="1902212952" sldId="2147483649"/>
          </pc:sldLayoutMkLst>
        </pc:sldLayoutChg>
      </pc:sldMasterChg>
      <pc:sldMasterChg chg="modSp">
        <pc:chgData name="Lonsdale, Alexander@Energy" userId="4168c4f1-0b88-4a09-a33e-8a17e0264adb" providerId="ADAL" clId="{41982E2F-771E-47C1-85E3-39021ECF8E73}" dt="2020-07-16T22:10:45.551" v="9172" actId="207"/>
        <pc:sldMasterMkLst>
          <pc:docMk/>
          <pc:sldMasterMk cId="1442719388" sldId="2147483660"/>
        </pc:sldMasterMkLst>
        <pc:spChg chg="mod">
          <ac:chgData name="Lonsdale, Alexander@Energy" userId="4168c4f1-0b88-4a09-a33e-8a17e0264adb" providerId="ADAL" clId="{41982E2F-771E-47C1-85E3-39021ECF8E73}" dt="2020-07-16T22:10:45.551" v="9172" actId="207"/>
          <ac:spMkLst>
            <pc:docMk/>
            <pc:sldMasterMk cId="1442719388" sldId="2147483660"/>
            <ac:spMk id="6" creationId="{00000000-0000-0000-0000-000000000000}"/>
          </ac:spMkLst>
        </pc:spChg>
      </pc:sldMasterChg>
      <pc:sldMasterChg chg="modSp">
        <pc:chgData name="Lonsdale, Alexander@Energy" userId="4168c4f1-0b88-4a09-a33e-8a17e0264adb" providerId="ADAL" clId="{41982E2F-771E-47C1-85E3-39021ECF8E73}" dt="2020-07-16T22:11:28.271" v="9173" actId="207"/>
        <pc:sldMasterMkLst>
          <pc:docMk/>
          <pc:sldMasterMk cId="1749497046" sldId="2147483671"/>
        </pc:sldMasterMkLst>
        <pc:spChg chg="mod">
          <ac:chgData name="Lonsdale, Alexander@Energy" userId="4168c4f1-0b88-4a09-a33e-8a17e0264adb" providerId="ADAL" clId="{41982E2F-771E-47C1-85E3-39021ECF8E73}" dt="2020-07-16T22:11:28.271" v="9173" actId="207"/>
          <ac:spMkLst>
            <pc:docMk/>
            <pc:sldMasterMk cId="1749497046" sldId="2147483671"/>
            <ac:spMk id="6" creationId="{00000000-0000-0000-0000-000000000000}"/>
          </ac:spMkLst>
        </pc:spChg>
      </pc:sldMasterChg>
    </pc:docChg>
  </pc:docChgLst>
  <pc:docChgLst>
    <pc:chgData name="Javanbakht, Heidi@Energy" userId="ad09330e-7c38-4997-818f-7e170c514e27" providerId="ADAL" clId="{187E5581-3956-4C59-BD36-C32BFD47DE06}"/>
    <pc:docChg chg="modSld">
      <pc:chgData name="Javanbakht, Heidi@Energy" userId="ad09330e-7c38-4997-818f-7e170c514e27" providerId="ADAL" clId="{187E5581-3956-4C59-BD36-C32BFD47DE06}" dt="2020-07-22T18:14:09.889" v="251" actId="962"/>
      <pc:docMkLst>
        <pc:docMk/>
      </pc:docMkLst>
      <pc:sldChg chg="modSp">
        <pc:chgData name="Javanbakht, Heidi@Energy" userId="ad09330e-7c38-4997-818f-7e170c514e27" providerId="ADAL" clId="{187E5581-3956-4C59-BD36-C32BFD47DE06}" dt="2020-07-22T18:14:09.889" v="251" actId="962"/>
        <pc:sldMkLst>
          <pc:docMk/>
          <pc:sldMk cId="2897730395" sldId="265"/>
        </pc:sldMkLst>
        <pc:picChg chg="mod">
          <ac:chgData name="Javanbakht, Heidi@Energy" userId="ad09330e-7c38-4997-818f-7e170c514e27" providerId="ADAL" clId="{187E5581-3956-4C59-BD36-C32BFD47DE06}" dt="2020-07-22T18:14:09.889" v="251" actId="962"/>
          <ac:picMkLst>
            <pc:docMk/>
            <pc:sldMk cId="2897730395" sldId="265"/>
            <ac:picMk id="5" creationId="{E8C9130F-7379-495C-A454-3CC66704B949}"/>
          </ac:picMkLst>
        </pc:picChg>
      </pc:sldChg>
    </pc:docChg>
  </pc:docChgLst>
  <pc:docChgLst>
    <pc:chgData clId="Web-{516378C0-56BF-8DEE-10C1-5E8ABF138865}"/>
    <pc:docChg chg="modSld">
      <pc:chgData name="" userId="" providerId="" clId="Web-{516378C0-56BF-8DEE-10C1-5E8ABF138865}" dt="2020-07-16T17:58:53.028" v="210" actId="20577"/>
      <pc:docMkLst>
        <pc:docMk/>
      </pc:docMkLst>
      <pc:sldChg chg="modSp">
        <pc:chgData name="" userId="" providerId="" clId="Web-{516378C0-56BF-8DEE-10C1-5E8ABF138865}" dt="2020-07-16T16:38:32.356" v="14" actId="20577"/>
        <pc:sldMkLst>
          <pc:docMk/>
          <pc:sldMk cId="3735893270" sldId="258"/>
        </pc:sldMkLst>
        <pc:spChg chg="mod">
          <ac:chgData name="" userId="" providerId="" clId="Web-{516378C0-56BF-8DEE-10C1-5E8ABF138865}" dt="2020-07-16T16:38:32.356" v="14" actId="20577"/>
          <ac:spMkLst>
            <pc:docMk/>
            <pc:sldMk cId="3735893270" sldId="258"/>
            <ac:spMk id="3" creationId="{B9052A87-A31D-4043-B102-3EC5FB1E259A}"/>
          </ac:spMkLst>
        </pc:spChg>
      </pc:sldChg>
      <pc:sldChg chg="addSp delSp modSp">
        <pc:chgData name="" userId="" providerId="" clId="Web-{516378C0-56BF-8DEE-10C1-5E8ABF138865}" dt="2020-07-16T17:57:03.448" v="31"/>
        <pc:sldMkLst>
          <pc:docMk/>
          <pc:sldMk cId="1413450011" sldId="262"/>
        </pc:sldMkLst>
        <pc:spChg chg="mod topLvl">
          <ac:chgData name="" userId="" providerId="" clId="Web-{516378C0-56BF-8DEE-10C1-5E8ABF138865}" dt="2020-07-16T17:56:19.525" v="27" actId="1076"/>
          <ac:spMkLst>
            <pc:docMk/>
            <pc:sldMk cId="1413450011" sldId="262"/>
            <ac:spMk id="3" creationId="{FB2445ED-4607-4CCF-A121-E5DE2CB1822C}"/>
          </ac:spMkLst>
        </pc:spChg>
        <pc:spChg chg="add del mod">
          <ac:chgData name="" userId="" providerId="" clId="Web-{516378C0-56BF-8DEE-10C1-5E8ABF138865}" dt="2020-07-16T17:55:51.009" v="22"/>
          <ac:spMkLst>
            <pc:docMk/>
            <pc:sldMk cId="1413450011" sldId="262"/>
            <ac:spMk id="10" creationId="{E66C6629-E416-45C6-B86D-224F8701982D}"/>
          </ac:spMkLst>
        </pc:spChg>
        <pc:spChg chg="add mod">
          <ac:chgData name="" userId="" providerId="" clId="Web-{516378C0-56BF-8DEE-10C1-5E8ABF138865}" dt="2020-07-16T17:56:40.729" v="30" actId="20577"/>
          <ac:spMkLst>
            <pc:docMk/>
            <pc:sldMk cId="1413450011" sldId="262"/>
            <ac:spMk id="13" creationId="{720BECD3-C743-49D6-957A-4FBDDACE8AFD}"/>
          </ac:spMkLst>
        </pc:spChg>
        <pc:grpChg chg="del mod">
          <ac:chgData name="" userId="" providerId="" clId="Web-{516378C0-56BF-8DEE-10C1-5E8ABF138865}" dt="2020-07-16T17:56:13.713" v="26"/>
          <ac:grpSpMkLst>
            <pc:docMk/>
            <pc:sldMk cId="1413450011" sldId="262"/>
            <ac:grpSpMk id="9" creationId="{9CF411F6-A425-4AB1-BFC4-57EFEB39CE8C}"/>
          </ac:grpSpMkLst>
        </pc:grpChg>
        <pc:grpChg chg="add">
          <ac:chgData name="" userId="" providerId="" clId="Web-{516378C0-56BF-8DEE-10C1-5E8ABF138865}" dt="2020-07-16T17:57:03.448" v="31"/>
          <ac:grpSpMkLst>
            <pc:docMk/>
            <pc:sldMk cId="1413450011" sldId="262"/>
            <ac:grpSpMk id="17" creationId="{D11F4A57-9AB6-4D3E-94A2-D6E2EDA61B41}"/>
          </ac:grpSpMkLst>
        </pc:grpChg>
        <pc:grpChg chg="topLvl">
          <ac:chgData name="" userId="" providerId="" clId="Web-{516378C0-56BF-8DEE-10C1-5E8ABF138865}" dt="2020-07-16T17:56:13.713" v="26"/>
          <ac:grpSpMkLst>
            <pc:docMk/>
            <pc:sldMk cId="1413450011" sldId="262"/>
            <ac:grpSpMk id="20" creationId="{EA306039-7F9B-42DC-80AD-92B5FB27D81D}"/>
          </ac:grpSpMkLst>
        </pc:grpChg>
      </pc:sldChg>
      <pc:sldChg chg="modSp">
        <pc:chgData name="" userId="" providerId="" clId="Web-{516378C0-56BF-8DEE-10C1-5E8ABF138865}" dt="2020-07-16T16:57:19.041" v="17" actId="20577"/>
        <pc:sldMkLst>
          <pc:docMk/>
          <pc:sldMk cId="2115558885" sldId="267"/>
        </pc:sldMkLst>
        <pc:spChg chg="mod">
          <ac:chgData name="" userId="" providerId="" clId="Web-{516378C0-56BF-8DEE-10C1-5E8ABF138865}" dt="2020-07-16T16:57:19.041" v="17" actId="20577"/>
          <ac:spMkLst>
            <pc:docMk/>
            <pc:sldMk cId="2115558885" sldId="267"/>
            <ac:spMk id="3" creationId="{4F66E819-83F1-41FB-8953-DD8B0FF5A5FC}"/>
          </ac:spMkLst>
        </pc:spChg>
      </pc:sldChg>
      <pc:sldChg chg="modSp">
        <pc:chgData name="" userId="" providerId="" clId="Web-{516378C0-56BF-8DEE-10C1-5E8ABF138865}" dt="2020-07-16T17:58:51.481" v="208" actId="20577"/>
        <pc:sldMkLst>
          <pc:docMk/>
          <pc:sldMk cId="4092152139" sldId="268"/>
        </pc:sldMkLst>
        <pc:spChg chg="mod">
          <ac:chgData name="" userId="" providerId="" clId="Web-{516378C0-56BF-8DEE-10C1-5E8ABF138865}" dt="2020-07-16T17:58:51.481" v="208" actId="20577"/>
          <ac:spMkLst>
            <pc:docMk/>
            <pc:sldMk cId="4092152139" sldId="268"/>
            <ac:spMk id="3" creationId="{2C118820-52CF-44B7-B4D1-263EAE6FEB27}"/>
          </ac:spMkLst>
        </pc:spChg>
      </pc:sldChg>
      <pc:sldChg chg="modSp">
        <pc:chgData name="" userId="" providerId="" clId="Web-{516378C0-56BF-8DEE-10C1-5E8ABF138865}" dt="2020-07-16T16:37:43.480" v="12" actId="20577"/>
        <pc:sldMkLst>
          <pc:docMk/>
          <pc:sldMk cId="1698760567" sldId="269"/>
        </pc:sldMkLst>
        <pc:spChg chg="mod">
          <ac:chgData name="" userId="" providerId="" clId="Web-{516378C0-56BF-8DEE-10C1-5E8ABF138865}" dt="2020-07-16T16:37:43.480" v="12" actId="20577"/>
          <ac:spMkLst>
            <pc:docMk/>
            <pc:sldMk cId="1698760567" sldId="269"/>
            <ac:spMk id="3" creationId="{64F65A22-0883-47FF-94CA-66FF25DD76C5}"/>
          </ac:spMkLst>
        </pc:spChg>
      </pc:sldChg>
    </pc:docChg>
  </pc:docChgLst>
  <pc:docChgLst>
    <pc:chgData clId="Web-{A6A0E2FD-F834-75F7-83AD-06434514E186}"/>
    <pc:docChg chg="modSld">
      <pc:chgData name="" userId="" providerId="" clId="Web-{A6A0E2FD-F834-75F7-83AD-06434514E186}" dt="2020-07-17T20:55:43.924" v="1055" actId="20577"/>
      <pc:docMkLst>
        <pc:docMk/>
      </pc:docMkLst>
      <pc:sldChg chg="modSp">
        <pc:chgData name="" userId="" providerId="" clId="Web-{A6A0E2FD-F834-75F7-83AD-06434514E186}" dt="2020-07-17T20:03:46.550" v="1" actId="20577"/>
        <pc:sldMkLst>
          <pc:docMk/>
          <pc:sldMk cId="2861776290" sldId="259"/>
        </pc:sldMkLst>
        <pc:spChg chg="mod">
          <ac:chgData name="" userId="" providerId="" clId="Web-{A6A0E2FD-F834-75F7-83AD-06434514E186}" dt="2020-07-17T20:03:46.550" v="1" actId="20577"/>
          <ac:spMkLst>
            <pc:docMk/>
            <pc:sldMk cId="2861776290" sldId="259"/>
            <ac:spMk id="9" creationId="{BD804D13-82FF-4592-BFC6-B754C8713CD5}"/>
          </ac:spMkLst>
        </pc:spChg>
      </pc:sldChg>
      <pc:sldChg chg="modSp">
        <pc:chgData name="" userId="" providerId="" clId="Web-{A6A0E2FD-F834-75F7-83AD-06434514E186}" dt="2020-07-17T20:55:42.689" v="1053" actId="20577"/>
        <pc:sldMkLst>
          <pc:docMk/>
          <pc:sldMk cId="3282769701" sldId="260"/>
        </pc:sldMkLst>
        <pc:spChg chg="mod">
          <ac:chgData name="" userId="" providerId="" clId="Web-{A6A0E2FD-F834-75F7-83AD-06434514E186}" dt="2020-07-17T20:55:42.689" v="1053" actId="20577"/>
          <ac:spMkLst>
            <pc:docMk/>
            <pc:sldMk cId="3282769701" sldId="260"/>
            <ac:spMk id="3" creationId="{0B42D94E-2082-4380-A1A5-A199AB0475C6}"/>
          </ac:spMkLst>
        </pc:spChg>
      </pc:sldChg>
      <pc:sldChg chg="addSp delSp modSp">
        <pc:chgData name="" userId="" providerId="" clId="Web-{A6A0E2FD-F834-75F7-83AD-06434514E186}" dt="2020-07-17T20:39:14.547" v="161" actId="20577"/>
        <pc:sldMkLst>
          <pc:docMk/>
          <pc:sldMk cId="2897730395" sldId="265"/>
        </pc:sldMkLst>
        <pc:spChg chg="mod">
          <ac:chgData name="" userId="" providerId="" clId="Web-{A6A0E2FD-F834-75F7-83AD-06434514E186}" dt="2020-07-17T20:39:14.547" v="161" actId="20577"/>
          <ac:spMkLst>
            <pc:docMk/>
            <pc:sldMk cId="2897730395" sldId="265"/>
            <ac:spMk id="3" creationId="{4B07F83B-0863-4294-8D79-48B9B646727B}"/>
          </ac:spMkLst>
        </pc:spChg>
        <pc:graphicFrameChg chg="del">
          <ac:chgData name="" userId="" providerId="" clId="Web-{A6A0E2FD-F834-75F7-83AD-06434514E186}" dt="2020-07-17T20:34:42.558" v="2"/>
          <ac:graphicFrameMkLst>
            <pc:docMk/>
            <pc:sldMk cId="2897730395" sldId="265"/>
            <ac:graphicFrameMk id="6" creationId="{FE2E7D46-12A2-4E29-BD50-14F6F08C3606}"/>
          </ac:graphicFrameMkLst>
        </pc:graphicFrameChg>
        <pc:picChg chg="add mod">
          <ac:chgData name="" userId="" providerId="" clId="Web-{A6A0E2FD-F834-75F7-83AD-06434514E186}" dt="2020-07-17T20:36:37.122" v="143" actId="1076"/>
          <ac:picMkLst>
            <pc:docMk/>
            <pc:sldMk cId="2897730395" sldId="265"/>
            <ac:picMk id="5" creationId="{E8C9130F-7379-495C-A454-3CC66704B94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DA9F5774-C678-1E48-A23B-1680A328FA46}" type="datetimeFigureOut">
              <a:rPr lang="en-US" smtClean="0"/>
              <a:t>7/22/2020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1A5CF69-AC20-4D4D-9770-B6BEBB357282}" type="slidenum">
              <a:rPr lang="en-US" smtClean="0"/>
              <a:t>‹#›</a:t>
            </a:fld>
            <a:endParaRPr lang="en-US"/>
          </a:p>
        </p:txBody>
      </p:sp>
    </p:spTree>
    <p:extLst>
      <p:ext uri="{BB962C8B-B14F-4D97-AF65-F5344CB8AC3E}">
        <p14:creationId xmlns:p14="http://schemas.microsoft.com/office/powerpoint/2010/main" val="2147370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880CE468-BD03-B649-8E6C-392373B14A1D}" type="datetimeFigureOut">
              <a:rPr lang="en-US" smtClean="0"/>
              <a:t>7/22/2020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17B0B1-BEA2-8948-A557-11B4BDB90777}" type="slidenum">
              <a:rPr lang="en-US" smtClean="0"/>
              <a:t>‹#›</a:t>
            </a:fld>
            <a:endParaRPr lang="en-US"/>
          </a:p>
        </p:txBody>
      </p:sp>
    </p:spTree>
    <p:extLst>
      <p:ext uri="{BB962C8B-B14F-4D97-AF65-F5344CB8AC3E}">
        <p14:creationId xmlns:p14="http://schemas.microsoft.com/office/powerpoint/2010/main" val="830655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2: Centered">
    <p:spTree>
      <p:nvGrpSpPr>
        <p:cNvPr id="1" name=""/>
        <p:cNvGrpSpPr/>
        <p:nvPr/>
      </p:nvGrpSpPr>
      <p:grpSpPr>
        <a:xfrm>
          <a:off x="0" y="0"/>
          <a:ext cx="0" cy="0"/>
          <a:chOff x="0" y="0"/>
          <a:chExt cx="0" cy="0"/>
        </a:xfrm>
      </p:grpSpPr>
      <p:sp>
        <p:nvSpPr>
          <p:cNvPr id="2" name="Enter Title Here"/>
          <p:cNvSpPr>
            <a:spLocks noGrp="1"/>
          </p:cNvSpPr>
          <p:nvPr>
            <p:ph type="ctrTitle"/>
          </p:nvPr>
        </p:nvSpPr>
        <p:spPr>
          <a:xfrm>
            <a:off x="890016" y="809622"/>
            <a:ext cx="10411968" cy="2387600"/>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890016" y="3289297"/>
            <a:ext cx="1041196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4724400" y="5614142"/>
            <a:ext cx="2743200" cy="365125"/>
          </a:xfrm>
        </p:spPr>
        <p:txBody>
          <a:bodyPr/>
          <a:lstStyle>
            <a:lvl1pPr algn="ctr">
              <a:defRPr/>
            </a:lvl1pPr>
          </a:lstStyle>
          <a:p>
            <a:fld id="{3D9BE262-3EE3-F74D-9197-E99064608A81}" type="datetime1">
              <a:rPr lang="en-US" smtClean="0"/>
              <a:t>7/22/2020</a:t>
            </a:fld>
            <a:endParaRPr lang="en-US"/>
          </a:p>
        </p:txBody>
      </p:sp>
      <p:sp>
        <p:nvSpPr>
          <p:cNvPr id="5" name="Footer Placeholder 4"/>
          <p:cNvSpPr>
            <a:spLocks noGrp="1"/>
          </p:cNvSpPr>
          <p:nvPr>
            <p:ph type="ftr" sz="quarter" idx="11"/>
          </p:nvPr>
        </p:nvSpPr>
        <p:spPr>
          <a:xfrm>
            <a:off x="4038600" y="6095093"/>
            <a:ext cx="4114800" cy="365125"/>
          </a:xfrm>
        </p:spPr>
        <p:txBody>
          <a:bodyPr/>
          <a:lstStyle>
            <a:lvl1pPr algn="ctr">
              <a:defRPr/>
            </a:lvl1pPr>
          </a:lstStyle>
          <a:p>
            <a:endParaRPr lang="en-US"/>
          </a:p>
        </p:txBody>
      </p:sp>
      <p:pic>
        <p:nvPicPr>
          <p:cNvPr id="7" name="Picture 6"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2364" y="666179"/>
            <a:ext cx="1247274" cy="1096212"/>
          </a:xfrm>
          <a:prstGeom prst="rect">
            <a:avLst/>
          </a:prstGeom>
        </p:spPr>
      </p:pic>
    </p:spTree>
    <p:extLst>
      <p:ext uri="{BB962C8B-B14F-4D97-AF65-F5344CB8AC3E}">
        <p14:creationId xmlns:p14="http://schemas.microsoft.com/office/powerpoint/2010/main" val="11444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F386C1D-959B-6C44-9D8E-1EBE83060B83}" type="datetime1">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09A1A5-4186-AE45-B489-8F93D826EB49}" type="slidenum">
              <a:rPr lang="en-US" smtClean="0"/>
              <a:t>‹#›</a:t>
            </a:fld>
            <a:endParaRPr lang="en-US"/>
          </a:p>
        </p:txBody>
      </p:sp>
      <p:sp>
        <p:nvSpPr>
          <p:cNvPr id="10"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664450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4909F6-C5C0-404A-8B68-383F4730A3E4}" type="datetime1">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DCD1BE-76F0-964D-BEB4-4B9A284D890B}" type="slidenum">
              <a:rPr lang="en-US" smtClean="0"/>
              <a:pPr/>
              <a:t>‹#›</a:t>
            </a:fld>
            <a:endParaRPr lang="en-US"/>
          </a:p>
        </p:txBody>
      </p:sp>
    </p:spTree>
    <p:extLst>
      <p:ext uri="{BB962C8B-B14F-4D97-AF65-F5344CB8AC3E}">
        <p14:creationId xmlns:p14="http://schemas.microsoft.com/office/powerpoint/2010/main" val="339452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356507B-4CCB-9B49-A0AD-E20110655715}" type="datetime1">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0EBB6-C900-684B-B96E-D78E525ADD2C}" type="slidenum">
              <a:rPr lang="en-US" smtClean="0"/>
              <a:t>‹#›</a:t>
            </a:fld>
            <a:endParaRPr lang="en-US"/>
          </a:p>
        </p:txBody>
      </p:sp>
    </p:spTree>
    <p:extLst>
      <p:ext uri="{BB962C8B-B14F-4D97-AF65-F5344CB8AC3E}">
        <p14:creationId xmlns:p14="http://schemas.microsoft.com/office/powerpoint/2010/main" val="1236860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2: Left">
    <p:spTree>
      <p:nvGrpSpPr>
        <p:cNvPr id="1" name=""/>
        <p:cNvGrpSpPr/>
        <p:nvPr/>
      </p:nvGrpSpPr>
      <p:grpSpPr>
        <a:xfrm>
          <a:off x="0" y="0"/>
          <a:ext cx="0" cy="0"/>
          <a:chOff x="0" y="0"/>
          <a:chExt cx="0" cy="0"/>
        </a:xfrm>
      </p:grpSpPr>
      <p:sp>
        <p:nvSpPr>
          <p:cNvPr id="2" name="Enter Title Here"/>
          <p:cNvSpPr>
            <a:spLocks noGrp="1"/>
          </p:cNvSpPr>
          <p:nvPr>
            <p:ph type="title"/>
          </p:nvPr>
        </p:nvSpPr>
        <p:spPr>
          <a:xfrm>
            <a:off x="831850" y="712801"/>
            <a:ext cx="10515600" cy="2852737"/>
          </a:xfrm>
        </p:spPr>
        <p:txBody>
          <a:bodyPr anchor="b">
            <a:normAutofit/>
          </a:bodyPr>
          <a:lstStyle>
            <a:lvl1pPr>
              <a:defRPr sz="4800"/>
            </a:lvl1pPr>
          </a:lstStyle>
          <a:p>
            <a:r>
              <a:rPr lang="en-US"/>
              <a:t>Click to edit Master title style</a:t>
            </a:r>
          </a:p>
        </p:txBody>
      </p:sp>
      <p:sp>
        <p:nvSpPr>
          <p:cNvPr id="3" name="Text Placeholder 2"/>
          <p:cNvSpPr>
            <a:spLocks noGrp="1"/>
          </p:cNvSpPr>
          <p:nvPr>
            <p:ph type="body" idx="1"/>
          </p:nvPr>
        </p:nvSpPr>
        <p:spPr>
          <a:xfrm>
            <a:off x="831850" y="3592526"/>
            <a:ext cx="10515600" cy="1500187"/>
          </a:xfrm>
        </p:spPr>
        <p:txBody>
          <a:bodyPr/>
          <a:lstStyle>
            <a:lvl1pPr marL="0" indent="0">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AC74B8-448C-2642-809F-1184DC1B0B1B}" type="datetime1">
              <a:rPr lang="en-US" smtClean="0"/>
              <a:t>7/22/2020</a:t>
            </a:fld>
            <a:endParaRPr lang="en-US"/>
          </a:p>
        </p:txBody>
      </p:sp>
      <p:pic>
        <p:nvPicPr>
          <p:cNvPr id="8" name="Picture 7"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50" y="4883817"/>
            <a:ext cx="1247274" cy="1096212"/>
          </a:xfrm>
          <a:prstGeom prst="rect">
            <a:avLst/>
          </a:prstGeom>
        </p:spPr>
      </p:pic>
      <p:sp>
        <p:nvSpPr>
          <p:cNvPr id="10" name="Content Placeholder 9"/>
          <p:cNvSpPr>
            <a:spLocks noGrp="1"/>
          </p:cNvSpPr>
          <p:nvPr>
            <p:ph sz="quarter" idx="13" hasCustomPrompt="1"/>
          </p:nvPr>
        </p:nvSpPr>
        <p:spPr>
          <a:xfrm>
            <a:off x="2363788" y="4813085"/>
            <a:ext cx="2911475" cy="1022350"/>
          </a:xfrm>
        </p:spPr>
        <p:txBody>
          <a:bodyPr>
            <a:noAutofit/>
          </a:bodyPr>
          <a:lstStyle>
            <a:lvl1pPr marL="0" indent="0">
              <a:buNone/>
              <a:defRPr sz="24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Presenters:</a:t>
            </a:r>
          </a:p>
          <a:p>
            <a:pPr lvl="0"/>
            <a:r>
              <a:rPr lang="en-US"/>
              <a:t>Name 1</a:t>
            </a:r>
          </a:p>
          <a:p>
            <a:pPr lvl="0"/>
            <a:r>
              <a:rPr lang="en-US"/>
              <a:t>Name 2</a:t>
            </a:r>
          </a:p>
        </p:txBody>
      </p:sp>
    </p:spTree>
    <p:extLst>
      <p:ext uri="{BB962C8B-B14F-4D97-AF65-F5344CB8AC3E}">
        <p14:creationId xmlns:p14="http://schemas.microsoft.com/office/powerpoint/2010/main" val="58376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2: Simple">
    <p:spTree>
      <p:nvGrpSpPr>
        <p:cNvPr id="1" name=""/>
        <p:cNvGrpSpPr/>
        <p:nvPr/>
      </p:nvGrpSpPr>
      <p:grpSpPr>
        <a:xfrm>
          <a:off x="0" y="0"/>
          <a:ext cx="0" cy="0"/>
          <a:chOff x="0" y="0"/>
          <a:chExt cx="0" cy="0"/>
        </a:xfrm>
      </p:grpSpPr>
      <p:sp>
        <p:nvSpPr>
          <p:cNvPr id="2" name="Enter Title Here"/>
          <p:cNvSpPr>
            <a:spLocks noGrp="1"/>
          </p:cNvSpPr>
          <p:nvPr>
            <p:ph type="title"/>
          </p:nvPr>
        </p:nvSpPr>
        <p:spPr>
          <a:xfrm>
            <a:off x="838200" y="3012554"/>
            <a:ext cx="10515600" cy="1325563"/>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C1438AE9-9170-C44D-B69D-85230FA628E5}" type="datetime1">
              <a:rPr lang="en-US" smtClean="0"/>
              <a:t>7/22/2020</a:t>
            </a:fld>
            <a:endParaRPr lang="en-US"/>
          </a:p>
        </p:txBody>
      </p:sp>
      <p:pic>
        <p:nvPicPr>
          <p:cNvPr id="6" name="Picture 5" descr="California Energy Commiss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656202"/>
            <a:ext cx="1247274" cy="1096212"/>
          </a:xfrm>
          <a:prstGeom prst="rect">
            <a:avLst/>
          </a:prstGeom>
        </p:spPr>
      </p:pic>
    </p:spTree>
    <p:extLst>
      <p:ext uri="{BB962C8B-B14F-4D97-AF65-F5344CB8AC3E}">
        <p14:creationId xmlns:p14="http://schemas.microsoft.com/office/powerpoint/2010/main" val="902783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1 fram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6C4852-C69A-3C46-A74D-F2D8C6D17F46}"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610600" y="6463234"/>
            <a:ext cx="1803400" cy="365125"/>
          </a:xfrm>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793645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t: 2 frame">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C91894-EB80-6048-AAFF-32CE04FEA1F0}" type="datetime1">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151048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2 frame w/ titl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ACA14F-C253-2C4B-BB94-A112B33202D4}" type="datetime1">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5C4985-ACD0-2B4C-8981-36243250F268}" type="slidenum">
              <a:rPr lang="en-US" smtClean="0"/>
              <a:t>‹#›</a:t>
            </a:fld>
            <a:endParaRPr lang="en-US"/>
          </a:p>
        </p:txBody>
      </p:sp>
      <p:sp>
        <p:nvSpPr>
          <p:cNvPr id="11" name="Enter Title Here"/>
          <p:cNvSpPr>
            <a:spLocks noGrp="1"/>
          </p:cNvSpPr>
          <p:nvPr>
            <p:ph type="title"/>
          </p:nvPr>
        </p:nvSpPr>
        <p:spPr>
          <a:xfrm>
            <a:off x="1399822" y="237067"/>
            <a:ext cx="9953978" cy="1038840"/>
          </a:xfrm>
        </p:spPr>
        <p:txBody>
          <a:bodyPr/>
          <a:lstStyle/>
          <a:p>
            <a:r>
              <a:rPr lang="en-US"/>
              <a:t>Click to edit Master title style</a:t>
            </a:r>
          </a:p>
        </p:txBody>
      </p:sp>
    </p:spTree>
    <p:extLst>
      <p:ext uri="{BB962C8B-B14F-4D97-AF65-F5344CB8AC3E}">
        <p14:creationId xmlns:p14="http://schemas.microsoft.com/office/powerpoint/2010/main" val="1238933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Content: Figure">
    <p:spTree>
      <p:nvGrpSpPr>
        <p:cNvPr id="1" name=""/>
        <p:cNvGrpSpPr/>
        <p:nvPr/>
      </p:nvGrpSpPr>
      <p:grpSpPr>
        <a:xfrm>
          <a:off x="0" y="0"/>
          <a:ext cx="0" cy="0"/>
          <a:chOff x="0" y="0"/>
          <a:chExt cx="0" cy="0"/>
        </a:xfrm>
      </p:grpSpPr>
      <p:sp>
        <p:nvSpPr>
          <p:cNvPr id="2" name="Enter Title Here"/>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A639FC-0D0B-254C-A488-84C1053DC81E}" type="datetime1">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5C4985-ACD0-2B4C-8981-36243250F268}" type="slidenum">
              <a:rPr lang="en-US" smtClean="0"/>
              <a:t>‹#›</a:t>
            </a:fld>
            <a:endParaRPr lang="en-US"/>
          </a:p>
        </p:txBody>
      </p:sp>
    </p:spTree>
    <p:extLst>
      <p:ext uri="{BB962C8B-B14F-4D97-AF65-F5344CB8AC3E}">
        <p14:creationId xmlns:p14="http://schemas.microsoft.com/office/powerpoint/2010/main" val="755809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AEF258-FE05-9A40-ABEB-3CEFD609CF46}" type="datetime1">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09A1A5-4186-AE45-B489-8F93D826EB49}" type="slidenum">
              <a:rPr lang="en-US" smtClean="0"/>
              <a:t>‹#›</a:t>
            </a:fld>
            <a:endParaRPr lang="en-US"/>
          </a:p>
        </p:txBody>
      </p:sp>
      <p:sp>
        <p:nvSpPr>
          <p:cNvPr id="7" name="Enter Title Here"/>
          <p:cNvSpPr>
            <a:spLocks noGrp="1"/>
          </p:cNvSpPr>
          <p:nvPr>
            <p:ph type="title"/>
          </p:nvPr>
        </p:nvSpPr>
        <p:spPr>
          <a:xfrm>
            <a:off x="1399822" y="237067"/>
            <a:ext cx="9953978" cy="1038840"/>
          </a:xfrm>
        </p:spPr>
        <p:txBody>
          <a:bodyPr/>
          <a:lstStyle/>
          <a:p>
            <a:r>
              <a:rPr lang="en-US"/>
              <a:t>Click to edit Master title style</a:t>
            </a:r>
          </a:p>
        </p:txBody>
      </p:sp>
      <p:sp>
        <p:nvSpPr>
          <p:cNvPr id="8" name="Content Placeholder 2"/>
          <p:cNvSpPr>
            <a:spLocks noGrp="1"/>
          </p:cNvSpPr>
          <p:nvPr>
            <p:ph idx="1"/>
          </p:nvPr>
        </p:nvSpPr>
        <p:spPr>
          <a:xfrm>
            <a:off x="1399822" y="1825625"/>
            <a:ext cx="99539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3816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6D0696-7CCE-494F-A431-EAFE08099352}" type="datetime1">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09A1A5-4186-AE45-B489-8F93D826EB49}" type="slidenum">
              <a:rPr lang="en-US" smtClean="0"/>
              <a:t>‹#›</a:t>
            </a:fld>
            <a:endParaRPr lang="en-US"/>
          </a:p>
        </p:txBody>
      </p:sp>
      <p:sp>
        <p:nvSpPr>
          <p:cNvPr id="8"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4020734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2.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1.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34F360-0BA0-8540-B27B-28FBA28FADF7}" type="datetime1">
              <a:rPr lang="en-US" smtClean="0"/>
              <a:t>7/22/2020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2"/>
                </a:solidFill>
              </a:defRPr>
            </a:lvl1pPr>
          </a:lstStyle>
          <a:p>
            <a:fld id="{FCB12032-C4BC-1846-BCAE-83F2C463453C}" type="slidenum">
              <a:rPr lang="en-US" smtClean="0"/>
              <a:pPr/>
              <a:t>‹#›</a:t>
            </a:fld>
            <a:endParaRPr lang="en-US"/>
          </a:p>
        </p:txBody>
      </p:sp>
    </p:spTree>
    <p:extLst>
      <p:ext uri="{BB962C8B-B14F-4D97-AF65-F5344CB8AC3E}">
        <p14:creationId xmlns:p14="http://schemas.microsoft.com/office/powerpoint/2010/main" val="1442719388"/>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6" r:id="rId3"/>
  </p:sldLayoutIdLst>
  <p:hf hdr="0" ftr="0" dt="0"/>
  <p:txStyles>
    <p:titleStyle>
      <a:lvl1pPr algn="l" defTabSz="914400" rtl="0" eaLnBrk="1" latinLnBrk="0" hangingPunct="1">
        <a:lnSpc>
          <a:spcPct val="90000"/>
        </a:lnSpc>
        <a:spcBef>
          <a:spcPct val="0"/>
        </a:spcBef>
        <a:buNone/>
        <a:defRPr sz="4400" kern="1200">
          <a:solidFill>
            <a:schemeClr val="tx2">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399822" y="1825625"/>
            <a:ext cx="995397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463234"/>
            <a:ext cx="2743200" cy="365125"/>
          </a:xfrm>
          <a:prstGeom prst="rect">
            <a:avLst/>
          </a:prstGeom>
        </p:spPr>
        <p:txBody>
          <a:bodyPr vert="horz" lIns="91440" tIns="45720" rIns="91440" bIns="45720" rtlCol="0" anchor="ctr"/>
          <a:lstStyle>
            <a:lvl1pPr algn="l">
              <a:defRPr sz="1200">
                <a:solidFill>
                  <a:schemeClr val="bg1"/>
                </a:solidFill>
              </a:defRPr>
            </a:lvl1pPr>
          </a:lstStyle>
          <a:p>
            <a:fld id="{10562992-772B-3C4E-9810-F8ADBF4F57E7}" type="datetime1">
              <a:rPr lang="en-US" smtClean="0"/>
              <a:t>7/22/2020</a:t>
            </a:fld>
            <a:endParaRPr lang="en-US"/>
          </a:p>
        </p:txBody>
      </p:sp>
      <p:sp>
        <p:nvSpPr>
          <p:cNvPr id="5" name="Footer Placeholder 4"/>
          <p:cNvSpPr>
            <a:spLocks noGrp="1"/>
          </p:cNvSpPr>
          <p:nvPr>
            <p:ph type="ftr" sz="quarter" idx="3"/>
          </p:nvPr>
        </p:nvSpPr>
        <p:spPr>
          <a:xfrm>
            <a:off x="4038600" y="6463234"/>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463234"/>
            <a:ext cx="1761067" cy="365125"/>
          </a:xfrm>
          <a:prstGeom prst="rect">
            <a:avLst/>
          </a:prstGeom>
        </p:spPr>
        <p:txBody>
          <a:bodyPr vert="horz" lIns="91440" tIns="45720" rIns="91440" bIns="45720" rtlCol="0" anchor="ctr"/>
          <a:lstStyle>
            <a:lvl1pPr algn="r">
              <a:defRPr sz="1200">
                <a:solidFill>
                  <a:schemeClr val="tx2"/>
                </a:solidFill>
              </a:defRPr>
            </a:lvl1pPr>
          </a:lstStyle>
          <a:p>
            <a:fld id="{005C4985-ACD0-2B4C-8981-36243250F268}" type="slidenum">
              <a:rPr lang="en-US" smtClean="0"/>
              <a:pPr/>
              <a:t>‹#›</a:t>
            </a:fld>
            <a:endParaRPr lang="en-US"/>
          </a:p>
        </p:txBody>
      </p:sp>
      <p:pic>
        <p:nvPicPr>
          <p:cNvPr id="7" name="Picture 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28549" y="224496"/>
            <a:ext cx="827718" cy="727472"/>
          </a:xfrm>
          <a:prstGeom prst="rect">
            <a:avLst/>
          </a:prstGeom>
        </p:spPr>
      </p:pic>
    </p:spTree>
    <p:extLst>
      <p:ext uri="{BB962C8B-B14F-4D97-AF65-F5344CB8AC3E}">
        <p14:creationId xmlns:p14="http://schemas.microsoft.com/office/powerpoint/2010/main" val="1749497046"/>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Lst>
  <p:hf hdr="0" ftr="0" dt="0"/>
  <p:txStyles>
    <p:titleStyle>
      <a:lvl1pPr algn="l" defTabSz="914400" rtl="0" eaLnBrk="1" latinLnBrk="0" hangingPunct="1">
        <a:lnSpc>
          <a:spcPct val="90000"/>
        </a:lnSpc>
        <a:spcBef>
          <a:spcPct val="0"/>
        </a:spcBef>
        <a:buNone/>
        <a:defRPr sz="4400" kern="120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E695F-21E5-C242-92E6-E78B31EE7C7E}" type="datetime1">
              <a:rPr lang="en-US" smtClean="0"/>
              <a:t>7/22/2020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09A1A5-4186-AE45-B489-8F93D826EB49}" type="slidenum">
              <a:rPr lang="en-US" smtClean="0"/>
              <a:t>‹#›</a:t>
            </a:fld>
            <a:endParaRPr lang="en-US"/>
          </a:p>
        </p:txBody>
      </p:sp>
      <p:sp>
        <p:nvSpPr>
          <p:cNvPr id="7" name="Enter Title Here"/>
          <p:cNvSpPr>
            <a:spLocks noGrp="1"/>
          </p:cNvSpPr>
          <p:nvPr>
            <p:ph type="title"/>
          </p:nvPr>
        </p:nvSpPr>
        <p:spPr>
          <a:xfrm>
            <a:off x="1399822" y="237067"/>
            <a:ext cx="9953978" cy="1038840"/>
          </a:xfrm>
          <a:prstGeom prst="rect">
            <a:avLst/>
          </a:prstGeom>
        </p:spPr>
        <p:txBody>
          <a:bodyPr vert="horz" lIns="91440" tIns="45720" rIns="91440" bIns="45720" rtlCol="0" anchor="ctr">
            <a:normAutofit/>
          </a:bodyPr>
          <a:lstStyle/>
          <a:p>
            <a:r>
              <a:rPr lang="en-US"/>
              <a:t>Click to edit Master title style</a:t>
            </a:r>
          </a:p>
        </p:txBody>
      </p:sp>
      <p:sp>
        <p:nvSpPr>
          <p:cNvPr id="8" name="Text Placeholder 2"/>
          <p:cNvSpPr>
            <a:spLocks noGrp="1"/>
          </p:cNvSpPr>
          <p:nvPr>
            <p:ph type="body" idx="1"/>
          </p:nvPr>
        </p:nvSpPr>
        <p:spPr>
          <a:xfrm>
            <a:off x="1399822" y="1825625"/>
            <a:ext cx="995397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28549" y="224496"/>
            <a:ext cx="827718" cy="727472"/>
          </a:xfrm>
          <a:prstGeom prst="rect">
            <a:avLst/>
          </a:prstGeom>
        </p:spPr>
      </p:pic>
    </p:spTree>
    <p:extLst>
      <p:ext uri="{BB962C8B-B14F-4D97-AF65-F5344CB8AC3E}">
        <p14:creationId xmlns:p14="http://schemas.microsoft.com/office/powerpoint/2010/main" val="219567250"/>
      </p:ext>
    </p:extLst>
  </p:cSld>
  <p:clrMap bg1="lt1" tx1="dk1" bg2="lt2" tx2="dk2" accent1="accent1" accent2="accent2" accent3="accent3" accent4="accent4" accent5="accent5" accent6="accent6" hlink="hlink" folHlink="folHlink"/>
  <p:sldLayoutIdLst>
    <p:sldLayoutId id="2147483684" r:id="rId1"/>
    <p:sldLayoutId id="2147483686" r:id="rId2"/>
    <p:sldLayoutId id="2147483687" r:id="rId3"/>
  </p:sldLayoutIdLst>
  <p:hf hdr="0" ftr="0" dt="0"/>
  <p:txStyles>
    <p:titleStyle>
      <a:lvl1pPr algn="l" defTabSz="914400" rtl="0" eaLnBrk="1" latinLnBrk="0" hangingPunct="1">
        <a:lnSpc>
          <a:spcPct val="90000"/>
        </a:lnSpc>
        <a:spcBef>
          <a:spcPct val="0"/>
        </a:spcBef>
        <a:buNone/>
        <a:defRPr sz="4400" kern="1200">
          <a:solidFill>
            <a:schemeClr val="tx2">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024D1D3D-27CC-A740-857C-D26C679943FF}" type="datetime1">
              <a:rPr lang="en-US" smtClean="0"/>
              <a:t>7/22/2020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0CDCD1BE-76F0-964D-BEB4-4B9A284D890B}" type="slidenum">
              <a:rPr lang="en-US" smtClean="0"/>
              <a:pPr/>
              <a:t>‹#›</a:t>
            </a:fld>
            <a:endParaRPr lang="en-US"/>
          </a:p>
        </p:txBody>
      </p:sp>
    </p:spTree>
    <p:extLst>
      <p:ext uri="{BB962C8B-B14F-4D97-AF65-F5344CB8AC3E}">
        <p14:creationId xmlns:p14="http://schemas.microsoft.com/office/powerpoint/2010/main" val="1051358764"/>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7C9D11-B800-8947-A108-C2AFD56D7B11}" type="datetime1">
              <a:rPr lang="en-US" smtClean="0"/>
              <a:t>7/22/2020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0EBB6-C900-684B-B96E-D78E525ADD2C}" type="slidenum">
              <a:rPr lang="en-US" smtClean="0"/>
              <a:t>‹#›</a:t>
            </a:fld>
            <a:endParaRPr lang="en-US"/>
          </a:p>
        </p:txBody>
      </p:sp>
    </p:spTree>
    <p:extLst>
      <p:ext uri="{BB962C8B-B14F-4D97-AF65-F5344CB8AC3E}">
        <p14:creationId xmlns:p14="http://schemas.microsoft.com/office/powerpoint/2010/main" val="308076826"/>
      </p:ext>
    </p:extLst>
  </p:cSld>
  <p:clrMap bg1="lt1" tx1="dk1" bg2="lt2" tx2="dk2" accent1="accent1" accent2="accent2" accent3="accent3" accent4="accent4" accent5="accent5" accent6="accent6" hlink="hlink" folHlink="folHlink"/>
  <p:sldLayoutIdLst>
    <p:sldLayoutId id="214748368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mailto:Alexander.Lonsdale@energy.ca.gov"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C5A83-2FED-4F1C-96CE-13151CEE53C1}"/>
              </a:ext>
            </a:extLst>
          </p:cNvPr>
          <p:cNvSpPr>
            <a:spLocks noGrp="1"/>
          </p:cNvSpPr>
          <p:nvPr>
            <p:ph type="title"/>
          </p:nvPr>
        </p:nvSpPr>
        <p:spPr>
          <a:xfrm>
            <a:off x="374373" y="2321099"/>
            <a:ext cx="11088757" cy="2204517"/>
          </a:xfrm>
        </p:spPr>
        <p:txBody>
          <a:bodyPr>
            <a:normAutofit/>
          </a:bodyPr>
          <a:lstStyle/>
          <a:p>
            <a:r>
              <a:rPr lang="en-US" sz="4000"/>
              <a:t>Demand Analysis Working Group</a:t>
            </a:r>
            <a:br>
              <a:rPr lang="en-US" sz="4000"/>
            </a:br>
            <a:br>
              <a:rPr lang="en-US" sz="4000"/>
            </a:br>
            <a:r>
              <a:rPr lang="en-US" sz="4000"/>
              <a:t>Electric Vehicle Load Shape Design</a:t>
            </a:r>
          </a:p>
        </p:txBody>
      </p:sp>
      <p:sp>
        <p:nvSpPr>
          <p:cNvPr id="3" name="Text Placeholder 4">
            <a:extLst>
              <a:ext uri="{FF2B5EF4-FFF2-40B4-BE49-F238E27FC236}">
                <a16:creationId xmlns:a16="http://schemas.microsoft.com/office/drawing/2014/main" id="{B2E7FE29-DF5B-46CC-A395-5D0723AE3E26}"/>
              </a:ext>
            </a:extLst>
          </p:cNvPr>
          <p:cNvSpPr txBox="1">
            <a:spLocks/>
          </p:cNvSpPr>
          <p:nvPr/>
        </p:nvSpPr>
        <p:spPr>
          <a:xfrm>
            <a:off x="374373" y="4869152"/>
            <a:ext cx="10515600" cy="1118139"/>
          </a:xfrm>
          <a:prstGeom prst="rect">
            <a:avLst/>
          </a:prstGeom>
        </p:spPr>
        <p:txBody>
          <a:bodyPr anchor="t"/>
          <a:lstStyle>
            <a:lvl1pPr marL="228600" indent="-228600" algn="l" defTabSz="914400" rtl="0" eaLnBrk="1" latinLnBrk="0" hangingPunct="1">
              <a:lnSpc>
                <a:spcPct val="90000"/>
              </a:lnSpc>
              <a:spcBef>
                <a:spcPts val="1000"/>
              </a:spcBef>
              <a:buFont typeface="Arial"/>
              <a:buChar char="•"/>
              <a:defRPr sz="24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24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en-US" sz="1800"/>
              <a:t>Alex Lonsdale, Energy Analyst</a:t>
            </a:r>
          </a:p>
          <a:p>
            <a:pPr marL="0" indent="0">
              <a:buNone/>
            </a:pPr>
            <a:r>
              <a:rPr lang="en-US" sz="1800"/>
              <a:t>Date: 7/22/20</a:t>
            </a:r>
            <a:endParaRPr lang="en-US" sz="1800">
              <a:cs typeface="Arial"/>
            </a:endParaRPr>
          </a:p>
        </p:txBody>
      </p:sp>
    </p:spTree>
    <p:extLst>
      <p:ext uri="{BB962C8B-B14F-4D97-AF65-F5344CB8AC3E}">
        <p14:creationId xmlns:p14="http://schemas.microsoft.com/office/powerpoint/2010/main" val="3560437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D06A8-2FD3-4485-9239-864E3C37534B}"/>
              </a:ext>
            </a:extLst>
          </p:cNvPr>
          <p:cNvSpPr>
            <a:spLocks noGrp="1"/>
          </p:cNvSpPr>
          <p:nvPr>
            <p:ph type="title"/>
          </p:nvPr>
        </p:nvSpPr>
        <p:spPr>
          <a:xfrm>
            <a:off x="1399821" y="291345"/>
            <a:ext cx="10686162" cy="768681"/>
          </a:xfrm>
        </p:spPr>
        <p:txBody>
          <a:bodyPr>
            <a:normAutofit/>
          </a:bodyPr>
          <a:lstStyle/>
          <a:p>
            <a:r>
              <a:rPr lang="en-US"/>
              <a:t>Best-Case Scenario Schematic</a:t>
            </a:r>
          </a:p>
        </p:txBody>
      </p:sp>
      <p:sp>
        <p:nvSpPr>
          <p:cNvPr id="4" name="Slide Number Placeholder 3">
            <a:extLst>
              <a:ext uri="{FF2B5EF4-FFF2-40B4-BE49-F238E27FC236}">
                <a16:creationId xmlns:a16="http://schemas.microsoft.com/office/drawing/2014/main" id="{35F17377-A7DC-49C5-B698-94C3EA9AFF3D}"/>
              </a:ext>
            </a:extLst>
          </p:cNvPr>
          <p:cNvSpPr>
            <a:spLocks noGrp="1"/>
          </p:cNvSpPr>
          <p:nvPr>
            <p:ph type="sldNum" sz="quarter" idx="12"/>
          </p:nvPr>
        </p:nvSpPr>
        <p:spPr/>
        <p:txBody>
          <a:bodyPr/>
          <a:lstStyle/>
          <a:p>
            <a:fld id="{005C4985-ACD0-2B4C-8981-36243250F268}" type="slidenum">
              <a:rPr lang="en-US" smtClean="0"/>
              <a:t>10</a:t>
            </a:fld>
            <a:endParaRPr lang="en-US"/>
          </a:p>
        </p:txBody>
      </p:sp>
      <p:grpSp>
        <p:nvGrpSpPr>
          <p:cNvPr id="9" name="Group 8" descr="The best case scenario model schematic describes scenario inputs and output. Inputs to this scenario include daily charging electricity consumption, IEPR 2019 CAISO hourly demand forecast, grid emission factors, and the IEPR 2020 transportation electricity demand forecast. Model output are statewide 8760 load shapes.">
            <a:extLst>
              <a:ext uri="{FF2B5EF4-FFF2-40B4-BE49-F238E27FC236}">
                <a16:creationId xmlns:a16="http://schemas.microsoft.com/office/drawing/2014/main" id="{4EDFB729-28D4-4D12-97BF-BAF841D6B530}"/>
              </a:ext>
            </a:extLst>
          </p:cNvPr>
          <p:cNvGrpSpPr/>
          <p:nvPr/>
        </p:nvGrpSpPr>
        <p:grpSpPr>
          <a:xfrm>
            <a:off x="842513" y="1283205"/>
            <a:ext cx="10495019" cy="4972814"/>
            <a:chOff x="842513" y="1283205"/>
            <a:chExt cx="10495019" cy="4972814"/>
          </a:xfrm>
        </p:grpSpPr>
        <p:grpSp>
          <p:nvGrpSpPr>
            <p:cNvPr id="20" name="Group 19">
              <a:extLst>
                <a:ext uri="{FF2B5EF4-FFF2-40B4-BE49-F238E27FC236}">
                  <a16:creationId xmlns:a16="http://schemas.microsoft.com/office/drawing/2014/main" id="{EA306039-7F9B-42DC-80AD-92B5FB27D81D}"/>
                </a:ext>
              </a:extLst>
            </p:cNvPr>
            <p:cNvGrpSpPr/>
            <p:nvPr/>
          </p:nvGrpSpPr>
          <p:grpSpPr>
            <a:xfrm>
              <a:off x="3579712" y="1283205"/>
              <a:ext cx="7757820" cy="4972814"/>
              <a:chOff x="3579712" y="1383847"/>
              <a:chExt cx="7757820" cy="4972814"/>
            </a:xfrm>
          </p:grpSpPr>
          <p:grpSp>
            <p:nvGrpSpPr>
              <p:cNvPr id="19" name="Group 18">
                <a:extLst>
                  <a:ext uri="{FF2B5EF4-FFF2-40B4-BE49-F238E27FC236}">
                    <a16:creationId xmlns:a16="http://schemas.microsoft.com/office/drawing/2014/main" id="{7D86093F-CCE5-4384-8C6F-CB478F558DAE}"/>
                  </a:ext>
                </a:extLst>
              </p:cNvPr>
              <p:cNvGrpSpPr/>
              <p:nvPr/>
            </p:nvGrpSpPr>
            <p:grpSpPr>
              <a:xfrm>
                <a:off x="4735894" y="1383847"/>
                <a:ext cx="6601638" cy="4972814"/>
                <a:chOff x="4735894" y="1383847"/>
                <a:chExt cx="6601638" cy="4972814"/>
              </a:xfrm>
            </p:grpSpPr>
            <p:grpSp>
              <p:nvGrpSpPr>
                <p:cNvPr id="5" name="Group 4" descr="Worst-Case Scenario Modelling Schematic. The schematic illustrates which data sources will be used for the worst-case scenario. The worst case scenario data inputs includes LDV daily charge demand, IEPR 2019 CAISO hourly demand forecast, and the 2020 Transportation electricity demand forecast.">
                  <a:extLst>
                    <a:ext uri="{FF2B5EF4-FFF2-40B4-BE49-F238E27FC236}">
                      <a16:creationId xmlns:a16="http://schemas.microsoft.com/office/drawing/2014/main" id="{53B71620-3ED7-400A-B551-AE5C12DE2084}"/>
                    </a:ext>
                  </a:extLst>
                </p:cNvPr>
                <p:cNvGrpSpPr/>
                <p:nvPr/>
              </p:nvGrpSpPr>
              <p:grpSpPr>
                <a:xfrm>
                  <a:off x="4735894" y="2312972"/>
                  <a:ext cx="6601638" cy="4043689"/>
                  <a:chOff x="4752162" y="2314747"/>
                  <a:chExt cx="6601638" cy="4043689"/>
                </a:xfrm>
              </p:grpSpPr>
              <p:sp>
                <p:nvSpPr>
                  <p:cNvPr id="6" name="Rectangle 5">
                    <a:extLst>
                      <a:ext uri="{FF2B5EF4-FFF2-40B4-BE49-F238E27FC236}">
                        <a16:creationId xmlns:a16="http://schemas.microsoft.com/office/drawing/2014/main" id="{EDE35ABB-6990-4D0C-8963-1A4BA3FC6971}"/>
                      </a:ext>
                    </a:extLst>
                  </p:cNvPr>
                  <p:cNvSpPr/>
                  <p:nvPr/>
                </p:nvSpPr>
                <p:spPr>
                  <a:xfrm>
                    <a:off x="8976360" y="3433638"/>
                    <a:ext cx="2377440" cy="82296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IEPR 2020 TEDF</a:t>
                    </a:r>
                  </a:p>
                </p:txBody>
              </p:sp>
              <p:grpSp>
                <p:nvGrpSpPr>
                  <p:cNvPr id="7" name="Group 6">
                    <a:extLst>
                      <a:ext uri="{FF2B5EF4-FFF2-40B4-BE49-F238E27FC236}">
                        <a16:creationId xmlns:a16="http://schemas.microsoft.com/office/drawing/2014/main" id="{F4DB20EF-69B2-4343-ABEB-EC544C9EC9B7}"/>
                      </a:ext>
                    </a:extLst>
                  </p:cNvPr>
                  <p:cNvGrpSpPr/>
                  <p:nvPr/>
                </p:nvGrpSpPr>
                <p:grpSpPr>
                  <a:xfrm>
                    <a:off x="4752162" y="2314747"/>
                    <a:ext cx="3858438" cy="4043689"/>
                    <a:chOff x="4752162" y="2314747"/>
                    <a:chExt cx="3858438" cy="4043689"/>
                  </a:xfrm>
                </p:grpSpPr>
                <p:sp>
                  <p:nvSpPr>
                    <p:cNvPr id="8" name="Rectangle: Rounded Corners 7">
                      <a:extLst>
                        <a:ext uri="{FF2B5EF4-FFF2-40B4-BE49-F238E27FC236}">
                          <a16:creationId xmlns:a16="http://schemas.microsoft.com/office/drawing/2014/main" id="{8BCC0AD8-5740-40F4-AB6E-8F81CBF843E7}"/>
                        </a:ext>
                      </a:extLst>
                    </p:cNvPr>
                    <p:cNvSpPr/>
                    <p:nvPr/>
                  </p:nvSpPr>
                  <p:spPr>
                    <a:xfrm>
                      <a:off x="4752162" y="3301083"/>
                      <a:ext cx="2687676" cy="1033734"/>
                    </a:xfrm>
                    <a:prstGeom prst="roundRect">
                      <a:avLst/>
                    </a:pr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Best-Case Scenario</a:t>
                      </a:r>
                    </a:p>
                  </p:txBody>
                </p:sp>
                <p:sp>
                  <p:nvSpPr>
                    <p:cNvPr id="11" name="Arrow: Down 10">
                      <a:extLst>
                        <a:ext uri="{FF2B5EF4-FFF2-40B4-BE49-F238E27FC236}">
                          <a16:creationId xmlns:a16="http://schemas.microsoft.com/office/drawing/2014/main" id="{73E12791-BAA2-41AE-A36D-26E162DB5E80}"/>
                        </a:ext>
                      </a:extLst>
                    </p:cNvPr>
                    <p:cNvSpPr/>
                    <p:nvPr/>
                  </p:nvSpPr>
                  <p:spPr>
                    <a:xfrm>
                      <a:off x="5824327" y="4530955"/>
                      <a:ext cx="543339" cy="808382"/>
                    </a:xfrm>
                    <a:prstGeom prst="downArrow">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9F1A52CF-0BEA-4A8F-93D9-74ED27FAD781}"/>
                        </a:ext>
                      </a:extLst>
                    </p:cNvPr>
                    <p:cNvSpPr/>
                    <p:nvPr/>
                  </p:nvSpPr>
                  <p:spPr>
                    <a:xfrm>
                      <a:off x="5833472" y="2314747"/>
                      <a:ext cx="543339" cy="808382"/>
                    </a:xfrm>
                    <a:prstGeom prst="downArrow">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53839CE0-62B9-43FA-B965-29100FEB9D23}"/>
                        </a:ext>
                      </a:extLst>
                    </p:cNvPr>
                    <p:cNvSpPr/>
                    <p:nvPr/>
                  </p:nvSpPr>
                  <p:spPr>
                    <a:xfrm rot="5400000">
                      <a:off x="7934739" y="3390572"/>
                      <a:ext cx="543339" cy="808382"/>
                    </a:xfrm>
                    <a:prstGeom prst="down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62CD927-3080-4B96-92E2-202E019433CB}"/>
                        </a:ext>
                      </a:extLst>
                    </p:cNvPr>
                    <p:cNvSpPr/>
                    <p:nvPr/>
                  </p:nvSpPr>
                  <p:spPr>
                    <a:xfrm>
                      <a:off x="4907278" y="5535476"/>
                      <a:ext cx="2377440" cy="822960"/>
                    </a:xfrm>
                    <a:prstGeom prst="rect">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Statewide 8760 Load shapes</a:t>
                      </a:r>
                    </a:p>
                  </p:txBody>
                </p:sp>
              </p:grpSp>
            </p:grpSp>
            <p:sp>
              <p:nvSpPr>
                <p:cNvPr id="16" name="Rectangle 15">
                  <a:extLst>
                    <a:ext uri="{FF2B5EF4-FFF2-40B4-BE49-F238E27FC236}">
                      <a16:creationId xmlns:a16="http://schemas.microsoft.com/office/drawing/2014/main" id="{BA2724FB-594E-432F-8C2C-D2805BF492E8}"/>
                    </a:ext>
                  </a:extLst>
                </p:cNvPr>
                <p:cNvSpPr/>
                <p:nvPr/>
              </p:nvSpPr>
              <p:spPr>
                <a:xfrm>
                  <a:off x="4916421" y="1383847"/>
                  <a:ext cx="2377440" cy="822960"/>
                </a:xfrm>
                <a:prstGeom prst="rect">
                  <a:avLst/>
                </a:prstGeom>
                <a:gradFill>
                  <a:gsLst>
                    <a:gs pos="23000">
                      <a:schemeClr val="accent5">
                        <a:lumMod val="50000"/>
                      </a:schemeClr>
                    </a:gs>
                    <a:gs pos="39000">
                      <a:schemeClr val="accent5">
                        <a:lumMod val="50000"/>
                      </a:schemeClr>
                    </a:gs>
                    <a:gs pos="85000">
                      <a:srgbClr val="FF0000"/>
                    </a:gs>
                    <a:gs pos="72000">
                      <a:srgbClr val="C00000"/>
                    </a:gs>
                  </a:gsLst>
                  <a:lin ang="5400000" scaled="1"/>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Grid Emission Factors</a:t>
                  </a:r>
                </a:p>
              </p:txBody>
            </p:sp>
          </p:grpSp>
          <p:sp>
            <p:nvSpPr>
              <p:cNvPr id="18" name="Arrow: Down 17">
                <a:extLst>
                  <a:ext uri="{FF2B5EF4-FFF2-40B4-BE49-F238E27FC236}">
                    <a16:creationId xmlns:a16="http://schemas.microsoft.com/office/drawing/2014/main" id="{B949E74C-ADB7-48EE-918A-937CCDD74DF2}"/>
                  </a:ext>
                </a:extLst>
              </p:cNvPr>
              <p:cNvSpPr/>
              <p:nvPr/>
            </p:nvSpPr>
            <p:spPr>
              <a:xfrm rot="16200000">
                <a:off x="3712233" y="3413758"/>
                <a:ext cx="543339" cy="808382"/>
              </a:xfrm>
              <a:prstGeom prst="downArrow">
                <a:avLst/>
              </a:prstGeom>
              <a:solidFill>
                <a:schemeClr val="bg2">
                  <a:lumMod val="2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D11F4A57-9AB6-4D3E-94A2-D6E2EDA61B41}"/>
                </a:ext>
              </a:extLst>
            </p:cNvPr>
            <p:cNvGrpSpPr/>
            <p:nvPr/>
          </p:nvGrpSpPr>
          <p:grpSpPr>
            <a:xfrm>
              <a:off x="842513" y="2661841"/>
              <a:ext cx="2383191" cy="2053663"/>
              <a:chOff x="842513" y="2661841"/>
              <a:chExt cx="2383191" cy="2053663"/>
            </a:xfrm>
          </p:grpSpPr>
          <p:sp>
            <p:nvSpPr>
              <p:cNvPr id="3" name="Rectangle 2">
                <a:extLst>
                  <a:ext uri="{FF2B5EF4-FFF2-40B4-BE49-F238E27FC236}">
                    <a16:creationId xmlns:a16="http://schemas.microsoft.com/office/drawing/2014/main" id="{FB2445ED-4607-4CCF-A121-E5DE2CB1822C}"/>
                  </a:ext>
                </a:extLst>
              </p:cNvPr>
              <p:cNvSpPr/>
              <p:nvPr/>
            </p:nvSpPr>
            <p:spPr>
              <a:xfrm>
                <a:off x="848264" y="2661841"/>
                <a:ext cx="2377440" cy="822960"/>
              </a:xfrm>
              <a:prstGeom prst="rect">
                <a:avLst/>
              </a:prstGeom>
              <a:solidFill>
                <a:schemeClr val="bg2">
                  <a:lumMod val="2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 Daily Charging Electricity Consumption</a:t>
                </a:r>
              </a:p>
            </p:txBody>
          </p:sp>
          <p:sp>
            <p:nvSpPr>
              <p:cNvPr id="13" name="Rectangle 12">
                <a:extLst>
                  <a:ext uri="{FF2B5EF4-FFF2-40B4-BE49-F238E27FC236}">
                    <a16:creationId xmlns:a16="http://schemas.microsoft.com/office/drawing/2014/main" id="{720BECD3-C743-49D6-957A-4FBDDACE8AFD}"/>
                  </a:ext>
                </a:extLst>
              </p:cNvPr>
              <p:cNvSpPr/>
              <p:nvPr/>
            </p:nvSpPr>
            <p:spPr>
              <a:xfrm>
                <a:off x="842513" y="3892544"/>
                <a:ext cx="2377440" cy="822960"/>
              </a:xfrm>
              <a:prstGeom prst="rect">
                <a:avLst/>
              </a:prstGeom>
              <a:solidFill>
                <a:schemeClr val="bg2">
                  <a:lumMod val="2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a:p>
                <a:pPr algn="ctr"/>
                <a:r>
                  <a:rPr lang="en-US">
                    <a:ea typeface="+mn-lt"/>
                    <a:cs typeface="+mn-lt"/>
                  </a:rPr>
                  <a:t>IEPR 2020 CAISO Hourly Demand Forecast</a:t>
                </a:r>
                <a:endParaRPr lang="en-US"/>
              </a:p>
              <a:p>
                <a:pPr algn="ctr"/>
                <a:endParaRPr lang="en-US">
                  <a:cs typeface="Arial"/>
                </a:endParaRPr>
              </a:p>
            </p:txBody>
          </p:sp>
        </p:grpSp>
      </p:grpSp>
    </p:spTree>
    <p:extLst>
      <p:ext uri="{BB962C8B-B14F-4D97-AF65-F5344CB8AC3E}">
        <p14:creationId xmlns:p14="http://schemas.microsoft.com/office/powerpoint/2010/main" val="141345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66E819-83F1-41FB-8953-DD8B0FF5A5FC}"/>
              </a:ext>
            </a:extLst>
          </p:cNvPr>
          <p:cNvSpPr>
            <a:spLocks noGrp="1"/>
          </p:cNvSpPr>
          <p:nvPr>
            <p:ph idx="1"/>
          </p:nvPr>
        </p:nvSpPr>
        <p:spPr>
          <a:xfrm>
            <a:off x="1346813" y="1253331"/>
            <a:ext cx="9953978" cy="4351338"/>
          </a:xfrm>
        </p:spPr>
        <p:txBody>
          <a:bodyPr vert="horz" lIns="91440" tIns="45720" rIns="91440" bIns="45720" rtlCol="0" anchor="t">
            <a:normAutofit/>
          </a:bodyPr>
          <a:lstStyle/>
          <a:p>
            <a:r>
              <a:rPr lang="en-US"/>
              <a:t>Mid-Case 2030  Average Grid Emission Intensity Factors:</a:t>
            </a:r>
          </a:p>
          <a:p>
            <a:pPr marL="457200" lvl="1" indent="0">
              <a:buNone/>
            </a:pPr>
            <a:r>
              <a:rPr lang="en-US"/>
              <a:t> </a:t>
            </a:r>
            <a:r>
              <a:rPr lang="en-US" u="sng"/>
              <a:t>Units:</a:t>
            </a:r>
            <a:r>
              <a:rPr lang="en-US"/>
              <a:t> Metric Ton CO</a:t>
            </a:r>
            <a:r>
              <a:rPr lang="en-US" baseline="-25000"/>
              <a:t>2</a:t>
            </a:r>
            <a:r>
              <a:rPr lang="en-US"/>
              <a:t>/ MWh.</a:t>
            </a:r>
            <a:endParaRPr lang="en-US">
              <a:cs typeface="Arial"/>
            </a:endParaRPr>
          </a:p>
          <a:p>
            <a:pPr marL="457200" lvl="1" indent="0">
              <a:buNone/>
            </a:pPr>
            <a:endParaRPr lang="en-US"/>
          </a:p>
        </p:txBody>
      </p:sp>
      <p:sp>
        <p:nvSpPr>
          <p:cNvPr id="4" name="Slide Number Placeholder 3">
            <a:extLst>
              <a:ext uri="{FF2B5EF4-FFF2-40B4-BE49-F238E27FC236}">
                <a16:creationId xmlns:a16="http://schemas.microsoft.com/office/drawing/2014/main" id="{CDA8B922-915E-4FFC-ABBD-9843ED42AEC2}"/>
              </a:ext>
            </a:extLst>
          </p:cNvPr>
          <p:cNvSpPr>
            <a:spLocks noGrp="1"/>
          </p:cNvSpPr>
          <p:nvPr>
            <p:ph type="sldNum" sz="quarter" idx="12"/>
          </p:nvPr>
        </p:nvSpPr>
        <p:spPr/>
        <p:txBody>
          <a:bodyPr/>
          <a:lstStyle/>
          <a:p>
            <a:fld id="{005C4985-ACD0-2B4C-8981-36243250F268}" type="slidenum">
              <a:rPr lang="en-US" smtClean="0"/>
              <a:t>11</a:t>
            </a:fld>
            <a:endParaRPr lang="en-US"/>
          </a:p>
        </p:txBody>
      </p:sp>
      <p:sp>
        <p:nvSpPr>
          <p:cNvPr id="5" name="Title 1">
            <a:extLst>
              <a:ext uri="{FF2B5EF4-FFF2-40B4-BE49-F238E27FC236}">
                <a16:creationId xmlns:a16="http://schemas.microsoft.com/office/drawing/2014/main" id="{1D668A2A-6CCB-4442-AF09-18F3AE84720F}"/>
              </a:ext>
            </a:extLst>
          </p:cNvPr>
          <p:cNvSpPr>
            <a:spLocks noGrp="1"/>
          </p:cNvSpPr>
          <p:nvPr>
            <p:ph type="title"/>
          </p:nvPr>
        </p:nvSpPr>
        <p:spPr>
          <a:xfrm>
            <a:off x="1346813" y="167686"/>
            <a:ext cx="10836843" cy="1038840"/>
          </a:xfrm>
        </p:spPr>
        <p:txBody>
          <a:bodyPr>
            <a:normAutofit fontScale="90000"/>
          </a:bodyPr>
          <a:lstStyle/>
          <a:p>
            <a:r>
              <a:rPr lang="en-US"/>
              <a:t>Best-Case Scenario: Modelling Inputs</a:t>
            </a:r>
          </a:p>
        </p:txBody>
      </p:sp>
      <p:sp>
        <p:nvSpPr>
          <p:cNvPr id="7" name="TextBox 6">
            <a:extLst>
              <a:ext uri="{FF2B5EF4-FFF2-40B4-BE49-F238E27FC236}">
                <a16:creationId xmlns:a16="http://schemas.microsoft.com/office/drawing/2014/main" id="{7EA8CF50-7E3E-4EF1-984A-CD7B71F45467}"/>
              </a:ext>
            </a:extLst>
          </p:cNvPr>
          <p:cNvSpPr txBox="1"/>
          <p:nvPr/>
        </p:nvSpPr>
        <p:spPr>
          <a:xfrm>
            <a:off x="577286" y="5804875"/>
            <a:ext cx="6777671" cy="461665"/>
          </a:xfrm>
          <a:prstGeom prst="rect">
            <a:avLst/>
          </a:prstGeom>
          <a:noFill/>
        </p:spPr>
        <p:txBody>
          <a:bodyPr wrap="square" rtlCol="0">
            <a:spAutoFit/>
          </a:bodyPr>
          <a:lstStyle/>
          <a:p>
            <a:r>
              <a:rPr lang="en-US" sz="2400" b="1">
                <a:solidFill>
                  <a:schemeClr val="accent1">
                    <a:lumMod val="50000"/>
                  </a:schemeClr>
                </a:solidFill>
              </a:rPr>
              <a:t>Source:</a:t>
            </a:r>
            <a:r>
              <a:rPr lang="en-US" sz="2400">
                <a:solidFill>
                  <a:schemeClr val="accent1">
                    <a:lumMod val="50000"/>
                  </a:schemeClr>
                </a:solidFill>
              </a:rPr>
              <a:t> CEC staff, Planning and Modelling Unit.</a:t>
            </a:r>
          </a:p>
        </p:txBody>
      </p:sp>
      <p:graphicFrame>
        <p:nvGraphicFramePr>
          <p:cNvPr id="9" name="Table 8">
            <a:extLst>
              <a:ext uri="{FF2B5EF4-FFF2-40B4-BE49-F238E27FC236}">
                <a16:creationId xmlns:a16="http://schemas.microsoft.com/office/drawing/2014/main" id="{0FAA333F-A038-4EDB-98BC-741E347C0DA8}"/>
              </a:ext>
            </a:extLst>
          </p:cNvPr>
          <p:cNvGraphicFramePr>
            <a:graphicFrameLocks noGrp="1"/>
          </p:cNvGraphicFramePr>
          <p:nvPr>
            <p:extLst>
              <p:ext uri="{D42A27DB-BD31-4B8C-83A1-F6EECF244321}">
                <p14:modId xmlns:p14="http://schemas.microsoft.com/office/powerpoint/2010/main" val="1791678535"/>
              </p:ext>
            </p:extLst>
          </p:nvPr>
        </p:nvGraphicFramePr>
        <p:xfrm>
          <a:off x="1293807" y="2552308"/>
          <a:ext cx="10006975" cy="3052361"/>
        </p:xfrm>
        <a:graphic>
          <a:graphicData uri="http://schemas.openxmlformats.org/drawingml/2006/table">
            <a:tbl>
              <a:tblPr firstRow="1"/>
              <a:tblGrid>
                <a:gridCol w="400279">
                  <a:extLst>
                    <a:ext uri="{9D8B030D-6E8A-4147-A177-3AD203B41FA5}">
                      <a16:colId xmlns:a16="http://schemas.microsoft.com/office/drawing/2014/main" val="522078429"/>
                    </a:ext>
                  </a:extLst>
                </a:gridCol>
                <a:gridCol w="400279">
                  <a:extLst>
                    <a:ext uri="{9D8B030D-6E8A-4147-A177-3AD203B41FA5}">
                      <a16:colId xmlns:a16="http://schemas.microsoft.com/office/drawing/2014/main" val="3601349023"/>
                    </a:ext>
                  </a:extLst>
                </a:gridCol>
                <a:gridCol w="400279">
                  <a:extLst>
                    <a:ext uri="{9D8B030D-6E8A-4147-A177-3AD203B41FA5}">
                      <a16:colId xmlns:a16="http://schemas.microsoft.com/office/drawing/2014/main" val="210670846"/>
                    </a:ext>
                  </a:extLst>
                </a:gridCol>
                <a:gridCol w="400279">
                  <a:extLst>
                    <a:ext uri="{9D8B030D-6E8A-4147-A177-3AD203B41FA5}">
                      <a16:colId xmlns:a16="http://schemas.microsoft.com/office/drawing/2014/main" val="1718979004"/>
                    </a:ext>
                  </a:extLst>
                </a:gridCol>
                <a:gridCol w="400279">
                  <a:extLst>
                    <a:ext uri="{9D8B030D-6E8A-4147-A177-3AD203B41FA5}">
                      <a16:colId xmlns:a16="http://schemas.microsoft.com/office/drawing/2014/main" val="2659412730"/>
                    </a:ext>
                  </a:extLst>
                </a:gridCol>
                <a:gridCol w="400279">
                  <a:extLst>
                    <a:ext uri="{9D8B030D-6E8A-4147-A177-3AD203B41FA5}">
                      <a16:colId xmlns:a16="http://schemas.microsoft.com/office/drawing/2014/main" val="2553970323"/>
                    </a:ext>
                  </a:extLst>
                </a:gridCol>
                <a:gridCol w="400279">
                  <a:extLst>
                    <a:ext uri="{9D8B030D-6E8A-4147-A177-3AD203B41FA5}">
                      <a16:colId xmlns:a16="http://schemas.microsoft.com/office/drawing/2014/main" val="2198586509"/>
                    </a:ext>
                  </a:extLst>
                </a:gridCol>
                <a:gridCol w="400279">
                  <a:extLst>
                    <a:ext uri="{9D8B030D-6E8A-4147-A177-3AD203B41FA5}">
                      <a16:colId xmlns:a16="http://schemas.microsoft.com/office/drawing/2014/main" val="3293210397"/>
                    </a:ext>
                  </a:extLst>
                </a:gridCol>
                <a:gridCol w="400279">
                  <a:extLst>
                    <a:ext uri="{9D8B030D-6E8A-4147-A177-3AD203B41FA5}">
                      <a16:colId xmlns:a16="http://schemas.microsoft.com/office/drawing/2014/main" val="1769598048"/>
                    </a:ext>
                  </a:extLst>
                </a:gridCol>
                <a:gridCol w="400279">
                  <a:extLst>
                    <a:ext uri="{9D8B030D-6E8A-4147-A177-3AD203B41FA5}">
                      <a16:colId xmlns:a16="http://schemas.microsoft.com/office/drawing/2014/main" val="2258022895"/>
                    </a:ext>
                  </a:extLst>
                </a:gridCol>
                <a:gridCol w="400279">
                  <a:extLst>
                    <a:ext uri="{9D8B030D-6E8A-4147-A177-3AD203B41FA5}">
                      <a16:colId xmlns:a16="http://schemas.microsoft.com/office/drawing/2014/main" val="2746420590"/>
                    </a:ext>
                  </a:extLst>
                </a:gridCol>
                <a:gridCol w="400279">
                  <a:extLst>
                    <a:ext uri="{9D8B030D-6E8A-4147-A177-3AD203B41FA5}">
                      <a16:colId xmlns:a16="http://schemas.microsoft.com/office/drawing/2014/main" val="4010679773"/>
                    </a:ext>
                  </a:extLst>
                </a:gridCol>
                <a:gridCol w="400279">
                  <a:extLst>
                    <a:ext uri="{9D8B030D-6E8A-4147-A177-3AD203B41FA5}">
                      <a16:colId xmlns:a16="http://schemas.microsoft.com/office/drawing/2014/main" val="1808530036"/>
                    </a:ext>
                  </a:extLst>
                </a:gridCol>
                <a:gridCol w="400279">
                  <a:extLst>
                    <a:ext uri="{9D8B030D-6E8A-4147-A177-3AD203B41FA5}">
                      <a16:colId xmlns:a16="http://schemas.microsoft.com/office/drawing/2014/main" val="1409091538"/>
                    </a:ext>
                  </a:extLst>
                </a:gridCol>
                <a:gridCol w="400279">
                  <a:extLst>
                    <a:ext uri="{9D8B030D-6E8A-4147-A177-3AD203B41FA5}">
                      <a16:colId xmlns:a16="http://schemas.microsoft.com/office/drawing/2014/main" val="4273697380"/>
                    </a:ext>
                  </a:extLst>
                </a:gridCol>
                <a:gridCol w="400279">
                  <a:extLst>
                    <a:ext uri="{9D8B030D-6E8A-4147-A177-3AD203B41FA5}">
                      <a16:colId xmlns:a16="http://schemas.microsoft.com/office/drawing/2014/main" val="4243940466"/>
                    </a:ext>
                  </a:extLst>
                </a:gridCol>
                <a:gridCol w="400279">
                  <a:extLst>
                    <a:ext uri="{9D8B030D-6E8A-4147-A177-3AD203B41FA5}">
                      <a16:colId xmlns:a16="http://schemas.microsoft.com/office/drawing/2014/main" val="94927462"/>
                    </a:ext>
                  </a:extLst>
                </a:gridCol>
                <a:gridCol w="400279">
                  <a:extLst>
                    <a:ext uri="{9D8B030D-6E8A-4147-A177-3AD203B41FA5}">
                      <a16:colId xmlns:a16="http://schemas.microsoft.com/office/drawing/2014/main" val="2113127048"/>
                    </a:ext>
                  </a:extLst>
                </a:gridCol>
                <a:gridCol w="400279">
                  <a:extLst>
                    <a:ext uri="{9D8B030D-6E8A-4147-A177-3AD203B41FA5}">
                      <a16:colId xmlns:a16="http://schemas.microsoft.com/office/drawing/2014/main" val="1450746354"/>
                    </a:ext>
                  </a:extLst>
                </a:gridCol>
                <a:gridCol w="400279">
                  <a:extLst>
                    <a:ext uri="{9D8B030D-6E8A-4147-A177-3AD203B41FA5}">
                      <a16:colId xmlns:a16="http://schemas.microsoft.com/office/drawing/2014/main" val="178762059"/>
                    </a:ext>
                  </a:extLst>
                </a:gridCol>
                <a:gridCol w="400279">
                  <a:extLst>
                    <a:ext uri="{9D8B030D-6E8A-4147-A177-3AD203B41FA5}">
                      <a16:colId xmlns:a16="http://schemas.microsoft.com/office/drawing/2014/main" val="50843493"/>
                    </a:ext>
                  </a:extLst>
                </a:gridCol>
                <a:gridCol w="400279">
                  <a:extLst>
                    <a:ext uri="{9D8B030D-6E8A-4147-A177-3AD203B41FA5}">
                      <a16:colId xmlns:a16="http://schemas.microsoft.com/office/drawing/2014/main" val="3719441"/>
                    </a:ext>
                  </a:extLst>
                </a:gridCol>
                <a:gridCol w="400279">
                  <a:extLst>
                    <a:ext uri="{9D8B030D-6E8A-4147-A177-3AD203B41FA5}">
                      <a16:colId xmlns:a16="http://schemas.microsoft.com/office/drawing/2014/main" val="3392349284"/>
                    </a:ext>
                  </a:extLst>
                </a:gridCol>
                <a:gridCol w="400279">
                  <a:extLst>
                    <a:ext uri="{9D8B030D-6E8A-4147-A177-3AD203B41FA5}">
                      <a16:colId xmlns:a16="http://schemas.microsoft.com/office/drawing/2014/main" val="802873219"/>
                    </a:ext>
                  </a:extLst>
                </a:gridCol>
                <a:gridCol w="400279">
                  <a:extLst>
                    <a:ext uri="{9D8B030D-6E8A-4147-A177-3AD203B41FA5}">
                      <a16:colId xmlns:a16="http://schemas.microsoft.com/office/drawing/2014/main" val="1729645415"/>
                    </a:ext>
                  </a:extLst>
                </a:gridCol>
              </a:tblGrid>
              <a:tr h="234797">
                <a:tc>
                  <a:txBody>
                    <a:bodyPr/>
                    <a:lstStyle/>
                    <a:p>
                      <a:pPr algn="ctr" fontAlgn="b"/>
                      <a:endParaRPr lang="en-US" sz="1000" b="1" i="0" u="none" strike="noStrike">
                        <a:solidFill>
                          <a:srgbClr val="000000"/>
                        </a:solidFill>
                        <a:effectLst/>
                        <a:latin typeface="Calibri" panose="020F0502020204030204" pitchFamily="34" charset="0"/>
                      </a:endParaRP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19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20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21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22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tc>
                  <a:txBody>
                    <a:bodyPr/>
                    <a:lstStyle/>
                    <a:p>
                      <a:pPr algn="ctr" fontAlgn="b"/>
                      <a:r>
                        <a:rPr lang="en-US" sz="1000" b="1" i="0" u="none" strike="noStrike">
                          <a:solidFill>
                            <a:srgbClr val="000000"/>
                          </a:solidFill>
                          <a:effectLst/>
                          <a:latin typeface="Calibri" panose="020F0502020204030204" pitchFamily="34" charset="0"/>
                        </a:rPr>
                        <a:t>23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CE6F1"/>
                    </a:solidFill>
                  </a:tcPr>
                </a:tc>
                <a:extLst>
                  <a:ext uri="{0D108BD9-81ED-4DB2-BD59-A6C34878D82A}">
                    <a16:rowId xmlns:a16="http://schemas.microsoft.com/office/drawing/2014/main" val="4115002683"/>
                  </a:ext>
                </a:extLst>
              </a:tr>
              <a:tr h="234797">
                <a:tc>
                  <a:txBody>
                    <a:bodyPr/>
                    <a:lstStyle/>
                    <a:p>
                      <a:pPr algn="ctr" fontAlgn="b"/>
                      <a:r>
                        <a:rPr lang="en-US" sz="1000" b="1" i="0" u="none" strike="noStrike">
                          <a:solidFill>
                            <a:srgbClr val="000000"/>
                          </a:solidFill>
                          <a:effectLst/>
                          <a:latin typeface="Calibri" panose="020F0502020204030204" pitchFamily="34" charset="0"/>
                        </a:rPr>
                        <a:t>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0.186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A75"/>
                    </a:solidFill>
                  </a:tcPr>
                </a:tc>
                <a:tc>
                  <a:txBody>
                    <a:bodyPr/>
                    <a:lstStyle/>
                    <a:p>
                      <a:pPr algn="r" fontAlgn="b"/>
                      <a:r>
                        <a:rPr lang="en-US" sz="1000" b="1" i="0" u="none" strike="noStrike">
                          <a:solidFill>
                            <a:srgbClr val="000000"/>
                          </a:solidFill>
                          <a:effectLst/>
                          <a:latin typeface="Calibri" panose="020F0502020204030204" pitchFamily="34" charset="0"/>
                        </a:rPr>
                        <a:t>0.195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173"/>
                    </a:solidFill>
                  </a:tcPr>
                </a:tc>
                <a:tc>
                  <a:txBody>
                    <a:bodyPr/>
                    <a:lstStyle/>
                    <a:p>
                      <a:pPr algn="r" fontAlgn="b"/>
                      <a:r>
                        <a:rPr lang="en-US" sz="1000" b="1" i="0" u="none" strike="noStrike">
                          <a:solidFill>
                            <a:srgbClr val="000000"/>
                          </a:solidFill>
                          <a:effectLst/>
                          <a:latin typeface="Calibri" panose="020F0502020204030204" pitchFamily="34" charset="0"/>
                        </a:rPr>
                        <a:t>0.199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C72"/>
                    </a:solidFill>
                  </a:tcPr>
                </a:tc>
                <a:tc>
                  <a:txBody>
                    <a:bodyPr/>
                    <a:lstStyle/>
                    <a:p>
                      <a:pPr algn="r" fontAlgn="b"/>
                      <a:r>
                        <a:rPr lang="en-US" sz="1000" b="1" i="0" u="none" strike="noStrike">
                          <a:solidFill>
                            <a:srgbClr val="000000"/>
                          </a:solidFill>
                          <a:effectLst/>
                          <a:latin typeface="Calibri" panose="020F0502020204030204" pitchFamily="34" charset="0"/>
                        </a:rPr>
                        <a:t>0.200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B72"/>
                    </a:solidFill>
                  </a:tcPr>
                </a:tc>
                <a:tc>
                  <a:txBody>
                    <a:bodyPr/>
                    <a:lstStyle/>
                    <a:p>
                      <a:pPr algn="r" fontAlgn="b"/>
                      <a:r>
                        <a:rPr lang="en-US" sz="1000" b="1" i="0" u="none" strike="noStrike">
                          <a:solidFill>
                            <a:srgbClr val="000000"/>
                          </a:solidFill>
                          <a:effectLst/>
                          <a:latin typeface="Calibri" panose="020F0502020204030204" pitchFamily="34" charset="0"/>
                        </a:rPr>
                        <a:t>0.197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8F73"/>
                    </a:solidFill>
                  </a:tcPr>
                </a:tc>
                <a:tc>
                  <a:txBody>
                    <a:bodyPr/>
                    <a:lstStyle/>
                    <a:p>
                      <a:pPr algn="r" fontAlgn="b"/>
                      <a:r>
                        <a:rPr lang="en-US" sz="1000" b="1" i="0" u="none" strike="noStrike">
                          <a:solidFill>
                            <a:srgbClr val="000000"/>
                          </a:solidFill>
                          <a:effectLst/>
                          <a:latin typeface="Calibri" panose="020F0502020204030204" pitchFamily="34" charset="0"/>
                        </a:rPr>
                        <a:t>0.186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B75"/>
                    </a:solidFill>
                  </a:tcPr>
                </a:tc>
                <a:tc>
                  <a:txBody>
                    <a:bodyPr/>
                    <a:lstStyle/>
                    <a:p>
                      <a:pPr algn="r" fontAlgn="b"/>
                      <a:r>
                        <a:rPr lang="en-US" sz="1000" b="1" i="0" u="none" strike="noStrike">
                          <a:solidFill>
                            <a:srgbClr val="000000"/>
                          </a:solidFill>
                          <a:effectLst/>
                          <a:latin typeface="Calibri" panose="020F0502020204030204" pitchFamily="34" charset="0"/>
                        </a:rPr>
                        <a:t>0.169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F79"/>
                    </a:solidFill>
                  </a:tcPr>
                </a:tc>
                <a:tc>
                  <a:txBody>
                    <a:bodyPr/>
                    <a:lstStyle/>
                    <a:p>
                      <a:pPr algn="r" fontAlgn="b"/>
                      <a:r>
                        <a:rPr lang="en-US" sz="1000" b="1" i="0" u="none" strike="noStrike">
                          <a:solidFill>
                            <a:srgbClr val="000000"/>
                          </a:solidFill>
                          <a:effectLst/>
                          <a:latin typeface="Calibri" panose="020F0502020204030204" pitchFamily="34" charset="0"/>
                        </a:rPr>
                        <a:t>0.162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77A"/>
                    </a:solidFill>
                  </a:tcPr>
                </a:tc>
                <a:tc>
                  <a:txBody>
                    <a:bodyPr/>
                    <a:lstStyle/>
                    <a:p>
                      <a:pPr algn="r" fontAlgn="b"/>
                      <a:r>
                        <a:rPr lang="en-US" sz="1000" b="1" i="0" u="none" strike="noStrike">
                          <a:solidFill>
                            <a:srgbClr val="000000"/>
                          </a:solidFill>
                          <a:effectLst/>
                          <a:latin typeface="Calibri" panose="020F0502020204030204" pitchFamily="34" charset="0"/>
                        </a:rPr>
                        <a:t>0.127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082"/>
                    </a:solidFill>
                  </a:tcPr>
                </a:tc>
                <a:tc>
                  <a:txBody>
                    <a:bodyPr/>
                    <a:lstStyle/>
                    <a:p>
                      <a:pPr algn="r" fontAlgn="b"/>
                      <a:r>
                        <a:rPr lang="en-US" sz="1000" b="1" i="0" u="none" strike="noStrike">
                          <a:solidFill>
                            <a:srgbClr val="000000"/>
                          </a:solidFill>
                          <a:effectLst/>
                          <a:latin typeface="Calibri" panose="020F0502020204030204" pitchFamily="34" charset="0"/>
                        </a:rPr>
                        <a:t>0.079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67F"/>
                    </a:solidFill>
                  </a:tcPr>
                </a:tc>
                <a:tc>
                  <a:txBody>
                    <a:bodyPr/>
                    <a:lstStyle/>
                    <a:p>
                      <a:pPr algn="r" fontAlgn="b"/>
                      <a:r>
                        <a:rPr lang="en-US" sz="1000" b="1" i="0" u="none" strike="noStrike">
                          <a:solidFill>
                            <a:srgbClr val="000000"/>
                          </a:solidFill>
                          <a:effectLst/>
                          <a:latin typeface="Calibri" panose="020F0502020204030204" pitchFamily="34" charset="0"/>
                        </a:rPr>
                        <a:t>0.064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D7E"/>
                    </a:solidFill>
                  </a:tcPr>
                </a:tc>
                <a:tc>
                  <a:txBody>
                    <a:bodyPr/>
                    <a:lstStyle/>
                    <a:p>
                      <a:pPr algn="r" fontAlgn="b"/>
                      <a:r>
                        <a:rPr lang="en-US" sz="1000" b="1" i="0" u="none" strike="noStrike">
                          <a:solidFill>
                            <a:srgbClr val="000000"/>
                          </a:solidFill>
                          <a:effectLst/>
                          <a:latin typeface="Calibri" panose="020F0502020204030204" pitchFamily="34" charset="0"/>
                        </a:rPr>
                        <a:t>0.060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1CB7D"/>
                    </a:solidFill>
                  </a:tcPr>
                </a:tc>
                <a:tc>
                  <a:txBody>
                    <a:bodyPr/>
                    <a:lstStyle/>
                    <a:p>
                      <a:pPr algn="r" fontAlgn="b"/>
                      <a:r>
                        <a:rPr lang="en-US" sz="1000" b="1" i="0" u="none" strike="noStrike">
                          <a:solidFill>
                            <a:srgbClr val="000000"/>
                          </a:solidFill>
                          <a:effectLst/>
                          <a:latin typeface="Calibri" panose="020F0502020204030204" pitchFamily="34" charset="0"/>
                        </a:rPr>
                        <a:t>0.059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1CB7D"/>
                    </a:solidFill>
                  </a:tcPr>
                </a:tc>
                <a:tc>
                  <a:txBody>
                    <a:bodyPr/>
                    <a:lstStyle/>
                    <a:p>
                      <a:pPr algn="r" fontAlgn="b"/>
                      <a:r>
                        <a:rPr lang="en-US" sz="1000" b="1" i="0" u="none" strike="noStrike">
                          <a:solidFill>
                            <a:srgbClr val="000000"/>
                          </a:solidFill>
                          <a:effectLst/>
                          <a:latin typeface="Calibri" panose="020F0502020204030204" pitchFamily="34" charset="0"/>
                        </a:rPr>
                        <a:t>0.064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D7E"/>
                    </a:solidFill>
                  </a:tcPr>
                </a:tc>
                <a:tc>
                  <a:txBody>
                    <a:bodyPr/>
                    <a:lstStyle/>
                    <a:p>
                      <a:pPr algn="r" fontAlgn="b"/>
                      <a:r>
                        <a:rPr lang="en-US" sz="1000" b="1" i="0" u="none" strike="noStrike">
                          <a:solidFill>
                            <a:srgbClr val="000000"/>
                          </a:solidFill>
                          <a:effectLst/>
                          <a:latin typeface="Calibri" panose="020F0502020204030204" pitchFamily="34" charset="0"/>
                        </a:rPr>
                        <a:t>0.073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D27F"/>
                    </a:solidFill>
                  </a:tcPr>
                </a:tc>
                <a:tc>
                  <a:txBody>
                    <a:bodyPr/>
                    <a:lstStyle/>
                    <a:p>
                      <a:pPr algn="r" fontAlgn="b"/>
                      <a:r>
                        <a:rPr lang="en-US" sz="1000" b="1" i="0" u="none" strike="noStrike">
                          <a:solidFill>
                            <a:srgbClr val="000000"/>
                          </a:solidFill>
                          <a:effectLst/>
                          <a:latin typeface="Calibri" panose="020F0502020204030204" pitchFamily="34" charset="0"/>
                        </a:rPr>
                        <a:t>0.135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680"/>
                    </a:solidFill>
                  </a:tcPr>
                </a:tc>
                <a:tc>
                  <a:txBody>
                    <a:bodyPr/>
                    <a:lstStyle/>
                    <a:p>
                      <a:pPr algn="r" fontAlgn="b"/>
                      <a:r>
                        <a:rPr lang="en-US" sz="1000" b="1" i="0" u="none" strike="noStrike">
                          <a:solidFill>
                            <a:srgbClr val="000000"/>
                          </a:solidFill>
                          <a:effectLst/>
                          <a:latin typeface="Calibri" panose="020F0502020204030204" pitchFamily="34" charset="0"/>
                        </a:rPr>
                        <a:t>0.166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27A"/>
                    </a:solidFill>
                  </a:tcPr>
                </a:tc>
                <a:tc>
                  <a:txBody>
                    <a:bodyPr/>
                    <a:lstStyle/>
                    <a:p>
                      <a:pPr algn="r" fontAlgn="b"/>
                      <a:r>
                        <a:rPr lang="en-US" sz="1000" b="1" i="0" u="none" strike="noStrike">
                          <a:solidFill>
                            <a:srgbClr val="000000"/>
                          </a:solidFill>
                          <a:effectLst/>
                          <a:latin typeface="Calibri" panose="020F0502020204030204" pitchFamily="34" charset="0"/>
                        </a:rPr>
                        <a:t>0.145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A7E"/>
                    </a:solidFill>
                  </a:tcPr>
                </a:tc>
                <a:tc>
                  <a:txBody>
                    <a:bodyPr/>
                    <a:lstStyle/>
                    <a:p>
                      <a:pPr algn="r" fontAlgn="b"/>
                      <a:r>
                        <a:rPr lang="en-US" sz="1000" b="1" i="0" u="none" strike="noStrike">
                          <a:solidFill>
                            <a:srgbClr val="000000"/>
                          </a:solidFill>
                          <a:effectLst/>
                          <a:latin typeface="Calibri" panose="020F0502020204030204" pitchFamily="34" charset="0"/>
                        </a:rPr>
                        <a:t>0.141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F7F"/>
                    </a:solidFill>
                  </a:tcPr>
                </a:tc>
                <a:tc>
                  <a:txBody>
                    <a:bodyPr/>
                    <a:lstStyle/>
                    <a:p>
                      <a:pPr algn="r" fontAlgn="b"/>
                      <a:r>
                        <a:rPr lang="en-US" sz="1000" b="1" i="0" u="none" strike="noStrike">
                          <a:solidFill>
                            <a:srgbClr val="000000"/>
                          </a:solidFill>
                          <a:effectLst/>
                          <a:latin typeface="Calibri" panose="020F0502020204030204" pitchFamily="34" charset="0"/>
                        </a:rPr>
                        <a:t>0.146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97E"/>
                    </a:solidFill>
                  </a:tcPr>
                </a:tc>
                <a:tc>
                  <a:txBody>
                    <a:bodyPr/>
                    <a:lstStyle/>
                    <a:p>
                      <a:pPr algn="r" fontAlgn="b"/>
                      <a:r>
                        <a:rPr lang="en-US" sz="1000" b="1" i="0" u="none" strike="noStrike">
                          <a:solidFill>
                            <a:srgbClr val="000000"/>
                          </a:solidFill>
                          <a:effectLst/>
                          <a:latin typeface="Calibri" panose="020F0502020204030204" pitchFamily="34" charset="0"/>
                        </a:rPr>
                        <a:t>0.153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C27C"/>
                    </a:solidFill>
                  </a:tcPr>
                </a:tc>
                <a:tc>
                  <a:txBody>
                    <a:bodyPr/>
                    <a:lstStyle/>
                    <a:p>
                      <a:pPr algn="r" fontAlgn="b"/>
                      <a:r>
                        <a:rPr lang="en-US" sz="1000" b="1" i="0" u="none" strike="noStrike">
                          <a:solidFill>
                            <a:srgbClr val="000000"/>
                          </a:solidFill>
                          <a:effectLst/>
                          <a:latin typeface="Calibri" panose="020F0502020204030204" pitchFamily="34" charset="0"/>
                        </a:rPr>
                        <a:t>0.162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77A"/>
                    </a:solidFill>
                  </a:tcPr>
                </a:tc>
                <a:tc>
                  <a:txBody>
                    <a:bodyPr/>
                    <a:lstStyle/>
                    <a:p>
                      <a:pPr algn="r" fontAlgn="b"/>
                      <a:r>
                        <a:rPr lang="en-US" sz="1000" b="1" i="0" u="none" strike="noStrike">
                          <a:solidFill>
                            <a:srgbClr val="000000"/>
                          </a:solidFill>
                          <a:effectLst/>
                          <a:latin typeface="Calibri" panose="020F0502020204030204" pitchFamily="34" charset="0"/>
                        </a:rPr>
                        <a:t>0.174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978"/>
                    </a:solidFill>
                  </a:tcPr>
                </a:tc>
                <a:tc>
                  <a:txBody>
                    <a:bodyPr/>
                    <a:lstStyle/>
                    <a:p>
                      <a:pPr algn="r" fontAlgn="b"/>
                      <a:r>
                        <a:rPr lang="en-US" sz="1000" b="1" i="0" u="none" strike="noStrike">
                          <a:solidFill>
                            <a:srgbClr val="000000"/>
                          </a:solidFill>
                          <a:effectLst/>
                          <a:latin typeface="Calibri" panose="020F0502020204030204" pitchFamily="34" charset="0"/>
                        </a:rPr>
                        <a:t>0.181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176"/>
                    </a:solidFill>
                  </a:tcPr>
                </a:tc>
                <a:extLst>
                  <a:ext uri="{0D108BD9-81ED-4DB2-BD59-A6C34878D82A}">
                    <a16:rowId xmlns:a16="http://schemas.microsoft.com/office/drawing/2014/main" val="3779742393"/>
                  </a:ext>
                </a:extLst>
              </a:tr>
              <a:tr h="234797">
                <a:tc>
                  <a:txBody>
                    <a:bodyPr/>
                    <a:lstStyle/>
                    <a:p>
                      <a:pPr algn="ctr" fontAlgn="b"/>
                      <a:r>
                        <a:rPr lang="en-US" sz="1000" b="1" i="0" u="none" strike="noStrike">
                          <a:solidFill>
                            <a:srgbClr val="000000"/>
                          </a:solidFill>
                          <a:effectLst/>
                          <a:latin typeface="Calibri" panose="020F0502020204030204" pitchFamily="34" charset="0"/>
                        </a:rPr>
                        <a:t>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0.159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A7B"/>
                    </a:solidFill>
                  </a:tcPr>
                </a:tc>
                <a:tc>
                  <a:txBody>
                    <a:bodyPr/>
                    <a:lstStyle/>
                    <a:p>
                      <a:pPr algn="r" fontAlgn="b"/>
                      <a:r>
                        <a:rPr lang="en-US" sz="1000" b="1" i="0" u="none" strike="noStrike">
                          <a:solidFill>
                            <a:srgbClr val="000000"/>
                          </a:solidFill>
                          <a:effectLst/>
                          <a:latin typeface="Calibri" panose="020F0502020204030204" pitchFamily="34" charset="0"/>
                        </a:rPr>
                        <a:t>0.166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279"/>
                    </a:solidFill>
                  </a:tcPr>
                </a:tc>
                <a:tc>
                  <a:txBody>
                    <a:bodyPr/>
                    <a:lstStyle/>
                    <a:p>
                      <a:pPr algn="r" fontAlgn="b"/>
                      <a:r>
                        <a:rPr lang="en-US" sz="1000" b="1" i="0" u="none" strike="noStrike">
                          <a:solidFill>
                            <a:srgbClr val="000000"/>
                          </a:solidFill>
                          <a:effectLst/>
                          <a:latin typeface="Calibri" panose="020F0502020204030204" pitchFamily="34" charset="0"/>
                        </a:rPr>
                        <a:t>0.172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C78"/>
                    </a:solidFill>
                  </a:tcPr>
                </a:tc>
                <a:tc>
                  <a:txBody>
                    <a:bodyPr/>
                    <a:lstStyle/>
                    <a:p>
                      <a:pPr algn="r" fontAlgn="b"/>
                      <a:r>
                        <a:rPr lang="en-US" sz="1000" b="1" i="0" u="none" strike="noStrike">
                          <a:solidFill>
                            <a:srgbClr val="000000"/>
                          </a:solidFill>
                          <a:effectLst/>
                          <a:latin typeface="Calibri" panose="020F0502020204030204" pitchFamily="34" charset="0"/>
                        </a:rPr>
                        <a:t>0.172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B78"/>
                    </a:solidFill>
                  </a:tcPr>
                </a:tc>
                <a:tc>
                  <a:txBody>
                    <a:bodyPr/>
                    <a:lstStyle/>
                    <a:p>
                      <a:pPr algn="r" fontAlgn="b"/>
                      <a:r>
                        <a:rPr lang="en-US" sz="1000" b="1" i="0" u="none" strike="noStrike">
                          <a:solidFill>
                            <a:srgbClr val="000000"/>
                          </a:solidFill>
                          <a:effectLst/>
                          <a:latin typeface="Calibri" panose="020F0502020204030204" pitchFamily="34" charset="0"/>
                        </a:rPr>
                        <a:t>0.168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079"/>
                    </a:solidFill>
                  </a:tcPr>
                </a:tc>
                <a:tc>
                  <a:txBody>
                    <a:bodyPr/>
                    <a:lstStyle/>
                    <a:p>
                      <a:pPr algn="r" fontAlgn="b"/>
                      <a:r>
                        <a:rPr lang="en-US" sz="1000" b="1" i="0" u="none" strike="noStrike">
                          <a:solidFill>
                            <a:srgbClr val="000000"/>
                          </a:solidFill>
                          <a:effectLst/>
                          <a:latin typeface="Calibri" panose="020F0502020204030204" pitchFamily="34" charset="0"/>
                        </a:rPr>
                        <a:t>0.156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D7C"/>
                    </a:solidFill>
                  </a:tcPr>
                </a:tc>
                <a:tc>
                  <a:txBody>
                    <a:bodyPr/>
                    <a:lstStyle/>
                    <a:p>
                      <a:pPr algn="r" fontAlgn="b"/>
                      <a:r>
                        <a:rPr lang="en-US" sz="1000" b="1" i="0" u="none" strike="noStrike">
                          <a:solidFill>
                            <a:srgbClr val="000000"/>
                          </a:solidFill>
                          <a:effectLst/>
                          <a:latin typeface="Calibri" panose="020F0502020204030204" pitchFamily="34" charset="0"/>
                        </a:rPr>
                        <a:t>0.142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E7F"/>
                    </a:solidFill>
                  </a:tcPr>
                </a:tc>
                <a:tc>
                  <a:txBody>
                    <a:bodyPr/>
                    <a:lstStyle/>
                    <a:p>
                      <a:pPr algn="r" fontAlgn="b"/>
                      <a:r>
                        <a:rPr lang="en-US" sz="1000" b="1" i="0" u="none" strike="noStrike">
                          <a:solidFill>
                            <a:srgbClr val="000000"/>
                          </a:solidFill>
                          <a:effectLst/>
                          <a:latin typeface="Calibri" panose="020F0502020204030204" pitchFamily="34" charset="0"/>
                        </a:rPr>
                        <a:t>0.136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580"/>
                    </a:solidFill>
                  </a:tcPr>
                </a:tc>
                <a:tc>
                  <a:txBody>
                    <a:bodyPr/>
                    <a:lstStyle/>
                    <a:p>
                      <a:pPr algn="r" fontAlgn="b"/>
                      <a:r>
                        <a:rPr lang="en-US" sz="1000" b="1" i="0" u="none" strike="noStrike">
                          <a:solidFill>
                            <a:srgbClr val="000000"/>
                          </a:solidFill>
                          <a:effectLst/>
                          <a:latin typeface="Calibri" panose="020F0502020204030204" pitchFamily="34" charset="0"/>
                        </a:rPr>
                        <a:t>0.080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67F"/>
                    </a:solidFill>
                  </a:tcPr>
                </a:tc>
                <a:tc>
                  <a:txBody>
                    <a:bodyPr/>
                    <a:lstStyle/>
                    <a:p>
                      <a:pPr algn="r" fontAlgn="b"/>
                      <a:r>
                        <a:rPr lang="en-US" sz="1000" b="1" i="0" u="none" strike="noStrike">
                          <a:solidFill>
                            <a:srgbClr val="000000"/>
                          </a:solidFill>
                          <a:effectLst/>
                          <a:latin typeface="Calibri" panose="020F0502020204030204" pitchFamily="34" charset="0"/>
                        </a:rPr>
                        <a:t>0.050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EC57C"/>
                    </a:solidFill>
                  </a:tcPr>
                </a:tc>
                <a:tc>
                  <a:txBody>
                    <a:bodyPr/>
                    <a:lstStyle/>
                    <a:p>
                      <a:pPr algn="r" fontAlgn="b"/>
                      <a:r>
                        <a:rPr lang="en-US" sz="1000" b="1" i="0" u="none" strike="noStrike">
                          <a:solidFill>
                            <a:srgbClr val="000000"/>
                          </a:solidFill>
                          <a:effectLst/>
                          <a:latin typeface="Calibri" panose="020F0502020204030204" pitchFamily="34" charset="0"/>
                        </a:rPr>
                        <a:t>0.043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C17B"/>
                    </a:solidFill>
                  </a:tcPr>
                </a:tc>
                <a:tc>
                  <a:txBody>
                    <a:bodyPr/>
                    <a:lstStyle/>
                    <a:p>
                      <a:pPr algn="r" fontAlgn="b"/>
                      <a:r>
                        <a:rPr lang="en-US" sz="1000" b="1" i="0" u="none" strike="noStrike">
                          <a:solidFill>
                            <a:srgbClr val="000000"/>
                          </a:solidFill>
                          <a:effectLst/>
                          <a:latin typeface="Calibri" panose="020F0502020204030204" pitchFamily="34" charset="0"/>
                        </a:rPr>
                        <a:t>0.041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DC17B"/>
                    </a:solidFill>
                  </a:tcPr>
                </a:tc>
                <a:tc>
                  <a:txBody>
                    <a:bodyPr/>
                    <a:lstStyle/>
                    <a:p>
                      <a:pPr algn="r" fontAlgn="b"/>
                      <a:r>
                        <a:rPr lang="en-US" sz="1000" b="1" i="0" u="none" strike="noStrike">
                          <a:solidFill>
                            <a:srgbClr val="000000"/>
                          </a:solidFill>
                          <a:effectLst/>
                          <a:latin typeface="Calibri" panose="020F0502020204030204" pitchFamily="34" charset="0"/>
                        </a:rPr>
                        <a:t>0.041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DC17B"/>
                    </a:solidFill>
                  </a:tcPr>
                </a:tc>
                <a:tc>
                  <a:txBody>
                    <a:bodyPr/>
                    <a:lstStyle/>
                    <a:p>
                      <a:pPr algn="r" fontAlgn="b"/>
                      <a:r>
                        <a:rPr lang="en-US" sz="1000" b="1" i="0" u="none" strike="noStrike">
                          <a:solidFill>
                            <a:srgbClr val="000000"/>
                          </a:solidFill>
                          <a:effectLst/>
                          <a:latin typeface="Calibri" panose="020F0502020204030204" pitchFamily="34" charset="0"/>
                        </a:rPr>
                        <a:t>0.042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FC17B"/>
                    </a:solidFill>
                  </a:tcPr>
                </a:tc>
                <a:tc>
                  <a:txBody>
                    <a:bodyPr/>
                    <a:lstStyle/>
                    <a:p>
                      <a:pPr algn="r" fontAlgn="b"/>
                      <a:r>
                        <a:rPr lang="en-US" sz="1000" b="1" i="0" u="none" strike="noStrike">
                          <a:solidFill>
                            <a:srgbClr val="000000"/>
                          </a:solidFill>
                          <a:effectLst/>
                          <a:latin typeface="Calibri" panose="020F0502020204030204" pitchFamily="34" charset="0"/>
                        </a:rPr>
                        <a:t>0.046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C47C"/>
                    </a:solidFill>
                  </a:tcPr>
                </a:tc>
                <a:tc>
                  <a:txBody>
                    <a:bodyPr/>
                    <a:lstStyle/>
                    <a:p>
                      <a:pPr algn="r" fontAlgn="b"/>
                      <a:r>
                        <a:rPr lang="en-US" sz="1000" b="1" i="0" u="none" strike="noStrike">
                          <a:solidFill>
                            <a:srgbClr val="000000"/>
                          </a:solidFill>
                          <a:effectLst/>
                          <a:latin typeface="Calibri" panose="020F0502020204030204" pitchFamily="34" charset="0"/>
                        </a:rPr>
                        <a:t>0.070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4D17E"/>
                    </a:solidFill>
                  </a:tcPr>
                </a:tc>
                <a:tc>
                  <a:txBody>
                    <a:bodyPr/>
                    <a:lstStyle/>
                    <a:p>
                      <a:pPr algn="r" fontAlgn="b"/>
                      <a:r>
                        <a:rPr lang="en-US" sz="1000" b="1" i="0" u="none" strike="noStrike">
                          <a:solidFill>
                            <a:srgbClr val="000000"/>
                          </a:solidFill>
                          <a:effectLst/>
                          <a:latin typeface="Calibri" panose="020F0502020204030204" pitchFamily="34" charset="0"/>
                        </a:rPr>
                        <a:t>0.140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17F"/>
                    </a:solidFill>
                  </a:tcPr>
                </a:tc>
                <a:tc>
                  <a:txBody>
                    <a:bodyPr/>
                    <a:lstStyle/>
                    <a:p>
                      <a:pPr algn="r" fontAlgn="b"/>
                      <a:r>
                        <a:rPr lang="en-US" sz="1000" b="1" i="0" u="none" strike="noStrike">
                          <a:solidFill>
                            <a:srgbClr val="000000"/>
                          </a:solidFill>
                          <a:effectLst/>
                          <a:latin typeface="Calibri" panose="020F0502020204030204" pitchFamily="34" charset="0"/>
                        </a:rPr>
                        <a:t>0.130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C81"/>
                    </a:solidFill>
                  </a:tcPr>
                </a:tc>
                <a:tc>
                  <a:txBody>
                    <a:bodyPr/>
                    <a:lstStyle/>
                    <a:p>
                      <a:pPr algn="r" fontAlgn="b"/>
                      <a:r>
                        <a:rPr lang="en-US" sz="1000" b="1" i="0" u="none" strike="noStrike">
                          <a:solidFill>
                            <a:srgbClr val="000000"/>
                          </a:solidFill>
                          <a:effectLst/>
                          <a:latin typeface="Calibri" panose="020F0502020204030204" pitchFamily="34" charset="0"/>
                        </a:rPr>
                        <a:t>0.119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984"/>
                    </a:solidFill>
                  </a:tcPr>
                </a:tc>
                <a:tc>
                  <a:txBody>
                    <a:bodyPr/>
                    <a:lstStyle/>
                    <a:p>
                      <a:pPr algn="r" fontAlgn="b"/>
                      <a:r>
                        <a:rPr lang="en-US" sz="1000" b="1" i="0" u="none" strike="noStrike">
                          <a:solidFill>
                            <a:srgbClr val="000000"/>
                          </a:solidFill>
                          <a:effectLst/>
                          <a:latin typeface="Calibri" panose="020F0502020204030204" pitchFamily="34" charset="0"/>
                        </a:rPr>
                        <a:t>0.122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583"/>
                    </a:solidFill>
                  </a:tcPr>
                </a:tc>
                <a:tc>
                  <a:txBody>
                    <a:bodyPr/>
                    <a:lstStyle/>
                    <a:p>
                      <a:pPr algn="r" fontAlgn="b"/>
                      <a:r>
                        <a:rPr lang="en-US" sz="1000" b="1" i="0" u="none" strike="noStrike">
                          <a:solidFill>
                            <a:srgbClr val="000000"/>
                          </a:solidFill>
                          <a:effectLst/>
                          <a:latin typeface="Calibri" panose="020F0502020204030204" pitchFamily="34" charset="0"/>
                        </a:rPr>
                        <a:t>0.129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82"/>
                    </a:solidFill>
                  </a:tcPr>
                </a:tc>
                <a:tc>
                  <a:txBody>
                    <a:bodyPr/>
                    <a:lstStyle/>
                    <a:p>
                      <a:pPr algn="r" fontAlgn="b"/>
                      <a:r>
                        <a:rPr lang="en-US" sz="1000" b="1" i="0" u="none" strike="noStrike">
                          <a:solidFill>
                            <a:srgbClr val="000000"/>
                          </a:solidFill>
                          <a:effectLst/>
                          <a:latin typeface="Calibri" panose="020F0502020204030204" pitchFamily="34" charset="0"/>
                        </a:rPr>
                        <a:t>0.136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480"/>
                    </a:solidFill>
                  </a:tcPr>
                </a:tc>
                <a:tc>
                  <a:txBody>
                    <a:bodyPr/>
                    <a:lstStyle/>
                    <a:p>
                      <a:pPr algn="r" fontAlgn="b"/>
                      <a:r>
                        <a:rPr lang="en-US" sz="1000" b="1" i="0" u="none" strike="noStrike">
                          <a:solidFill>
                            <a:srgbClr val="000000"/>
                          </a:solidFill>
                          <a:effectLst/>
                          <a:latin typeface="Calibri" panose="020F0502020204030204" pitchFamily="34" charset="0"/>
                        </a:rPr>
                        <a:t>0.147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87E"/>
                    </a:solidFill>
                  </a:tcPr>
                </a:tc>
                <a:tc>
                  <a:txBody>
                    <a:bodyPr/>
                    <a:lstStyle/>
                    <a:p>
                      <a:pPr algn="r" fontAlgn="b"/>
                      <a:r>
                        <a:rPr lang="en-US" sz="1000" b="1" i="0" u="none" strike="noStrike">
                          <a:solidFill>
                            <a:srgbClr val="000000"/>
                          </a:solidFill>
                          <a:effectLst/>
                          <a:latin typeface="Calibri" panose="020F0502020204030204" pitchFamily="34" charset="0"/>
                        </a:rPr>
                        <a:t>0.153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C17C"/>
                    </a:solidFill>
                  </a:tcPr>
                </a:tc>
                <a:extLst>
                  <a:ext uri="{0D108BD9-81ED-4DB2-BD59-A6C34878D82A}">
                    <a16:rowId xmlns:a16="http://schemas.microsoft.com/office/drawing/2014/main" val="4143392308"/>
                  </a:ext>
                </a:extLst>
              </a:tr>
              <a:tr h="234797">
                <a:tc>
                  <a:txBody>
                    <a:bodyPr/>
                    <a:lstStyle/>
                    <a:p>
                      <a:pPr algn="ctr" fontAlgn="b"/>
                      <a:r>
                        <a:rPr lang="en-US" sz="1000" b="1" i="0" u="none" strike="noStrike">
                          <a:solidFill>
                            <a:srgbClr val="000000"/>
                          </a:solidFill>
                          <a:effectLst/>
                          <a:latin typeface="Calibri" panose="020F0502020204030204" pitchFamily="34" charset="0"/>
                        </a:rPr>
                        <a:t>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0.138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280"/>
                    </a:solidFill>
                  </a:tcPr>
                </a:tc>
                <a:tc>
                  <a:txBody>
                    <a:bodyPr/>
                    <a:lstStyle/>
                    <a:p>
                      <a:pPr algn="r" fontAlgn="b"/>
                      <a:r>
                        <a:rPr lang="en-US" sz="1000" b="1" i="0" u="none" strike="noStrike">
                          <a:solidFill>
                            <a:srgbClr val="000000"/>
                          </a:solidFill>
                          <a:effectLst/>
                          <a:latin typeface="Calibri" panose="020F0502020204030204" pitchFamily="34" charset="0"/>
                        </a:rPr>
                        <a:t>0.145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B7E"/>
                    </a:solidFill>
                  </a:tcPr>
                </a:tc>
                <a:tc>
                  <a:txBody>
                    <a:bodyPr/>
                    <a:lstStyle/>
                    <a:p>
                      <a:pPr algn="r" fontAlgn="b"/>
                      <a:r>
                        <a:rPr lang="en-US" sz="1000" b="1" i="0" u="none" strike="noStrike">
                          <a:solidFill>
                            <a:srgbClr val="000000"/>
                          </a:solidFill>
                          <a:effectLst/>
                          <a:latin typeface="Calibri" panose="020F0502020204030204" pitchFamily="34" charset="0"/>
                        </a:rPr>
                        <a:t>0.148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77D"/>
                    </a:solidFill>
                  </a:tcPr>
                </a:tc>
                <a:tc>
                  <a:txBody>
                    <a:bodyPr/>
                    <a:lstStyle/>
                    <a:p>
                      <a:pPr algn="r" fontAlgn="b"/>
                      <a:r>
                        <a:rPr lang="en-US" sz="1000" b="1" i="0" u="none" strike="noStrike">
                          <a:solidFill>
                            <a:srgbClr val="000000"/>
                          </a:solidFill>
                          <a:effectLst/>
                          <a:latin typeface="Calibri" panose="020F0502020204030204" pitchFamily="34" charset="0"/>
                        </a:rPr>
                        <a:t>0.146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97E"/>
                    </a:solidFill>
                  </a:tcPr>
                </a:tc>
                <a:tc>
                  <a:txBody>
                    <a:bodyPr/>
                    <a:lstStyle/>
                    <a:p>
                      <a:pPr algn="r" fontAlgn="b"/>
                      <a:r>
                        <a:rPr lang="en-US" sz="1000" b="1" i="0" u="none" strike="noStrike">
                          <a:solidFill>
                            <a:srgbClr val="000000"/>
                          </a:solidFill>
                          <a:effectLst/>
                          <a:latin typeface="Calibri" panose="020F0502020204030204" pitchFamily="34" charset="0"/>
                        </a:rPr>
                        <a:t>0.139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280"/>
                    </a:solidFill>
                  </a:tcPr>
                </a:tc>
                <a:tc>
                  <a:txBody>
                    <a:bodyPr/>
                    <a:lstStyle/>
                    <a:p>
                      <a:pPr algn="r" fontAlgn="b"/>
                      <a:r>
                        <a:rPr lang="en-US" sz="1000" b="1" i="0" u="none" strike="noStrike">
                          <a:solidFill>
                            <a:srgbClr val="000000"/>
                          </a:solidFill>
                          <a:effectLst/>
                          <a:latin typeface="Calibri" panose="020F0502020204030204" pitchFamily="34" charset="0"/>
                        </a:rPr>
                        <a:t>0.124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383"/>
                    </a:solidFill>
                  </a:tcPr>
                </a:tc>
                <a:tc>
                  <a:txBody>
                    <a:bodyPr/>
                    <a:lstStyle/>
                    <a:p>
                      <a:pPr algn="r" fontAlgn="b"/>
                      <a:r>
                        <a:rPr lang="en-US" sz="1000" b="1" i="0" u="none" strike="noStrike">
                          <a:solidFill>
                            <a:srgbClr val="000000"/>
                          </a:solidFill>
                          <a:effectLst/>
                          <a:latin typeface="Calibri" panose="020F0502020204030204" pitchFamily="34" charset="0"/>
                        </a:rPr>
                        <a:t>0.117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A84"/>
                    </a:solidFill>
                  </a:tcPr>
                </a:tc>
                <a:tc>
                  <a:txBody>
                    <a:bodyPr/>
                    <a:lstStyle/>
                    <a:p>
                      <a:pPr algn="r" fontAlgn="b"/>
                      <a:r>
                        <a:rPr lang="en-US" sz="1000" b="1" i="0" u="none" strike="noStrike">
                          <a:solidFill>
                            <a:srgbClr val="000000"/>
                          </a:solidFill>
                          <a:effectLst/>
                          <a:latin typeface="Calibri" panose="020F0502020204030204" pitchFamily="34" charset="0"/>
                        </a:rPr>
                        <a:t>0.120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784"/>
                    </a:solidFill>
                  </a:tcPr>
                </a:tc>
                <a:tc>
                  <a:txBody>
                    <a:bodyPr/>
                    <a:lstStyle/>
                    <a:p>
                      <a:pPr algn="r" fontAlgn="b"/>
                      <a:r>
                        <a:rPr lang="en-US" sz="1000" b="1" i="0" u="none" strike="noStrike">
                          <a:solidFill>
                            <a:srgbClr val="000000"/>
                          </a:solidFill>
                          <a:effectLst/>
                          <a:latin typeface="Calibri" panose="020F0502020204030204" pitchFamily="34" charset="0"/>
                        </a:rPr>
                        <a:t>0.073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BD27F"/>
                    </a:solidFill>
                  </a:tcPr>
                </a:tc>
                <a:tc>
                  <a:txBody>
                    <a:bodyPr/>
                    <a:lstStyle/>
                    <a:p>
                      <a:pPr algn="r" fontAlgn="b"/>
                      <a:r>
                        <a:rPr lang="en-US" sz="1000" b="1" i="0" u="none" strike="noStrike">
                          <a:solidFill>
                            <a:srgbClr val="000000"/>
                          </a:solidFill>
                          <a:effectLst/>
                          <a:latin typeface="Calibri" panose="020F0502020204030204" pitchFamily="34" charset="0"/>
                        </a:rPr>
                        <a:t>0.045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5C37C"/>
                    </a:solidFill>
                  </a:tcPr>
                </a:tc>
                <a:tc>
                  <a:txBody>
                    <a:bodyPr/>
                    <a:lstStyle/>
                    <a:p>
                      <a:pPr algn="r" fontAlgn="b"/>
                      <a:r>
                        <a:rPr lang="en-US" sz="1000" b="1" i="0" u="none" strike="noStrike">
                          <a:solidFill>
                            <a:srgbClr val="000000"/>
                          </a:solidFill>
                          <a:effectLst/>
                          <a:latin typeface="Calibri" panose="020F0502020204030204" pitchFamily="34" charset="0"/>
                        </a:rPr>
                        <a:t>0.040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AC07B"/>
                    </a:solidFill>
                  </a:tcPr>
                </a:tc>
                <a:tc>
                  <a:txBody>
                    <a:bodyPr/>
                    <a:lstStyle/>
                    <a:p>
                      <a:pPr algn="r" fontAlgn="b"/>
                      <a:r>
                        <a:rPr lang="en-US" sz="1000" b="1" i="0" u="none" strike="noStrike">
                          <a:solidFill>
                            <a:srgbClr val="000000"/>
                          </a:solidFill>
                          <a:effectLst/>
                          <a:latin typeface="Calibri" panose="020F0502020204030204" pitchFamily="34" charset="0"/>
                        </a:rPr>
                        <a:t>0.039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BF7B"/>
                    </a:solidFill>
                  </a:tcPr>
                </a:tc>
                <a:tc>
                  <a:txBody>
                    <a:bodyPr/>
                    <a:lstStyle/>
                    <a:p>
                      <a:pPr algn="r" fontAlgn="b"/>
                      <a:r>
                        <a:rPr lang="en-US" sz="1000" b="1" i="0" u="none" strike="noStrike">
                          <a:solidFill>
                            <a:srgbClr val="000000"/>
                          </a:solidFill>
                          <a:effectLst/>
                          <a:latin typeface="Calibri" panose="020F0502020204030204" pitchFamily="34" charset="0"/>
                        </a:rPr>
                        <a:t>0.039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BF7B"/>
                    </a:solidFill>
                  </a:tcPr>
                </a:tc>
                <a:tc>
                  <a:txBody>
                    <a:bodyPr/>
                    <a:lstStyle/>
                    <a:p>
                      <a:pPr algn="r" fontAlgn="b"/>
                      <a:r>
                        <a:rPr lang="en-US" sz="1000" b="1" i="0" u="none" strike="noStrike">
                          <a:solidFill>
                            <a:srgbClr val="000000"/>
                          </a:solidFill>
                          <a:effectLst/>
                          <a:latin typeface="Calibri" panose="020F0502020204030204" pitchFamily="34" charset="0"/>
                        </a:rPr>
                        <a:t>0.039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9BF7B"/>
                    </a:solidFill>
                  </a:tcPr>
                </a:tc>
                <a:tc>
                  <a:txBody>
                    <a:bodyPr/>
                    <a:lstStyle/>
                    <a:p>
                      <a:pPr algn="r" fontAlgn="b"/>
                      <a:r>
                        <a:rPr lang="en-US" sz="1000" b="1" i="0" u="none" strike="noStrike">
                          <a:solidFill>
                            <a:srgbClr val="000000"/>
                          </a:solidFill>
                          <a:effectLst/>
                          <a:latin typeface="Calibri" panose="020F0502020204030204" pitchFamily="34" charset="0"/>
                        </a:rPr>
                        <a:t>0.040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BC07B"/>
                    </a:solidFill>
                  </a:tcPr>
                </a:tc>
                <a:tc>
                  <a:txBody>
                    <a:bodyPr/>
                    <a:lstStyle/>
                    <a:p>
                      <a:pPr algn="r" fontAlgn="b"/>
                      <a:r>
                        <a:rPr lang="en-US" sz="1000" b="1" i="0" u="none" strike="noStrike">
                          <a:solidFill>
                            <a:srgbClr val="000000"/>
                          </a:solidFill>
                          <a:effectLst/>
                          <a:latin typeface="Calibri" panose="020F0502020204030204" pitchFamily="34" charset="0"/>
                        </a:rPr>
                        <a:t>0.043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C27B"/>
                    </a:solidFill>
                  </a:tcPr>
                </a:tc>
                <a:tc>
                  <a:txBody>
                    <a:bodyPr/>
                    <a:lstStyle/>
                    <a:p>
                      <a:pPr algn="r" fontAlgn="b"/>
                      <a:r>
                        <a:rPr lang="en-US" sz="1000" b="1" i="0" u="none" strike="noStrike">
                          <a:solidFill>
                            <a:srgbClr val="000000"/>
                          </a:solidFill>
                          <a:effectLst/>
                          <a:latin typeface="Calibri" panose="020F0502020204030204" pitchFamily="34" charset="0"/>
                        </a:rPr>
                        <a:t>0.080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8D67F"/>
                    </a:solidFill>
                  </a:tcPr>
                </a:tc>
                <a:tc>
                  <a:txBody>
                    <a:bodyPr/>
                    <a:lstStyle/>
                    <a:p>
                      <a:pPr algn="r" fontAlgn="b"/>
                      <a:r>
                        <a:rPr lang="en-US" sz="1000" b="1" i="0" u="none" strike="noStrike">
                          <a:solidFill>
                            <a:srgbClr val="000000"/>
                          </a:solidFill>
                          <a:effectLst/>
                          <a:latin typeface="Calibri" panose="020F0502020204030204" pitchFamily="34" charset="0"/>
                        </a:rPr>
                        <a:t>0.110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E783"/>
                    </a:solidFill>
                  </a:tcPr>
                </a:tc>
                <a:tc>
                  <a:txBody>
                    <a:bodyPr/>
                    <a:lstStyle/>
                    <a:p>
                      <a:pPr algn="r" fontAlgn="b"/>
                      <a:r>
                        <a:rPr lang="en-US" sz="1000" b="1" i="0" u="none" strike="noStrike">
                          <a:solidFill>
                            <a:srgbClr val="000000"/>
                          </a:solidFill>
                          <a:effectLst/>
                          <a:latin typeface="Calibri" panose="020F0502020204030204" pitchFamily="34" charset="0"/>
                        </a:rPr>
                        <a:t>0.097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E081"/>
                    </a:solidFill>
                  </a:tcPr>
                </a:tc>
                <a:tc>
                  <a:txBody>
                    <a:bodyPr/>
                    <a:lstStyle/>
                    <a:p>
                      <a:pPr algn="r" fontAlgn="b"/>
                      <a:r>
                        <a:rPr lang="en-US" sz="1000" b="1" i="0" u="none" strike="noStrike">
                          <a:solidFill>
                            <a:srgbClr val="000000"/>
                          </a:solidFill>
                          <a:effectLst/>
                          <a:latin typeface="Calibri" panose="020F0502020204030204" pitchFamily="34" charset="0"/>
                        </a:rPr>
                        <a:t>0.101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282"/>
                    </a:solidFill>
                  </a:tcPr>
                </a:tc>
                <a:tc>
                  <a:txBody>
                    <a:bodyPr/>
                    <a:lstStyle/>
                    <a:p>
                      <a:pPr algn="r" fontAlgn="b"/>
                      <a:r>
                        <a:rPr lang="en-US" sz="1000" b="1" i="0" u="none" strike="noStrike">
                          <a:solidFill>
                            <a:srgbClr val="000000"/>
                          </a:solidFill>
                          <a:effectLst/>
                          <a:latin typeface="Calibri" panose="020F0502020204030204" pitchFamily="34" charset="0"/>
                        </a:rPr>
                        <a:t>0.106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582"/>
                    </a:solidFill>
                  </a:tcPr>
                </a:tc>
                <a:tc>
                  <a:txBody>
                    <a:bodyPr/>
                    <a:lstStyle/>
                    <a:p>
                      <a:pPr algn="r" fontAlgn="b"/>
                      <a:r>
                        <a:rPr lang="en-US" sz="1000" b="1" i="0" u="none" strike="noStrike">
                          <a:solidFill>
                            <a:srgbClr val="000000"/>
                          </a:solidFill>
                          <a:effectLst/>
                          <a:latin typeface="Calibri" panose="020F0502020204030204" pitchFamily="34" charset="0"/>
                        </a:rPr>
                        <a:t>0.117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B84"/>
                    </a:solidFill>
                  </a:tcPr>
                </a:tc>
                <a:tc>
                  <a:txBody>
                    <a:bodyPr/>
                    <a:lstStyle/>
                    <a:p>
                      <a:pPr algn="r" fontAlgn="b"/>
                      <a:r>
                        <a:rPr lang="en-US" sz="1000" b="1" i="0" u="none" strike="noStrike">
                          <a:solidFill>
                            <a:srgbClr val="000000"/>
                          </a:solidFill>
                          <a:effectLst/>
                          <a:latin typeface="Calibri" panose="020F0502020204030204" pitchFamily="34" charset="0"/>
                        </a:rPr>
                        <a:t>0.126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082"/>
                    </a:solidFill>
                  </a:tcPr>
                </a:tc>
                <a:tc>
                  <a:txBody>
                    <a:bodyPr/>
                    <a:lstStyle/>
                    <a:p>
                      <a:pPr algn="r" fontAlgn="b"/>
                      <a:r>
                        <a:rPr lang="en-US" sz="1000" b="1" i="0" u="none" strike="noStrike">
                          <a:solidFill>
                            <a:srgbClr val="000000"/>
                          </a:solidFill>
                          <a:effectLst/>
                          <a:latin typeface="Calibri" panose="020F0502020204030204" pitchFamily="34" charset="0"/>
                        </a:rPr>
                        <a:t>0.133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881"/>
                    </a:solidFill>
                  </a:tcPr>
                </a:tc>
                <a:extLst>
                  <a:ext uri="{0D108BD9-81ED-4DB2-BD59-A6C34878D82A}">
                    <a16:rowId xmlns:a16="http://schemas.microsoft.com/office/drawing/2014/main" val="1593847055"/>
                  </a:ext>
                </a:extLst>
              </a:tr>
              <a:tr h="234797">
                <a:tc>
                  <a:txBody>
                    <a:bodyPr/>
                    <a:lstStyle/>
                    <a:p>
                      <a:pPr algn="ctr" fontAlgn="b"/>
                      <a:r>
                        <a:rPr lang="en-US" sz="1000" b="1" i="0" u="none" strike="noStrike">
                          <a:solidFill>
                            <a:srgbClr val="000000"/>
                          </a:solidFill>
                          <a:effectLst/>
                          <a:latin typeface="Calibri" panose="020F0502020204030204" pitchFamily="34" charset="0"/>
                        </a:rPr>
                        <a:t>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0.104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482"/>
                    </a:solidFill>
                  </a:tcPr>
                </a:tc>
                <a:tc>
                  <a:txBody>
                    <a:bodyPr/>
                    <a:lstStyle/>
                    <a:p>
                      <a:pPr algn="r" fontAlgn="b"/>
                      <a:r>
                        <a:rPr lang="en-US" sz="1000" b="1" i="0" u="none" strike="noStrike">
                          <a:solidFill>
                            <a:srgbClr val="000000"/>
                          </a:solidFill>
                          <a:effectLst/>
                          <a:latin typeface="Calibri" panose="020F0502020204030204" pitchFamily="34" charset="0"/>
                        </a:rPr>
                        <a:t>0.108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FE683"/>
                    </a:solidFill>
                  </a:tcPr>
                </a:tc>
                <a:tc>
                  <a:txBody>
                    <a:bodyPr/>
                    <a:lstStyle/>
                    <a:p>
                      <a:pPr algn="r" fontAlgn="b"/>
                      <a:r>
                        <a:rPr lang="en-US" sz="1000" b="1" i="0" u="none" strike="noStrike">
                          <a:solidFill>
                            <a:srgbClr val="000000"/>
                          </a:solidFill>
                          <a:effectLst/>
                          <a:latin typeface="Calibri" panose="020F0502020204030204" pitchFamily="34" charset="0"/>
                        </a:rPr>
                        <a:t>0.110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E783"/>
                    </a:solidFill>
                  </a:tcPr>
                </a:tc>
                <a:tc>
                  <a:txBody>
                    <a:bodyPr/>
                    <a:lstStyle/>
                    <a:p>
                      <a:pPr algn="r" fontAlgn="b"/>
                      <a:r>
                        <a:rPr lang="en-US" sz="1000" b="1" i="0" u="none" strike="noStrike">
                          <a:solidFill>
                            <a:srgbClr val="000000"/>
                          </a:solidFill>
                          <a:effectLst/>
                          <a:latin typeface="Calibri" panose="020F0502020204030204" pitchFamily="34" charset="0"/>
                        </a:rPr>
                        <a:t>0.108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683"/>
                    </a:solidFill>
                  </a:tcPr>
                </a:tc>
                <a:tc>
                  <a:txBody>
                    <a:bodyPr/>
                    <a:lstStyle/>
                    <a:p>
                      <a:pPr algn="r" fontAlgn="b"/>
                      <a:r>
                        <a:rPr lang="en-US" sz="1000" b="1" i="0" u="none" strike="noStrike">
                          <a:solidFill>
                            <a:srgbClr val="000000"/>
                          </a:solidFill>
                          <a:effectLst/>
                          <a:latin typeface="Calibri" panose="020F0502020204030204" pitchFamily="34" charset="0"/>
                        </a:rPr>
                        <a:t>0.099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182"/>
                    </a:solidFill>
                  </a:tcPr>
                </a:tc>
                <a:tc>
                  <a:txBody>
                    <a:bodyPr/>
                    <a:lstStyle/>
                    <a:p>
                      <a:pPr algn="r" fontAlgn="b"/>
                      <a:r>
                        <a:rPr lang="en-US" sz="1000" b="1" i="0" u="none" strike="noStrike">
                          <a:solidFill>
                            <a:srgbClr val="000000"/>
                          </a:solidFill>
                          <a:effectLst/>
                          <a:latin typeface="Calibri" panose="020F0502020204030204" pitchFamily="34" charset="0"/>
                        </a:rPr>
                        <a:t>0.092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D81"/>
                    </a:solidFill>
                  </a:tcPr>
                </a:tc>
                <a:tc>
                  <a:txBody>
                    <a:bodyPr/>
                    <a:lstStyle/>
                    <a:p>
                      <a:pPr algn="r" fontAlgn="b"/>
                      <a:r>
                        <a:rPr lang="en-US" sz="1000" b="1" i="0" u="none" strike="noStrike">
                          <a:solidFill>
                            <a:srgbClr val="000000"/>
                          </a:solidFill>
                          <a:effectLst/>
                          <a:latin typeface="Calibri" panose="020F0502020204030204" pitchFamily="34" charset="0"/>
                        </a:rPr>
                        <a:t>0.089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ADB80"/>
                    </a:solidFill>
                  </a:tcPr>
                </a:tc>
                <a:tc>
                  <a:txBody>
                    <a:bodyPr/>
                    <a:lstStyle/>
                    <a:p>
                      <a:pPr algn="r" fontAlgn="b"/>
                      <a:r>
                        <a:rPr lang="en-US" sz="1000" b="1" i="0" u="none" strike="noStrike">
                          <a:solidFill>
                            <a:srgbClr val="000000"/>
                          </a:solidFill>
                          <a:effectLst/>
                          <a:latin typeface="Calibri" panose="020F0502020204030204" pitchFamily="34" charset="0"/>
                        </a:rPr>
                        <a:t>0.083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880"/>
                    </a:solidFill>
                  </a:tcPr>
                </a:tc>
                <a:tc>
                  <a:txBody>
                    <a:bodyPr/>
                    <a:lstStyle/>
                    <a:p>
                      <a:pPr algn="r" fontAlgn="b"/>
                      <a:r>
                        <a:rPr lang="en-US" sz="1000" b="1" i="0" u="none" strike="noStrike">
                          <a:solidFill>
                            <a:srgbClr val="000000"/>
                          </a:solidFill>
                          <a:effectLst/>
                          <a:latin typeface="Calibri" panose="020F0502020204030204" pitchFamily="34" charset="0"/>
                        </a:rPr>
                        <a:t>0.047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9C47C"/>
                    </a:solidFill>
                  </a:tcPr>
                </a:tc>
                <a:tc>
                  <a:txBody>
                    <a:bodyPr/>
                    <a:lstStyle/>
                    <a:p>
                      <a:pPr algn="r" fontAlgn="b"/>
                      <a:r>
                        <a:rPr lang="en-US" sz="1000" b="1" i="0" u="none" strike="noStrike">
                          <a:solidFill>
                            <a:srgbClr val="000000"/>
                          </a:solidFill>
                          <a:effectLst/>
                          <a:latin typeface="Calibri" panose="020F0502020204030204" pitchFamily="34" charset="0"/>
                        </a:rPr>
                        <a:t>0.039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9BF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4BE7B"/>
                    </a:solidFill>
                  </a:tcPr>
                </a:tc>
                <a:tc>
                  <a:txBody>
                    <a:bodyPr/>
                    <a:lstStyle/>
                    <a:p>
                      <a:pPr algn="r" fontAlgn="b"/>
                      <a:r>
                        <a:rPr lang="en-US" sz="1000" b="1" i="0" u="none" strike="noStrike">
                          <a:solidFill>
                            <a:srgbClr val="000000"/>
                          </a:solidFill>
                          <a:effectLst/>
                          <a:latin typeface="Calibri" panose="020F0502020204030204" pitchFamily="34" charset="0"/>
                        </a:rPr>
                        <a:t>0.037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5BE7B"/>
                    </a:solidFill>
                  </a:tcPr>
                </a:tc>
                <a:tc>
                  <a:txBody>
                    <a:bodyPr/>
                    <a:lstStyle/>
                    <a:p>
                      <a:pPr algn="r" fontAlgn="b"/>
                      <a:r>
                        <a:rPr lang="en-US" sz="1000" b="1" i="0" u="none" strike="noStrike">
                          <a:solidFill>
                            <a:srgbClr val="000000"/>
                          </a:solidFill>
                          <a:effectLst/>
                          <a:latin typeface="Calibri" panose="020F0502020204030204" pitchFamily="34" charset="0"/>
                        </a:rPr>
                        <a:t>0.038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BF7B"/>
                    </a:solidFill>
                  </a:tcPr>
                </a:tc>
                <a:tc>
                  <a:txBody>
                    <a:bodyPr/>
                    <a:lstStyle/>
                    <a:p>
                      <a:pPr algn="r" fontAlgn="b"/>
                      <a:r>
                        <a:rPr lang="en-US" sz="1000" b="1" i="0" u="none" strike="noStrike">
                          <a:solidFill>
                            <a:srgbClr val="000000"/>
                          </a:solidFill>
                          <a:effectLst/>
                          <a:latin typeface="Calibri" panose="020F0502020204030204" pitchFamily="34" charset="0"/>
                        </a:rPr>
                        <a:t>0.047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8C47C"/>
                    </a:solidFill>
                  </a:tcPr>
                </a:tc>
                <a:tc>
                  <a:txBody>
                    <a:bodyPr/>
                    <a:lstStyle/>
                    <a:p>
                      <a:pPr algn="r" fontAlgn="b"/>
                      <a:r>
                        <a:rPr lang="en-US" sz="1000" b="1" i="0" u="none" strike="noStrike">
                          <a:solidFill>
                            <a:srgbClr val="000000"/>
                          </a:solidFill>
                          <a:effectLst/>
                          <a:latin typeface="Calibri" panose="020F0502020204030204" pitchFamily="34" charset="0"/>
                        </a:rPr>
                        <a:t>0.074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DD37F"/>
                    </a:solidFill>
                  </a:tcPr>
                </a:tc>
                <a:tc>
                  <a:txBody>
                    <a:bodyPr/>
                    <a:lstStyle/>
                    <a:p>
                      <a:pPr algn="r" fontAlgn="b"/>
                      <a:r>
                        <a:rPr lang="en-US" sz="1000" b="1" i="0" u="none" strike="noStrike">
                          <a:solidFill>
                            <a:srgbClr val="000000"/>
                          </a:solidFill>
                          <a:effectLst/>
                          <a:latin typeface="Calibri" panose="020F0502020204030204" pitchFamily="34" charset="0"/>
                        </a:rPr>
                        <a:t>0.068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2D07E"/>
                    </a:solidFill>
                  </a:tcPr>
                </a:tc>
                <a:tc>
                  <a:txBody>
                    <a:bodyPr/>
                    <a:lstStyle/>
                    <a:p>
                      <a:pPr algn="r" fontAlgn="b"/>
                      <a:r>
                        <a:rPr lang="en-US" sz="1000" b="1" i="0" u="none" strike="noStrike">
                          <a:solidFill>
                            <a:srgbClr val="000000"/>
                          </a:solidFill>
                          <a:effectLst/>
                          <a:latin typeface="Calibri" panose="020F0502020204030204" pitchFamily="34" charset="0"/>
                        </a:rPr>
                        <a:t>0.081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780"/>
                    </a:solidFill>
                  </a:tcPr>
                </a:tc>
                <a:tc>
                  <a:txBody>
                    <a:bodyPr/>
                    <a:lstStyle/>
                    <a:p>
                      <a:pPr algn="r" fontAlgn="b"/>
                      <a:r>
                        <a:rPr lang="en-US" sz="1000" b="1" i="0" u="none" strike="noStrike">
                          <a:solidFill>
                            <a:srgbClr val="000000"/>
                          </a:solidFill>
                          <a:effectLst/>
                          <a:latin typeface="Calibri" panose="020F0502020204030204" pitchFamily="34" charset="0"/>
                        </a:rPr>
                        <a:t>0.080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8D67F"/>
                    </a:solidFill>
                  </a:tcPr>
                </a:tc>
                <a:tc>
                  <a:txBody>
                    <a:bodyPr/>
                    <a:lstStyle/>
                    <a:p>
                      <a:pPr algn="r" fontAlgn="b"/>
                      <a:r>
                        <a:rPr lang="en-US" sz="1000" b="1" i="0" u="none" strike="noStrike">
                          <a:solidFill>
                            <a:srgbClr val="000000"/>
                          </a:solidFill>
                          <a:effectLst/>
                          <a:latin typeface="Calibri" panose="020F0502020204030204" pitchFamily="34" charset="0"/>
                        </a:rPr>
                        <a:t>0.082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CD780"/>
                    </a:solidFill>
                  </a:tcPr>
                </a:tc>
                <a:tc>
                  <a:txBody>
                    <a:bodyPr/>
                    <a:lstStyle/>
                    <a:p>
                      <a:pPr algn="r" fontAlgn="b"/>
                      <a:r>
                        <a:rPr lang="en-US" sz="1000" b="1" i="0" u="none" strike="noStrike">
                          <a:solidFill>
                            <a:srgbClr val="000000"/>
                          </a:solidFill>
                          <a:effectLst/>
                          <a:latin typeface="Calibri" panose="020F0502020204030204" pitchFamily="34" charset="0"/>
                        </a:rPr>
                        <a:t>0.090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DC81"/>
                    </a:solidFill>
                  </a:tcPr>
                </a:tc>
                <a:tc>
                  <a:txBody>
                    <a:bodyPr/>
                    <a:lstStyle/>
                    <a:p>
                      <a:pPr algn="r" fontAlgn="b"/>
                      <a:r>
                        <a:rPr lang="en-US" sz="1000" b="1" i="0" u="none" strike="noStrike">
                          <a:solidFill>
                            <a:srgbClr val="000000"/>
                          </a:solidFill>
                          <a:effectLst/>
                          <a:latin typeface="Calibri" panose="020F0502020204030204" pitchFamily="34" charset="0"/>
                        </a:rPr>
                        <a:t>0.098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081"/>
                    </a:solidFill>
                  </a:tcPr>
                </a:tc>
                <a:extLst>
                  <a:ext uri="{0D108BD9-81ED-4DB2-BD59-A6C34878D82A}">
                    <a16:rowId xmlns:a16="http://schemas.microsoft.com/office/drawing/2014/main" val="458229241"/>
                  </a:ext>
                </a:extLst>
              </a:tr>
              <a:tr h="234797">
                <a:tc>
                  <a:txBody>
                    <a:bodyPr/>
                    <a:lstStyle/>
                    <a:p>
                      <a:pPr algn="ctr" fontAlgn="b"/>
                      <a:r>
                        <a:rPr lang="en-US" sz="1000" b="1" i="0" u="none" strike="noStrike">
                          <a:solidFill>
                            <a:srgbClr val="000000"/>
                          </a:solidFill>
                          <a:effectLst/>
                          <a:latin typeface="Calibri" panose="020F0502020204030204" pitchFamily="34" charset="0"/>
                        </a:rPr>
                        <a:t>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0.088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DB80"/>
                    </a:solidFill>
                  </a:tcPr>
                </a:tc>
                <a:tc>
                  <a:txBody>
                    <a:bodyPr/>
                    <a:lstStyle/>
                    <a:p>
                      <a:pPr algn="r" fontAlgn="b"/>
                      <a:r>
                        <a:rPr lang="en-US" sz="1000" b="1" i="0" u="none" strike="noStrike">
                          <a:solidFill>
                            <a:srgbClr val="000000"/>
                          </a:solidFill>
                          <a:effectLst/>
                          <a:latin typeface="Calibri" panose="020F0502020204030204" pitchFamily="34" charset="0"/>
                        </a:rPr>
                        <a:t>0.093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D81"/>
                    </a:solidFill>
                  </a:tcPr>
                </a:tc>
                <a:tc>
                  <a:txBody>
                    <a:bodyPr/>
                    <a:lstStyle/>
                    <a:p>
                      <a:pPr algn="r" fontAlgn="b"/>
                      <a:r>
                        <a:rPr lang="en-US" sz="1000" b="1" i="0" u="none" strike="noStrike">
                          <a:solidFill>
                            <a:srgbClr val="000000"/>
                          </a:solidFill>
                          <a:effectLst/>
                          <a:latin typeface="Calibri" panose="020F0502020204030204" pitchFamily="34" charset="0"/>
                        </a:rPr>
                        <a:t>0.095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DE81"/>
                    </a:solidFill>
                  </a:tcPr>
                </a:tc>
                <a:tc>
                  <a:txBody>
                    <a:bodyPr/>
                    <a:lstStyle/>
                    <a:p>
                      <a:pPr algn="r" fontAlgn="b"/>
                      <a:r>
                        <a:rPr lang="en-US" sz="1000" b="1" i="0" u="none" strike="noStrike">
                          <a:solidFill>
                            <a:srgbClr val="000000"/>
                          </a:solidFill>
                          <a:effectLst/>
                          <a:latin typeface="Calibri" panose="020F0502020204030204" pitchFamily="34" charset="0"/>
                        </a:rPr>
                        <a:t>0.093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DD81"/>
                    </a:solidFill>
                  </a:tcPr>
                </a:tc>
                <a:tc>
                  <a:txBody>
                    <a:bodyPr/>
                    <a:lstStyle/>
                    <a:p>
                      <a:pPr algn="r" fontAlgn="b"/>
                      <a:r>
                        <a:rPr lang="en-US" sz="1000" b="1" i="0" u="none" strike="noStrike">
                          <a:solidFill>
                            <a:srgbClr val="000000"/>
                          </a:solidFill>
                          <a:effectLst/>
                          <a:latin typeface="Calibri" panose="020F0502020204030204" pitchFamily="34" charset="0"/>
                        </a:rPr>
                        <a:t>0.088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DB80"/>
                    </a:solidFill>
                  </a:tcPr>
                </a:tc>
                <a:tc>
                  <a:txBody>
                    <a:bodyPr/>
                    <a:lstStyle/>
                    <a:p>
                      <a:pPr algn="r" fontAlgn="b"/>
                      <a:r>
                        <a:rPr lang="en-US" sz="1000" b="1" i="0" u="none" strike="noStrike">
                          <a:solidFill>
                            <a:srgbClr val="000000"/>
                          </a:solidFill>
                          <a:effectLst/>
                          <a:latin typeface="Calibri" panose="020F0502020204030204" pitchFamily="34" charset="0"/>
                        </a:rPr>
                        <a:t>0.084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880"/>
                    </a:solidFill>
                  </a:tcPr>
                </a:tc>
                <a:tc>
                  <a:txBody>
                    <a:bodyPr/>
                    <a:lstStyle/>
                    <a:p>
                      <a:pPr algn="r" fontAlgn="b"/>
                      <a:r>
                        <a:rPr lang="en-US" sz="1000" b="1" i="0" u="none" strike="noStrike">
                          <a:solidFill>
                            <a:srgbClr val="000000"/>
                          </a:solidFill>
                          <a:effectLst/>
                          <a:latin typeface="Calibri" panose="020F0502020204030204" pitchFamily="34" charset="0"/>
                        </a:rPr>
                        <a:t>0.081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780"/>
                    </a:solidFill>
                  </a:tcPr>
                </a:tc>
                <a:tc>
                  <a:txBody>
                    <a:bodyPr/>
                    <a:lstStyle/>
                    <a:p>
                      <a:pPr algn="r" fontAlgn="b"/>
                      <a:r>
                        <a:rPr lang="en-US" sz="1000" b="1" i="0" u="none" strike="noStrike">
                          <a:solidFill>
                            <a:srgbClr val="000000"/>
                          </a:solidFill>
                          <a:effectLst/>
                          <a:latin typeface="Calibri" panose="020F0502020204030204" pitchFamily="34" charset="0"/>
                        </a:rPr>
                        <a:t>0.067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CF7E"/>
                    </a:solidFill>
                  </a:tcPr>
                </a:tc>
                <a:tc>
                  <a:txBody>
                    <a:bodyPr/>
                    <a:lstStyle/>
                    <a:p>
                      <a:pPr algn="r" fontAlgn="b"/>
                      <a:r>
                        <a:rPr lang="en-US" sz="1000" b="1" i="0" u="none" strike="noStrike">
                          <a:solidFill>
                            <a:srgbClr val="000000"/>
                          </a:solidFill>
                          <a:effectLst/>
                          <a:latin typeface="Calibri" panose="020F0502020204030204" pitchFamily="34" charset="0"/>
                        </a:rPr>
                        <a:t>0.042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FC17B"/>
                    </a:solidFill>
                  </a:tcPr>
                </a:tc>
                <a:tc>
                  <a:txBody>
                    <a:bodyPr/>
                    <a:lstStyle/>
                    <a:p>
                      <a:pPr algn="r" fontAlgn="b"/>
                      <a:r>
                        <a:rPr lang="en-US" sz="1000" b="1" i="0" u="none" strike="noStrike">
                          <a:solidFill>
                            <a:srgbClr val="000000"/>
                          </a:solidFill>
                          <a:effectLst/>
                          <a:latin typeface="Calibri" panose="020F0502020204030204" pitchFamily="34" charset="0"/>
                        </a:rPr>
                        <a:t>0.037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3BE7B"/>
                    </a:solidFill>
                  </a:tcPr>
                </a:tc>
                <a:tc>
                  <a:txBody>
                    <a:bodyPr/>
                    <a:lstStyle/>
                    <a:p>
                      <a:pPr algn="r" fontAlgn="b"/>
                      <a:r>
                        <a:rPr lang="en-US" sz="1000" b="1" i="0" u="none" strike="noStrike">
                          <a:solidFill>
                            <a:srgbClr val="000000"/>
                          </a:solidFill>
                          <a:effectLst/>
                          <a:latin typeface="Calibri" panose="020F0502020204030204" pitchFamily="34" charset="0"/>
                        </a:rPr>
                        <a:t>0.038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7BF7B"/>
                    </a:solidFill>
                  </a:tcPr>
                </a:tc>
                <a:tc>
                  <a:txBody>
                    <a:bodyPr/>
                    <a:lstStyle/>
                    <a:p>
                      <a:pPr algn="r" fontAlgn="b"/>
                      <a:r>
                        <a:rPr lang="en-US" sz="1000" b="1" i="0" u="none" strike="noStrike">
                          <a:solidFill>
                            <a:srgbClr val="000000"/>
                          </a:solidFill>
                          <a:effectLst/>
                          <a:latin typeface="Calibri" panose="020F0502020204030204" pitchFamily="34" charset="0"/>
                        </a:rPr>
                        <a:t>0.045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4C37C"/>
                    </a:solidFill>
                  </a:tcPr>
                </a:tc>
                <a:tc>
                  <a:txBody>
                    <a:bodyPr/>
                    <a:lstStyle/>
                    <a:p>
                      <a:pPr algn="r" fontAlgn="b"/>
                      <a:r>
                        <a:rPr lang="en-US" sz="1000" b="1" i="0" u="none" strike="noStrike">
                          <a:solidFill>
                            <a:srgbClr val="000000"/>
                          </a:solidFill>
                          <a:effectLst/>
                          <a:latin typeface="Calibri" panose="020F0502020204030204" pitchFamily="34" charset="0"/>
                        </a:rPr>
                        <a:t>0.055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8C87D"/>
                    </a:solidFill>
                  </a:tcPr>
                </a:tc>
                <a:tc>
                  <a:txBody>
                    <a:bodyPr/>
                    <a:lstStyle/>
                    <a:p>
                      <a:pPr algn="r" fontAlgn="b"/>
                      <a:r>
                        <a:rPr lang="en-US" sz="1000" b="1" i="0" u="none" strike="noStrike">
                          <a:solidFill>
                            <a:srgbClr val="000000"/>
                          </a:solidFill>
                          <a:effectLst/>
                          <a:latin typeface="Calibri" panose="020F0502020204030204" pitchFamily="34" charset="0"/>
                        </a:rPr>
                        <a:t>0.058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ECA7D"/>
                    </a:solidFill>
                  </a:tcPr>
                </a:tc>
                <a:tc>
                  <a:txBody>
                    <a:bodyPr/>
                    <a:lstStyle/>
                    <a:p>
                      <a:pPr algn="r" fontAlgn="b"/>
                      <a:r>
                        <a:rPr lang="en-US" sz="1000" b="1" i="0" u="none" strike="noStrike">
                          <a:solidFill>
                            <a:srgbClr val="000000"/>
                          </a:solidFill>
                          <a:effectLst/>
                          <a:latin typeface="Calibri" panose="020F0502020204030204" pitchFamily="34" charset="0"/>
                        </a:rPr>
                        <a:t>0.084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880"/>
                    </a:solidFill>
                  </a:tcPr>
                </a:tc>
                <a:tc>
                  <a:txBody>
                    <a:bodyPr/>
                    <a:lstStyle/>
                    <a:p>
                      <a:pPr algn="r" fontAlgn="b"/>
                      <a:r>
                        <a:rPr lang="en-US" sz="1000" b="1" i="0" u="none" strike="noStrike">
                          <a:solidFill>
                            <a:srgbClr val="000000"/>
                          </a:solidFill>
                          <a:effectLst/>
                          <a:latin typeface="Calibri" panose="020F0502020204030204" pitchFamily="34" charset="0"/>
                        </a:rPr>
                        <a:t>0.085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1D980"/>
                    </a:solidFill>
                  </a:tcPr>
                </a:tc>
                <a:tc>
                  <a:txBody>
                    <a:bodyPr/>
                    <a:lstStyle/>
                    <a:p>
                      <a:pPr algn="r" fontAlgn="b"/>
                      <a:r>
                        <a:rPr lang="en-US" sz="1000" b="1" i="0" u="none" strike="noStrike">
                          <a:solidFill>
                            <a:srgbClr val="000000"/>
                          </a:solidFill>
                          <a:effectLst/>
                          <a:latin typeface="Calibri" panose="020F0502020204030204" pitchFamily="34" charset="0"/>
                        </a:rPr>
                        <a:t>0.076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1D47F"/>
                    </a:solidFill>
                  </a:tcPr>
                </a:tc>
                <a:tc>
                  <a:txBody>
                    <a:bodyPr/>
                    <a:lstStyle/>
                    <a:p>
                      <a:pPr algn="r" fontAlgn="b"/>
                      <a:r>
                        <a:rPr lang="en-US" sz="1000" b="1" i="0" u="none" strike="noStrike">
                          <a:solidFill>
                            <a:srgbClr val="000000"/>
                          </a:solidFill>
                          <a:effectLst/>
                          <a:latin typeface="Calibri" panose="020F0502020204030204" pitchFamily="34" charset="0"/>
                        </a:rPr>
                        <a:t>0.077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2D47F"/>
                    </a:solidFill>
                  </a:tcPr>
                </a:tc>
                <a:tc>
                  <a:txBody>
                    <a:bodyPr/>
                    <a:lstStyle/>
                    <a:p>
                      <a:pPr algn="r" fontAlgn="b"/>
                      <a:r>
                        <a:rPr lang="en-US" sz="1000" b="1" i="0" u="none" strike="noStrike">
                          <a:solidFill>
                            <a:srgbClr val="000000"/>
                          </a:solidFill>
                          <a:effectLst/>
                          <a:latin typeface="Calibri" panose="020F0502020204030204" pitchFamily="34" charset="0"/>
                        </a:rPr>
                        <a:t>0.084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D880"/>
                    </a:solidFill>
                  </a:tcPr>
                </a:tc>
                <a:extLst>
                  <a:ext uri="{0D108BD9-81ED-4DB2-BD59-A6C34878D82A}">
                    <a16:rowId xmlns:a16="http://schemas.microsoft.com/office/drawing/2014/main" val="10354786"/>
                  </a:ext>
                </a:extLst>
              </a:tr>
              <a:tr h="234797">
                <a:tc>
                  <a:txBody>
                    <a:bodyPr/>
                    <a:lstStyle/>
                    <a:p>
                      <a:pPr algn="ctr" fontAlgn="b"/>
                      <a:r>
                        <a:rPr lang="en-US" sz="1000" b="1" i="0" u="none" strike="noStrike">
                          <a:solidFill>
                            <a:srgbClr val="000000"/>
                          </a:solidFill>
                          <a:effectLst/>
                          <a:latin typeface="Calibri" panose="020F0502020204030204" pitchFamily="34" charset="0"/>
                        </a:rPr>
                        <a:t>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0.094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DE81"/>
                    </a:solidFill>
                  </a:tcPr>
                </a:tc>
                <a:tc>
                  <a:txBody>
                    <a:bodyPr/>
                    <a:lstStyle/>
                    <a:p>
                      <a:pPr algn="r" fontAlgn="b"/>
                      <a:r>
                        <a:rPr lang="en-US" sz="1000" b="1" i="0" u="none" strike="noStrike">
                          <a:solidFill>
                            <a:srgbClr val="000000"/>
                          </a:solidFill>
                          <a:effectLst/>
                          <a:latin typeface="Calibri" panose="020F0502020204030204" pitchFamily="34" charset="0"/>
                        </a:rPr>
                        <a:t>0.101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282"/>
                    </a:solidFill>
                  </a:tcPr>
                </a:tc>
                <a:tc>
                  <a:txBody>
                    <a:bodyPr/>
                    <a:lstStyle/>
                    <a:p>
                      <a:pPr algn="r" fontAlgn="b"/>
                      <a:r>
                        <a:rPr lang="en-US" sz="1000" b="1" i="0" u="none" strike="noStrike">
                          <a:solidFill>
                            <a:srgbClr val="000000"/>
                          </a:solidFill>
                          <a:effectLst/>
                          <a:latin typeface="Calibri" panose="020F0502020204030204" pitchFamily="34" charset="0"/>
                        </a:rPr>
                        <a:t>0.105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482"/>
                    </a:solidFill>
                  </a:tcPr>
                </a:tc>
                <a:tc>
                  <a:txBody>
                    <a:bodyPr/>
                    <a:lstStyle/>
                    <a:p>
                      <a:pPr algn="r" fontAlgn="b"/>
                      <a:r>
                        <a:rPr lang="en-US" sz="1000" b="1" i="0" u="none" strike="noStrike">
                          <a:solidFill>
                            <a:srgbClr val="000000"/>
                          </a:solidFill>
                          <a:effectLst/>
                          <a:latin typeface="Calibri" panose="020F0502020204030204" pitchFamily="34" charset="0"/>
                        </a:rPr>
                        <a:t>0.107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582"/>
                    </a:solidFill>
                  </a:tcPr>
                </a:tc>
                <a:tc>
                  <a:txBody>
                    <a:bodyPr/>
                    <a:lstStyle/>
                    <a:p>
                      <a:pPr algn="r" fontAlgn="b"/>
                      <a:r>
                        <a:rPr lang="en-US" sz="1000" b="1" i="0" u="none" strike="noStrike">
                          <a:solidFill>
                            <a:srgbClr val="000000"/>
                          </a:solidFill>
                          <a:effectLst/>
                          <a:latin typeface="Calibri" panose="020F0502020204030204" pitchFamily="34" charset="0"/>
                        </a:rPr>
                        <a:t>0.106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582"/>
                    </a:solidFill>
                  </a:tcPr>
                </a:tc>
                <a:tc>
                  <a:txBody>
                    <a:bodyPr/>
                    <a:lstStyle/>
                    <a:p>
                      <a:pPr algn="r" fontAlgn="b"/>
                      <a:r>
                        <a:rPr lang="en-US" sz="1000" b="1" i="0" u="none" strike="noStrike">
                          <a:solidFill>
                            <a:srgbClr val="000000"/>
                          </a:solidFill>
                          <a:effectLst/>
                          <a:latin typeface="Calibri" panose="020F0502020204030204" pitchFamily="34" charset="0"/>
                        </a:rPr>
                        <a:t>0.101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282"/>
                    </a:solidFill>
                  </a:tcPr>
                </a:tc>
                <a:tc>
                  <a:txBody>
                    <a:bodyPr/>
                    <a:lstStyle/>
                    <a:p>
                      <a:pPr algn="r" fontAlgn="b"/>
                      <a:r>
                        <a:rPr lang="en-US" sz="1000" b="1" i="0" u="none" strike="noStrike">
                          <a:solidFill>
                            <a:srgbClr val="000000"/>
                          </a:solidFill>
                          <a:effectLst/>
                          <a:latin typeface="Calibri" panose="020F0502020204030204" pitchFamily="34" charset="0"/>
                        </a:rPr>
                        <a:t>0.090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DC81"/>
                    </a:solidFill>
                  </a:tcPr>
                </a:tc>
                <a:tc>
                  <a:txBody>
                    <a:bodyPr/>
                    <a:lstStyle/>
                    <a:p>
                      <a:pPr algn="r" fontAlgn="b"/>
                      <a:r>
                        <a:rPr lang="en-US" sz="1000" b="1" i="0" u="none" strike="noStrike">
                          <a:solidFill>
                            <a:srgbClr val="000000"/>
                          </a:solidFill>
                          <a:effectLst/>
                          <a:latin typeface="Calibri" panose="020F0502020204030204" pitchFamily="34" charset="0"/>
                        </a:rPr>
                        <a:t>0.064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CD7E"/>
                    </a:solidFill>
                  </a:tcPr>
                </a:tc>
                <a:tc>
                  <a:txBody>
                    <a:bodyPr/>
                    <a:lstStyle/>
                    <a:p>
                      <a:pPr algn="r" fontAlgn="b"/>
                      <a:r>
                        <a:rPr lang="en-US" sz="1000" b="1" i="0" u="none" strike="noStrike">
                          <a:solidFill>
                            <a:srgbClr val="000000"/>
                          </a:solidFill>
                          <a:effectLst/>
                          <a:latin typeface="Calibri" panose="020F0502020204030204" pitchFamily="34" charset="0"/>
                        </a:rPr>
                        <a:t>0.045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4C37C"/>
                    </a:solidFill>
                  </a:tcPr>
                </a:tc>
                <a:tc>
                  <a:txBody>
                    <a:bodyPr/>
                    <a:lstStyle/>
                    <a:p>
                      <a:pPr algn="r" fontAlgn="b"/>
                      <a:r>
                        <a:rPr lang="en-US" sz="1000" b="1" i="0" u="none" strike="noStrike">
                          <a:solidFill>
                            <a:srgbClr val="000000"/>
                          </a:solidFill>
                          <a:effectLst/>
                          <a:latin typeface="Calibri" panose="020F0502020204030204" pitchFamily="34" charset="0"/>
                        </a:rPr>
                        <a:t>0.039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AC07B"/>
                    </a:solidFill>
                  </a:tcPr>
                </a:tc>
                <a:tc>
                  <a:txBody>
                    <a:bodyPr/>
                    <a:lstStyle/>
                    <a:p>
                      <a:pPr algn="r" fontAlgn="b"/>
                      <a:r>
                        <a:rPr lang="en-US" sz="1000" b="1" i="0" u="none" strike="noStrike">
                          <a:solidFill>
                            <a:srgbClr val="000000"/>
                          </a:solidFill>
                          <a:effectLst/>
                          <a:latin typeface="Calibri" panose="020F0502020204030204" pitchFamily="34" charset="0"/>
                        </a:rPr>
                        <a:t>0.038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7BF7B"/>
                    </a:solidFill>
                  </a:tcPr>
                </a:tc>
                <a:tc>
                  <a:txBody>
                    <a:bodyPr/>
                    <a:lstStyle/>
                    <a:p>
                      <a:pPr algn="r" fontAlgn="b"/>
                      <a:r>
                        <a:rPr lang="en-US" sz="1000" b="1" i="0" u="none" strike="noStrike">
                          <a:solidFill>
                            <a:srgbClr val="000000"/>
                          </a:solidFill>
                          <a:effectLst/>
                          <a:latin typeface="Calibri" panose="020F0502020204030204" pitchFamily="34" charset="0"/>
                        </a:rPr>
                        <a:t>0.037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BE7B"/>
                    </a:solidFill>
                  </a:tcPr>
                </a:tc>
                <a:tc>
                  <a:txBody>
                    <a:bodyPr/>
                    <a:lstStyle/>
                    <a:p>
                      <a:pPr algn="r" fontAlgn="b"/>
                      <a:r>
                        <a:rPr lang="en-US" sz="1000" b="1" i="0" u="none" strike="noStrike">
                          <a:solidFill>
                            <a:srgbClr val="000000"/>
                          </a:solidFill>
                          <a:effectLst/>
                          <a:latin typeface="Calibri" panose="020F0502020204030204" pitchFamily="34" charset="0"/>
                        </a:rPr>
                        <a:t>0.037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5BE7B"/>
                    </a:solidFill>
                  </a:tcPr>
                </a:tc>
                <a:tc>
                  <a:txBody>
                    <a:bodyPr/>
                    <a:lstStyle/>
                    <a:p>
                      <a:pPr algn="r" fontAlgn="b"/>
                      <a:r>
                        <a:rPr lang="en-US" sz="1000" b="1" i="0" u="none" strike="noStrike">
                          <a:solidFill>
                            <a:srgbClr val="000000"/>
                          </a:solidFill>
                          <a:effectLst/>
                          <a:latin typeface="Calibri" panose="020F0502020204030204" pitchFamily="34" charset="0"/>
                        </a:rPr>
                        <a:t>0.037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BE7B"/>
                    </a:solidFill>
                  </a:tcPr>
                </a:tc>
                <a:tc>
                  <a:txBody>
                    <a:bodyPr/>
                    <a:lstStyle/>
                    <a:p>
                      <a:pPr algn="r" fontAlgn="b"/>
                      <a:r>
                        <a:rPr lang="en-US" sz="1000" b="1" i="0" u="none" strike="noStrike">
                          <a:solidFill>
                            <a:srgbClr val="000000"/>
                          </a:solidFill>
                          <a:effectLst/>
                          <a:latin typeface="Calibri" panose="020F0502020204030204" pitchFamily="34" charset="0"/>
                        </a:rPr>
                        <a:t>0.038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8BF7B"/>
                    </a:solidFill>
                  </a:tcPr>
                </a:tc>
                <a:tc>
                  <a:txBody>
                    <a:bodyPr/>
                    <a:lstStyle/>
                    <a:p>
                      <a:pPr algn="r" fontAlgn="b"/>
                      <a:r>
                        <a:rPr lang="en-US" sz="1000" b="1" i="0" u="none" strike="noStrike">
                          <a:solidFill>
                            <a:srgbClr val="000000"/>
                          </a:solidFill>
                          <a:effectLst/>
                          <a:latin typeface="Calibri" panose="020F0502020204030204" pitchFamily="34" charset="0"/>
                        </a:rPr>
                        <a:t>0.041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DC17B"/>
                    </a:solidFill>
                  </a:tcPr>
                </a:tc>
                <a:tc>
                  <a:txBody>
                    <a:bodyPr/>
                    <a:lstStyle/>
                    <a:p>
                      <a:pPr algn="r" fontAlgn="b"/>
                      <a:r>
                        <a:rPr lang="en-US" sz="1000" b="1" i="0" u="none" strike="noStrike">
                          <a:solidFill>
                            <a:srgbClr val="000000"/>
                          </a:solidFill>
                          <a:effectLst/>
                          <a:latin typeface="Calibri" panose="020F0502020204030204" pitchFamily="34" charset="0"/>
                        </a:rPr>
                        <a:t>0.046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C37C"/>
                    </a:solidFill>
                  </a:tcPr>
                </a:tc>
                <a:tc>
                  <a:txBody>
                    <a:bodyPr/>
                    <a:lstStyle/>
                    <a:p>
                      <a:pPr algn="r" fontAlgn="b"/>
                      <a:r>
                        <a:rPr lang="en-US" sz="1000" b="1" i="0" u="none" strike="noStrike">
                          <a:solidFill>
                            <a:srgbClr val="000000"/>
                          </a:solidFill>
                          <a:effectLst/>
                          <a:latin typeface="Calibri" panose="020F0502020204030204" pitchFamily="34" charset="0"/>
                        </a:rPr>
                        <a:t>0.057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BC97D"/>
                    </a:solidFill>
                  </a:tcPr>
                </a:tc>
                <a:tc>
                  <a:txBody>
                    <a:bodyPr/>
                    <a:lstStyle/>
                    <a:p>
                      <a:pPr algn="r" fontAlgn="b"/>
                      <a:r>
                        <a:rPr lang="en-US" sz="1000" b="1" i="0" u="none" strike="noStrike">
                          <a:solidFill>
                            <a:srgbClr val="000000"/>
                          </a:solidFill>
                          <a:effectLst/>
                          <a:latin typeface="Calibri" panose="020F0502020204030204" pitchFamily="34" charset="0"/>
                        </a:rPr>
                        <a:t>0.065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CCE7E"/>
                    </a:solidFill>
                  </a:tcPr>
                </a:tc>
                <a:tc>
                  <a:txBody>
                    <a:bodyPr/>
                    <a:lstStyle/>
                    <a:p>
                      <a:pPr algn="r" fontAlgn="b"/>
                      <a:r>
                        <a:rPr lang="en-US" sz="1000" b="1" i="0" u="none" strike="noStrike">
                          <a:solidFill>
                            <a:srgbClr val="000000"/>
                          </a:solidFill>
                          <a:effectLst/>
                          <a:latin typeface="Calibri" panose="020F0502020204030204" pitchFamily="34" charset="0"/>
                        </a:rPr>
                        <a:t>0.087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6DA80"/>
                    </a:solidFill>
                  </a:tcPr>
                </a:tc>
                <a:tc>
                  <a:txBody>
                    <a:bodyPr/>
                    <a:lstStyle/>
                    <a:p>
                      <a:pPr algn="r" fontAlgn="b"/>
                      <a:r>
                        <a:rPr lang="en-US" sz="1000" b="1" i="0" u="none" strike="noStrike">
                          <a:solidFill>
                            <a:srgbClr val="000000"/>
                          </a:solidFill>
                          <a:effectLst/>
                          <a:latin typeface="Calibri" panose="020F0502020204030204" pitchFamily="34" charset="0"/>
                        </a:rPr>
                        <a:t>0.101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282"/>
                    </a:solidFill>
                  </a:tcPr>
                </a:tc>
                <a:tc>
                  <a:txBody>
                    <a:bodyPr/>
                    <a:lstStyle/>
                    <a:p>
                      <a:pPr algn="r" fontAlgn="b"/>
                      <a:r>
                        <a:rPr lang="en-US" sz="1000" b="1" i="0" u="none" strike="noStrike">
                          <a:solidFill>
                            <a:srgbClr val="000000"/>
                          </a:solidFill>
                          <a:effectLst/>
                          <a:latin typeface="Calibri" panose="020F0502020204030204" pitchFamily="34" charset="0"/>
                        </a:rPr>
                        <a:t>0.088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DB80"/>
                    </a:solidFill>
                  </a:tcPr>
                </a:tc>
                <a:tc>
                  <a:txBody>
                    <a:bodyPr/>
                    <a:lstStyle/>
                    <a:p>
                      <a:pPr algn="r" fontAlgn="b"/>
                      <a:r>
                        <a:rPr lang="en-US" sz="1000" b="1" i="0" u="none" strike="noStrike">
                          <a:solidFill>
                            <a:srgbClr val="000000"/>
                          </a:solidFill>
                          <a:effectLst/>
                          <a:latin typeface="Calibri" panose="020F0502020204030204" pitchFamily="34" charset="0"/>
                        </a:rPr>
                        <a:t>0.088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8DB80"/>
                    </a:solidFill>
                  </a:tcPr>
                </a:tc>
                <a:tc>
                  <a:txBody>
                    <a:bodyPr/>
                    <a:lstStyle/>
                    <a:p>
                      <a:pPr algn="r" fontAlgn="b"/>
                      <a:r>
                        <a:rPr lang="en-US" sz="1000" b="1" i="0" u="none" strike="noStrike">
                          <a:solidFill>
                            <a:srgbClr val="000000"/>
                          </a:solidFill>
                          <a:effectLst/>
                          <a:latin typeface="Calibri" panose="020F0502020204030204" pitchFamily="34" charset="0"/>
                        </a:rPr>
                        <a:t>0.095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E81"/>
                    </a:solidFill>
                  </a:tcPr>
                </a:tc>
                <a:extLst>
                  <a:ext uri="{0D108BD9-81ED-4DB2-BD59-A6C34878D82A}">
                    <a16:rowId xmlns:a16="http://schemas.microsoft.com/office/drawing/2014/main" val="180335886"/>
                  </a:ext>
                </a:extLst>
              </a:tr>
              <a:tr h="234797">
                <a:tc>
                  <a:txBody>
                    <a:bodyPr/>
                    <a:lstStyle/>
                    <a:p>
                      <a:pPr algn="ctr" fontAlgn="b"/>
                      <a:r>
                        <a:rPr lang="en-US" sz="1000" b="1" i="0" u="none" strike="noStrike">
                          <a:solidFill>
                            <a:srgbClr val="000000"/>
                          </a:solidFill>
                          <a:effectLst/>
                          <a:latin typeface="Calibri" panose="020F0502020204030204" pitchFamily="34" charset="0"/>
                        </a:rPr>
                        <a:t>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0.161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87B"/>
                    </a:solidFill>
                  </a:tcPr>
                </a:tc>
                <a:tc>
                  <a:txBody>
                    <a:bodyPr/>
                    <a:lstStyle/>
                    <a:p>
                      <a:pPr algn="r" fontAlgn="b"/>
                      <a:r>
                        <a:rPr lang="en-US" sz="1000" b="1" i="0" u="none" strike="noStrike">
                          <a:solidFill>
                            <a:srgbClr val="000000"/>
                          </a:solidFill>
                          <a:effectLst/>
                          <a:latin typeface="Calibri" panose="020F0502020204030204" pitchFamily="34" charset="0"/>
                        </a:rPr>
                        <a:t>0.168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079"/>
                    </a:solidFill>
                  </a:tcPr>
                </a:tc>
                <a:tc>
                  <a:txBody>
                    <a:bodyPr/>
                    <a:lstStyle/>
                    <a:p>
                      <a:pPr algn="r" fontAlgn="b"/>
                      <a:r>
                        <a:rPr lang="en-US" sz="1000" b="1" i="0" u="none" strike="noStrike">
                          <a:solidFill>
                            <a:srgbClr val="000000"/>
                          </a:solidFill>
                          <a:effectLst/>
                          <a:latin typeface="Calibri" panose="020F0502020204030204" pitchFamily="34" charset="0"/>
                        </a:rPr>
                        <a:t>0.173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A78"/>
                    </a:solidFill>
                  </a:tcPr>
                </a:tc>
                <a:tc>
                  <a:txBody>
                    <a:bodyPr/>
                    <a:lstStyle/>
                    <a:p>
                      <a:pPr algn="r" fontAlgn="b"/>
                      <a:r>
                        <a:rPr lang="en-US" sz="1000" b="1" i="0" u="none" strike="noStrike">
                          <a:solidFill>
                            <a:srgbClr val="000000"/>
                          </a:solidFill>
                          <a:effectLst/>
                          <a:latin typeface="Calibri" panose="020F0502020204030204" pitchFamily="34" charset="0"/>
                        </a:rPr>
                        <a:t>0.174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978"/>
                    </a:solidFill>
                  </a:tcPr>
                </a:tc>
                <a:tc>
                  <a:txBody>
                    <a:bodyPr/>
                    <a:lstStyle/>
                    <a:p>
                      <a:pPr algn="r" fontAlgn="b"/>
                      <a:r>
                        <a:rPr lang="en-US" sz="1000" b="1" i="0" u="none" strike="noStrike">
                          <a:solidFill>
                            <a:srgbClr val="000000"/>
                          </a:solidFill>
                          <a:effectLst/>
                          <a:latin typeface="Calibri" panose="020F0502020204030204" pitchFamily="34" charset="0"/>
                        </a:rPr>
                        <a:t>0.172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B78"/>
                    </a:solidFill>
                  </a:tcPr>
                </a:tc>
                <a:tc>
                  <a:txBody>
                    <a:bodyPr/>
                    <a:lstStyle/>
                    <a:p>
                      <a:pPr algn="r" fontAlgn="b"/>
                      <a:r>
                        <a:rPr lang="en-US" sz="1000" b="1" i="0" u="none" strike="noStrike">
                          <a:solidFill>
                            <a:srgbClr val="000000"/>
                          </a:solidFill>
                          <a:effectLst/>
                          <a:latin typeface="Calibri" panose="020F0502020204030204" pitchFamily="34" charset="0"/>
                        </a:rPr>
                        <a:t>0.169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E79"/>
                    </a:solidFill>
                  </a:tcPr>
                </a:tc>
                <a:tc>
                  <a:txBody>
                    <a:bodyPr/>
                    <a:lstStyle/>
                    <a:p>
                      <a:pPr algn="r" fontAlgn="b"/>
                      <a:r>
                        <a:rPr lang="en-US" sz="1000" b="1" i="0" u="none" strike="noStrike">
                          <a:solidFill>
                            <a:srgbClr val="000000"/>
                          </a:solidFill>
                          <a:effectLst/>
                          <a:latin typeface="Calibri" panose="020F0502020204030204" pitchFamily="34" charset="0"/>
                        </a:rPr>
                        <a:t>0.160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97B"/>
                    </a:solidFill>
                  </a:tcPr>
                </a:tc>
                <a:tc>
                  <a:txBody>
                    <a:bodyPr/>
                    <a:lstStyle/>
                    <a:p>
                      <a:pPr algn="r" fontAlgn="b"/>
                      <a:r>
                        <a:rPr lang="en-US" sz="1000" b="1" i="0" u="none" strike="noStrike">
                          <a:solidFill>
                            <a:srgbClr val="000000"/>
                          </a:solidFill>
                          <a:effectLst/>
                          <a:latin typeface="Calibri" panose="020F0502020204030204" pitchFamily="34" charset="0"/>
                        </a:rPr>
                        <a:t>0.139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280"/>
                    </a:solidFill>
                  </a:tcPr>
                </a:tc>
                <a:tc>
                  <a:txBody>
                    <a:bodyPr/>
                    <a:lstStyle/>
                    <a:p>
                      <a:pPr algn="r" fontAlgn="b"/>
                      <a:r>
                        <a:rPr lang="en-US" sz="1000" b="1" i="0" u="none" strike="noStrike">
                          <a:solidFill>
                            <a:srgbClr val="000000"/>
                          </a:solidFill>
                          <a:effectLst/>
                          <a:latin typeface="Calibri" panose="020F0502020204030204" pitchFamily="34" charset="0"/>
                        </a:rPr>
                        <a:t>0.089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9DB80"/>
                    </a:solidFill>
                  </a:tcPr>
                </a:tc>
                <a:tc>
                  <a:txBody>
                    <a:bodyPr/>
                    <a:lstStyle/>
                    <a:p>
                      <a:pPr algn="r" fontAlgn="b"/>
                      <a:r>
                        <a:rPr lang="en-US" sz="1000" b="1" i="0" u="none" strike="noStrike">
                          <a:solidFill>
                            <a:srgbClr val="000000"/>
                          </a:solidFill>
                          <a:effectLst/>
                          <a:latin typeface="Calibri" panose="020F0502020204030204" pitchFamily="34" charset="0"/>
                        </a:rPr>
                        <a:t>0.070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D17E"/>
                    </a:solidFill>
                  </a:tcPr>
                </a:tc>
                <a:tc>
                  <a:txBody>
                    <a:bodyPr/>
                    <a:lstStyle/>
                    <a:p>
                      <a:pPr algn="r" fontAlgn="b"/>
                      <a:r>
                        <a:rPr lang="en-US" sz="1000" b="1" i="0" u="none" strike="noStrike">
                          <a:solidFill>
                            <a:srgbClr val="000000"/>
                          </a:solidFill>
                          <a:effectLst/>
                          <a:latin typeface="Calibri" panose="020F0502020204030204" pitchFamily="34" charset="0"/>
                        </a:rPr>
                        <a:t>0.066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DCE7E"/>
                    </a:solidFill>
                  </a:tcPr>
                </a:tc>
                <a:tc>
                  <a:txBody>
                    <a:bodyPr/>
                    <a:lstStyle/>
                    <a:p>
                      <a:pPr algn="r" fontAlgn="b"/>
                      <a:r>
                        <a:rPr lang="en-US" sz="1000" b="1" i="0" u="none" strike="noStrike">
                          <a:solidFill>
                            <a:srgbClr val="000000"/>
                          </a:solidFill>
                          <a:effectLst/>
                          <a:latin typeface="Calibri" panose="020F0502020204030204" pitchFamily="34" charset="0"/>
                        </a:rPr>
                        <a:t>0.064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ACE7E"/>
                    </a:solidFill>
                  </a:tcPr>
                </a:tc>
                <a:tc>
                  <a:txBody>
                    <a:bodyPr/>
                    <a:lstStyle/>
                    <a:p>
                      <a:pPr algn="r" fontAlgn="b"/>
                      <a:r>
                        <a:rPr lang="en-US" sz="1000" b="1" i="0" u="none" strike="noStrike">
                          <a:solidFill>
                            <a:srgbClr val="000000"/>
                          </a:solidFill>
                          <a:effectLst/>
                          <a:latin typeface="Calibri" panose="020F0502020204030204" pitchFamily="34" charset="0"/>
                        </a:rPr>
                        <a:t>0.064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ACE7E"/>
                    </a:solidFill>
                  </a:tcPr>
                </a:tc>
                <a:tc>
                  <a:txBody>
                    <a:bodyPr/>
                    <a:lstStyle/>
                    <a:p>
                      <a:pPr algn="r" fontAlgn="b"/>
                      <a:r>
                        <a:rPr lang="en-US" sz="1000" b="1" i="0" u="none" strike="noStrike">
                          <a:solidFill>
                            <a:srgbClr val="000000"/>
                          </a:solidFill>
                          <a:effectLst/>
                          <a:latin typeface="Calibri" panose="020F0502020204030204" pitchFamily="34" charset="0"/>
                        </a:rPr>
                        <a:t>0.065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CCE7E"/>
                    </a:solidFill>
                  </a:tcPr>
                </a:tc>
                <a:tc>
                  <a:txBody>
                    <a:bodyPr/>
                    <a:lstStyle/>
                    <a:p>
                      <a:pPr algn="r" fontAlgn="b"/>
                      <a:r>
                        <a:rPr lang="en-US" sz="1000" b="1" i="0" u="none" strike="noStrike">
                          <a:solidFill>
                            <a:srgbClr val="000000"/>
                          </a:solidFill>
                          <a:effectLst/>
                          <a:latin typeface="Calibri" panose="020F0502020204030204" pitchFamily="34" charset="0"/>
                        </a:rPr>
                        <a:t>0.071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D17E"/>
                    </a:solidFill>
                  </a:tcPr>
                </a:tc>
                <a:tc>
                  <a:txBody>
                    <a:bodyPr/>
                    <a:lstStyle/>
                    <a:p>
                      <a:pPr algn="r" fontAlgn="b"/>
                      <a:r>
                        <a:rPr lang="en-US" sz="1000" b="1" i="0" u="none" strike="noStrike">
                          <a:solidFill>
                            <a:srgbClr val="000000"/>
                          </a:solidFill>
                          <a:effectLst/>
                          <a:latin typeface="Calibri" panose="020F0502020204030204" pitchFamily="34" charset="0"/>
                        </a:rPr>
                        <a:t>0.084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D880"/>
                    </a:solidFill>
                  </a:tcPr>
                </a:tc>
                <a:tc>
                  <a:txBody>
                    <a:bodyPr/>
                    <a:lstStyle/>
                    <a:p>
                      <a:pPr algn="r" fontAlgn="b"/>
                      <a:r>
                        <a:rPr lang="en-US" sz="1000" b="1" i="0" u="none" strike="noStrike">
                          <a:solidFill>
                            <a:srgbClr val="000000"/>
                          </a:solidFill>
                          <a:effectLst/>
                          <a:latin typeface="Calibri" panose="020F0502020204030204" pitchFamily="34" charset="0"/>
                        </a:rPr>
                        <a:t>0.098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E081"/>
                    </a:solidFill>
                  </a:tcPr>
                </a:tc>
                <a:tc>
                  <a:txBody>
                    <a:bodyPr/>
                    <a:lstStyle/>
                    <a:p>
                      <a:pPr algn="r" fontAlgn="b"/>
                      <a:r>
                        <a:rPr lang="en-US" sz="1000" b="1" i="0" u="none" strike="noStrike">
                          <a:solidFill>
                            <a:srgbClr val="000000"/>
                          </a:solidFill>
                          <a:effectLst/>
                          <a:latin typeface="Calibri" panose="020F0502020204030204" pitchFamily="34" charset="0"/>
                        </a:rPr>
                        <a:t>0.105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482"/>
                    </a:solidFill>
                  </a:tcPr>
                </a:tc>
                <a:tc>
                  <a:txBody>
                    <a:bodyPr/>
                    <a:lstStyle/>
                    <a:p>
                      <a:pPr algn="r" fontAlgn="b"/>
                      <a:r>
                        <a:rPr lang="en-US" sz="1000" b="1" i="0" u="none" strike="noStrike">
                          <a:solidFill>
                            <a:srgbClr val="000000"/>
                          </a:solidFill>
                          <a:effectLst/>
                          <a:latin typeface="Calibri" panose="020F0502020204030204" pitchFamily="34" charset="0"/>
                        </a:rPr>
                        <a:t>0.115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EA83"/>
                    </a:solidFill>
                  </a:tcPr>
                </a:tc>
                <a:tc>
                  <a:txBody>
                    <a:bodyPr/>
                    <a:lstStyle/>
                    <a:p>
                      <a:pPr algn="r" fontAlgn="b"/>
                      <a:r>
                        <a:rPr lang="en-US" sz="1000" b="1" i="0" u="none" strike="noStrike">
                          <a:solidFill>
                            <a:srgbClr val="000000"/>
                          </a:solidFill>
                          <a:effectLst/>
                          <a:latin typeface="Calibri" panose="020F0502020204030204" pitchFamily="34" charset="0"/>
                        </a:rPr>
                        <a:t>0.132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981"/>
                    </a:solidFill>
                  </a:tcPr>
                </a:tc>
                <a:tc>
                  <a:txBody>
                    <a:bodyPr/>
                    <a:lstStyle/>
                    <a:p>
                      <a:pPr algn="r" fontAlgn="b"/>
                      <a:r>
                        <a:rPr lang="en-US" sz="1000" b="1" i="0" u="none" strike="noStrike">
                          <a:solidFill>
                            <a:srgbClr val="000000"/>
                          </a:solidFill>
                          <a:effectLst/>
                          <a:latin typeface="Calibri" panose="020F0502020204030204" pitchFamily="34" charset="0"/>
                        </a:rPr>
                        <a:t>0.140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07F"/>
                    </a:solidFill>
                  </a:tcPr>
                </a:tc>
                <a:tc>
                  <a:txBody>
                    <a:bodyPr/>
                    <a:lstStyle/>
                    <a:p>
                      <a:pPr algn="r" fontAlgn="b"/>
                      <a:r>
                        <a:rPr lang="en-US" sz="1000" b="1" i="0" u="none" strike="noStrike">
                          <a:solidFill>
                            <a:srgbClr val="000000"/>
                          </a:solidFill>
                          <a:effectLst/>
                          <a:latin typeface="Calibri" panose="020F0502020204030204" pitchFamily="34" charset="0"/>
                        </a:rPr>
                        <a:t>0.146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A7E"/>
                    </a:solidFill>
                  </a:tcPr>
                </a:tc>
                <a:tc>
                  <a:txBody>
                    <a:bodyPr/>
                    <a:lstStyle/>
                    <a:p>
                      <a:pPr algn="r" fontAlgn="b"/>
                      <a:r>
                        <a:rPr lang="en-US" sz="1000" b="1" i="0" u="none" strike="noStrike">
                          <a:solidFill>
                            <a:srgbClr val="000000"/>
                          </a:solidFill>
                          <a:effectLst/>
                          <a:latin typeface="Calibri" panose="020F0502020204030204" pitchFamily="34" charset="0"/>
                        </a:rPr>
                        <a:t>0.153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C17C"/>
                    </a:solidFill>
                  </a:tcPr>
                </a:tc>
                <a:tc>
                  <a:txBody>
                    <a:bodyPr/>
                    <a:lstStyle/>
                    <a:p>
                      <a:pPr algn="r" fontAlgn="b"/>
                      <a:r>
                        <a:rPr lang="en-US" sz="1000" b="1" i="0" u="none" strike="noStrike">
                          <a:solidFill>
                            <a:srgbClr val="000000"/>
                          </a:solidFill>
                          <a:effectLst/>
                          <a:latin typeface="Calibri" panose="020F0502020204030204" pitchFamily="34" charset="0"/>
                        </a:rPr>
                        <a:t>0.159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A7B"/>
                    </a:solidFill>
                  </a:tcPr>
                </a:tc>
                <a:extLst>
                  <a:ext uri="{0D108BD9-81ED-4DB2-BD59-A6C34878D82A}">
                    <a16:rowId xmlns:a16="http://schemas.microsoft.com/office/drawing/2014/main" val="1032851760"/>
                  </a:ext>
                </a:extLst>
              </a:tr>
              <a:tr h="234797">
                <a:tc>
                  <a:txBody>
                    <a:bodyPr/>
                    <a:lstStyle/>
                    <a:p>
                      <a:pPr algn="ctr" fontAlgn="b"/>
                      <a:r>
                        <a:rPr lang="en-US" sz="1000" b="1" i="0" u="none" strike="noStrike">
                          <a:solidFill>
                            <a:srgbClr val="000000"/>
                          </a:solidFill>
                          <a:effectLst/>
                          <a:latin typeface="Calibri" panose="020F0502020204030204" pitchFamily="34" charset="0"/>
                        </a:rPr>
                        <a:t>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0.210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7F70"/>
                    </a:solidFill>
                  </a:tcPr>
                </a:tc>
                <a:tc>
                  <a:txBody>
                    <a:bodyPr/>
                    <a:lstStyle/>
                    <a:p>
                      <a:pPr algn="r" fontAlgn="b"/>
                      <a:r>
                        <a:rPr lang="en-US" sz="1000" b="1" i="0" u="none" strike="noStrike">
                          <a:solidFill>
                            <a:srgbClr val="000000"/>
                          </a:solidFill>
                          <a:effectLst/>
                          <a:latin typeface="Calibri" panose="020F0502020204030204" pitchFamily="34" charset="0"/>
                        </a:rPr>
                        <a:t>0.219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56E"/>
                    </a:solidFill>
                  </a:tcPr>
                </a:tc>
                <a:tc>
                  <a:txBody>
                    <a:bodyPr/>
                    <a:lstStyle/>
                    <a:p>
                      <a:pPr algn="r" fontAlgn="b"/>
                      <a:r>
                        <a:rPr lang="en-US" sz="1000" b="1" i="0" u="none" strike="noStrike">
                          <a:solidFill>
                            <a:srgbClr val="000000"/>
                          </a:solidFill>
                          <a:effectLst/>
                          <a:latin typeface="Calibri" panose="020F0502020204030204" pitchFamily="34" charset="0"/>
                        </a:rPr>
                        <a:t>0.224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6F6D"/>
                    </a:solidFill>
                  </a:tcPr>
                </a:tc>
                <a:tc>
                  <a:txBody>
                    <a:bodyPr/>
                    <a:lstStyle/>
                    <a:p>
                      <a:pPr algn="r" fontAlgn="b"/>
                      <a:r>
                        <a:rPr lang="en-US" sz="1000" b="1" i="0" u="none" strike="noStrike">
                          <a:solidFill>
                            <a:srgbClr val="000000"/>
                          </a:solidFill>
                          <a:effectLst/>
                          <a:latin typeface="Calibri" panose="020F0502020204030204" pitchFamily="34" charset="0"/>
                        </a:rPr>
                        <a:t>0.226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6D6C"/>
                    </a:solidFill>
                  </a:tcPr>
                </a:tc>
                <a:tc>
                  <a:txBody>
                    <a:bodyPr/>
                    <a:lstStyle/>
                    <a:p>
                      <a:pPr algn="r" fontAlgn="b"/>
                      <a:r>
                        <a:rPr lang="en-US" sz="1000" b="1" i="0" u="none" strike="noStrike">
                          <a:solidFill>
                            <a:srgbClr val="000000"/>
                          </a:solidFill>
                          <a:effectLst/>
                          <a:latin typeface="Calibri" panose="020F0502020204030204" pitchFamily="34" charset="0"/>
                        </a:rPr>
                        <a:t>0.221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36D"/>
                    </a:solidFill>
                  </a:tcPr>
                </a:tc>
                <a:tc>
                  <a:txBody>
                    <a:bodyPr/>
                    <a:lstStyle/>
                    <a:p>
                      <a:pPr algn="r" fontAlgn="b"/>
                      <a:r>
                        <a:rPr lang="en-US" sz="1000" b="1" i="0" u="none" strike="noStrike">
                          <a:solidFill>
                            <a:srgbClr val="000000"/>
                          </a:solidFill>
                          <a:effectLst/>
                          <a:latin typeface="Calibri" panose="020F0502020204030204" pitchFamily="34" charset="0"/>
                        </a:rPr>
                        <a:t>0.213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7C6F"/>
                    </a:solidFill>
                  </a:tcPr>
                </a:tc>
                <a:tc>
                  <a:txBody>
                    <a:bodyPr/>
                    <a:lstStyle/>
                    <a:p>
                      <a:pPr algn="r" fontAlgn="b"/>
                      <a:r>
                        <a:rPr lang="en-US" sz="1000" b="1" i="0" u="none" strike="noStrike">
                          <a:solidFill>
                            <a:srgbClr val="000000"/>
                          </a:solidFill>
                          <a:effectLst/>
                          <a:latin typeface="Calibri" panose="020F0502020204030204" pitchFamily="34" charset="0"/>
                        </a:rPr>
                        <a:t>0.207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370"/>
                    </a:solidFill>
                  </a:tcPr>
                </a:tc>
                <a:tc>
                  <a:txBody>
                    <a:bodyPr/>
                    <a:lstStyle/>
                    <a:p>
                      <a:pPr algn="r" fontAlgn="b"/>
                      <a:r>
                        <a:rPr lang="en-US" sz="1000" b="1" i="0" u="none" strike="noStrike">
                          <a:solidFill>
                            <a:srgbClr val="000000"/>
                          </a:solidFill>
                          <a:effectLst/>
                          <a:latin typeface="Calibri" panose="020F0502020204030204" pitchFamily="34" charset="0"/>
                        </a:rPr>
                        <a:t>0.188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875"/>
                    </a:solidFill>
                  </a:tcPr>
                </a:tc>
                <a:tc>
                  <a:txBody>
                    <a:bodyPr/>
                    <a:lstStyle/>
                    <a:p>
                      <a:pPr algn="r" fontAlgn="b"/>
                      <a:r>
                        <a:rPr lang="en-US" sz="1000" b="1" i="0" u="none" strike="noStrike">
                          <a:solidFill>
                            <a:srgbClr val="000000"/>
                          </a:solidFill>
                          <a:effectLst/>
                          <a:latin typeface="Calibri" panose="020F0502020204030204" pitchFamily="34" charset="0"/>
                        </a:rPr>
                        <a:t>0.102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2E282"/>
                    </a:solidFill>
                  </a:tcPr>
                </a:tc>
                <a:tc>
                  <a:txBody>
                    <a:bodyPr/>
                    <a:lstStyle/>
                    <a:p>
                      <a:pPr algn="r" fontAlgn="b"/>
                      <a:r>
                        <a:rPr lang="en-US" sz="1000" b="1" i="0" u="none" strike="noStrike">
                          <a:solidFill>
                            <a:srgbClr val="000000"/>
                          </a:solidFill>
                          <a:effectLst/>
                          <a:latin typeface="Calibri" panose="020F0502020204030204" pitchFamily="34" charset="0"/>
                        </a:rPr>
                        <a:t>0.076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0D47F"/>
                    </a:solidFill>
                  </a:tcPr>
                </a:tc>
                <a:tc>
                  <a:txBody>
                    <a:bodyPr/>
                    <a:lstStyle/>
                    <a:p>
                      <a:pPr algn="r" fontAlgn="b"/>
                      <a:r>
                        <a:rPr lang="en-US" sz="1000" b="1" i="0" u="none" strike="noStrike">
                          <a:solidFill>
                            <a:srgbClr val="000000"/>
                          </a:solidFill>
                          <a:effectLst/>
                          <a:latin typeface="Calibri" panose="020F0502020204030204" pitchFamily="34" charset="0"/>
                        </a:rPr>
                        <a:t>0.070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5D17E"/>
                    </a:solidFill>
                  </a:tcPr>
                </a:tc>
                <a:tc>
                  <a:txBody>
                    <a:bodyPr/>
                    <a:lstStyle/>
                    <a:p>
                      <a:pPr algn="r" fontAlgn="b"/>
                      <a:r>
                        <a:rPr lang="en-US" sz="1000" b="1" i="0" u="none" strike="noStrike">
                          <a:solidFill>
                            <a:srgbClr val="000000"/>
                          </a:solidFill>
                          <a:effectLst/>
                          <a:latin typeface="Calibri" panose="020F0502020204030204" pitchFamily="34" charset="0"/>
                        </a:rPr>
                        <a:t>0.069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3D07E"/>
                    </a:solidFill>
                  </a:tcPr>
                </a:tc>
                <a:tc>
                  <a:txBody>
                    <a:bodyPr/>
                    <a:lstStyle/>
                    <a:p>
                      <a:pPr algn="r" fontAlgn="b"/>
                      <a:r>
                        <a:rPr lang="en-US" sz="1000" b="1" i="0" u="none" strike="noStrike">
                          <a:solidFill>
                            <a:srgbClr val="000000"/>
                          </a:solidFill>
                          <a:effectLst/>
                          <a:latin typeface="Calibri" panose="020F0502020204030204" pitchFamily="34" charset="0"/>
                        </a:rPr>
                        <a:t>0.070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5D17E"/>
                    </a:solidFill>
                  </a:tcPr>
                </a:tc>
                <a:tc>
                  <a:txBody>
                    <a:bodyPr/>
                    <a:lstStyle/>
                    <a:p>
                      <a:pPr algn="r" fontAlgn="b"/>
                      <a:r>
                        <a:rPr lang="en-US" sz="1000" b="1" i="0" u="none" strike="noStrike">
                          <a:solidFill>
                            <a:srgbClr val="000000"/>
                          </a:solidFill>
                          <a:effectLst/>
                          <a:latin typeface="Calibri" panose="020F0502020204030204" pitchFamily="34" charset="0"/>
                        </a:rPr>
                        <a:t>0.072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8D27F"/>
                    </a:solidFill>
                  </a:tcPr>
                </a:tc>
                <a:tc>
                  <a:txBody>
                    <a:bodyPr/>
                    <a:lstStyle/>
                    <a:p>
                      <a:pPr algn="r" fontAlgn="b"/>
                      <a:r>
                        <a:rPr lang="en-US" sz="1000" b="1" i="0" u="none" strike="noStrike">
                          <a:solidFill>
                            <a:srgbClr val="000000"/>
                          </a:solidFill>
                          <a:effectLst/>
                          <a:latin typeface="Calibri" panose="020F0502020204030204" pitchFamily="34" charset="0"/>
                        </a:rPr>
                        <a:t>0.079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6D67F"/>
                    </a:solidFill>
                  </a:tcPr>
                </a:tc>
                <a:tc>
                  <a:txBody>
                    <a:bodyPr/>
                    <a:lstStyle/>
                    <a:p>
                      <a:pPr algn="r" fontAlgn="b"/>
                      <a:r>
                        <a:rPr lang="en-US" sz="1000" b="1" i="0" u="none" strike="noStrike">
                          <a:solidFill>
                            <a:srgbClr val="000000"/>
                          </a:solidFill>
                          <a:effectLst/>
                          <a:latin typeface="Calibri" panose="020F0502020204030204" pitchFamily="34" charset="0"/>
                        </a:rPr>
                        <a:t>0.095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F81"/>
                    </a:solidFill>
                  </a:tcPr>
                </a:tc>
                <a:tc>
                  <a:txBody>
                    <a:bodyPr/>
                    <a:lstStyle/>
                    <a:p>
                      <a:pPr algn="r" fontAlgn="b"/>
                      <a:r>
                        <a:rPr lang="en-US" sz="1000" b="1" i="0" u="none" strike="noStrike">
                          <a:solidFill>
                            <a:srgbClr val="000000"/>
                          </a:solidFill>
                          <a:effectLst/>
                          <a:latin typeface="Calibri" panose="020F0502020204030204" pitchFamily="34" charset="0"/>
                        </a:rPr>
                        <a:t>0.123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483"/>
                    </a:solidFill>
                  </a:tcPr>
                </a:tc>
                <a:tc>
                  <a:txBody>
                    <a:bodyPr/>
                    <a:lstStyle/>
                    <a:p>
                      <a:pPr algn="r" fontAlgn="b"/>
                      <a:r>
                        <a:rPr lang="en-US" sz="1000" b="1" i="0" u="none" strike="noStrike">
                          <a:solidFill>
                            <a:srgbClr val="000000"/>
                          </a:solidFill>
                          <a:effectLst/>
                          <a:latin typeface="Calibri" panose="020F0502020204030204" pitchFamily="34" charset="0"/>
                        </a:rPr>
                        <a:t>0.128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E82"/>
                    </a:solidFill>
                  </a:tcPr>
                </a:tc>
                <a:tc>
                  <a:txBody>
                    <a:bodyPr/>
                    <a:lstStyle/>
                    <a:p>
                      <a:pPr algn="r" fontAlgn="b"/>
                      <a:r>
                        <a:rPr lang="en-US" sz="1000" b="1" i="0" u="none" strike="noStrike">
                          <a:solidFill>
                            <a:srgbClr val="000000"/>
                          </a:solidFill>
                          <a:effectLst/>
                          <a:latin typeface="Calibri" panose="020F0502020204030204" pitchFamily="34" charset="0"/>
                        </a:rPr>
                        <a:t>0.134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781"/>
                    </a:solidFill>
                  </a:tcPr>
                </a:tc>
                <a:tc>
                  <a:txBody>
                    <a:bodyPr/>
                    <a:lstStyle/>
                    <a:p>
                      <a:pPr algn="r" fontAlgn="b"/>
                      <a:r>
                        <a:rPr lang="en-US" sz="1000" b="1" i="0" u="none" strike="noStrike">
                          <a:solidFill>
                            <a:srgbClr val="000000"/>
                          </a:solidFill>
                          <a:effectLst/>
                          <a:latin typeface="Calibri" panose="020F0502020204030204" pitchFamily="34" charset="0"/>
                        </a:rPr>
                        <a:t>0.147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87E"/>
                    </a:solidFill>
                  </a:tcPr>
                </a:tc>
                <a:tc>
                  <a:txBody>
                    <a:bodyPr/>
                    <a:lstStyle/>
                    <a:p>
                      <a:pPr algn="r" fontAlgn="b"/>
                      <a:r>
                        <a:rPr lang="en-US" sz="1000" b="1" i="0" u="none" strike="noStrike">
                          <a:solidFill>
                            <a:srgbClr val="000000"/>
                          </a:solidFill>
                          <a:effectLst/>
                          <a:latin typeface="Calibri" panose="020F0502020204030204" pitchFamily="34" charset="0"/>
                        </a:rPr>
                        <a:t>0.155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F7C"/>
                    </a:solidFill>
                  </a:tcPr>
                </a:tc>
                <a:tc>
                  <a:txBody>
                    <a:bodyPr/>
                    <a:lstStyle/>
                    <a:p>
                      <a:pPr algn="r" fontAlgn="b"/>
                      <a:r>
                        <a:rPr lang="en-US" sz="1000" b="1" i="0" u="none" strike="noStrike">
                          <a:solidFill>
                            <a:srgbClr val="000000"/>
                          </a:solidFill>
                          <a:effectLst/>
                          <a:latin typeface="Calibri" panose="020F0502020204030204" pitchFamily="34" charset="0"/>
                        </a:rPr>
                        <a:t>0.165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37A"/>
                    </a:solidFill>
                  </a:tcPr>
                </a:tc>
                <a:tc>
                  <a:txBody>
                    <a:bodyPr/>
                    <a:lstStyle/>
                    <a:p>
                      <a:pPr algn="r" fontAlgn="b"/>
                      <a:r>
                        <a:rPr lang="en-US" sz="1000" b="1" i="0" u="none" strike="noStrike">
                          <a:solidFill>
                            <a:srgbClr val="000000"/>
                          </a:solidFill>
                          <a:effectLst/>
                          <a:latin typeface="Calibri" panose="020F0502020204030204" pitchFamily="34" charset="0"/>
                        </a:rPr>
                        <a:t>0.186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C75"/>
                    </a:solidFill>
                  </a:tcPr>
                </a:tc>
                <a:tc>
                  <a:txBody>
                    <a:bodyPr/>
                    <a:lstStyle/>
                    <a:p>
                      <a:pPr algn="r" fontAlgn="b"/>
                      <a:r>
                        <a:rPr lang="en-US" sz="1000" b="1" i="0" u="none" strike="noStrike">
                          <a:solidFill>
                            <a:srgbClr val="000000"/>
                          </a:solidFill>
                          <a:effectLst/>
                          <a:latin typeface="Calibri" panose="020F0502020204030204" pitchFamily="34" charset="0"/>
                        </a:rPr>
                        <a:t>0.199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D72"/>
                    </a:solidFill>
                  </a:tcPr>
                </a:tc>
                <a:extLst>
                  <a:ext uri="{0D108BD9-81ED-4DB2-BD59-A6C34878D82A}">
                    <a16:rowId xmlns:a16="http://schemas.microsoft.com/office/drawing/2014/main" val="2681745444"/>
                  </a:ext>
                </a:extLst>
              </a:tr>
              <a:tr h="234797">
                <a:tc>
                  <a:txBody>
                    <a:bodyPr/>
                    <a:lstStyle/>
                    <a:p>
                      <a:pPr algn="ctr" fontAlgn="b"/>
                      <a:r>
                        <a:rPr lang="en-US" sz="1000" b="1" i="0" u="none" strike="noStrike">
                          <a:solidFill>
                            <a:srgbClr val="000000"/>
                          </a:solidFill>
                          <a:effectLst/>
                          <a:latin typeface="Calibri" panose="020F0502020204030204" pitchFamily="34" charset="0"/>
                        </a:rPr>
                        <a:t>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0.217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76E"/>
                    </a:solidFill>
                  </a:tcPr>
                </a:tc>
                <a:tc>
                  <a:txBody>
                    <a:bodyPr/>
                    <a:lstStyle/>
                    <a:p>
                      <a:pPr algn="r" fontAlgn="b"/>
                      <a:r>
                        <a:rPr lang="en-US" sz="1000" b="1" i="0" u="none" strike="noStrike">
                          <a:solidFill>
                            <a:srgbClr val="000000"/>
                          </a:solidFill>
                          <a:effectLst/>
                          <a:latin typeface="Calibri" panose="020F0502020204030204" pitchFamily="34" charset="0"/>
                        </a:rPr>
                        <a:t>0.226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6D6C"/>
                    </a:solidFill>
                  </a:tcPr>
                </a:tc>
                <a:tc>
                  <a:txBody>
                    <a:bodyPr/>
                    <a:lstStyle/>
                    <a:p>
                      <a:pPr algn="r" fontAlgn="b"/>
                      <a:r>
                        <a:rPr lang="en-US" sz="1000" b="1" i="0" u="none" strike="noStrike">
                          <a:solidFill>
                            <a:srgbClr val="000000"/>
                          </a:solidFill>
                          <a:effectLst/>
                          <a:latin typeface="Calibri" panose="020F0502020204030204" pitchFamily="34" charset="0"/>
                        </a:rPr>
                        <a:t>0.229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696B"/>
                    </a:solidFill>
                  </a:tcPr>
                </a:tc>
                <a:tc>
                  <a:txBody>
                    <a:bodyPr/>
                    <a:lstStyle/>
                    <a:p>
                      <a:pPr algn="r" fontAlgn="b"/>
                      <a:r>
                        <a:rPr lang="en-US" sz="1000" b="1" i="0" u="none" strike="noStrike">
                          <a:solidFill>
                            <a:srgbClr val="000000"/>
                          </a:solidFill>
                          <a:effectLst/>
                          <a:latin typeface="Calibri" panose="020F0502020204030204" pitchFamily="34" charset="0"/>
                        </a:rPr>
                        <a:t>0.228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6B6C"/>
                    </a:solidFill>
                  </a:tcPr>
                </a:tc>
                <a:tc>
                  <a:txBody>
                    <a:bodyPr/>
                    <a:lstStyle/>
                    <a:p>
                      <a:pPr algn="r" fontAlgn="b"/>
                      <a:r>
                        <a:rPr lang="en-US" sz="1000" b="1" i="0" u="none" strike="noStrike">
                          <a:solidFill>
                            <a:srgbClr val="000000"/>
                          </a:solidFill>
                          <a:effectLst/>
                          <a:latin typeface="Calibri" panose="020F0502020204030204" pitchFamily="34" charset="0"/>
                        </a:rPr>
                        <a:t>0.222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16D"/>
                    </a:solidFill>
                  </a:tcPr>
                </a:tc>
                <a:tc>
                  <a:txBody>
                    <a:bodyPr/>
                    <a:lstStyle/>
                    <a:p>
                      <a:pPr algn="r" fontAlgn="b"/>
                      <a:r>
                        <a:rPr lang="en-US" sz="1000" b="1" i="0" u="none" strike="noStrike">
                          <a:solidFill>
                            <a:srgbClr val="000000"/>
                          </a:solidFill>
                          <a:effectLst/>
                          <a:latin typeface="Calibri" panose="020F0502020204030204" pitchFamily="34" charset="0"/>
                        </a:rPr>
                        <a:t>0.211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7E6F"/>
                    </a:solidFill>
                  </a:tcPr>
                </a:tc>
                <a:tc>
                  <a:txBody>
                    <a:bodyPr/>
                    <a:lstStyle/>
                    <a:p>
                      <a:pPr algn="r" fontAlgn="b"/>
                      <a:r>
                        <a:rPr lang="en-US" sz="1000" b="1" i="0" u="none" strike="noStrike">
                          <a:solidFill>
                            <a:srgbClr val="000000"/>
                          </a:solidFill>
                          <a:effectLst/>
                          <a:latin typeface="Calibri" panose="020F0502020204030204" pitchFamily="34" charset="0"/>
                        </a:rPr>
                        <a:t>0.207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370"/>
                    </a:solidFill>
                  </a:tcPr>
                </a:tc>
                <a:tc>
                  <a:txBody>
                    <a:bodyPr/>
                    <a:lstStyle/>
                    <a:p>
                      <a:pPr algn="r" fontAlgn="b"/>
                      <a:r>
                        <a:rPr lang="en-US" sz="1000" b="1" i="0" u="none" strike="noStrike">
                          <a:solidFill>
                            <a:srgbClr val="000000"/>
                          </a:solidFill>
                          <a:effectLst/>
                          <a:latin typeface="Calibri" panose="020F0502020204030204" pitchFamily="34" charset="0"/>
                        </a:rPr>
                        <a:t>0.202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971"/>
                    </a:solidFill>
                  </a:tcPr>
                </a:tc>
                <a:tc>
                  <a:txBody>
                    <a:bodyPr/>
                    <a:lstStyle/>
                    <a:p>
                      <a:pPr algn="r" fontAlgn="b"/>
                      <a:r>
                        <a:rPr lang="en-US" sz="1000" b="1" i="0" u="none" strike="noStrike">
                          <a:solidFill>
                            <a:srgbClr val="000000"/>
                          </a:solidFill>
                          <a:effectLst/>
                          <a:latin typeface="Calibri" panose="020F0502020204030204" pitchFamily="34" charset="0"/>
                        </a:rPr>
                        <a:t>0.118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A84"/>
                    </a:solidFill>
                  </a:tcPr>
                </a:tc>
                <a:tc>
                  <a:txBody>
                    <a:bodyPr/>
                    <a:lstStyle/>
                    <a:p>
                      <a:pPr algn="r" fontAlgn="b"/>
                      <a:r>
                        <a:rPr lang="en-US" sz="1000" b="1" i="0" u="none" strike="noStrike">
                          <a:solidFill>
                            <a:srgbClr val="000000"/>
                          </a:solidFill>
                          <a:effectLst/>
                          <a:latin typeface="Calibri" panose="020F0502020204030204" pitchFamily="34" charset="0"/>
                        </a:rPr>
                        <a:t>0.079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67F"/>
                    </a:solidFill>
                  </a:tcPr>
                </a:tc>
                <a:tc>
                  <a:txBody>
                    <a:bodyPr/>
                    <a:lstStyle/>
                    <a:p>
                      <a:pPr algn="r" fontAlgn="b"/>
                      <a:r>
                        <a:rPr lang="en-US" sz="1000" b="1" i="0" u="none" strike="noStrike">
                          <a:solidFill>
                            <a:srgbClr val="000000"/>
                          </a:solidFill>
                          <a:effectLst/>
                          <a:latin typeface="Calibri" panose="020F0502020204030204" pitchFamily="34" charset="0"/>
                        </a:rPr>
                        <a:t>0.072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8D27F"/>
                    </a:solidFill>
                  </a:tcPr>
                </a:tc>
                <a:tc>
                  <a:txBody>
                    <a:bodyPr/>
                    <a:lstStyle/>
                    <a:p>
                      <a:pPr algn="r" fontAlgn="b"/>
                      <a:r>
                        <a:rPr lang="en-US" sz="1000" b="1" i="0" u="none" strike="noStrike">
                          <a:solidFill>
                            <a:srgbClr val="000000"/>
                          </a:solidFill>
                          <a:effectLst/>
                          <a:latin typeface="Calibri" panose="020F0502020204030204" pitchFamily="34" charset="0"/>
                        </a:rPr>
                        <a:t>0.069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3D07E"/>
                    </a:solidFill>
                  </a:tcPr>
                </a:tc>
                <a:tc>
                  <a:txBody>
                    <a:bodyPr/>
                    <a:lstStyle/>
                    <a:p>
                      <a:pPr algn="r" fontAlgn="b"/>
                      <a:r>
                        <a:rPr lang="en-US" sz="1000" b="1" i="0" u="none" strike="noStrike">
                          <a:solidFill>
                            <a:srgbClr val="000000"/>
                          </a:solidFill>
                          <a:effectLst/>
                          <a:latin typeface="Calibri" panose="020F0502020204030204" pitchFamily="34" charset="0"/>
                        </a:rPr>
                        <a:t>0.069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3D07E"/>
                    </a:solidFill>
                  </a:tcPr>
                </a:tc>
                <a:tc>
                  <a:txBody>
                    <a:bodyPr/>
                    <a:lstStyle/>
                    <a:p>
                      <a:pPr algn="r" fontAlgn="b"/>
                      <a:r>
                        <a:rPr lang="en-US" sz="1000" b="1" i="0" u="none" strike="noStrike">
                          <a:solidFill>
                            <a:srgbClr val="000000"/>
                          </a:solidFill>
                          <a:effectLst/>
                          <a:latin typeface="Calibri" panose="020F0502020204030204" pitchFamily="34" charset="0"/>
                        </a:rPr>
                        <a:t>0.071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D17E"/>
                    </a:solidFill>
                  </a:tcPr>
                </a:tc>
                <a:tc>
                  <a:txBody>
                    <a:bodyPr/>
                    <a:lstStyle/>
                    <a:p>
                      <a:pPr algn="r" fontAlgn="b"/>
                      <a:r>
                        <a:rPr lang="en-US" sz="1000" b="1" i="0" u="none" strike="noStrike">
                          <a:solidFill>
                            <a:srgbClr val="000000"/>
                          </a:solidFill>
                          <a:effectLst/>
                          <a:latin typeface="Calibri" panose="020F0502020204030204" pitchFamily="34" charset="0"/>
                        </a:rPr>
                        <a:t>0.081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BD780"/>
                    </a:solidFill>
                  </a:tcPr>
                </a:tc>
                <a:tc>
                  <a:txBody>
                    <a:bodyPr/>
                    <a:lstStyle/>
                    <a:p>
                      <a:pPr algn="r" fontAlgn="b"/>
                      <a:r>
                        <a:rPr lang="en-US" sz="1000" b="1" i="0" u="none" strike="noStrike">
                          <a:solidFill>
                            <a:srgbClr val="000000"/>
                          </a:solidFill>
                          <a:effectLst/>
                          <a:latin typeface="Calibri" panose="020F0502020204030204" pitchFamily="34" charset="0"/>
                        </a:rPr>
                        <a:t>0.107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CE582"/>
                    </a:solidFill>
                  </a:tcPr>
                </a:tc>
                <a:tc>
                  <a:txBody>
                    <a:bodyPr/>
                    <a:lstStyle/>
                    <a:p>
                      <a:pPr algn="r" fontAlgn="b"/>
                      <a:r>
                        <a:rPr lang="en-US" sz="1000" b="1" i="0" u="none" strike="noStrike">
                          <a:solidFill>
                            <a:srgbClr val="000000"/>
                          </a:solidFill>
                          <a:effectLst/>
                          <a:latin typeface="Calibri" panose="020F0502020204030204" pitchFamily="34" charset="0"/>
                        </a:rPr>
                        <a:t>0.141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F7F"/>
                    </a:solidFill>
                  </a:tcPr>
                </a:tc>
                <a:tc>
                  <a:txBody>
                    <a:bodyPr/>
                    <a:lstStyle/>
                    <a:p>
                      <a:pPr algn="r" fontAlgn="b"/>
                      <a:r>
                        <a:rPr lang="en-US" sz="1000" b="1" i="0" u="none" strike="noStrike">
                          <a:solidFill>
                            <a:srgbClr val="000000"/>
                          </a:solidFill>
                          <a:effectLst/>
                          <a:latin typeface="Calibri" panose="020F0502020204030204" pitchFamily="34" charset="0"/>
                        </a:rPr>
                        <a:t>0.141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F7F"/>
                    </a:solidFill>
                  </a:tcPr>
                </a:tc>
                <a:tc>
                  <a:txBody>
                    <a:bodyPr/>
                    <a:lstStyle/>
                    <a:p>
                      <a:pPr algn="r" fontAlgn="b"/>
                      <a:r>
                        <a:rPr lang="en-US" sz="1000" b="1" i="0" u="none" strike="noStrike">
                          <a:solidFill>
                            <a:srgbClr val="000000"/>
                          </a:solidFill>
                          <a:effectLst/>
                          <a:latin typeface="Calibri" panose="020F0502020204030204" pitchFamily="34" charset="0"/>
                        </a:rPr>
                        <a:t>0.147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87E"/>
                    </a:solidFill>
                  </a:tcPr>
                </a:tc>
                <a:tc>
                  <a:txBody>
                    <a:bodyPr/>
                    <a:lstStyle/>
                    <a:p>
                      <a:pPr algn="r" fontAlgn="b"/>
                      <a:r>
                        <a:rPr lang="en-US" sz="1000" b="1" i="0" u="none" strike="noStrike">
                          <a:solidFill>
                            <a:srgbClr val="000000"/>
                          </a:solidFill>
                          <a:effectLst/>
                          <a:latin typeface="Calibri" panose="020F0502020204030204" pitchFamily="34" charset="0"/>
                        </a:rPr>
                        <a:t>0.160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97B"/>
                    </a:solidFill>
                  </a:tcPr>
                </a:tc>
                <a:tc>
                  <a:txBody>
                    <a:bodyPr/>
                    <a:lstStyle/>
                    <a:p>
                      <a:pPr algn="r" fontAlgn="b"/>
                      <a:r>
                        <a:rPr lang="en-US" sz="1000" b="1" i="0" u="none" strike="noStrike">
                          <a:solidFill>
                            <a:srgbClr val="000000"/>
                          </a:solidFill>
                          <a:effectLst/>
                          <a:latin typeface="Calibri" panose="020F0502020204030204" pitchFamily="34" charset="0"/>
                        </a:rPr>
                        <a:t>0.174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978"/>
                    </a:solidFill>
                  </a:tcPr>
                </a:tc>
                <a:tc>
                  <a:txBody>
                    <a:bodyPr/>
                    <a:lstStyle/>
                    <a:p>
                      <a:pPr algn="r" fontAlgn="b"/>
                      <a:r>
                        <a:rPr lang="en-US" sz="1000" b="1" i="0" u="none" strike="noStrike">
                          <a:solidFill>
                            <a:srgbClr val="000000"/>
                          </a:solidFill>
                          <a:effectLst/>
                          <a:latin typeface="Calibri" panose="020F0502020204030204" pitchFamily="34" charset="0"/>
                        </a:rPr>
                        <a:t>0.188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875"/>
                    </a:solidFill>
                  </a:tcPr>
                </a:tc>
                <a:tc>
                  <a:txBody>
                    <a:bodyPr/>
                    <a:lstStyle/>
                    <a:p>
                      <a:pPr algn="r" fontAlgn="b"/>
                      <a:r>
                        <a:rPr lang="en-US" sz="1000" b="1" i="0" u="none" strike="noStrike">
                          <a:solidFill>
                            <a:srgbClr val="000000"/>
                          </a:solidFill>
                          <a:effectLst/>
                          <a:latin typeface="Calibri" panose="020F0502020204030204" pitchFamily="34" charset="0"/>
                        </a:rPr>
                        <a:t>0.199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D72"/>
                    </a:solidFill>
                  </a:tcPr>
                </a:tc>
                <a:tc>
                  <a:txBody>
                    <a:bodyPr/>
                    <a:lstStyle/>
                    <a:p>
                      <a:pPr algn="r" fontAlgn="b"/>
                      <a:r>
                        <a:rPr lang="en-US" sz="1000" b="1" i="0" u="none" strike="noStrike">
                          <a:solidFill>
                            <a:srgbClr val="000000"/>
                          </a:solidFill>
                          <a:effectLst/>
                          <a:latin typeface="Calibri" panose="020F0502020204030204" pitchFamily="34" charset="0"/>
                        </a:rPr>
                        <a:t>0.208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270"/>
                    </a:solidFill>
                  </a:tcPr>
                </a:tc>
                <a:extLst>
                  <a:ext uri="{0D108BD9-81ED-4DB2-BD59-A6C34878D82A}">
                    <a16:rowId xmlns:a16="http://schemas.microsoft.com/office/drawing/2014/main" val="2593291596"/>
                  </a:ext>
                </a:extLst>
              </a:tr>
              <a:tr h="234797">
                <a:tc>
                  <a:txBody>
                    <a:bodyPr/>
                    <a:lstStyle/>
                    <a:p>
                      <a:pPr algn="ctr" fontAlgn="b"/>
                      <a:r>
                        <a:rPr lang="en-US" sz="1000" b="1" i="0" u="none" strike="noStrike">
                          <a:solidFill>
                            <a:srgbClr val="000000"/>
                          </a:solidFill>
                          <a:effectLst/>
                          <a:latin typeface="Calibri" panose="020F0502020204030204" pitchFamily="34" charset="0"/>
                        </a:rPr>
                        <a:t>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0.208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270"/>
                    </a:solidFill>
                  </a:tcPr>
                </a:tc>
                <a:tc>
                  <a:txBody>
                    <a:bodyPr/>
                    <a:lstStyle/>
                    <a:p>
                      <a:pPr algn="r" fontAlgn="b"/>
                      <a:r>
                        <a:rPr lang="en-US" sz="1000" b="1" i="0" u="none" strike="noStrike">
                          <a:solidFill>
                            <a:srgbClr val="000000"/>
                          </a:solidFill>
                          <a:effectLst/>
                          <a:latin typeface="Calibri" panose="020F0502020204030204" pitchFamily="34" charset="0"/>
                        </a:rPr>
                        <a:t>0.215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96F"/>
                    </a:solidFill>
                  </a:tcPr>
                </a:tc>
                <a:tc>
                  <a:txBody>
                    <a:bodyPr/>
                    <a:lstStyle/>
                    <a:p>
                      <a:pPr algn="r" fontAlgn="b"/>
                      <a:r>
                        <a:rPr lang="en-US" sz="1000" b="1" i="0" u="none" strike="noStrike">
                          <a:solidFill>
                            <a:srgbClr val="000000"/>
                          </a:solidFill>
                          <a:effectLst/>
                          <a:latin typeface="Calibri" panose="020F0502020204030204" pitchFamily="34" charset="0"/>
                        </a:rPr>
                        <a:t>0.217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76E"/>
                    </a:solidFill>
                  </a:tcPr>
                </a:tc>
                <a:tc>
                  <a:txBody>
                    <a:bodyPr/>
                    <a:lstStyle/>
                    <a:p>
                      <a:pPr algn="r" fontAlgn="b"/>
                      <a:r>
                        <a:rPr lang="en-US" sz="1000" b="1" i="0" u="none" strike="noStrike">
                          <a:solidFill>
                            <a:srgbClr val="000000"/>
                          </a:solidFill>
                          <a:effectLst/>
                          <a:latin typeface="Calibri" panose="020F0502020204030204" pitchFamily="34" charset="0"/>
                        </a:rPr>
                        <a:t>0.217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86E"/>
                    </a:solidFill>
                  </a:tcPr>
                </a:tc>
                <a:tc>
                  <a:txBody>
                    <a:bodyPr/>
                    <a:lstStyle/>
                    <a:p>
                      <a:pPr algn="r" fontAlgn="b"/>
                      <a:r>
                        <a:rPr lang="en-US" sz="1000" b="1" i="0" u="none" strike="noStrike">
                          <a:solidFill>
                            <a:srgbClr val="000000"/>
                          </a:solidFill>
                          <a:effectLst/>
                          <a:latin typeface="Calibri" panose="020F0502020204030204" pitchFamily="34" charset="0"/>
                        </a:rPr>
                        <a:t>0.210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7F70"/>
                    </a:solidFill>
                  </a:tcPr>
                </a:tc>
                <a:tc>
                  <a:txBody>
                    <a:bodyPr/>
                    <a:lstStyle/>
                    <a:p>
                      <a:pPr algn="r" fontAlgn="b"/>
                      <a:r>
                        <a:rPr lang="en-US" sz="1000" b="1" i="0" u="none" strike="noStrike">
                          <a:solidFill>
                            <a:srgbClr val="000000"/>
                          </a:solidFill>
                          <a:effectLst/>
                          <a:latin typeface="Calibri" panose="020F0502020204030204" pitchFamily="34" charset="0"/>
                        </a:rPr>
                        <a:t>0.198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E72"/>
                    </a:solidFill>
                  </a:tcPr>
                </a:tc>
                <a:tc>
                  <a:txBody>
                    <a:bodyPr/>
                    <a:lstStyle/>
                    <a:p>
                      <a:pPr algn="r" fontAlgn="b"/>
                      <a:r>
                        <a:rPr lang="en-US" sz="1000" b="1" i="0" u="none" strike="noStrike">
                          <a:solidFill>
                            <a:srgbClr val="000000"/>
                          </a:solidFill>
                          <a:effectLst/>
                          <a:latin typeface="Calibri" panose="020F0502020204030204" pitchFamily="34" charset="0"/>
                        </a:rPr>
                        <a:t>0.189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874"/>
                    </a:solidFill>
                  </a:tcPr>
                </a:tc>
                <a:tc>
                  <a:txBody>
                    <a:bodyPr/>
                    <a:lstStyle/>
                    <a:p>
                      <a:pPr algn="r" fontAlgn="b"/>
                      <a:r>
                        <a:rPr lang="en-US" sz="1000" b="1" i="0" u="none" strike="noStrike">
                          <a:solidFill>
                            <a:srgbClr val="000000"/>
                          </a:solidFill>
                          <a:effectLst/>
                          <a:latin typeface="Calibri" panose="020F0502020204030204" pitchFamily="34" charset="0"/>
                        </a:rPr>
                        <a:t>0.190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674"/>
                    </a:solidFill>
                  </a:tcPr>
                </a:tc>
                <a:tc>
                  <a:txBody>
                    <a:bodyPr/>
                    <a:lstStyle/>
                    <a:p>
                      <a:pPr algn="r" fontAlgn="b"/>
                      <a:r>
                        <a:rPr lang="en-US" sz="1000" b="1" i="0" u="none" strike="noStrike">
                          <a:solidFill>
                            <a:srgbClr val="000000"/>
                          </a:solidFill>
                          <a:effectLst/>
                          <a:latin typeface="Calibri" panose="020F0502020204030204" pitchFamily="34" charset="0"/>
                        </a:rPr>
                        <a:t>0.122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583"/>
                    </a:solidFill>
                  </a:tcPr>
                </a:tc>
                <a:tc>
                  <a:txBody>
                    <a:bodyPr/>
                    <a:lstStyle/>
                    <a:p>
                      <a:pPr algn="r" fontAlgn="b"/>
                      <a:r>
                        <a:rPr lang="en-US" sz="1000" b="1" i="0" u="none" strike="noStrike">
                          <a:solidFill>
                            <a:srgbClr val="000000"/>
                          </a:solidFill>
                          <a:effectLst/>
                          <a:latin typeface="Calibri" panose="020F0502020204030204" pitchFamily="34" charset="0"/>
                        </a:rPr>
                        <a:t>0.069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2D07E"/>
                    </a:solidFill>
                  </a:tcPr>
                </a:tc>
                <a:tc>
                  <a:txBody>
                    <a:bodyPr/>
                    <a:lstStyle/>
                    <a:p>
                      <a:pPr algn="r" fontAlgn="b"/>
                      <a:r>
                        <a:rPr lang="en-US" sz="1000" b="1" i="0" u="none" strike="noStrike">
                          <a:solidFill>
                            <a:srgbClr val="000000"/>
                          </a:solidFill>
                          <a:effectLst/>
                          <a:latin typeface="Calibri" panose="020F0502020204030204" pitchFamily="34" charset="0"/>
                        </a:rPr>
                        <a:t>0.057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CC97D"/>
                    </a:solidFill>
                  </a:tcPr>
                </a:tc>
                <a:tc>
                  <a:txBody>
                    <a:bodyPr/>
                    <a:lstStyle/>
                    <a:p>
                      <a:pPr algn="r" fontAlgn="b"/>
                      <a:r>
                        <a:rPr lang="en-US" sz="1000" b="1" i="0" u="none" strike="noStrike">
                          <a:solidFill>
                            <a:srgbClr val="000000"/>
                          </a:solidFill>
                          <a:effectLst/>
                          <a:latin typeface="Calibri" panose="020F0502020204030204" pitchFamily="34" charset="0"/>
                        </a:rPr>
                        <a:t>0.054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C87D"/>
                    </a:solidFill>
                  </a:tcPr>
                </a:tc>
                <a:tc>
                  <a:txBody>
                    <a:bodyPr/>
                    <a:lstStyle/>
                    <a:p>
                      <a:pPr algn="r" fontAlgn="b"/>
                      <a:r>
                        <a:rPr lang="en-US" sz="1000" b="1" i="0" u="none" strike="noStrike">
                          <a:solidFill>
                            <a:srgbClr val="000000"/>
                          </a:solidFill>
                          <a:effectLst/>
                          <a:latin typeface="Calibri" panose="020F0502020204030204" pitchFamily="34" charset="0"/>
                        </a:rPr>
                        <a:t>0.054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C87D"/>
                    </a:solidFill>
                  </a:tcPr>
                </a:tc>
                <a:tc>
                  <a:txBody>
                    <a:bodyPr/>
                    <a:lstStyle/>
                    <a:p>
                      <a:pPr algn="r" fontAlgn="b"/>
                      <a:r>
                        <a:rPr lang="en-US" sz="1000" b="1" i="0" u="none" strike="noStrike">
                          <a:solidFill>
                            <a:srgbClr val="000000"/>
                          </a:solidFill>
                          <a:effectLst/>
                          <a:latin typeface="Calibri" panose="020F0502020204030204" pitchFamily="34" charset="0"/>
                        </a:rPr>
                        <a:t>0.056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AC97D"/>
                    </a:solidFill>
                  </a:tcPr>
                </a:tc>
                <a:tc>
                  <a:txBody>
                    <a:bodyPr/>
                    <a:lstStyle/>
                    <a:p>
                      <a:pPr algn="r" fontAlgn="b"/>
                      <a:r>
                        <a:rPr lang="en-US" sz="1000" b="1" i="0" u="none" strike="noStrike">
                          <a:solidFill>
                            <a:srgbClr val="000000"/>
                          </a:solidFill>
                          <a:effectLst/>
                          <a:latin typeface="Calibri" panose="020F0502020204030204" pitchFamily="34" charset="0"/>
                        </a:rPr>
                        <a:t>0.062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7CD7E"/>
                    </a:solidFill>
                  </a:tcPr>
                </a:tc>
                <a:tc>
                  <a:txBody>
                    <a:bodyPr/>
                    <a:lstStyle/>
                    <a:p>
                      <a:pPr algn="r" fontAlgn="b"/>
                      <a:r>
                        <a:rPr lang="en-US" sz="1000" b="1" i="0" u="none" strike="noStrike">
                          <a:solidFill>
                            <a:srgbClr val="000000"/>
                          </a:solidFill>
                          <a:effectLst/>
                          <a:latin typeface="Calibri" panose="020F0502020204030204" pitchFamily="34" charset="0"/>
                        </a:rPr>
                        <a:t>0.094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DE81"/>
                    </a:solidFill>
                  </a:tcPr>
                </a:tc>
                <a:tc>
                  <a:txBody>
                    <a:bodyPr/>
                    <a:lstStyle/>
                    <a:p>
                      <a:pPr algn="r" fontAlgn="b"/>
                      <a:r>
                        <a:rPr lang="en-US" sz="1000" b="1" i="0" u="none" strike="noStrike">
                          <a:solidFill>
                            <a:srgbClr val="000000"/>
                          </a:solidFill>
                          <a:effectLst/>
                          <a:latin typeface="Calibri" panose="020F0502020204030204" pitchFamily="34" charset="0"/>
                        </a:rPr>
                        <a:t>0.141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F7F"/>
                    </a:solidFill>
                  </a:tcPr>
                </a:tc>
                <a:tc>
                  <a:txBody>
                    <a:bodyPr/>
                    <a:lstStyle/>
                    <a:p>
                      <a:pPr algn="r" fontAlgn="b"/>
                      <a:r>
                        <a:rPr lang="en-US" sz="1000" b="1" i="0" u="none" strike="noStrike">
                          <a:solidFill>
                            <a:srgbClr val="000000"/>
                          </a:solidFill>
                          <a:effectLst/>
                          <a:latin typeface="Calibri" panose="020F0502020204030204" pitchFamily="34" charset="0"/>
                        </a:rPr>
                        <a:t>0.133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881"/>
                    </a:solidFill>
                  </a:tcPr>
                </a:tc>
                <a:tc>
                  <a:txBody>
                    <a:bodyPr/>
                    <a:lstStyle/>
                    <a:p>
                      <a:pPr algn="r" fontAlgn="b"/>
                      <a:r>
                        <a:rPr lang="en-US" sz="1000" b="1" i="0" u="none" strike="noStrike">
                          <a:solidFill>
                            <a:srgbClr val="000000"/>
                          </a:solidFill>
                          <a:effectLst/>
                          <a:latin typeface="Calibri" panose="020F0502020204030204" pitchFamily="34" charset="0"/>
                        </a:rPr>
                        <a:t>0.141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F7F"/>
                    </a:solidFill>
                  </a:tcPr>
                </a:tc>
                <a:tc>
                  <a:txBody>
                    <a:bodyPr/>
                    <a:lstStyle/>
                    <a:p>
                      <a:pPr algn="r" fontAlgn="b"/>
                      <a:r>
                        <a:rPr lang="en-US" sz="1000" b="1" i="0" u="none" strike="noStrike">
                          <a:solidFill>
                            <a:srgbClr val="000000"/>
                          </a:solidFill>
                          <a:effectLst/>
                          <a:latin typeface="Calibri" panose="020F0502020204030204" pitchFamily="34" charset="0"/>
                        </a:rPr>
                        <a:t>0.152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C37D"/>
                    </a:solidFill>
                  </a:tcPr>
                </a:tc>
                <a:tc>
                  <a:txBody>
                    <a:bodyPr/>
                    <a:lstStyle/>
                    <a:p>
                      <a:pPr algn="r" fontAlgn="b"/>
                      <a:r>
                        <a:rPr lang="en-US" sz="1000" b="1" i="0" u="none" strike="noStrike">
                          <a:solidFill>
                            <a:srgbClr val="000000"/>
                          </a:solidFill>
                          <a:effectLst/>
                          <a:latin typeface="Calibri" panose="020F0502020204030204" pitchFamily="34" charset="0"/>
                        </a:rPr>
                        <a:t>0.165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37A"/>
                    </a:solidFill>
                  </a:tcPr>
                </a:tc>
                <a:tc>
                  <a:txBody>
                    <a:bodyPr/>
                    <a:lstStyle/>
                    <a:p>
                      <a:pPr algn="r" fontAlgn="b"/>
                      <a:r>
                        <a:rPr lang="en-US" sz="1000" b="1" i="0" u="none" strike="noStrike">
                          <a:solidFill>
                            <a:srgbClr val="000000"/>
                          </a:solidFill>
                          <a:effectLst/>
                          <a:latin typeface="Calibri" panose="020F0502020204030204" pitchFamily="34" charset="0"/>
                        </a:rPr>
                        <a:t>0.180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276"/>
                    </a:solidFill>
                  </a:tcPr>
                </a:tc>
                <a:tc>
                  <a:txBody>
                    <a:bodyPr/>
                    <a:lstStyle/>
                    <a:p>
                      <a:pPr algn="r" fontAlgn="b"/>
                      <a:r>
                        <a:rPr lang="en-US" sz="1000" b="1" i="0" u="none" strike="noStrike">
                          <a:solidFill>
                            <a:srgbClr val="000000"/>
                          </a:solidFill>
                          <a:effectLst/>
                          <a:latin typeface="Calibri" panose="020F0502020204030204" pitchFamily="34" charset="0"/>
                        </a:rPr>
                        <a:t>0.189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874"/>
                    </a:solidFill>
                  </a:tcPr>
                </a:tc>
                <a:tc>
                  <a:txBody>
                    <a:bodyPr/>
                    <a:lstStyle/>
                    <a:p>
                      <a:pPr algn="r" fontAlgn="b"/>
                      <a:r>
                        <a:rPr lang="en-US" sz="1000" b="1" i="0" u="none" strike="noStrike">
                          <a:solidFill>
                            <a:srgbClr val="000000"/>
                          </a:solidFill>
                          <a:effectLst/>
                          <a:latin typeface="Calibri" panose="020F0502020204030204" pitchFamily="34" charset="0"/>
                        </a:rPr>
                        <a:t>0.199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C72"/>
                    </a:solidFill>
                  </a:tcPr>
                </a:tc>
                <a:extLst>
                  <a:ext uri="{0D108BD9-81ED-4DB2-BD59-A6C34878D82A}">
                    <a16:rowId xmlns:a16="http://schemas.microsoft.com/office/drawing/2014/main" val="3668625005"/>
                  </a:ext>
                </a:extLst>
              </a:tr>
              <a:tr h="234797">
                <a:tc>
                  <a:txBody>
                    <a:bodyPr/>
                    <a:lstStyle/>
                    <a:p>
                      <a:pPr algn="ctr" fontAlgn="b"/>
                      <a:r>
                        <a:rPr lang="en-US" sz="1000" b="1" i="0" u="none" strike="noStrike">
                          <a:solidFill>
                            <a:srgbClr val="000000"/>
                          </a:solidFill>
                          <a:effectLst/>
                          <a:latin typeface="Calibri" panose="020F0502020204030204" pitchFamily="34" charset="0"/>
                        </a:rPr>
                        <a:t>11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0.198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D72"/>
                    </a:solidFill>
                  </a:tcPr>
                </a:tc>
                <a:tc>
                  <a:txBody>
                    <a:bodyPr/>
                    <a:lstStyle/>
                    <a:p>
                      <a:pPr algn="r" fontAlgn="b"/>
                      <a:r>
                        <a:rPr lang="en-US" sz="1000" b="1" i="0" u="none" strike="noStrike">
                          <a:solidFill>
                            <a:srgbClr val="000000"/>
                          </a:solidFill>
                          <a:effectLst/>
                          <a:latin typeface="Calibri" panose="020F0502020204030204" pitchFamily="34" charset="0"/>
                        </a:rPr>
                        <a:t>0.204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671"/>
                    </a:solidFill>
                  </a:tcPr>
                </a:tc>
                <a:tc>
                  <a:txBody>
                    <a:bodyPr/>
                    <a:lstStyle/>
                    <a:p>
                      <a:pPr algn="r" fontAlgn="b"/>
                      <a:r>
                        <a:rPr lang="en-US" sz="1000" b="1" i="0" u="none" strike="noStrike">
                          <a:solidFill>
                            <a:srgbClr val="000000"/>
                          </a:solidFill>
                          <a:effectLst/>
                          <a:latin typeface="Calibri" panose="020F0502020204030204" pitchFamily="34" charset="0"/>
                        </a:rPr>
                        <a:t>0.208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270"/>
                    </a:solidFill>
                  </a:tcPr>
                </a:tc>
                <a:tc>
                  <a:txBody>
                    <a:bodyPr/>
                    <a:lstStyle/>
                    <a:p>
                      <a:pPr algn="r" fontAlgn="b"/>
                      <a:r>
                        <a:rPr lang="en-US" sz="1000" b="1" i="0" u="none" strike="noStrike">
                          <a:solidFill>
                            <a:srgbClr val="000000"/>
                          </a:solidFill>
                          <a:effectLst/>
                          <a:latin typeface="Calibri" panose="020F0502020204030204" pitchFamily="34" charset="0"/>
                        </a:rPr>
                        <a:t>0.207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370"/>
                    </a:solidFill>
                  </a:tcPr>
                </a:tc>
                <a:tc>
                  <a:txBody>
                    <a:bodyPr/>
                    <a:lstStyle/>
                    <a:p>
                      <a:pPr algn="r" fontAlgn="b"/>
                      <a:r>
                        <a:rPr lang="en-US" sz="1000" b="1" i="0" u="none" strike="noStrike">
                          <a:solidFill>
                            <a:srgbClr val="000000"/>
                          </a:solidFill>
                          <a:effectLst/>
                          <a:latin typeface="Calibri" panose="020F0502020204030204" pitchFamily="34" charset="0"/>
                        </a:rPr>
                        <a:t>0.205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571"/>
                    </a:solidFill>
                  </a:tcPr>
                </a:tc>
                <a:tc>
                  <a:txBody>
                    <a:bodyPr/>
                    <a:lstStyle/>
                    <a:p>
                      <a:pPr algn="r" fontAlgn="b"/>
                      <a:r>
                        <a:rPr lang="en-US" sz="1000" b="1" i="0" u="none" strike="noStrike">
                          <a:solidFill>
                            <a:srgbClr val="000000"/>
                          </a:solidFill>
                          <a:effectLst/>
                          <a:latin typeface="Calibri" panose="020F0502020204030204" pitchFamily="34" charset="0"/>
                        </a:rPr>
                        <a:t>0.196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8F73"/>
                    </a:solidFill>
                  </a:tcPr>
                </a:tc>
                <a:tc>
                  <a:txBody>
                    <a:bodyPr/>
                    <a:lstStyle/>
                    <a:p>
                      <a:pPr algn="r" fontAlgn="b"/>
                      <a:r>
                        <a:rPr lang="en-US" sz="1000" b="1" i="0" u="none" strike="noStrike">
                          <a:solidFill>
                            <a:srgbClr val="000000"/>
                          </a:solidFill>
                          <a:effectLst/>
                          <a:latin typeface="Calibri" panose="020F0502020204030204" pitchFamily="34" charset="0"/>
                        </a:rPr>
                        <a:t>0.182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F76"/>
                    </a:solidFill>
                  </a:tcPr>
                </a:tc>
                <a:tc>
                  <a:txBody>
                    <a:bodyPr/>
                    <a:lstStyle/>
                    <a:p>
                      <a:pPr algn="r" fontAlgn="b"/>
                      <a:r>
                        <a:rPr lang="en-US" sz="1000" b="1" i="0" u="none" strike="noStrike">
                          <a:solidFill>
                            <a:srgbClr val="000000"/>
                          </a:solidFill>
                          <a:effectLst/>
                          <a:latin typeface="Calibri" panose="020F0502020204030204" pitchFamily="34" charset="0"/>
                        </a:rPr>
                        <a:t>0.169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F79"/>
                    </a:solidFill>
                  </a:tcPr>
                </a:tc>
                <a:tc>
                  <a:txBody>
                    <a:bodyPr/>
                    <a:lstStyle/>
                    <a:p>
                      <a:pPr algn="r" fontAlgn="b"/>
                      <a:r>
                        <a:rPr lang="en-US" sz="1000" b="1" i="0" u="none" strike="noStrike">
                          <a:solidFill>
                            <a:srgbClr val="000000"/>
                          </a:solidFill>
                          <a:effectLst/>
                          <a:latin typeface="Calibri" panose="020F0502020204030204" pitchFamily="34" charset="0"/>
                        </a:rPr>
                        <a:t>0.096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8DF81"/>
                    </a:solidFill>
                  </a:tcPr>
                </a:tc>
                <a:tc>
                  <a:txBody>
                    <a:bodyPr/>
                    <a:lstStyle/>
                    <a:p>
                      <a:pPr algn="r" fontAlgn="b"/>
                      <a:r>
                        <a:rPr lang="en-US" sz="1000" b="1" i="0" u="none" strike="noStrike">
                          <a:solidFill>
                            <a:srgbClr val="000000"/>
                          </a:solidFill>
                          <a:effectLst/>
                          <a:latin typeface="Calibri" panose="020F0502020204030204" pitchFamily="34" charset="0"/>
                        </a:rPr>
                        <a:t>0.065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CCE7E"/>
                    </a:solidFill>
                  </a:tcPr>
                </a:tc>
                <a:tc>
                  <a:txBody>
                    <a:bodyPr/>
                    <a:lstStyle/>
                    <a:p>
                      <a:pPr algn="r" fontAlgn="b"/>
                      <a:r>
                        <a:rPr lang="en-US" sz="1000" b="1" i="0" u="none" strike="noStrike">
                          <a:solidFill>
                            <a:srgbClr val="000000"/>
                          </a:solidFill>
                          <a:effectLst/>
                          <a:latin typeface="Calibri" panose="020F0502020204030204" pitchFamily="34" charset="0"/>
                        </a:rPr>
                        <a:t>0.058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CA7D"/>
                    </a:solidFill>
                  </a:tcPr>
                </a:tc>
                <a:tc>
                  <a:txBody>
                    <a:bodyPr/>
                    <a:lstStyle/>
                    <a:p>
                      <a:pPr algn="r" fontAlgn="b"/>
                      <a:r>
                        <a:rPr lang="en-US" sz="1000" b="1" i="0" u="none" strike="noStrike">
                          <a:solidFill>
                            <a:srgbClr val="000000"/>
                          </a:solidFill>
                          <a:effectLst/>
                          <a:latin typeface="Calibri" panose="020F0502020204030204" pitchFamily="34" charset="0"/>
                        </a:rPr>
                        <a:t>0.056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BC97D"/>
                    </a:solidFill>
                  </a:tcPr>
                </a:tc>
                <a:tc>
                  <a:txBody>
                    <a:bodyPr/>
                    <a:lstStyle/>
                    <a:p>
                      <a:pPr algn="r" fontAlgn="b"/>
                      <a:r>
                        <a:rPr lang="en-US" sz="1000" b="1" i="0" u="none" strike="noStrike">
                          <a:solidFill>
                            <a:srgbClr val="000000"/>
                          </a:solidFill>
                          <a:effectLst/>
                          <a:latin typeface="Calibri" panose="020F0502020204030204" pitchFamily="34" charset="0"/>
                        </a:rPr>
                        <a:t>0.057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CC97D"/>
                    </a:solidFill>
                  </a:tcPr>
                </a:tc>
                <a:tc>
                  <a:txBody>
                    <a:bodyPr/>
                    <a:lstStyle/>
                    <a:p>
                      <a:pPr algn="r" fontAlgn="b"/>
                      <a:r>
                        <a:rPr lang="en-US" sz="1000" b="1" i="0" u="none" strike="noStrike">
                          <a:solidFill>
                            <a:srgbClr val="000000"/>
                          </a:solidFill>
                          <a:effectLst/>
                          <a:latin typeface="Calibri" panose="020F0502020204030204" pitchFamily="34" charset="0"/>
                        </a:rPr>
                        <a:t>0.062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6CC7D"/>
                    </a:solidFill>
                  </a:tcPr>
                </a:tc>
                <a:tc>
                  <a:txBody>
                    <a:bodyPr/>
                    <a:lstStyle/>
                    <a:p>
                      <a:pPr algn="r" fontAlgn="b"/>
                      <a:r>
                        <a:rPr lang="en-US" sz="1000" b="1" i="0" u="none" strike="noStrike">
                          <a:solidFill>
                            <a:srgbClr val="000000"/>
                          </a:solidFill>
                          <a:effectLst/>
                          <a:latin typeface="Calibri" panose="020F0502020204030204" pitchFamily="34" charset="0"/>
                        </a:rPr>
                        <a:t>0.079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6D67F"/>
                    </a:solidFill>
                  </a:tcPr>
                </a:tc>
                <a:tc>
                  <a:txBody>
                    <a:bodyPr/>
                    <a:lstStyle/>
                    <a:p>
                      <a:pPr algn="r" fontAlgn="b"/>
                      <a:r>
                        <a:rPr lang="en-US" sz="1000" b="1" i="0" u="none" strike="noStrike">
                          <a:solidFill>
                            <a:srgbClr val="000000"/>
                          </a:solidFill>
                          <a:effectLst/>
                          <a:latin typeface="Calibri" panose="020F0502020204030204" pitchFamily="34" charset="0"/>
                        </a:rPr>
                        <a:t>0.143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D7F"/>
                    </a:solidFill>
                  </a:tcPr>
                </a:tc>
                <a:tc>
                  <a:txBody>
                    <a:bodyPr/>
                    <a:lstStyle/>
                    <a:p>
                      <a:pPr algn="r" fontAlgn="b"/>
                      <a:r>
                        <a:rPr lang="en-US" sz="1000" b="1" i="0" u="none" strike="noStrike">
                          <a:solidFill>
                            <a:srgbClr val="000000"/>
                          </a:solidFill>
                          <a:effectLst/>
                          <a:latin typeface="Calibri" panose="020F0502020204030204" pitchFamily="34" charset="0"/>
                        </a:rPr>
                        <a:t>0.163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57A"/>
                    </a:solidFill>
                  </a:tcPr>
                </a:tc>
                <a:tc>
                  <a:txBody>
                    <a:bodyPr/>
                    <a:lstStyle/>
                    <a:p>
                      <a:pPr algn="r" fontAlgn="b"/>
                      <a:r>
                        <a:rPr lang="en-US" sz="1000" b="1" i="0" u="none" strike="noStrike">
                          <a:solidFill>
                            <a:srgbClr val="000000"/>
                          </a:solidFill>
                          <a:effectLst/>
                          <a:latin typeface="Calibri" panose="020F0502020204030204" pitchFamily="34" charset="0"/>
                        </a:rPr>
                        <a:t>0.144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C7E"/>
                    </a:solidFill>
                  </a:tcPr>
                </a:tc>
                <a:tc>
                  <a:txBody>
                    <a:bodyPr/>
                    <a:lstStyle/>
                    <a:p>
                      <a:pPr algn="r" fontAlgn="b"/>
                      <a:r>
                        <a:rPr lang="en-US" sz="1000" b="1" i="0" u="none" strike="noStrike">
                          <a:solidFill>
                            <a:srgbClr val="000000"/>
                          </a:solidFill>
                          <a:effectLst/>
                          <a:latin typeface="Calibri" panose="020F0502020204030204" pitchFamily="34" charset="0"/>
                        </a:rPr>
                        <a:t>0.147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C87E"/>
                    </a:solidFill>
                  </a:tcPr>
                </a:tc>
                <a:tc>
                  <a:txBody>
                    <a:bodyPr/>
                    <a:lstStyle/>
                    <a:p>
                      <a:pPr algn="r" fontAlgn="b"/>
                      <a:r>
                        <a:rPr lang="en-US" sz="1000" b="1" i="0" u="none" strike="noStrike">
                          <a:solidFill>
                            <a:srgbClr val="000000"/>
                          </a:solidFill>
                          <a:effectLst/>
                          <a:latin typeface="Calibri" panose="020F0502020204030204" pitchFamily="34" charset="0"/>
                        </a:rPr>
                        <a:t>0.154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C07C"/>
                    </a:solidFill>
                  </a:tcPr>
                </a:tc>
                <a:tc>
                  <a:txBody>
                    <a:bodyPr/>
                    <a:lstStyle/>
                    <a:p>
                      <a:pPr algn="r" fontAlgn="b"/>
                      <a:r>
                        <a:rPr lang="en-US" sz="1000" b="1" i="0" u="none" strike="noStrike">
                          <a:solidFill>
                            <a:srgbClr val="000000"/>
                          </a:solidFill>
                          <a:effectLst/>
                          <a:latin typeface="Calibri" panose="020F0502020204030204" pitchFamily="34" charset="0"/>
                        </a:rPr>
                        <a:t>0.161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87B"/>
                    </a:solidFill>
                  </a:tcPr>
                </a:tc>
                <a:tc>
                  <a:txBody>
                    <a:bodyPr/>
                    <a:lstStyle/>
                    <a:p>
                      <a:pPr algn="r" fontAlgn="b"/>
                      <a:r>
                        <a:rPr lang="en-US" sz="1000" b="1" i="0" u="none" strike="noStrike">
                          <a:solidFill>
                            <a:srgbClr val="000000"/>
                          </a:solidFill>
                          <a:effectLst/>
                          <a:latin typeface="Calibri" panose="020F0502020204030204" pitchFamily="34" charset="0"/>
                        </a:rPr>
                        <a:t>0.170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D78"/>
                    </a:solidFill>
                  </a:tcPr>
                </a:tc>
                <a:tc>
                  <a:txBody>
                    <a:bodyPr/>
                    <a:lstStyle/>
                    <a:p>
                      <a:pPr algn="r" fontAlgn="b"/>
                      <a:r>
                        <a:rPr lang="en-US" sz="1000" b="1" i="0" u="none" strike="noStrike">
                          <a:solidFill>
                            <a:srgbClr val="000000"/>
                          </a:solidFill>
                          <a:effectLst/>
                          <a:latin typeface="Calibri" panose="020F0502020204030204" pitchFamily="34" charset="0"/>
                        </a:rPr>
                        <a:t>0.182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A076"/>
                    </a:solidFill>
                  </a:tcPr>
                </a:tc>
                <a:tc>
                  <a:txBody>
                    <a:bodyPr/>
                    <a:lstStyle/>
                    <a:p>
                      <a:pPr algn="r" fontAlgn="b"/>
                      <a:r>
                        <a:rPr lang="en-US" sz="1000" b="1" i="0" u="none" strike="noStrike">
                          <a:solidFill>
                            <a:srgbClr val="000000"/>
                          </a:solidFill>
                          <a:effectLst/>
                          <a:latin typeface="Calibri" panose="020F0502020204030204" pitchFamily="34" charset="0"/>
                        </a:rPr>
                        <a:t>0.189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874"/>
                    </a:solidFill>
                  </a:tcPr>
                </a:tc>
                <a:extLst>
                  <a:ext uri="{0D108BD9-81ED-4DB2-BD59-A6C34878D82A}">
                    <a16:rowId xmlns:a16="http://schemas.microsoft.com/office/drawing/2014/main" val="2719312591"/>
                  </a:ext>
                </a:extLst>
              </a:tr>
              <a:tr h="234797">
                <a:tc>
                  <a:txBody>
                    <a:bodyPr/>
                    <a:lstStyle/>
                    <a:p>
                      <a:pPr algn="ctr" fontAlgn="b"/>
                      <a:r>
                        <a:rPr lang="en-US" sz="1000" b="1" i="0" u="none" strike="noStrike">
                          <a:solidFill>
                            <a:srgbClr val="000000"/>
                          </a:solidFill>
                          <a:effectLst/>
                          <a:latin typeface="Calibri" panose="020F0502020204030204" pitchFamily="34" charset="0"/>
                        </a:rPr>
                        <a:t>12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000" b="1" i="0" u="none" strike="noStrike">
                          <a:solidFill>
                            <a:srgbClr val="000000"/>
                          </a:solidFill>
                          <a:effectLst/>
                          <a:latin typeface="Calibri" panose="020F0502020204030204" pitchFamily="34" charset="0"/>
                        </a:rPr>
                        <a:t>0.211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7E6F"/>
                    </a:solidFill>
                  </a:tcPr>
                </a:tc>
                <a:tc>
                  <a:txBody>
                    <a:bodyPr/>
                    <a:lstStyle/>
                    <a:p>
                      <a:pPr algn="r" fontAlgn="b"/>
                      <a:r>
                        <a:rPr lang="en-US" sz="1000" b="1" i="0" u="none" strike="noStrike">
                          <a:solidFill>
                            <a:srgbClr val="000000"/>
                          </a:solidFill>
                          <a:effectLst/>
                          <a:latin typeface="Calibri" panose="020F0502020204030204" pitchFamily="34" charset="0"/>
                        </a:rPr>
                        <a:t>0.218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66E"/>
                    </a:solidFill>
                  </a:tcPr>
                </a:tc>
                <a:tc>
                  <a:txBody>
                    <a:bodyPr/>
                    <a:lstStyle/>
                    <a:p>
                      <a:pPr algn="r" fontAlgn="b"/>
                      <a:r>
                        <a:rPr lang="en-US" sz="1000" b="1" i="0" u="none" strike="noStrike">
                          <a:solidFill>
                            <a:srgbClr val="000000"/>
                          </a:solidFill>
                          <a:effectLst/>
                          <a:latin typeface="Calibri" panose="020F0502020204030204" pitchFamily="34" charset="0"/>
                        </a:rPr>
                        <a:t>0.222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16D"/>
                    </a:solidFill>
                  </a:tcPr>
                </a:tc>
                <a:tc>
                  <a:txBody>
                    <a:bodyPr/>
                    <a:lstStyle/>
                    <a:p>
                      <a:pPr algn="r" fontAlgn="b"/>
                      <a:r>
                        <a:rPr lang="en-US" sz="1000" b="1" i="0" u="none" strike="noStrike">
                          <a:solidFill>
                            <a:srgbClr val="000000"/>
                          </a:solidFill>
                          <a:effectLst/>
                          <a:latin typeface="Calibri" panose="020F0502020204030204" pitchFamily="34" charset="0"/>
                        </a:rPr>
                        <a:t>0.223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06D"/>
                    </a:solidFill>
                  </a:tcPr>
                </a:tc>
                <a:tc>
                  <a:txBody>
                    <a:bodyPr/>
                    <a:lstStyle/>
                    <a:p>
                      <a:pPr algn="r" fontAlgn="b"/>
                      <a:r>
                        <a:rPr lang="en-US" sz="1000" b="1" i="0" u="none" strike="noStrike">
                          <a:solidFill>
                            <a:srgbClr val="000000"/>
                          </a:solidFill>
                          <a:effectLst/>
                          <a:latin typeface="Calibri" panose="020F0502020204030204" pitchFamily="34" charset="0"/>
                        </a:rPr>
                        <a:t>0.221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26D"/>
                    </a:solidFill>
                  </a:tcPr>
                </a:tc>
                <a:tc>
                  <a:txBody>
                    <a:bodyPr/>
                    <a:lstStyle/>
                    <a:p>
                      <a:pPr algn="r" fontAlgn="b"/>
                      <a:r>
                        <a:rPr lang="en-US" sz="1000" b="1" i="0" u="none" strike="noStrike">
                          <a:solidFill>
                            <a:srgbClr val="000000"/>
                          </a:solidFill>
                          <a:effectLst/>
                          <a:latin typeface="Calibri" panose="020F0502020204030204" pitchFamily="34" charset="0"/>
                        </a:rPr>
                        <a:t>0.213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7C6F"/>
                    </a:solidFill>
                  </a:tcPr>
                </a:tc>
                <a:tc>
                  <a:txBody>
                    <a:bodyPr/>
                    <a:lstStyle/>
                    <a:p>
                      <a:pPr algn="r" fontAlgn="b"/>
                      <a:r>
                        <a:rPr lang="en-US" sz="1000" b="1" i="0" u="none" strike="noStrike">
                          <a:solidFill>
                            <a:srgbClr val="000000"/>
                          </a:solidFill>
                          <a:effectLst/>
                          <a:latin typeface="Calibri" panose="020F0502020204030204" pitchFamily="34" charset="0"/>
                        </a:rPr>
                        <a:t>0.198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D72"/>
                    </a:solidFill>
                  </a:tcPr>
                </a:tc>
                <a:tc>
                  <a:txBody>
                    <a:bodyPr/>
                    <a:lstStyle/>
                    <a:p>
                      <a:pPr algn="r" fontAlgn="b"/>
                      <a:r>
                        <a:rPr lang="en-US" sz="1000" b="1" i="0" u="none" strike="noStrike">
                          <a:solidFill>
                            <a:srgbClr val="000000"/>
                          </a:solidFill>
                          <a:effectLst/>
                          <a:latin typeface="Calibri" panose="020F0502020204030204" pitchFamily="34" charset="0"/>
                        </a:rPr>
                        <a:t>0.188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975"/>
                    </a:solidFill>
                  </a:tcPr>
                </a:tc>
                <a:tc>
                  <a:txBody>
                    <a:bodyPr/>
                    <a:lstStyle/>
                    <a:p>
                      <a:pPr algn="r" fontAlgn="b"/>
                      <a:r>
                        <a:rPr lang="en-US" sz="1000" b="1" i="0" u="none" strike="noStrike">
                          <a:solidFill>
                            <a:srgbClr val="000000"/>
                          </a:solidFill>
                          <a:effectLst/>
                          <a:latin typeface="Calibri" panose="020F0502020204030204" pitchFamily="34" charset="0"/>
                        </a:rPr>
                        <a:t>0.136</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580"/>
                    </a:solidFill>
                  </a:tcPr>
                </a:tc>
                <a:tc>
                  <a:txBody>
                    <a:bodyPr/>
                    <a:lstStyle/>
                    <a:p>
                      <a:pPr algn="r" fontAlgn="b"/>
                      <a:r>
                        <a:rPr lang="en-US" sz="1000" b="1" i="0" u="none" strike="noStrike">
                          <a:solidFill>
                            <a:srgbClr val="000000"/>
                          </a:solidFill>
                          <a:effectLst/>
                          <a:latin typeface="Calibri" panose="020F0502020204030204" pitchFamily="34" charset="0"/>
                        </a:rPr>
                        <a:t>0.088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7DB80"/>
                    </a:solidFill>
                  </a:tcPr>
                </a:tc>
                <a:tc>
                  <a:txBody>
                    <a:bodyPr/>
                    <a:lstStyle/>
                    <a:p>
                      <a:pPr algn="r" fontAlgn="b"/>
                      <a:r>
                        <a:rPr lang="en-US" sz="1000" b="1" i="0" u="none" strike="noStrike">
                          <a:solidFill>
                            <a:srgbClr val="000000"/>
                          </a:solidFill>
                          <a:effectLst/>
                          <a:latin typeface="Calibri" panose="020F0502020204030204" pitchFamily="34" charset="0"/>
                        </a:rPr>
                        <a:t>0.075</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ED37F"/>
                    </a:solidFill>
                  </a:tcPr>
                </a:tc>
                <a:tc>
                  <a:txBody>
                    <a:bodyPr/>
                    <a:lstStyle/>
                    <a:p>
                      <a:pPr algn="r" fontAlgn="b"/>
                      <a:r>
                        <a:rPr lang="en-US" sz="1000" b="1" i="0" u="none" strike="noStrike">
                          <a:solidFill>
                            <a:srgbClr val="000000"/>
                          </a:solidFill>
                          <a:effectLst/>
                          <a:latin typeface="Calibri" panose="020F0502020204030204" pitchFamily="34" charset="0"/>
                        </a:rPr>
                        <a:t>0.071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D17E"/>
                    </a:solidFill>
                  </a:tcPr>
                </a:tc>
                <a:tc>
                  <a:txBody>
                    <a:bodyPr/>
                    <a:lstStyle/>
                    <a:p>
                      <a:pPr algn="r" fontAlgn="b"/>
                      <a:r>
                        <a:rPr lang="en-US" sz="1000" b="1" i="0" u="none" strike="noStrike">
                          <a:solidFill>
                            <a:srgbClr val="000000"/>
                          </a:solidFill>
                          <a:effectLst/>
                          <a:latin typeface="Calibri" panose="020F0502020204030204" pitchFamily="34" charset="0"/>
                        </a:rPr>
                        <a:t>0.071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D17E"/>
                    </a:solidFill>
                  </a:tcPr>
                </a:tc>
                <a:tc>
                  <a:txBody>
                    <a:bodyPr/>
                    <a:lstStyle/>
                    <a:p>
                      <a:pPr algn="r" fontAlgn="b"/>
                      <a:r>
                        <a:rPr lang="en-US" sz="1000" b="1" i="0" u="none" strike="noStrike">
                          <a:solidFill>
                            <a:srgbClr val="000000"/>
                          </a:solidFill>
                          <a:effectLst/>
                          <a:latin typeface="Calibri" panose="020F0502020204030204" pitchFamily="34" charset="0"/>
                        </a:rPr>
                        <a:t>0.078</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4D57F"/>
                    </a:solidFill>
                  </a:tcPr>
                </a:tc>
                <a:tc>
                  <a:txBody>
                    <a:bodyPr/>
                    <a:lstStyle/>
                    <a:p>
                      <a:pPr algn="r" fontAlgn="b"/>
                      <a:r>
                        <a:rPr lang="en-US" sz="1000" b="1" i="0" u="none" strike="noStrike">
                          <a:solidFill>
                            <a:srgbClr val="000000"/>
                          </a:solidFill>
                          <a:effectLst/>
                          <a:latin typeface="Calibri" panose="020F0502020204030204" pitchFamily="34" charset="0"/>
                        </a:rPr>
                        <a:t>0.094</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4DE81"/>
                    </a:solidFill>
                  </a:tcPr>
                </a:tc>
                <a:tc>
                  <a:txBody>
                    <a:bodyPr/>
                    <a:lstStyle/>
                    <a:p>
                      <a:pPr algn="r" fontAlgn="b"/>
                      <a:r>
                        <a:rPr lang="en-US" sz="1000" b="1" i="0" u="none" strike="noStrike">
                          <a:solidFill>
                            <a:srgbClr val="000000"/>
                          </a:solidFill>
                          <a:effectLst/>
                          <a:latin typeface="Calibri" panose="020F0502020204030204" pitchFamily="34" charset="0"/>
                        </a:rPr>
                        <a:t>0.167</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B179"/>
                    </a:solidFill>
                  </a:tcPr>
                </a:tc>
                <a:tc>
                  <a:txBody>
                    <a:bodyPr/>
                    <a:lstStyle/>
                    <a:p>
                      <a:pPr algn="r" fontAlgn="b"/>
                      <a:r>
                        <a:rPr lang="en-US" sz="1000" b="1" i="0" u="none" strike="noStrike">
                          <a:solidFill>
                            <a:srgbClr val="000000"/>
                          </a:solidFill>
                          <a:effectLst/>
                          <a:latin typeface="Calibri" panose="020F0502020204030204" pitchFamily="34" charset="0"/>
                        </a:rPr>
                        <a:t>0.179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376"/>
                    </a:solidFill>
                  </a:tcPr>
                </a:tc>
                <a:tc>
                  <a:txBody>
                    <a:bodyPr/>
                    <a:lstStyle/>
                    <a:p>
                      <a:pPr algn="r" fontAlgn="b"/>
                      <a:r>
                        <a:rPr lang="en-US" sz="1000" b="1" i="0" u="none" strike="noStrike">
                          <a:solidFill>
                            <a:srgbClr val="000000"/>
                          </a:solidFill>
                          <a:effectLst/>
                          <a:latin typeface="Calibri" panose="020F0502020204030204" pitchFamily="34" charset="0"/>
                        </a:rPr>
                        <a:t>0.159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A7B"/>
                    </a:solidFill>
                  </a:tcPr>
                </a:tc>
                <a:tc>
                  <a:txBody>
                    <a:bodyPr/>
                    <a:lstStyle/>
                    <a:p>
                      <a:pPr algn="r" fontAlgn="b"/>
                      <a:r>
                        <a:rPr lang="en-US" sz="1000" b="1" i="0" u="none" strike="noStrike">
                          <a:solidFill>
                            <a:srgbClr val="000000"/>
                          </a:solidFill>
                          <a:effectLst/>
                          <a:latin typeface="Calibri" panose="020F0502020204030204" pitchFamily="34" charset="0"/>
                        </a:rPr>
                        <a:t>0.159</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B7B"/>
                    </a:solidFill>
                  </a:tcPr>
                </a:tc>
                <a:tc>
                  <a:txBody>
                    <a:bodyPr/>
                    <a:lstStyle/>
                    <a:p>
                      <a:pPr algn="r" fontAlgn="b"/>
                      <a:r>
                        <a:rPr lang="en-US" sz="1000" b="1" i="0" u="none" strike="noStrike">
                          <a:solidFill>
                            <a:srgbClr val="000000"/>
                          </a:solidFill>
                          <a:effectLst/>
                          <a:latin typeface="Calibri" panose="020F0502020204030204" pitchFamily="34" charset="0"/>
                        </a:rPr>
                        <a:t>0.163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B57A"/>
                    </a:solidFill>
                  </a:tcPr>
                </a:tc>
                <a:tc>
                  <a:txBody>
                    <a:bodyPr/>
                    <a:lstStyle/>
                    <a:p>
                      <a:pPr algn="r" fontAlgn="b"/>
                      <a:r>
                        <a:rPr lang="en-US" sz="1000" b="1" i="0" u="none" strike="noStrike">
                          <a:solidFill>
                            <a:srgbClr val="000000"/>
                          </a:solidFill>
                          <a:effectLst/>
                          <a:latin typeface="Calibri" panose="020F0502020204030204" pitchFamily="34" charset="0"/>
                        </a:rPr>
                        <a:t>0.171</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C78"/>
                    </a:solidFill>
                  </a:tcPr>
                </a:tc>
                <a:tc>
                  <a:txBody>
                    <a:bodyPr/>
                    <a:lstStyle/>
                    <a:p>
                      <a:pPr algn="r" fontAlgn="b"/>
                      <a:r>
                        <a:rPr lang="en-US" sz="1000" b="1" i="0" u="none" strike="noStrike">
                          <a:solidFill>
                            <a:srgbClr val="000000"/>
                          </a:solidFill>
                          <a:effectLst/>
                          <a:latin typeface="Calibri" panose="020F0502020204030204" pitchFamily="34" charset="0"/>
                        </a:rPr>
                        <a:t>0.180</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A276"/>
                    </a:solidFill>
                  </a:tcPr>
                </a:tc>
                <a:tc>
                  <a:txBody>
                    <a:bodyPr/>
                    <a:lstStyle/>
                    <a:p>
                      <a:pPr algn="r" fontAlgn="b"/>
                      <a:r>
                        <a:rPr lang="en-US" sz="1000" b="1" i="0" u="none" strike="noStrike">
                          <a:solidFill>
                            <a:srgbClr val="000000"/>
                          </a:solidFill>
                          <a:effectLst/>
                          <a:latin typeface="Calibri" panose="020F0502020204030204" pitchFamily="34" charset="0"/>
                        </a:rPr>
                        <a:t>0.193</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9373"/>
                    </a:solidFill>
                  </a:tcPr>
                </a:tc>
                <a:tc>
                  <a:txBody>
                    <a:bodyPr/>
                    <a:lstStyle/>
                    <a:p>
                      <a:pPr algn="r" fontAlgn="b"/>
                      <a:r>
                        <a:rPr lang="en-US" sz="1000" b="1" i="0" u="none" strike="noStrike">
                          <a:solidFill>
                            <a:srgbClr val="000000"/>
                          </a:solidFill>
                          <a:effectLst/>
                          <a:latin typeface="Calibri" panose="020F0502020204030204" pitchFamily="34" charset="0"/>
                        </a:rPr>
                        <a:t>0.202</a:t>
                      </a:r>
                    </a:p>
                  </a:txBody>
                  <a:tcPr marL="8866" marR="8866" marT="886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A8871"/>
                    </a:solidFill>
                  </a:tcPr>
                </a:tc>
                <a:extLst>
                  <a:ext uri="{0D108BD9-81ED-4DB2-BD59-A6C34878D82A}">
                    <a16:rowId xmlns:a16="http://schemas.microsoft.com/office/drawing/2014/main" val="1365385183"/>
                  </a:ext>
                </a:extLst>
              </a:tr>
            </a:tbl>
          </a:graphicData>
        </a:graphic>
      </p:graphicFrame>
      <p:sp>
        <p:nvSpPr>
          <p:cNvPr id="11" name="Arrow: Right 10">
            <a:extLst>
              <a:ext uri="{FF2B5EF4-FFF2-40B4-BE49-F238E27FC236}">
                <a16:creationId xmlns:a16="http://schemas.microsoft.com/office/drawing/2014/main" id="{81557545-CCB0-454D-9245-1A6E5801E8EE}"/>
              </a:ext>
            </a:extLst>
          </p:cNvPr>
          <p:cNvSpPr/>
          <p:nvPr/>
        </p:nvSpPr>
        <p:spPr>
          <a:xfrm>
            <a:off x="1293798" y="1994643"/>
            <a:ext cx="2243881" cy="509665"/>
          </a:xfrm>
          <a:prstGeom prst="rightArrow">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chemeClr val="tx1"/>
                </a:solidFill>
              </a:rPr>
              <a:t>HOURS</a:t>
            </a:r>
          </a:p>
        </p:txBody>
      </p:sp>
      <p:sp>
        <p:nvSpPr>
          <p:cNvPr id="13" name="Arrow: Right 12">
            <a:extLst>
              <a:ext uri="{FF2B5EF4-FFF2-40B4-BE49-F238E27FC236}">
                <a16:creationId xmlns:a16="http://schemas.microsoft.com/office/drawing/2014/main" id="{8294EF90-1322-4B52-B84A-0215CE5A9B92}"/>
              </a:ext>
            </a:extLst>
          </p:cNvPr>
          <p:cNvSpPr/>
          <p:nvPr/>
        </p:nvSpPr>
        <p:spPr>
          <a:xfrm rot="5400000">
            <a:off x="-42360" y="3352292"/>
            <a:ext cx="2109633" cy="509665"/>
          </a:xfrm>
          <a:prstGeom prst="rightArrow">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600" b="1">
                <a:solidFill>
                  <a:schemeClr val="tx1"/>
                </a:solidFill>
              </a:rPr>
              <a:t>Month</a:t>
            </a:r>
            <a:endParaRPr lang="en-US" sz="1600" b="1">
              <a:solidFill>
                <a:schemeClr val="tx1"/>
              </a:solidFill>
              <a:cs typeface="Arial"/>
            </a:endParaRPr>
          </a:p>
        </p:txBody>
      </p:sp>
    </p:spTree>
    <p:extLst>
      <p:ext uri="{BB962C8B-B14F-4D97-AF65-F5344CB8AC3E}">
        <p14:creationId xmlns:p14="http://schemas.microsoft.com/office/powerpoint/2010/main" val="211555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48A2A-E8D5-47CC-BD6F-C38CAAA5D9AE}"/>
              </a:ext>
            </a:extLst>
          </p:cNvPr>
          <p:cNvSpPr>
            <a:spLocks noGrp="1"/>
          </p:cNvSpPr>
          <p:nvPr>
            <p:ph type="title"/>
          </p:nvPr>
        </p:nvSpPr>
        <p:spPr>
          <a:xfrm>
            <a:off x="1399822" y="237067"/>
            <a:ext cx="10792178" cy="823107"/>
          </a:xfrm>
        </p:spPr>
        <p:txBody>
          <a:bodyPr>
            <a:normAutofit fontScale="90000"/>
          </a:bodyPr>
          <a:lstStyle/>
          <a:p>
            <a:r>
              <a:rPr lang="en-US"/>
              <a:t>Best-Case Scenario: Modelling Inputs</a:t>
            </a:r>
          </a:p>
        </p:txBody>
      </p:sp>
      <p:sp>
        <p:nvSpPr>
          <p:cNvPr id="3" name="Content Placeholder 2">
            <a:extLst>
              <a:ext uri="{FF2B5EF4-FFF2-40B4-BE49-F238E27FC236}">
                <a16:creationId xmlns:a16="http://schemas.microsoft.com/office/drawing/2014/main" id="{2C118820-52CF-44B7-B4D1-263EAE6FEB27}"/>
              </a:ext>
            </a:extLst>
          </p:cNvPr>
          <p:cNvSpPr>
            <a:spLocks noGrp="1"/>
          </p:cNvSpPr>
          <p:nvPr>
            <p:ph idx="1"/>
          </p:nvPr>
        </p:nvSpPr>
        <p:spPr>
          <a:xfrm>
            <a:off x="1119011" y="1476843"/>
            <a:ext cx="9953978" cy="4351338"/>
          </a:xfrm>
        </p:spPr>
        <p:txBody>
          <a:bodyPr vert="horz" lIns="91440" tIns="45720" rIns="91440" bIns="45720" rtlCol="0" anchor="t">
            <a:normAutofit fontScale="92500" lnSpcReduction="20000"/>
          </a:bodyPr>
          <a:lstStyle/>
          <a:p>
            <a:r>
              <a:rPr lang="en-US">
                <a:cs typeface="Arial"/>
              </a:rPr>
              <a:t>Daily Charging Electricity Consumption:</a:t>
            </a:r>
            <a:endParaRPr lang="en-US"/>
          </a:p>
          <a:p>
            <a:pPr marL="457200" lvl="1" indent="0">
              <a:buNone/>
            </a:pPr>
            <a:r>
              <a:rPr lang="en-US">
                <a:cs typeface="Arial" panose="020B0604020202020204"/>
              </a:rPr>
              <a:t>Consistent with use in the worst-case scenario. Based on inputs from the Electric Vehicle Infrastructure Load model.</a:t>
            </a:r>
          </a:p>
          <a:p>
            <a:pPr marL="457200" lvl="1" indent="0">
              <a:buNone/>
            </a:pPr>
            <a:endParaRPr lang="en-US">
              <a:cs typeface="Arial" panose="020B0604020202020204"/>
            </a:endParaRPr>
          </a:p>
          <a:p>
            <a:r>
              <a:rPr lang="en-US"/>
              <a:t>IEPR 2020 CED CAISO Hourly Demand Forecast:</a:t>
            </a:r>
          </a:p>
          <a:p>
            <a:pPr marL="457200" lvl="1" indent="0">
              <a:buNone/>
            </a:pPr>
            <a:r>
              <a:rPr lang="en-US"/>
              <a:t>Utilized as baseline grid system electricity consumption. EV load profiles will be summed with the CAISO forecast.</a:t>
            </a:r>
          </a:p>
          <a:p>
            <a:pPr marL="457200" lvl="1" indent="0">
              <a:buNone/>
            </a:pPr>
            <a:endParaRPr lang="en-US"/>
          </a:p>
          <a:p>
            <a:pPr marL="342900" lvl="1" indent="-342900"/>
            <a:r>
              <a:rPr lang="en-US"/>
              <a:t>IEPR 2020 Transportation Electricity Demand Forecast:</a:t>
            </a:r>
          </a:p>
          <a:p>
            <a:pPr marL="457200" lvl="2" indent="0">
              <a:buNone/>
            </a:pPr>
            <a:r>
              <a:rPr lang="en-US"/>
              <a:t>Same as the worst-case use. The transportation electricity demand forecast for 2031 will serve as a baseline input for determining the magnitude of daily electricity demand from all vehicle categories. </a:t>
            </a:r>
            <a:endParaRPr lang="en-US">
              <a:cs typeface="Arial" panose="020B0604020202020204"/>
            </a:endParaRPr>
          </a:p>
          <a:p>
            <a:pPr marL="0" lvl="1" indent="0">
              <a:buNone/>
            </a:pPr>
            <a:endParaRPr lang="en-US">
              <a:cs typeface="Arial" panose="020B0604020202020204"/>
            </a:endParaRPr>
          </a:p>
          <a:p>
            <a:pPr marL="457200" lvl="1" indent="0">
              <a:buNone/>
            </a:pPr>
            <a:endParaRPr lang="en-US"/>
          </a:p>
          <a:p>
            <a:pPr marL="0" lvl="1" indent="0">
              <a:buNone/>
            </a:pPr>
            <a:r>
              <a:rPr lang="en-US"/>
              <a:t> </a:t>
            </a:r>
          </a:p>
        </p:txBody>
      </p:sp>
      <p:sp>
        <p:nvSpPr>
          <p:cNvPr id="4" name="Slide Number Placeholder 3">
            <a:extLst>
              <a:ext uri="{FF2B5EF4-FFF2-40B4-BE49-F238E27FC236}">
                <a16:creationId xmlns:a16="http://schemas.microsoft.com/office/drawing/2014/main" id="{5E9A4C84-6862-4FF1-B3B5-1045DA91A94B}"/>
              </a:ext>
            </a:extLst>
          </p:cNvPr>
          <p:cNvSpPr>
            <a:spLocks noGrp="1"/>
          </p:cNvSpPr>
          <p:nvPr>
            <p:ph type="sldNum" sz="quarter" idx="12"/>
          </p:nvPr>
        </p:nvSpPr>
        <p:spPr/>
        <p:txBody>
          <a:bodyPr/>
          <a:lstStyle/>
          <a:p>
            <a:fld id="{005C4985-ACD0-2B4C-8981-36243250F268}" type="slidenum">
              <a:rPr lang="en-US" smtClean="0"/>
              <a:t>12</a:t>
            </a:fld>
            <a:endParaRPr lang="en-US"/>
          </a:p>
        </p:txBody>
      </p:sp>
    </p:spTree>
    <p:extLst>
      <p:ext uri="{BB962C8B-B14F-4D97-AF65-F5344CB8AC3E}">
        <p14:creationId xmlns:p14="http://schemas.microsoft.com/office/powerpoint/2010/main" val="4092152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C2016-8843-4DA4-BC9F-8F58979B0617}"/>
              </a:ext>
            </a:extLst>
          </p:cNvPr>
          <p:cNvSpPr>
            <a:spLocks noGrp="1"/>
          </p:cNvSpPr>
          <p:nvPr>
            <p:ph type="title"/>
          </p:nvPr>
        </p:nvSpPr>
        <p:spPr>
          <a:xfrm>
            <a:off x="1142243" y="237067"/>
            <a:ext cx="10951017" cy="825209"/>
          </a:xfrm>
        </p:spPr>
        <p:txBody>
          <a:bodyPr>
            <a:normAutofit fontScale="90000"/>
          </a:bodyPr>
          <a:lstStyle/>
          <a:p>
            <a:r>
              <a:rPr lang="en-US"/>
              <a:t>Best-Case Scenario: Design Questions</a:t>
            </a:r>
          </a:p>
        </p:txBody>
      </p:sp>
      <p:sp>
        <p:nvSpPr>
          <p:cNvPr id="3" name="Content Placeholder 2">
            <a:extLst>
              <a:ext uri="{FF2B5EF4-FFF2-40B4-BE49-F238E27FC236}">
                <a16:creationId xmlns:a16="http://schemas.microsoft.com/office/drawing/2014/main" id="{276F968B-6869-4A0F-B59B-824A55AB9282}"/>
              </a:ext>
            </a:extLst>
          </p:cNvPr>
          <p:cNvSpPr>
            <a:spLocks noGrp="1"/>
          </p:cNvSpPr>
          <p:nvPr>
            <p:ph idx="1"/>
          </p:nvPr>
        </p:nvSpPr>
        <p:spPr>
          <a:xfrm>
            <a:off x="1399822" y="1253331"/>
            <a:ext cx="9953978" cy="4351338"/>
          </a:xfrm>
        </p:spPr>
        <p:txBody>
          <a:bodyPr vert="horz" lIns="91440" tIns="45720" rIns="91440" bIns="45720" rtlCol="0" anchor="t">
            <a:normAutofit/>
          </a:bodyPr>
          <a:lstStyle/>
          <a:p>
            <a:r>
              <a:rPr lang="en-US"/>
              <a:t>PEVs are the focus with respect to load shifting. What are stakeholder's perspectives on adjustable commercial load? Are there specific MD-HD categories? </a:t>
            </a:r>
          </a:p>
          <a:p>
            <a:r>
              <a:rPr lang="en-US"/>
              <a:t>Using emission factors as a basis for load distribution enables GHG calculations. What interest is there comparing GHG projections to baseline scenarios? </a:t>
            </a:r>
          </a:p>
          <a:p>
            <a:r>
              <a:rPr lang="en-US"/>
              <a:t>Are stakeholders interested in expanding the scope of this exploratory scenario from 2031 to all forecast years?  </a:t>
            </a:r>
          </a:p>
          <a:p>
            <a:endParaRPr lang="en-US"/>
          </a:p>
          <a:p>
            <a:endParaRPr lang="en-US"/>
          </a:p>
        </p:txBody>
      </p:sp>
      <p:sp>
        <p:nvSpPr>
          <p:cNvPr id="4" name="Slide Number Placeholder 3">
            <a:extLst>
              <a:ext uri="{FF2B5EF4-FFF2-40B4-BE49-F238E27FC236}">
                <a16:creationId xmlns:a16="http://schemas.microsoft.com/office/drawing/2014/main" id="{0970DF48-E1A9-4EE5-99AF-F01A76167E41}"/>
              </a:ext>
            </a:extLst>
          </p:cNvPr>
          <p:cNvSpPr>
            <a:spLocks noGrp="1"/>
          </p:cNvSpPr>
          <p:nvPr>
            <p:ph type="sldNum" sz="quarter" idx="12"/>
          </p:nvPr>
        </p:nvSpPr>
        <p:spPr/>
        <p:txBody>
          <a:bodyPr/>
          <a:lstStyle/>
          <a:p>
            <a:fld id="{005C4985-ACD0-2B4C-8981-36243250F268}" type="slidenum">
              <a:rPr lang="en-US" smtClean="0"/>
              <a:t>13</a:t>
            </a:fld>
            <a:endParaRPr lang="en-US"/>
          </a:p>
        </p:txBody>
      </p:sp>
    </p:spTree>
    <p:extLst>
      <p:ext uri="{BB962C8B-B14F-4D97-AF65-F5344CB8AC3E}">
        <p14:creationId xmlns:p14="http://schemas.microsoft.com/office/powerpoint/2010/main" val="2314598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C530-7CEB-4756-8CEF-E7F18BA7CDDD}"/>
              </a:ext>
            </a:extLst>
          </p:cNvPr>
          <p:cNvSpPr>
            <a:spLocks noGrp="1"/>
          </p:cNvSpPr>
          <p:nvPr>
            <p:ph type="title"/>
          </p:nvPr>
        </p:nvSpPr>
        <p:spPr/>
        <p:txBody>
          <a:bodyPr>
            <a:normAutofit/>
          </a:bodyPr>
          <a:lstStyle/>
          <a:p>
            <a:r>
              <a:rPr lang="en-US"/>
              <a:t>Closing</a:t>
            </a:r>
          </a:p>
        </p:txBody>
      </p:sp>
      <p:sp>
        <p:nvSpPr>
          <p:cNvPr id="3" name="Content Placeholder 2">
            <a:extLst>
              <a:ext uri="{FF2B5EF4-FFF2-40B4-BE49-F238E27FC236}">
                <a16:creationId xmlns:a16="http://schemas.microsoft.com/office/drawing/2014/main" id="{56282FEA-4374-4BE5-A7B4-9C705E7009A2}"/>
              </a:ext>
            </a:extLst>
          </p:cNvPr>
          <p:cNvSpPr>
            <a:spLocks noGrp="1"/>
          </p:cNvSpPr>
          <p:nvPr>
            <p:ph idx="1"/>
          </p:nvPr>
        </p:nvSpPr>
        <p:spPr>
          <a:xfrm>
            <a:off x="1399822" y="1428059"/>
            <a:ext cx="9953978" cy="4351338"/>
          </a:xfrm>
        </p:spPr>
        <p:txBody>
          <a:bodyPr>
            <a:normAutofit/>
          </a:bodyPr>
          <a:lstStyle/>
          <a:p>
            <a:pPr fontAlgn="base"/>
            <a:r>
              <a:rPr lang="en-US"/>
              <a:t>Thank you for participating in today’s DAWG!</a:t>
            </a:r>
          </a:p>
          <a:p>
            <a:pPr fontAlgn="base"/>
            <a:r>
              <a:rPr lang="en-US"/>
              <a:t>Comments and or questions are encouraged as we continue to develop these exploratory scenarios. </a:t>
            </a:r>
          </a:p>
          <a:p>
            <a:pPr fontAlgn="base"/>
            <a:r>
              <a:rPr lang="en-US" b="1"/>
              <a:t>Contact Information:​</a:t>
            </a:r>
          </a:p>
          <a:p>
            <a:pPr marL="0" indent="0" fontAlgn="base">
              <a:buNone/>
            </a:pPr>
            <a:r>
              <a:rPr lang="en-US"/>
              <a:t>	Email: </a:t>
            </a:r>
            <a:r>
              <a:rPr lang="en-US" u="sng">
                <a:hlinkClick r:id="rId2"/>
              </a:rPr>
              <a:t>Alexander.Lonsdale@energy.ca.gov</a:t>
            </a:r>
            <a:r>
              <a:rPr lang="en-US"/>
              <a:t>​</a:t>
            </a:r>
          </a:p>
          <a:p>
            <a:pPr marL="0" indent="0" fontAlgn="base">
              <a:buNone/>
            </a:pPr>
            <a:r>
              <a:rPr lang="en-US"/>
              <a:t>	Phone: 916-651-0465​</a:t>
            </a:r>
          </a:p>
          <a:p>
            <a:endParaRPr lang="en-US"/>
          </a:p>
        </p:txBody>
      </p:sp>
      <p:sp>
        <p:nvSpPr>
          <p:cNvPr id="4" name="Slide Number Placeholder 3">
            <a:extLst>
              <a:ext uri="{FF2B5EF4-FFF2-40B4-BE49-F238E27FC236}">
                <a16:creationId xmlns:a16="http://schemas.microsoft.com/office/drawing/2014/main" id="{0BED22C1-319F-4B3D-8D36-40104F6E343C}"/>
              </a:ext>
            </a:extLst>
          </p:cNvPr>
          <p:cNvSpPr>
            <a:spLocks noGrp="1"/>
          </p:cNvSpPr>
          <p:nvPr>
            <p:ph type="sldNum" sz="quarter" idx="12"/>
          </p:nvPr>
        </p:nvSpPr>
        <p:spPr/>
        <p:txBody>
          <a:bodyPr/>
          <a:lstStyle/>
          <a:p>
            <a:fld id="{005C4985-ACD0-2B4C-8981-36243250F268}" type="slidenum">
              <a:rPr lang="en-US" smtClean="0"/>
              <a:t>14</a:t>
            </a:fld>
            <a:endParaRPr lang="en-US"/>
          </a:p>
        </p:txBody>
      </p:sp>
    </p:spTree>
    <p:extLst>
      <p:ext uri="{BB962C8B-B14F-4D97-AF65-F5344CB8AC3E}">
        <p14:creationId xmlns:p14="http://schemas.microsoft.com/office/powerpoint/2010/main" val="418264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E7FDF-B0F4-419B-BB67-233E6BC3411D}"/>
              </a:ext>
            </a:extLst>
          </p:cNvPr>
          <p:cNvSpPr>
            <a:spLocks noGrp="1"/>
          </p:cNvSpPr>
          <p:nvPr>
            <p:ph type="title"/>
          </p:nvPr>
        </p:nvSpPr>
        <p:spPr/>
        <p:txBody>
          <a:bodyPr>
            <a:normAutofit/>
          </a:bodyPr>
          <a:lstStyle/>
          <a:p>
            <a:r>
              <a:rPr lang="en-US"/>
              <a:t>Order of Presentation</a:t>
            </a:r>
          </a:p>
        </p:txBody>
      </p:sp>
      <p:sp>
        <p:nvSpPr>
          <p:cNvPr id="4" name="Slide Number Placeholder 3">
            <a:extLst>
              <a:ext uri="{FF2B5EF4-FFF2-40B4-BE49-F238E27FC236}">
                <a16:creationId xmlns:a16="http://schemas.microsoft.com/office/drawing/2014/main" id="{A25B4664-3306-47AE-83B3-7029B6E92414}"/>
              </a:ext>
            </a:extLst>
          </p:cNvPr>
          <p:cNvSpPr>
            <a:spLocks noGrp="1"/>
          </p:cNvSpPr>
          <p:nvPr>
            <p:ph type="sldNum" sz="quarter" idx="12"/>
          </p:nvPr>
        </p:nvSpPr>
        <p:spPr/>
        <p:txBody>
          <a:bodyPr/>
          <a:lstStyle/>
          <a:p>
            <a:fld id="{005C4985-ACD0-2B4C-8981-36243250F268}" type="slidenum">
              <a:rPr lang="en-US" smtClean="0"/>
              <a:t>2</a:t>
            </a:fld>
            <a:endParaRPr lang="en-US"/>
          </a:p>
        </p:txBody>
      </p:sp>
      <p:sp>
        <p:nvSpPr>
          <p:cNvPr id="6" name="Content Placeholder 5">
            <a:extLst>
              <a:ext uri="{FF2B5EF4-FFF2-40B4-BE49-F238E27FC236}">
                <a16:creationId xmlns:a16="http://schemas.microsoft.com/office/drawing/2014/main" id="{D479B5CB-2C94-471F-902E-54D8B23D9BED}"/>
              </a:ext>
            </a:extLst>
          </p:cNvPr>
          <p:cNvSpPr>
            <a:spLocks noGrp="1"/>
          </p:cNvSpPr>
          <p:nvPr>
            <p:ph idx="1"/>
          </p:nvPr>
        </p:nvSpPr>
        <p:spPr>
          <a:xfrm>
            <a:off x="1435406" y="1428060"/>
            <a:ext cx="9882809" cy="4351338"/>
          </a:xfrm>
        </p:spPr>
        <p:txBody>
          <a:bodyPr>
            <a:normAutofit fontScale="92500" lnSpcReduction="10000"/>
          </a:bodyPr>
          <a:lstStyle/>
          <a:p>
            <a:r>
              <a:rPr lang="en-US"/>
              <a:t> </a:t>
            </a:r>
            <a:r>
              <a:rPr lang="en-US" b="1"/>
              <a:t>Background</a:t>
            </a:r>
          </a:p>
          <a:p>
            <a:r>
              <a:rPr lang="en-US" b="1"/>
              <a:t>Worst-Case Scenario</a:t>
            </a:r>
          </a:p>
          <a:p>
            <a:pPr marL="914400" lvl="1" indent="-457200">
              <a:buFont typeface="+mj-lt"/>
              <a:buAutoNum type="arabicPeriod"/>
            </a:pPr>
            <a:r>
              <a:rPr lang="en-US"/>
              <a:t>Definition</a:t>
            </a:r>
          </a:p>
          <a:p>
            <a:pPr marL="914400" lvl="1" indent="-457200">
              <a:buFont typeface="+mj-lt"/>
              <a:buAutoNum type="arabicPeriod"/>
            </a:pPr>
            <a:r>
              <a:rPr lang="en-US"/>
              <a:t>Modelling</a:t>
            </a:r>
          </a:p>
          <a:p>
            <a:pPr marL="914400" lvl="1" indent="-457200">
              <a:buFont typeface="+mj-lt"/>
              <a:buAutoNum type="arabicPeriod"/>
            </a:pPr>
            <a:r>
              <a:rPr lang="en-US"/>
              <a:t>Design Questions</a:t>
            </a:r>
          </a:p>
          <a:p>
            <a:pPr marL="0" lvl="1" indent="0">
              <a:buNone/>
            </a:pPr>
            <a:endParaRPr lang="en-US"/>
          </a:p>
          <a:p>
            <a:pPr marL="342900" lvl="1" indent="-342900"/>
            <a:r>
              <a:rPr lang="en-US" b="1"/>
              <a:t>Best-Case Scenario</a:t>
            </a:r>
          </a:p>
          <a:p>
            <a:pPr marL="914400" lvl="2" indent="-457200">
              <a:buFont typeface="+mj-lt"/>
              <a:buAutoNum type="arabicPeriod"/>
            </a:pPr>
            <a:r>
              <a:rPr lang="en-US"/>
              <a:t>Definition</a:t>
            </a:r>
          </a:p>
          <a:p>
            <a:pPr marL="914400" lvl="2" indent="-457200">
              <a:buFont typeface="+mj-lt"/>
              <a:buAutoNum type="arabicPeriod"/>
            </a:pPr>
            <a:r>
              <a:rPr lang="en-US"/>
              <a:t>Modelling</a:t>
            </a:r>
          </a:p>
          <a:p>
            <a:pPr marL="914400" lvl="2" indent="-457200">
              <a:buFont typeface="+mj-lt"/>
              <a:buAutoNum type="arabicPeriod"/>
            </a:pPr>
            <a:r>
              <a:rPr lang="en-US"/>
              <a:t>Design Questions</a:t>
            </a:r>
          </a:p>
          <a:p>
            <a:pPr marL="457200" lvl="2" indent="0">
              <a:buNone/>
            </a:pPr>
            <a:endParaRPr lang="en-US"/>
          </a:p>
          <a:p>
            <a:pPr marL="342900" lvl="2" indent="-342900"/>
            <a:r>
              <a:rPr lang="en-US" b="1"/>
              <a:t>Closing</a:t>
            </a:r>
          </a:p>
        </p:txBody>
      </p:sp>
    </p:spTree>
    <p:extLst>
      <p:ext uri="{BB962C8B-B14F-4D97-AF65-F5344CB8AC3E}">
        <p14:creationId xmlns:p14="http://schemas.microsoft.com/office/powerpoint/2010/main" val="380705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86E21-A009-492E-8B9B-796EF547DB3F}"/>
              </a:ext>
            </a:extLst>
          </p:cNvPr>
          <p:cNvSpPr>
            <a:spLocks noGrp="1"/>
          </p:cNvSpPr>
          <p:nvPr>
            <p:ph type="title"/>
          </p:nvPr>
        </p:nvSpPr>
        <p:spPr/>
        <p:txBody>
          <a:bodyPr/>
          <a:lstStyle/>
          <a:p>
            <a:r>
              <a:rPr lang="en-US"/>
              <a:t>Background</a:t>
            </a:r>
          </a:p>
        </p:txBody>
      </p:sp>
      <p:sp>
        <p:nvSpPr>
          <p:cNvPr id="3" name="Content Placeholder 2">
            <a:extLst>
              <a:ext uri="{FF2B5EF4-FFF2-40B4-BE49-F238E27FC236}">
                <a16:creationId xmlns:a16="http://schemas.microsoft.com/office/drawing/2014/main" id="{64F65A22-0883-47FF-94CA-66FF25DD76C5}"/>
              </a:ext>
            </a:extLst>
          </p:cNvPr>
          <p:cNvSpPr>
            <a:spLocks noGrp="1"/>
          </p:cNvSpPr>
          <p:nvPr>
            <p:ph idx="1"/>
          </p:nvPr>
        </p:nvSpPr>
        <p:spPr>
          <a:xfrm>
            <a:off x="1399822" y="1517438"/>
            <a:ext cx="9953978" cy="4552058"/>
          </a:xfrm>
        </p:spPr>
        <p:txBody>
          <a:bodyPr vert="horz" lIns="91440" tIns="45720" rIns="91440" bIns="45720" rtlCol="0" anchor="t">
            <a:normAutofit/>
          </a:bodyPr>
          <a:lstStyle/>
          <a:p>
            <a:r>
              <a:rPr lang="en-US"/>
              <a:t>Stakeholders and Commissioners were interested in examining the grid impacts of worst and best-case EV charging scenarios.</a:t>
            </a:r>
          </a:p>
          <a:p>
            <a:r>
              <a:rPr lang="en-US"/>
              <a:t>These exploratory scenarios are external to the adopted low, mid, and high cases. </a:t>
            </a:r>
          </a:p>
          <a:p>
            <a:r>
              <a:rPr lang="en-US"/>
              <a:t>Exploratory case load shapes were developed separate from the EV Infrastructure Load model (presented at the April DAWG).</a:t>
            </a:r>
          </a:p>
          <a:p>
            <a:pPr lvl="1"/>
            <a:r>
              <a:rPr lang="en-US"/>
              <a:t>CEC’s EV Infrastructure Load model simulates the potential effects of Time-of-use rates on EV charging. Currently, the model generates load shapes specific to IOU forecasting zones.</a:t>
            </a:r>
          </a:p>
          <a:p>
            <a:pPr lvl="1"/>
            <a:r>
              <a:rPr lang="en-US"/>
              <a:t>Exploratory scenario load shapes will be less granular and look at statewide transportation electricity demand.</a:t>
            </a:r>
          </a:p>
        </p:txBody>
      </p:sp>
      <p:sp>
        <p:nvSpPr>
          <p:cNvPr id="4" name="Slide Number Placeholder 3">
            <a:extLst>
              <a:ext uri="{FF2B5EF4-FFF2-40B4-BE49-F238E27FC236}">
                <a16:creationId xmlns:a16="http://schemas.microsoft.com/office/drawing/2014/main" id="{3410C9B5-D009-43A5-BB09-B07C10FAB7CD}"/>
              </a:ext>
            </a:extLst>
          </p:cNvPr>
          <p:cNvSpPr>
            <a:spLocks noGrp="1"/>
          </p:cNvSpPr>
          <p:nvPr>
            <p:ph type="sldNum" sz="quarter" idx="12"/>
          </p:nvPr>
        </p:nvSpPr>
        <p:spPr/>
        <p:txBody>
          <a:bodyPr/>
          <a:lstStyle/>
          <a:p>
            <a:fld id="{005C4985-ACD0-2B4C-8981-36243250F268}" type="slidenum">
              <a:rPr lang="en-US" smtClean="0"/>
              <a:t>3</a:t>
            </a:fld>
            <a:endParaRPr lang="en-US"/>
          </a:p>
        </p:txBody>
      </p:sp>
    </p:spTree>
    <p:extLst>
      <p:ext uri="{BB962C8B-B14F-4D97-AF65-F5344CB8AC3E}">
        <p14:creationId xmlns:p14="http://schemas.microsoft.com/office/powerpoint/2010/main" val="1698760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72F3F-648A-49C5-B878-7DCAA0B85F83}"/>
              </a:ext>
            </a:extLst>
          </p:cNvPr>
          <p:cNvSpPr>
            <a:spLocks noGrp="1"/>
          </p:cNvSpPr>
          <p:nvPr>
            <p:ph type="title"/>
          </p:nvPr>
        </p:nvSpPr>
        <p:spPr/>
        <p:txBody>
          <a:bodyPr/>
          <a:lstStyle/>
          <a:p>
            <a:r>
              <a:rPr lang="en-US"/>
              <a:t>Worst-Case Scenario: Definition</a:t>
            </a:r>
          </a:p>
        </p:txBody>
      </p:sp>
      <p:sp>
        <p:nvSpPr>
          <p:cNvPr id="3" name="Content Placeholder 2">
            <a:extLst>
              <a:ext uri="{FF2B5EF4-FFF2-40B4-BE49-F238E27FC236}">
                <a16:creationId xmlns:a16="http://schemas.microsoft.com/office/drawing/2014/main" id="{B9052A87-A31D-4043-B102-3EC5FB1E259A}"/>
              </a:ext>
            </a:extLst>
          </p:cNvPr>
          <p:cNvSpPr>
            <a:spLocks noGrp="1"/>
          </p:cNvSpPr>
          <p:nvPr>
            <p:ph idx="1"/>
          </p:nvPr>
        </p:nvSpPr>
        <p:spPr>
          <a:xfrm>
            <a:off x="1119011" y="1494321"/>
            <a:ext cx="9953978" cy="4351338"/>
          </a:xfrm>
        </p:spPr>
        <p:txBody>
          <a:bodyPr vert="horz" lIns="91440" tIns="45720" rIns="91440" bIns="45720" rtlCol="0" anchor="t">
            <a:normAutofit/>
          </a:bodyPr>
          <a:lstStyle/>
          <a:p>
            <a:pPr lvl="1"/>
            <a:r>
              <a:rPr lang="en-US" b="1"/>
              <a:t>Question</a:t>
            </a:r>
            <a:r>
              <a:rPr lang="en-US"/>
              <a:t>:</a:t>
            </a:r>
          </a:p>
          <a:p>
            <a:pPr marL="914400" lvl="2" indent="0">
              <a:buNone/>
            </a:pPr>
            <a:r>
              <a:rPr lang="en-US"/>
              <a:t>What are the potential grid system impacts if all EVs were to charge during hours of peak summer demand? </a:t>
            </a:r>
            <a:endParaRPr lang="en-US">
              <a:cs typeface="Arial"/>
            </a:endParaRPr>
          </a:p>
          <a:p>
            <a:pPr marL="914400" lvl="2" indent="0">
              <a:buNone/>
            </a:pPr>
            <a:endParaRPr lang="en-US" b="1"/>
          </a:p>
          <a:p>
            <a:pPr lvl="1"/>
            <a:r>
              <a:rPr lang="en-US" b="1"/>
              <a:t>Definition:</a:t>
            </a:r>
            <a:r>
              <a:rPr lang="en-US"/>
              <a:t> </a:t>
            </a:r>
          </a:p>
          <a:p>
            <a:pPr marL="914400" lvl="2" indent="0">
              <a:buNone/>
            </a:pPr>
            <a:r>
              <a:rPr lang="en-US"/>
              <a:t>An hourly load shape scenario in which all vehicles charge during the grid’s on-peak period (4:00-7:00 pm).</a:t>
            </a:r>
          </a:p>
          <a:p>
            <a:pPr marL="457200" lvl="1" indent="0">
              <a:buNone/>
            </a:pPr>
            <a:endParaRPr lang="en-US"/>
          </a:p>
          <a:p>
            <a:pPr lvl="1"/>
            <a:r>
              <a:rPr lang="en-US"/>
              <a:t>Ultimately, this exploratory scenario assesses grid system impact if EV load were distributed across the peak summer period. </a:t>
            </a:r>
            <a:endParaRPr lang="en-US">
              <a:cs typeface="Arial"/>
            </a:endParaRPr>
          </a:p>
          <a:p>
            <a:pPr lvl="1"/>
            <a:endParaRPr lang="en-US"/>
          </a:p>
          <a:p>
            <a:pPr lvl="1"/>
            <a:endParaRPr lang="en-US"/>
          </a:p>
          <a:p>
            <a:pPr marL="457200" lvl="1" indent="0">
              <a:buNone/>
            </a:pPr>
            <a:endParaRPr lang="en-US"/>
          </a:p>
          <a:p>
            <a:pPr lvl="1"/>
            <a:endParaRPr lang="en-US"/>
          </a:p>
          <a:p>
            <a:pPr lvl="1"/>
            <a:endParaRPr lang="en-US"/>
          </a:p>
        </p:txBody>
      </p:sp>
      <p:sp>
        <p:nvSpPr>
          <p:cNvPr id="4" name="Slide Number Placeholder 3">
            <a:extLst>
              <a:ext uri="{FF2B5EF4-FFF2-40B4-BE49-F238E27FC236}">
                <a16:creationId xmlns:a16="http://schemas.microsoft.com/office/drawing/2014/main" id="{8517C9A6-BEF0-4827-B098-0769066B6260}"/>
              </a:ext>
            </a:extLst>
          </p:cNvPr>
          <p:cNvSpPr>
            <a:spLocks noGrp="1"/>
          </p:cNvSpPr>
          <p:nvPr>
            <p:ph type="sldNum" sz="quarter" idx="12"/>
          </p:nvPr>
        </p:nvSpPr>
        <p:spPr/>
        <p:txBody>
          <a:bodyPr/>
          <a:lstStyle/>
          <a:p>
            <a:fld id="{005C4985-ACD0-2B4C-8981-36243250F268}" type="slidenum">
              <a:rPr lang="en-US" smtClean="0"/>
              <a:t>4</a:t>
            </a:fld>
            <a:endParaRPr lang="en-US"/>
          </a:p>
        </p:txBody>
      </p:sp>
    </p:spTree>
    <p:extLst>
      <p:ext uri="{BB962C8B-B14F-4D97-AF65-F5344CB8AC3E}">
        <p14:creationId xmlns:p14="http://schemas.microsoft.com/office/powerpoint/2010/main" val="3735893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B5E4F-0E82-4007-A8DD-E42EC360C8D1}"/>
              </a:ext>
            </a:extLst>
          </p:cNvPr>
          <p:cNvSpPr>
            <a:spLocks noGrp="1"/>
          </p:cNvSpPr>
          <p:nvPr>
            <p:ph type="title"/>
          </p:nvPr>
        </p:nvSpPr>
        <p:spPr/>
        <p:txBody>
          <a:bodyPr>
            <a:normAutofit fontScale="90000"/>
          </a:bodyPr>
          <a:lstStyle/>
          <a:p>
            <a:r>
              <a:rPr lang="en-US"/>
              <a:t>Worst-Case Scenario Schematic</a:t>
            </a:r>
          </a:p>
        </p:txBody>
      </p:sp>
      <p:sp>
        <p:nvSpPr>
          <p:cNvPr id="4" name="Slide Number Placeholder 3">
            <a:extLst>
              <a:ext uri="{FF2B5EF4-FFF2-40B4-BE49-F238E27FC236}">
                <a16:creationId xmlns:a16="http://schemas.microsoft.com/office/drawing/2014/main" id="{4B910507-3194-480A-A5CC-52C1544FB044}"/>
              </a:ext>
            </a:extLst>
          </p:cNvPr>
          <p:cNvSpPr>
            <a:spLocks noGrp="1"/>
          </p:cNvSpPr>
          <p:nvPr>
            <p:ph type="sldNum" sz="quarter" idx="12"/>
          </p:nvPr>
        </p:nvSpPr>
        <p:spPr/>
        <p:txBody>
          <a:bodyPr/>
          <a:lstStyle/>
          <a:p>
            <a:fld id="{005C4985-ACD0-2B4C-8981-36243250F268}" type="slidenum">
              <a:rPr lang="en-US" smtClean="0"/>
              <a:t>5</a:t>
            </a:fld>
            <a:endParaRPr lang="en-US"/>
          </a:p>
        </p:txBody>
      </p:sp>
      <p:grpSp>
        <p:nvGrpSpPr>
          <p:cNvPr id="18" name="Group 17" descr="The following figure is a modelling schematic of the worst-case charging scenario.The model has three main inputs which includes daily charging electricity consumption, IEPR 2019 CAISO Hourly Demand Forecast, and the IEPR 2020 transportation electricity demand forecast. Simulation of this model results in average summer day load shapes.">
            <a:extLst>
              <a:ext uri="{FF2B5EF4-FFF2-40B4-BE49-F238E27FC236}">
                <a16:creationId xmlns:a16="http://schemas.microsoft.com/office/drawing/2014/main" id="{C44E23C2-5E6E-4A92-8FBA-8C11FD117439}"/>
              </a:ext>
            </a:extLst>
          </p:cNvPr>
          <p:cNvGrpSpPr/>
          <p:nvPr/>
        </p:nvGrpSpPr>
        <p:grpSpPr>
          <a:xfrm>
            <a:off x="836510" y="1313833"/>
            <a:ext cx="10517290" cy="5044603"/>
            <a:chOff x="836510" y="1313833"/>
            <a:chExt cx="10517290" cy="5044603"/>
          </a:xfrm>
        </p:grpSpPr>
        <p:sp>
          <p:nvSpPr>
            <p:cNvPr id="10" name="Rectangle 9">
              <a:extLst>
                <a:ext uri="{FF2B5EF4-FFF2-40B4-BE49-F238E27FC236}">
                  <a16:creationId xmlns:a16="http://schemas.microsoft.com/office/drawing/2014/main" id="{20940D6D-C59C-4880-8211-E328D6A012A7}"/>
                </a:ext>
              </a:extLst>
            </p:cNvPr>
            <p:cNvSpPr/>
            <p:nvPr/>
          </p:nvSpPr>
          <p:spPr>
            <a:xfrm>
              <a:off x="8976360" y="3433638"/>
              <a:ext cx="2377440" cy="82296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IEPR 2020 TEDF</a:t>
              </a:r>
            </a:p>
          </p:txBody>
        </p:sp>
        <p:grpSp>
          <p:nvGrpSpPr>
            <p:cNvPr id="17" name="Group 16">
              <a:extLst>
                <a:ext uri="{FF2B5EF4-FFF2-40B4-BE49-F238E27FC236}">
                  <a16:creationId xmlns:a16="http://schemas.microsoft.com/office/drawing/2014/main" id="{431AC943-2228-4C83-AD22-52ED0987196C}"/>
                </a:ext>
              </a:extLst>
            </p:cNvPr>
            <p:cNvGrpSpPr/>
            <p:nvPr/>
          </p:nvGrpSpPr>
          <p:grpSpPr>
            <a:xfrm>
              <a:off x="836510" y="1313833"/>
              <a:ext cx="7774090" cy="5044603"/>
              <a:chOff x="836510" y="1313833"/>
              <a:chExt cx="7774090" cy="5044603"/>
            </a:xfrm>
          </p:grpSpPr>
          <p:sp>
            <p:nvSpPr>
              <p:cNvPr id="7" name="Rectangle: Rounded Corners 6">
                <a:extLst>
                  <a:ext uri="{FF2B5EF4-FFF2-40B4-BE49-F238E27FC236}">
                    <a16:creationId xmlns:a16="http://schemas.microsoft.com/office/drawing/2014/main" id="{5BB9902B-CDE3-4078-86BE-6B5CC024B63A}"/>
                  </a:ext>
                </a:extLst>
              </p:cNvPr>
              <p:cNvSpPr/>
              <p:nvPr/>
            </p:nvSpPr>
            <p:spPr>
              <a:xfrm>
                <a:off x="4752162" y="3301083"/>
                <a:ext cx="2687676" cy="1033734"/>
              </a:xfrm>
              <a:prstGeom prst="roundRect">
                <a:avLst/>
              </a:prstGeom>
              <a:solidFill>
                <a:srgbClr val="0020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Worst-Case Scenario</a:t>
                </a:r>
              </a:p>
            </p:txBody>
          </p:sp>
          <p:sp>
            <p:nvSpPr>
              <p:cNvPr id="8" name="Rectangle 7">
                <a:extLst>
                  <a:ext uri="{FF2B5EF4-FFF2-40B4-BE49-F238E27FC236}">
                    <a16:creationId xmlns:a16="http://schemas.microsoft.com/office/drawing/2014/main" id="{B37A9AD1-F319-4FD9-8814-F597557B4894}"/>
                  </a:ext>
                </a:extLst>
              </p:cNvPr>
              <p:cNvSpPr/>
              <p:nvPr/>
            </p:nvSpPr>
            <p:spPr>
              <a:xfrm>
                <a:off x="836510" y="3458090"/>
                <a:ext cx="2377440" cy="822960"/>
              </a:xfrm>
              <a:prstGeom prst="rect">
                <a:avLst/>
              </a:prstGeom>
              <a:solidFill>
                <a:schemeClr val="bg2">
                  <a:lumMod val="2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 Daily Charging Electricity Consumption</a:t>
                </a:r>
              </a:p>
            </p:txBody>
          </p:sp>
          <p:sp>
            <p:nvSpPr>
              <p:cNvPr id="9" name="Rectangle 8">
                <a:extLst>
                  <a:ext uri="{FF2B5EF4-FFF2-40B4-BE49-F238E27FC236}">
                    <a16:creationId xmlns:a16="http://schemas.microsoft.com/office/drawing/2014/main" id="{BD804D13-82FF-4592-BFC6-B754C8713CD5}"/>
                  </a:ext>
                </a:extLst>
              </p:cNvPr>
              <p:cNvSpPr/>
              <p:nvPr/>
            </p:nvSpPr>
            <p:spPr>
              <a:xfrm>
                <a:off x="4907276" y="1313833"/>
                <a:ext cx="2377440" cy="822960"/>
              </a:xfrm>
              <a:prstGeom prst="rect">
                <a:avLst/>
              </a:prstGeom>
              <a:solidFill>
                <a:schemeClr val="tx1">
                  <a:lumMod val="65000"/>
                  <a:lumOff val="35000"/>
                </a:schemeClr>
              </a:solidFill>
              <a:ln>
                <a:solidFill>
                  <a:schemeClr val="tx1">
                    <a:lumMod val="65000"/>
                    <a:lumOff val="3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IEPR 2020 CAISO Hourly Demand Forecast</a:t>
                </a:r>
              </a:p>
            </p:txBody>
          </p:sp>
          <p:sp>
            <p:nvSpPr>
              <p:cNvPr id="11" name="Arrow: Down 10">
                <a:extLst>
                  <a:ext uri="{FF2B5EF4-FFF2-40B4-BE49-F238E27FC236}">
                    <a16:creationId xmlns:a16="http://schemas.microsoft.com/office/drawing/2014/main" id="{E42ECF0F-E3DE-46A7-AA06-DDFC9A3B27D5}"/>
                  </a:ext>
                </a:extLst>
              </p:cNvPr>
              <p:cNvSpPr/>
              <p:nvPr/>
            </p:nvSpPr>
            <p:spPr>
              <a:xfrm>
                <a:off x="5824327" y="4530955"/>
                <a:ext cx="543339" cy="808382"/>
              </a:xfrm>
              <a:prstGeom prst="downArrow">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1888A022-FAFD-4ECF-912B-EFA021195D2A}"/>
                  </a:ext>
                </a:extLst>
              </p:cNvPr>
              <p:cNvSpPr/>
              <p:nvPr/>
            </p:nvSpPr>
            <p:spPr>
              <a:xfrm>
                <a:off x="5833472" y="2314747"/>
                <a:ext cx="543339" cy="808382"/>
              </a:xfrm>
              <a:prstGeom prst="downArrow">
                <a:avLst/>
              </a:prstGeom>
              <a:solidFill>
                <a:schemeClr val="tx1">
                  <a:lumMod val="65000"/>
                  <a:lumOff val="3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Down 12">
                <a:extLst>
                  <a:ext uri="{FF2B5EF4-FFF2-40B4-BE49-F238E27FC236}">
                    <a16:creationId xmlns:a16="http://schemas.microsoft.com/office/drawing/2014/main" id="{8F706F06-F209-4D32-8D77-70CCF9BD2405}"/>
                  </a:ext>
                </a:extLst>
              </p:cNvPr>
              <p:cNvSpPr/>
              <p:nvPr/>
            </p:nvSpPr>
            <p:spPr>
              <a:xfrm rot="16200000">
                <a:off x="3712232" y="3413758"/>
                <a:ext cx="543339" cy="808382"/>
              </a:xfrm>
              <a:prstGeom prst="downArrow">
                <a:avLst/>
              </a:prstGeom>
              <a:solidFill>
                <a:schemeClr val="bg2">
                  <a:lumMod val="2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81FCEEEC-9A91-43D1-B71C-50EBBFE9B314}"/>
                  </a:ext>
                </a:extLst>
              </p:cNvPr>
              <p:cNvSpPr/>
              <p:nvPr/>
            </p:nvSpPr>
            <p:spPr>
              <a:xfrm rot="5400000">
                <a:off x="7934739" y="3390572"/>
                <a:ext cx="543339" cy="808382"/>
              </a:xfrm>
              <a:prstGeom prst="down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295F8E9-0DD5-4477-B117-2F03AD18A314}"/>
                  </a:ext>
                </a:extLst>
              </p:cNvPr>
              <p:cNvSpPr/>
              <p:nvPr/>
            </p:nvSpPr>
            <p:spPr>
              <a:xfrm>
                <a:off x="4907278" y="5535476"/>
                <a:ext cx="2377440" cy="822960"/>
              </a:xfrm>
              <a:prstGeom prst="rect">
                <a:avLst/>
              </a:prstGeom>
              <a:solidFill>
                <a:schemeClr val="tx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t>Worst Case Summer Day  Load Shape</a:t>
                </a:r>
              </a:p>
            </p:txBody>
          </p:sp>
        </p:grpSp>
      </p:grpSp>
    </p:spTree>
    <p:extLst>
      <p:ext uri="{BB962C8B-B14F-4D97-AF65-F5344CB8AC3E}">
        <p14:creationId xmlns:p14="http://schemas.microsoft.com/office/powerpoint/2010/main" val="2861776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354A3-6CD1-4A74-AC1A-B5A3062050B0}"/>
              </a:ext>
            </a:extLst>
          </p:cNvPr>
          <p:cNvSpPr>
            <a:spLocks noGrp="1"/>
          </p:cNvSpPr>
          <p:nvPr>
            <p:ph type="title"/>
          </p:nvPr>
        </p:nvSpPr>
        <p:spPr>
          <a:xfrm>
            <a:off x="1355157" y="38964"/>
            <a:ext cx="9953978" cy="1038840"/>
          </a:xfrm>
        </p:spPr>
        <p:txBody>
          <a:bodyPr>
            <a:normAutofit fontScale="90000"/>
          </a:bodyPr>
          <a:lstStyle/>
          <a:p>
            <a:r>
              <a:rPr lang="en-US"/>
              <a:t>Worst-Case Scenario: Modelling Inputs</a:t>
            </a:r>
          </a:p>
        </p:txBody>
      </p:sp>
      <p:sp>
        <p:nvSpPr>
          <p:cNvPr id="3" name="Content Placeholder 2">
            <a:extLst>
              <a:ext uri="{FF2B5EF4-FFF2-40B4-BE49-F238E27FC236}">
                <a16:creationId xmlns:a16="http://schemas.microsoft.com/office/drawing/2014/main" id="{4B07F83B-0863-4294-8D79-48B9B646727B}"/>
              </a:ext>
            </a:extLst>
          </p:cNvPr>
          <p:cNvSpPr>
            <a:spLocks noGrp="1"/>
          </p:cNvSpPr>
          <p:nvPr>
            <p:ph idx="1"/>
          </p:nvPr>
        </p:nvSpPr>
        <p:spPr>
          <a:xfrm>
            <a:off x="1399822" y="1428858"/>
            <a:ext cx="9953978" cy="4351338"/>
          </a:xfrm>
        </p:spPr>
        <p:txBody>
          <a:bodyPr vert="horz" lIns="91440" tIns="45720" rIns="91440" bIns="45720" rtlCol="0" anchor="t">
            <a:normAutofit/>
          </a:bodyPr>
          <a:lstStyle/>
          <a:p>
            <a:pPr lvl="1"/>
            <a:r>
              <a:rPr lang="en-US"/>
              <a:t>The IEPR 2020 hourly demand forecast will be used to develop an average summer day load shape, specific to calendar year 2031. Preliminary load shapes using IEPR 2019 data is shown below.</a:t>
            </a:r>
          </a:p>
          <a:p>
            <a:pPr marL="457200" lvl="1" indent="0">
              <a:buNone/>
            </a:pPr>
            <a:endParaRPr lang="en-US"/>
          </a:p>
          <a:p>
            <a:pPr lvl="1"/>
            <a:endParaRPr lang="en-US"/>
          </a:p>
          <a:p>
            <a:pPr lvl="1"/>
            <a:endParaRPr lang="en-US"/>
          </a:p>
        </p:txBody>
      </p:sp>
      <p:sp>
        <p:nvSpPr>
          <p:cNvPr id="4" name="Slide Number Placeholder 3">
            <a:extLst>
              <a:ext uri="{FF2B5EF4-FFF2-40B4-BE49-F238E27FC236}">
                <a16:creationId xmlns:a16="http://schemas.microsoft.com/office/drawing/2014/main" id="{E9782A60-524E-47D4-BE82-4765352632A3}"/>
              </a:ext>
            </a:extLst>
          </p:cNvPr>
          <p:cNvSpPr>
            <a:spLocks noGrp="1"/>
          </p:cNvSpPr>
          <p:nvPr>
            <p:ph type="sldNum" sz="quarter" idx="12"/>
          </p:nvPr>
        </p:nvSpPr>
        <p:spPr/>
        <p:txBody>
          <a:bodyPr/>
          <a:lstStyle/>
          <a:p>
            <a:fld id="{005C4985-ACD0-2B4C-8981-36243250F268}" type="slidenum">
              <a:rPr lang="en-US" smtClean="0"/>
              <a:t>6</a:t>
            </a:fld>
            <a:endParaRPr lang="en-US"/>
          </a:p>
        </p:txBody>
      </p:sp>
      <p:pic>
        <p:nvPicPr>
          <p:cNvPr id="5" name="Picture 6" descr="Preliminary worst case charging load shape for a summer weekday and summer weekend, based on IEPR 2019 data.">
            <a:extLst>
              <a:ext uri="{FF2B5EF4-FFF2-40B4-BE49-F238E27FC236}">
                <a16:creationId xmlns:a16="http://schemas.microsoft.com/office/drawing/2014/main" id="{E8C9130F-7379-495C-A454-3CC66704B949}"/>
              </a:ext>
            </a:extLst>
          </p:cNvPr>
          <p:cNvPicPr>
            <a:picLocks noChangeAspect="1"/>
          </p:cNvPicPr>
          <p:nvPr/>
        </p:nvPicPr>
        <p:blipFill>
          <a:blip r:embed="rId2"/>
          <a:stretch>
            <a:fillRect/>
          </a:stretch>
        </p:blipFill>
        <p:spPr>
          <a:xfrm>
            <a:off x="2740326" y="2517032"/>
            <a:ext cx="7300821" cy="3822386"/>
          </a:xfrm>
          <a:prstGeom prst="rect">
            <a:avLst/>
          </a:prstGeom>
        </p:spPr>
      </p:pic>
    </p:spTree>
    <p:extLst>
      <p:ext uri="{BB962C8B-B14F-4D97-AF65-F5344CB8AC3E}">
        <p14:creationId xmlns:p14="http://schemas.microsoft.com/office/powerpoint/2010/main" val="289773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5B4FF9-FCB7-4BCE-B1DA-2BC9C575F259}"/>
              </a:ext>
            </a:extLst>
          </p:cNvPr>
          <p:cNvSpPr>
            <a:spLocks noGrp="1"/>
          </p:cNvSpPr>
          <p:nvPr>
            <p:ph idx="1"/>
          </p:nvPr>
        </p:nvSpPr>
        <p:spPr>
          <a:xfrm>
            <a:off x="1260714" y="1308517"/>
            <a:ext cx="10232545" cy="5186884"/>
          </a:xfrm>
        </p:spPr>
        <p:txBody>
          <a:bodyPr>
            <a:normAutofit fontScale="92500" lnSpcReduction="20000"/>
          </a:bodyPr>
          <a:lstStyle/>
          <a:p>
            <a:r>
              <a:rPr lang="en-US" b="1"/>
              <a:t>Daily Charge Consumption:</a:t>
            </a:r>
          </a:p>
          <a:p>
            <a:pPr marL="457200" lvl="1" indent="0">
              <a:buNone/>
            </a:pPr>
            <a:r>
              <a:rPr lang="en-US"/>
              <a:t>Daily electricity consumption is derived from the Electric Vehicle Infrastructure Load model’s </a:t>
            </a:r>
            <a:r>
              <a:rPr lang="en-US" u="sng"/>
              <a:t>Base Load Shape </a:t>
            </a:r>
            <a:r>
              <a:rPr lang="en-US"/>
              <a:t>and </a:t>
            </a:r>
            <a:r>
              <a:rPr lang="en-US" u="sng"/>
              <a:t>Personal Vehicle Charging Location shares</a:t>
            </a:r>
            <a:r>
              <a:rPr lang="en-US"/>
              <a:t> inputs. </a:t>
            </a:r>
          </a:p>
          <a:p>
            <a:pPr marL="0" indent="0">
              <a:buNone/>
            </a:pPr>
            <a:endParaRPr lang="en-US"/>
          </a:p>
          <a:p>
            <a:pPr lvl="1"/>
            <a:r>
              <a:rPr lang="en-US" b="1"/>
              <a:t>Base Load Shape :</a:t>
            </a:r>
          </a:p>
          <a:p>
            <a:pPr marL="914400" lvl="2" indent="0">
              <a:buNone/>
            </a:pPr>
            <a:r>
              <a:rPr lang="en-US"/>
              <a:t>defines the percent of charging specific to weekday and weekend days for each vehicle category. </a:t>
            </a:r>
          </a:p>
          <a:p>
            <a:pPr lvl="1"/>
            <a:endParaRPr lang="en-US"/>
          </a:p>
          <a:p>
            <a:pPr lvl="1"/>
            <a:r>
              <a:rPr lang="en-US" b="1"/>
              <a:t>Personal Vehicle Charging Location shares:</a:t>
            </a:r>
            <a:endParaRPr lang="en-US"/>
          </a:p>
          <a:p>
            <a:pPr marL="914400" lvl="2" indent="0">
              <a:buNone/>
            </a:pPr>
            <a:r>
              <a:rPr lang="en-US"/>
              <a:t>defines the percent of PEV electricity consumption from single family,  multi-family, and destination charge locations. Use of this input enables residential and commercial sector specific output.</a:t>
            </a:r>
          </a:p>
          <a:p>
            <a:pPr marL="457200" lvl="1" indent="0">
              <a:buNone/>
            </a:pPr>
            <a:endParaRPr lang="en-US"/>
          </a:p>
          <a:p>
            <a:pPr marL="342900" lvl="1" indent="-342900"/>
            <a:r>
              <a:rPr lang="en-US" b="1"/>
              <a:t>IEPR 2020 Transportation Electricity Demand Forecast:</a:t>
            </a:r>
          </a:p>
          <a:p>
            <a:pPr marL="457200" lvl="2" indent="0">
              <a:buNone/>
            </a:pPr>
            <a:r>
              <a:rPr lang="en-US"/>
              <a:t>The transportation electricity demand forecast results for 2031 will serve as a baseline input for determining the magnitude of daily electricity consumption from all vehicle categories. </a:t>
            </a:r>
          </a:p>
          <a:p>
            <a:pPr marL="457200" lvl="1" indent="0">
              <a:buNone/>
            </a:pPr>
            <a:endParaRPr lang="en-US"/>
          </a:p>
        </p:txBody>
      </p:sp>
      <p:sp>
        <p:nvSpPr>
          <p:cNvPr id="4" name="Slide Number Placeholder 3">
            <a:extLst>
              <a:ext uri="{FF2B5EF4-FFF2-40B4-BE49-F238E27FC236}">
                <a16:creationId xmlns:a16="http://schemas.microsoft.com/office/drawing/2014/main" id="{E2882D95-4298-4239-8982-58D5F52FD48A}"/>
              </a:ext>
            </a:extLst>
          </p:cNvPr>
          <p:cNvSpPr>
            <a:spLocks noGrp="1"/>
          </p:cNvSpPr>
          <p:nvPr>
            <p:ph type="sldNum" sz="quarter" idx="12"/>
          </p:nvPr>
        </p:nvSpPr>
        <p:spPr/>
        <p:txBody>
          <a:bodyPr/>
          <a:lstStyle/>
          <a:p>
            <a:fld id="{005C4985-ACD0-2B4C-8981-36243250F268}" type="slidenum">
              <a:rPr lang="en-US" smtClean="0"/>
              <a:t>7</a:t>
            </a:fld>
            <a:endParaRPr lang="en-US"/>
          </a:p>
        </p:txBody>
      </p:sp>
      <p:sp>
        <p:nvSpPr>
          <p:cNvPr id="5" name="Title 1">
            <a:extLst>
              <a:ext uri="{FF2B5EF4-FFF2-40B4-BE49-F238E27FC236}">
                <a16:creationId xmlns:a16="http://schemas.microsoft.com/office/drawing/2014/main" id="{23AB5F71-9200-4E76-A4A5-F4DD99C15F98}"/>
              </a:ext>
            </a:extLst>
          </p:cNvPr>
          <p:cNvSpPr>
            <a:spLocks noGrp="1"/>
          </p:cNvSpPr>
          <p:nvPr>
            <p:ph type="title"/>
          </p:nvPr>
        </p:nvSpPr>
        <p:spPr>
          <a:xfrm>
            <a:off x="1400175" y="236538"/>
            <a:ext cx="9953625" cy="1039812"/>
          </a:xfrm>
        </p:spPr>
        <p:txBody>
          <a:bodyPr>
            <a:normAutofit fontScale="90000"/>
          </a:bodyPr>
          <a:lstStyle/>
          <a:p>
            <a:r>
              <a:rPr lang="en-US"/>
              <a:t>Worst-Case Scenario: Modelling Inputs</a:t>
            </a:r>
          </a:p>
        </p:txBody>
      </p:sp>
    </p:spTree>
    <p:extLst>
      <p:ext uri="{BB962C8B-B14F-4D97-AF65-F5344CB8AC3E}">
        <p14:creationId xmlns:p14="http://schemas.microsoft.com/office/powerpoint/2010/main" val="3126715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C195-7609-449C-B613-C255F9A3465F}"/>
              </a:ext>
            </a:extLst>
          </p:cNvPr>
          <p:cNvSpPr>
            <a:spLocks noGrp="1"/>
          </p:cNvSpPr>
          <p:nvPr>
            <p:ph type="title"/>
          </p:nvPr>
        </p:nvSpPr>
        <p:spPr/>
        <p:txBody>
          <a:bodyPr>
            <a:normAutofit fontScale="90000"/>
          </a:bodyPr>
          <a:lstStyle/>
          <a:p>
            <a:r>
              <a:rPr lang="en-US"/>
              <a:t>Worst-Case Scenario: Design Questions</a:t>
            </a:r>
          </a:p>
        </p:txBody>
      </p:sp>
      <p:sp>
        <p:nvSpPr>
          <p:cNvPr id="3" name="Content Placeholder 2">
            <a:extLst>
              <a:ext uri="{FF2B5EF4-FFF2-40B4-BE49-F238E27FC236}">
                <a16:creationId xmlns:a16="http://schemas.microsoft.com/office/drawing/2014/main" id="{0B42D94E-2082-4380-A1A5-A199AB0475C6}"/>
              </a:ext>
            </a:extLst>
          </p:cNvPr>
          <p:cNvSpPr>
            <a:spLocks noGrp="1"/>
          </p:cNvSpPr>
          <p:nvPr>
            <p:ph idx="1"/>
          </p:nvPr>
        </p:nvSpPr>
        <p:spPr>
          <a:xfrm>
            <a:off x="1399822" y="1564504"/>
            <a:ext cx="9953978" cy="4523866"/>
          </a:xfrm>
        </p:spPr>
        <p:txBody>
          <a:bodyPr vert="horz" lIns="91440" tIns="45720" rIns="91440" bIns="45720" rtlCol="0" anchor="t">
            <a:normAutofit/>
          </a:bodyPr>
          <a:lstStyle/>
          <a:p>
            <a:r>
              <a:rPr lang="en-US"/>
              <a:t>Currently, the worst-case modelling strategy focuses on developing a load shape specific to a summer weekday and weekend day. Would stakeholders find similar interests in expanding modelling to include the winter season? </a:t>
            </a:r>
          </a:p>
          <a:p>
            <a:r>
              <a:rPr lang="en-US"/>
              <a:t>Load distribution across the on peak period will vary by assumptions made regarding charging capabilities.</a:t>
            </a:r>
            <a:r>
              <a:rPr lang="en-US">
                <a:cs typeface="Arial"/>
              </a:rPr>
              <a:t> </a:t>
            </a:r>
            <a:r>
              <a:rPr lang="en-US">
                <a:ea typeface="+mn-lt"/>
                <a:cs typeface="+mn-lt"/>
              </a:rPr>
              <a:t>Are there specific time durations, charging assumptions, or charge profiles that stakeholders would be interested in applying to this scenario?</a:t>
            </a:r>
          </a:p>
          <a:p>
            <a:endParaRPr lang="en-US">
              <a:cs typeface="Arial"/>
            </a:endParaRPr>
          </a:p>
          <a:p>
            <a:pPr marL="457200" lvl="1" indent="0">
              <a:buNone/>
            </a:pPr>
            <a:r>
              <a:rPr lang="en-US">
                <a:cs typeface="Arial"/>
              </a:rPr>
              <a:t>	Example: A potential worst-case instance may assume vehicles 	charge behavior align with DCFC capabilities.</a:t>
            </a:r>
          </a:p>
          <a:p>
            <a:endParaRPr lang="en-US">
              <a:cs typeface="Arial"/>
            </a:endParaRPr>
          </a:p>
        </p:txBody>
      </p:sp>
      <p:sp>
        <p:nvSpPr>
          <p:cNvPr id="4" name="Slide Number Placeholder 3">
            <a:extLst>
              <a:ext uri="{FF2B5EF4-FFF2-40B4-BE49-F238E27FC236}">
                <a16:creationId xmlns:a16="http://schemas.microsoft.com/office/drawing/2014/main" id="{5D352702-986F-414D-9686-69944DC0EFB1}"/>
              </a:ext>
            </a:extLst>
          </p:cNvPr>
          <p:cNvSpPr>
            <a:spLocks noGrp="1"/>
          </p:cNvSpPr>
          <p:nvPr>
            <p:ph type="sldNum" sz="quarter" idx="12"/>
          </p:nvPr>
        </p:nvSpPr>
        <p:spPr/>
        <p:txBody>
          <a:bodyPr/>
          <a:lstStyle/>
          <a:p>
            <a:fld id="{005C4985-ACD0-2B4C-8981-36243250F268}" type="slidenum">
              <a:rPr lang="en-US" smtClean="0"/>
              <a:t>8</a:t>
            </a:fld>
            <a:endParaRPr lang="en-US"/>
          </a:p>
        </p:txBody>
      </p:sp>
    </p:spTree>
    <p:extLst>
      <p:ext uri="{BB962C8B-B14F-4D97-AF65-F5344CB8AC3E}">
        <p14:creationId xmlns:p14="http://schemas.microsoft.com/office/powerpoint/2010/main" val="3282769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AEF3-FEB7-484E-9CC0-11C5D2D18930}"/>
              </a:ext>
            </a:extLst>
          </p:cNvPr>
          <p:cNvSpPr>
            <a:spLocks noGrp="1"/>
          </p:cNvSpPr>
          <p:nvPr>
            <p:ph type="title"/>
          </p:nvPr>
        </p:nvSpPr>
        <p:spPr/>
        <p:txBody>
          <a:bodyPr/>
          <a:lstStyle/>
          <a:p>
            <a:r>
              <a:rPr lang="en-US"/>
              <a:t>Best-Case Scenario: Definition</a:t>
            </a:r>
          </a:p>
        </p:txBody>
      </p:sp>
      <p:sp>
        <p:nvSpPr>
          <p:cNvPr id="3" name="Content Placeholder 2">
            <a:extLst>
              <a:ext uri="{FF2B5EF4-FFF2-40B4-BE49-F238E27FC236}">
                <a16:creationId xmlns:a16="http://schemas.microsoft.com/office/drawing/2014/main" id="{CB3DF026-36D4-4B0E-8CAA-56C735FC7648}"/>
              </a:ext>
            </a:extLst>
          </p:cNvPr>
          <p:cNvSpPr>
            <a:spLocks noGrp="1"/>
          </p:cNvSpPr>
          <p:nvPr>
            <p:ph idx="1"/>
          </p:nvPr>
        </p:nvSpPr>
        <p:spPr>
          <a:xfrm>
            <a:off x="1399822" y="1285984"/>
            <a:ext cx="9953978" cy="4351338"/>
          </a:xfrm>
        </p:spPr>
        <p:txBody>
          <a:bodyPr>
            <a:normAutofit lnSpcReduction="10000"/>
          </a:bodyPr>
          <a:lstStyle/>
          <a:p>
            <a:pPr marL="342900" lvl="1" indent="-342900"/>
            <a:r>
              <a:rPr lang="en-US" b="1"/>
              <a:t>Question</a:t>
            </a:r>
            <a:r>
              <a:rPr lang="en-US"/>
              <a:t>:</a:t>
            </a:r>
          </a:p>
          <a:p>
            <a:pPr marL="914400" lvl="2" indent="0">
              <a:buNone/>
            </a:pPr>
            <a:r>
              <a:rPr lang="en-US"/>
              <a:t>If EV charging was managed with the goal of reducing GHG emissions, what would be the estimated impacts to the grid and corresponding GHG emission reductions? </a:t>
            </a:r>
          </a:p>
          <a:p>
            <a:pPr marL="914400" lvl="2" indent="0">
              <a:buNone/>
            </a:pPr>
            <a:endParaRPr lang="en-US"/>
          </a:p>
          <a:p>
            <a:pPr marL="0" lvl="1"/>
            <a:r>
              <a:rPr lang="en-US" b="1"/>
              <a:t>Definition:</a:t>
            </a:r>
            <a:r>
              <a:rPr lang="en-US"/>
              <a:t> </a:t>
            </a:r>
          </a:p>
          <a:p>
            <a:pPr marL="685800" lvl="3" indent="0">
              <a:buNone/>
            </a:pPr>
            <a:r>
              <a:rPr lang="en-US"/>
              <a:t>A load shape scenario in which vehicle categories with flexible charging behavior charge during hours of lower GHG emission intensity factors.</a:t>
            </a:r>
          </a:p>
          <a:p>
            <a:pPr marL="0" lvl="1" indent="0">
              <a:buNone/>
            </a:pPr>
            <a:endParaRPr lang="en-US"/>
          </a:p>
          <a:p>
            <a:pPr marL="0" lvl="1"/>
            <a:r>
              <a:rPr lang="en-US"/>
              <a:t>By aligning charging to hours with lower grid emission factors, EVs may optimize renewable energy generation thereby reducing GHG emissions from the grid.</a:t>
            </a:r>
          </a:p>
          <a:p>
            <a:pPr marL="0" lvl="1"/>
            <a:endParaRPr lang="en-US"/>
          </a:p>
          <a:p>
            <a:pPr marL="914400" lvl="2" indent="0">
              <a:buNone/>
            </a:pPr>
            <a:endParaRPr lang="en-US"/>
          </a:p>
          <a:p>
            <a:pPr marL="914400" lvl="2" indent="0">
              <a:buNone/>
            </a:pPr>
            <a:endParaRPr lang="en-US"/>
          </a:p>
          <a:p>
            <a:pPr marL="914400" lvl="2" indent="0">
              <a:buNone/>
            </a:pPr>
            <a:endParaRPr lang="en-US"/>
          </a:p>
        </p:txBody>
      </p:sp>
      <p:sp>
        <p:nvSpPr>
          <p:cNvPr id="4" name="Slide Number Placeholder 3">
            <a:extLst>
              <a:ext uri="{FF2B5EF4-FFF2-40B4-BE49-F238E27FC236}">
                <a16:creationId xmlns:a16="http://schemas.microsoft.com/office/drawing/2014/main" id="{D1766204-DD18-40EC-8DFD-F2F10113CE9F}"/>
              </a:ext>
            </a:extLst>
          </p:cNvPr>
          <p:cNvSpPr>
            <a:spLocks noGrp="1"/>
          </p:cNvSpPr>
          <p:nvPr>
            <p:ph type="sldNum" sz="quarter" idx="12"/>
          </p:nvPr>
        </p:nvSpPr>
        <p:spPr/>
        <p:txBody>
          <a:bodyPr/>
          <a:lstStyle/>
          <a:p>
            <a:fld id="{005C4985-ACD0-2B4C-8981-36243250F268}" type="slidenum">
              <a:rPr lang="en-US" smtClean="0"/>
              <a:t>9</a:t>
            </a:fld>
            <a:endParaRPr lang="en-US"/>
          </a:p>
        </p:txBody>
      </p:sp>
    </p:spTree>
    <p:extLst>
      <p:ext uri="{BB962C8B-B14F-4D97-AF65-F5344CB8AC3E}">
        <p14:creationId xmlns:p14="http://schemas.microsoft.com/office/powerpoint/2010/main" val="3093893564"/>
      </p:ext>
    </p:extLst>
  </p:cSld>
  <p:clrMapOvr>
    <a:masterClrMapping/>
  </p:clrMapOvr>
</p:sld>
</file>

<file path=ppt/theme/theme1.xml><?xml version="1.0" encoding="utf-8"?>
<a:theme xmlns:a="http://schemas.openxmlformats.org/drawingml/2006/main" name="Title/Sectio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363AC6BA-222D-6A42-A86E-42D4213EA914}"/>
    </a:ext>
  </a:extLst>
</a:theme>
</file>

<file path=ppt/theme/theme2.xml><?xml version="1.0" encoding="utf-8"?>
<a:theme xmlns:a="http://schemas.openxmlformats.org/drawingml/2006/main" name="Conten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3BF250F5-90E0-1742-AE67-252F8E9F95CF}"/>
    </a:ext>
  </a:extLst>
</a:theme>
</file>

<file path=ppt/theme/theme3.xml><?xml version="1.0" encoding="utf-8"?>
<a:theme xmlns:a="http://schemas.openxmlformats.org/drawingml/2006/main" name="Content: blank backgroun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8AF470B7-4331-9747-8595-3EF89398B172}"/>
    </a:ext>
  </a:extLst>
</a:theme>
</file>

<file path=ppt/theme/theme4.xml><?xml version="1.0" encoding="utf-8"?>
<a:theme xmlns:a="http://schemas.openxmlformats.org/drawingml/2006/main" name="Blank: Black">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D4AADE59-C35C-A140-B257-2E4365C638F0}"/>
    </a:ext>
  </a:extLst>
</a:theme>
</file>

<file path=ppt/theme/theme5.xml><?xml version="1.0" encoding="utf-8"?>
<a:theme xmlns:a="http://schemas.openxmlformats.org/drawingml/2006/main" name="Blank: Whit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8471DC0-FD0D-2A4C-9BB3-08E53AAB98E1}" vid="{87E2F548-F85F-094D-8DDA-3AF7BD174F24}"/>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1DC9A153AAEEE45BACE06E01F8272AC" ma:contentTypeVersion="8" ma:contentTypeDescription="Create a new document." ma:contentTypeScope="" ma:versionID="52785a37fc569c836c1a528809f7cb5a">
  <xsd:schema xmlns:xsd="http://www.w3.org/2001/XMLSchema" xmlns:xs="http://www.w3.org/2001/XMLSchema" xmlns:p="http://schemas.microsoft.com/office/2006/metadata/properties" xmlns:ns2="785685f2-c2e1-4352-89aa-3faca8eaba52" xmlns:ns3="5067c814-4b34-462c-a21d-c185ff6548d2" targetNamespace="http://schemas.microsoft.com/office/2006/metadata/properties" ma:root="true" ma:fieldsID="7357a25ba7f2e86396aac6a8220fd439" ns2:_="" ns3:_="">
    <xsd:import namespace="785685f2-c2e1-4352-89aa-3faca8eaba52"/>
    <xsd:import namespace="5067c814-4b34-462c-a21d-c185ff6548d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685f2-c2e1-4352-89aa-3faca8eaba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67c814-4b34-462c-a21d-c185ff6548d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8C1E74-1EC9-461A-B775-6212CA28A26C}">
  <ds:schemaRefs>
    <ds:schemaRef ds:uri="5067c814-4b34-462c-a21d-c185ff6548d2"/>
    <ds:schemaRef ds:uri="785685f2-c2e1-4352-89aa-3faca8eaba5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BCFF1B4-F5BB-41F0-BA90-F946F9345B83}">
  <ds:schemaRefs>
    <ds:schemaRef ds:uri="5067c814-4b34-462c-a21d-c185ff6548d2"/>
    <ds:schemaRef ds:uri="785685f2-c2e1-4352-89aa-3faca8eaba5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F3AB7F3-5892-4DE0-83A8-99D07E38A8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CEC_Official_PowerPoint_Template_2020 (1)</Template>
  <Application>Microsoft Office PowerPoint</Application>
  <PresentationFormat>Widescreen</PresentationFormat>
  <Slides>14</Slides>
  <Notes>0</Notes>
  <HiddenSlides>0</HiddenSlides>
  <ScaleCrop>false</ScaleCrop>
  <HeadingPairs>
    <vt:vector size="4" baseType="variant">
      <vt:variant>
        <vt:lpstr>Theme</vt:lpstr>
      </vt:variant>
      <vt:variant>
        <vt:i4>5</vt:i4>
      </vt:variant>
      <vt:variant>
        <vt:lpstr>Slide Titles</vt:lpstr>
      </vt:variant>
      <vt:variant>
        <vt:i4>14</vt:i4>
      </vt:variant>
    </vt:vector>
  </HeadingPairs>
  <TitlesOfParts>
    <vt:vector size="19" baseType="lpstr">
      <vt:lpstr>Title/Section</vt:lpstr>
      <vt:lpstr>Content</vt:lpstr>
      <vt:lpstr>Content: blank background</vt:lpstr>
      <vt:lpstr>Blank: Black</vt:lpstr>
      <vt:lpstr>Blank: White</vt:lpstr>
      <vt:lpstr>Demand Analysis Working Group  Electric Vehicle Load Shape Design</vt:lpstr>
      <vt:lpstr>Order of Presentation</vt:lpstr>
      <vt:lpstr>Background</vt:lpstr>
      <vt:lpstr>Worst-Case Scenario: Definition</vt:lpstr>
      <vt:lpstr>Worst-Case Scenario Schematic</vt:lpstr>
      <vt:lpstr>Worst-Case Scenario: Modelling Inputs</vt:lpstr>
      <vt:lpstr>Worst-Case Scenario: Modelling Inputs</vt:lpstr>
      <vt:lpstr>Worst-Case Scenario: Design Questions</vt:lpstr>
      <vt:lpstr>Best-Case Scenario: Definition</vt:lpstr>
      <vt:lpstr>Best-Case Scenario Schematic</vt:lpstr>
      <vt:lpstr>Best-Case Scenario: Modelling Inputs</vt:lpstr>
      <vt:lpstr>Best-Case Scenario: Modelling Inputs</vt:lpstr>
      <vt:lpstr>Best-Case Scenario: Design Questions</vt:lpstr>
      <vt:lpstr>Closing</vt:lpstr>
    </vt:vector>
  </TitlesOfParts>
  <Company>California Energy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Energy Commission</dc:title>
  <dc:creator>Buckley, Lindsay@Energy</dc:creator>
  <cp:revision>1</cp:revision>
  <cp:lastPrinted>2019-12-11T23:19:58Z</cp:lastPrinted>
  <dcterms:created xsi:type="dcterms:W3CDTF">2020-03-06T19:07:21Z</dcterms:created>
  <dcterms:modified xsi:type="dcterms:W3CDTF">2020-07-22T18:14:12Z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0x01010061DC9A153AAEEE45BACE06E01F8272AC</vt:lpwstr>
  </property>
</Properties>
</file>