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71" r:id="rId5"/>
    <p:sldMasterId id="2147483682" r:id="rId6"/>
    <p:sldMasterId id="2147483678" r:id="rId7"/>
    <p:sldMasterId id="2147483679" r:id="rId8"/>
  </p:sldMasterIdLst>
  <p:notesMasterIdLst>
    <p:notesMasterId r:id="rId19"/>
  </p:notesMasterIdLst>
  <p:handoutMasterIdLst>
    <p:handoutMasterId r:id="rId20"/>
  </p:handoutMasterIdLst>
  <p:sldIdLst>
    <p:sldId id="256" r:id="rId9"/>
    <p:sldId id="262" r:id="rId10"/>
    <p:sldId id="263" r:id="rId11"/>
    <p:sldId id="264" r:id="rId12"/>
    <p:sldId id="267" r:id="rId13"/>
    <p:sldId id="270" r:id="rId14"/>
    <p:sldId id="268" r:id="rId15"/>
    <p:sldId id="269" r:id="rId16"/>
    <p:sldId id="272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vanbakht, Heidi@Energy" initials="JH" lastIdx="5" clrIdx="0">
    <p:extLst>
      <p:ext uri="{19B8F6BF-5375-455C-9EA6-DF929625EA0E}">
        <p15:presenceInfo xmlns:p15="http://schemas.microsoft.com/office/powerpoint/2012/main" userId="S::Heidi.Javanbakht@energy.ca.gov::ad09330e-7c38-4997-818f-7e170c514e27" providerId="AD"/>
      </p:ext>
    </p:extLst>
  </p:cmAuthor>
  <p:cmAuthor id="2" name="Lonsdale, Alexander@Energy" initials="LA" lastIdx="12" clrIdx="1">
    <p:extLst>
      <p:ext uri="{19B8F6BF-5375-455C-9EA6-DF929625EA0E}">
        <p15:presenceInfo xmlns:p15="http://schemas.microsoft.com/office/powerpoint/2012/main" userId="S::alexander.lonsdale@energy.ca.gov::4168c4f1-0b88-4a09-a33e-8a17e0264adb" providerId="AD"/>
      </p:ext>
    </p:extLst>
  </p:cmAuthor>
  <p:cmAuthor id="3" name="Lonsdale, Alexander@Energy" initials="LA [2]" lastIdx="3" clrIdx="2">
    <p:extLst>
      <p:ext uri="{19B8F6BF-5375-455C-9EA6-DF929625EA0E}">
        <p15:presenceInfo xmlns:p15="http://schemas.microsoft.com/office/powerpoint/2012/main" userId="Lonsdale, Alexander@Energ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EE4E3D-BBFF-4F81-98A6-E9DC2AD47D87}" v="498" dt="2020-07-21T23:03:17.046"/>
    <p1510:client id="{9419C9B6-11D3-E177-0622-6CAB8155D393}" v="38" dt="2020-07-21T22:59:08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4" y="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di Javanbakht" userId="ad09330e-7c38-4997-818f-7e170c514e27" providerId="ADAL" clId="{48EE4E3D-BBFF-4F81-98A6-E9DC2AD47D87}"/>
    <pc:docChg chg="undo custSel addSld modSld sldOrd modMainMaster">
      <pc:chgData name="Heidi Javanbakht" userId="ad09330e-7c38-4997-818f-7e170c514e27" providerId="ADAL" clId="{48EE4E3D-BBFF-4F81-98A6-E9DC2AD47D87}" dt="2020-07-15T22:57:40.807" v="919" actId="15"/>
      <pc:docMkLst>
        <pc:docMk/>
      </pc:docMkLst>
      <pc:sldChg chg="modSp">
        <pc:chgData name="Heidi Javanbakht" userId="ad09330e-7c38-4997-818f-7e170c514e27" providerId="ADAL" clId="{48EE4E3D-BBFF-4F81-98A6-E9DC2AD47D87}" dt="2020-07-15T22:57:40.807" v="919" actId="15"/>
        <pc:sldMkLst>
          <pc:docMk/>
          <pc:sldMk cId="3974261208" sldId="262"/>
        </pc:sldMkLst>
        <pc:spChg chg="mod">
          <ac:chgData name="Heidi Javanbakht" userId="ad09330e-7c38-4997-818f-7e170c514e27" providerId="ADAL" clId="{48EE4E3D-BBFF-4F81-98A6-E9DC2AD47D87}" dt="2020-07-15T22:57:40.807" v="919" actId="15"/>
          <ac:spMkLst>
            <pc:docMk/>
            <pc:sldMk cId="3974261208" sldId="262"/>
            <ac:spMk id="3" creationId="{05F06837-ACA2-4B95-9F33-3E0A3E864D30}"/>
          </ac:spMkLst>
        </pc:spChg>
      </pc:sldChg>
      <pc:sldChg chg="modSp">
        <pc:chgData name="Heidi Javanbakht" userId="ad09330e-7c38-4997-818f-7e170c514e27" providerId="ADAL" clId="{48EE4E3D-BBFF-4F81-98A6-E9DC2AD47D87}" dt="2020-07-15T22:25:30.914" v="546"/>
        <pc:sldMkLst>
          <pc:docMk/>
          <pc:sldMk cId="3927374393" sldId="263"/>
        </pc:sldMkLst>
        <pc:spChg chg="mod">
          <ac:chgData name="Heidi Javanbakht" userId="ad09330e-7c38-4997-818f-7e170c514e27" providerId="ADAL" clId="{48EE4E3D-BBFF-4F81-98A6-E9DC2AD47D87}" dt="2020-07-15T22:25:30.914" v="546"/>
          <ac:spMkLst>
            <pc:docMk/>
            <pc:sldMk cId="3927374393" sldId="263"/>
            <ac:spMk id="6" creationId="{96DE3D94-CC75-4793-B6E2-2F7E109AC842}"/>
          </ac:spMkLst>
        </pc:spChg>
      </pc:sldChg>
      <pc:sldChg chg="addSp delSp modSp">
        <pc:chgData name="Heidi Javanbakht" userId="ad09330e-7c38-4997-818f-7e170c514e27" providerId="ADAL" clId="{48EE4E3D-BBFF-4F81-98A6-E9DC2AD47D87}" dt="2020-07-15T22:53:01.643" v="872" actId="5793"/>
        <pc:sldMkLst>
          <pc:docMk/>
          <pc:sldMk cId="2118670593" sldId="264"/>
        </pc:sldMkLst>
        <pc:spChg chg="mod">
          <ac:chgData name="Heidi Javanbakht" userId="ad09330e-7c38-4997-818f-7e170c514e27" providerId="ADAL" clId="{48EE4E3D-BBFF-4F81-98A6-E9DC2AD47D87}" dt="2020-07-15T22:53:01.643" v="872" actId="5793"/>
          <ac:spMkLst>
            <pc:docMk/>
            <pc:sldMk cId="2118670593" sldId="264"/>
            <ac:spMk id="6" creationId="{02E13054-A364-4382-BFCA-47D4406C01FF}"/>
          </ac:spMkLst>
        </pc:spChg>
        <pc:spChg chg="add mod">
          <ac:chgData name="Heidi Javanbakht" userId="ad09330e-7c38-4997-818f-7e170c514e27" providerId="ADAL" clId="{48EE4E3D-BBFF-4F81-98A6-E9DC2AD47D87}" dt="2020-07-15T22:52:48.746" v="870" actId="113"/>
          <ac:spMkLst>
            <pc:docMk/>
            <pc:sldMk cId="2118670593" sldId="264"/>
            <ac:spMk id="7" creationId="{FBD3FF85-832D-435C-9278-BCD82BB00EA2}"/>
          </ac:spMkLst>
        </pc:spChg>
        <pc:picChg chg="add del">
          <ac:chgData name="Heidi Javanbakht" userId="ad09330e-7c38-4997-818f-7e170c514e27" providerId="ADAL" clId="{48EE4E3D-BBFF-4F81-98A6-E9DC2AD47D87}" dt="2020-07-15T22:44:22.063" v="648" actId="478"/>
          <ac:picMkLst>
            <pc:docMk/>
            <pc:sldMk cId="2118670593" sldId="264"/>
            <ac:picMk id="3" creationId="{ABDB649C-9708-4CDE-8896-7FCAC5B451D5}"/>
          </ac:picMkLst>
        </pc:picChg>
        <pc:picChg chg="add del">
          <ac:chgData name="Heidi Javanbakht" userId="ad09330e-7c38-4997-818f-7e170c514e27" providerId="ADAL" clId="{48EE4E3D-BBFF-4F81-98A6-E9DC2AD47D87}" dt="2020-07-15T22:44:28.882" v="650" actId="478"/>
          <ac:picMkLst>
            <pc:docMk/>
            <pc:sldMk cId="2118670593" sldId="264"/>
            <ac:picMk id="4" creationId="{545F9C7C-48A7-49CA-9D1A-30977D11216B}"/>
          </ac:picMkLst>
        </pc:picChg>
      </pc:sldChg>
      <pc:sldChg chg="addSp delSp">
        <pc:chgData name="Heidi Javanbakht" userId="ad09330e-7c38-4997-818f-7e170c514e27" providerId="ADAL" clId="{48EE4E3D-BBFF-4F81-98A6-E9DC2AD47D87}" dt="2020-07-15T22:35:26.799" v="646" actId="478"/>
        <pc:sldMkLst>
          <pc:docMk/>
          <pc:sldMk cId="3490671836" sldId="265"/>
        </pc:sldMkLst>
        <pc:spChg chg="add del">
          <ac:chgData name="Heidi Javanbakht" userId="ad09330e-7c38-4997-818f-7e170c514e27" providerId="ADAL" clId="{48EE4E3D-BBFF-4F81-98A6-E9DC2AD47D87}" dt="2020-07-15T22:33:15.451" v="644" actId="478"/>
          <ac:spMkLst>
            <pc:docMk/>
            <pc:sldMk cId="3490671836" sldId="265"/>
            <ac:spMk id="3" creationId="{25927E28-642A-4006-A140-1A4A3720480D}"/>
          </ac:spMkLst>
        </pc:spChg>
        <pc:picChg chg="add del">
          <ac:chgData name="Heidi Javanbakht" userId="ad09330e-7c38-4997-818f-7e170c514e27" providerId="ADAL" clId="{48EE4E3D-BBFF-4F81-98A6-E9DC2AD47D87}" dt="2020-07-15T22:35:26.799" v="646" actId="478"/>
          <ac:picMkLst>
            <pc:docMk/>
            <pc:sldMk cId="3490671836" sldId="265"/>
            <ac:picMk id="4" creationId="{A165E9D1-FAD2-4E7F-91E5-6C1AE65DEACF}"/>
          </ac:picMkLst>
        </pc:picChg>
      </pc:sldChg>
      <pc:sldChg chg="addSp delSp modSp add ord">
        <pc:chgData name="Heidi Javanbakht" userId="ad09330e-7c38-4997-818f-7e170c514e27" providerId="ADAL" clId="{48EE4E3D-BBFF-4F81-98A6-E9DC2AD47D87}" dt="2020-07-15T22:13:34.968" v="541" actId="962"/>
        <pc:sldMkLst>
          <pc:docMk/>
          <pc:sldMk cId="3361973436" sldId="266"/>
        </pc:sldMkLst>
        <pc:spChg chg="mod">
          <ac:chgData name="Heidi Javanbakht" userId="ad09330e-7c38-4997-818f-7e170c514e27" providerId="ADAL" clId="{48EE4E3D-BBFF-4F81-98A6-E9DC2AD47D87}" dt="2020-07-15T21:41:57.645" v="40" actId="20577"/>
          <ac:spMkLst>
            <pc:docMk/>
            <pc:sldMk cId="3361973436" sldId="266"/>
            <ac:spMk id="2" creationId="{2A05DD17-B89F-43BD-9FC2-4DA47FA0D4D5}"/>
          </ac:spMkLst>
        </pc:spChg>
        <pc:spChg chg="del">
          <ac:chgData name="Heidi Javanbakht" userId="ad09330e-7c38-4997-818f-7e170c514e27" providerId="ADAL" clId="{48EE4E3D-BBFF-4F81-98A6-E9DC2AD47D87}" dt="2020-07-15T21:41:34.653" v="2" actId="478"/>
          <ac:spMkLst>
            <pc:docMk/>
            <pc:sldMk cId="3361973436" sldId="266"/>
            <ac:spMk id="3" creationId="{EE694AC9-7121-459D-ACD4-40EB061D428C}"/>
          </ac:spMkLst>
        </pc:spChg>
        <pc:spChg chg="del">
          <ac:chgData name="Heidi Javanbakht" userId="ad09330e-7c38-4997-818f-7e170c514e27" providerId="ADAL" clId="{48EE4E3D-BBFF-4F81-98A6-E9DC2AD47D87}" dt="2020-07-15T21:41:32.822" v="1" actId="478"/>
          <ac:spMkLst>
            <pc:docMk/>
            <pc:sldMk cId="3361973436" sldId="266"/>
            <ac:spMk id="4" creationId="{0132C511-A9BA-45B5-B3D0-BC2E0FC608B6}"/>
          </ac:spMkLst>
        </pc:spChg>
        <pc:spChg chg="add mod">
          <ac:chgData name="Heidi Javanbakht" userId="ad09330e-7c38-4997-818f-7e170c514e27" providerId="ADAL" clId="{48EE4E3D-BBFF-4F81-98A6-E9DC2AD47D87}" dt="2020-07-15T21:58:36.806" v="118" actId="1076"/>
          <ac:spMkLst>
            <pc:docMk/>
            <pc:sldMk cId="3361973436" sldId="266"/>
            <ac:spMk id="7" creationId="{405BAF43-86A5-4905-BAFE-3EADF6DFD477}"/>
          </ac:spMkLst>
        </pc:spChg>
        <pc:picChg chg="add mod">
          <ac:chgData name="Heidi Javanbakht" userId="ad09330e-7c38-4997-818f-7e170c514e27" providerId="ADAL" clId="{48EE4E3D-BBFF-4F81-98A6-E9DC2AD47D87}" dt="2020-07-15T22:13:34.968" v="541" actId="962"/>
          <ac:picMkLst>
            <pc:docMk/>
            <pc:sldMk cId="3361973436" sldId="266"/>
            <ac:picMk id="6" creationId="{2A80FC76-7EB9-4F5C-9DFE-2192E53B6019}"/>
          </ac:picMkLst>
        </pc:picChg>
      </pc:sldChg>
      <pc:sldChg chg="modSp add">
        <pc:chgData name="Heidi Javanbakht" userId="ad09330e-7c38-4997-818f-7e170c514e27" providerId="ADAL" clId="{48EE4E3D-BBFF-4F81-98A6-E9DC2AD47D87}" dt="2020-07-15T22:26:41.233" v="591" actId="20577"/>
        <pc:sldMkLst>
          <pc:docMk/>
          <pc:sldMk cId="3683646276" sldId="267"/>
        </pc:sldMkLst>
        <pc:spChg chg="mod">
          <ac:chgData name="Heidi Javanbakht" userId="ad09330e-7c38-4997-818f-7e170c514e27" providerId="ADAL" clId="{48EE4E3D-BBFF-4F81-98A6-E9DC2AD47D87}" dt="2020-07-15T22:26:41.233" v="591" actId="20577"/>
          <ac:spMkLst>
            <pc:docMk/>
            <pc:sldMk cId="3683646276" sldId="267"/>
            <ac:spMk id="2" creationId="{0DE364E1-D36A-4462-852E-4576092DDA9D}"/>
          </ac:spMkLst>
        </pc:spChg>
      </pc:sldChg>
      <pc:sldChg chg="modSp add">
        <pc:chgData name="Heidi Javanbakht" userId="ad09330e-7c38-4997-818f-7e170c514e27" providerId="ADAL" clId="{48EE4E3D-BBFF-4F81-98A6-E9DC2AD47D87}" dt="2020-07-15T22:27:40.020" v="642" actId="20577"/>
        <pc:sldMkLst>
          <pc:docMk/>
          <pc:sldMk cId="3381892563" sldId="268"/>
        </pc:sldMkLst>
        <pc:spChg chg="mod">
          <ac:chgData name="Heidi Javanbakht" userId="ad09330e-7c38-4997-818f-7e170c514e27" providerId="ADAL" clId="{48EE4E3D-BBFF-4F81-98A6-E9DC2AD47D87}" dt="2020-07-15T22:27:29.236" v="630" actId="20577"/>
          <ac:spMkLst>
            <pc:docMk/>
            <pc:sldMk cId="3381892563" sldId="268"/>
            <ac:spMk id="2" creationId="{FFD00F3B-E2F1-45A6-BDCD-DDE55E0E1759}"/>
          </ac:spMkLst>
        </pc:spChg>
        <pc:spChg chg="mod">
          <ac:chgData name="Heidi Javanbakht" userId="ad09330e-7c38-4997-818f-7e170c514e27" providerId="ADAL" clId="{48EE4E3D-BBFF-4F81-98A6-E9DC2AD47D87}" dt="2020-07-15T22:27:40.020" v="642" actId="20577"/>
          <ac:spMkLst>
            <pc:docMk/>
            <pc:sldMk cId="3381892563" sldId="268"/>
            <ac:spMk id="3" creationId="{C3012C01-7091-4080-A1D4-2B4CAAFD783A}"/>
          </ac:spMkLst>
        </pc:spChg>
      </pc:sldChg>
      <pc:sldMasterChg chg="modSp modSldLayout">
        <pc:chgData name="Heidi Javanbakht" userId="ad09330e-7c38-4997-818f-7e170c514e27" providerId="ADAL" clId="{48EE4E3D-BBFF-4F81-98A6-E9DC2AD47D87}" dt="2020-07-15T21:59:30.816" v="122" actId="207"/>
        <pc:sldMasterMkLst>
          <pc:docMk/>
          <pc:sldMasterMk cId="1442719388" sldId="2147483660"/>
        </pc:sldMasterMkLst>
        <pc:spChg chg="mod">
          <ac:chgData name="Heidi Javanbakht" userId="ad09330e-7c38-4997-818f-7e170c514e27" providerId="ADAL" clId="{48EE4E3D-BBFF-4F81-98A6-E9DC2AD47D87}" dt="2020-07-15T21:59:30.816" v="122" actId="207"/>
          <ac:spMkLst>
            <pc:docMk/>
            <pc:sldMasterMk cId="1442719388" sldId="2147483660"/>
            <ac:spMk id="6" creationId="{00000000-0000-0000-0000-000000000000}"/>
          </ac:spMkLst>
        </pc:spChg>
        <pc:sldLayoutChg chg="modSp">
          <pc:chgData name="Heidi Javanbakht" userId="ad09330e-7c38-4997-818f-7e170c514e27" providerId="ADAL" clId="{48EE4E3D-BBFF-4F81-98A6-E9DC2AD47D87}" dt="2020-07-15T21:59:08.088" v="119" actId="207"/>
          <pc:sldLayoutMkLst>
            <pc:docMk/>
            <pc:sldMasterMk cId="1442719388" sldId="2147483660"/>
            <pc:sldLayoutMk cId="1269166322" sldId="2147483688"/>
          </pc:sldLayoutMkLst>
          <pc:spChg chg="mod">
            <ac:chgData name="Heidi Javanbakht" userId="ad09330e-7c38-4997-818f-7e170c514e27" providerId="ADAL" clId="{48EE4E3D-BBFF-4F81-98A6-E9DC2AD47D87}" dt="2020-07-15T21:59:08.088" v="119" actId="207"/>
            <ac:spMkLst>
              <pc:docMk/>
              <pc:sldMasterMk cId="1442719388" sldId="2147483660"/>
              <pc:sldLayoutMk cId="1269166322" sldId="2147483688"/>
              <ac:spMk id="6" creationId="{00000000-0000-0000-0000-000000000000}"/>
            </ac:spMkLst>
          </pc:spChg>
        </pc:sldLayoutChg>
        <pc:sldLayoutChg chg="modSp">
          <pc:chgData name="Heidi Javanbakht" userId="ad09330e-7c38-4997-818f-7e170c514e27" providerId="ADAL" clId="{48EE4E3D-BBFF-4F81-98A6-E9DC2AD47D87}" dt="2020-07-15T21:59:14.200" v="120" actId="207"/>
          <pc:sldLayoutMkLst>
            <pc:docMk/>
            <pc:sldMasterMk cId="1442719388" sldId="2147483660"/>
            <pc:sldLayoutMk cId="365628328" sldId="2147483689"/>
          </pc:sldLayoutMkLst>
          <pc:spChg chg="mod">
            <ac:chgData name="Heidi Javanbakht" userId="ad09330e-7c38-4997-818f-7e170c514e27" providerId="ADAL" clId="{48EE4E3D-BBFF-4F81-98A6-E9DC2AD47D87}" dt="2020-07-15T21:59:14.200" v="120" actId="207"/>
            <ac:spMkLst>
              <pc:docMk/>
              <pc:sldMasterMk cId="1442719388" sldId="2147483660"/>
              <pc:sldLayoutMk cId="365628328" sldId="2147483689"/>
              <ac:spMk id="7" creationId="{00000000-0000-0000-0000-000000000000}"/>
            </ac:spMkLst>
          </pc:spChg>
        </pc:sldLayoutChg>
      </pc:sldMasterChg>
      <pc:sldMasterChg chg="modSp">
        <pc:chgData name="Heidi Javanbakht" userId="ad09330e-7c38-4997-818f-7e170c514e27" providerId="ADAL" clId="{48EE4E3D-BBFF-4F81-98A6-E9DC2AD47D87}" dt="2020-07-15T21:59:20.905" v="121" actId="207"/>
        <pc:sldMasterMkLst>
          <pc:docMk/>
          <pc:sldMasterMk cId="1749497046" sldId="2147483671"/>
        </pc:sldMasterMkLst>
        <pc:spChg chg="mod">
          <ac:chgData name="Heidi Javanbakht" userId="ad09330e-7c38-4997-818f-7e170c514e27" providerId="ADAL" clId="{48EE4E3D-BBFF-4F81-98A6-E9DC2AD47D87}" dt="2020-07-15T21:59:20.905" v="121" actId="207"/>
          <ac:spMkLst>
            <pc:docMk/>
            <pc:sldMasterMk cId="1749497046" sldId="2147483671"/>
            <ac:spMk id="6" creationId="{00000000-0000-0000-0000-000000000000}"/>
          </ac:spMkLst>
        </pc:spChg>
      </pc:sldMasterChg>
    </pc:docChg>
  </pc:docChgLst>
  <pc:docChgLst>
    <pc:chgData clId="Web-{D93E3F10-EFA7-E40F-E574-75C91B12B4A5}"/>
    <pc:docChg chg="modSld">
      <pc:chgData name="" userId="" providerId="" clId="Web-{D93E3F10-EFA7-E40F-E574-75C91B12B4A5}" dt="2020-07-20T20:37:20.181" v="82" actId="20577"/>
      <pc:docMkLst>
        <pc:docMk/>
      </pc:docMkLst>
      <pc:sldChg chg="modSp addCm modCm">
        <pc:chgData name="" userId="" providerId="" clId="Web-{D93E3F10-EFA7-E40F-E574-75C91B12B4A5}" dt="2020-07-20T20:37:20.181" v="81" actId="20577"/>
        <pc:sldMkLst>
          <pc:docMk/>
          <pc:sldMk cId="2335500448" sldId="270"/>
        </pc:sldMkLst>
        <pc:spChg chg="mod">
          <ac:chgData name="" userId="" providerId="" clId="Web-{D93E3F10-EFA7-E40F-E574-75C91B12B4A5}" dt="2020-07-20T20:37:20.181" v="81" actId="20577"/>
          <ac:spMkLst>
            <pc:docMk/>
            <pc:sldMk cId="2335500448" sldId="270"/>
            <ac:spMk id="3" creationId="{ADE6B322-06A2-4E24-B2F7-55C58656886C}"/>
          </ac:spMkLst>
        </pc:spChg>
      </pc:sldChg>
    </pc:docChg>
  </pc:docChgLst>
  <pc:docChgLst>
    <pc:chgData name="Javanbakht, Heidi@Energy" userId="ad09330e-7c38-4997-818f-7e170c514e27" providerId="ADAL" clId="{A8F945B4-9139-4267-AA62-9B5AE82C571A}"/>
    <pc:docChg chg="modSld">
      <pc:chgData name="Javanbakht, Heidi@Energy" userId="ad09330e-7c38-4997-818f-7e170c514e27" providerId="ADAL" clId="{A8F945B4-9139-4267-AA62-9B5AE82C571A}" dt="2020-07-22T01:24:19.224" v="111" actId="962"/>
      <pc:docMkLst>
        <pc:docMk/>
      </pc:docMkLst>
      <pc:sldChg chg="modSp">
        <pc:chgData name="Javanbakht, Heidi@Energy" userId="ad09330e-7c38-4997-818f-7e170c514e27" providerId="ADAL" clId="{A8F945B4-9139-4267-AA62-9B5AE82C571A}" dt="2020-07-22T01:24:19.224" v="111" actId="962"/>
        <pc:sldMkLst>
          <pc:docMk/>
          <pc:sldMk cId="2115558885" sldId="269"/>
        </pc:sldMkLst>
        <pc:spChg chg="mod">
          <ac:chgData name="Javanbakht, Heidi@Energy" userId="ad09330e-7c38-4997-818f-7e170c514e27" providerId="ADAL" clId="{A8F945B4-9139-4267-AA62-9B5AE82C571A}" dt="2020-07-22T01:24:19.224" v="111" actId="962"/>
          <ac:spMkLst>
            <pc:docMk/>
            <pc:sldMk cId="2115558885" sldId="269"/>
            <ac:spMk id="11" creationId="{81557545-CCB0-454D-9245-1A6E5801E8EE}"/>
          </ac:spMkLst>
        </pc:spChg>
        <pc:spChg chg="mod">
          <ac:chgData name="Javanbakht, Heidi@Energy" userId="ad09330e-7c38-4997-818f-7e170c514e27" providerId="ADAL" clId="{A8F945B4-9139-4267-AA62-9B5AE82C571A}" dt="2020-07-22T01:24:19.224" v="111" actId="962"/>
          <ac:spMkLst>
            <pc:docMk/>
            <pc:sldMk cId="2115558885" sldId="269"/>
            <ac:spMk id="13" creationId="{8294EF90-1322-4B52-B84A-0215CE5A9B92}"/>
          </ac:spMkLst>
        </pc:spChg>
        <pc:graphicFrameChg chg="mod">
          <ac:chgData name="Javanbakht, Heidi@Energy" userId="ad09330e-7c38-4997-818f-7e170c514e27" providerId="ADAL" clId="{A8F945B4-9139-4267-AA62-9B5AE82C571A}" dt="2020-07-22T01:24:19.224" v="111" actId="962"/>
          <ac:graphicFrameMkLst>
            <pc:docMk/>
            <pc:sldMk cId="2115558885" sldId="269"/>
            <ac:graphicFrameMk id="9" creationId="{0FAA333F-A038-4EDB-98BC-741E347C0DA8}"/>
          </ac:graphicFrameMkLst>
        </pc:graphicFrameChg>
      </pc:sldChg>
    </pc:docChg>
  </pc:docChgLst>
  <pc:docChgLst>
    <pc:chgData clId="Web-{C04438B7-5A2B-A915-5720-09B2740C2845}"/>
    <pc:docChg chg="">
      <pc:chgData name="" userId="" providerId="" clId="Web-{C04438B7-5A2B-A915-5720-09B2740C2845}" dt="2020-07-21T00:06:31.681" v="0"/>
      <pc:docMkLst>
        <pc:docMk/>
      </pc:docMkLst>
      <pc:sldChg chg="addCm">
        <pc:chgData name="" userId="" providerId="" clId="Web-{C04438B7-5A2B-A915-5720-09B2740C2845}" dt="2020-07-21T00:06:31.681" v="0"/>
        <pc:sldMkLst>
          <pc:docMk/>
          <pc:sldMk cId="3381892563" sldId="268"/>
        </pc:sldMkLst>
      </pc:sldChg>
    </pc:docChg>
  </pc:docChgLst>
  <pc:docChgLst>
    <pc:chgData name="Lonsdale, Alexander@Energy" userId="4168c4f1-0b88-4a09-a33e-8a17e0264adb" providerId="ADAL" clId="{0CE53F3B-B745-47F4-AEA1-7E65A4A45ADF}"/>
    <pc:docChg chg="undo custSel modSld">
      <pc:chgData name="Lonsdale, Alexander@Energy" userId="4168c4f1-0b88-4a09-a33e-8a17e0264adb" providerId="ADAL" clId="{0CE53F3B-B745-47F4-AEA1-7E65A4A45ADF}" dt="2020-07-20T23:31:14.008" v="54" actId="1076"/>
      <pc:docMkLst>
        <pc:docMk/>
      </pc:docMkLst>
      <pc:sldChg chg="modSp addCm delCm modCm">
        <pc:chgData name="Lonsdale, Alexander@Energy" userId="4168c4f1-0b88-4a09-a33e-8a17e0264adb" providerId="ADAL" clId="{0CE53F3B-B745-47F4-AEA1-7E65A4A45ADF}" dt="2020-07-20T23:21:08.061" v="9"/>
        <pc:sldMkLst>
          <pc:docMk/>
          <pc:sldMk cId="3683646276" sldId="267"/>
        </pc:sldMkLst>
        <pc:graphicFrameChg chg="modGraphic">
          <ac:chgData name="Lonsdale, Alexander@Energy" userId="4168c4f1-0b88-4a09-a33e-8a17e0264adb" providerId="ADAL" clId="{0CE53F3B-B745-47F4-AEA1-7E65A4A45ADF}" dt="2020-07-20T23:18:31.393" v="4" actId="2061"/>
          <ac:graphicFrameMkLst>
            <pc:docMk/>
            <pc:sldMk cId="3683646276" sldId="267"/>
            <ac:graphicFrameMk id="5" creationId="{07AC2379-FAB3-4F19-BF10-12AD11CEC9D9}"/>
          </ac:graphicFrameMkLst>
        </pc:graphicFrameChg>
      </pc:sldChg>
      <pc:sldChg chg="modSp addCm modCm">
        <pc:chgData name="Lonsdale, Alexander@Energy" userId="4168c4f1-0b88-4a09-a33e-8a17e0264adb" providerId="ADAL" clId="{0CE53F3B-B745-47F4-AEA1-7E65A4A45ADF}" dt="2020-07-20T23:31:14.008" v="54" actId="1076"/>
        <pc:sldMkLst>
          <pc:docMk/>
          <pc:sldMk cId="2335500448" sldId="270"/>
        </pc:sldMkLst>
        <pc:graphicFrameChg chg="mod modGraphic">
          <ac:chgData name="Lonsdale, Alexander@Energy" userId="4168c4f1-0b88-4a09-a33e-8a17e0264adb" providerId="ADAL" clId="{0CE53F3B-B745-47F4-AEA1-7E65A4A45ADF}" dt="2020-07-20T23:31:14.008" v="54" actId="1076"/>
          <ac:graphicFrameMkLst>
            <pc:docMk/>
            <pc:sldMk cId="2335500448" sldId="270"/>
            <ac:graphicFrameMk id="6" creationId="{2A3AF036-707B-464B-947D-04C4537845BB}"/>
          </ac:graphicFrameMkLst>
        </pc:graphicFrameChg>
      </pc:sldChg>
    </pc:docChg>
  </pc:docChgLst>
  <pc:docChgLst>
    <pc:chgData name="Javanbakht, Heidi@Energy" userId="ad09330e-7c38-4997-818f-7e170c514e27" providerId="ADAL" clId="{48EE4E3D-BBFF-4F81-98A6-E9DC2AD47D87}"/>
    <pc:docChg chg="undo custSel addSld delSld modSld">
      <pc:chgData name="Javanbakht, Heidi@Energy" userId="ad09330e-7c38-4997-818f-7e170c514e27" providerId="ADAL" clId="{48EE4E3D-BBFF-4F81-98A6-E9DC2AD47D87}" dt="2020-07-21T23:03:17.046" v="4455" actId="20577"/>
      <pc:docMkLst>
        <pc:docMk/>
      </pc:docMkLst>
      <pc:sldChg chg="modSp">
        <pc:chgData name="Javanbakht, Heidi@Energy" userId="ad09330e-7c38-4997-818f-7e170c514e27" providerId="ADAL" clId="{48EE4E3D-BBFF-4F81-98A6-E9DC2AD47D87}" dt="2020-07-20T22:22:30.592" v="2187" actId="20577"/>
        <pc:sldMkLst>
          <pc:docMk/>
          <pc:sldMk cId="1975939034" sldId="256"/>
        </pc:sldMkLst>
        <pc:spChg chg="mod">
          <ac:chgData name="Javanbakht, Heidi@Energy" userId="ad09330e-7c38-4997-818f-7e170c514e27" providerId="ADAL" clId="{48EE4E3D-BBFF-4F81-98A6-E9DC2AD47D87}" dt="2020-07-20T22:22:30.592" v="2187" actId="20577"/>
          <ac:spMkLst>
            <pc:docMk/>
            <pc:sldMk cId="1975939034" sldId="256"/>
            <ac:spMk id="4" creationId="{00000000-0000-0000-0000-000000000000}"/>
          </ac:spMkLst>
        </pc:spChg>
      </pc:sldChg>
      <pc:sldChg chg="addSp modSp">
        <pc:chgData name="Javanbakht, Heidi@Energy" userId="ad09330e-7c38-4997-818f-7e170c514e27" providerId="ADAL" clId="{48EE4E3D-BBFF-4F81-98A6-E9DC2AD47D87}" dt="2020-07-21T18:50:07.694" v="3238" actId="27636"/>
        <pc:sldMkLst>
          <pc:docMk/>
          <pc:sldMk cId="3974261208" sldId="262"/>
        </pc:sldMkLst>
        <pc:spChg chg="mod">
          <ac:chgData name="Javanbakht, Heidi@Energy" userId="ad09330e-7c38-4997-818f-7e170c514e27" providerId="ADAL" clId="{48EE4E3D-BBFF-4F81-98A6-E9DC2AD47D87}" dt="2020-07-21T18:50:07.694" v="3238" actId="27636"/>
          <ac:spMkLst>
            <pc:docMk/>
            <pc:sldMk cId="3974261208" sldId="262"/>
            <ac:spMk id="3" creationId="{05F06837-ACA2-4B95-9F33-3E0A3E864D30}"/>
          </ac:spMkLst>
        </pc:spChg>
        <pc:spChg chg="add mod">
          <ac:chgData name="Javanbakht, Heidi@Energy" userId="ad09330e-7c38-4997-818f-7e170c514e27" providerId="ADAL" clId="{48EE4E3D-BBFF-4F81-98A6-E9DC2AD47D87}" dt="2020-07-18T23:47:10.237" v="284" actId="1076"/>
          <ac:spMkLst>
            <pc:docMk/>
            <pc:sldMk cId="3974261208" sldId="262"/>
            <ac:spMk id="5" creationId="{2F58ED0F-2E2E-4ECA-BEFF-9CFFFCC12046}"/>
          </ac:spMkLst>
        </pc:spChg>
      </pc:sldChg>
      <pc:sldChg chg="modSp">
        <pc:chgData name="Javanbakht, Heidi@Energy" userId="ad09330e-7c38-4997-818f-7e170c514e27" providerId="ADAL" clId="{48EE4E3D-BBFF-4F81-98A6-E9DC2AD47D87}" dt="2020-07-18T23:56:04.906" v="398" actId="5793"/>
        <pc:sldMkLst>
          <pc:docMk/>
          <pc:sldMk cId="3927374393" sldId="263"/>
        </pc:sldMkLst>
        <pc:spChg chg="mod">
          <ac:chgData name="Javanbakht, Heidi@Energy" userId="ad09330e-7c38-4997-818f-7e170c514e27" providerId="ADAL" clId="{48EE4E3D-BBFF-4F81-98A6-E9DC2AD47D87}" dt="2020-07-18T23:56:04.906" v="398" actId="5793"/>
          <ac:spMkLst>
            <pc:docMk/>
            <pc:sldMk cId="3927374393" sldId="263"/>
            <ac:spMk id="6" creationId="{96DE3D94-CC75-4793-B6E2-2F7E109AC842}"/>
          </ac:spMkLst>
        </pc:spChg>
      </pc:sldChg>
      <pc:sldChg chg="addSp modSp delCm">
        <pc:chgData name="Javanbakht, Heidi@Energy" userId="ad09330e-7c38-4997-818f-7e170c514e27" providerId="ADAL" clId="{48EE4E3D-BBFF-4F81-98A6-E9DC2AD47D87}" dt="2020-07-21T22:41:02.268" v="4216" actId="1592"/>
        <pc:sldMkLst>
          <pc:docMk/>
          <pc:sldMk cId="2118670593" sldId="264"/>
        </pc:sldMkLst>
        <pc:spChg chg="add mod">
          <ac:chgData name="Javanbakht, Heidi@Energy" userId="ad09330e-7c38-4997-818f-7e170c514e27" providerId="ADAL" clId="{48EE4E3D-BBFF-4F81-98A6-E9DC2AD47D87}" dt="2020-07-21T20:55:01.162" v="3266" actId="207"/>
          <ac:spMkLst>
            <pc:docMk/>
            <pc:sldMk cId="2118670593" sldId="264"/>
            <ac:spMk id="3" creationId="{944FF84F-AB2A-4B37-B44D-D68C00D3899E}"/>
          </ac:spMkLst>
        </pc:spChg>
        <pc:spChg chg="mod">
          <ac:chgData name="Javanbakht, Heidi@Energy" userId="ad09330e-7c38-4997-818f-7e170c514e27" providerId="ADAL" clId="{48EE4E3D-BBFF-4F81-98A6-E9DC2AD47D87}" dt="2020-07-21T22:40:47.110" v="4215" actId="20577"/>
          <ac:spMkLst>
            <pc:docMk/>
            <pc:sldMk cId="2118670593" sldId="264"/>
            <ac:spMk id="6" creationId="{02E13054-A364-4382-BFCA-47D4406C01FF}"/>
          </ac:spMkLst>
        </pc:spChg>
        <pc:spChg chg="mod">
          <ac:chgData name="Javanbakht, Heidi@Energy" userId="ad09330e-7c38-4997-818f-7e170c514e27" providerId="ADAL" clId="{48EE4E3D-BBFF-4F81-98A6-E9DC2AD47D87}" dt="2020-07-21T03:08:37.472" v="2854" actId="1076"/>
          <ac:spMkLst>
            <pc:docMk/>
            <pc:sldMk cId="2118670593" sldId="264"/>
            <ac:spMk id="7" creationId="{FBD3FF85-832D-435C-9278-BCD82BB00EA2}"/>
          </ac:spMkLst>
        </pc:spChg>
      </pc:sldChg>
      <pc:sldChg chg="addSp delSp modSp del">
        <pc:chgData name="Javanbakht, Heidi@Energy" userId="ad09330e-7c38-4997-818f-7e170c514e27" providerId="ADAL" clId="{48EE4E3D-BBFF-4F81-98A6-E9DC2AD47D87}" dt="2020-07-19T00:01:22.740" v="466" actId="2696"/>
        <pc:sldMkLst>
          <pc:docMk/>
          <pc:sldMk cId="3490671836" sldId="265"/>
        </pc:sldMkLst>
        <pc:spChg chg="del">
          <ac:chgData name="Javanbakht, Heidi@Energy" userId="ad09330e-7c38-4997-818f-7e170c514e27" providerId="ADAL" clId="{48EE4E3D-BBFF-4F81-98A6-E9DC2AD47D87}" dt="2020-07-18T23:58:02.959" v="400" actId="478"/>
          <ac:spMkLst>
            <pc:docMk/>
            <pc:sldMk cId="3490671836" sldId="265"/>
            <ac:spMk id="6" creationId="{44629D42-0C44-4A72-A8AC-96FD4136CEA8}"/>
          </ac:spMkLst>
        </pc:spChg>
        <pc:spChg chg="add">
          <ac:chgData name="Javanbakht, Heidi@Energy" userId="ad09330e-7c38-4997-818f-7e170c514e27" providerId="ADAL" clId="{48EE4E3D-BBFF-4F81-98A6-E9DC2AD47D87}" dt="2020-07-18T23:58:00.199" v="399"/>
          <ac:spMkLst>
            <pc:docMk/>
            <pc:sldMk cId="3490671836" sldId="265"/>
            <ac:spMk id="8" creationId="{FFC47633-97C4-498E-92C1-341EC4A7D922}"/>
          </ac:spMkLst>
        </pc:spChg>
        <pc:spChg chg="add">
          <ac:chgData name="Javanbakht, Heidi@Energy" userId="ad09330e-7c38-4997-818f-7e170c514e27" providerId="ADAL" clId="{48EE4E3D-BBFF-4F81-98A6-E9DC2AD47D87}" dt="2020-07-18T23:58:00.199" v="399"/>
          <ac:spMkLst>
            <pc:docMk/>
            <pc:sldMk cId="3490671836" sldId="265"/>
            <ac:spMk id="9" creationId="{3BE25A62-725F-4958-97F9-7C7297483372}"/>
          </ac:spMkLst>
        </pc:spChg>
        <pc:spChg chg="add mod">
          <ac:chgData name="Javanbakht, Heidi@Energy" userId="ad09330e-7c38-4997-818f-7e170c514e27" providerId="ADAL" clId="{48EE4E3D-BBFF-4F81-98A6-E9DC2AD47D87}" dt="2020-07-18T23:58:19.524" v="423" actId="20577"/>
          <ac:spMkLst>
            <pc:docMk/>
            <pc:sldMk cId="3490671836" sldId="265"/>
            <ac:spMk id="10" creationId="{DCD512EA-81B9-4E0A-A8AA-7F09364E99E8}"/>
          </ac:spMkLst>
        </pc:spChg>
        <pc:graphicFrameChg chg="add">
          <ac:chgData name="Javanbakht, Heidi@Energy" userId="ad09330e-7c38-4997-818f-7e170c514e27" providerId="ADAL" clId="{48EE4E3D-BBFF-4F81-98A6-E9DC2AD47D87}" dt="2020-07-18T23:58:00.199" v="399"/>
          <ac:graphicFrameMkLst>
            <pc:docMk/>
            <pc:sldMk cId="3490671836" sldId="265"/>
            <ac:graphicFrameMk id="7" creationId="{76CB334D-53E7-47CE-9374-CC96E28BDE8F}"/>
          </ac:graphicFrameMkLst>
        </pc:graphicFrameChg>
      </pc:sldChg>
      <pc:sldChg chg="del">
        <pc:chgData name="Javanbakht, Heidi@Energy" userId="ad09330e-7c38-4997-818f-7e170c514e27" providerId="ADAL" clId="{48EE4E3D-BBFF-4F81-98A6-E9DC2AD47D87}" dt="2020-07-18T23:49:51.035" v="356" actId="2696"/>
        <pc:sldMkLst>
          <pc:docMk/>
          <pc:sldMk cId="3361973436" sldId="266"/>
        </pc:sldMkLst>
      </pc:sldChg>
      <pc:sldChg chg="addSp modSp addCm delCm modCm">
        <pc:chgData name="Javanbakht, Heidi@Energy" userId="ad09330e-7c38-4997-818f-7e170c514e27" providerId="ADAL" clId="{48EE4E3D-BBFF-4F81-98A6-E9DC2AD47D87}" dt="2020-07-21T23:00:56.625" v="4411" actId="1592"/>
        <pc:sldMkLst>
          <pc:docMk/>
          <pc:sldMk cId="3683646276" sldId="267"/>
        </pc:sldMkLst>
        <pc:spChg chg="mod">
          <ac:chgData name="Javanbakht, Heidi@Energy" userId="ad09330e-7c38-4997-818f-7e170c514e27" providerId="ADAL" clId="{48EE4E3D-BBFF-4F81-98A6-E9DC2AD47D87}" dt="2020-07-21T21:56:28.210" v="3557" actId="20577"/>
          <ac:spMkLst>
            <pc:docMk/>
            <pc:sldMk cId="3683646276" sldId="267"/>
            <ac:spMk id="2" creationId="{0DE364E1-D36A-4462-852E-4576092DDA9D}"/>
          </ac:spMkLst>
        </pc:spChg>
        <pc:spChg chg="mod">
          <ac:chgData name="Javanbakht, Heidi@Energy" userId="ad09330e-7c38-4997-818f-7e170c514e27" providerId="ADAL" clId="{48EE4E3D-BBFF-4F81-98A6-E9DC2AD47D87}" dt="2020-07-21T22:44:33.154" v="4245" actId="20577"/>
          <ac:spMkLst>
            <pc:docMk/>
            <pc:sldMk cId="3683646276" sldId="267"/>
            <ac:spMk id="3" creationId="{2A67A330-3C2D-46E6-B50F-73197B1407D4}"/>
          </ac:spMkLst>
        </pc:spChg>
        <pc:spChg chg="add mod">
          <ac:chgData name="Javanbakht, Heidi@Energy" userId="ad09330e-7c38-4997-818f-7e170c514e27" providerId="ADAL" clId="{48EE4E3D-BBFF-4F81-98A6-E9DC2AD47D87}" dt="2020-07-21T21:36:19.431" v="3442" actId="14100"/>
          <ac:spMkLst>
            <pc:docMk/>
            <pc:sldMk cId="3683646276" sldId="267"/>
            <ac:spMk id="7" creationId="{58A4D7DC-A2F1-445D-B1D7-1417E63E5973}"/>
          </ac:spMkLst>
        </pc:spChg>
        <pc:spChg chg="add mod">
          <ac:chgData name="Javanbakht, Heidi@Energy" userId="ad09330e-7c38-4997-818f-7e170c514e27" providerId="ADAL" clId="{48EE4E3D-BBFF-4F81-98A6-E9DC2AD47D87}" dt="2020-07-21T21:33:36.680" v="3410" actId="404"/>
          <ac:spMkLst>
            <pc:docMk/>
            <pc:sldMk cId="3683646276" sldId="267"/>
            <ac:spMk id="8" creationId="{365A119F-7961-4428-A5DD-B58C000E7044}"/>
          </ac:spMkLst>
        </pc:spChg>
        <pc:graphicFrameChg chg="add mod modGraphic">
          <ac:chgData name="Javanbakht, Heidi@Energy" userId="ad09330e-7c38-4997-818f-7e170c514e27" providerId="ADAL" clId="{48EE4E3D-BBFF-4F81-98A6-E9DC2AD47D87}" dt="2020-07-21T21:31:29.198" v="3370" actId="14734"/>
          <ac:graphicFrameMkLst>
            <pc:docMk/>
            <pc:sldMk cId="3683646276" sldId="267"/>
            <ac:graphicFrameMk id="5" creationId="{07AC2379-FAB3-4F19-BF10-12AD11CEC9D9}"/>
          </ac:graphicFrameMkLst>
        </pc:graphicFrameChg>
        <pc:graphicFrameChg chg="add mod modGraphic">
          <ac:chgData name="Javanbakht, Heidi@Energy" userId="ad09330e-7c38-4997-818f-7e170c514e27" providerId="ADAL" clId="{48EE4E3D-BBFF-4F81-98A6-E9DC2AD47D87}" dt="2020-07-21T21:39:03.328" v="3448" actId="6549"/>
          <ac:graphicFrameMkLst>
            <pc:docMk/>
            <pc:sldMk cId="3683646276" sldId="267"/>
            <ac:graphicFrameMk id="6" creationId="{DBB87D06-8967-462C-B265-A3E38A5E7FBE}"/>
          </ac:graphicFrameMkLst>
        </pc:graphicFrameChg>
      </pc:sldChg>
      <pc:sldChg chg="modSp delCm">
        <pc:chgData name="Javanbakht, Heidi@Energy" userId="ad09330e-7c38-4997-818f-7e170c514e27" providerId="ADAL" clId="{48EE4E3D-BBFF-4F81-98A6-E9DC2AD47D87}" dt="2020-07-21T23:00:49.381" v="4410" actId="1592"/>
        <pc:sldMkLst>
          <pc:docMk/>
          <pc:sldMk cId="3381892563" sldId="268"/>
        </pc:sldMkLst>
        <pc:spChg chg="mod">
          <ac:chgData name="Javanbakht, Heidi@Energy" userId="ad09330e-7c38-4997-818f-7e170c514e27" providerId="ADAL" clId="{48EE4E3D-BBFF-4F81-98A6-E9DC2AD47D87}" dt="2020-07-21T02:30:34.840" v="2423" actId="20577"/>
          <ac:spMkLst>
            <pc:docMk/>
            <pc:sldMk cId="3381892563" sldId="268"/>
            <ac:spMk id="2" creationId="{FFD00F3B-E2F1-45A6-BDCD-DDE55E0E1759}"/>
          </ac:spMkLst>
        </pc:spChg>
        <pc:spChg chg="mod">
          <ac:chgData name="Javanbakht, Heidi@Energy" userId="ad09330e-7c38-4997-818f-7e170c514e27" providerId="ADAL" clId="{48EE4E3D-BBFF-4F81-98A6-E9DC2AD47D87}" dt="2020-07-21T22:57:27.567" v="4404" actId="6549"/>
          <ac:spMkLst>
            <pc:docMk/>
            <pc:sldMk cId="3381892563" sldId="268"/>
            <ac:spMk id="3" creationId="{C3012C01-7091-4080-A1D4-2B4CAAFD783A}"/>
          </ac:spMkLst>
        </pc:spChg>
      </pc:sldChg>
      <pc:sldChg chg="modSp add">
        <pc:chgData name="Javanbakht, Heidi@Energy" userId="ad09330e-7c38-4997-818f-7e170c514e27" providerId="ADAL" clId="{48EE4E3D-BBFF-4F81-98A6-E9DC2AD47D87}" dt="2020-07-21T22:38:19.648" v="4191" actId="20577"/>
        <pc:sldMkLst>
          <pc:docMk/>
          <pc:sldMk cId="2115558885" sldId="269"/>
        </pc:sldMkLst>
        <pc:spChg chg="mod">
          <ac:chgData name="Javanbakht, Heidi@Energy" userId="ad09330e-7c38-4997-818f-7e170c514e27" providerId="ADAL" clId="{48EE4E3D-BBFF-4F81-98A6-E9DC2AD47D87}" dt="2020-07-19T00:02:00.234" v="473" actId="20577"/>
          <ac:spMkLst>
            <pc:docMk/>
            <pc:sldMk cId="2115558885" sldId="269"/>
            <ac:spMk id="3" creationId="{4F66E819-83F1-41FB-8953-DD8B0FF5A5FC}"/>
          </ac:spMkLst>
        </pc:spChg>
        <pc:spChg chg="mod">
          <ac:chgData name="Javanbakht, Heidi@Energy" userId="ad09330e-7c38-4997-818f-7e170c514e27" providerId="ADAL" clId="{48EE4E3D-BBFF-4F81-98A6-E9DC2AD47D87}" dt="2020-07-19T00:51:44.426" v="1778" actId="1035"/>
          <ac:spMkLst>
            <pc:docMk/>
            <pc:sldMk cId="2115558885" sldId="269"/>
            <ac:spMk id="5" creationId="{1D668A2A-6CCB-4442-AF09-18F3AE84720F}"/>
          </ac:spMkLst>
        </pc:spChg>
        <pc:spChg chg="mod">
          <ac:chgData name="Javanbakht, Heidi@Energy" userId="ad09330e-7c38-4997-818f-7e170c514e27" providerId="ADAL" clId="{48EE4E3D-BBFF-4F81-98A6-E9DC2AD47D87}" dt="2020-07-21T22:38:19.648" v="4191" actId="20577"/>
          <ac:spMkLst>
            <pc:docMk/>
            <pc:sldMk cId="2115558885" sldId="269"/>
            <ac:spMk id="7" creationId="{7EA8CF50-7E3E-4EF1-984A-CD7B71F45467}"/>
          </ac:spMkLst>
        </pc:spChg>
      </pc:sldChg>
      <pc:sldChg chg="add del">
        <pc:chgData name="Javanbakht, Heidi@Energy" userId="ad09330e-7c38-4997-818f-7e170c514e27" providerId="ADAL" clId="{48EE4E3D-BBFF-4F81-98A6-E9DC2AD47D87}" dt="2020-07-19T00:10:30.812" v="575"/>
        <pc:sldMkLst>
          <pc:docMk/>
          <pc:sldMk cId="2282905990" sldId="270"/>
        </pc:sldMkLst>
      </pc:sldChg>
      <pc:sldChg chg="addSp delSp modSp add delCm modCm">
        <pc:chgData name="Javanbakht, Heidi@Energy" userId="ad09330e-7c38-4997-818f-7e170c514e27" providerId="ADAL" clId="{48EE4E3D-BBFF-4F81-98A6-E9DC2AD47D87}" dt="2020-07-21T21:56:34.396" v="3559" actId="20577"/>
        <pc:sldMkLst>
          <pc:docMk/>
          <pc:sldMk cId="2335500448" sldId="270"/>
        </pc:sldMkLst>
        <pc:spChg chg="mod">
          <ac:chgData name="Javanbakht, Heidi@Energy" userId="ad09330e-7c38-4997-818f-7e170c514e27" providerId="ADAL" clId="{48EE4E3D-BBFF-4F81-98A6-E9DC2AD47D87}" dt="2020-07-21T21:56:34.396" v="3559" actId="20577"/>
          <ac:spMkLst>
            <pc:docMk/>
            <pc:sldMk cId="2335500448" sldId="270"/>
            <ac:spMk id="2" creationId="{1B9837C2-C923-4254-A9ED-1BE22D4ED2AA}"/>
          </ac:spMkLst>
        </pc:spChg>
        <pc:spChg chg="mod">
          <ac:chgData name="Javanbakht, Heidi@Energy" userId="ad09330e-7c38-4997-818f-7e170c514e27" providerId="ADAL" clId="{48EE4E3D-BBFF-4F81-98A6-E9DC2AD47D87}" dt="2020-07-20T23:07:21.580" v="2223" actId="108"/>
          <ac:spMkLst>
            <pc:docMk/>
            <pc:sldMk cId="2335500448" sldId="270"/>
            <ac:spMk id="3" creationId="{ADE6B322-06A2-4E24-B2F7-55C58656886C}"/>
          </ac:spMkLst>
        </pc:spChg>
        <pc:spChg chg="add mod">
          <ac:chgData name="Javanbakht, Heidi@Energy" userId="ad09330e-7c38-4997-818f-7e170c514e27" providerId="ADAL" clId="{48EE4E3D-BBFF-4F81-98A6-E9DC2AD47D87}" dt="2020-07-21T21:33:14.523" v="3404" actId="207"/>
          <ac:spMkLst>
            <pc:docMk/>
            <pc:sldMk cId="2335500448" sldId="270"/>
            <ac:spMk id="5" creationId="{56691176-C3CC-4072-9265-EE0F5CB07669}"/>
          </ac:spMkLst>
        </pc:spChg>
        <pc:graphicFrameChg chg="add del mod modGraphic">
          <ac:chgData name="Javanbakht, Heidi@Energy" userId="ad09330e-7c38-4997-818f-7e170c514e27" providerId="ADAL" clId="{48EE4E3D-BBFF-4F81-98A6-E9DC2AD47D87}" dt="2020-07-19T00:46:07.635" v="1612" actId="478"/>
          <ac:graphicFrameMkLst>
            <pc:docMk/>
            <pc:sldMk cId="2335500448" sldId="270"/>
            <ac:graphicFrameMk id="5" creationId="{7AC1228F-07CE-46DB-88F7-A25A4D6FAFA6}"/>
          </ac:graphicFrameMkLst>
        </pc:graphicFrameChg>
        <pc:graphicFrameChg chg="add mod modGraphic">
          <ac:chgData name="Javanbakht, Heidi@Energy" userId="ad09330e-7c38-4997-818f-7e170c514e27" providerId="ADAL" clId="{48EE4E3D-BBFF-4F81-98A6-E9DC2AD47D87}" dt="2020-07-21T21:32:49.769" v="3382" actId="20577"/>
          <ac:graphicFrameMkLst>
            <pc:docMk/>
            <pc:sldMk cId="2335500448" sldId="270"/>
            <ac:graphicFrameMk id="6" creationId="{2A3AF036-707B-464B-947D-04C4537845BB}"/>
          </ac:graphicFrameMkLst>
        </pc:graphicFrameChg>
      </pc:sldChg>
      <pc:sldChg chg="modSp add">
        <pc:chgData name="Javanbakht, Heidi@Energy" userId="ad09330e-7c38-4997-818f-7e170c514e27" providerId="ADAL" clId="{48EE4E3D-BBFF-4F81-98A6-E9DC2AD47D87}" dt="2020-07-21T23:03:17.046" v="4455" actId="20577"/>
        <pc:sldMkLst>
          <pc:docMk/>
          <pc:sldMk cId="2473647288" sldId="271"/>
        </pc:sldMkLst>
        <pc:spChg chg="mod">
          <ac:chgData name="Javanbakht, Heidi@Energy" userId="ad09330e-7c38-4997-818f-7e170c514e27" providerId="ADAL" clId="{48EE4E3D-BBFF-4F81-98A6-E9DC2AD47D87}" dt="2020-07-19T00:32:33.203" v="1351" actId="20577"/>
          <ac:spMkLst>
            <pc:docMk/>
            <pc:sldMk cId="2473647288" sldId="271"/>
            <ac:spMk id="2" creationId="{F23C1D12-65C1-461F-B419-37241A1A448A}"/>
          </ac:spMkLst>
        </pc:spChg>
        <pc:spChg chg="mod">
          <ac:chgData name="Javanbakht, Heidi@Energy" userId="ad09330e-7c38-4997-818f-7e170c514e27" providerId="ADAL" clId="{48EE4E3D-BBFF-4F81-98A6-E9DC2AD47D87}" dt="2020-07-21T23:03:17.046" v="4455" actId="20577"/>
          <ac:spMkLst>
            <pc:docMk/>
            <pc:sldMk cId="2473647288" sldId="271"/>
            <ac:spMk id="3" creationId="{08D9B3CC-2E99-4734-AC31-B57772631104}"/>
          </ac:spMkLst>
        </pc:spChg>
      </pc:sldChg>
      <pc:sldChg chg="modSp add delCm">
        <pc:chgData name="Javanbakht, Heidi@Energy" userId="ad09330e-7c38-4997-818f-7e170c514e27" providerId="ADAL" clId="{48EE4E3D-BBFF-4F81-98A6-E9DC2AD47D87}" dt="2020-07-21T23:00:42.870" v="4407" actId="1592"/>
        <pc:sldMkLst>
          <pc:docMk/>
          <pc:sldMk cId="1096867056" sldId="272"/>
        </pc:sldMkLst>
        <pc:spChg chg="mod">
          <ac:chgData name="Javanbakht, Heidi@Energy" userId="ad09330e-7c38-4997-818f-7e170c514e27" providerId="ADAL" clId="{48EE4E3D-BBFF-4F81-98A6-E9DC2AD47D87}" dt="2020-07-21T22:12:46.993" v="3623" actId="20577"/>
          <ac:spMkLst>
            <pc:docMk/>
            <pc:sldMk cId="1096867056" sldId="272"/>
            <ac:spMk id="3" creationId="{AA33BFDC-3D47-45DA-9FA0-1B0D5242D2BC}"/>
          </ac:spMkLst>
        </pc:spChg>
        <pc:spChg chg="mod">
          <ac:chgData name="Javanbakht, Heidi@Energy" userId="ad09330e-7c38-4997-818f-7e170c514e27" providerId="ADAL" clId="{48EE4E3D-BBFF-4F81-98A6-E9DC2AD47D87}" dt="2020-07-21T23:00:34.432" v="4405" actId="20577"/>
          <ac:spMkLst>
            <pc:docMk/>
            <pc:sldMk cId="1096867056" sldId="272"/>
            <ac:spMk id="4" creationId="{B2F1AFE4-C345-4763-A8E1-64DB361EE224}"/>
          </ac:spMkLst>
        </pc:spChg>
      </pc:sldChg>
    </pc:docChg>
  </pc:docChgLst>
  <pc:docChgLst>
    <pc:chgData clId="Web-{58157F9E-3153-9D52-94D1-B4AFE27398B0}"/>
    <pc:docChg chg="">
      <pc:chgData name="" userId="" providerId="" clId="Web-{58157F9E-3153-9D52-94D1-B4AFE27398B0}" dt="2020-07-20T23:44:59.876" v="0"/>
      <pc:docMkLst>
        <pc:docMk/>
      </pc:docMkLst>
      <pc:sldChg chg="addCm">
        <pc:chgData name="" userId="" providerId="" clId="Web-{58157F9E-3153-9D52-94D1-B4AFE27398B0}" dt="2020-07-20T23:44:59.876" v="0"/>
        <pc:sldMkLst>
          <pc:docMk/>
          <pc:sldMk cId="3381892563" sldId="268"/>
        </pc:sldMkLst>
      </pc:sldChg>
    </pc:docChg>
  </pc:docChgLst>
  <pc:docChgLst>
    <pc:chgData clId="Web-{9419C9B6-11D3-E177-0622-6CAB8155D393}"/>
    <pc:docChg chg="modSld">
      <pc:chgData name="" userId="" providerId="" clId="Web-{9419C9B6-11D3-E177-0622-6CAB8155D393}" dt="2020-07-21T22:59:08.767" v="36"/>
      <pc:docMkLst>
        <pc:docMk/>
      </pc:docMkLst>
      <pc:sldChg chg="addCm">
        <pc:chgData name="" userId="" providerId="" clId="Web-{9419C9B6-11D3-E177-0622-6CAB8155D393}" dt="2020-07-21T22:39:32.323" v="0"/>
        <pc:sldMkLst>
          <pc:docMk/>
          <pc:sldMk cId="2118670593" sldId="264"/>
        </pc:sldMkLst>
      </pc:sldChg>
      <pc:sldChg chg="modSp addCm modCm">
        <pc:chgData name="" userId="" providerId="" clId="Web-{9419C9B6-11D3-E177-0622-6CAB8155D393}" dt="2020-07-21T22:45:06.043" v="27"/>
        <pc:sldMkLst>
          <pc:docMk/>
          <pc:sldMk cId="3683646276" sldId="267"/>
        </pc:sldMkLst>
        <pc:spChg chg="mod">
          <ac:chgData name="" userId="" providerId="" clId="Web-{9419C9B6-11D3-E177-0622-6CAB8155D393}" dt="2020-07-21T22:44:42.074" v="25" actId="20577"/>
          <ac:spMkLst>
            <pc:docMk/>
            <pc:sldMk cId="3683646276" sldId="267"/>
            <ac:spMk id="3" creationId="{2A67A330-3C2D-46E6-B50F-73197B1407D4}"/>
          </ac:spMkLst>
        </pc:spChg>
      </pc:sldChg>
      <pc:sldChg chg="addCm modCm">
        <pc:chgData name="" userId="" providerId="" clId="Web-{9419C9B6-11D3-E177-0622-6CAB8155D393}" dt="2020-07-21T22:55:25.328" v="32"/>
        <pc:sldMkLst>
          <pc:docMk/>
          <pc:sldMk cId="3381892563" sldId="268"/>
        </pc:sldMkLst>
      </pc:sldChg>
      <pc:sldChg chg="modSp addCm modCm">
        <pc:chgData name="" userId="" providerId="" clId="Web-{9419C9B6-11D3-E177-0622-6CAB8155D393}" dt="2020-07-21T22:59:08.767" v="36"/>
        <pc:sldMkLst>
          <pc:docMk/>
          <pc:sldMk cId="1096867056" sldId="272"/>
        </pc:sldMkLst>
        <pc:spChg chg="mod">
          <ac:chgData name="" userId="" providerId="" clId="Web-{9419C9B6-11D3-E177-0622-6CAB8155D393}" dt="2020-07-21T22:56:29.313" v="33" actId="1076"/>
          <ac:spMkLst>
            <pc:docMk/>
            <pc:sldMk cId="1096867056" sldId="272"/>
            <ac:spMk id="4" creationId="{B2F1AFE4-C345-4763-A8E1-64DB361EE224}"/>
          </ac:spMkLst>
        </pc:spChg>
      </pc:sldChg>
    </pc:docChg>
  </pc:docChgLst>
  <pc:docChgLst>
    <pc:chgData name="Javanbakht, Heidi@Energy" userId="ad09330e-7c38-4997-818f-7e170c514e27" providerId="ADAL" clId="{3A482D9B-E64C-4151-A4CB-EA395A3FF6F6}"/>
    <pc:docChg chg="custSel addSld delSld modSld">
      <pc:chgData name="Javanbakht, Heidi@Energy" userId="ad09330e-7c38-4997-818f-7e170c514e27" providerId="ADAL" clId="{3A482D9B-E64C-4151-A4CB-EA395A3FF6F6}" dt="2020-07-14T20:01:30.517" v="1253" actId="20577"/>
      <pc:docMkLst>
        <pc:docMk/>
      </pc:docMkLst>
      <pc:sldChg chg="modSp">
        <pc:chgData name="Javanbakht, Heidi@Energy" userId="ad09330e-7c38-4997-818f-7e170c514e27" providerId="ADAL" clId="{3A482D9B-E64C-4151-A4CB-EA395A3FF6F6}" dt="2020-07-14T17:23:54.438" v="872" actId="6549"/>
        <pc:sldMkLst>
          <pc:docMk/>
          <pc:sldMk cId="1975939034" sldId="256"/>
        </pc:sldMkLst>
        <pc:spChg chg="mod">
          <ac:chgData name="Javanbakht, Heidi@Energy" userId="ad09330e-7c38-4997-818f-7e170c514e27" providerId="ADAL" clId="{3A482D9B-E64C-4151-A4CB-EA395A3FF6F6}" dt="2020-07-14T17:23:54.438" v="872" actId="6549"/>
          <ac:spMkLst>
            <pc:docMk/>
            <pc:sldMk cId="1975939034" sldId="256"/>
            <ac:spMk id="4" creationId="{00000000-0000-0000-0000-000000000000}"/>
          </ac:spMkLst>
        </pc:spChg>
      </pc:sldChg>
      <pc:sldChg chg="modSp">
        <pc:chgData name="Javanbakht, Heidi@Energy" userId="ad09330e-7c38-4997-818f-7e170c514e27" providerId="ADAL" clId="{3A482D9B-E64C-4151-A4CB-EA395A3FF6F6}" dt="2020-07-14T20:01:30.517" v="1253" actId="20577"/>
        <pc:sldMkLst>
          <pc:docMk/>
          <pc:sldMk cId="3974261208" sldId="262"/>
        </pc:sldMkLst>
        <pc:spChg chg="mod">
          <ac:chgData name="Javanbakht, Heidi@Energy" userId="ad09330e-7c38-4997-818f-7e170c514e27" providerId="ADAL" clId="{3A482D9B-E64C-4151-A4CB-EA395A3FF6F6}" dt="2020-07-14T17:06:31.761" v="21" actId="20577"/>
          <ac:spMkLst>
            <pc:docMk/>
            <pc:sldMk cId="3974261208" sldId="262"/>
            <ac:spMk id="2" creationId="{418A5E1F-B901-4164-A976-4FC257C23A88}"/>
          </ac:spMkLst>
        </pc:spChg>
        <pc:spChg chg="mod">
          <ac:chgData name="Javanbakht, Heidi@Energy" userId="ad09330e-7c38-4997-818f-7e170c514e27" providerId="ADAL" clId="{3A482D9B-E64C-4151-A4CB-EA395A3FF6F6}" dt="2020-07-14T20:01:30.517" v="1253" actId="20577"/>
          <ac:spMkLst>
            <pc:docMk/>
            <pc:sldMk cId="3974261208" sldId="262"/>
            <ac:spMk id="3" creationId="{05F06837-ACA2-4B95-9F33-3E0A3E864D30}"/>
          </ac:spMkLst>
        </pc:spChg>
      </pc:sldChg>
      <pc:sldChg chg="addSp delSp modSp add">
        <pc:chgData name="Javanbakht, Heidi@Energy" userId="ad09330e-7c38-4997-818f-7e170c514e27" providerId="ADAL" clId="{3A482D9B-E64C-4151-A4CB-EA395A3FF6F6}" dt="2020-07-14T17:59:51.682" v="1138"/>
        <pc:sldMkLst>
          <pc:docMk/>
          <pc:sldMk cId="3927374393" sldId="263"/>
        </pc:sldMkLst>
        <pc:spChg chg="mod">
          <ac:chgData name="Javanbakht, Heidi@Energy" userId="ad09330e-7c38-4997-818f-7e170c514e27" providerId="ADAL" clId="{3A482D9B-E64C-4151-A4CB-EA395A3FF6F6}" dt="2020-07-14T17:07:29.511" v="163" actId="20577"/>
          <ac:spMkLst>
            <pc:docMk/>
            <pc:sldMk cId="3927374393" sldId="263"/>
            <ac:spMk id="2" creationId="{C4D70EA9-C75B-4AC8-B51B-A209E2C66078}"/>
          </ac:spMkLst>
        </pc:spChg>
        <pc:spChg chg="del">
          <ac:chgData name="Javanbakht, Heidi@Energy" userId="ad09330e-7c38-4997-818f-7e170c514e27" providerId="ADAL" clId="{3A482D9B-E64C-4151-A4CB-EA395A3FF6F6}" dt="2020-07-14T17:07:34.869" v="164"/>
          <ac:spMkLst>
            <pc:docMk/>
            <pc:sldMk cId="3927374393" sldId="263"/>
            <ac:spMk id="3" creationId="{E6D2F06D-E822-4F77-A1F7-9943185E9617}"/>
          </ac:spMkLst>
        </pc:spChg>
        <pc:spChg chg="del">
          <ac:chgData name="Javanbakht, Heidi@Energy" userId="ad09330e-7c38-4997-818f-7e170c514e27" providerId="ADAL" clId="{3A482D9B-E64C-4151-A4CB-EA395A3FF6F6}" dt="2020-07-14T17:07:34.869" v="164"/>
          <ac:spMkLst>
            <pc:docMk/>
            <pc:sldMk cId="3927374393" sldId="263"/>
            <ac:spMk id="4" creationId="{B523459D-7E90-4BC6-8EE7-33A4850F5965}"/>
          </ac:spMkLst>
        </pc:spChg>
        <pc:spChg chg="add mod">
          <ac:chgData name="Javanbakht, Heidi@Energy" userId="ad09330e-7c38-4997-818f-7e170c514e27" providerId="ADAL" clId="{3A482D9B-E64C-4151-A4CB-EA395A3FF6F6}" dt="2020-07-14T17:59:51.682" v="1138"/>
          <ac:spMkLst>
            <pc:docMk/>
            <pc:sldMk cId="3927374393" sldId="263"/>
            <ac:spMk id="6" creationId="{96DE3D94-CC75-4793-B6E2-2F7E109AC842}"/>
          </ac:spMkLst>
        </pc:spChg>
      </pc:sldChg>
      <pc:sldChg chg="addSp delSp modSp add">
        <pc:chgData name="Javanbakht, Heidi@Energy" userId="ad09330e-7c38-4997-818f-7e170c514e27" providerId="ADAL" clId="{3A482D9B-E64C-4151-A4CB-EA395A3FF6F6}" dt="2020-07-14T18:00:14.894" v="1178" actId="20577"/>
        <pc:sldMkLst>
          <pc:docMk/>
          <pc:sldMk cId="2118670593" sldId="264"/>
        </pc:sldMkLst>
        <pc:spChg chg="mod">
          <ac:chgData name="Javanbakht, Heidi@Energy" userId="ad09330e-7c38-4997-818f-7e170c514e27" providerId="ADAL" clId="{3A482D9B-E64C-4151-A4CB-EA395A3FF6F6}" dt="2020-07-14T17:59:39.120" v="1136" actId="20577"/>
          <ac:spMkLst>
            <pc:docMk/>
            <pc:sldMk cId="2118670593" sldId="264"/>
            <ac:spMk id="2" creationId="{857E210B-E427-4881-9D54-684F16C8E846}"/>
          </ac:spMkLst>
        </pc:spChg>
        <pc:spChg chg="del">
          <ac:chgData name="Javanbakht, Heidi@Energy" userId="ad09330e-7c38-4997-818f-7e170c514e27" providerId="ADAL" clId="{3A482D9B-E64C-4151-A4CB-EA395A3FF6F6}" dt="2020-07-14T17:59:45.061" v="1137"/>
          <ac:spMkLst>
            <pc:docMk/>
            <pc:sldMk cId="2118670593" sldId="264"/>
            <ac:spMk id="3" creationId="{3DB6DF0C-82E5-4436-A850-073C6A268CAB}"/>
          </ac:spMkLst>
        </pc:spChg>
        <pc:spChg chg="del">
          <ac:chgData name="Javanbakht, Heidi@Energy" userId="ad09330e-7c38-4997-818f-7e170c514e27" providerId="ADAL" clId="{3A482D9B-E64C-4151-A4CB-EA395A3FF6F6}" dt="2020-07-14T17:59:45.061" v="1137"/>
          <ac:spMkLst>
            <pc:docMk/>
            <pc:sldMk cId="2118670593" sldId="264"/>
            <ac:spMk id="4" creationId="{695FF702-0434-4890-B0F6-C3538294A469}"/>
          </ac:spMkLst>
        </pc:spChg>
        <pc:spChg chg="add mod">
          <ac:chgData name="Javanbakht, Heidi@Energy" userId="ad09330e-7c38-4997-818f-7e170c514e27" providerId="ADAL" clId="{3A482D9B-E64C-4151-A4CB-EA395A3FF6F6}" dt="2020-07-14T18:00:14.894" v="1178" actId="20577"/>
          <ac:spMkLst>
            <pc:docMk/>
            <pc:sldMk cId="2118670593" sldId="264"/>
            <ac:spMk id="6" creationId="{02E13054-A364-4382-BFCA-47D4406C01FF}"/>
          </ac:spMkLst>
        </pc:spChg>
      </pc:sldChg>
      <pc:sldChg chg="del">
        <pc:chgData name="Javanbakht, Heidi@Energy" userId="ad09330e-7c38-4997-818f-7e170c514e27" providerId="ADAL" clId="{3A482D9B-E64C-4151-A4CB-EA395A3FF6F6}" dt="2020-07-14T17:07:19.369" v="133" actId="2696"/>
        <pc:sldMkLst>
          <pc:docMk/>
          <pc:sldMk cId="2503784146" sldId="265"/>
        </pc:sldMkLst>
      </pc:sldChg>
      <pc:sldChg chg="addSp delSp modSp add">
        <pc:chgData name="Javanbakht, Heidi@Energy" userId="ad09330e-7c38-4997-818f-7e170c514e27" providerId="ADAL" clId="{3A482D9B-E64C-4151-A4CB-EA395A3FF6F6}" dt="2020-07-14T19:59:51.548" v="1237" actId="20577"/>
        <pc:sldMkLst>
          <pc:docMk/>
          <pc:sldMk cId="3490671836" sldId="265"/>
        </pc:sldMkLst>
        <pc:spChg chg="mod">
          <ac:chgData name="Javanbakht, Heidi@Energy" userId="ad09330e-7c38-4997-818f-7e170c514e27" providerId="ADAL" clId="{3A482D9B-E64C-4151-A4CB-EA395A3FF6F6}" dt="2020-07-14T19:59:51.548" v="1237" actId="20577"/>
          <ac:spMkLst>
            <pc:docMk/>
            <pc:sldMk cId="3490671836" sldId="265"/>
            <ac:spMk id="2" creationId="{F13DD901-893B-40FA-A433-05AE119FF0E2}"/>
          </ac:spMkLst>
        </pc:spChg>
        <pc:spChg chg="del">
          <ac:chgData name="Javanbakht, Heidi@Energy" userId="ad09330e-7c38-4997-818f-7e170c514e27" providerId="ADAL" clId="{3A482D9B-E64C-4151-A4CB-EA395A3FF6F6}" dt="2020-07-14T19:59:19.283" v="1216"/>
          <ac:spMkLst>
            <pc:docMk/>
            <pc:sldMk cId="3490671836" sldId="265"/>
            <ac:spMk id="3" creationId="{26CC5EB8-6A20-435F-A19C-17A3B1B56C8F}"/>
          </ac:spMkLst>
        </pc:spChg>
        <pc:spChg chg="del">
          <ac:chgData name="Javanbakht, Heidi@Energy" userId="ad09330e-7c38-4997-818f-7e170c514e27" providerId="ADAL" clId="{3A482D9B-E64C-4151-A4CB-EA395A3FF6F6}" dt="2020-07-14T19:59:19.283" v="1216"/>
          <ac:spMkLst>
            <pc:docMk/>
            <pc:sldMk cId="3490671836" sldId="265"/>
            <ac:spMk id="4" creationId="{AF8B2CF8-2533-4C69-89DD-9B8048A7380F}"/>
          </ac:spMkLst>
        </pc:spChg>
        <pc:spChg chg="add mod">
          <ac:chgData name="Javanbakht, Heidi@Energy" userId="ad09330e-7c38-4997-818f-7e170c514e27" providerId="ADAL" clId="{3A482D9B-E64C-4151-A4CB-EA395A3FF6F6}" dt="2020-07-14T19:59:19.283" v="1216"/>
          <ac:spMkLst>
            <pc:docMk/>
            <pc:sldMk cId="3490671836" sldId="265"/>
            <ac:spMk id="6" creationId="{44629D42-0C44-4A72-A8AC-96FD4136CEA8}"/>
          </ac:spMkLst>
        </pc:spChg>
      </pc:sldChg>
      <pc:sldChg chg="del">
        <pc:chgData name="Javanbakht, Heidi@Energy" userId="ad09330e-7c38-4997-818f-7e170c514e27" providerId="ADAL" clId="{3A482D9B-E64C-4151-A4CB-EA395A3FF6F6}" dt="2020-07-14T17:07:18.532" v="132" actId="2696"/>
        <pc:sldMkLst>
          <pc:docMk/>
          <pc:sldMk cId="4267043816" sldId="267"/>
        </pc:sldMkLst>
      </pc:sldChg>
      <pc:sldChg chg="del">
        <pc:chgData name="Javanbakht, Heidi@Energy" userId="ad09330e-7c38-4997-818f-7e170c514e27" providerId="ADAL" clId="{3A482D9B-E64C-4151-A4CB-EA395A3FF6F6}" dt="2020-07-14T17:06:24.265" v="9" actId="2696"/>
        <pc:sldMkLst>
          <pc:docMk/>
          <pc:sldMk cId="3131061534" sldId="268"/>
        </pc:sldMkLst>
      </pc:sldChg>
    </pc:docChg>
  </pc:docChgLst>
  <pc:docChgLst>
    <pc:chgData clId="Web-{9A5BBC81-7A41-0171-8305-A4C3747B2FCF}"/>
    <pc:docChg chg="modSld">
      <pc:chgData name="" userId="" providerId="" clId="Web-{9A5BBC81-7A41-0171-8305-A4C3747B2FCF}" dt="2020-07-20T23:17:29.545" v="0"/>
      <pc:docMkLst>
        <pc:docMk/>
      </pc:docMkLst>
      <pc:sldChg chg="modSp">
        <pc:chgData name="" userId="" providerId="" clId="Web-{9A5BBC81-7A41-0171-8305-A4C3747B2FCF}" dt="2020-07-20T23:17:29.545" v="0"/>
        <pc:sldMkLst>
          <pc:docMk/>
          <pc:sldMk cId="3683646276" sldId="267"/>
        </pc:sldMkLst>
        <pc:graphicFrameChg chg="modGraphic">
          <ac:chgData name="" userId="" providerId="" clId="Web-{9A5BBC81-7A41-0171-8305-A4C3747B2FCF}" dt="2020-07-20T23:17:29.545" v="0"/>
          <ac:graphicFrameMkLst>
            <pc:docMk/>
            <pc:sldMk cId="3683646276" sldId="267"/>
            <ac:graphicFrameMk id="5" creationId="{07AC2379-FAB3-4F19-BF10-12AD11CEC9D9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F5774-C678-1E48-A23B-1680A328FA46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5CF69-AC20-4D4D-9770-B6BEBB357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70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0CE468-BD03-B649-8E6C-392373B14A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7B0B1-BEA2-8948-A557-11B4BDB9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7B0B1-BEA2-8948-A557-11B4BDB907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45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: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ctrTitle"/>
          </p:nvPr>
        </p:nvSpPr>
        <p:spPr>
          <a:xfrm>
            <a:off x="890016" y="809622"/>
            <a:ext cx="1041196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0016" y="3289297"/>
            <a:ext cx="1041196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5614142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3D9BE262-3EE3-F74D-9197-E99064608A81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095093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pic>
        <p:nvPicPr>
          <p:cNvPr id="7" name="Picture 6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364" y="666179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EF258-FE05-9A40-ABEB-3CEFD609CF46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99822" y="1825625"/>
            <a:ext cx="995397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381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D0696-7CCE-494F-A431-EAFE08099352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3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6C1D-959B-6C44-9D8E-1EBE83060B83}" type="datetime1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64450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09F6-C5C0-404A-8B68-383F4730A3E4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21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507B-4CCB-9B49-A0AD-E20110655715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6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: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1850" y="712801"/>
            <a:ext cx="10515600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9252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74B8-448C-2642-809F-1184DC1B0B1B}" type="datetime1">
              <a:rPr lang="en-US" smtClean="0"/>
              <a:t>7/21/2020</a:t>
            </a:fld>
            <a:endParaRPr lang="en-US"/>
          </a:p>
        </p:txBody>
      </p:sp>
      <p:pic>
        <p:nvPicPr>
          <p:cNvPr id="8" name="Picture 7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4883817"/>
            <a:ext cx="1247274" cy="1096212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 hasCustomPrompt="1"/>
          </p:nvPr>
        </p:nvSpPr>
        <p:spPr>
          <a:xfrm>
            <a:off x="2363788" y="4813085"/>
            <a:ext cx="2911475" cy="1022350"/>
          </a:xfrm>
        </p:spPr>
        <p:txBody>
          <a:bodyPr>
            <a:noAutofit/>
          </a:bodyPr>
          <a:lstStyle>
            <a:lvl1pPr marL="0" indent="0">
              <a:buNone/>
              <a:defRPr sz="24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/>
              <a:t>Presenters:</a:t>
            </a:r>
          </a:p>
          <a:p>
            <a:pPr lvl="0"/>
            <a:r>
              <a:rPr lang="en-US"/>
              <a:t>Name 1</a:t>
            </a:r>
          </a:p>
          <a:p>
            <a:pPr lvl="0"/>
            <a:r>
              <a:rPr lang="en-US"/>
              <a:t>Name 2</a:t>
            </a:r>
          </a:p>
        </p:txBody>
      </p:sp>
    </p:spTree>
    <p:extLst>
      <p:ext uri="{BB962C8B-B14F-4D97-AF65-F5344CB8AC3E}">
        <p14:creationId xmlns:p14="http://schemas.microsoft.com/office/powerpoint/2010/main" val="58376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2: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838200" y="3012554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8AE9-9170-C44D-B69D-85230FA628E5}" type="datetime1">
              <a:rPr lang="en-US" smtClean="0"/>
              <a:t>7/21/2020</a:t>
            </a:fld>
            <a:endParaRPr lang="en-US"/>
          </a:p>
        </p:txBody>
      </p:sp>
      <p:pic>
        <p:nvPicPr>
          <p:cNvPr id="6" name="Picture 5" descr="California Energy Commission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56202"/>
            <a:ext cx="1247274" cy="109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78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6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: 1 fram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C4852-C69A-3C46-A74D-F2D8C6D17F46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63234"/>
            <a:ext cx="1803400" cy="365125"/>
          </a:xfrm>
        </p:spPr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4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: 2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1894-EB80-6048-AAFF-32CE04FEA1F0}" type="datetime1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8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: 2 frame w/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CA14F-C253-2C4B-BB94-A112B33202D4}" type="datetime1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893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tent: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39FC-0D0B-254C-A488-84C1053DC81E}" type="datetime1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0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4F360-0BA0-8540-B27B-28FBA28FADF7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FCB12032-C4BC-1846-BCAE-83F2C46345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1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6" r:id="rId3"/>
    <p:sldLayoutId id="2147483688" r:id="rId4"/>
    <p:sldLayoutId id="2147483689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632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0562992-772B-3C4E-9810-F8ADBF4F57E7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632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63234"/>
            <a:ext cx="1761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fld id="{005C4985-ACD0-2B4C-8981-36243250F26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9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E695F-21E5-C242-92E6-E78B31EE7C7E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9A1A5-4186-AE45-B489-8F93D826EB4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Enter Title Here"/>
          <p:cNvSpPr>
            <a:spLocks noGrp="1"/>
          </p:cNvSpPr>
          <p:nvPr>
            <p:ph type="title"/>
          </p:nvPr>
        </p:nvSpPr>
        <p:spPr>
          <a:xfrm>
            <a:off x="1399822" y="237067"/>
            <a:ext cx="9953978" cy="1038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399822" y="1825625"/>
            <a:ext cx="99539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549" y="224496"/>
            <a:ext cx="827718" cy="72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  <p:sldLayoutId id="2147483687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024D1D3D-27CC-A740-857C-D26C679943FF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CDCD1BE-76F0-964D-BEB4-4B9A284D89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C9D11-B800-8947-A108-C2AFD56D7B11}" type="datetime1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EBB6-C900-684B-B96E-D78E525AD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023354"/>
            <a:ext cx="10800522" cy="2314764"/>
          </a:xfrm>
        </p:spPr>
        <p:txBody>
          <a:bodyPr>
            <a:normAutofit fontScale="90000"/>
          </a:bodyPr>
          <a:lstStyle/>
          <a:p>
            <a:r>
              <a:rPr lang="en-US"/>
              <a:t>Demand Analysis Working Group</a:t>
            </a:r>
            <a:br>
              <a:rPr lang="en-US"/>
            </a:br>
            <a:br>
              <a:rPr lang="en-US"/>
            </a:br>
            <a:r>
              <a:rPr lang="en-US"/>
              <a:t>Tailpipe and Grid Emissions Calculations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4294967295"/>
          </p:nvPr>
        </p:nvSpPr>
        <p:spPr>
          <a:xfrm>
            <a:off x="447261" y="4757047"/>
            <a:ext cx="10515600" cy="1117600"/>
          </a:xfrm>
        </p:spPr>
        <p:txBody>
          <a:bodyPr/>
          <a:lstStyle/>
          <a:p>
            <a:pPr marL="0" indent="0">
              <a:buNone/>
            </a:pPr>
            <a:r>
              <a:rPr lang="en-US" sz="1800"/>
              <a:t>Heidi Javanbakht</a:t>
            </a:r>
          </a:p>
          <a:p>
            <a:pPr marL="0" indent="0">
              <a:buNone/>
            </a:pPr>
            <a:r>
              <a:rPr lang="en-US" sz="1800"/>
              <a:t>July 22, 2020</a:t>
            </a:r>
          </a:p>
        </p:txBody>
      </p:sp>
    </p:spTree>
    <p:extLst>
      <p:ext uri="{BB962C8B-B14F-4D97-AF65-F5344CB8AC3E}">
        <p14:creationId xmlns:p14="http://schemas.microsoft.com/office/powerpoint/2010/main" val="197593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C1D12-65C1-461F-B419-37241A1A4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9B3CC-2E99-4734-AC31-B57772631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Acknowledgements</a:t>
            </a:r>
          </a:p>
          <a:p>
            <a:pPr lvl="1"/>
            <a:r>
              <a:rPr lang="en-US"/>
              <a:t>CARB EMFAC team </a:t>
            </a:r>
          </a:p>
          <a:p>
            <a:pPr lvl="1"/>
            <a:r>
              <a:rPr lang="en-US"/>
              <a:t>Angela </a:t>
            </a:r>
            <a:r>
              <a:rPr lang="en-US" err="1"/>
              <a:t>Tanghetti</a:t>
            </a:r>
            <a:r>
              <a:rPr lang="en-US"/>
              <a:t>, CEC Supply Analysis Office</a:t>
            </a:r>
          </a:p>
          <a:p>
            <a:pPr lvl="1"/>
            <a:r>
              <a:rPr lang="en-US"/>
              <a:t>Alex Lonsdale for completing the mapping</a:t>
            </a:r>
          </a:p>
          <a:p>
            <a:pPr lvl="1"/>
            <a:r>
              <a:rPr lang="en-US"/>
              <a:t>Bob McBride for assisting with the MD-HD mapping and other assumptions</a:t>
            </a:r>
          </a:p>
          <a:p>
            <a:pPr lvl="1"/>
            <a:r>
              <a:rPr lang="en-US"/>
              <a:t>Jesse Gage, Mark </a:t>
            </a:r>
            <a:r>
              <a:rPr lang="en-US" err="1"/>
              <a:t>Palmere</a:t>
            </a:r>
            <a:r>
              <a:rPr lang="en-US"/>
              <a:t>, and </a:t>
            </a:r>
            <a:r>
              <a:rPr lang="en-US" err="1"/>
              <a:t>Aniss</a:t>
            </a:r>
            <a:r>
              <a:rPr lang="en-US"/>
              <a:t> </a:t>
            </a:r>
            <a:r>
              <a:rPr lang="en-US" err="1"/>
              <a:t>Bahreinian</a:t>
            </a:r>
            <a:r>
              <a:rPr lang="en-US"/>
              <a:t> for assisting with the LDV mapping</a:t>
            </a:r>
          </a:p>
          <a:p>
            <a:pPr lvl="1"/>
            <a:r>
              <a:rPr lang="en-US"/>
              <a:t>Elena </a:t>
            </a:r>
            <a:r>
              <a:rPr lang="en-US" err="1"/>
              <a:t>Giyenko</a:t>
            </a:r>
            <a:r>
              <a:rPr lang="en-US"/>
              <a:t> for her initial work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Questions?</a:t>
            </a:r>
          </a:p>
          <a:p>
            <a:pPr marL="0" indent="0">
              <a:buNone/>
            </a:pPr>
            <a:r>
              <a:rPr lang="en-US"/>
              <a:t>	Heidi.Javanbakht@energy.ca.gov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B08DD-380F-4188-9DA3-AC8C24C6D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4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A5E1F-B901-4164-A976-4FC257C23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6837-ACA2-4B95-9F33-3E0A3E864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cs typeface="Calibri"/>
              </a:rPr>
              <a:t>CEC vision: </a:t>
            </a:r>
            <a:r>
              <a:rPr lang="en-US">
                <a:cs typeface="Calibri"/>
              </a:rPr>
              <a:t>“</a:t>
            </a:r>
            <a:r>
              <a:rPr lang="en-US"/>
              <a:t>the Energy Commission is committed to reducing energy costs, </a:t>
            </a:r>
            <a:r>
              <a:rPr lang="en-US">
                <a:solidFill>
                  <a:srgbClr val="00B050"/>
                </a:solidFill>
              </a:rPr>
              <a:t>curtailing greenhouse gas emissions</a:t>
            </a:r>
            <a:r>
              <a:rPr lang="en-US"/>
              <a:t>, and ensuring a safe, resilient, and reliable supply of energy”</a:t>
            </a:r>
          </a:p>
          <a:p>
            <a:pPr lvl="1"/>
            <a:r>
              <a:rPr lang="en-US">
                <a:cs typeface="Calibri"/>
              </a:rPr>
              <a:t>Transportation is </a:t>
            </a:r>
            <a:r>
              <a:rPr lang="en-US">
                <a:solidFill>
                  <a:srgbClr val="002060"/>
                </a:solidFill>
                <a:cs typeface="Calibri"/>
              </a:rPr>
              <a:t>40.1</a:t>
            </a:r>
            <a:r>
              <a:rPr lang="en-US">
                <a:cs typeface="Calibri"/>
              </a:rPr>
              <a:t>% of overall GHG emissions in the state*</a:t>
            </a:r>
          </a:p>
          <a:p>
            <a:r>
              <a:rPr lang="en-US" b="1">
                <a:cs typeface="Calibri"/>
              </a:rPr>
              <a:t>SB 100: </a:t>
            </a:r>
            <a:r>
              <a:rPr lang="en-US">
                <a:cs typeface="Calibri"/>
              </a:rPr>
              <a:t>Requires that zero-carbon resources supply 100% of electric retail sales to end-use customers by 2045</a:t>
            </a:r>
          </a:p>
          <a:p>
            <a:pPr lvl="1"/>
            <a:r>
              <a:rPr lang="en-US">
                <a:cs typeface="Calibri"/>
              </a:rPr>
              <a:t>Future work will include demand scenarios evaluating the impacts of various strategies on transportation energy demand and GHG emissions</a:t>
            </a:r>
          </a:p>
          <a:p>
            <a:pPr lvl="1"/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1B1F1-1B49-4F38-BF73-E30ADBBD4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131CB-0A34-4C69-99EE-C9F6AECD4A2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58ED0F-2E2E-4ECA-BEFF-9CFFFCC12046}"/>
              </a:ext>
            </a:extLst>
          </p:cNvPr>
          <p:cNvSpPr txBox="1"/>
          <p:nvPr/>
        </p:nvSpPr>
        <p:spPr>
          <a:xfrm>
            <a:off x="585610" y="6451656"/>
            <a:ext cx="757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*CARB 2019 Edition, California GHG Emission Inventory: 2000-2017, page 6</a:t>
            </a:r>
          </a:p>
        </p:txBody>
      </p:sp>
    </p:spTree>
    <p:extLst>
      <p:ext uri="{BB962C8B-B14F-4D97-AF65-F5344CB8AC3E}">
        <p14:creationId xmlns:p14="http://schemas.microsoft.com/office/powerpoint/2010/main" val="397426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70EA9-C75B-4AC8-B51B-A209E2C66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Methodology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DE3D94-CC75-4793-B6E2-2F7E109AC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Tailpipe Emissions: </a:t>
            </a:r>
            <a:r>
              <a:rPr lang="en-US"/>
              <a:t>Emission factors from CARB’s EMFAC are applied to the CEC’s vehicle stock and VMT</a:t>
            </a:r>
          </a:p>
          <a:p>
            <a:r>
              <a:rPr lang="en-US" b="1"/>
              <a:t>Grid Emissions from Charging PEVs: </a:t>
            </a:r>
            <a:r>
              <a:rPr lang="en-US"/>
              <a:t>Emission factors determined by the CEC’s Supply Analysis Office are applied to the forecasted hourly electricity consumption</a:t>
            </a:r>
          </a:p>
          <a:p>
            <a:pPr marL="0" indent="0">
              <a:buNone/>
            </a:pPr>
            <a:endParaRPr lang="en-US"/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D6A96-A509-4C67-8034-08C6699DF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74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210B-E427-4881-9D54-684F16C8E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Tailpipe Emissions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E13054-A364-4382-BFCA-47D4406C0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22" y="3084163"/>
            <a:ext cx="9953978" cy="3092800"/>
          </a:xfrm>
        </p:spPr>
        <p:txBody>
          <a:bodyPr>
            <a:normAutofit/>
          </a:bodyPr>
          <a:lstStyle/>
          <a:p>
            <a:r>
              <a:rPr lang="en-US"/>
              <a:t>We will include the off-model adjustment factors for gasoline LDVs (CARB published guidance in response to the SAFE Vehicle Rule)</a:t>
            </a:r>
          </a:p>
          <a:p>
            <a:endParaRPr lang="en-US"/>
          </a:p>
          <a:p>
            <a:r>
              <a:rPr lang="en-US"/>
              <a:t>Challenges</a:t>
            </a:r>
          </a:p>
          <a:p>
            <a:pPr lvl="1"/>
            <a:r>
              <a:rPr lang="en-US"/>
              <a:t>CEC vehicle classifications differ from EMFAC vehicle classifications</a:t>
            </a:r>
          </a:p>
          <a:p>
            <a:pPr lvl="1"/>
            <a:r>
              <a:rPr lang="en-US"/>
              <a:t>CEC does not calculate number of trips for the forecast</a:t>
            </a:r>
          </a:p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42441B-E2F0-4F7E-BF13-FED5C533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4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BD3FF85-832D-435C-9278-BCD82BB00EA2}"/>
              </a:ext>
            </a:extLst>
          </p:cNvPr>
          <p:cNvSpPr txBox="1">
            <a:spLocks/>
          </p:cNvSpPr>
          <p:nvPr/>
        </p:nvSpPr>
        <p:spPr>
          <a:xfrm>
            <a:off x="1272434" y="1275907"/>
            <a:ext cx="10208753" cy="1296812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3600">
                <a:ln/>
                <a:solidFill>
                  <a:schemeClr val="accent1">
                    <a:lumMod val="50000"/>
                  </a:schemeClr>
                </a:solidFill>
              </a:rPr>
              <a:t>Annual Emissions = </a:t>
            </a:r>
          </a:p>
          <a:p>
            <a:pPr marL="0" indent="0" algn="ctr">
              <a:buFont typeface="Arial"/>
              <a:buNone/>
            </a:pPr>
            <a:r>
              <a:rPr lang="en-US" i="1">
                <a:ln/>
                <a:solidFill>
                  <a:schemeClr val="accent1">
                    <a:lumMod val="50000"/>
                  </a:schemeClr>
                </a:solidFill>
              </a:rPr>
              <a:t>Vehicle Stock x </a:t>
            </a:r>
            <a:r>
              <a:rPr lang="en-US">
                <a:ln/>
                <a:solidFill>
                  <a:schemeClr val="accent1">
                    <a:lumMod val="50000"/>
                  </a:schemeClr>
                </a:solidFill>
              </a:rPr>
              <a:t>((RUNEX x </a:t>
            </a:r>
            <a:r>
              <a:rPr lang="en-US" i="1">
                <a:ln/>
                <a:solidFill>
                  <a:schemeClr val="accent1">
                    <a:lumMod val="50000"/>
                  </a:schemeClr>
                </a:solidFill>
              </a:rPr>
              <a:t>VMT</a:t>
            </a:r>
            <a:r>
              <a:rPr lang="en-US">
                <a:ln/>
                <a:solidFill>
                  <a:schemeClr val="accent1">
                    <a:lumMod val="50000"/>
                  </a:schemeClr>
                </a:solidFill>
              </a:rPr>
              <a:t>)+(STREX x </a:t>
            </a:r>
            <a:r>
              <a:rPr lang="en-US" i="1">
                <a:ln/>
                <a:solidFill>
                  <a:schemeClr val="accent1">
                    <a:lumMod val="50000"/>
                  </a:schemeClr>
                </a:solidFill>
              </a:rPr>
              <a:t>Trips)</a:t>
            </a:r>
            <a:r>
              <a:rPr lang="en-US">
                <a:ln/>
                <a:solidFill>
                  <a:schemeClr val="accent1">
                    <a:lumMod val="50000"/>
                  </a:schemeClr>
                </a:solidFill>
              </a:rPr>
              <a:t>+(IDLEX x </a:t>
            </a:r>
            <a:r>
              <a:rPr lang="en-US" err="1">
                <a:ln/>
                <a:solidFill>
                  <a:schemeClr val="accent1">
                    <a:lumMod val="50000"/>
                  </a:schemeClr>
                </a:solidFill>
              </a:rPr>
              <a:t>Oper_Days</a:t>
            </a:r>
            <a:r>
              <a:rPr lang="en-US">
                <a:ln/>
                <a:solidFill>
                  <a:schemeClr val="accent1">
                    <a:lumMod val="50000"/>
                  </a:schemeClr>
                </a:solidFill>
              </a:rPr>
              <a:t>))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4FF84F-AB2A-4B37-B44D-D68C00D3899E}"/>
              </a:ext>
            </a:extLst>
          </p:cNvPr>
          <p:cNvSpPr txBox="1"/>
          <p:nvPr/>
        </p:nvSpPr>
        <p:spPr>
          <a:xfrm>
            <a:off x="1594961" y="2571696"/>
            <a:ext cx="7438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>
                <a:solidFill>
                  <a:schemeClr val="accent1">
                    <a:lumMod val="50000"/>
                  </a:schemeClr>
                </a:solidFill>
              </a:rPr>
              <a:t>Italicized variables are based on the CEC TEDF</a:t>
            </a:r>
          </a:p>
        </p:txBody>
      </p:sp>
    </p:spTree>
    <p:extLst>
      <p:ext uri="{BB962C8B-B14F-4D97-AF65-F5344CB8AC3E}">
        <p14:creationId xmlns:p14="http://schemas.microsoft.com/office/powerpoint/2010/main" val="211867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364E1-D36A-4462-852E-4576092DD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67494"/>
            <a:ext cx="9953978" cy="1038840"/>
          </a:xfrm>
        </p:spPr>
        <p:txBody>
          <a:bodyPr>
            <a:normAutofit fontScale="90000"/>
          </a:bodyPr>
          <a:lstStyle/>
          <a:p>
            <a:r>
              <a:rPr lang="en-US"/>
              <a:t>Tailpipe Emissions: Mapping LDVs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7A330-3C2D-46E6-B50F-73197B140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9890" y="1452738"/>
            <a:ext cx="4977786" cy="39133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Mapping was done by class, fuel, and vintage</a:t>
            </a:r>
          </a:p>
          <a:p>
            <a:r>
              <a:rPr lang="en-US"/>
              <a:t>CEC forecast uses more vehicle classifications than EMFAC</a:t>
            </a:r>
          </a:p>
          <a:p>
            <a:r>
              <a:rPr lang="en-US"/>
              <a:t>To simplify, we performed a one-to-one class mapping</a:t>
            </a:r>
          </a:p>
          <a:p>
            <a:r>
              <a:rPr lang="en-US"/>
              <a:t>Mapped based on class definitions and CARB analysis of MY2018 vehicles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BF09E-F710-487F-923E-A197E75BD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7AC2379-FAB3-4F19-BF10-12AD11CEC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984869"/>
              </p:ext>
            </p:extLst>
          </p:nvPr>
        </p:nvGraphicFramePr>
        <p:xfrm>
          <a:off x="566531" y="1363440"/>
          <a:ext cx="4977786" cy="515161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12887">
                  <a:extLst>
                    <a:ext uri="{9D8B030D-6E8A-4147-A177-3AD203B41FA5}">
                      <a16:colId xmlns:a16="http://schemas.microsoft.com/office/drawing/2014/main" val="2784230717"/>
                    </a:ext>
                  </a:extLst>
                </a:gridCol>
                <a:gridCol w="2669309">
                  <a:extLst>
                    <a:ext uri="{9D8B030D-6E8A-4147-A177-3AD203B41FA5}">
                      <a16:colId xmlns:a16="http://schemas.microsoft.com/office/drawing/2014/main" val="1010442748"/>
                    </a:ext>
                  </a:extLst>
                </a:gridCol>
                <a:gridCol w="1295590">
                  <a:extLst>
                    <a:ext uri="{9D8B030D-6E8A-4147-A177-3AD203B41FA5}">
                      <a16:colId xmlns:a16="http://schemas.microsoft.com/office/drawing/2014/main" val="3068649903"/>
                    </a:ext>
                  </a:extLst>
                </a:gridCol>
              </a:tblGrid>
              <a:tr h="447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CEC </a:t>
                      </a:r>
                      <a:r>
                        <a:rPr lang="en-US" sz="1600" b="1" u="none" strike="noStrike" err="1">
                          <a:effectLst/>
                        </a:rPr>
                        <a:t>Class_ID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CEC Class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EMFAC 2017 Class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685731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Car-Subcompact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2111979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42822218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Car-Midsize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25720170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Car-Large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8573923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Car-Sport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8855767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6A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Cross/Ut-Small-Car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1295897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7A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Cross/Ut-Small-Trk</a:t>
                      </a:r>
                      <a:endParaRPr lang="en-US" sz="1600" b="0" i="0" u="none" strike="noStrike" err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LDT1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83494508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Cross/Ut-Midsize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LDT2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7784028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9A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Sport/Ut-Compact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34727628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10A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Sport/Ut-Midsize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69799234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11A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Sport/Ut-Large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34188897"/>
                  </a:ext>
                </a:extLst>
              </a:tr>
              <a:tr h="44727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11B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Sport/Ut-Heavy(8,500-10,000)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LHD1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00679585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12A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Van-Compact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LDT2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23767649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13A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Van-Std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16008377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13B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Van-Heavy(8,500-10,000)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LHD1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3582423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14A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Pickup-Compact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LDT2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28828660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15A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Pickup-Std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MDV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01219635"/>
                  </a:ext>
                </a:extLst>
              </a:tr>
              <a:tr h="2456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15B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Pickup-Heavy(8,500-10,000)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LHD1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9527943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BB87D06-8967-462C-B265-A3E38A5E7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087069"/>
              </p:ext>
            </p:extLst>
          </p:nvPr>
        </p:nvGraphicFramePr>
        <p:xfrm>
          <a:off x="6169889" y="5405262"/>
          <a:ext cx="4747290" cy="109855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41526">
                  <a:extLst>
                    <a:ext uri="{9D8B030D-6E8A-4147-A177-3AD203B41FA5}">
                      <a16:colId xmlns:a16="http://schemas.microsoft.com/office/drawing/2014/main" val="3050867446"/>
                    </a:ext>
                  </a:extLst>
                </a:gridCol>
                <a:gridCol w="641526">
                  <a:extLst>
                    <a:ext uri="{9D8B030D-6E8A-4147-A177-3AD203B41FA5}">
                      <a16:colId xmlns:a16="http://schemas.microsoft.com/office/drawing/2014/main" val="383210347"/>
                    </a:ext>
                  </a:extLst>
                </a:gridCol>
                <a:gridCol w="625487">
                  <a:extLst>
                    <a:ext uri="{9D8B030D-6E8A-4147-A177-3AD203B41FA5}">
                      <a16:colId xmlns:a16="http://schemas.microsoft.com/office/drawing/2014/main" val="3671620311"/>
                    </a:ext>
                  </a:extLst>
                </a:gridCol>
                <a:gridCol w="625487">
                  <a:extLst>
                    <a:ext uri="{9D8B030D-6E8A-4147-A177-3AD203B41FA5}">
                      <a16:colId xmlns:a16="http://schemas.microsoft.com/office/drawing/2014/main" val="3845105589"/>
                    </a:ext>
                  </a:extLst>
                </a:gridCol>
                <a:gridCol w="529259">
                  <a:extLst>
                    <a:ext uri="{9D8B030D-6E8A-4147-A177-3AD203B41FA5}">
                      <a16:colId xmlns:a16="http://schemas.microsoft.com/office/drawing/2014/main" val="883327553"/>
                    </a:ext>
                  </a:extLst>
                </a:gridCol>
                <a:gridCol w="529259">
                  <a:extLst>
                    <a:ext uri="{9D8B030D-6E8A-4147-A177-3AD203B41FA5}">
                      <a16:colId xmlns:a16="http://schemas.microsoft.com/office/drawing/2014/main" val="1271152389"/>
                    </a:ext>
                  </a:extLst>
                </a:gridCol>
                <a:gridCol w="529259">
                  <a:extLst>
                    <a:ext uri="{9D8B030D-6E8A-4147-A177-3AD203B41FA5}">
                      <a16:colId xmlns:a16="http://schemas.microsoft.com/office/drawing/2014/main" val="1663158812"/>
                    </a:ext>
                  </a:extLst>
                </a:gridCol>
                <a:gridCol w="625487">
                  <a:extLst>
                    <a:ext uri="{9D8B030D-6E8A-4147-A177-3AD203B41FA5}">
                      <a16:colId xmlns:a16="http://schemas.microsoft.com/office/drawing/2014/main" val="1740300100"/>
                    </a:ext>
                  </a:extLst>
                </a:gridCol>
              </a:tblGrid>
              <a:tr h="18415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1A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2A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3A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4A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5A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6A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 …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439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1401927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LDT1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937918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LDT2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450858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MDV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6531362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8A4D7DC-A2F1-445D-B1D7-1417E63E5973}"/>
              </a:ext>
            </a:extLst>
          </p:cNvPr>
          <p:cNvSpPr txBox="1"/>
          <p:nvPr/>
        </p:nvSpPr>
        <p:spPr>
          <a:xfrm>
            <a:off x="6256727" y="6481420"/>
            <a:ext cx="4337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Source: CARB analysis of MY2018 Vehicles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5A119F-7961-4428-A5DD-B58C000E7044}"/>
              </a:ext>
            </a:extLst>
          </p:cNvPr>
          <p:cNvSpPr txBox="1"/>
          <p:nvPr/>
        </p:nvSpPr>
        <p:spPr>
          <a:xfrm>
            <a:off x="566531" y="6463234"/>
            <a:ext cx="2864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Source: CEC analysis</a:t>
            </a:r>
          </a:p>
        </p:txBody>
      </p:sp>
    </p:spTree>
    <p:extLst>
      <p:ext uri="{BB962C8B-B14F-4D97-AF65-F5344CB8AC3E}">
        <p14:creationId xmlns:p14="http://schemas.microsoft.com/office/powerpoint/2010/main" val="368364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837C2-C923-4254-A9ED-1BE22D4ED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57555"/>
            <a:ext cx="9953978" cy="1038840"/>
          </a:xfrm>
        </p:spPr>
        <p:txBody>
          <a:bodyPr>
            <a:normAutofit fontScale="90000"/>
          </a:bodyPr>
          <a:lstStyle/>
          <a:p>
            <a:r>
              <a:rPr lang="en-US"/>
              <a:t>Tailpipe Emissions: Mapping MD-HD Vehicles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6B322-06A2-4E24-B2F7-55C586568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22" y="1825625"/>
            <a:ext cx="4166091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Based on CEC and EMFAC class definitions </a:t>
            </a:r>
          </a:p>
          <a:p>
            <a:r>
              <a:rPr lang="en-US"/>
              <a:t>CEC classes map to more than one EMFAC class</a:t>
            </a:r>
          </a:p>
          <a:p>
            <a:r>
              <a:rPr lang="en-US"/>
              <a:t>Allocated CEC stock by class, fuel, and vintage according to the percent of stock in each EMFAC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B3277-10B6-4418-93C0-1FAD5B74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A3AF036-707B-464B-947D-04C453784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459833"/>
              </p:ext>
            </p:extLst>
          </p:nvPr>
        </p:nvGraphicFramePr>
        <p:xfrm>
          <a:off x="5901129" y="1822450"/>
          <a:ext cx="5776210" cy="4093210"/>
        </p:xfrm>
        <a:graphic>
          <a:graphicData uri="http://schemas.openxmlformats.org/drawingml/2006/table">
            <a:tbl>
              <a:tblPr firstRow="1">
                <a:tableStyleId>{9D7B26C5-4107-4FEC-AEDC-1716B250A1EF}</a:tableStyleId>
              </a:tblPr>
              <a:tblGrid>
                <a:gridCol w="1798709">
                  <a:extLst>
                    <a:ext uri="{9D8B030D-6E8A-4147-A177-3AD203B41FA5}">
                      <a16:colId xmlns:a16="http://schemas.microsoft.com/office/drawing/2014/main" val="1808541731"/>
                    </a:ext>
                  </a:extLst>
                </a:gridCol>
                <a:gridCol w="3977501">
                  <a:extLst>
                    <a:ext uri="{9D8B030D-6E8A-4147-A177-3AD203B41FA5}">
                      <a16:colId xmlns:a16="http://schemas.microsoft.com/office/drawing/2014/main" val="2561571988"/>
                    </a:ext>
                  </a:extLst>
                </a:gridCol>
              </a:tblGrid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CEC Class</a:t>
                      </a:r>
                      <a:endParaRPr lang="en-US" sz="2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EMFAC Class</a:t>
                      </a:r>
                      <a:endParaRPr lang="en-US" sz="2400" b="1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969537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….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66849526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Ag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29120756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CAIRP small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63586718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instate construction small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9471532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instate small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71717073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OOS small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85042398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Public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79758601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 utility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998000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GVWR6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T6TS</a:t>
                      </a:r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01650057"/>
                  </a:ext>
                </a:extLst>
              </a:tr>
              <a:tr h="33679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….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26636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6691176-C3CC-4072-9265-EE0F5CB07669}"/>
              </a:ext>
            </a:extLst>
          </p:cNvPr>
          <p:cNvSpPr txBox="1"/>
          <p:nvPr/>
        </p:nvSpPr>
        <p:spPr>
          <a:xfrm>
            <a:off x="5901129" y="5915660"/>
            <a:ext cx="2864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1">
                    <a:lumMod val="50000"/>
                  </a:schemeClr>
                </a:solidFill>
              </a:rPr>
              <a:t>Source: CEC analysis</a:t>
            </a:r>
          </a:p>
        </p:txBody>
      </p:sp>
    </p:spTree>
    <p:extLst>
      <p:ext uri="{BB962C8B-B14F-4D97-AF65-F5344CB8AC3E}">
        <p14:creationId xmlns:p14="http://schemas.microsoft.com/office/powerpoint/2010/main" val="233550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00F3B-E2F1-45A6-BDCD-DDE55E0E1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822" y="157555"/>
            <a:ext cx="9953978" cy="1038840"/>
          </a:xfrm>
        </p:spPr>
        <p:txBody>
          <a:bodyPr>
            <a:normAutofit fontScale="90000"/>
          </a:bodyPr>
          <a:lstStyle/>
          <a:p>
            <a:r>
              <a:rPr lang="en-US"/>
              <a:t>Tailpipe Emissions: Trips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12C01-7091-4080-A1D4-2B4CAAFD7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Trips are used to calculate engine start emissions</a:t>
            </a:r>
          </a:p>
          <a:p>
            <a:r>
              <a:rPr lang="en-US"/>
              <a:t>Because CEC VMT differs from EMFAC VMT, it can be inferred that the trips would also differ</a:t>
            </a:r>
          </a:p>
          <a:p>
            <a:r>
              <a:rPr lang="en-US" b="1"/>
              <a:t>LD Vehicles</a:t>
            </a:r>
            <a:r>
              <a:rPr lang="en-US"/>
              <a:t> </a:t>
            </a:r>
          </a:p>
          <a:p>
            <a:pPr lvl="1"/>
            <a:r>
              <a:rPr lang="en-US"/>
              <a:t>Adjusted trips per vehicle by applying a ratio of CEC VMT per vehicle to EMFAC VMT per vehicle</a:t>
            </a:r>
          </a:p>
          <a:p>
            <a:r>
              <a:rPr lang="en-US" b="1"/>
              <a:t>MD-HD</a:t>
            </a:r>
            <a:r>
              <a:rPr lang="en-US"/>
              <a:t> </a:t>
            </a:r>
            <a:r>
              <a:rPr lang="en-US" b="1"/>
              <a:t>Vehicles</a:t>
            </a:r>
            <a:endParaRPr lang="en-US"/>
          </a:p>
          <a:p>
            <a:pPr lvl="1"/>
            <a:r>
              <a:rPr lang="en-US"/>
              <a:t>For 2020 we are adjusting trips similar to LDVs</a:t>
            </a:r>
          </a:p>
          <a:p>
            <a:pPr lvl="1"/>
            <a:r>
              <a:rPr lang="en-US"/>
              <a:t>For 2021, EMFAC may use CA-VIUS for VMT which is consistent with the CEC MD-HD models. Therefore, VMT per vehicle will align and the adjustment will no longer be required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6B6BD8-6236-40EE-9140-07837E181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92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6E819-83F1-41FB-8953-DD8B0FF5A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813" y="1253331"/>
            <a:ext cx="995397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/>
              <a:t>Mid-Case 2030  Average Grid Emission Intensity Factors</a:t>
            </a:r>
          </a:p>
          <a:p>
            <a:pPr marL="457200" lvl="1" indent="0">
              <a:buNone/>
            </a:pPr>
            <a:r>
              <a:rPr lang="en-US"/>
              <a:t> (Metric Tons CO</a:t>
            </a:r>
            <a:r>
              <a:rPr lang="en-US" baseline="-25000"/>
              <a:t>2</a:t>
            </a:r>
            <a:r>
              <a:rPr lang="en-US"/>
              <a:t>/ MWh)</a:t>
            </a:r>
            <a:endParaRPr lang="en-US">
              <a:cs typeface="Arial"/>
            </a:endParaRPr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A8B922-915E-4FFC-ABBD-9843ED42A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C4985-ACD0-2B4C-8981-36243250F268}" type="slidenum">
              <a:rPr lang="en-US" smtClean="0"/>
              <a:t>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668A2A-6CCB-4442-AF09-18F3AE847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813" y="117991"/>
            <a:ext cx="10836843" cy="1038840"/>
          </a:xfrm>
        </p:spPr>
        <p:txBody>
          <a:bodyPr>
            <a:normAutofit fontScale="90000"/>
          </a:bodyPr>
          <a:lstStyle/>
          <a:p>
            <a:r>
              <a:rPr lang="en-US"/>
              <a:t>Grid Emissions</a:t>
            </a:r>
            <a:br>
              <a:rPr lang="en-US"/>
            </a:br>
            <a:r>
              <a:rPr lang="en-US"/>
              <a:t>(from Charging PEVs)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A8CF50-7E3E-4EF1-984A-CD7B71F45467}"/>
              </a:ext>
            </a:extLst>
          </p:cNvPr>
          <p:cNvSpPr txBox="1"/>
          <p:nvPr/>
        </p:nvSpPr>
        <p:spPr>
          <a:xfrm>
            <a:off x="577286" y="5804875"/>
            <a:ext cx="6777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accent1">
                    <a:lumMod val="50000"/>
                  </a:schemeClr>
                </a:solidFill>
              </a:rPr>
              <a:t>Source:</a:t>
            </a:r>
            <a:r>
              <a:rPr lang="en-US" sz="2400">
                <a:solidFill>
                  <a:schemeClr val="accent1">
                    <a:lumMod val="50000"/>
                  </a:schemeClr>
                </a:solidFill>
              </a:rPr>
              <a:t> CEC Supply Analysis Office</a:t>
            </a:r>
          </a:p>
        </p:txBody>
      </p:sp>
      <p:graphicFrame>
        <p:nvGraphicFramePr>
          <p:cNvPr id="9" name="Table 8" descr="chart of grid emission intensity factors for CO2 per MWh">
            <a:extLst>
              <a:ext uri="{FF2B5EF4-FFF2-40B4-BE49-F238E27FC236}">
                <a16:creationId xmlns:a16="http://schemas.microsoft.com/office/drawing/2014/main" id="{0FAA333F-A038-4EDB-98BC-741E347C0D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044980"/>
              </p:ext>
            </p:extLst>
          </p:nvPr>
        </p:nvGraphicFramePr>
        <p:xfrm>
          <a:off x="1293807" y="2552308"/>
          <a:ext cx="10006975" cy="3052361"/>
        </p:xfrm>
        <a:graphic>
          <a:graphicData uri="http://schemas.openxmlformats.org/drawingml/2006/table">
            <a:tbl>
              <a:tblPr firstRow="1"/>
              <a:tblGrid>
                <a:gridCol w="400279">
                  <a:extLst>
                    <a:ext uri="{9D8B030D-6E8A-4147-A177-3AD203B41FA5}">
                      <a16:colId xmlns:a16="http://schemas.microsoft.com/office/drawing/2014/main" val="522078429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3601349023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10670846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718979004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659412730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553970323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198586509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3293210397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769598048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258022895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746420590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4010679773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808530036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409091538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4273697380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4243940466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94927462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2113127048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450746354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78762059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50843493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3719441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3392349284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802873219"/>
                    </a:ext>
                  </a:extLst>
                </a:gridCol>
                <a:gridCol w="400279">
                  <a:extLst>
                    <a:ext uri="{9D8B030D-6E8A-4147-A177-3AD203B41FA5}">
                      <a16:colId xmlns:a16="http://schemas.microsoft.com/office/drawing/2014/main" val="1729645415"/>
                    </a:ext>
                  </a:extLst>
                </a:gridCol>
              </a:tblGrid>
              <a:tr h="234797">
                <a:tc>
                  <a:txBody>
                    <a:bodyPr/>
                    <a:lstStyle/>
                    <a:p>
                      <a:pPr algn="ctr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002683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C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B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B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2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2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1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9742393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2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E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C5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1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C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9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392308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B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2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7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47055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4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1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9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8C4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3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7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C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29241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CA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9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4786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4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C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C0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BF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3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35886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2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8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4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0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1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A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851760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5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F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3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C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2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4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E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7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C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D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745444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7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B6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1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9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3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D7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58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9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291596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9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7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8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F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6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8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0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8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8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3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C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625005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7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57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F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F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E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A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8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07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D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312591"/>
                  </a:ext>
                </a:extLst>
              </a:tr>
              <a:tr h="234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E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6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1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0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0.213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C6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D7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0.136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5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0.075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17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0.078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5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0.167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17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3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0.159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B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0.163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0.171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C7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0.180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27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0.193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0.202</a:t>
                      </a:r>
                    </a:p>
                  </a:txBody>
                  <a:tcPr marL="8866" marR="8866" marT="886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385183"/>
                  </a:ext>
                </a:extLst>
              </a:tr>
            </a:tbl>
          </a:graphicData>
        </a:graphic>
      </p:graphicFrame>
      <p:sp>
        <p:nvSpPr>
          <p:cNvPr id="11" name="Arrow: Right 10" descr="chart of grid emission intensity factors for CO2 per MWh">
            <a:extLst>
              <a:ext uri="{FF2B5EF4-FFF2-40B4-BE49-F238E27FC236}">
                <a16:creationId xmlns:a16="http://schemas.microsoft.com/office/drawing/2014/main" id="{81557545-CCB0-454D-9245-1A6E5801E8EE}"/>
              </a:ext>
            </a:extLst>
          </p:cNvPr>
          <p:cNvSpPr/>
          <p:nvPr/>
        </p:nvSpPr>
        <p:spPr>
          <a:xfrm>
            <a:off x="1293798" y="1994643"/>
            <a:ext cx="2243881" cy="50966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HOURS</a:t>
            </a:r>
          </a:p>
        </p:txBody>
      </p:sp>
      <p:sp>
        <p:nvSpPr>
          <p:cNvPr id="13" name="Arrow: Right 12" descr="chart of grid emission intensity factors for CO2 per MWh">
            <a:extLst>
              <a:ext uri="{FF2B5EF4-FFF2-40B4-BE49-F238E27FC236}">
                <a16:creationId xmlns:a16="http://schemas.microsoft.com/office/drawing/2014/main" id="{8294EF90-1322-4B52-B84A-0215CE5A9B92}"/>
              </a:ext>
            </a:extLst>
          </p:cNvPr>
          <p:cNvSpPr/>
          <p:nvPr/>
        </p:nvSpPr>
        <p:spPr>
          <a:xfrm rot="5400000">
            <a:off x="-42360" y="3352292"/>
            <a:ext cx="2109633" cy="509665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Month</a:t>
            </a:r>
            <a:endParaRPr lang="en-US" sz="1600" b="1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5558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58D043-2EAA-4E58-8799-D578D65C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9A1A5-4186-AE45-B489-8F93D826EB49}" type="slidenum">
              <a:rPr lang="en-US" smtClean="0"/>
              <a:t>9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A33BFDC-3D47-45DA-9FA0-1B0D5242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AFE4-C345-4763-A8E1-64DB361EE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9822" y="1710606"/>
            <a:ext cx="9953978" cy="4351338"/>
          </a:xfrm>
        </p:spPr>
        <p:txBody>
          <a:bodyPr/>
          <a:lstStyle/>
          <a:p>
            <a:r>
              <a:rPr lang="en-US"/>
              <a:t>Which GHG and criteria pollutants should we quantify?</a:t>
            </a:r>
          </a:p>
          <a:p>
            <a:pPr lvl="1"/>
            <a:r>
              <a:rPr lang="en-US"/>
              <a:t>Should we calculate CO</a:t>
            </a:r>
            <a:r>
              <a:rPr lang="en-US" baseline="-25000"/>
              <a:t>2</a:t>
            </a:r>
            <a:r>
              <a:rPr lang="en-US"/>
              <a:t> emissions? Or CO</a:t>
            </a:r>
            <a:r>
              <a:rPr lang="en-US" baseline="-25000"/>
              <a:t>2</a:t>
            </a:r>
            <a:r>
              <a:rPr lang="en-US"/>
              <a:t>e emissions (which include CH</a:t>
            </a:r>
            <a:r>
              <a:rPr lang="en-US" baseline="-25000"/>
              <a:t>4</a:t>
            </a:r>
            <a:r>
              <a:rPr lang="en-US"/>
              <a:t> and N</a:t>
            </a:r>
            <a:r>
              <a:rPr lang="en-US" baseline="-25000"/>
              <a:t>2</a:t>
            </a:r>
            <a:r>
              <a:rPr lang="en-US"/>
              <a:t>O)? </a:t>
            </a:r>
          </a:p>
          <a:p>
            <a:pPr lvl="2"/>
            <a:r>
              <a:rPr lang="en-US"/>
              <a:t>Note that grid emissions only account for CO</a:t>
            </a:r>
            <a:r>
              <a:rPr lang="en-US" baseline="-25000"/>
              <a:t>2</a:t>
            </a:r>
          </a:p>
          <a:p>
            <a:pPr lvl="1"/>
            <a:r>
              <a:rPr lang="en-US"/>
              <a:t>Is it useful to know the annual NO</a:t>
            </a:r>
            <a:r>
              <a:rPr lang="en-US" baseline="-25000"/>
              <a:t>x</a:t>
            </a:r>
            <a:r>
              <a:rPr lang="en-US"/>
              <a:t> or other criteria pollutant emissions associated with the forecast? </a:t>
            </a:r>
          </a:p>
        </p:txBody>
      </p:sp>
    </p:spTree>
    <p:extLst>
      <p:ext uri="{BB962C8B-B14F-4D97-AF65-F5344CB8AC3E}">
        <p14:creationId xmlns:p14="http://schemas.microsoft.com/office/powerpoint/2010/main" val="109686705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/Sect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63AC6BA-222D-6A42-A86E-42D4213EA914}"/>
    </a:ext>
  </a:extLst>
</a:theme>
</file>

<file path=ppt/theme/theme2.xml><?xml version="1.0" encoding="utf-8"?>
<a:theme xmlns:a="http://schemas.openxmlformats.org/drawingml/2006/main" name="Conten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3BF250F5-90E0-1742-AE67-252F8E9F95CF}"/>
    </a:ext>
  </a:extLst>
</a:theme>
</file>

<file path=ppt/theme/theme3.xml><?xml version="1.0" encoding="utf-8"?>
<a:theme xmlns:a="http://schemas.openxmlformats.org/drawingml/2006/main" name="Content: blank backgroun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AF470B7-4331-9747-8595-3EF89398B172}"/>
    </a:ext>
  </a:extLst>
</a:theme>
</file>

<file path=ppt/theme/theme4.xml><?xml version="1.0" encoding="utf-8"?>
<a:theme xmlns:a="http://schemas.openxmlformats.org/drawingml/2006/main" name="Blank: Black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D4AADE59-C35C-A140-B257-2E4365C638F0}"/>
    </a:ext>
  </a:extLst>
</a:theme>
</file>

<file path=ppt/theme/theme5.xml><?xml version="1.0" encoding="utf-8"?>
<a:theme xmlns:a="http://schemas.openxmlformats.org/drawingml/2006/main" name="Blank: Whit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471DC0-FD0D-2A4C-9BB3-08E53AAB98E1}" vid="{87E2F548-F85F-094D-8DDA-3AF7BD174F24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8" ma:contentTypeDescription="Create a new document." ma:contentTypeScope="" ma:versionID="52785a37fc569c836c1a528809f7cb5a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7357a25ba7f2e86396aac6a8220fd43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3AB7F3-5892-4DE0-83A8-99D07E38A8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CFF1B4-F5BB-41F0-BA90-F946F9345B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38C1E74-1EC9-461A-B775-6212CA28A26C}">
  <ds:schemaRefs>
    <ds:schemaRef ds:uri="http://purl.org/dc/terms/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CEC_Official_PowerPoint_Template_2020 (1)</Template>
  <TotalTime>0</TotalTime>
  <Words>1090</Words>
  <Application>Microsoft Office PowerPoint</Application>
  <PresentationFormat>Widescreen</PresentationFormat>
  <Paragraphs>510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Title/Section</vt:lpstr>
      <vt:lpstr>Content</vt:lpstr>
      <vt:lpstr>Content: blank background</vt:lpstr>
      <vt:lpstr>Blank: Black</vt:lpstr>
      <vt:lpstr>Blank: White</vt:lpstr>
      <vt:lpstr>Demand Analysis Working Group  Tailpipe and Grid Emissions Calculations</vt:lpstr>
      <vt:lpstr>Background</vt:lpstr>
      <vt:lpstr>Overview of Methodology</vt:lpstr>
      <vt:lpstr>Tailpipe Emissions</vt:lpstr>
      <vt:lpstr>Tailpipe Emissions: Mapping LDVs</vt:lpstr>
      <vt:lpstr>Tailpipe Emissions: Mapping MD-HD Vehicles</vt:lpstr>
      <vt:lpstr>Tailpipe Emissions: Trips Adjustment</vt:lpstr>
      <vt:lpstr>Grid Emissions (from Charging PEVs)</vt:lpstr>
      <vt:lpstr>Discussion Questions</vt:lpstr>
      <vt:lpstr>Closing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Energy Commission</dc:title>
  <dc:creator>Buckley, Lindsay@Energy</dc:creator>
  <cp:lastModifiedBy>Javanbakht, Heidi@Energy</cp:lastModifiedBy>
  <cp:revision>1</cp:revision>
  <cp:lastPrinted>2019-12-11T23:19:58Z</cp:lastPrinted>
  <dcterms:created xsi:type="dcterms:W3CDTF">2020-03-06T19:07:21Z</dcterms:created>
  <dcterms:modified xsi:type="dcterms:W3CDTF">2020-07-22T01:24:25Z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</Properties>
</file>