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DB3"/>
    <a:srgbClr val="CD4A47"/>
    <a:srgbClr val="82CA9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CD27AC-DC2A-4265-A4B9-4CE0C84B042B}" v="91" dt="2020-11-19T01:23:32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8" autoAdjust="0"/>
    <p:restoredTop sz="86388" autoAdjust="0"/>
  </p:normalViewPr>
  <p:slideViewPr>
    <p:cSldViewPr snapToGrid="0">
      <p:cViewPr varScale="1">
        <p:scale>
          <a:sx n="84" d="100"/>
          <a:sy n="84" d="100"/>
        </p:scale>
        <p:origin x="114" y="11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vanbakht, Heidi@Energy" userId="ad09330e-7c38-4997-818f-7e170c514e27" providerId="ADAL" clId="{88CD27AC-DC2A-4265-A4B9-4CE0C84B042B}"/>
    <pc:docChg chg="modSld">
      <pc:chgData name="Javanbakht, Heidi@Energy" userId="ad09330e-7c38-4997-818f-7e170c514e27" providerId="ADAL" clId="{88CD27AC-DC2A-4265-A4B9-4CE0C84B042B}" dt="2020-11-19T01:23:32.400" v="287" actId="1076"/>
      <pc:docMkLst>
        <pc:docMk/>
      </pc:docMkLst>
      <pc:sldChg chg="addSp delSp modSp">
        <pc:chgData name="Javanbakht, Heidi@Energy" userId="ad09330e-7c38-4997-818f-7e170c514e27" providerId="ADAL" clId="{88CD27AC-DC2A-4265-A4B9-4CE0C84B042B}" dt="2020-11-19T01:23:32.400" v="287" actId="1076"/>
        <pc:sldMkLst>
          <pc:docMk/>
          <pc:sldMk cId="54089184" sldId="256"/>
        </pc:sldMkLst>
        <pc:spChg chg="add del mod">
          <ac:chgData name="Javanbakht, Heidi@Energy" userId="ad09330e-7c38-4997-818f-7e170c514e27" providerId="ADAL" clId="{88CD27AC-DC2A-4265-A4B9-4CE0C84B042B}" dt="2020-11-19T01:21:53.894" v="218" actId="478"/>
          <ac:spMkLst>
            <pc:docMk/>
            <pc:sldMk cId="54089184" sldId="256"/>
            <ac:spMk id="2" creationId="{8988A3AB-0584-4167-99D1-B95FC02A2D45}"/>
          </ac:spMkLst>
        </pc:spChg>
        <pc:spChg chg="add mod">
          <ac:chgData name="Javanbakht, Heidi@Energy" userId="ad09330e-7c38-4997-818f-7e170c514e27" providerId="ADAL" clId="{88CD27AC-DC2A-4265-A4B9-4CE0C84B042B}" dt="2020-11-19T01:23:32.400" v="287" actId="1076"/>
          <ac:spMkLst>
            <pc:docMk/>
            <pc:sldMk cId="54089184" sldId="256"/>
            <ac:spMk id="4" creationId="{FD598748-9D2C-41A5-BB44-67A8797392E6}"/>
          </ac:spMkLst>
        </pc:spChg>
        <pc:picChg chg="mod">
          <ac:chgData name="Javanbakht, Heidi@Energy" userId="ad09330e-7c38-4997-818f-7e170c514e27" providerId="ADAL" clId="{88CD27AC-DC2A-4265-A4B9-4CE0C84B042B}" dt="2020-11-19T01:20:40.691" v="193" actId="962"/>
          <ac:picMkLst>
            <pc:docMk/>
            <pc:sldMk cId="54089184" sldId="256"/>
            <ac:picMk id="3" creationId="{18F6AB8F-5878-4007-9DD7-FB53FFD4807A}"/>
          </ac:picMkLst>
        </pc:picChg>
      </pc:sldChg>
      <pc:sldChg chg="modSp">
        <pc:chgData name="Javanbakht, Heidi@Energy" userId="ad09330e-7c38-4997-818f-7e170c514e27" providerId="ADAL" clId="{88CD27AC-DC2A-4265-A4B9-4CE0C84B042B}" dt="2020-11-19T01:21:03.973" v="197"/>
        <pc:sldMkLst>
          <pc:docMk/>
          <pc:sldMk cId="1286762936" sldId="258"/>
        </pc:sldMkLst>
        <pc:spChg chg="mod">
          <ac:chgData name="Javanbakht, Heidi@Energy" userId="ad09330e-7c38-4997-818f-7e170c514e27" providerId="ADAL" clId="{88CD27AC-DC2A-4265-A4B9-4CE0C84B042B}" dt="2020-11-19T01:21:03.973" v="197"/>
          <ac:spMkLst>
            <pc:docMk/>
            <pc:sldMk cId="1286762936" sldId="258"/>
            <ac:spMk id="3" creationId="{32B30907-0EEA-4F94-89F4-C79F6AEB89D1}"/>
          </ac:spMkLst>
        </pc:spChg>
        <pc:picChg chg="mod">
          <ac:chgData name="Javanbakht, Heidi@Energy" userId="ad09330e-7c38-4997-818f-7e170c514e27" providerId="ADAL" clId="{88CD27AC-DC2A-4265-A4B9-4CE0C84B042B}" dt="2020-11-19T01:20:51.959" v="195" actId="962"/>
          <ac:picMkLst>
            <pc:docMk/>
            <pc:sldMk cId="1286762936" sldId="258"/>
            <ac:picMk id="2" creationId="{EAD4FE0C-0988-4313-84D7-95B1D49FDE16}"/>
          </ac:picMkLst>
        </pc:picChg>
        <pc:cxnChg chg="mod">
          <ac:chgData name="Javanbakht, Heidi@Energy" userId="ad09330e-7c38-4997-818f-7e170c514e27" providerId="ADAL" clId="{88CD27AC-DC2A-4265-A4B9-4CE0C84B042B}" dt="2020-11-19T01:20:47.568" v="194" actId="962"/>
          <ac:cxnSpMkLst>
            <pc:docMk/>
            <pc:sldMk cId="1286762936" sldId="258"/>
            <ac:cxnSpMk id="5" creationId="{BE140458-94A5-42C4-BFD0-241D002058B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979EC-C6A5-48BE-A24C-67DE4EF0888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4A738-F2D3-4279-8DF4-795AB2E2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6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E4A738-F2D3-4279-8DF4-795AB2E237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8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E4A738-F2D3-4279-8DF4-795AB2E237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0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E3C2-F7CE-4548-9C59-365B6446B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8709CC-C871-4B87-A1B7-1114094A5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95EAE-FA6A-4A7E-B85B-05A20CB9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F21B7-D298-47F0-B083-18F496E5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06607-11EE-4ABB-9527-0FE55A36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C5099-20F5-4E5B-B044-8435D8A1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7B1A8-D239-4F6A-A34F-4A4AC0DEA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A4B9C-E791-4AE8-A1B7-3C171DBD1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62062-2802-43C2-8CF2-7B25CEC82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AD41F-FA7F-4788-90BD-AAFAEB46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DDF6E1-35C9-4DE5-8C0F-2B36E7FF46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52CDDD-DC96-4F9D-9C82-5E82A5BFB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B53EF-196E-4AA9-9B1C-EF2AF1D6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D85B1-560C-4173-B5A2-1CBEEDA8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3083C-A80A-4FDA-8765-83DDCD85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2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2CA6-6D4B-4DBA-AEFA-3F31EDD1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C5DD4-02BC-4E79-8D5F-81E76420B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2356F-C720-48BA-9E63-A8969EF9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A552F-EB43-4001-9F3B-1C54129D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21A2C-855E-45F2-AFA6-391F6E6D9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9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24D39-A004-4893-BC30-1C83FC9F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B4A8F-459D-41A5-9426-71423F24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0A0E7-ECC2-48AE-8268-E284E6252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E3835-D14A-4D42-851B-DD62655B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121F-1538-4429-80E8-EE5860FC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DDC22-135C-43DA-B021-7B7465937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43490-6557-49CA-9FAC-90AA69512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E9B7D-8A4B-4A69-9AF9-9EF4EBD55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D40CC-36E8-431A-A6A6-7BFFCB37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BB2A7-6149-4A4B-AE89-19D4611C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37FA4-BACA-479D-A58F-672EAB93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0419-2414-4D7A-8AF7-18B06B919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7D815-8112-442C-A143-AE7DF9970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0DA61-812A-4064-8580-E3D9957E0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0055D0-D4DB-4C35-ADE1-2CDD52002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5469B0-184F-486D-96A1-00E0A8CA9A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45F0CF-D01F-4D79-A2B9-135C58824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31D8D2-66E0-42C3-8FFC-39A29325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168097-9561-47D2-B580-F9220A06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0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F7614-7A3F-4DEC-B73B-BD3EA4585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C815E5-D289-4D92-A288-2E0A69B4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E68A3D-102D-4A56-96AE-0E17C8DD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E5579-04BB-4246-80BE-38AD958EE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1BD19-F608-4C24-9D54-221B971B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B3D13-5F45-45AF-9AFE-3179B1371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FC3B5-06EA-41C2-8F81-1A186668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5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DA86-3F5D-4B7B-9DAF-2B0D3912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A6139-F702-43DD-ADF7-3528FFC64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A88AA-DD86-4BE2-997C-B4D54FA27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BA923-F6BA-404B-88A6-D07C4FC14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38D84-B871-4272-84E3-FFE467867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13453-2928-4FAE-833B-2693488A1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0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157D-43A0-41EC-9329-872732BA1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9E861D-35E7-434E-BE9E-02771F7EF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99D2A-5BB3-42AD-9FF1-D0E8028E1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9D913-C249-470E-8D9E-845892D5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B3F09-433C-440A-9373-D8B642C0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39588-848C-4021-9D74-7B2DAEDE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6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0F0972-7993-4E1E-83C6-FF1DACBFD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62E9B-6B0A-4D27-B1CC-41D2D99D8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86C1E-493E-495D-8548-F22BC14D3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3F682-289E-462A-864C-E692204D22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7B2C0-6D37-4147-ADDF-210DF2F2A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E823-2B82-4FF4-9B45-EF9DC74F8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64310-2553-468F-9899-9C813AF2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D4FE0C-0988-4313-84D7-95B1D49FD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2B30907-0EEA-4F94-89F4-C79F6AEB89D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33450" y="894093"/>
            <a:ext cx="7772400" cy="14700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Dashboard for 2020 IEPR Update Results for Light Duty PEVs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1A5DDEA-2987-4852-89D3-9083A47A0870}"/>
              </a:ext>
            </a:extLst>
          </p:cNvPr>
          <p:cNvSpPr txBox="1">
            <a:spLocks/>
          </p:cNvSpPr>
          <p:nvPr/>
        </p:nvSpPr>
        <p:spPr>
          <a:xfrm>
            <a:off x="2215736" y="5354968"/>
            <a:ext cx="6400800" cy="1145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l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Liz Pham</a:t>
            </a:r>
          </a:p>
          <a:p>
            <a:pPr algn="l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California Energy Commission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140458-94A5-42C4-BFD0-241D00205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913040" y="2256312"/>
            <a:ext cx="10365921" cy="0"/>
          </a:xfrm>
          <a:prstGeom prst="line">
            <a:avLst/>
          </a:prstGeom>
          <a:ln w="95250" cap="rnd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76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598748-9D2C-41A5-BB44-67A8797392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199" y="-1463675"/>
            <a:ext cx="10515600" cy="1325563"/>
          </a:xfrm>
        </p:spPr>
        <p:txBody>
          <a:bodyPr/>
          <a:lstStyle/>
          <a:p>
            <a:r>
              <a:rPr lang="en-US" dirty="0"/>
              <a:t>Screenshot</a:t>
            </a:r>
            <a:r>
              <a:rPr lang="en-US" baseline="0" dirty="0"/>
              <a:t> of Light Duty PEV Dashboard</a:t>
            </a:r>
            <a:endParaRPr lang="en-US" dirty="0"/>
          </a:p>
        </p:txBody>
      </p:sp>
      <p:pic>
        <p:nvPicPr>
          <p:cNvPr id="3" name="Picture 2" descr="screenshot of the Tableau tool for light duty plug-in electric vehicle forecast results">
            <a:extLst>
              <a:ext uri="{FF2B5EF4-FFF2-40B4-BE49-F238E27FC236}">
                <a16:creationId xmlns:a16="http://schemas.microsoft.com/office/drawing/2014/main" id="{18F6AB8F-5878-4007-9DD7-FB53FFD48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49" y="0"/>
            <a:ext cx="79675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8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785685f2-c2e1-4352-89aa-3faca8eaba52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9" ma:contentTypeDescription="Create a new document." ma:contentTypeScope="" ma:versionID="10fd741d898bda0bbbeb1e3bb7595f53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ca2cbab379b0821520e950f391c4a431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y" ma:index="16" nillable="true" ma:displayName="Category" ma:format="Dropdown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LDV"/>
                        <xsd:enumeration value="AVIATION"/>
                        <xsd:enumeration value="MD-HD"/>
                        <xsd:enumeration value="FUEL"/>
                        <xsd:enumeration value="AUTONOMOUS"/>
                        <xsd:enumeration value="BATTER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526F27-53AF-4A2E-9B84-19C6EFC401ED}">
  <ds:schemaRefs>
    <ds:schemaRef ds:uri="http://purl.org/dc/dcmitype/"/>
    <ds:schemaRef ds:uri="http://schemas.microsoft.com/office/infopath/2007/PartnerControls"/>
    <ds:schemaRef ds:uri="5067c814-4b34-462c-a21d-c185ff6548d2"/>
    <ds:schemaRef ds:uri="http://purl.org/dc/terms/"/>
    <ds:schemaRef ds:uri="http://www.w3.org/XML/1998/namespace"/>
    <ds:schemaRef ds:uri="785685f2-c2e1-4352-89aa-3faca8eaba52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1418BBE-1FA5-4997-A210-3F491DBA28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DAFB8F-D69B-447F-BFE8-6929026A34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Widescreen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Dashboard for 2020 IEPR Update Results for Light Duty PEVs</vt:lpstr>
      <vt:lpstr>Screenshot of Light Duty PEV Dashboard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Pham, Elizabeth@Energy</dc:creator>
  <cp:lastModifiedBy>Au-Yeung, Carmen@Energy</cp:lastModifiedBy>
  <cp:revision>2</cp:revision>
  <dcterms:created xsi:type="dcterms:W3CDTF">2020-11-19T01:06:35Z</dcterms:created>
  <dcterms:modified xsi:type="dcterms:W3CDTF">2020-11-19T19:45:08Z</dcterms:modified>
</cp:coreProperties>
</file>