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58" r:id="rId5"/>
    <p:sldId id="256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96DB3"/>
    <a:srgbClr val="CD4A47"/>
    <a:srgbClr val="82CA9C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CD27AC-DC2A-4265-A4B9-4CE0C84B042B}" v="91" dt="2020-11-19T01:23:32.4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8" autoAdjust="0"/>
    <p:restoredTop sz="86388" autoAdjust="0"/>
  </p:normalViewPr>
  <p:slideViewPr>
    <p:cSldViewPr snapToGrid="0">
      <p:cViewPr varScale="1">
        <p:scale>
          <a:sx n="84" d="100"/>
          <a:sy n="84" d="100"/>
        </p:scale>
        <p:origin x="114" y="110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vanbakht, Heidi@Energy" userId="ad09330e-7c38-4997-818f-7e170c514e27" providerId="ADAL" clId="{88CD27AC-DC2A-4265-A4B9-4CE0C84B042B}"/>
    <pc:docChg chg="modSld">
      <pc:chgData name="Javanbakht, Heidi@Energy" userId="ad09330e-7c38-4997-818f-7e170c514e27" providerId="ADAL" clId="{88CD27AC-DC2A-4265-A4B9-4CE0C84B042B}" dt="2020-11-19T01:23:32.400" v="287" actId="1076"/>
      <pc:docMkLst>
        <pc:docMk/>
      </pc:docMkLst>
      <pc:sldChg chg="addSp delSp modSp">
        <pc:chgData name="Javanbakht, Heidi@Energy" userId="ad09330e-7c38-4997-818f-7e170c514e27" providerId="ADAL" clId="{88CD27AC-DC2A-4265-A4B9-4CE0C84B042B}" dt="2020-11-19T01:23:32.400" v="287" actId="1076"/>
        <pc:sldMkLst>
          <pc:docMk/>
          <pc:sldMk cId="54089184" sldId="256"/>
        </pc:sldMkLst>
        <pc:spChg chg="add del mod">
          <ac:chgData name="Javanbakht, Heidi@Energy" userId="ad09330e-7c38-4997-818f-7e170c514e27" providerId="ADAL" clId="{88CD27AC-DC2A-4265-A4B9-4CE0C84B042B}" dt="2020-11-19T01:21:53.894" v="218" actId="478"/>
          <ac:spMkLst>
            <pc:docMk/>
            <pc:sldMk cId="54089184" sldId="256"/>
            <ac:spMk id="2" creationId="{8988A3AB-0584-4167-99D1-B95FC02A2D45}"/>
          </ac:spMkLst>
        </pc:spChg>
        <pc:spChg chg="add mod">
          <ac:chgData name="Javanbakht, Heidi@Energy" userId="ad09330e-7c38-4997-818f-7e170c514e27" providerId="ADAL" clId="{88CD27AC-DC2A-4265-A4B9-4CE0C84B042B}" dt="2020-11-19T01:23:32.400" v="287" actId="1076"/>
          <ac:spMkLst>
            <pc:docMk/>
            <pc:sldMk cId="54089184" sldId="256"/>
            <ac:spMk id="4" creationId="{FD598748-9D2C-41A5-BB44-67A8797392E6}"/>
          </ac:spMkLst>
        </pc:spChg>
        <pc:picChg chg="mod">
          <ac:chgData name="Javanbakht, Heidi@Energy" userId="ad09330e-7c38-4997-818f-7e170c514e27" providerId="ADAL" clId="{88CD27AC-DC2A-4265-A4B9-4CE0C84B042B}" dt="2020-11-19T01:20:40.691" v="193" actId="962"/>
          <ac:picMkLst>
            <pc:docMk/>
            <pc:sldMk cId="54089184" sldId="256"/>
            <ac:picMk id="3" creationId="{18F6AB8F-5878-4007-9DD7-FB53FFD4807A}"/>
          </ac:picMkLst>
        </pc:picChg>
      </pc:sldChg>
      <pc:sldChg chg="modSp">
        <pc:chgData name="Javanbakht, Heidi@Energy" userId="ad09330e-7c38-4997-818f-7e170c514e27" providerId="ADAL" clId="{88CD27AC-DC2A-4265-A4B9-4CE0C84B042B}" dt="2020-11-19T01:21:03.973" v="197"/>
        <pc:sldMkLst>
          <pc:docMk/>
          <pc:sldMk cId="1286762936" sldId="258"/>
        </pc:sldMkLst>
        <pc:spChg chg="mod">
          <ac:chgData name="Javanbakht, Heidi@Energy" userId="ad09330e-7c38-4997-818f-7e170c514e27" providerId="ADAL" clId="{88CD27AC-DC2A-4265-A4B9-4CE0C84B042B}" dt="2020-11-19T01:21:03.973" v="197"/>
          <ac:spMkLst>
            <pc:docMk/>
            <pc:sldMk cId="1286762936" sldId="258"/>
            <ac:spMk id="3" creationId="{32B30907-0EEA-4F94-89F4-C79F6AEB89D1}"/>
          </ac:spMkLst>
        </pc:spChg>
        <pc:picChg chg="mod">
          <ac:chgData name="Javanbakht, Heidi@Energy" userId="ad09330e-7c38-4997-818f-7e170c514e27" providerId="ADAL" clId="{88CD27AC-DC2A-4265-A4B9-4CE0C84B042B}" dt="2020-11-19T01:20:51.959" v="195" actId="962"/>
          <ac:picMkLst>
            <pc:docMk/>
            <pc:sldMk cId="1286762936" sldId="258"/>
            <ac:picMk id="2" creationId="{EAD4FE0C-0988-4313-84D7-95B1D49FDE16}"/>
          </ac:picMkLst>
        </pc:picChg>
        <pc:cxnChg chg="mod">
          <ac:chgData name="Javanbakht, Heidi@Energy" userId="ad09330e-7c38-4997-818f-7e170c514e27" providerId="ADAL" clId="{88CD27AC-DC2A-4265-A4B9-4CE0C84B042B}" dt="2020-11-19T01:20:47.568" v="194" actId="962"/>
          <ac:cxnSpMkLst>
            <pc:docMk/>
            <pc:sldMk cId="1286762936" sldId="258"/>
            <ac:cxnSpMk id="5" creationId="{BE140458-94A5-42C4-BFD0-241D002058B6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8979EC-C6A5-48BE-A24C-67DE4EF08888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4A738-F2D3-4279-8DF4-795AB2E237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562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4A738-F2D3-4279-8DF4-795AB2E237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7886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E4A738-F2D3-4279-8DF4-795AB2E237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04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F7E3C2-F7CE-4548-9C59-365B6446B1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8709CC-C871-4B87-A1B7-1114094A52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795EAE-FA6A-4A7E-B85B-05A20CB92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6F21B7-D298-47F0-B083-18F496E53E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06607-11EE-4ABB-9527-0FE55A3608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76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C5099-20F5-4E5B-B044-8435D8A1E6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57B1A8-D239-4F6A-A34F-4A4AC0DEA3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A4B9C-E791-4AE8-A1B7-3C171DBD1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362062-2802-43C2-8CF2-7B25CEC82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7AD41F-FA7F-4788-90BD-AAFAEB463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848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DDF6E1-35C9-4DE5-8C0F-2B36E7FF46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52CDDD-DC96-4F9D-9C82-5E82A5BFB4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9B53EF-196E-4AA9-9B1C-EF2AF1D63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6D85B1-560C-4173-B5A2-1CBEEDA86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73083C-A80A-4FDA-8765-83DDCD857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2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A62CA6-6D4B-4DBA-AEFA-3F31EDD1C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9C5DD4-02BC-4E79-8D5F-81E76420B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D2356F-C720-48BA-9E63-A8969EF9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9A552F-EB43-4001-9F3B-1C54129D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21A2C-855E-45F2-AFA6-391F6E6D9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5906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524D39-A004-4893-BC30-1C83FC9FC8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7B4A8F-459D-41A5-9426-71423F242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0A0E7-ECC2-48AE-8268-E284E6252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0E3835-D14A-4D42-851B-DD62655B1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B121F-1538-4429-80E8-EE5860FC20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029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3DDC22-135C-43DA-B021-7B74659375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443490-6557-49CA-9FAC-90AA69512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6E9B7D-8A4B-4A69-9AF9-9EF4EBD55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D40CC-36E8-431A-A6A6-7BFFCB374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7BB2A7-6149-4A4B-AE89-19D4611C3E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337FA4-BACA-479D-A58F-672EAB932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F40419-2414-4D7A-8AF7-18B06B919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67D815-8112-442C-A143-AE7DF9970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60DA61-812A-4064-8580-E3D9957E0C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0055D0-D4DB-4C35-ADE1-2CDD520026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5469B0-184F-486D-96A1-00E0A8CA9A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445F0CF-D01F-4D79-A2B9-135C588241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31D8D2-66E0-42C3-8FFC-39A29325D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168097-9561-47D2-B580-F9220A06B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5097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EF7614-7A3F-4DEC-B73B-BD3EA4585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C815E5-D289-4D92-A288-2E0A69B4DA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E68A3D-102D-4A56-96AE-0E17C8DD3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BE5579-04BB-4246-80BE-38AD958EED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869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61BD19-F608-4C24-9D54-221B971BA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6B3D13-5F45-45AF-9AFE-3179B1371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2FC3B5-06EA-41C2-8F81-1A1866686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0053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1DA86-3F5D-4B7B-9DAF-2B0D391275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6A6139-F702-43DD-ADF7-3528FFC64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34A88AA-DD86-4BE2-997C-B4D54FA27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8BA923-F6BA-404B-88A6-D07C4FC1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738D84-B871-4272-84E3-FFE467867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13453-2928-4FAE-833B-2693488A1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0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2B157D-43A0-41EC-9329-872732BA1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9E861D-35E7-434E-BE9E-02771F7EFF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499D2A-5BB3-42AD-9FF1-D0E8028E10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59D913-C249-470E-8D9E-845892D5DC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0B3F09-433C-440A-9373-D8B642C0F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639588-848C-4021-9D74-7B2DAEDE16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869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D0F0972-7993-4E1E-83C6-FF1DACBFDA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E62E9B-6B0A-4D27-B1CC-41D2D99D8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686C1E-493E-495D-8548-F22BC14D36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3F682-289E-462A-864C-E692204D220C}" type="datetimeFigureOut">
              <a:rPr lang="en-US" smtClean="0"/>
              <a:t>11/19/2020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7B2C0-6D37-4147-ADDF-210DF2F2A5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0E823-2B82-4FF4-9B45-EF9DC74F899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264310-2553-468F-9899-9C813AF2E0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9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AD4FE0C-0988-4313-84D7-95B1D49FDE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itle 1">
            <a:extLst>
              <a:ext uri="{FF2B5EF4-FFF2-40B4-BE49-F238E27FC236}">
                <a16:creationId xmlns:a16="http://schemas.microsoft.com/office/drawing/2014/main" id="{32B30907-0EEA-4F94-89F4-C79F6AEB89D1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933450" y="894093"/>
            <a:ext cx="7772400" cy="1470025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Dashboard for 2020 IEPR Update Results for Light Duty PEVs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Arial"/>
              <a:ea typeface="+mj-ea"/>
              <a:cs typeface="Arial"/>
            </a:endParaRP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01A5DDEA-2987-4852-89D3-9083A47A0870}"/>
              </a:ext>
            </a:extLst>
          </p:cNvPr>
          <p:cNvSpPr txBox="1">
            <a:spLocks/>
          </p:cNvSpPr>
          <p:nvPr/>
        </p:nvSpPr>
        <p:spPr>
          <a:xfrm>
            <a:off x="2215736" y="5354968"/>
            <a:ext cx="6400800" cy="1145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400" b="1" dirty="0">
              <a:solidFill>
                <a:schemeClr val="accent1">
                  <a:lumMod val="75000"/>
                </a:schemeClr>
              </a:solidFill>
              <a:latin typeface="Arial"/>
              <a:cs typeface="Arial"/>
            </a:endParaRPr>
          </a:p>
          <a:p>
            <a:pPr algn="l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Liz Pham</a:t>
            </a:r>
          </a:p>
          <a:p>
            <a:pPr algn="l"/>
            <a:r>
              <a:rPr lang="en-US" sz="1400" b="1" dirty="0">
                <a:solidFill>
                  <a:schemeClr val="accent1">
                    <a:lumMod val="75000"/>
                  </a:schemeClr>
                </a:solidFill>
                <a:latin typeface="Arial"/>
                <a:cs typeface="Arial"/>
              </a:rPr>
              <a:t>California Energy Commission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E140458-94A5-42C4-BFD0-241D002058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913040" y="2256312"/>
            <a:ext cx="10365921" cy="0"/>
          </a:xfrm>
          <a:prstGeom prst="line">
            <a:avLst/>
          </a:prstGeom>
          <a:ln w="95250" cap="rnd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6762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D598748-9D2C-41A5-BB44-67A8797392E6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8199" y="-1463675"/>
            <a:ext cx="10515600" cy="1325563"/>
          </a:xfrm>
        </p:spPr>
        <p:txBody>
          <a:bodyPr/>
          <a:lstStyle/>
          <a:p>
            <a:r>
              <a:rPr lang="en-US" dirty="0"/>
              <a:t>Screenshot</a:t>
            </a:r>
            <a:r>
              <a:rPr lang="en-US" baseline="0" dirty="0"/>
              <a:t> of Light Duty PEV Dashboard</a:t>
            </a:r>
            <a:endParaRPr lang="en-US" dirty="0"/>
          </a:p>
        </p:txBody>
      </p:sp>
      <p:pic>
        <p:nvPicPr>
          <p:cNvPr id="3" name="Picture 2" descr="screenshot of the Tableau tool for light duty plug-in electric vehicle forecast results">
            <a:extLst>
              <a:ext uri="{FF2B5EF4-FFF2-40B4-BE49-F238E27FC236}">
                <a16:creationId xmlns:a16="http://schemas.microsoft.com/office/drawing/2014/main" id="{18F6AB8F-5878-4007-9DD7-FB53FFD480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12249" y="0"/>
            <a:ext cx="79675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891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785685f2-c2e1-4352-89aa-3faca8eaba52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9" ma:contentTypeDescription="Create a new document." ma:contentTypeScope="" ma:versionID="10fd741d898bda0bbbeb1e3bb7595f53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ca2cbab379b0821520e950f391c4a431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Category" ma:index="16" nillable="true" ma:displayName="Category" ma:format="Dropdown" ma:internalName="Category">
      <xsd:complexType>
        <xsd:complexContent>
          <xsd:extension base="dms:MultiChoiceFillIn">
            <xsd:sequence>
              <xsd:element name="Value" maxOccurs="unbounded" minOccurs="0" nillable="true">
                <xsd:simpleType>
                  <xsd:union memberTypes="dms:Text">
                    <xsd:simpleType>
                      <xsd:restriction base="dms:Choice">
                        <xsd:enumeration value="LDV"/>
                        <xsd:enumeration value="AVIATION"/>
                        <xsd:enumeration value="MD-HD"/>
                        <xsd:enumeration value="FUEL"/>
                        <xsd:enumeration value="AUTONOMOUS"/>
                        <xsd:enumeration value="BATTERY"/>
                      </xsd:restriction>
                    </xsd:simpleType>
                  </xsd:union>
                </xsd:simple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E526F27-53AF-4A2E-9B84-19C6EFC401ED}">
  <ds:schemaRefs>
    <ds:schemaRef ds:uri="http://purl.org/dc/dcmitype/"/>
    <ds:schemaRef ds:uri="http://schemas.microsoft.com/office/infopath/2007/PartnerControls"/>
    <ds:schemaRef ds:uri="5067c814-4b34-462c-a21d-c185ff6548d2"/>
    <ds:schemaRef ds:uri="http://purl.org/dc/terms/"/>
    <ds:schemaRef ds:uri="http://www.w3.org/XML/1998/namespace"/>
    <ds:schemaRef ds:uri="785685f2-c2e1-4352-89aa-3faca8eaba52"/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D1418BBE-1FA5-4997-A210-3F491DBA28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DAFB8F-D69B-447F-BFE8-6929026A347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23</Words>
  <Application>Microsoft Office PowerPoint</Application>
  <PresentationFormat>Widescreen</PresentationFormat>
  <Paragraphs>7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Dashboard for 2020 IEPR Update Results for Light Duty PEVs</vt:lpstr>
      <vt:lpstr>Screenshot of Light Duty PEV Dashboard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Pham, Elizabeth@Energy</dc:creator>
  <cp:lastModifiedBy>Au-Yeung, Carmen@Energy</cp:lastModifiedBy>
  <cp:revision>2</cp:revision>
  <dcterms:created xsi:type="dcterms:W3CDTF">2020-11-19T01:06:35Z</dcterms:created>
  <dcterms:modified xsi:type="dcterms:W3CDTF">2020-11-19T19:45:08Z</dcterms:modified>
</cp:coreProperties>
</file>