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, Jeffrey@Energy" userId="c0a9ffe2-8814-4b3d-9106-57b739d6ad55" providerId="ADAL" clId="{AABCA48C-3E0B-4DB7-B5C9-B19AE249FFB0}"/>
    <pc:docChg chg="custSel modSld">
      <pc:chgData name="Lu, Jeffrey@Energy" userId="c0a9ffe2-8814-4b3d-9106-57b739d6ad55" providerId="ADAL" clId="{AABCA48C-3E0B-4DB7-B5C9-B19AE249FFB0}" dt="2021-05-03T22:45:58.494" v="54" actId="20577"/>
      <pc:docMkLst>
        <pc:docMk/>
      </pc:docMkLst>
      <pc:sldChg chg="modSp mod">
        <pc:chgData name="Lu, Jeffrey@Energy" userId="c0a9ffe2-8814-4b3d-9106-57b739d6ad55" providerId="ADAL" clId="{AABCA48C-3E0B-4DB7-B5C9-B19AE249FFB0}" dt="2021-05-03T22:45:58.494" v="54" actId="20577"/>
        <pc:sldMkLst>
          <pc:docMk/>
          <pc:sldMk cId="4016175072" sldId="261"/>
        </pc:sldMkLst>
        <pc:spChg chg="mod">
          <ac:chgData name="Lu, Jeffrey@Energy" userId="c0a9ffe2-8814-4b3d-9106-57b739d6ad55" providerId="ADAL" clId="{AABCA48C-3E0B-4DB7-B5C9-B19AE249FFB0}" dt="2021-05-03T22:45:58.494" v="54" actId="20577"/>
          <ac:spMkLst>
            <pc:docMk/>
            <pc:sldMk cId="4016175072" sldId="261"/>
            <ac:spMk id="3" creationId="{8D824C0F-7238-4294-8381-0FA044C7E6B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99BD9-5040-4C09-86E8-90601DBD92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3BF3ED-A47C-466F-8AD3-67CB6B94DF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4367B-FFAD-4CB2-A083-AEFA2CA35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CF0-B4DA-429E-9791-71C163EEB1E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99B17-1579-4F7D-9B48-2E79CC809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17128-E745-48EB-9F99-27CDA7F21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9AF1E-C1DB-4E59-BB54-344B5382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98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62377-D3D3-42F2-BD12-A0659DC2C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305A8F-E257-4A7D-99F5-BFD9A255C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54C86-4B2F-4607-95B5-D89D68282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CF0-B4DA-429E-9791-71C163EEB1E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8F16A-7708-46B8-BA73-D8B937E2B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4DE6C-F4A0-4751-978A-EB8EF552C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9AF1E-C1DB-4E59-BB54-344B5382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087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8A0CD2-95F9-41F1-AD00-A8C66E8C6E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E4ACC8-89ED-47FB-8176-A4CA7801E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992D-478A-4147-B75A-8D39C4603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CF0-B4DA-429E-9791-71C163EEB1E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D5E02-FCE5-45E6-96AE-C1CE7C8DC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A2E6C-08C4-4A3D-9C7E-AE9EADD8B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9AF1E-C1DB-4E59-BB54-344B5382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139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85612-7EA6-4C81-B5C0-E799A750D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62479-CD39-49F4-A21E-605544EA0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88330-4C1A-4809-9E82-5FB0D68F4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CF0-B4DA-429E-9791-71C163EEB1E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67F53-839C-40C7-BACD-24B85255F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C7B03-096F-45CF-A832-B2E8132C6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9AF1E-C1DB-4E59-BB54-344B5382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2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F3578-6AC1-4686-B2D9-7452BFD3B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B01A2-C9B1-4F6F-AB6F-064438435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4AAC0-EB97-4DAA-B713-BB8C342E3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CF0-B4DA-429E-9791-71C163EEB1E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184B4-028E-4265-9A76-5ECDE841D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B1B24-3CD0-40BE-A2B9-12213803A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9AF1E-C1DB-4E59-BB54-344B5382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86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7AFE4-9C0A-46A4-832C-3A5794267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DD882-0A7B-4860-9A5D-4CB47362B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B905C0-3FB8-429F-B398-D626DB11A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5AFBFE-E592-456B-93E9-75101A830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CF0-B4DA-429E-9791-71C163EEB1E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C250A0-C82A-4501-A85F-CA2F69229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F5EFC2-8417-4E07-A0CE-DFE7C90CA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9AF1E-C1DB-4E59-BB54-344B5382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46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1ED42-E91E-4FE2-A7C6-876126BD5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32B626-AA2D-4D5E-AB4E-DAAEB240B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A54E85-2FFE-460F-9ED9-6C814C710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4AB70E-C939-4C13-8745-4177F86B54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E7BCD2-F202-40E9-AEB6-2A2983A96A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4223B9-FC82-444E-874B-893183B81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CF0-B4DA-429E-9791-71C163EEB1E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9D5325-3FCD-4ADC-9E8A-BA2C43250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26130B-7461-4717-9AFD-8F4D10507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9AF1E-C1DB-4E59-BB54-344B5382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314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EA4D4-2425-44FB-95A9-7568D64A4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BB4E7A-89D8-459B-8C64-10A72DD38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CF0-B4DA-429E-9791-71C163EEB1E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5DB8DE-C741-4585-B636-1893CD5DF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2F5FE9-DF96-4FE9-A012-5C16775A5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9AF1E-C1DB-4E59-BB54-344B5382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59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4BEED4-F01F-4D74-AF80-EB521F208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CF0-B4DA-429E-9791-71C163EEB1E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21E531-F2D1-45AB-9F08-7EBE8EA63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347930-8F80-4B55-AD9B-66A8E25D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9AF1E-C1DB-4E59-BB54-344B5382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86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34BA2-169D-4705-918C-8A7F32DF1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EEFF4-D5B4-4620-BF10-229FAECB8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A523F8-4B46-457E-B85C-549C7C319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C1488-E95C-4C18-B1D3-42479A69B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CF0-B4DA-429E-9791-71C163EEB1E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BC438D-53B0-45B2-BE81-F26505A87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5B0F0F-3A94-4197-89E2-C25A4B888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9AF1E-C1DB-4E59-BB54-344B5382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7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C2DC5-DD25-4DE1-8A3E-212B3A451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BD5D2C-91C6-481F-B718-B942DB462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C65E53-311A-4847-856D-F4151A276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7B1FE8-8FE4-433E-B061-E662E0285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CF0-B4DA-429E-9791-71C163EEB1E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5824DD-0B10-4E58-AEB3-58CB3DFE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37325A-7017-4B30-AAFE-119856AA2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9AF1E-C1DB-4E59-BB54-344B5382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2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78E605-2A50-4D59-BF01-EEEB57C5A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78077-4A51-40A5-A744-DF6FF000C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300F71-10A9-4697-B635-878176029E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BCCF0-B4DA-429E-9791-71C163EEB1E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F5B96-550B-4BF8-8B8B-041E027579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D9FB1-FC85-45B2-AE8D-C418756576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9AF1E-C1DB-4E59-BB54-344B5382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21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E1D98-9DD7-4D6D-BF70-74304791E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AB 2127 Off-Road Charging Assessment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24C0F-7238-4294-8381-0FA044C7E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4342"/>
            <a:ext cx="10515600" cy="486892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Calibri"/>
              </a:rPr>
              <a:t>Assessment to include:</a:t>
            </a:r>
          </a:p>
          <a:p>
            <a:pPr lvl="1"/>
            <a:r>
              <a:rPr lang="en-US" dirty="0">
                <a:cs typeface="Calibri"/>
              </a:rPr>
              <a:t>Literature review of off-road charging needs and challenges</a:t>
            </a:r>
          </a:p>
          <a:p>
            <a:pPr lvl="1"/>
            <a:r>
              <a:rPr lang="en-US" dirty="0">
                <a:cs typeface="Calibri"/>
              </a:rPr>
              <a:t>Electricity demand forecast</a:t>
            </a:r>
          </a:p>
          <a:p>
            <a:r>
              <a:rPr lang="en-US" dirty="0">
                <a:cs typeface="Calibri"/>
              </a:rPr>
              <a:t>Roughly speaking, electricity demand </a:t>
            </a:r>
            <a:r>
              <a:rPr lang="en-US">
                <a:cs typeface="Calibri"/>
              </a:rPr>
              <a:t>forecast will </a:t>
            </a:r>
            <a:r>
              <a:rPr lang="en-US" dirty="0">
                <a:cs typeface="Calibri"/>
              </a:rPr>
              <a:t>be based on typical activity parameters multiplied against statewide population</a:t>
            </a:r>
          </a:p>
          <a:p>
            <a:r>
              <a:rPr lang="en-US" dirty="0">
                <a:cs typeface="Calibri"/>
              </a:rPr>
              <a:t>Suggested sources of off-road vehicle</a:t>
            </a:r>
            <a:r>
              <a:rPr lang="en-US" b="1" dirty="0">
                <a:cs typeface="Calibri"/>
              </a:rPr>
              <a:t> attributes and activity data?</a:t>
            </a:r>
          </a:p>
          <a:p>
            <a:pPr lvl="1"/>
            <a:r>
              <a:rPr lang="en-US" dirty="0">
                <a:cs typeface="Calibri"/>
              </a:rPr>
              <a:t>Cargo handing equipment</a:t>
            </a:r>
          </a:p>
          <a:p>
            <a:pPr lvl="1"/>
            <a:r>
              <a:rPr lang="en-US" dirty="0">
                <a:cs typeface="Calibri"/>
              </a:rPr>
              <a:t>Airport ground support equipment</a:t>
            </a:r>
          </a:p>
          <a:p>
            <a:pPr lvl="1"/>
            <a:r>
              <a:rPr lang="en-US" dirty="0">
                <a:cs typeface="Calibri"/>
              </a:rPr>
              <a:t>Transportation refrigeration units</a:t>
            </a:r>
          </a:p>
          <a:p>
            <a:pPr lvl="1"/>
            <a:r>
              <a:rPr lang="en-US" dirty="0">
                <a:cs typeface="Calibri"/>
              </a:rPr>
              <a:t>Commercial harbor craft</a:t>
            </a:r>
          </a:p>
          <a:p>
            <a:pPr lvl="1"/>
            <a:r>
              <a:rPr lang="en-US" dirty="0">
                <a:cs typeface="Calibri"/>
              </a:rPr>
              <a:t>Construction equipment</a:t>
            </a:r>
          </a:p>
          <a:p>
            <a:pPr lvl="1"/>
            <a:r>
              <a:rPr lang="en-US" dirty="0">
                <a:cs typeface="Calibri"/>
              </a:rPr>
              <a:t>Other off-road sectors</a:t>
            </a:r>
          </a:p>
        </p:txBody>
      </p:sp>
    </p:spTree>
    <p:extLst>
      <p:ext uri="{BB962C8B-B14F-4D97-AF65-F5344CB8AC3E}">
        <p14:creationId xmlns:p14="http://schemas.microsoft.com/office/powerpoint/2010/main" val="4016175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65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AB 2127 Off-Road Charging Assessment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 2127 Off-Road Charging Assessment</dc:title>
  <dc:creator>Lu, Jeffrey@Energy</dc:creator>
  <cp:lastModifiedBy>Lu, Jeffrey@Energy</cp:lastModifiedBy>
  <cp:revision>1</cp:revision>
  <dcterms:created xsi:type="dcterms:W3CDTF">2021-05-03T22:37:32Z</dcterms:created>
  <dcterms:modified xsi:type="dcterms:W3CDTF">2021-05-03T22:45:58Z</dcterms:modified>
</cp:coreProperties>
</file>