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14"/>
  </p:notesMasterIdLst>
  <p:handoutMasterIdLst>
    <p:handoutMasterId r:id="rId15"/>
  </p:handoutMasterIdLst>
  <p:sldIdLst>
    <p:sldId id="276" r:id="rId9"/>
    <p:sldId id="408" r:id="rId10"/>
    <p:sldId id="407" r:id="rId11"/>
    <p:sldId id="410" r:id="rId12"/>
    <p:sldId id="40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vanbakht, Heidi@Energy" initials="JH" lastIdx="7" clrIdx="0">
    <p:extLst>
      <p:ext uri="{19B8F6BF-5375-455C-9EA6-DF929625EA0E}">
        <p15:presenceInfo xmlns:p15="http://schemas.microsoft.com/office/powerpoint/2012/main" userId="S::Heidi.Javanbakht@energy.ca.gov::ad09330e-7c38-4997-818f-7e170c514e27" providerId="AD"/>
      </p:ext>
    </p:extLst>
  </p:cmAuthor>
  <p:cmAuthor id="2" name="Palmere, Mark@Energy" initials="PM" lastIdx="1" clrIdx="1">
    <p:extLst>
      <p:ext uri="{19B8F6BF-5375-455C-9EA6-DF929625EA0E}">
        <p15:presenceInfo xmlns:p15="http://schemas.microsoft.com/office/powerpoint/2012/main" userId="S::Mark.Palmere@energy.ca.gov::2ddf4817-7ed7-4217-abff-b055a05317de" providerId="AD"/>
      </p:ext>
    </p:extLst>
  </p:cmAuthor>
  <p:cmAuthor id="3" name="Bob at CEC" initials="BaC" lastIdx="1" clrIdx="2">
    <p:extLst>
      <p:ext uri="{19B8F6BF-5375-455C-9EA6-DF929625EA0E}">
        <p15:presenceInfo xmlns:p15="http://schemas.microsoft.com/office/powerpoint/2012/main" userId="Bob at CE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BDC49F-B065-C000-0BC1-D2D1FB8662FC}" v="106" dt="2021-05-04T23:19:08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Bride, Bob@Energy" userId="S::bob.mcbride@energy.ca.gov::865e6920-ac52-44b0-8549-b429ef03e893" providerId="AD" clId="Web-{40BDC49F-B065-C000-0BC1-D2D1FB8662FC}"/>
    <pc:docChg chg="modSld">
      <pc:chgData name="McBride, Bob@Energy" userId="S::bob.mcbride@energy.ca.gov::865e6920-ac52-44b0-8549-b429ef03e893" providerId="AD" clId="Web-{40BDC49F-B065-C000-0BC1-D2D1FB8662FC}" dt="2021-05-04T23:19:08.064" v="105" actId="20577"/>
      <pc:docMkLst>
        <pc:docMk/>
      </pc:docMkLst>
      <pc:sldChg chg="modSp">
        <pc:chgData name="McBride, Bob@Energy" userId="S::bob.mcbride@energy.ca.gov::865e6920-ac52-44b0-8549-b429ef03e893" providerId="AD" clId="Web-{40BDC49F-B065-C000-0BC1-D2D1FB8662FC}" dt="2021-05-04T23:19:08.064" v="105" actId="20577"/>
        <pc:sldMkLst>
          <pc:docMk/>
          <pc:sldMk cId="992332583" sldId="410"/>
        </pc:sldMkLst>
        <pc:graphicFrameChg chg="modGraphic">
          <ac:chgData name="McBride, Bob@Energy" userId="S::bob.mcbride@energy.ca.gov::865e6920-ac52-44b0-8549-b429ef03e893" providerId="AD" clId="Web-{40BDC49F-B065-C000-0BC1-D2D1FB8662FC}" dt="2021-05-04T23:19:08.064" v="105" actId="20577"/>
          <ac:graphicFrameMkLst>
            <pc:docMk/>
            <pc:sldMk cId="992332583" sldId="410"/>
            <ac:graphicFrameMk id="6" creationId="{F696F7E8-84C8-436A-B29F-BB31928E70F8}"/>
          </ac:graphicFrameMkLst>
        </pc:graphicFrameChg>
      </pc:sldChg>
    </pc:docChg>
  </pc:docChgLst>
  <pc:docChgLst>
    <pc:chgData name="Javanbakht, Heidi@Energy" userId="ad09330e-7c38-4997-818f-7e170c514e27" providerId="ADAL" clId="{913383CD-E18D-4F37-B2AD-16E234000379}"/>
    <pc:docChg chg="delSld">
      <pc:chgData name="Javanbakht, Heidi@Energy" userId="ad09330e-7c38-4997-818f-7e170c514e27" providerId="ADAL" clId="{913383CD-E18D-4F37-B2AD-16E234000379}" dt="2021-05-03T23:36:00.167" v="2" actId="2696"/>
      <pc:docMkLst>
        <pc:docMk/>
      </pc:docMkLst>
      <pc:sldChg chg="del">
        <pc:chgData name="Javanbakht, Heidi@Energy" userId="ad09330e-7c38-4997-818f-7e170c514e27" providerId="ADAL" clId="{913383CD-E18D-4F37-B2AD-16E234000379}" dt="2021-05-03T23:35:57.637" v="0" actId="2696"/>
        <pc:sldMkLst>
          <pc:docMk/>
          <pc:sldMk cId="3663470180" sldId="402"/>
        </pc:sldMkLst>
      </pc:sldChg>
      <pc:sldChg chg="del">
        <pc:chgData name="Javanbakht, Heidi@Energy" userId="ad09330e-7c38-4997-818f-7e170c514e27" providerId="ADAL" clId="{913383CD-E18D-4F37-B2AD-16E234000379}" dt="2021-05-03T23:36:00.167" v="2" actId="2696"/>
        <pc:sldMkLst>
          <pc:docMk/>
          <pc:sldMk cId="2289413242" sldId="411"/>
        </pc:sldMkLst>
      </pc:sldChg>
      <pc:sldChg chg="del">
        <pc:chgData name="Javanbakht, Heidi@Energy" userId="ad09330e-7c38-4997-818f-7e170c514e27" providerId="ADAL" clId="{913383CD-E18D-4F37-B2AD-16E234000379}" dt="2021-05-03T23:35:59.160" v="1" actId="2696"/>
        <pc:sldMkLst>
          <pc:docMk/>
          <pc:sldMk cId="3674772559" sldId="41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279181-3EB5-402F-8AF5-ED83BA81473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74C066-26EA-42A8-BCC7-3592BD9A65D0}">
      <dgm:prSet phldrT="[Text]"/>
      <dgm:spPr/>
      <dgm:t>
        <a:bodyPr/>
        <a:lstStyle/>
        <a:p>
          <a:r>
            <a:rPr lang="en-US" b="1"/>
            <a:t>Class 3</a:t>
          </a:r>
        </a:p>
      </dgm:t>
    </dgm:pt>
    <dgm:pt modelId="{67035A54-95E3-439C-B7FD-C2299A1B08B9}" type="parTrans" cxnId="{269545BF-ABED-4508-AD08-5B0D1B38B71E}">
      <dgm:prSet/>
      <dgm:spPr/>
      <dgm:t>
        <a:bodyPr/>
        <a:lstStyle/>
        <a:p>
          <a:endParaRPr lang="en-US" b="1"/>
        </a:p>
      </dgm:t>
    </dgm:pt>
    <dgm:pt modelId="{D2A1C8FE-EF21-4E92-856A-5DDC3D747952}" type="sibTrans" cxnId="{269545BF-ABED-4508-AD08-5B0D1B38B71E}">
      <dgm:prSet/>
      <dgm:spPr/>
      <dgm:t>
        <a:bodyPr/>
        <a:lstStyle/>
        <a:p>
          <a:endParaRPr lang="en-US" b="1"/>
        </a:p>
      </dgm:t>
    </dgm:pt>
    <dgm:pt modelId="{EDAD9F27-E853-4B42-B884-3E0110CCFA5F}">
      <dgm:prSet phldrT="[Text]"/>
      <dgm:spPr/>
      <dgm:t>
        <a:bodyPr/>
        <a:lstStyle/>
        <a:p>
          <a:r>
            <a:rPr lang="en-US" b="1"/>
            <a:t>Single Unit / Straight</a:t>
          </a:r>
        </a:p>
      </dgm:t>
    </dgm:pt>
    <dgm:pt modelId="{139D69A6-9825-4C7E-9EED-2F1C72BC179E}" type="parTrans" cxnId="{2061AAD3-EA9E-498D-8F05-B4C54041DFE8}">
      <dgm:prSet/>
      <dgm:spPr/>
      <dgm:t>
        <a:bodyPr/>
        <a:lstStyle/>
        <a:p>
          <a:endParaRPr lang="en-US" b="1"/>
        </a:p>
      </dgm:t>
    </dgm:pt>
    <dgm:pt modelId="{E6A31AEC-1A8C-4ECD-AABA-F6FE1A6791DD}" type="sibTrans" cxnId="{2061AAD3-EA9E-498D-8F05-B4C54041DFE8}">
      <dgm:prSet/>
      <dgm:spPr/>
      <dgm:t>
        <a:bodyPr/>
        <a:lstStyle/>
        <a:p>
          <a:endParaRPr lang="en-US" b="1"/>
        </a:p>
      </dgm:t>
    </dgm:pt>
    <dgm:pt modelId="{C51DA187-457B-4B81-89CC-8AA7CDAC6A5A}">
      <dgm:prSet phldrT="[Text]"/>
      <dgm:spPr/>
      <dgm:t>
        <a:bodyPr/>
        <a:lstStyle/>
        <a:p>
          <a:r>
            <a:rPr lang="en-US" b="1"/>
            <a:t>Classes 4 and 5</a:t>
          </a:r>
        </a:p>
      </dgm:t>
    </dgm:pt>
    <dgm:pt modelId="{8AB8C25D-EBA5-43F3-A7D8-76D25265E942}" type="parTrans" cxnId="{07370844-3696-4433-ABE8-F69B97BB0522}">
      <dgm:prSet/>
      <dgm:spPr/>
      <dgm:t>
        <a:bodyPr/>
        <a:lstStyle/>
        <a:p>
          <a:endParaRPr lang="en-US" b="1"/>
        </a:p>
      </dgm:t>
    </dgm:pt>
    <dgm:pt modelId="{0E3D228A-CA89-41D3-8B41-A521D0610A1E}" type="sibTrans" cxnId="{07370844-3696-4433-ABE8-F69B97BB0522}">
      <dgm:prSet/>
      <dgm:spPr/>
      <dgm:t>
        <a:bodyPr/>
        <a:lstStyle/>
        <a:p>
          <a:endParaRPr lang="en-US" b="1"/>
        </a:p>
      </dgm:t>
    </dgm:pt>
    <dgm:pt modelId="{18EAD41F-18CA-4303-BC3E-C3763DD20F45}">
      <dgm:prSet phldrT="[Text]"/>
      <dgm:spPr/>
      <dgm:t>
        <a:bodyPr/>
        <a:lstStyle/>
        <a:p>
          <a:r>
            <a:rPr lang="en-US" b="1"/>
            <a:t>Class 6</a:t>
          </a:r>
        </a:p>
      </dgm:t>
    </dgm:pt>
    <dgm:pt modelId="{62B25A38-5889-4792-AE35-898F2EC379B6}" type="parTrans" cxnId="{E713E6DD-F28F-430F-9865-A954FA703A90}">
      <dgm:prSet/>
      <dgm:spPr/>
      <dgm:t>
        <a:bodyPr/>
        <a:lstStyle/>
        <a:p>
          <a:endParaRPr lang="en-US" b="1"/>
        </a:p>
      </dgm:t>
    </dgm:pt>
    <dgm:pt modelId="{643E0259-A57D-4CB3-A8B6-603E18C6EA85}" type="sibTrans" cxnId="{E713E6DD-F28F-430F-9865-A954FA703A90}">
      <dgm:prSet/>
      <dgm:spPr/>
      <dgm:t>
        <a:bodyPr/>
        <a:lstStyle/>
        <a:p>
          <a:endParaRPr lang="en-US" b="1"/>
        </a:p>
      </dgm:t>
    </dgm:pt>
    <dgm:pt modelId="{15DB7F6B-0E4F-46DC-9A3D-A20D423D6477}">
      <dgm:prSet phldrT="[Text]"/>
      <dgm:spPr/>
      <dgm:t>
        <a:bodyPr/>
        <a:lstStyle/>
        <a:p>
          <a:r>
            <a:rPr lang="en-US" b="1"/>
            <a:t>Class 7</a:t>
          </a:r>
        </a:p>
      </dgm:t>
    </dgm:pt>
    <dgm:pt modelId="{338FB331-1822-461D-9752-A1270506F4FD}" type="parTrans" cxnId="{22D3AFC7-30D1-4060-9536-22FE955F0198}">
      <dgm:prSet/>
      <dgm:spPr/>
      <dgm:t>
        <a:bodyPr/>
        <a:lstStyle/>
        <a:p>
          <a:endParaRPr lang="en-US" b="1"/>
        </a:p>
      </dgm:t>
    </dgm:pt>
    <dgm:pt modelId="{E868F3D2-D9D3-4F19-996A-188E6108DAD1}" type="sibTrans" cxnId="{22D3AFC7-30D1-4060-9536-22FE955F0198}">
      <dgm:prSet/>
      <dgm:spPr/>
      <dgm:t>
        <a:bodyPr/>
        <a:lstStyle/>
        <a:p>
          <a:endParaRPr lang="en-US" b="1"/>
        </a:p>
      </dgm:t>
    </dgm:pt>
    <dgm:pt modelId="{9F47F616-11FB-4AD6-B785-6F52FB5CD55D}">
      <dgm:prSet phldrT="[Text]"/>
      <dgm:spPr/>
      <dgm:t>
        <a:bodyPr/>
        <a:lstStyle/>
        <a:p>
          <a:r>
            <a:rPr lang="en-US" b="1"/>
            <a:t>Class 8</a:t>
          </a:r>
        </a:p>
      </dgm:t>
    </dgm:pt>
    <dgm:pt modelId="{3ED10E30-27D5-46A1-BB70-56A082781250}" type="parTrans" cxnId="{FA3D4B64-F682-4AA6-A0BA-2403CF7B1679}">
      <dgm:prSet/>
      <dgm:spPr/>
      <dgm:t>
        <a:bodyPr/>
        <a:lstStyle/>
        <a:p>
          <a:endParaRPr lang="en-US" b="1"/>
        </a:p>
      </dgm:t>
    </dgm:pt>
    <dgm:pt modelId="{EE4DEDD4-405F-4CB9-A023-1551BEC06D5D}" type="sibTrans" cxnId="{FA3D4B64-F682-4AA6-A0BA-2403CF7B1679}">
      <dgm:prSet/>
      <dgm:spPr/>
      <dgm:t>
        <a:bodyPr/>
        <a:lstStyle/>
        <a:p>
          <a:endParaRPr lang="en-US" b="1"/>
        </a:p>
      </dgm:t>
    </dgm:pt>
    <dgm:pt modelId="{1B9C08D2-EDF5-4FCB-A48F-3FA2F09460F0}">
      <dgm:prSet phldrT="[Text]"/>
      <dgm:spPr/>
      <dgm:t>
        <a:bodyPr/>
        <a:lstStyle/>
        <a:p>
          <a:r>
            <a:rPr lang="en-US" b="1"/>
            <a:t>Tractor-trailer Combinations</a:t>
          </a:r>
        </a:p>
      </dgm:t>
    </dgm:pt>
    <dgm:pt modelId="{7734CAE1-A373-435F-A71B-77545CE09B17}" type="parTrans" cxnId="{A0FC3D96-BB22-44CD-8AA5-E15E96FBBE3D}">
      <dgm:prSet/>
      <dgm:spPr/>
      <dgm:t>
        <a:bodyPr/>
        <a:lstStyle/>
        <a:p>
          <a:endParaRPr lang="en-US" b="1"/>
        </a:p>
      </dgm:t>
    </dgm:pt>
    <dgm:pt modelId="{70C430DC-2C5D-4C4D-A31E-DCB06DC0106E}" type="sibTrans" cxnId="{A0FC3D96-BB22-44CD-8AA5-E15E96FBBE3D}">
      <dgm:prSet/>
      <dgm:spPr/>
      <dgm:t>
        <a:bodyPr/>
        <a:lstStyle/>
        <a:p>
          <a:endParaRPr lang="en-US" b="1"/>
        </a:p>
      </dgm:t>
    </dgm:pt>
    <dgm:pt modelId="{BF36E5B3-9FB2-4C4E-9CCE-E8AB52C884A4}">
      <dgm:prSet phldrT="[Text]"/>
      <dgm:spPr/>
      <dgm:t>
        <a:bodyPr/>
        <a:lstStyle/>
        <a:p>
          <a:r>
            <a:rPr lang="en-US" b="1"/>
            <a:t>California Instate Only</a:t>
          </a:r>
        </a:p>
      </dgm:t>
    </dgm:pt>
    <dgm:pt modelId="{C1938AEC-90B0-4C6F-9CB4-6B03C9EE8843}" type="parTrans" cxnId="{396AECD4-ECDA-4421-9C16-8C3AB027D861}">
      <dgm:prSet/>
      <dgm:spPr/>
      <dgm:t>
        <a:bodyPr/>
        <a:lstStyle/>
        <a:p>
          <a:endParaRPr lang="en-US" b="1"/>
        </a:p>
      </dgm:t>
    </dgm:pt>
    <dgm:pt modelId="{556A106D-8C3A-4EFB-BD4A-3AEE0E70E2AB}" type="sibTrans" cxnId="{396AECD4-ECDA-4421-9C16-8C3AB027D861}">
      <dgm:prSet/>
      <dgm:spPr/>
      <dgm:t>
        <a:bodyPr/>
        <a:lstStyle/>
        <a:p>
          <a:endParaRPr lang="en-US" b="1"/>
        </a:p>
      </dgm:t>
    </dgm:pt>
    <dgm:pt modelId="{8515EBAA-E842-4491-B228-A365527A4CC8}">
      <dgm:prSet phldrT="[Text]"/>
      <dgm:spPr/>
      <dgm:t>
        <a:bodyPr/>
        <a:lstStyle/>
        <a:p>
          <a:r>
            <a:rPr lang="en-US" b="1"/>
            <a:t>Interstate (EMFAC2017)</a:t>
          </a:r>
        </a:p>
      </dgm:t>
    </dgm:pt>
    <dgm:pt modelId="{63F0E19F-5619-4716-A642-E8B442C29336}" type="parTrans" cxnId="{95274DB4-C0E7-4D40-B6B9-1FB940ABA6DE}">
      <dgm:prSet/>
      <dgm:spPr/>
      <dgm:t>
        <a:bodyPr/>
        <a:lstStyle/>
        <a:p>
          <a:endParaRPr lang="en-US" b="1"/>
        </a:p>
      </dgm:t>
    </dgm:pt>
    <dgm:pt modelId="{02F05C7F-6C5B-4118-82E9-56323FA737EA}" type="sibTrans" cxnId="{95274DB4-C0E7-4D40-B6B9-1FB940ABA6DE}">
      <dgm:prSet/>
      <dgm:spPr/>
      <dgm:t>
        <a:bodyPr/>
        <a:lstStyle/>
        <a:p>
          <a:endParaRPr lang="en-US" b="1"/>
        </a:p>
      </dgm:t>
    </dgm:pt>
    <dgm:pt modelId="{BDF1B73B-5D74-4C85-87AE-E0290F773362}">
      <dgm:prSet phldrT="[Text]"/>
      <dgm:spPr/>
      <dgm:t>
        <a:bodyPr/>
        <a:lstStyle/>
        <a:p>
          <a:r>
            <a:rPr lang="en-US" b="1"/>
            <a:t>Vocational</a:t>
          </a:r>
        </a:p>
      </dgm:t>
    </dgm:pt>
    <dgm:pt modelId="{917D0D3B-FF90-4716-88BF-4CFAC1338136}" type="parTrans" cxnId="{02489052-BAE2-4976-8E8D-1E960709EF45}">
      <dgm:prSet/>
      <dgm:spPr/>
      <dgm:t>
        <a:bodyPr/>
        <a:lstStyle/>
        <a:p>
          <a:endParaRPr lang="en-US" b="1"/>
        </a:p>
      </dgm:t>
    </dgm:pt>
    <dgm:pt modelId="{1B1A1447-F30A-4F63-98BD-B004CDA18A01}" type="sibTrans" cxnId="{02489052-BAE2-4976-8E8D-1E960709EF45}">
      <dgm:prSet/>
      <dgm:spPr/>
      <dgm:t>
        <a:bodyPr/>
        <a:lstStyle/>
        <a:p>
          <a:endParaRPr lang="en-US" b="1"/>
        </a:p>
      </dgm:t>
    </dgm:pt>
    <dgm:pt modelId="{AF5D97FE-F4FD-4839-96FB-04D78F7BCE4A}">
      <dgm:prSet phldrT="[Text]"/>
      <dgm:spPr/>
      <dgm:t>
        <a:bodyPr/>
        <a:lstStyle/>
        <a:p>
          <a:r>
            <a:rPr lang="en-US" b="1"/>
            <a:t>Class 8 Refuse and Recycling</a:t>
          </a:r>
        </a:p>
      </dgm:t>
    </dgm:pt>
    <dgm:pt modelId="{37DEB267-E89B-4ECF-9940-5557BC990CE5}" type="parTrans" cxnId="{1B789090-FB34-4B05-97C3-0F496C19E820}">
      <dgm:prSet/>
      <dgm:spPr/>
      <dgm:t>
        <a:bodyPr/>
        <a:lstStyle/>
        <a:p>
          <a:endParaRPr lang="en-US" b="1"/>
        </a:p>
      </dgm:t>
    </dgm:pt>
    <dgm:pt modelId="{CC9CBB85-1294-4B94-8463-853D687AF5F6}" type="sibTrans" cxnId="{1B789090-FB34-4B05-97C3-0F496C19E820}">
      <dgm:prSet/>
      <dgm:spPr/>
      <dgm:t>
        <a:bodyPr/>
        <a:lstStyle/>
        <a:p>
          <a:endParaRPr lang="en-US" b="1"/>
        </a:p>
      </dgm:t>
    </dgm:pt>
    <dgm:pt modelId="{5F379F71-8067-4DC2-9DD4-F3258EDCC11A}">
      <dgm:prSet phldrT="[Text]"/>
      <dgm:spPr/>
      <dgm:t>
        <a:bodyPr/>
        <a:lstStyle/>
        <a:p>
          <a:r>
            <a:rPr lang="en-US" b="1"/>
            <a:t>Pickups, Vans, </a:t>
          </a:r>
          <a:r>
            <a:rPr lang="en-US" b="1" err="1"/>
            <a:t>etc</a:t>
          </a:r>
          <a:endParaRPr lang="en-US" b="1"/>
        </a:p>
      </dgm:t>
    </dgm:pt>
    <dgm:pt modelId="{ABD4A6F9-D18B-430B-B71F-343FEF101373}" type="parTrans" cxnId="{797A16DF-9716-46FC-8F8D-0FE0A6659167}">
      <dgm:prSet/>
      <dgm:spPr/>
      <dgm:t>
        <a:bodyPr/>
        <a:lstStyle/>
        <a:p>
          <a:endParaRPr lang="en-US"/>
        </a:p>
      </dgm:t>
    </dgm:pt>
    <dgm:pt modelId="{1FB30B85-6A16-4ADF-9D9F-F1B4DD1656D5}" type="sibTrans" cxnId="{797A16DF-9716-46FC-8F8D-0FE0A6659167}">
      <dgm:prSet/>
      <dgm:spPr/>
      <dgm:t>
        <a:bodyPr/>
        <a:lstStyle/>
        <a:p>
          <a:endParaRPr lang="en-US"/>
        </a:p>
      </dgm:t>
    </dgm:pt>
    <dgm:pt modelId="{D776EFBC-C11C-4257-8E0B-80F0A26C9C15}">
      <dgm:prSet phldrT="[Text]"/>
      <dgm:spPr/>
      <dgm:t>
        <a:bodyPr/>
        <a:lstStyle/>
        <a:p>
          <a:r>
            <a:rPr lang="en-US" b="1"/>
            <a:t>Motorhomes</a:t>
          </a:r>
        </a:p>
      </dgm:t>
    </dgm:pt>
    <dgm:pt modelId="{8343C404-AD3C-4FA3-B7D3-CAD07DA73FD1}" type="parTrans" cxnId="{1804B6C9-9C3F-4455-A8B8-514C309702AB}">
      <dgm:prSet/>
      <dgm:spPr/>
      <dgm:t>
        <a:bodyPr/>
        <a:lstStyle/>
        <a:p>
          <a:endParaRPr lang="en-US"/>
        </a:p>
      </dgm:t>
    </dgm:pt>
    <dgm:pt modelId="{1588FD1E-735E-4A02-A15F-67E81C3BB1E8}" type="sibTrans" cxnId="{1804B6C9-9C3F-4455-A8B8-514C309702AB}">
      <dgm:prSet/>
      <dgm:spPr/>
      <dgm:t>
        <a:bodyPr/>
        <a:lstStyle/>
        <a:p>
          <a:endParaRPr lang="en-US"/>
        </a:p>
      </dgm:t>
    </dgm:pt>
    <dgm:pt modelId="{804B9060-FE6D-4E96-AA82-6EFD8B3C8468}">
      <dgm:prSet phldrT="[Text]"/>
      <dgm:spPr/>
      <dgm:t>
        <a:bodyPr/>
        <a:lstStyle/>
        <a:p>
          <a:r>
            <a:rPr lang="en-US" b="1"/>
            <a:t>Classes 3 to 5</a:t>
          </a:r>
        </a:p>
      </dgm:t>
    </dgm:pt>
    <dgm:pt modelId="{AA258131-67D7-47A2-BCD2-825216CC293A}" type="parTrans" cxnId="{634FF8C0-7584-4F50-A376-25DF8F4D1C56}">
      <dgm:prSet/>
      <dgm:spPr/>
      <dgm:t>
        <a:bodyPr/>
        <a:lstStyle/>
        <a:p>
          <a:endParaRPr lang="en-US"/>
        </a:p>
      </dgm:t>
    </dgm:pt>
    <dgm:pt modelId="{877DD78F-ED71-48C1-8BA6-1A312B59F7D8}" type="sibTrans" cxnId="{634FF8C0-7584-4F50-A376-25DF8F4D1C56}">
      <dgm:prSet/>
      <dgm:spPr/>
      <dgm:t>
        <a:bodyPr/>
        <a:lstStyle/>
        <a:p>
          <a:endParaRPr lang="en-US"/>
        </a:p>
      </dgm:t>
    </dgm:pt>
    <dgm:pt modelId="{16ADEBEC-6C81-4A87-BCD2-737CB0EF459D}">
      <dgm:prSet phldrT="[Text]"/>
      <dgm:spPr/>
      <dgm:t>
        <a:bodyPr/>
        <a:lstStyle/>
        <a:p>
          <a:r>
            <a:rPr lang="en-US" b="1"/>
            <a:t>Classes 6 to 8</a:t>
          </a:r>
        </a:p>
      </dgm:t>
    </dgm:pt>
    <dgm:pt modelId="{5E4BDABF-7424-4CBB-A139-44F87CB01F32}" type="parTrans" cxnId="{C4212295-A062-4EC8-87E1-3CB4D24F6E90}">
      <dgm:prSet/>
      <dgm:spPr/>
      <dgm:t>
        <a:bodyPr/>
        <a:lstStyle/>
        <a:p>
          <a:endParaRPr lang="en-US"/>
        </a:p>
      </dgm:t>
    </dgm:pt>
    <dgm:pt modelId="{9B8D463D-D7A0-402D-BF9A-B6275D7DAA93}" type="sibTrans" cxnId="{C4212295-A062-4EC8-87E1-3CB4D24F6E90}">
      <dgm:prSet/>
      <dgm:spPr/>
      <dgm:t>
        <a:bodyPr/>
        <a:lstStyle/>
        <a:p>
          <a:endParaRPr lang="en-US"/>
        </a:p>
      </dgm:t>
    </dgm:pt>
    <dgm:pt modelId="{2D45CDB9-2EB2-4FA9-999C-710D05DFBFFB}">
      <dgm:prSet phldrT="[Text]"/>
      <dgm:spPr/>
      <dgm:t>
        <a:bodyPr/>
        <a:lstStyle/>
        <a:p>
          <a:r>
            <a:rPr lang="en-US" b="1"/>
            <a:t>Buses</a:t>
          </a:r>
        </a:p>
      </dgm:t>
    </dgm:pt>
    <dgm:pt modelId="{09D2F9F9-68F0-4684-9FC0-3603F0206372}" type="parTrans" cxnId="{1E179717-8116-46EE-B80C-02DD397F6067}">
      <dgm:prSet/>
      <dgm:spPr/>
      <dgm:t>
        <a:bodyPr/>
        <a:lstStyle/>
        <a:p>
          <a:endParaRPr lang="en-US"/>
        </a:p>
      </dgm:t>
    </dgm:pt>
    <dgm:pt modelId="{0503F3DB-D83C-41DF-BC02-7A0081A767B9}" type="sibTrans" cxnId="{1E179717-8116-46EE-B80C-02DD397F6067}">
      <dgm:prSet/>
      <dgm:spPr/>
      <dgm:t>
        <a:bodyPr/>
        <a:lstStyle/>
        <a:p>
          <a:endParaRPr lang="en-US"/>
        </a:p>
      </dgm:t>
    </dgm:pt>
    <dgm:pt modelId="{A9271482-7789-4375-9486-E8C48480EB82}">
      <dgm:prSet phldrT="[Text]"/>
      <dgm:spPr/>
      <dgm:t>
        <a:bodyPr/>
        <a:lstStyle/>
        <a:p>
          <a:r>
            <a:rPr lang="en-US" b="1"/>
            <a:t>Urban Transit (NTD)</a:t>
          </a:r>
        </a:p>
      </dgm:t>
    </dgm:pt>
    <dgm:pt modelId="{3E7945CF-615F-41D8-A3FB-B5824CC99FF1}" type="parTrans" cxnId="{153C4F24-C567-4C05-8D48-795EA1F09B41}">
      <dgm:prSet/>
      <dgm:spPr/>
      <dgm:t>
        <a:bodyPr/>
        <a:lstStyle/>
        <a:p>
          <a:endParaRPr lang="en-US"/>
        </a:p>
      </dgm:t>
    </dgm:pt>
    <dgm:pt modelId="{1AD8822E-5C82-40DB-B58F-2E694680B1D2}" type="sibTrans" cxnId="{153C4F24-C567-4C05-8D48-795EA1F09B41}">
      <dgm:prSet/>
      <dgm:spPr/>
      <dgm:t>
        <a:bodyPr/>
        <a:lstStyle/>
        <a:p>
          <a:endParaRPr lang="en-US"/>
        </a:p>
      </dgm:t>
    </dgm:pt>
    <dgm:pt modelId="{CA3F9950-3B3E-4831-BA70-D43234CE84C9}">
      <dgm:prSet phldrT="[Text]"/>
      <dgm:spPr/>
      <dgm:t>
        <a:bodyPr/>
        <a:lstStyle/>
        <a:p>
          <a:r>
            <a:rPr lang="en-US" b="1"/>
            <a:t>School Bus (EMFAC2017)</a:t>
          </a:r>
        </a:p>
      </dgm:t>
    </dgm:pt>
    <dgm:pt modelId="{D80B831B-265E-4954-8E7A-807233E61FCC}" type="parTrans" cxnId="{50B35B22-09D0-4796-927F-0B2FAB008806}">
      <dgm:prSet/>
      <dgm:spPr/>
      <dgm:t>
        <a:bodyPr/>
        <a:lstStyle/>
        <a:p>
          <a:endParaRPr lang="en-US"/>
        </a:p>
      </dgm:t>
    </dgm:pt>
    <dgm:pt modelId="{FE00BB57-7DB6-4ADC-9C8E-512ED46E325A}" type="sibTrans" cxnId="{50B35B22-09D0-4796-927F-0B2FAB008806}">
      <dgm:prSet/>
      <dgm:spPr/>
      <dgm:t>
        <a:bodyPr/>
        <a:lstStyle/>
        <a:p>
          <a:endParaRPr lang="en-US"/>
        </a:p>
      </dgm:t>
    </dgm:pt>
    <dgm:pt modelId="{A2FB41DC-14EE-436F-B28A-25E1BCC11871}">
      <dgm:prSet phldrT="[Text]"/>
      <dgm:spPr/>
      <dgm:t>
        <a:bodyPr/>
        <a:lstStyle/>
        <a:p>
          <a:r>
            <a:rPr lang="en-US" b="1"/>
            <a:t>Intercity Motor Coast (EMFAC2017)</a:t>
          </a:r>
        </a:p>
      </dgm:t>
    </dgm:pt>
    <dgm:pt modelId="{95D1DCB2-6DAD-4220-97CA-56A380A831F1}" type="parTrans" cxnId="{098B9094-73A0-4F22-A2A9-3718695DF969}">
      <dgm:prSet/>
      <dgm:spPr/>
      <dgm:t>
        <a:bodyPr/>
        <a:lstStyle/>
        <a:p>
          <a:endParaRPr lang="en-US"/>
        </a:p>
      </dgm:t>
    </dgm:pt>
    <dgm:pt modelId="{86238D5E-2B58-45E5-ACB6-D5DDAC661AD6}" type="sibTrans" cxnId="{098B9094-73A0-4F22-A2A9-3718695DF969}">
      <dgm:prSet/>
      <dgm:spPr/>
      <dgm:t>
        <a:bodyPr/>
        <a:lstStyle/>
        <a:p>
          <a:endParaRPr lang="en-US"/>
        </a:p>
      </dgm:t>
    </dgm:pt>
    <dgm:pt modelId="{22CB8BAF-3CB7-4F92-8A1B-C2C73E83CF3B}">
      <dgm:prSet phldrT="[Text]"/>
      <dgm:spPr/>
      <dgm:t>
        <a:bodyPr/>
        <a:lstStyle/>
        <a:p>
          <a:r>
            <a:rPr lang="en-US" b="1"/>
            <a:t>Other Buses (EMFAC2017)</a:t>
          </a:r>
        </a:p>
      </dgm:t>
    </dgm:pt>
    <dgm:pt modelId="{84F9F6FE-B488-40F9-8F23-734CDFA751EC}" type="parTrans" cxnId="{2C8DF9DC-3D37-4591-85FA-6D424DCEA8B3}">
      <dgm:prSet/>
      <dgm:spPr/>
      <dgm:t>
        <a:bodyPr/>
        <a:lstStyle/>
        <a:p>
          <a:endParaRPr lang="en-US"/>
        </a:p>
      </dgm:t>
    </dgm:pt>
    <dgm:pt modelId="{8917E5FA-665F-474A-9C16-B8D20256F841}" type="sibTrans" cxnId="{2C8DF9DC-3D37-4591-85FA-6D424DCEA8B3}">
      <dgm:prSet/>
      <dgm:spPr/>
      <dgm:t>
        <a:bodyPr/>
        <a:lstStyle/>
        <a:p>
          <a:endParaRPr lang="en-US"/>
        </a:p>
      </dgm:t>
    </dgm:pt>
    <dgm:pt modelId="{6A527922-504F-4ED4-B479-30B6E30BEB50}" type="pres">
      <dgm:prSet presAssocID="{09279181-3EB5-402F-8AF5-ED83BA81473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15D9468-D03C-41A9-BC68-A761270E33CE}" type="pres">
      <dgm:prSet presAssocID="{A574C066-26EA-42A8-BCC7-3592BD9A65D0}" presName="root" presStyleCnt="0"/>
      <dgm:spPr/>
    </dgm:pt>
    <dgm:pt modelId="{21F7252E-659A-42CF-B1BD-0D87F60C867E}" type="pres">
      <dgm:prSet presAssocID="{A574C066-26EA-42A8-BCC7-3592BD9A65D0}" presName="rootComposite" presStyleCnt="0"/>
      <dgm:spPr/>
    </dgm:pt>
    <dgm:pt modelId="{CBB49B23-2099-4AB2-B88F-232C595A2CA8}" type="pres">
      <dgm:prSet presAssocID="{A574C066-26EA-42A8-BCC7-3592BD9A65D0}" presName="rootText" presStyleLbl="node1" presStyleIdx="0" presStyleCnt="6"/>
      <dgm:spPr/>
    </dgm:pt>
    <dgm:pt modelId="{77488D6A-F609-4B05-AFCB-47B49708A01D}" type="pres">
      <dgm:prSet presAssocID="{A574C066-26EA-42A8-BCC7-3592BD9A65D0}" presName="rootConnector" presStyleLbl="node1" presStyleIdx="0" presStyleCnt="6"/>
      <dgm:spPr/>
    </dgm:pt>
    <dgm:pt modelId="{045F38EF-419A-4464-8BE8-3D3FBB3ADA02}" type="pres">
      <dgm:prSet presAssocID="{A574C066-26EA-42A8-BCC7-3592BD9A65D0}" presName="childShape" presStyleCnt="0"/>
      <dgm:spPr/>
    </dgm:pt>
    <dgm:pt modelId="{4D11980B-A308-402B-9BAA-25823003488F}" type="pres">
      <dgm:prSet presAssocID="{ABD4A6F9-D18B-430B-B71F-343FEF101373}" presName="Name13" presStyleLbl="parChTrans1D2" presStyleIdx="0" presStyleCnt="14"/>
      <dgm:spPr/>
    </dgm:pt>
    <dgm:pt modelId="{D22BB0C2-2EF7-4814-9F3D-A2EA412EEE84}" type="pres">
      <dgm:prSet presAssocID="{5F379F71-8067-4DC2-9DD4-F3258EDCC11A}" presName="childText" presStyleLbl="bgAcc1" presStyleIdx="0" presStyleCnt="14">
        <dgm:presLayoutVars>
          <dgm:bulletEnabled val="1"/>
        </dgm:presLayoutVars>
      </dgm:prSet>
      <dgm:spPr/>
    </dgm:pt>
    <dgm:pt modelId="{9B9ADDD1-CD81-4892-B004-2F576A2EE4BF}" type="pres">
      <dgm:prSet presAssocID="{EDAD9F27-E853-4B42-B884-3E0110CCFA5F}" presName="root" presStyleCnt="0"/>
      <dgm:spPr/>
    </dgm:pt>
    <dgm:pt modelId="{08C24A04-AB26-4F68-9D17-076C4DE36C77}" type="pres">
      <dgm:prSet presAssocID="{EDAD9F27-E853-4B42-B884-3E0110CCFA5F}" presName="rootComposite" presStyleCnt="0"/>
      <dgm:spPr/>
    </dgm:pt>
    <dgm:pt modelId="{50F2CAAC-6D47-4065-B8CD-CD1FB4E66726}" type="pres">
      <dgm:prSet presAssocID="{EDAD9F27-E853-4B42-B884-3E0110CCFA5F}" presName="rootText" presStyleLbl="node1" presStyleIdx="1" presStyleCnt="6"/>
      <dgm:spPr/>
    </dgm:pt>
    <dgm:pt modelId="{01E0AEC3-9672-4036-B58D-918FE57D4759}" type="pres">
      <dgm:prSet presAssocID="{EDAD9F27-E853-4B42-B884-3E0110CCFA5F}" presName="rootConnector" presStyleLbl="node1" presStyleIdx="1" presStyleCnt="6"/>
      <dgm:spPr/>
    </dgm:pt>
    <dgm:pt modelId="{CFB8033C-5F5F-4B02-B3C1-46295E0A060D}" type="pres">
      <dgm:prSet presAssocID="{EDAD9F27-E853-4B42-B884-3E0110CCFA5F}" presName="childShape" presStyleCnt="0"/>
      <dgm:spPr/>
    </dgm:pt>
    <dgm:pt modelId="{88DC5E33-68ED-4390-B893-AAF3FA8EDD87}" type="pres">
      <dgm:prSet presAssocID="{8AB8C25D-EBA5-43F3-A7D8-76D25265E942}" presName="Name13" presStyleLbl="parChTrans1D2" presStyleIdx="1" presStyleCnt="14"/>
      <dgm:spPr/>
    </dgm:pt>
    <dgm:pt modelId="{72359EC1-E145-4C53-A658-6375E46CD9D7}" type="pres">
      <dgm:prSet presAssocID="{C51DA187-457B-4B81-89CC-8AA7CDAC6A5A}" presName="childText" presStyleLbl="bgAcc1" presStyleIdx="1" presStyleCnt="14">
        <dgm:presLayoutVars>
          <dgm:bulletEnabled val="1"/>
        </dgm:presLayoutVars>
      </dgm:prSet>
      <dgm:spPr/>
    </dgm:pt>
    <dgm:pt modelId="{10B36B11-5B30-4A16-B278-8C707555D46E}" type="pres">
      <dgm:prSet presAssocID="{62B25A38-5889-4792-AE35-898F2EC379B6}" presName="Name13" presStyleLbl="parChTrans1D2" presStyleIdx="2" presStyleCnt="14"/>
      <dgm:spPr/>
    </dgm:pt>
    <dgm:pt modelId="{68C715E5-180F-49EA-A56B-A7E6DD1C08EA}" type="pres">
      <dgm:prSet presAssocID="{18EAD41F-18CA-4303-BC3E-C3763DD20F45}" presName="childText" presStyleLbl="bgAcc1" presStyleIdx="2" presStyleCnt="14">
        <dgm:presLayoutVars>
          <dgm:bulletEnabled val="1"/>
        </dgm:presLayoutVars>
      </dgm:prSet>
      <dgm:spPr/>
    </dgm:pt>
    <dgm:pt modelId="{87F6A0DA-7C8A-4AC7-9596-A0D1C19EAE77}" type="pres">
      <dgm:prSet presAssocID="{338FB331-1822-461D-9752-A1270506F4FD}" presName="Name13" presStyleLbl="parChTrans1D2" presStyleIdx="3" presStyleCnt="14"/>
      <dgm:spPr/>
    </dgm:pt>
    <dgm:pt modelId="{2AB71639-582A-4B5D-ADCB-50751A97E03A}" type="pres">
      <dgm:prSet presAssocID="{15DB7F6B-0E4F-46DC-9A3D-A20D423D6477}" presName="childText" presStyleLbl="bgAcc1" presStyleIdx="3" presStyleCnt="14">
        <dgm:presLayoutVars>
          <dgm:bulletEnabled val="1"/>
        </dgm:presLayoutVars>
      </dgm:prSet>
      <dgm:spPr/>
    </dgm:pt>
    <dgm:pt modelId="{BB00514A-E2C3-4F52-ACA4-D936A6E8357E}" type="pres">
      <dgm:prSet presAssocID="{3ED10E30-27D5-46A1-BB70-56A082781250}" presName="Name13" presStyleLbl="parChTrans1D2" presStyleIdx="4" presStyleCnt="14"/>
      <dgm:spPr/>
    </dgm:pt>
    <dgm:pt modelId="{BAA4BA3C-83A6-4AAD-88C2-4E84BC193566}" type="pres">
      <dgm:prSet presAssocID="{9F47F616-11FB-4AD6-B785-6F52FB5CD55D}" presName="childText" presStyleLbl="bgAcc1" presStyleIdx="4" presStyleCnt="14">
        <dgm:presLayoutVars>
          <dgm:bulletEnabled val="1"/>
        </dgm:presLayoutVars>
      </dgm:prSet>
      <dgm:spPr/>
    </dgm:pt>
    <dgm:pt modelId="{B55BA62F-7DC8-45D5-82B5-F8EA539313D4}" type="pres">
      <dgm:prSet presAssocID="{1B9C08D2-EDF5-4FCB-A48F-3FA2F09460F0}" presName="root" presStyleCnt="0"/>
      <dgm:spPr/>
    </dgm:pt>
    <dgm:pt modelId="{BA6D45E4-CF37-40A5-B3FE-5AB2E9AF5D37}" type="pres">
      <dgm:prSet presAssocID="{1B9C08D2-EDF5-4FCB-A48F-3FA2F09460F0}" presName="rootComposite" presStyleCnt="0"/>
      <dgm:spPr/>
    </dgm:pt>
    <dgm:pt modelId="{2CE917EC-3A5C-49A6-A135-BAF89CFE1006}" type="pres">
      <dgm:prSet presAssocID="{1B9C08D2-EDF5-4FCB-A48F-3FA2F09460F0}" presName="rootText" presStyleLbl="node1" presStyleIdx="2" presStyleCnt="6"/>
      <dgm:spPr/>
    </dgm:pt>
    <dgm:pt modelId="{C747A3B4-CECE-4F4E-89B3-36C97CCE1B40}" type="pres">
      <dgm:prSet presAssocID="{1B9C08D2-EDF5-4FCB-A48F-3FA2F09460F0}" presName="rootConnector" presStyleLbl="node1" presStyleIdx="2" presStyleCnt="6"/>
      <dgm:spPr/>
    </dgm:pt>
    <dgm:pt modelId="{D3C22F98-6C42-4678-B314-B669DE3AA1E0}" type="pres">
      <dgm:prSet presAssocID="{1B9C08D2-EDF5-4FCB-A48F-3FA2F09460F0}" presName="childShape" presStyleCnt="0"/>
      <dgm:spPr/>
    </dgm:pt>
    <dgm:pt modelId="{94775C61-EB09-4B65-A4B4-24279FC0FBC3}" type="pres">
      <dgm:prSet presAssocID="{C1938AEC-90B0-4C6F-9CB4-6B03C9EE8843}" presName="Name13" presStyleLbl="parChTrans1D2" presStyleIdx="5" presStyleCnt="14"/>
      <dgm:spPr/>
    </dgm:pt>
    <dgm:pt modelId="{1BE6B4B7-9AA1-4B0C-9A3C-4CF8D88A1DC4}" type="pres">
      <dgm:prSet presAssocID="{BF36E5B3-9FB2-4C4E-9CCE-E8AB52C884A4}" presName="childText" presStyleLbl="bgAcc1" presStyleIdx="5" presStyleCnt="14">
        <dgm:presLayoutVars>
          <dgm:bulletEnabled val="1"/>
        </dgm:presLayoutVars>
      </dgm:prSet>
      <dgm:spPr/>
    </dgm:pt>
    <dgm:pt modelId="{42B5C347-7870-4AB2-A1D1-07B59A7E5B8E}" type="pres">
      <dgm:prSet presAssocID="{63F0E19F-5619-4716-A642-E8B442C29336}" presName="Name13" presStyleLbl="parChTrans1D2" presStyleIdx="6" presStyleCnt="14"/>
      <dgm:spPr/>
    </dgm:pt>
    <dgm:pt modelId="{E285DCDB-F6A7-419B-B70C-FCF2952C59EA}" type="pres">
      <dgm:prSet presAssocID="{8515EBAA-E842-4491-B228-A365527A4CC8}" presName="childText" presStyleLbl="bgAcc1" presStyleIdx="6" presStyleCnt="14">
        <dgm:presLayoutVars>
          <dgm:bulletEnabled val="1"/>
        </dgm:presLayoutVars>
      </dgm:prSet>
      <dgm:spPr/>
    </dgm:pt>
    <dgm:pt modelId="{3F16A519-283B-4B15-89E3-64EA4F9A4181}" type="pres">
      <dgm:prSet presAssocID="{BDF1B73B-5D74-4C85-87AE-E0290F773362}" presName="root" presStyleCnt="0"/>
      <dgm:spPr/>
    </dgm:pt>
    <dgm:pt modelId="{1BE88E55-804A-4135-A87C-B9E2FAAF6420}" type="pres">
      <dgm:prSet presAssocID="{BDF1B73B-5D74-4C85-87AE-E0290F773362}" presName="rootComposite" presStyleCnt="0"/>
      <dgm:spPr/>
    </dgm:pt>
    <dgm:pt modelId="{A7D21761-6D8F-4C76-AC3E-0DCC9CB00EC1}" type="pres">
      <dgm:prSet presAssocID="{BDF1B73B-5D74-4C85-87AE-E0290F773362}" presName="rootText" presStyleLbl="node1" presStyleIdx="3" presStyleCnt="6"/>
      <dgm:spPr/>
    </dgm:pt>
    <dgm:pt modelId="{42290238-B23F-4732-B19E-58F833899D76}" type="pres">
      <dgm:prSet presAssocID="{BDF1B73B-5D74-4C85-87AE-E0290F773362}" presName="rootConnector" presStyleLbl="node1" presStyleIdx="3" presStyleCnt="6"/>
      <dgm:spPr/>
    </dgm:pt>
    <dgm:pt modelId="{98482625-26D4-415E-8342-7687B0A007CA}" type="pres">
      <dgm:prSet presAssocID="{BDF1B73B-5D74-4C85-87AE-E0290F773362}" presName="childShape" presStyleCnt="0"/>
      <dgm:spPr/>
    </dgm:pt>
    <dgm:pt modelId="{F77692F5-87B1-4CEE-8176-182FE6691BD6}" type="pres">
      <dgm:prSet presAssocID="{37DEB267-E89B-4ECF-9940-5557BC990CE5}" presName="Name13" presStyleLbl="parChTrans1D2" presStyleIdx="7" presStyleCnt="14"/>
      <dgm:spPr/>
    </dgm:pt>
    <dgm:pt modelId="{2ECCCA5E-B0CC-4389-AAF6-7E550FCC7F81}" type="pres">
      <dgm:prSet presAssocID="{AF5D97FE-F4FD-4839-96FB-04D78F7BCE4A}" presName="childText" presStyleLbl="bgAcc1" presStyleIdx="7" presStyleCnt="14">
        <dgm:presLayoutVars>
          <dgm:bulletEnabled val="1"/>
        </dgm:presLayoutVars>
      </dgm:prSet>
      <dgm:spPr/>
    </dgm:pt>
    <dgm:pt modelId="{580D8BD6-3A2B-4F2F-8319-0BB2E580C05D}" type="pres">
      <dgm:prSet presAssocID="{D776EFBC-C11C-4257-8E0B-80F0A26C9C15}" presName="root" presStyleCnt="0"/>
      <dgm:spPr/>
    </dgm:pt>
    <dgm:pt modelId="{0C5B44B8-23A6-4EC5-857B-CDEE9333C384}" type="pres">
      <dgm:prSet presAssocID="{D776EFBC-C11C-4257-8E0B-80F0A26C9C15}" presName="rootComposite" presStyleCnt="0"/>
      <dgm:spPr/>
    </dgm:pt>
    <dgm:pt modelId="{8818FFA2-FEA4-4112-915B-DB8D5D43C4AB}" type="pres">
      <dgm:prSet presAssocID="{D776EFBC-C11C-4257-8E0B-80F0A26C9C15}" presName="rootText" presStyleLbl="node1" presStyleIdx="4" presStyleCnt="6"/>
      <dgm:spPr/>
    </dgm:pt>
    <dgm:pt modelId="{A3A3836F-09BE-4F6A-9F17-FA572753DB8F}" type="pres">
      <dgm:prSet presAssocID="{D776EFBC-C11C-4257-8E0B-80F0A26C9C15}" presName="rootConnector" presStyleLbl="node1" presStyleIdx="4" presStyleCnt="6"/>
      <dgm:spPr/>
    </dgm:pt>
    <dgm:pt modelId="{85F7F3DC-E5E2-40AE-AE97-672A96B65BC6}" type="pres">
      <dgm:prSet presAssocID="{D776EFBC-C11C-4257-8E0B-80F0A26C9C15}" presName="childShape" presStyleCnt="0"/>
      <dgm:spPr/>
    </dgm:pt>
    <dgm:pt modelId="{39B98592-F291-4795-833C-C0A7C602F786}" type="pres">
      <dgm:prSet presAssocID="{AA258131-67D7-47A2-BCD2-825216CC293A}" presName="Name13" presStyleLbl="parChTrans1D2" presStyleIdx="8" presStyleCnt="14"/>
      <dgm:spPr/>
    </dgm:pt>
    <dgm:pt modelId="{F6456099-7AF0-414B-AEFF-C69893C24FA7}" type="pres">
      <dgm:prSet presAssocID="{804B9060-FE6D-4E96-AA82-6EFD8B3C8468}" presName="childText" presStyleLbl="bgAcc1" presStyleIdx="8" presStyleCnt="14">
        <dgm:presLayoutVars>
          <dgm:bulletEnabled val="1"/>
        </dgm:presLayoutVars>
      </dgm:prSet>
      <dgm:spPr/>
    </dgm:pt>
    <dgm:pt modelId="{361D64F5-9DA7-4F1D-AC68-00819B4E96AF}" type="pres">
      <dgm:prSet presAssocID="{5E4BDABF-7424-4CBB-A139-44F87CB01F32}" presName="Name13" presStyleLbl="parChTrans1D2" presStyleIdx="9" presStyleCnt="14"/>
      <dgm:spPr/>
    </dgm:pt>
    <dgm:pt modelId="{EF93D681-71C5-4679-BE38-6103B4F1CB53}" type="pres">
      <dgm:prSet presAssocID="{16ADEBEC-6C81-4A87-BCD2-737CB0EF459D}" presName="childText" presStyleLbl="bgAcc1" presStyleIdx="9" presStyleCnt="14">
        <dgm:presLayoutVars>
          <dgm:bulletEnabled val="1"/>
        </dgm:presLayoutVars>
      </dgm:prSet>
      <dgm:spPr/>
    </dgm:pt>
    <dgm:pt modelId="{E973F010-09CA-478D-AC6A-180E087B0181}" type="pres">
      <dgm:prSet presAssocID="{2D45CDB9-2EB2-4FA9-999C-710D05DFBFFB}" presName="root" presStyleCnt="0"/>
      <dgm:spPr/>
    </dgm:pt>
    <dgm:pt modelId="{654FF155-492E-4700-8EAC-F3AE2CC3E416}" type="pres">
      <dgm:prSet presAssocID="{2D45CDB9-2EB2-4FA9-999C-710D05DFBFFB}" presName="rootComposite" presStyleCnt="0"/>
      <dgm:spPr/>
    </dgm:pt>
    <dgm:pt modelId="{8BC6540E-C67E-4552-B69B-D9F5641AA47C}" type="pres">
      <dgm:prSet presAssocID="{2D45CDB9-2EB2-4FA9-999C-710D05DFBFFB}" presName="rootText" presStyleLbl="node1" presStyleIdx="5" presStyleCnt="6"/>
      <dgm:spPr/>
    </dgm:pt>
    <dgm:pt modelId="{34D28788-83F4-458C-AD04-0A3D975D1C1B}" type="pres">
      <dgm:prSet presAssocID="{2D45CDB9-2EB2-4FA9-999C-710D05DFBFFB}" presName="rootConnector" presStyleLbl="node1" presStyleIdx="5" presStyleCnt="6"/>
      <dgm:spPr/>
    </dgm:pt>
    <dgm:pt modelId="{993EAB00-7915-43B6-9605-2E5920F6A2CA}" type="pres">
      <dgm:prSet presAssocID="{2D45CDB9-2EB2-4FA9-999C-710D05DFBFFB}" presName="childShape" presStyleCnt="0"/>
      <dgm:spPr/>
    </dgm:pt>
    <dgm:pt modelId="{ED941E41-B383-4B2F-938F-3F190E2C1EA3}" type="pres">
      <dgm:prSet presAssocID="{3E7945CF-615F-41D8-A3FB-B5824CC99FF1}" presName="Name13" presStyleLbl="parChTrans1D2" presStyleIdx="10" presStyleCnt="14"/>
      <dgm:spPr/>
    </dgm:pt>
    <dgm:pt modelId="{D8727F4B-B97D-4F92-AFE6-9DD070AACD7C}" type="pres">
      <dgm:prSet presAssocID="{A9271482-7789-4375-9486-E8C48480EB82}" presName="childText" presStyleLbl="bgAcc1" presStyleIdx="10" presStyleCnt="14">
        <dgm:presLayoutVars>
          <dgm:bulletEnabled val="1"/>
        </dgm:presLayoutVars>
      </dgm:prSet>
      <dgm:spPr/>
    </dgm:pt>
    <dgm:pt modelId="{9CD04134-576A-4780-9AF4-DDF8DD82046A}" type="pres">
      <dgm:prSet presAssocID="{D80B831B-265E-4954-8E7A-807233E61FCC}" presName="Name13" presStyleLbl="parChTrans1D2" presStyleIdx="11" presStyleCnt="14"/>
      <dgm:spPr/>
    </dgm:pt>
    <dgm:pt modelId="{C468AA41-C791-4AA9-B091-B5A516B1F05C}" type="pres">
      <dgm:prSet presAssocID="{CA3F9950-3B3E-4831-BA70-D43234CE84C9}" presName="childText" presStyleLbl="bgAcc1" presStyleIdx="11" presStyleCnt="14">
        <dgm:presLayoutVars>
          <dgm:bulletEnabled val="1"/>
        </dgm:presLayoutVars>
      </dgm:prSet>
      <dgm:spPr/>
    </dgm:pt>
    <dgm:pt modelId="{FD563F83-7AA6-464B-9FC6-6F5AA145A839}" type="pres">
      <dgm:prSet presAssocID="{95D1DCB2-6DAD-4220-97CA-56A380A831F1}" presName="Name13" presStyleLbl="parChTrans1D2" presStyleIdx="12" presStyleCnt="14"/>
      <dgm:spPr/>
    </dgm:pt>
    <dgm:pt modelId="{CE1011B9-4423-4884-A4AB-C5B05BEF7CFC}" type="pres">
      <dgm:prSet presAssocID="{A2FB41DC-14EE-436F-B28A-25E1BCC11871}" presName="childText" presStyleLbl="bgAcc1" presStyleIdx="12" presStyleCnt="14">
        <dgm:presLayoutVars>
          <dgm:bulletEnabled val="1"/>
        </dgm:presLayoutVars>
      </dgm:prSet>
      <dgm:spPr/>
    </dgm:pt>
    <dgm:pt modelId="{BEA3E68E-1529-4E14-85DA-16866FF917DA}" type="pres">
      <dgm:prSet presAssocID="{84F9F6FE-B488-40F9-8F23-734CDFA751EC}" presName="Name13" presStyleLbl="parChTrans1D2" presStyleIdx="13" presStyleCnt="14"/>
      <dgm:spPr/>
    </dgm:pt>
    <dgm:pt modelId="{1551A90F-2D21-4CAB-BDC8-142B0CBA6BC8}" type="pres">
      <dgm:prSet presAssocID="{22CB8BAF-3CB7-4F92-8A1B-C2C73E83CF3B}" presName="childText" presStyleLbl="bgAcc1" presStyleIdx="13" presStyleCnt="14">
        <dgm:presLayoutVars>
          <dgm:bulletEnabled val="1"/>
        </dgm:presLayoutVars>
      </dgm:prSet>
      <dgm:spPr/>
    </dgm:pt>
  </dgm:ptLst>
  <dgm:cxnLst>
    <dgm:cxn modelId="{E89E3F00-4AD3-432E-AA65-BA6E39AC618C}" type="presOf" srcId="{1B9C08D2-EDF5-4FCB-A48F-3FA2F09460F0}" destId="{2CE917EC-3A5C-49A6-A135-BAF89CFE1006}" srcOrd="0" destOrd="0" presId="urn:microsoft.com/office/officeart/2005/8/layout/hierarchy3"/>
    <dgm:cxn modelId="{78408506-3760-44F0-9167-8EB0768E129D}" type="presOf" srcId="{63F0E19F-5619-4716-A642-E8B442C29336}" destId="{42B5C347-7870-4AB2-A1D1-07B59A7E5B8E}" srcOrd="0" destOrd="0" presId="urn:microsoft.com/office/officeart/2005/8/layout/hierarchy3"/>
    <dgm:cxn modelId="{B235D50D-AA36-4007-B86B-F7F0349BCB62}" type="presOf" srcId="{2D45CDB9-2EB2-4FA9-999C-710D05DFBFFB}" destId="{34D28788-83F4-458C-AD04-0A3D975D1C1B}" srcOrd="1" destOrd="0" presId="urn:microsoft.com/office/officeart/2005/8/layout/hierarchy3"/>
    <dgm:cxn modelId="{2C3A420E-1A4B-439A-8443-DC2693BA3E09}" type="presOf" srcId="{ABD4A6F9-D18B-430B-B71F-343FEF101373}" destId="{4D11980B-A308-402B-9BAA-25823003488F}" srcOrd="0" destOrd="0" presId="urn:microsoft.com/office/officeart/2005/8/layout/hierarchy3"/>
    <dgm:cxn modelId="{D68DE513-3A94-4FDF-A3DC-9A8D00A11FF0}" type="presOf" srcId="{5E4BDABF-7424-4CBB-A139-44F87CB01F32}" destId="{361D64F5-9DA7-4F1D-AC68-00819B4E96AF}" srcOrd="0" destOrd="0" presId="urn:microsoft.com/office/officeart/2005/8/layout/hierarchy3"/>
    <dgm:cxn modelId="{1E179717-8116-46EE-B80C-02DD397F6067}" srcId="{09279181-3EB5-402F-8AF5-ED83BA81473E}" destId="{2D45CDB9-2EB2-4FA9-999C-710D05DFBFFB}" srcOrd="5" destOrd="0" parTransId="{09D2F9F9-68F0-4684-9FC0-3603F0206372}" sibTransId="{0503F3DB-D83C-41DF-BC02-7A0081A767B9}"/>
    <dgm:cxn modelId="{57C6CE1E-42A2-4AE2-9232-49712DE2124A}" type="presOf" srcId="{3ED10E30-27D5-46A1-BB70-56A082781250}" destId="{BB00514A-E2C3-4F52-ACA4-D936A6E8357E}" srcOrd="0" destOrd="0" presId="urn:microsoft.com/office/officeart/2005/8/layout/hierarchy3"/>
    <dgm:cxn modelId="{50B35B22-09D0-4796-927F-0B2FAB008806}" srcId="{2D45CDB9-2EB2-4FA9-999C-710D05DFBFFB}" destId="{CA3F9950-3B3E-4831-BA70-D43234CE84C9}" srcOrd="1" destOrd="0" parTransId="{D80B831B-265E-4954-8E7A-807233E61FCC}" sibTransId="{FE00BB57-7DB6-4ADC-9C8E-512ED46E325A}"/>
    <dgm:cxn modelId="{153C4F24-C567-4C05-8D48-795EA1F09B41}" srcId="{2D45CDB9-2EB2-4FA9-999C-710D05DFBFFB}" destId="{A9271482-7789-4375-9486-E8C48480EB82}" srcOrd="0" destOrd="0" parTransId="{3E7945CF-615F-41D8-A3FB-B5824CC99FF1}" sibTransId="{1AD8822E-5C82-40DB-B58F-2E694680B1D2}"/>
    <dgm:cxn modelId="{5CF0F12B-4DCD-4388-9606-1D2A325C45C3}" type="presOf" srcId="{A2FB41DC-14EE-436F-B28A-25E1BCC11871}" destId="{CE1011B9-4423-4884-A4AB-C5B05BEF7CFC}" srcOrd="0" destOrd="0" presId="urn:microsoft.com/office/officeart/2005/8/layout/hierarchy3"/>
    <dgm:cxn modelId="{0F6BFE34-1569-4390-98A0-E520FF055664}" type="presOf" srcId="{A574C066-26EA-42A8-BCC7-3592BD9A65D0}" destId="{77488D6A-F609-4B05-AFCB-47B49708A01D}" srcOrd="1" destOrd="0" presId="urn:microsoft.com/office/officeart/2005/8/layout/hierarchy3"/>
    <dgm:cxn modelId="{A914345B-F462-42DC-844C-E4684CF3F02E}" type="presOf" srcId="{09279181-3EB5-402F-8AF5-ED83BA81473E}" destId="{6A527922-504F-4ED4-B479-30B6E30BEB50}" srcOrd="0" destOrd="0" presId="urn:microsoft.com/office/officeart/2005/8/layout/hierarchy3"/>
    <dgm:cxn modelId="{8DA64C5D-B731-4C00-9B2B-6C43E7CD9602}" type="presOf" srcId="{84F9F6FE-B488-40F9-8F23-734CDFA751EC}" destId="{BEA3E68E-1529-4E14-85DA-16866FF917DA}" srcOrd="0" destOrd="0" presId="urn:microsoft.com/office/officeart/2005/8/layout/hierarchy3"/>
    <dgm:cxn modelId="{07370844-3696-4433-ABE8-F69B97BB0522}" srcId="{EDAD9F27-E853-4B42-B884-3E0110CCFA5F}" destId="{C51DA187-457B-4B81-89CC-8AA7CDAC6A5A}" srcOrd="0" destOrd="0" parTransId="{8AB8C25D-EBA5-43F3-A7D8-76D25265E942}" sibTransId="{0E3D228A-CA89-41D3-8B41-A521D0610A1E}"/>
    <dgm:cxn modelId="{FA3D4B64-F682-4AA6-A0BA-2403CF7B1679}" srcId="{EDAD9F27-E853-4B42-B884-3E0110CCFA5F}" destId="{9F47F616-11FB-4AD6-B785-6F52FB5CD55D}" srcOrd="3" destOrd="0" parTransId="{3ED10E30-27D5-46A1-BB70-56A082781250}" sibTransId="{EE4DEDD4-405F-4CB9-A023-1551BEC06D5D}"/>
    <dgm:cxn modelId="{2BB30546-2ED5-4D65-AA1B-C6F283B40871}" type="presOf" srcId="{A9271482-7789-4375-9486-E8C48480EB82}" destId="{D8727F4B-B97D-4F92-AFE6-9DD070AACD7C}" srcOrd="0" destOrd="0" presId="urn:microsoft.com/office/officeart/2005/8/layout/hierarchy3"/>
    <dgm:cxn modelId="{1A148067-43E0-4ACF-8C3E-11AB6B5715A3}" type="presOf" srcId="{8515EBAA-E842-4491-B228-A365527A4CC8}" destId="{E285DCDB-F6A7-419B-B70C-FCF2952C59EA}" srcOrd="0" destOrd="0" presId="urn:microsoft.com/office/officeart/2005/8/layout/hierarchy3"/>
    <dgm:cxn modelId="{A6C6E56A-293F-44EF-B719-6D6FCAEB71B7}" type="presOf" srcId="{338FB331-1822-461D-9752-A1270506F4FD}" destId="{87F6A0DA-7C8A-4AC7-9596-A0D1C19EAE77}" srcOrd="0" destOrd="0" presId="urn:microsoft.com/office/officeart/2005/8/layout/hierarchy3"/>
    <dgm:cxn modelId="{C4D7454F-A647-48ED-99D7-A61043347EEE}" type="presOf" srcId="{3E7945CF-615F-41D8-A3FB-B5824CC99FF1}" destId="{ED941E41-B383-4B2F-938F-3F190E2C1EA3}" srcOrd="0" destOrd="0" presId="urn:microsoft.com/office/officeart/2005/8/layout/hierarchy3"/>
    <dgm:cxn modelId="{02489052-BAE2-4976-8E8D-1E960709EF45}" srcId="{09279181-3EB5-402F-8AF5-ED83BA81473E}" destId="{BDF1B73B-5D74-4C85-87AE-E0290F773362}" srcOrd="3" destOrd="0" parTransId="{917D0D3B-FF90-4716-88BF-4CFAC1338136}" sibTransId="{1B1A1447-F30A-4F63-98BD-B004CDA18A01}"/>
    <dgm:cxn modelId="{A0129172-0C69-4030-A38C-8FD59814A91D}" type="presOf" srcId="{AA258131-67D7-47A2-BCD2-825216CC293A}" destId="{39B98592-F291-4795-833C-C0A7C602F786}" srcOrd="0" destOrd="0" presId="urn:microsoft.com/office/officeart/2005/8/layout/hierarchy3"/>
    <dgm:cxn modelId="{4E4EA452-F37F-43B7-977C-0FAA9DDC3870}" type="presOf" srcId="{18EAD41F-18CA-4303-BC3E-C3763DD20F45}" destId="{68C715E5-180F-49EA-A56B-A7E6DD1C08EA}" srcOrd="0" destOrd="0" presId="urn:microsoft.com/office/officeart/2005/8/layout/hierarchy3"/>
    <dgm:cxn modelId="{733EF77B-5457-43A7-A62B-BE7D7751B789}" type="presOf" srcId="{95D1DCB2-6DAD-4220-97CA-56A380A831F1}" destId="{FD563F83-7AA6-464B-9FC6-6F5AA145A839}" srcOrd="0" destOrd="0" presId="urn:microsoft.com/office/officeart/2005/8/layout/hierarchy3"/>
    <dgm:cxn modelId="{21D01181-5332-4B9B-9943-B078AC9A9417}" type="presOf" srcId="{D776EFBC-C11C-4257-8E0B-80F0A26C9C15}" destId="{8818FFA2-FEA4-4112-915B-DB8D5D43C4AB}" srcOrd="0" destOrd="0" presId="urn:microsoft.com/office/officeart/2005/8/layout/hierarchy3"/>
    <dgm:cxn modelId="{2F06C181-751C-4592-870C-869092357A0A}" type="presOf" srcId="{5F379F71-8067-4DC2-9DD4-F3258EDCC11A}" destId="{D22BB0C2-2EF7-4814-9F3D-A2EA412EEE84}" srcOrd="0" destOrd="0" presId="urn:microsoft.com/office/officeart/2005/8/layout/hierarchy3"/>
    <dgm:cxn modelId="{B1206C84-3514-45DD-AB61-EC9A5CCCCB75}" type="presOf" srcId="{A574C066-26EA-42A8-BCC7-3592BD9A65D0}" destId="{CBB49B23-2099-4AB2-B88F-232C595A2CA8}" srcOrd="0" destOrd="0" presId="urn:microsoft.com/office/officeart/2005/8/layout/hierarchy3"/>
    <dgm:cxn modelId="{E60F358C-DD7F-4B44-9675-233F280C4D07}" type="presOf" srcId="{22CB8BAF-3CB7-4F92-8A1B-C2C73E83CF3B}" destId="{1551A90F-2D21-4CAB-BDC8-142B0CBA6BC8}" srcOrd="0" destOrd="0" presId="urn:microsoft.com/office/officeart/2005/8/layout/hierarchy3"/>
    <dgm:cxn modelId="{94BEB48F-8C66-428B-9B87-CCCA87827D76}" type="presOf" srcId="{EDAD9F27-E853-4B42-B884-3E0110CCFA5F}" destId="{50F2CAAC-6D47-4065-B8CD-CD1FB4E66726}" srcOrd="0" destOrd="0" presId="urn:microsoft.com/office/officeart/2005/8/layout/hierarchy3"/>
    <dgm:cxn modelId="{1B789090-FB34-4B05-97C3-0F496C19E820}" srcId="{BDF1B73B-5D74-4C85-87AE-E0290F773362}" destId="{AF5D97FE-F4FD-4839-96FB-04D78F7BCE4A}" srcOrd="0" destOrd="0" parTransId="{37DEB267-E89B-4ECF-9940-5557BC990CE5}" sibTransId="{CC9CBB85-1294-4B94-8463-853D687AF5F6}"/>
    <dgm:cxn modelId="{098B9094-73A0-4F22-A2A9-3718695DF969}" srcId="{2D45CDB9-2EB2-4FA9-999C-710D05DFBFFB}" destId="{A2FB41DC-14EE-436F-B28A-25E1BCC11871}" srcOrd="2" destOrd="0" parTransId="{95D1DCB2-6DAD-4220-97CA-56A380A831F1}" sibTransId="{86238D5E-2B58-45E5-ACB6-D5DDAC661AD6}"/>
    <dgm:cxn modelId="{C4212295-A062-4EC8-87E1-3CB4D24F6E90}" srcId="{D776EFBC-C11C-4257-8E0B-80F0A26C9C15}" destId="{16ADEBEC-6C81-4A87-BCD2-737CB0EF459D}" srcOrd="1" destOrd="0" parTransId="{5E4BDABF-7424-4CBB-A139-44F87CB01F32}" sibTransId="{9B8D463D-D7A0-402D-BF9A-B6275D7DAA93}"/>
    <dgm:cxn modelId="{A0FC3D96-BB22-44CD-8AA5-E15E96FBBE3D}" srcId="{09279181-3EB5-402F-8AF5-ED83BA81473E}" destId="{1B9C08D2-EDF5-4FCB-A48F-3FA2F09460F0}" srcOrd="2" destOrd="0" parTransId="{7734CAE1-A373-435F-A71B-77545CE09B17}" sibTransId="{70C430DC-2C5D-4C4D-A31E-DCB06DC0106E}"/>
    <dgm:cxn modelId="{2D8E029F-A7D4-47AB-B7A9-F65880845EB3}" type="presOf" srcId="{16ADEBEC-6C81-4A87-BCD2-737CB0EF459D}" destId="{EF93D681-71C5-4679-BE38-6103B4F1CB53}" srcOrd="0" destOrd="0" presId="urn:microsoft.com/office/officeart/2005/8/layout/hierarchy3"/>
    <dgm:cxn modelId="{2C1715A0-4666-4DFE-BDD7-3283228009CE}" type="presOf" srcId="{15DB7F6B-0E4F-46DC-9A3D-A20D423D6477}" destId="{2AB71639-582A-4B5D-ADCB-50751A97E03A}" srcOrd="0" destOrd="0" presId="urn:microsoft.com/office/officeart/2005/8/layout/hierarchy3"/>
    <dgm:cxn modelId="{8DCA14AE-2AC9-43C4-994D-42E3E8B92620}" type="presOf" srcId="{804B9060-FE6D-4E96-AA82-6EFD8B3C8468}" destId="{F6456099-7AF0-414B-AEFF-C69893C24FA7}" srcOrd="0" destOrd="0" presId="urn:microsoft.com/office/officeart/2005/8/layout/hierarchy3"/>
    <dgm:cxn modelId="{D99EADB0-C0C7-48D6-B6CC-71BA13E149B2}" type="presOf" srcId="{BF36E5B3-9FB2-4C4E-9CCE-E8AB52C884A4}" destId="{1BE6B4B7-9AA1-4B0C-9A3C-4CF8D88A1DC4}" srcOrd="0" destOrd="0" presId="urn:microsoft.com/office/officeart/2005/8/layout/hierarchy3"/>
    <dgm:cxn modelId="{95274DB4-C0E7-4D40-B6B9-1FB940ABA6DE}" srcId="{1B9C08D2-EDF5-4FCB-A48F-3FA2F09460F0}" destId="{8515EBAA-E842-4491-B228-A365527A4CC8}" srcOrd="1" destOrd="0" parTransId="{63F0E19F-5619-4716-A642-E8B442C29336}" sibTransId="{02F05C7F-6C5B-4118-82E9-56323FA737EA}"/>
    <dgm:cxn modelId="{F258A8B5-200B-4506-A2A4-936624245D7F}" type="presOf" srcId="{BDF1B73B-5D74-4C85-87AE-E0290F773362}" destId="{A7D21761-6D8F-4C76-AC3E-0DCC9CB00EC1}" srcOrd="0" destOrd="0" presId="urn:microsoft.com/office/officeart/2005/8/layout/hierarchy3"/>
    <dgm:cxn modelId="{9E6921B6-E1E1-4C23-97A3-56751554D103}" type="presOf" srcId="{D776EFBC-C11C-4257-8E0B-80F0A26C9C15}" destId="{A3A3836F-09BE-4F6A-9F17-FA572753DB8F}" srcOrd="1" destOrd="0" presId="urn:microsoft.com/office/officeart/2005/8/layout/hierarchy3"/>
    <dgm:cxn modelId="{F18C30BB-C655-41DD-BA5A-EDACDEDD710D}" type="presOf" srcId="{BDF1B73B-5D74-4C85-87AE-E0290F773362}" destId="{42290238-B23F-4732-B19E-58F833899D76}" srcOrd="1" destOrd="0" presId="urn:microsoft.com/office/officeart/2005/8/layout/hierarchy3"/>
    <dgm:cxn modelId="{269545BF-ABED-4508-AD08-5B0D1B38B71E}" srcId="{09279181-3EB5-402F-8AF5-ED83BA81473E}" destId="{A574C066-26EA-42A8-BCC7-3592BD9A65D0}" srcOrd="0" destOrd="0" parTransId="{67035A54-95E3-439C-B7FD-C2299A1B08B9}" sibTransId="{D2A1C8FE-EF21-4E92-856A-5DDC3D747952}"/>
    <dgm:cxn modelId="{634FF8C0-7584-4F50-A376-25DF8F4D1C56}" srcId="{D776EFBC-C11C-4257-8E0B-80F0A26C9C15}" destId="{804B9060-FE6D-4E96-AA82-6EFD8B3C8468}" srcOrd="0" destOrd="0" parTransId="{AA258131-67D7-47A2-BCD2-825216CC293A}" sibTransId="{877DD78F-ED71-48C1-8BA6-1A312B59F7D8}"/>
    <dgm:cxn modelId="{FF7D57C6-651A-4FE8-97A0-22437A01E66C}" type="presOf" srcId="{CA3F9950-3B3E-4831-BA70-D43234CE84C9}" destId="{C468AA41-C791-4AA9-B091-B5A516B1F05C}" srcOrd="0" destOrd="0" presId="urn:microsoft.com/office/officeart/2005/8/layout/hierarchy3"/>
    <dgm:cxn modelId="{22D3AFC7-30D1-4060-9536-22FE955F0198}" srcId="{EDAD9F27-E853-4B42-B884-3E0110CCFA5F}" destId="{15DB7F6B-0E4F-46DC-9A3D-A20D423D6477}" srcOrd="2" destOrd="0" parTransId="{338FB331-1822-461D-9752-A1270506F4FD}" sibTransId="{E868F3D2-D9D3-4F19-996A-188E6108DAD1}"/>
    <dgm:cxn modelId="{1804B6C9-9C3F-4455-A8B8-514C309702AB}" srcId="{09279181-3EB5-402F-8AF5-ED83BA81473E}" destId="{D776EFBC-C11C-4257-8E0B-80F0A26C9C15}" srcOrd="4" destOrd="0" parTransId="{8343C404-AD3C-4FA3-B7D3-CAD07DA73FD1}" sibTransId="{1588FD1E-735E-4A02-A15F-67E81C3BB1E8}"/>
    <dgm:cxn modelId="{241EE5C9-E00D-4E5B-8139-D774455A499B}" type="presOf" srcId="{62B25A38-5889-4792-AE35-898F2EC379B6}" destId="{10B36B11-5B30-4A16-B278-8C707555D46E}" srcOrd="0" destOrd="0" presId="urn:microsoft.com/office/officeart/2005/8/layout/hierarchy3"/>
    <dgm:cxn modelId="{719841CA-CB90-41C2-AD6E-EC7858DFB179}" type="presOf" srcId="{C1938AEC-90B0-4C6F-9CB4-6B03C9EE8843}" destId="{94775C61-EB09-4B65-A4B4-24279FC0FBC3}" srcOrd="0" destOrd="0" presId="urn:microsoft.com/office/officeart/2005/8/layout/hierarchy3"/>
    <dgm:cxn modelId="{3B4916D3-ACB5-44CE-8F76-5E5C75ECEABA}" type="presOf" srcId="{EDAD9F27-E853-4B42-B884-3E0110CCFA5F}" destId="{01E0AEC3-9672-4036-B58D-918FE57D4759}" srcOrd="1" destOrd="0" presId="urn:microsoft.com/office/officeart/2005/8/layout/hierarchy3"/>
    <dgm:cxn modelId="{2061AAD3-EA9E-498D-8F05-B4C54041DFE8}" srcId="{09279181-3EB5-402F-8AF5-ED83BA81473E}" destId="{EDAD9F27-E853-4B42-B884-3E0110CCFA5F}" srcOrd="1" destOrd="0" parTransId="{139D69A6-9825-4C7E-9EED-2F1C72BC179E}" sibTransId="{E6A31AEC-1A8C-4ECD-AABA-F6FE1A6791DD}"/>
    <dgm:cxn modelId="{396AECD4-ECDA-4421-9C16-8C3AB027D861}" srcId="{1B9C08D2-EDF5-4FCB-A48F-3FA2F09460F0}" destId="{BF36E5B3-9FB2-4C4E-9CCE-E8AB52C884A4}" srcOrd="0" destOrd="0" parTransId="{C1938AEC-90B0-4C6F-9CB4-6B03C9EE8843}" sibTransId="{556A106D-8C3A-4EFB-BD4A-3AEE0E70E2AB}"/>
    <dgm:cxn modelId="{2C8DF9DC-3D37-4591-85FA-6D424DCEA8B3}" srcId="{2D45CDB9-2EB2-4FA9-999C-710D05DFBFFB}" destId="{22CB8BAF-3CB7-4F92-8A1B-C2C73E83CF3B}" srcOrd="3" destOrd="0" parTransId="{84F9F6FE-B488-40F9-8F23-734CDFA751EC}" sibTransId="{8917E5FA-665F-474A-9C16-B8D20256F841}"/>
    <dgm:cxn modelId="{E713E6DD-F28F-430F-9865-A954FA703A90}" srcId="{EDAD9F27-E853-4B42-B884-3E0110CCFA5F}" destId="{18EAD41F-18CA-4303-BC3E-C3763DD20F45}" srcOrd="1" destOrd="0" parTransId="{62B25A38-5889-4792-AE35-898F2EC379B6}" sibTransId="{643E0259-A57D-4CB3-A8B6-603E18C6EA85}"/>
    <dgm:cxn modelId="{40DCF6DE-A6FD-46D4-9005-94B0A398018F}" type="presOf" srcId="{8AB8C25D-EBA5-43F3-A7D8-76D25265E942}" destId="{88DC5E33-68ED-4390-B893-AAF3FA8EDD87}" srcOrd="0" destOrd="0" presId="urn:microsoft.com/office/officeart/2005/8/layout/hierarchy3"/>
    <dgm:cxn modelId="{797A16DF-9716-46FC-8F8D-0FE0A6659167}" srcId="{A574C066-26EA-42A8-BCC7-3592BD9A65D0}" destId="{5F379F71-8067-4DC2-9DD4-F3258EDCC11A}" srcOrd="0" destOrd="0" parTransId="{ABD4A6F9-D18B-430B-B71F-343FEF101373}" sibTransId="{1FB30B85-6A16-4ADF-9D9F-F1B4DD1656D5}"/>
    <dgm:cxn modelId="{3854C7E8-7E98-4E98-855E-470932C7D022}" type="presOf" srcId="{2D45CDB9-2EB2-4FA9-999C-710D05DFBFFB}" destId="{8BC6540E-C67E-4552-B69B-D9F5641AA47C}" srcOrd="0" destOrd="0" presId="urn:microsoft.com/office/officeart/2005/8/layout/hierarchy3"/>
    <dgm:cxn modelId="{7B56CCEF-338F-4233-8F6D-E4680EF3CE37}" type="presOf" srcId="{C51DA187-457B-4B81-89CC-8AA7CDAC6A5A}" destId="{72359EC1-E145-4C53-A658-6375E46CD9D7}" srcOrd="0" destOrd="0" presId="urn:microsoft.com/office/officeart/2005/8/layout/hierarchy3"/>
    <dgm:cxn modelId="{81F4DEF1-41B8-404E-82D0-8B2FAEBDAD4B}" type="presOf" srcId="{9F47F616-11FB-4AD6-B785-6F52FB5CD55D}" destId="{BAA4BA3C-83A6-4AAD-88C2-4E84BC193566}" srcOrd="0" destOrd="0" presId="urn:microsoft.com/office/officeart/2005/8/layout/hierarchy3"/>
    <dgm:cxn modelId="{3E9608F8-852B-4B2A-A5D7-1BE59F7E7136}" type="presOf" srcId="{D80B831B-265E-4954-8E7A-807233E61FCC}" destId="{9CD04134-576A-4780-9AF4-DDF8DD82046A}" srcOrd="0" destOrd="0" presId="urn:microsoft.com/office/officeart/2005/8/layout/hierarchy3"/>
    <dgm:cxn modelId="{200FEEF9-28CE-425F-8462-461BAB5BF5E5}" type="presOf" srcId="{37DEB267-E89B-4ECF-9940-5557BC990CE5}" destId="{F77692F5-87B1-4CEE-8176-182FE6691BD6}" srcOrd="0" destOrd="0" presId="urn:microsoft.com/office/officeart/2005/8/layout/hierarchy3"/>
    <dgm:cxn modelId="{BB3A06FB-398B-4B70-9CAB-3998B9264DFC}" type="presOf" srcId="{AF5D97FE-F4FD-4839-96FB-04D78F7BCE4A}" destId="{2ECCCA5E-B0CC-4389-AAF6-7E550FCC7F81}" srcOrd="0" destOrd="0" presId="urn:microsoft.com/office/officeart/2005/8/layout/hierarchy3"/>
    <dgm:cxn modelId="{8F6E99FF-FEE0-4367-9607-1BB6F686BDA8}" type="presOf" srcId="{1B9C08D2-EDF5-4FCB-A48F-3FA2F09460F0}" destId="{C747A3B4-CECE-4F4E-89B3-36C97CCE1B40}" srcOrd="1" destOrd="0" presId="urn:microsoft.com/office/officeart/2005/8/layout/hierarchy3"/>
    <dgm:cxn modelId="{1A3BC8B1-3DF7-49F1-9791-826893D64BC9}" type="presParOf" srcId="{6A527922-504F-4ED4-B479-30B6E30BEB50}" destId="{615D9468-D03C-41A9-BC68-A761270E33CE}" srcOrd="0" destOrd="0" presId="urn:microsoft.com/office/officeart/2005/8/layout/hierarchy3"/>
    <dgm:cxn modelId="{D3EAF922-844A-4DDB-87BF-8FBCE0DDABE7}" type="presParOf" srcId="{615D9468-D03C-41A9-BC68-A761270E33CE}" destId="{21F7252E-659A-42CF-B1BD-0D87F60C867E}" srcOrd="0" destOrd="0" presId="urn:microsoft.com/office/officeart/2005/8/layout/hierarchy3"/>
    <dgm:cxn modelId="{8CECB69F-BDCF-42E1-A2B9-D06A51F5E675}" type="presParOf" srcId="{21F7252E-659A-42CF-B1BD-0D87F60C867E}" destId="{CBB49B23-2099-4AB2-B88F-232C595A2CA8}" srcOrd="0" destOrd="0" presId="urn:microsoft.com/office/officeart/2005/8/layout/hierarchy3"/>
    <dgm:cxn modelId="{1731B3BC-9F27-4B54-919D-F712073A92E0}" type="presParOf" srcId="{21F7252E-659A-42CF-B1BD-0D87F60C867E}" destId="{77488D6A-F609-4B05-AFCB-47B49708A01D}" srcOrd="1" destOrd="0" presId="urn:microsoft.com/office/officeart/2005/8/layout/hierarchy3"/>
    <dgm:cxn modelId="{DE32E957-4383-4BBC-800F-9BBE7C0DB24E}" type="presParOf" srcId="{615D9468-D03C-41A9-BC68-A761270E33CE}" destId="{045F38EF-419A-4464-8BE8-3D3FBB3ADA02}" srcOrd="1" destOrd="0" presId="urn:microsoft.com/office/officeart/2005/8/layout/hierarchy3"/>
    <dgm:cxn modelId="{7F9D1D95-5232-4708-8CDB-05E0F7F413A2}" type="presParOf" srcId="{045F38EF-419A-4464-8BE8-3D3FBB3ADA02}" destId="{4D11980B-A308-402B-9BAA-25823003488F}" srcOrd="0" destOrd="0" presId="urn:microsoft.com/office/officeart/2005/8/layout/hierarchy3"/>
    <dgm:cxn modelId="{97FB0838-6D94-4AD9-8C9F-66CB0DF32296}" type="presParOf" srcId="{045F38EF-419A-4464-8BE8-3D3FBB3ADA02}" destId="{D22BB0C2-2EF7-4814-9F3D-A2EA412EEE84}" srcOrd="1" destOrd="0" presId="urn:microsoft.com/office/officeart/2005/8/layout/hierarchy3"/>
    <dgm:cxn modelId="{E756DB6A-C10A-41E3-ACD7-7A9ABB3AAD92}" type="presParOf" srcId="{6A527922-504F-4ED4-B479-30B6E30BEB50}" destId="{9B9ADDD1-CD81-4892-B004-2F576A2EE4BF}" srcOrd="1" destOrd="0" presId="urn:microsoft.com/office/officeart/2005/8/layout/hierarchy3"/>
    <dgm:cxn modelId="{DA62B194-C083-454B-9552-1A764D903F9A}" type="presParOf" srcId="{9B9ADDD1-CD81-4892-B004-2F576A2EE4BF}" destId="{08C24A04-AB26-4F68-9D17-076C4DE36C77}" srcOrd="0" destOrd="0" presId="urn:microsoft.com/office/officeart/2005/8/layout/hierarchy3"/>
    <dgm:cxn modelId="{923CC619-0346-428F-8C9E-E8E4A5B559B0}" type="presParOf" srcId="{08C24A04-AB26-4F68-9D17-076C4DE36C77}" destId="{50F2CAAC-6D47-4065-B8CD-CD1FB4E66726}" srcOrd="0" destOrd="0" presId="urn:microsoft.com/office/officeart/2005/8/layout/hierarchy3"/>
    <dgm:cxn modelId="{E23B61D7-9DB1-4469-8C99-EB3AD79A30EC}" type="presParOf" srcId="{08C24A04-AB26-4F68-9D17-076C4DE36C77}" destId="{01E0AEC3-9672-4036-B58D-918FE57D4759}" srcOrd="1" destOrd="0" presId="urn:microsoft.com/office/officeart/2005/8/layout/hierarchy3"/>
    <dgm:cxn modelId="{E74D6545-38FF-4756-9ACA-4D968EBEC776}" type="presParOf" srcId="{9B9ADDD1-CD81-4892-B004-2F576A2EE4BF}" destId="{CFB8033C-5F5F-4B02-B3C1-46295E0A060D}" srcOrd="1" destOrd="0" presId="urn:microsoft.com/office/officeart/2005/8/layout/hierarchy3"/>
    <dgm:cxn modelId="{3152EEA5-BD52-4A69-BC73-B776125F14B8}" type="presParOf" srcId="{CFB8033C-5F5F-4B02-B3C1-46295E0A060D}" destId="{88DC5E33-68ED-4390-B893-AAF3FA8EDD87}" srcOrd="0" destOrd="0" presId="urn:microsoft.com/office/officeart/2005/8/layout/hierarchy3"/>
    <dgm:cxn modelId="{89E96FAD-18AA-4745-8EB8-0C17DCEB4F0F}" type="presParOf" srcId="{CFB8033C-5F5F-4B02-B3C1-46295E0A060D}" destId="{72359EC1-E145-4C53-A658-6375E46CD9D7}" srcOrd="1" destOrd="0" presId="urn:microsoft.com/office/officeart/2005/8/layout/hierarchy3"/>
    <dgm:cxn modelId="{9FCBA8C0-0152-45E9-8184-0E35AB20FBB9}" type="presParOf" srcId="{CFB8033C-5F5F-4B02-B3C1-46295E0A060D}" destId="{10B36B11-5B30-4A16-B278-8C707555D46E}" srcOrd="2" destOrd="0" presId="urn:microsoft.com/office/officeart/2005/8/layout/hierarchy3"/>
    <dgm:cxn modelId="{BCFF15F3-A4C0-42B5-BCCC-D1B5711A547A}" type="presParOf" srcId="{CFB8033C-5F5F-4B02-B3C1-46295E0A060D}" destId="{68C715E5-180F-49EA-A56B-A7E6DD1C08EA}" srcOrd="3" destOrd="0" presId="urn:microsoft.com/office/officeart/2005/8/layout/hierarchy3"/>
    <dgm:cxn modelId="{38C0104E-9A27-438F-953D-0FE78EAAA5E4}" type="presParOf" srcId="{CFB8033C-5F5F-4B02-B3C1-46295E0A060D}" destId="{87F6A0DA-7C8A-4AC7-9596-A0D1C19EAE77}" srcOrd="4" destOrd="0" presId="urn:microsoft.com/office/officeart/2005/8/layout/hierarchy3"/>
    <dgm:cxn modelId="{8627853F-D0EE-43E4-A699-3EB7E6FD6262}" type="presParOf" srcId="{CFB8033C-5F5F-4B02-B3C1-46295E0A060D}" destId="{2AB71639-582A-4B5D-ADCB-50751A97E03A}" srcOrd="5" destOrd="0" presId="urn:microsoft.com/office/officeart/2005/8/layout/hierarchy3"/>
    <dgm:cxn modelId="{10014875-8D76-430F-AEEE-B675EB484B28}" type="presParOf" srcId="{CFB8033C-5F5F-4B02-B3C1-46295E0A060D}" destId="{BB00514A-E2C3-4F52-ACA4-D936A6E8357E}" srcOrd="6" destOrd="0" presId="urn:microsoft.com/office/officeart/2005/8/layout/hierarchy3"/>
    <dgm:cxn modelId="{D462D54E-CE2A-41B8-9375-4AE94C2286DC}" type="presParOf" srcId="{CFB8033C-5F5F-4B02-B3C1-46295E0A060D}" destId="{BAA4BA3C-83A6-4AAD-88C2-4E84BC193566}" srcOrd="7" destOrd="0" presId="urn:microsoft.com/office/officeart/2005/8/layout/hierarchy3"/>
    <dgm:cxn modelId="{351607A6-5AEF-4993-8E12-8FDE5DA2AA73}" type="presParOf" srcId="{6A527922-504F-4ED4-B479-30B6E30BEB50}" destId="{B55BA62F-7DC8-45D5-82B5-F8EA539313D4}" srcOrd="2" destOrd="0" presId="urn:microsoft.com/office/officeart/2005/8/layout/hierarchy3"/>
    <dgm:cxn modelId="{D6469282-3EB7-41BD-8ED3-277D080E6256}" type="presParOf" srcId="{B55BA62F-7DC8-45D5-82B5-F8EA539313D4}" destId="{BA6D45E4-CF37-40A5-B3FE-5AB2E9AF5D37}" srcOrd="0" destOrd="0" presId="urn:microsoft.com/office/officeart/2005/8/layout/hierarchy3"/>
    <dgm:cxn modelId="{11A63CD6-2A1E-42E5-9E8B-7E10856FF004}" type="presParOf" srcId="{BA6D45E4-CF37-40A5-B3FE-5AB2E9AF5D37}" destId="{2CE917EC-3A5C-49A6-A135-BAF89CFE1006}" srcOrd="0" destOrd="0" presId="urn:microsoft.com/office/officeart/2005/8/layout/hierarchy3"/>
    <dgm:cxn modelId="{3A2688F7-4686-42E1-9863-4A36E9040D4E}" type="presParOf" srcId="{BA6D45E4-CF37-40A5-B3FE-5AB2E9AF5D37}" destId="{C747A3B4-CECE-4F4E-89B3-36C97CCE1B40}" srcOrd="1" destOrd="0" presId="urn:microsoft.com/office/officeart/2005/8/layout/hierarchy3"/>
    <dgm:cxn modelId="{E37EE460-5451-4A43-A365-A4837AAA7702}" type="presParOf" srcId="{B55BA62F-7DC8-45D5-82B5-F8EA539313D4}" destId="{D3C22F98-6C42-4678-B314-B669DE3AA1E0}" srcOrd="1" destOrd="0" presId="urn:microsoft.com/office/officeart/2005/8/layout/hierarchy3"/>
    <dgm:cxn modelId="{4959974F-9C47-450F-A639-059712A442A9}" type="presParOf" srcId="{D3C22F98-6C42-4678-B314-B669DE3AA1E0}" destId="{94775C61-EB09-4B65-A4B4-24279FC0FBC3}" srcOrd="0" destOrd="0" presId="urn:microsoft.com/office/officeart/2005/8/layout/hierarchy3"/>
    <dgm:cxn modelId="{05E9861F-F242-4430-BBC1-42EBA5106C4E}" type="presParOf" srcId="{D3C22F98-6C42-4678-B314-B669DE3AA1E0}" destId="{1BE6B4B7-9AA1-4B0C-9A3C-4CF8D88A1DC4}" srcOrd="1" destOrd="0" presId="urn:microsoft.com/office/officeart/2005/8/layout/hierarchy3"/>
    <dgm:cxn modelId="{1CB22E84-E2F5-4743-9533-9B0BA92F7A02}" type="presParOf" srcId="{D3C22F98-6C42-4678-B314-B669DE3AA1E0}" destId="{42B5C347-7870-4AB2-A1D1-07B59A7E5B8E}" srcOrd="2" destOrd="0" presId="urn:microsoft.com/office/officeart/2005/8/layout/hierarchy3"/>
    <dgm:cxn modelId="{951A0C3F-E698-4BD0-A088-77FEBE5B0F17}" type="presParOf" srcId="{D3C22F98-6C42-4678-B314-B669DE3AA1E0}" destId="{E285DCDB-F6A7-419B-B70C-FCF2952C59EA}" srcOrd="3" destOrd="0" presId="urn:microsoft.com/office/officeart/2005/8/layout/hierarchy3"/>
    <dgm:cxn modelId="{DED93E5D-67FD-40A6-83A4-552A4F741AA9}" type="presParOf" srcId="{6A527922-504F-4ED4-B479-30B6E30BEB50}" destId="{3F16A519-283B-4B15-89E3-64EA4F9A4181}" srcOrd="3" destOrd="0" presId="urn:microsoft.com/office/officeart/2005/8/layout/hierarchy3"/>
    <dgm:cxn modelId="{994D38C8-79D6-44E2-B435-85A46E22919B}" type="presParOf" srcId="{3F16A519-283B-4B15-89E3-64EA4F9A4181}" destId="{1BE88E55-804A-4135-A87C-B9E2FAAF6420}" srcOrd="0" destOrd="0" presId="urn:microsoft.com/office/officeart/2005/8/layout/hierarchy3"/>
    <dgm:cxn modelId="{93E39F22-26ED-46C5-85CB-E65C050161A3}" type="presParOf" srcId="{1BE88E55-804A-4135-A87C-B9E2FAAF6420}" destId="{A7D21761-6D8F-4C76-AC3E-0DCC9CB00EC1}" srcOrd="0" destOrd="0" presId="urn:microsoft.com/office/officeart/2005/8/layout/hierarchy3"/>
    <dgm:cxn modelId="{D90F4844-51E7-4AE0-B4FF-C018979BB5E6}" type="presParOf" srcId="{1BE88E55-804A-4135-A87C-B9E2FAAF6420}" destId="{42290238-B23F-4732-B19E-58F833899D76}" srcOrd="1" destOrd="0" presId="urn:microsoft.com/office/officeart/2005/8/layout/hierarchy3"/>
    <dgm:cxn modelId="{50EAC136-6C4E-45E2-9A27-9FFF37651D99}" type="presParOf" srcId="{3F16A519-283B-4B15-89E3-64EA4F9A4181}" destId="{98482625-26D4-415E-8342-7687B0A007CA}" srcOrd="1" destOrd="0" presId="urn:microsoft.com/office/officeart/2005/8/layout/hierarchy3"/>
    <dgm:cxn modelId="{321A9CD4-C243-494B-8AEF-1D560F40AAB1}" type="presParOf" srcId="{98482625-26D4-415E-8342-7687B0A007CA}" destId="{F77692F5-87B1-4CEE-8176-182FE6691BD6}" srcOrd="0" destOrd="0" presId="urn:microsoft.com/office/officeart/2005/8/layout/hierarchy3"/>
    <dgm:cxn modelId="{2CE50731-7EA2-4C98-B169-364787CD993E}" type="presParOf" srcId="{98482625-26D4-415E-8342-7687B0A007CA}" destId="{2ECCCA5E-B0CC-4389-AAF6-7E550FCC7F81}" srcOrd="1" destOrd="0" presId="urn:microsoft.com/office/officeart/2005/8/layout/hierarchy3"/>
    <dgm:cxn modelId="{2EB2E9E4-98B0-48C5-91D1-E1464C892C56}" type="presParOf" srcId="{6A527922-504F-4ED4-B479-30B6E30BEB50}" destId="{580D8BD6-3A2B-4F2F-8319-0BB2E580C05D}" srcOrd="4" destOrd="0" presId="urn:microsoft.com/office/officeart/2005/8/layout/hierarchy3"/>
    <dgm:cxn modelId="{CC87F9DD-EE41-4770-BAB2-677ECCDE6EFB}" type="presParOf" srcId="{580D8BD6-3A2B-4F2F-8319-0BB2E580C05D}" destId="{0C5B44B8-23A6-4EC5-857B-CDEE9333C384}" srcOrd="0" destOrd="0" presId="urn:microsoft.com/office/officeart/2005/8/layout/hierarchy3"/>
    <dgm:cxn modelId="{B77C697D-2F77-435B-9480-97DB9493E71D}" type="presParOf" srcId="{0C5B44B8-23A6-4EC5-857B-CDEE9333C384}" destId="{8818FFA2-FEA4-4112-915B-DB8D5D43C4AB}" srcOrd="0" destOrd="0" presId="urn:microsoft.com/office/officeart/2005/8/layout/hierarchy3"/>
    <dgm:cxn modelId="{9832408B-F63A-46D2-B2ED-8281F1277E08}" type="presParOf" srcId="{0C5B44B8-23A6-4EC5-857B-CDEE9333C384}" destId="{A3A3836F-09BE-4F6A-9F17-FA572753DB8F}" srcOrd="1" destOrd="0" presId="urn:microsoft.com/office/officeart/2005/8/layout/hierarchy3"/>
    <dgm:cxn modelId="{9BE9A8ED-D255-4D0D-90DF-31C87AA0A467}" type="presParOf" srcId="{580D8BD6-3A2B-4F2F-8319-0BB2E580C05D}" destId="{85F7F3DC-E5E2-40AE-AE97-672A96B65BC6}" srcOrd="1" destOrd="0" presId="urn:microsoft.com/office/officeart/2005/8/layout/hierarchy3"/>
    <dgm:cxn modelId="{6A2FF325-8B73-4073-B7E7-216F7559BC73}" type="presParOf" srcId="{85F7F3DC-E5E2-40AE-AE97-672A96B65BC6}" destId="{39B98592-F291-4795-833C-C0A7C602F786}" srcOrd="0" destOrd="0" presId="urn:microsoft.com/office/officeart/2005/8/layout/hierarchy3"/>
    <dgm:cxn modelId="{5BF55177-66F0-4E1D-A247-12812978E2B4}" type="presParOf" srcId="{85F7F3DC-E5E2-40AE-AE97-672A96B65BC6}" destId="{F6456099-7AF0-414B-AEFF-C69893C24FA7}" srcOrd="1" destOrd="0" presId="urn:microsoft.com/office/officeart/2005/8/layout/hierarchy3"/>
    <dgm:cxn modelId="{FF70446C-8637-4507-85F3-8EFFE8D206D8}" type="presParOf" srcId="{85F7F3DC-E5E2-40AE-AE97-672A96B65BC6}" destId="{361D64F5-9DA7-4F1D-AC68-00819B4E96AF}" srcOrd="2" destOrd="0" presId="urn:microsoft.com/office/officeart/2005/8/layout/hierarchy3"/>
    <dgm:cxn modelId="{85D881AB-3407-4A32-BCBD-6C4C57281D50}" type="presParOf" srcId="{85F7F3DC-E5E2-40AE-AE97-672A96B65BC6}" destId="{EF93D681-71C5-4679-BE38-6103B4F1CB53}" srcOrd="3" destOrd="0" presId="urn:microsoft.com/office/officeart/2005/8/layout/hierarchy3"/>
    <dgm:cxn modelId="{D9E8CB66-15FC-4B0B-9B38-55FABE550D99}" type="presParOf" srcId="{6A527922-504F-4ED4-B479-30B6E30BEB50}" destId="{E973F010-09CA-478D-AC6A-180E087B0181}" srcOrd="5" destOrd="0" presId="urn:microsoft.com/office/officeart/2005/8/layout/hierarchy3"/>
    <dgm:cxn modelId="{34D404A8-705B-4C46-BA3A-ED174399B0DF}" type="presParOf" srcId="{E973F010-09CA-478D-AC6A-180E087B0181}" destId="{654FF155-492E-4700-8EAC-F3AE2CC3E416}" srcOrd="0" destOrd="0" presId="urn:microsoft.com/office/officeart/2005/8/layout/hierarchy3"/>
    <dgm:cxn modelId="{899996C7-2825-413A-9675-C93E3CC9A223}" type="presParOf" srcId="{654FF155-492E-4700-8EAC-F3AE2CC3E416}" destId="{8BC6540E-C67E-4552-B69B-D9F5641AA47C}" srcOrd="0" destOrd="0" presId="urn:microsoft.com/office/officeart/2005/8/layout/hierarchy3"/>
    <dgm:cxn modelId="{4BF26908-AC48-4258-A264-58DF8B4ABBF0}" type="presParOf" srcId="{654FF155-492E-4700-8EAC-F3AE2CC3E416}" destId="{34D28788-83F4-458C-AD04-0A3D975D1C1B}" srcOrd="1" destOrd="0" presId="urn:microsoft.com/office/officeart/2005/8/layout/hierarchy3"/>
    <dgm:cxn modelId="{2000EE6A-6307-4A2A-9650-4E98FE4BAF87}" type="presParOf" srcId="{E973F010-09CA-478D-AC6A-180E087B0181}" destId="{993EAB00-7915-43B6-9605-2E5920F6A2CA}" srcOrd="1" destOrd="0" presId="urn:microsoft.com/office/officeart/2005/8/layout/hierarchy3"/>
    <dgm:cxn modelId="{898F4202-A7AF-40A5-BA60-8110EB8D9BF3}" type="presParOf" srcId="{993EAB00-7915-43B6-9605-2E5920F6A2CA}" destId="{ED941E41-B383-4B2F-938F-3F190E2C1EA3}" srcOrd="0" destOrd="0" presId="urn:microsoft.com/office/officeart/2005/8/layout/hierarchy3"/>
    <dgm:cxn modelId="{1D10A8DE-6D30-43C8-B20A-39EAEE48B6DE}" type="presParOf" srcId="{993EAB00-7915-43B6-9605-2E5920F6A2CA}" destId="{D8727F4B-B97D-4F92-AFE6-9DD070AACD7C}" srcOrd="1" destOrd="0" presId="urn:microsoft.com/office/officeart/2005/8/layout/hierarchy3"/>
    <dgm:cxn modelId="{98C3FB52-B03A-4E0A-8C57-3984CA7E691B}" type="presParOf" srcId="{993EAB00-7915-43B6-9605-2E5920F6A2CA}" destId="{9CD04134-576A-4780-9AF4-DDF8DD82046A}" srcOrd="2" destOrd="0" presId="urn:microsoft.com/office/officeart/2005/8/layout/hierarchy3"/>
    <dgm:cxn modelId="{03A8B511-0665-4FA6-BE53-1E08F1EC6060}" type="presParOf" srcId="{993EAB00-7915-43B6-9605-2E5920F6A2CA}" destId="{C468AA41-C791-4AA9-B091-B5A516B1F05C}" srcOrd="3" destOrd="0" presId="urn:microsoft.com/office/officeart/2005/8/layout/hierarchy3"/>
    <dgm:cxn modelId="{97326DAB-9128-4E3E-B76E-8EB098FB7D1D}" type="presParOf" srcId="{993EAB00-7915-43B6-9605-2E5920F6A2CA}" destId="{FD563F83-7AA6-464B-9FC6-6F5AA145A839}" srcOrd="4" destOrd="0" presId="urn:microsoft.com/office/officeart/2005/8/layout/hierarchy3"/>
    <dgm:cxn modelId="{CBB36E78-1231-4447-983F-F13230CD4E4F}" type="presParOf" srcId="{993EAB00-7915-43B6-9605-2E5920F6A2CA}" destId="{CE1011B9-4423-4884-A4AB-C5B05BEF7CFC}" srcOrd="5" destOrd="0" presId="urn:microsoft.com/office/officeart/2005/8/layout/hierarchy3"/>
    <dgm:cxn modelId="{1884A5EC-7C20-42E3-867D-536737DDED68}" type="presParOf" srcId="{993EAB00-7915-43B6-9605-2E5920F6A2CA}" destId="{BEA3E68E-1529-4E14-85DA-16866FF917DA}" srcOrd="6" destOrd="0" presId="urn:microsoft.com/office/officeart/2005/8/layout/hierarchy3"/>
    <dgm:cxn modelId="{2BFAF5A1-6408-400E-9D5B-1315064B2B80}" type="presParOf" srcId="{993EAB00-7915-43B6-9605-2E5920F6A2CA}" destId="{1551A90F-2D21-4CAB-BDC8-142B0CBA6BC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279181-3EB5-402F-8AF5-ED83BA81473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74C066-26EA-42A8-BCC7-3592BD9A65D0}">
      <dgm:prSet phldrT="[Text]"/>
      <dgm:spPr/>
      <dgm:t>
        <a:bodyPr/>
        <a:lstStyle/>
        <a:p>
          <a:r>
            <a:rPr lang="en-US" b="1" dirty="0"/>
            <a:t>Class 3</a:t>
          </a:r>
        </a:p>
      </dgm:t>
    </dgm:pt>
    <dgm:pt modelId="{67035A54-95E3-439C-B7FD-C2299A1B08B9}" type="parTrans" cxnId="{269545BF-ABED-4508-AD08-5B0D1B38B71E}">
      <dgm:prSet/>
      <dgm:spPr/>
      <dgm:t>
        <a:bodyPr/>
        <a:lstStyle/>
        <a:p>
          <a:endParaRPr lang="en-US" b="1"/>
        </a:p>
      </dgm:t>
    </dgm:pt>
    <dgm:pt modelId="{D2A1C8FE-EF21-4E92-856A-5DDC3D747952}" type="sibTrans" cxnId="{269545BF-ABED-4508-AD08-5B0D1B38B71E}">
      <dgm:prSet/>
      <dgm:spPr/>
      <dgm:t>
        <a:bodyPr/>
        <a:lstStyle/>
        <a:p>
          <a:endParaRPr lang="en-US" b="1"/>
        </a:p>
      </dgm:t>
    </dgm:pt>
    <dgm:pt modelId="{1B9C08D2-EDF5-4FCB-A48F-3FA2F09460F0}">
      <dgm:prSet phldrT="[Text]"/>
      <dgm:spPr/>
      <dgm:t>
        <a:bodyPr/>
        <a:lstStyle/>
        <a:p>
          <a:r>
            <a:rPr lang="en-US" b="1" dirty="0"/>
            <a:t>Tractor-trailer Combinations</a:t>
          </a:r>
          <a:endParaRPr lang="en-US" dirty="0"/>
        </a:p>
      </dgm:t>
    </dgm:pt>
    <dgm:pt modelId="{7734CAE1-A373-435F-A71B-77545CE09B17}" type="parTrans" cxnId="{A0FC3D96-BB22-44CD-8AA5-E15E96FBBE3D}">
      <dgm:prSet/>
      <dgm:spPr/>
      <dgm:t>
        <a:bodyPr/>
        <a:lstStyle/>
        <a:p>
          <a:endParaRPr lang="en-US" b="1"/>
        </a:p>
      </dgm:t>
    </dgm:pt>
    <dgm:pt modelId="{70C430DC-2C5D-4C4D-A31E-DCB06DC0106E}" type="sibTrans" cxnId="{A0FC3D96-BB22-44CD-8AA5-E15E96FBBE3D}">
      <dgm:prSet/>
      <dgm:spPr/>
      <dgm:t>
        <a:bodyPr/>
        <a:lstStyle/>
        <a:p>
          <a:endParaRPr lang="en-US" b="1"/>
        </a:p>
      </dgm:t>
    </dgm:pt>
    <dgm:pt modelId="{BF36E5B3-9FB2-4C4E-9CCE-E8AB52C884A4}">
      <dgm:prSet phldrT="[Text]"/>
      <dgm:spPr/>
      <dgm:t>
        <a:bodyPr/>
        <a:lstStyle/>
        <a:p>
          <a:r>
            <a:rPr lang="en-US" b="1" dirty="0"/>
            <a:t>California Instate Only</a:t>
          </a:r>
        </a:p>
      </dgm:t>
    </dgm:pt>
    <dgm:pt modelId="{C1938AEC-90B0-4C6F-9CB4-6B03C9EE8843}" type="parTrans" cxnId="{396AECD4-ECDA-4421-9C16-8C3AB027D861}">
      <dgm:prSet/>
      <dgm:spPr/>
      <dgm:t>
        <a:bodyPr/>
        <a:lstStyle/>
        <a:p>
          <a:endParaRPr lang="en-US" b="1"/>
        </a:p>
      </dgm:t>
    </dgm:pt>
    <dgm:pt modelId="{556A106D-8C3A-4EFB-BD4A-3AEE0E70E2AB}" type="sibTrans" cxnId="{396AECD4-ECDA-4421-9C16-8C3AB027D861}">
      <dgm:prSet/>
      <dgm:spPr/>
      <dgm:t>
        <a:bodyPr/>
        <a:lstStyle/>
        <a:p>
          <a:endParaRPr lang="en-US" b="1"/>
        </a:p>
      </dgm:t>
    </dgm:pt>
    <dgm:pt modelId="{8515EBAA-E842-4491-B228-A365527A4CC8}">
      <dgm:prSet phldrT="[Text]"/>
      <dgm:spPr/>
      <dgm:t>
        <a:bodyPr/>
        <a:lstStyle/>
        <a:p>
          <a:r>
            <a:rPr lang="en-US" b="1" dirty="0"/>
            <a:t>CA-based Interstate (EMFAC2021 &amp; DMV)</a:t>
          </a:r>
        </a:p>
      </dgm:t>
    </dgm:pt>
    <dgm:pt modelId="{63F0E19F-5619-4716-A642-E8B442C29336}" type="parTrans" cxnId="{95274DB4-C0E7-4D40-B6B9-1FB940ABA6DE}">
      <dgm:prSet/>
      <dgm:spPr/>
      <dgm:t>
        <a:bodyPr/>
        <a:lstStyle/>
        <a:p>
          <a:endParaRPr lang="en-US" b="1"/>
        </a:p>
      </dgm:t>
    </dgm:pt>
    <dgm:pt modelId="{02F05C7F-6C5B-4118-82E9-56323FA737EA}" type="sibTrans" cxnId="{95274DB4-C0E7-4D40-B6B9-1FB940ABA6DE}">
      <dgm:prSet/>
      <dgm:spPr/>
      <dgm:t>
        <a:bodyPr/>
        <a:lstStyle/>
        <a:p>
          <a:endParaRPr lang="en-US" b="1"/>
        </a:p>
      </dgm:t>
    </dgm:pt>
    <dgm:pt modelId="{BDF1B73B-5D74-4C85-87AE-E0290F773362}">
      <dgm:prSet phldrT="[Text]"/>
      <dgm:spPr/>
      <dgm:t>
        <a:bodyPr/>
        <a:lstStyle/>
        <a:p>
          <a:r>
            <a:rPr lang="en-US" b="1" dirty="0"/>
            <a:t>Vocational</a:t>
          </a:r>
        </a:p>
      </dgm:t>
    </dgm:pt>
    <dgm:pt modelId="{917D0D3B-FF90-4716-88BF-4CFAC1338136}" type="parTrans" cxnId="{02489052-BAE2-4976-8E8D-1E960709EF45}">
      <dgm:prSet/>
      <dgm:spPr/>
      <dgm:t>
        <a:bodyPr/>
        <a:lstStyle/>
        <a:p>
          <a:endParaRPr lang="en-US" b="1"/>
        </a:p>
      </dgm:t>
    </dgm:pt>
    <dgm:pt modelId="{1B1A1447-F30A-4F63-98BD-B004CDA18A01}" type="sibTrans" cxnId="{02489052-BAE2-4976-8E8D-1E960709EF45}">
      <dgm:prSet/>
      <dgm:spPr/>
      <dgm:t>
        <a:bodyPr/>
        <a:lstStyle/>
        <a:p>
          <a:endParaRPr lang="en-US" b="1"/>
        </a:p>
      </dgm:t>
    </dgm:pt>
    <dgm:pt modelId="{AF5D97FE-F4FD-4839-96FB-04D78F7BCE4A}">
      <dgm:prSet phldrT="[Text]"/>
      <dgm:spPr/>
      <dgm:t>
        <a:bodyPr/>
        <a:lstStyle/>
        <a:p>
          <a:r>
            <a:rPr lang="en-US" b="1" dirty="0"/>
            <a:t>Class 8 Refuse and Recycling</a:t>
          </a:r>
        </a:p>
      </dgm:t>
    </dgm:pt>
    <dgm:pt modelId="{37DEB267-E89B-4ECF-9940-5557BC990CE5}" type="parTrans" cxnId="{1B789090-FB34-4B05-97C3-0F496C19E820}">
      <dgm:prSet/>
      <dgm:spPr/>
      <dgm:t>
        <a:bodyPr/>
        <a:lstStyle/>
        <a:p>
          <a:endParaRPr lang="en-US" b="1"/>
        </a:p>
      </dgm:t>
    </dgm:pt>
    <dgm:pt modelId="{CC9CBB85-1294-4B94-8463-853D687AF5F6}" type="sibTrans" cxnId="{1B789090-FB34-4B05-97C3-0F496C19E820}">
      <dgm:prSet/>
      <dgm:spPr/>
      <dgm:t>
        <a:bodyPr/>
        <a:lstStyle/>
        <a:p>
          <a:endParaRPr lang="en-US" b="1"/>
        </a:p>
      </dgm:t>
    </dgm:pt>
    <dgm:pt modelId="{5F379F71-8067-4DC2-9DD4-F3258EDCC11A}">
      <dgm:prSet phldrT="[Text]"/>
      <dgm:spPr/>
      <dgm:t>
        <a:bodyPr/>
        <a:lstStyle/>
        <a:p>
          <a:r>
            <a:rPr lang="en-US" b="1" dirty="0"/>
            <a:t>Pickups and Vans</a:t>
          </a:r>
        </a:p>
      </dgm:t>
    </dgm:pt>
    <dgm:pt modelId="{ABD4A6F9-D18B-430B-B71F-343FEF101373}" type="parTrans" cxnId="{797A16DF-9716-46FC-8F8D-0FE0A6659167}">
      <dgm:prSet/>
      <dgm:spPr/>
      <dgm:t>
        <a:bodyPr/>
        <a:lstStyle/>
        <a:p>
          <a:endParaRPr lang="en-US"/>
        </a:p>
      </dgm:t>
    </dgm:pt>
    <dgm:pt modelId="{1FB30B85-6A16-4ADF-9D9F-F1B4DD1656D5}" type="sibTrans" cxnId="{797A16DF-9716-46FC-8F8D-0FE0A6659167}">
      <dgm:prSet/>
      <dgm:spPr/>
      <dgm:t>
        <a:bodyPr/>
        <a:lstStyle/>
        <a:p>
          <a:endParaRPr lang="en-US"/>
        </a:p>
      </dgm:t>
    </dgm:pt>
    <dgm:pt modelId="{AC7A5361-DC20-4FFC-A4CB-FA1F0641BD8A}">
      <dgm:prSet phldrT="[Text]"/>
      <dgm:spPr/>
      <dgm:t>
        <a:bodyPr/>
        <a:lstStyle/>
        <a:p>
          <a:r>
            <a:rPr lang="en-US" b="1" dirty="0"/>
            <a:t>Passenger (Other Bus)</a:t>
          </a:r>
        </a:p>
      </dgm:t>
    </dgm:pt>
    <dgm:pt modelId="{FD7BBE2D-BDD1-45AF-AE3D-FB4EEB1C6738}" type="parTrans" cxnId="{5855DD7C-43F6-4CD6-A69A-8D2898B8BCF0}">
      <dgm:prSet/>
      <dgm:spPr/>
      <dgm:t>
        <a:bodyPr/>
        <a:lstStyle/>
        <a:p>
          <a:endParaRPr lang="en-US"/>
        </a:p>
      </dgm:t>
    </dgm:pt>
    <dgm:pt modelId="{54EF9E2D-0B38-4915-A07E-FDE7152704B8}" type="sibTrans" cxnId="{5855DD7C-43F6-4CD6-A69A-8D2898B8BCF0}">
      <dgm:prSet/>
      <dgm:spPr/>
      <dgm:t>
        <a:bodyPr/>
        <a:lstStyle/>
        <a:p>
          <a:endParaRPr lang="en-US"/>
        </a:p>
      </dgm:t>
    </dgm:pt>
    <dgm:pt modelId="{A9FCCBDF-A729-4EB1-B7E3-218C2FA28163}">
      <dgm:prSet phldrT="[Text]"/>
      <dgm:spPr/>
      <dgm:t>
        <a:bodyPr/>
        <a:lstStyle/>
        <a:p>
          <a:r>
            <a:rPr lang="en-US" b="1" dirty="0"/>
            <a:t>Out-of-State-based Interstate (EMFAC2021)</a:t>
          </a:r>
        </a:p>
      </dgm:t>
    </dgm:pt>
    <dgm:pt modelId="{5BAECB37-B3DC-438D-A00C-3880A13C00FA}" type="parTrans" cxnId="{C9DE443F-29A5-411D-B3D5-B58FBBB77AF6}">
      <dgm:prSet/>
      <dgm:spPr/>
      <dgm:t>
        <a:bodyPr/>
        <a:lstStyle/>
        <a:p>
          <a:endParaRPr lang="en-US"/>
        </a:p>
      </dgm:t>
    </dgm:pt>
    <dgm:pt modelId="{3F5B9A80-DB28-4D87-9E42-335CAD2D432C}" type="sibTrans" cxnId="{C9DE443F-29A5-411D-B3D5-B58FBBB77AF6}">
      <dgm:prSet/>
      <dgm:spPr/>
      <dgm:t>
        <a:bodyPr/>
        <a:lstStyle/>
        <a:p>
          <a:endParaRPr lang="en-US"/>
        </a:p>
      </dgm:t>
    </dgm:pt>
    <dgm:pt modelId="{13B537AB-F6E8-4694-8DD6-1D9CB9E8ACA7}">
      <dgm:prSet phldrT="[Text]"/>
      <dgm:spPr/>
      <dgm:t>
        <a:bodyPr/>
        <a:lstStyle/>
        <a:p>
          <a:r>
            <a:rPr lang="en-US" b="1" dirty="0"/>
            <a:t>Class 8 Dump</a:t>
          </a:r>
        </a:p>
      </dgm:t>
    </dgm:pt>
    <dgm:pt modelId="{BB98FF20-80C6-4CA9-B0C4-AC698A84FF28}" type="parTrans" cxnId="{DEB49553-87BC-4D1A-8831-14116329B731}">
      <dgm:prSet/>
      <dgm:spPr/>
      <dgm:t>
        <a:bodyPr/>
        <a:lstStyle/>
        <a:p>
          <a:endParaRPr lang="en-US"/>
        </a:p>
      </dgm:t>
    </dgm:pt>
    <dgm:pt modelId="{F1F5A0DD-64FA-47C5-BAFA-BF7CE9D7952D}" type="sibTrans" cxnId="{DEB49553-87BC-4D1A-8831-14116329B731}">
      <dgm:prSet/>
      <dgm:spPr/>
      <dgm:t>
        <a:bodyPr/>
        <a:lstStyle/>
        <a:p>
          <a:endParaRPr lang="en-US"/>
        </a:p>
      </dgm:t>
    </dgm:pt>
    <dgm:pt modelId="{8AA21517-6F69-43D7-85F0-CB77D16B2F29}">
      <dgm:prSet phldrT="[Text]"/>
      <dgm:spPr/>
      <dgm:t>
        <a:bodyPr/>
        <a:lstStyle/>
        <a:p>
          <a:r>
            <a:rPr lang="en-US" b="1" dirty="0"/>
            <a:t>Motorhomes</a:t>
          </a:r>
        </a:p>
      </dgm:t>
    </dgm:pt>
    <dgm:pt modelId="{0086F453-9609-4EE1-B1C5-239D28F1C0BC}" type="parTrans" cxnId="{7D66CBF4-5060-4343-89FC-E81996987088}">
      <dgm:prSet/>
      <dgm:spPr/>
      <dgm:t>
        <a:bodyPr/>
        <a:lstStyle/>
        <a:p>
          <a:endParaRPr lang="en-US"/>
        </a:p>
      </dgm:t>
    </dgm:pt>
    <dgm:pt modelId="{9607C5D0-3684-476C-9278-A45532254642}" type="sibTrans" cxnId="{7D66CBF4-5060-4343-89FC-E81996987088}">
      <dgm:prSet/>
      <dgm:spPr/>
      <dgm:t>
        <a:bodyPr/>
        <a:lstStyle/>
        <a:p>
          <a:endParaRPr lang="en-US"/>
        </a:p>
      </dgm:t>
    </dgm:pt>
    <dgm:pt modelId="{395423F2-F17E-4437-AD42-4C0D7458C85E}">
      <dgm:prSet phldrT="[Text]"/>
      <dgm:spPr/>
      <dgm:t>
        <a:bodyPr/>
        <a:lstStyle/>
        <a:p>
          <a:r>
            <a:rPr lang="en-US" b="1" dirty="0"/>
            <a:t>Classes 3 to 5</a:t>
          </a:r>
        </a:p>
      </dgm:t>
    </dgm:pt>
    <dgm:pt modelId="{5AEFC502-B700-4C33-A5EA-283086A4C736}" type="parTrans" cxnId="{19F0ADF1-C9BA-498C-BEE9-946D35C37955}">
      <dgm:prSet/>
      <dgm:spPr/>
      <dgm:t>
        <a:bodyPr/>
        <a:lstStyle/>
        <a:p>
          <a:endParaRPr lang="en-US"/>
        </a:p>
      </dgm:t>
    </dgm:pt>
    <dgm:pt modelId="{CDAA3D2A-FF8B-4BCA-B8BC-DA39D9ECBCC3}" type="sibTrans" cxnId="{19F0ADF1-C9BA-498C-BEE9-946D35C37955}">
      <dgm:prSet/>
      <dgm:spPr/>
      <dgm:t>
        <a:bodyPr/>
        <a:lstStyle/>
        <a:p>
          <a:endParaRPr lang="en-US"/>
        </a:p>
      </dgm:t>
    </dgm:pt>
    <dgm:pt modelId="{0A33715C-7C40-409A-A831-3B0D113C26B0}">
      <dgm:prSet phldrT="[Text]"/>
      <dgm:spPr/>
      <dgm:t>
        <a:bodyPr/>
        <a:lstStyle/>
        <a:p>
          <a:r>
            <a:rPr lang="en-US" b="1" dirty="0"/>
            <a:t>Classes 6 to 8</a:t>
          </a:r>
        </a:p>
      </dgm:t>
    </dgm:pt>
    <dgm:pt modelId="{4FF4EA3A-7645-4FDC-A99C-3F031E4352F7}" type="parTrans" cxnId="{579E810B-71BC-48FF-8D8F-A7EFDB9E861F}">
      <dgm:prSet/>
      <dgm:spPr/>
      <dgm:t>
        <a:bodyPr/>
        <a:lstStyle/>
        <a:p>
          <a:endParaRPr lang="en-US"/>
        </a:p>
      </dgm:t>
    </dgm:pt>
    <dgm:pt modelId="{DB77E64C-43EF-4BDD-90BB-32625000E2F7}" type="sibTrans" cxnId="{579E810B-71BC-48FF-8D8F-A7EFDB9E861F}">
      <dgm:prSet/>
      <dgm:spPr/>
      <dgm:t>
        <a:bodyPr/>
        <a:lstStyle/>
        <a:p>
          <a:endParaRPr lang="en-US"/>
        </a:p>
      </dgm:t>
    </dgm:pt>
    <dgm:pt modelId="{64337CA3-F864-4DF8-B124-95571951793C}">
      <dgm:prSet phldrT="[Text]"/>
      <dgm:spPr/>
      <dgm:t>
        <a:bodyPr/>
        <a:lstStyle/>
        <a:p>
          <a:r>
            <a:rPr lang="en-US" b="1" dirty="0"/>
            <a:t>Buses</a:t>
          </a:r>
        </a:p>
      </dgm:t>
    </dgm:pt>
    <dgm:pt modelId="{327AE5BD-569E-4CEA-B4D1-F3D4547D7598}" type="parTrans" cxnId="{A75AA836-1ECA-422A-AE23-AE43AB8E12B2}">
      <dgm:prSet/>
      <dgm:spPr/>
      <dgm:t>
        <a:bodyPr/>
        <a:lstStyle/>
        <a:p>
          <a:endParaRPr lang="en-US"/>
        </a:p>
      </dgm:t>
    </dgm:pt>
    <dgm:pt modelId="{BB826D91-9DD4-4BFD-A341-D055E9768639}" type="sibTrans" cxnId="{A75AA836-1ECA-422A-AE23-AE43AB8E12B2}">
      <dgm:prSet/>
      <dgm:spPr/>
      <dgm:t>
        <a:bodyPr/>
        <a:lstStyle/>
        <a:p>
          <a:endParaRPr lang="en-US"/>
        </a:p>
      </dgm:t>
    </dgm:pt>
    <dgm:pt modelId="{290BC065-EA40-46AD-A818-5AC6B12D2396}">
      <dgm:prSet phldrT="[Text]"/>
      <dgm:spPr/>
      <dgm:t>
        <a:bodyPr/>
        <a:lstStyle/>
        <a:p>
          <a:r>
            <a:rPr lang="en-US" b="1" dirty="0"/>
            <a:t>Urban Transit (NTD)</a:t>
          </a:r>
        </a:p>
      </dgm:t>
    </dgm:pt>
    <dgm:pt modelId="{4CBE74BB-40A9-4B2D-B506-4FB3992A9E36}" type="parTrans" cxnId="{F69AD298-99F1-4F4F-9B2B-818405CA49F1}">
      <dgm:prSet/>
      <dgm:spPr/>
      <dgm:t>
        <a:bodyPr/>
        <a:lstStyle/>
        <a:p>
          <a:endParaRPr lang="en-US"/>
        </a:p>
      </dgm:t>
    </dgm:pt>
    <dgm:pt modelId="{D1DFC908-497E-4E11-A389-608BA8882F07}" type="sibTrans" cxnId="{F69AD298-99F1-4F4F-9B2B-818405CA49F1}">
      <dgm:prSet/>
      <dgm:spPr/>
      <dgm:t>
        <a:bodyPr/>
        <a:lstStyle/>
        <a:p>
          <a:endParaRPr lang="en-US"/>
        </a:p>
      </dgm:t>
    </dgm:pt>
    <dgm:pt modelId="{6C4D7958-DF43-4516-8652-D9BD9C9C390A}">
      <dgm:prSet phldrT="[Text]"/>
      <dgm:spPr/>
      <dgm:t>
        <a:bodyPr/>
        <a:lstStyle/>
        <a:p>
          <a:r>
            <a:rPr lang="en-US" b="1" dirty="0"/>
            <a:t>School Bus (EMFAC2021)</a:t>
          </a:r>
        </a:p>
      </dgm:t>
    </dgm:pt>
    <dgm:pt modelId="{FA3C7C82-5DA7-499A-952B-3255AB68CAEA}" type="parTrans" cxnId="{FFAA3F8B-F5E9-438B-B967-88AA1FE2B936}">
      <dgm:prSet/>
      <dgm:spPr/>
      <dgm:t>
        <a:bodyPr/>
        <a:lstStyle/>
        <a:p>
          <a:endParaRPr lang="en-US"/>
        </a:p>
      </dgm:t>
    </dgm:pt>
    <dgm:pt modelId="{B54427A9-56C4-4C98-B83F-E018680C630C}" type="sibTrans" cxnId="{FFAA3F8B-F5E9-438B-B967-88AA1FE2B936}">
      <dgm:prSet/>
      <dgm:spPr/>
      <dgm:t>
        <a:bodyPr/>
        <a:lstStyle/>
        <a:p>
          <a:endParaRPr lang="en-US"/>
        </a:p>
      </dgm:t>
    </dgm:pt>
    <dgm:pt modelId="{07997350-A332-42AE-951A-3F78AB7D2F25}">
      <dgm:prSet phldrT="[Text]"/>
      <dgm:spPr/>
      <dgm:t>
        <a:bodyPr/>
        <a:lstStyle/>
        <a:p>
          <a:r>
            <a:rPr lang="en-US" b="1" dirty="0"/>
            <a:t>Intercity Motor Coach (EMFAC2021)</a:t>
          </a:r>
        </a:p>
      </dgm:t>
    </dgm:pt>
    <dgm:pt modelId="{56CE9B23-BC97-4200-B93F-7B4DF22AF50F}" type="parTrans" cxnId="{DF450CE6-0AD1-4B23-B442-CBF94EAFCE6C}">
      <dgm:prSet/>
      <dgm:spPr/>
      <dgm:t>
        <a:bodyPr/>
        <a:lstStyle/>
        <a:p>
          <a:endParaRPr lang="en-US"/>
        </a:p>
      </dgm:t>
    </dgm:pt>
    <dgm:pt modelId="{1440198E-D970-4B81-83BE-593B73150D69}" type="sibTrans" cxnId="{DF450CE6-0AD1-4B23-B442-CBF94EAFCE6C}">
      <dgm:prSet/>
      <dgm:spPr/>
      <dgm:t>
        <a:bodyPr/>
        <a:lstStyle/>
        <a:p>
          <a:endParaRPr lang="en-US"/>
        </a:p>
      </dgm:t>
    </dgm:pt>
    <dgm:pt modelId="{0E7088D5-AAAC-46E9-8362-E34D63BAE641}">
      <dgm:prSet phldrT="[Text]"/>
      <dgm:spPr/>
      <dgm:t>
        <a:bodyPr/>
        <a:lstStyle/>
        <a:p>
          <a:r>
            <a:rPr lang="en-US" b="1" dirty="0"/>
            <a:t>Other Buses and Shuttles (EMFAC2021)</a:t>
          </a:r>
        </a:p>
      </dgm:t>
    </dgm:pt>
    <dgm:pt modelId="{7EAB3205-96E5-4556-9E09-0F7E425A33FA}" type="parTrans" cxnId="{9D8064A5-8946-4A5C-B668-CBB81F6CCE82}">
      <dgm:prSet/>
      <dgm:spPr/>
      <dgm:t>
        <a:bodyPr/>
        <a:lstStyle/>
        <a:p>
          <a:endParaRPr lang="en-US"/>
        </a:p>
      </dgm:t>
    </dgm:pt>
    <dgm:pt modelId="{BD68D059-1053-4DCE-A610-63E741C8C60F}" type="sibTrans" cxnId="{9D8064A5-8946-4A5C-B668-CBB81F6CCE82}">
      <dgm:prSet/>
      <dgm:spPr/>
      <dgm:t>
        <a:bodyPr/>
        <a:lstStyle/>
        <a:p>
          <a:endParaRPr lang="en-US"/>
        </a:p>
      </dgm:t>
    </dgm:pt>
    <dgm:pt modelId="{12ECF2BF-C91B-484A-AF50-E4C79842522B}">
      <dgm:prSet phldr="0"/>
      <dgm:spPr/>
      <dgm:t>
        <a:bodyPr/>
        <a:lstStyle/>
        <a:p>
          <a:pPr rtl="0"/>
          <a:r>
            <a:rPr lang="en-US" b="0" dirty="0"/>
            <a:t>Single Unit / Straight</a:t>
          </a:r>
          <a:r>
            <a:rPr lang="en-US" b="0" dirty="0">
              <a:latin typeface="Arial Black" panose="020B0A04020102020204"/>
            </a:rPr>
            <a:t> "Other"</a:t>
          </a:r>
          <a:endParaRPr lang="en-US" b="0" dirty="0"/>
        </a:p>
      </dgm:t>
    </dgm:pt>
    <dgm:pt modelId="{BB85C1AE-54C8-4668-A24B-5D77A291EE7C}" type="parTrans" cxnId="{37496E79-ADA1-4269-9C7A-0F33242EC68C}">
      <dgm:prSet/>
      <dgm:spPr/>
    </dgm:pt>
    <dgm:pt modelId="{9A3A7179-63B2-4FAE-9CB1-7C0DB01A30EB}" type="sibTrans" cxnId="{37496E79-ADA1-4269-9C7A-0F33242EC68C}">
      <dgm:prSet/>
      <dgm:spPr/>
    </dgm:pt>
    <dgm:pt modelId="{5B4D4E1B-F678-4E94-9DD8-373B6B482E1C}">
      <dgm:prSet phldr="0"/>
      <dgm:spPr/>
      <dgm:t>
        <a:bodyPr/>
        <a:lstStyle/>
        <a:p>
          <a:pPr rtl="0"/>
          <a:r>
            <a:rPr lang="en-US" b="0" dirty="0"/>
            <a:t>Classes 4 and 5</a:t>
          </a:r>
          <a:r>
            <a:rPr lang="en-US" b="0" dirty="0">
              <a:latin typeface="Arial Black" panose="020B0A04020102020204"/>
            </a:rPr>
            <a:t> Other</a:t>
          </a:r>
          <a:endParaRPr lang="en-US" b="0" dirty="0"/>
        </a:p>
      </dgm:t>
    </dgm:pt>
    <dgm:pt modelId="{37BE1B33-57B8-40ED-BD48-C408BC8E938A}" type="parTrans" cxnId="{94E4B939-5179-4FB7-9D62-7D7EC5266A8C}">
      <dgm:prSet/>
      <dgm:spPr/>
    </dgm:pt>
    <dgm:pt modelId="{5717D10D-CA86-4F35-8A47-42962A5AB6EB}" type="sibTrans" cxnId="{94E4B939-5179-4FB7-9D62-7D7EC5266A8C}">
      <dgm:prSet/>
      <dgm:spPr/>
    </dgm:pt>
    <dgm:pt modelId="{3FCB9E2C-853D-4B4B-9536-D416B0EE1338}">
      <dgm:prSet phldr="0"/>
      <dgm:spPr/>
      <dgm:t>
        <a:bodyPr/>
        <a:lstStyle/>
        <a:p>
          <a:pPr rtl="0"/>
          <a:r>
            <a:rPr lang="en-US" b="0" dirty="0"/>
            <a:t>Class 6</a:t>
          </a:r>
          <a:r>
            <a:rPr lang="en-US" b="0" dirty="0">
              <a:latin typeface="Arial Black" panose="020B0A04020102020204"/>
            </a:rPr>
            <a:t> Other</a:t>
          </a:r>
          <a:endParaRPr lang="en-US" b="0" dirty="0"/>
        </a:p>
      </dgm:t>
    </dgm:pt>
    <dgm:pt modelId="{747AD1A2-7115-4CC4-85BA-7106451A3391}" type="parTrans" cxnId="{ADD8ED54-48E2-449B-939A-E04CD6AEB9E6}">
      <dgm:prSet/>
      <dgm:spPr/>
    </dgm:pt>
    <dgm:pt modelId="{E66B815B-B096-4C02-964C-CF2C31734B1B}" type="sibTrans" cxnId="{ADD8ED54-48E2-449B-939A-E04CD6AEB9E6}">
      <dgm:prSet/>
      <dgm:spPr/>
    </dgm:pt>
    <dgm:pt modelId="{FC8C8BC8-251D-4E26-9ACB-D9CDFE7220FB}">
      <dgm:prSet phldr="0"/>
      <dgm:spPr/>
      <dgm:t>
        <a:bodyPr/>
        <a:lstStyle/>
        <a:p>
          <a:pPr rtl="0"/>
          <a:r>
            <a:rPr lang="en-US" b="0" dirty="0"/>
            <a:t>Class 7</a:t>
          </a:r>
          <a:r>
            <a:rPr lang="en-US" b="0" dirty="0">
              <a:latin typeface="Arial Black" panose="020B0A04020102020204"/>
            </a:rPr>
            <a:t> Other</a:t>
          </a:r>
          <a:endParaRPr lang="en-US" b="0" dirty="0"/>
        </a:p>
      </dgm:t>
    </dgm:pt>
    <dgm:pt modelId="{AA5C0653-8C12-4CB8-BDFF-6D418F6255DD}" type="parTrans" cxnId="{C94E3502-FBDB-49F0-B9E0-B2BD51285801}">
      <dgm:prSet/>
      <dgm:spPr/>
    </dgm:pt>
    <dgm:pt modelId="{6ABAD761-0AC0-4D05-BA16-F9307D8B1073}" type="sibTrans" cxnId="{C94E3502-FBDB-49F0-B9E0-B2BD51285801}">
      <dgm:prSet/>
      <dgm:spPr/>
    </dgm:pt>
    <dgm:pt modelId="{67D8541C-CA17-455D-9D08-EBDE972A3E60}">
      <dgm:prSet phldr="0"/>
      <dgm:spPr/>
      <dgm:t>
        <a:bodyPr/>
        <a:lstStyle/>
        <a:p>
          <a:pPr rtl="0"/>
          <a:r>
            <a:rPr lang="en-US" b="0" dirty="0"/>
            <a:t>Class 8</a:t>
          </a:r>
          <a:r>
            <a:rPr lang="en-US" b="0" dirty="0">
              <a:latin typeface="Arial Black" panose="020B0A04020102020204"/>
            </a:rPr>
            <a:t> Other</a:t>
          </a:r>
          <a:endParaRPr lang="en-US" b="0" dirty="0"/>
        </a:p>
      </dgm:t>
    </dgm:pt>
    <dgm:pt modelId="{BFC93ED2-E6CC-4214-8D5C-E17C63EF6583}" type="parTrans" cxnId="{2883EC87-8C63-4B0B-8AE9-7C91350019E5}">
      <dgm:prSet/>
      <dgm:spPr/>
    </dgm:pt>
    <dgm:pt modelId="{5AE75864-3DC1-4978-A8E6-D9C8875A8AA0}" type="sibTrans" cxnId="{2883EC87-8C63-4B0B-8AE9-7C91350019E5}">
      <dgm:prSet/>
      <dgm:spPr/>
    </dgm:pt>
    <dgm:pt modelId="{290C5047-0D7B-47CA-912B-6D1188624408}">
      <dgm:prSet phldr="0"/>
      <dgm:spPr/>
      <dgm:t>
        <a:bodyPr/>
        <a:lstStyle/>
        <a:p>
          <a:pPr rtl="0"/>
          <a:r>
            <a:rPr lang="en-US" b="0" dirty="0">
              <a:latin typeface="Arial Black" panose="020B0A04020102020204"/>
            </a:rPr>
            <a:t>Single Unit Delivery</a:t>
          </a:r>
        </a:p>
      </dgm:t>
    </dgm:pt>
    <dgm:pt modelId="{74AF02C0-CD1B-490B-9FFE-E07BD04A516B}" type="parTrans" cxnId="{225E4F75-E5F6-4878-8BD9-91C15DB63B55}">
      <dgm:prSet/>
      <dgm:spPr/>
    </dgm:pt>
    <dgm:pt modelId="{BD3B6641-C25B-41D2-8C7D-26616B4527BF}" type="sibTrans" cxnId="{225E4F75-E5F6-4878-8BD9-91C15DB63B55}">
      <dgm:prSet/>
      <dgm:spPr/>
    </dgm:pt>
    <dgm:pt modelId="{E6951C4C-2042-4771-BDFE-CE156EC01B53}">
      <dgm:prSet phldr="0"/>
      <dgm:spPr/>
      <dgm:t>
        <a:bodyPr/>
        <a:lstStyle/>
        <a:p>
          <a:pPr rtl="0"/>
          <a:r>
            <a:rPr lang="en-US" b="0" dirty="0">
              <a:latin typeface="Arial Black" panose="020B0A04020102020204"/>
            </a:rPr>
            <a:t>Class 8</a:t>
          </a:r>
          <a:r>
            <a:rPr lang="en-US" dirty="0">
              <a:latin typeface="Arial Black" panose="020B0A04020102020204"/>
            </a:rPr>
            <a:t> Delivery</a:t>
          </a:r>
          <a:endParaRPr lang="en-US" dirty="0"/>
        </a:p>
      </dgm:t>
    </dgm:pt>
    <dgm:pt modelId="{C77F8F5C-DDFC-4DD9-B553-62AF082572D4}" type="parTrans" cxnId="{7F4DD9F8-2340-429B-9684-B4D2A6FA703E}">
      <dgm:prSet/>
      <dgm:spPr/>
    </dgm:pt>
    <dgm:pt modelId="{27EF8A97-D58C-4B7A-A4B1-7770E5ACC26A}" type="sibTrans" cxnId="{7F4DD9F8-2340-429B-9684-B4D2A6FA703E}">
      <dgm:prSet/>
      <dgm:spPr/>
    </dgm:pt>
    <dgm:pt modelId="{506DC70C-37CC-477A-A3A2-D58E2A0D809E}">
      <dgm:prSet phldr="0"/>
      <dgm:spPr/>
      <dgm:t>
        <a:bodyPr/>
        <a:lstStyle/>
        <a:p>
          <a:pPr rtl="0"/>
          <a:r>
            <a:rPr lang="en-US" b="0" dirty="0">
              <a:latin typeface="Arial Black" panose="020B0A04020102020204"/>
            </a:rPr>
            <a:t>Classes 4</a:t>
          </a:r>
          <a:r>
            <a:rPr lang="en-US" b="0" dirty="0"/>
            <a:t> and 5</a:t>
          </a:r>
          <a:r>
            <a:rPr lang="en-US" b="0" dirty="0">
              <a:latin typeface="Arial Black" panose="020B0A04020102020204"/>
            </a:rPr>
            <a:t> Delivery</a:t>
          </a:r>
          <a:endParaRPr lang="en-US" b="0" dirty="0"/>
        </a:p>
      </dgm:t>
    </dgm:pt>
    <dgm:pt modelId="{CD8D1B3E-0F6A-4E57-B25D-4B7C4296FABF}" type="parTrans" cxnId="{41EB7E32-E761-4499-B279-CA49EDE60326}">
      <dgm:prSet/>
      <dgm:spPr/>
    </dgm:pt>
    <dgm:pt modelId="{BFB167D1-E82D-4606-BE1B-6DFE0F474974}" type="sibTrans" cxnId="{41EB7E32-E761-4499-B279-CA49EDE60326}">
      <dgm:prSet/>
      <dgm:spPr/>
    </dgm:pt>
    <dgm:pt modelId="{074BF9AD-66DC-42CE-B854-28457DCE1027}">
      <dgm:prSet phldr="0"/>
      <dgm:spPr/>
      <dgm:t>
        <a:bodyPr/>
        <a:lstStyle/>
        <a:p>
          <a:pPr rtl="0"/>
          <a:r>
            <a:rPr lang="en-US" b="0" dirty="0">
              <a:latin typeface="Arial Black" panose="020B0A04020102020204"/>
            </a:rPr>
            <a:t>Class 6 Delivery</a:t>
          </a:r>
          <a:endParaRPr lang="en-US" b="0" dirty="0"/>
        </a:p>
      </dgm:t>
    </dgm:pt>
    <dgm:pt modelId="{F5983DD9-48AE-4EF9-9350-673270829E7B}" type="parTrans" cxnId="{18C84F1C-5DFD-4D70-8D7A-E1CCEA016F8B}">
      <dgm:prSet/>
      <dgm:spPr/>
    </dgm:pt>
    <dgm:pt modelId="{D09ADC28-DE47-4651-9DC4-E27DCE278945}" type="sibTrans" cxnId="{18C84F1C-5DFD-4D70-8D7A-E1CCEA016F8B}">
      <dgm:prSet/>
      <dgm:spPr/>
    </dgm:pt>
    <dgm:pt modelId="{13F8C07C-B975-4638-BAD3-FD89F4B0B73B}">
      <dgm:prSet phldr="0"/>
      <dgm:spPr/>
      <dgm:t>
        <a:bodyPr/>
        <a:lstStyle/>
        <a:p>
          <a:pPr rtl="0"/>
          <a:r>
            <a:rPr lang="en-US" b="0" dirty="0">
              <a:latin typeface="Arial Black" panose="020B0A04020102020204"/>
            </a:rPr>
            <a:t>Class 7 Delivery</a:t>
          </a:r>
          <a:endParaRPr lang="en-US" b="0" dirty="0"/>
        </a:p>
      </dgm:t>
    </dgm:pt>
    <dgm:pt modelId="{4FEB14B6-1698-4698-B9AB-3D00DB76594E}" type="parTrans" cxnId="{3260F516-160D-489F-8CA2-A7F6B1FC1576}">
      <dgm:prSet/>
      <dgm:spPr/>
    </dgm:pt>
    <dgm:pt modelId="{B821CF92-2F2D-404D-95ED-32A93D6B095D}" type="sibTrans" cxnId="{3260F516-160D-489F-8CA2-A7F6B1FC1576}">
      <dgm:prSet/>
      <dgm:spPr/>
    </dgm:pt>
    <dgm:pt modelId="{6A527922-504F-4ED4-B479-30B6E30BEB50}" type="pres">
      <dgm:prSet presAssocID="{09279181-3EB5-402F-8AF5-ED83BA81473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15D9468-D03C-41A9-BC68-A761270E33CE}" type="pres">
      <dgm:prSet presAssocID="{A574C066-26EA-42A8-BCC7-3592BD9A65D0}" presName="root" presStyleCnt="0"/>
      <dgm:spPr/>
    </dgm:pt>
    <dgm:pt modelId="{21F7252E-659A-42CF-B1BD-0D87F60C867E}" type="pres">
      <dgm:prSet presAssocID="{A574C066-26EA-42A8-BCC7-3592BD9A65D0}" presName="rootComposite" presStyleCnt="0"/>
      <dgm:spPr/>
    </dgm:pt>
    <dgm:pt modelId="{CBB49B23-2099-4AB2-B88F-232C595A2CA8}" type="pres">
      <dgm:prSet presAssocID="{A574C066-26EA-42A8-BCC7-3592BD9A65D0}" presName="rootText" presStyleLbl="node1" presStyleIdx="0" presStyleCnt="7"/>
      <dgm:spPr/>
    </dgm:pt>
    <dgm:pt modelId="{77488D6A-F609-4B05-AFCB-47B49708A01D}" type="pres">
      <dgm:prSet presAssocID="{A574C066-26EA-42A8-BCC7-3592BD9A65D0}" presName="rootConnector" presStyleLbl="node1" presStyleIdx="0" presStyleCnt="7"/>
      <dgm:spPr/>
    </dgm:pt>
    <dgm:pt modelId="{045F38EF-419A-4464-8BE8-3D3FBB3ADA02}" type="pres">
      <dgm:prSet presAssocID="{A574C066-26EA-42A8-BCC7-3592BD9A65D0}" presName="childShape" presStyleCnt="0"/>
      <dgm:spPr/>
    </dgm:pt>
    <dgm:pt modelId="{4D11980B-A308-402B-9BAA-25823003488F}" type="pres">
      <dgm:prSet presAssocID="{ABD4A6F9-D18B-430B-B71F-343FEF101373}" presName="Name13" presStyleLbl="parChTrans1D2" presStyleIdx="0" presStyleCnt="21"/>
      <dgm:spPr/>
    </dgm:pt>
    <dgm:pt modelId="{D22BB0C2-2EF7-4814-9F3D-A2EA412EEE84}" type="pres">
      <dgm:prSet presAssocID="{5F379F71-8067-4DC2-9DD4-F3258EDCC11A}" presName="childText" presStyleLbl="bgAcc1" presStyleIdx="0" presStyleCnt="21">
        <dgm:presLayoutVars>
          <dgm:bulletEnabled val="1"/>
        </dgm:presLayoutVars>
      </dgm:prSet>
      <dgm:spPr/>
    </dgm:pt>
    <dgm:pt modelId="{6DD58436-0711-4E5D-8562-CB7A202CFF98}" type="pres">
      <dgm:prSet presAssocID="{FD7BBE2D-BDD1-45AF-AE3D-FB4EEB1C6738}" presName="Name13" presStyleLbl="parChTrans1D2" presStyleIdx="1" presStyleCnt="21"/>
      <dgm:spPr/>
    </dgm:pt>
    <dgm:pt modelId="{18094FB2-A671-4414-8652-8704848F6F3A}" type="pres">
      <dgm:prSet presAssocID="{AC7A5361-DC20-4FFC-A4CB-FA1F0641BD8A}" presName="childText" presStyleLbl="bgAcc1" presStyleIdx="1" presStyleCnt="21">
        <dgm:presLayoutVars>
          <dgm:bulletEnabled val="1"/>
        </dgm:presLayoutVars>
      </dgm:prSet>
      <dgm:spPr/>
    </dgm:pt>
    <dgm:pt modelId="{DF48D0E6-AE3E-4F5C-BFF0-77EAB318E70C}" type="pres">
      <dgm:prSet presAssocID="{12ECF2BF-C91B-484A-AF50-E4C79842522B}" presName="root" presStyleCnt="0"/>
      <dgm:spPr/>
    </dgm:pt>
    <dgm:pt modelId="{8554E222-E189-434C-99B5-D33373A6F856}" type="pres">
      <dgm:prSet presAssocID="{12ECF2BF-C91B-484A-AF50-E4C79842522B}" presName="rootComposite" presStyleCnt="0"/>
      <dgm:spPr/>
    </dgm:pt>
    <dgm:pt modelId="{914675AB-015C-4EAD-82B0-2E5E8E251099}" type="pres">
      <dgm:prSet presAssocID="{12ECF2BF-C91B-484A-AF50-E4C79842522B}" presName="rootText" presStyleLbl="node1" presStyleIdx="1" presStyleCnt="7"/>
      <dgm:spPr/>
    </dgm:pt>
    <dgm:pt modelId="{80C7FD43-D822-4460-B9D2-2567DE14EE43}" type="pres">
      <dgm:prSet presAssocID="{12ECF2BF-C91B-484A-AF50-E4C79842522B}" presName="rootConnector" presStyleLbl="node1" presStyleIdx="1" presStyleCnt="7"/>
      <dgm:spPr/>
    </dgm:pt>
    <dgm:pt modelId="{59F419FA-958F-4B81-9C0B-F65B9671144B}" type="pres">
      <dgm:prSet presAssocID="{12ECF2BF-C91B-484A-AF50-E4C79842522B}" presName="childShape" presStyleCnt="0"/>
      <dgm:spPr/>
    </dgm:pt>
    <dgm:pt modelId="{7681AF39-7472-4101-8007-F0508F59558B}" type="pres">
      <dgm:prSet presAssocID="{37BE1B33-57B8-40ED-BD48-C408BC8E938A}" presName="Name13" presStyleLbl="parChTrans1D2" presStyleIdx="2" presStyleCnt="21"/>
      <dgm:spPr/>
    </dgm:pt>
    <dgm:pt modelId="{19CCDC4E-37EB-40E1-ADA7-80D040CD96B2}" type="pres">
      <dgm:prSet presAssocID="{5B4D4E1B-F678-4E94-9DD8-373B6B482E1C}" presName="childText" presStyleLbl="bgAcc1" presStyleIdx="2" presStyleCnt="21">
        <dgm:presLayoutVars>
          <dgm:bulletEnabled val="1"/>
        </dgm:presLayoutVars>
      </dgm:prSet>
      <dgm:spPr/>
    </dgm:pt>
    <dgm:pt modelId="{EF525C94-464C-43A1-8066-3AF8ECDF07BD}" type="pres">
      <dgm:prSet presAssocID="{747AD1A2-7115-4CC4-85BA-7106451A3391}" presName="Name13" presStyleLbl="parChTrans1D2" presStyleIdx="3" presStyleCnt="21"/>
      <dgm:spPr/>
    </dgm:pt>
    <dgm:pt modelId="{35A60D4E-0D81-4BD3-A33D-43D4ACFBF2BF}" type="pres">
      <dgm:prSet presAssocID="{3FCB9E2C-853D-4B4B-9536-D416B0EE1338}" presName="childText" presStyleLbl="bgAcc1" presStyleIdx="3" presStyleCnt="21">
        <dgm:presLayoutVars>
          <dgm:bulletEnabled val="1"/>
        </dgm:presLayoutVars>
      </dgm:prSet>
      <dgm:spPr/>
    </dgm:pt>
    <dgm:pt modelId="{0AF5C764-8855-4911-81B3-E239025C344B}" type="pres">
      <dgm:prSet presAssocID="{AA5C0653-8C12-4CB8-BDFF-6D418F6255DD}" presName="Name13" presStyleLbl="parChTrans1D2" presStyleIdx="4" presStyleCnt="21"/>
      <dgm:spPr/>
    </dgm:pt>
    <dgm:pt modelId="{EC52740C-D5E4-4124-AAF4-A4F7C6C8E61F}" type="pres">
      <dgm:prSet presAssocID="{FC8C8BC8-251D-4E26-9ACB-D9CDFE7220FB}" presName="childText" presStyleLbl="bgAcc1" presStyleIdx="4" presStyleCnt="21">
        <dgm:presLayoutVars>
          <dgm:bulletEnabled val="1"/>
        </dgm:presLayoutVars>
      </dgm:prSet>
      <dgm:spPr/>
    </dgm:pt>
    <dgm:pt modelId="{C639021C-D535-400E-9E5E-D0AFE8C48CCB}" type="pres">
      <dgm:prSet presAssocID="{BFC93ED2-E6CC-4214-8D5C-E17C63EF6583}" presName="Name13" presStyleLbl="parChTrans1D2" presStyleIdx="5" presStyleCnt="21"/>
      <dgm:spPr/>
    </dgm:pt>
    <dgm:pt modelId="{F5F5425F-133C-4F17-A190-0E37254A3D60}" type="pres">
      <dgm:prSet presAssocID="{67D8541C-CA17-455D-9D08-EBDE972A3E60}" presName="childText" presStyleLbl="bgAcc1" presStyleIdx="5" presStyleCnt="21">
        <dgm:presLayoutVars>
          <dgm:bulletEnabled val="1"/>
        </dgm:presLayoutVars>
      </dgm:prSet>
      <dgm:spPr/>
    </dgm:pt>
    <dgm:pt modelId="{7EE3B76F-A523-4C83-ACE1-E117AA57E83D}" type="pres">
      <dgm:prSet presAssocID="{290C5047-0D7B-47CA-912B-6D1188624408}" presName="root" presStyleCnt="0"/>
      <dgm:spPr/>
    </dgm:pt>
    <dgm:pt modelId="{B653ED21-EBD0-499C-80A6-FAACC855FD24}" type="pres">
      <dgm:prSet presAssocID="{290C5047-0D7B-47CA-912B-6D1188624408}" presName="rootComposite" presStyleCnt="0"/>
      <dgm:spPr/>
    </dgm:pt>
    <dgm:pt modelId="{4EBEA00C-348F-41A1-A85B-AC7AF2C91FBF}" type="pres">
      <dgm:prSet presAssocID="{290C5047-0D7B-47CA-912B-6D1188624408}" presName="rootText" presStyleLbl="node1" presStyleIdx="2" presStyleCnt="7"/>
      <dgm:spPr/>
    </dgm:pt>
    <dgm:pt modelId="{B4BC802A-AE85-456D-B4CC-721E35B57122}" type="pres">
      <dgm:prSet presAssocID="{290C5047-0D7B-47CA-912B-6D1188624408}" presName="rootConnector" presStyleLbl="node1" presStyleIdx="2" presStyleCnt="7"/>
      <dgm:spPr/>
    </dgm:pt>
    <dgm:pt modelId="{1B95488A-8372-44D1-90F5-DE55EE4EC6E6}" type="pres">
      <dgm:prSet presAssocID="{290C5047-0D7B-47CA-912B-6D1188624408}" presName="childShape" presStyleCnt="0"/>
      <dgm:spPr/>
    </dgm:pt>
    <dgm:pt modelId="{161ECD6B-0770-467D-A6EB-BF4E91648D9F}" type="pres">
      <dgm:prSet presAssocID="{CD8D1B3E-0F6A-4E57-B25D-4B7C4296FABF}" presName="Name13" presStyleLbl="parChTrans1D2" presStyleIdx="6" presStyleCnt="21"/>
      <dgm:spPr/>
    </dgm:pt>
    <dgm:pt modelId="{EFD6A02A-97F7-4AE1-88F9-8F43293280D6}" type="pres">
      <dgm:prSet presAssocID="{506DC70C-37CC-477A-A3A2-D58E2A0D809E}" presName="childText" presStyleLbl="bgAcc1" presStyleIdx="6" presStyleCnt="21">
        <dgm:presLayoutVars>
          <dgm:bulletEnabled val="1"/>
        </dgm:presLayoutVars>
      </dgm:prSet>
      <dgm:spPr/>
    </dgm:pt>
    <dgm:pt modelId="{E24CE501-195D-4B55-9991-0BED45BBD225}" type="pres">
      <dgm:prSet presAssocID="{F5983DD9-48AE-4EF9-9350-673270829E7B}" presName="Name13" presStyleLbl="parChTrans1D2" presStyleIdx="7" presStyleCnt="21"/>
      <dgm:spPr/>
    </dgm:pt>
    <dgm:pt modelId="{0C70E084-BE09-46BC-90B1-55489F3A61C6}" type="pres">
      <dgm:prSet presAssocID="{074BF9AD-66DC-42CE-B854-28457DCE1027}" presName="childText" presStyleLbl="bgAcc1" presStyleIdx="7" presStyleCnt="21">
        <dgm:presLayoutVars>
          <dgm:bulletEnabled val="1"/>
        </dgm:presLayoutVars>
      </dgm:prSet>
      <dgm:spPr/>
    </dgm:pt>
    <dgm:pt modelId="{65B5F922-4692-4075-B790-EBEC275156AA}" type="pres">
      <dgm:prSet presAssocID="{4FEB14B6-1698-4698-B9AB-3D00DB76594E}" presName="Name13" presStyleLbl="parChTrans1D2" presStyleIdx="8" presStyleCnt="21"/>
      <dgm:spPr/>
    </dgm:pt>
    <dgm:pt modelId="{4103C917-FABC-4B6C-84B7-DEA3985F654A}" type="pres">
      <dgm:prSet presAssocID="{13F8C07C-B975-4638-BAD3-FD89F4B0B73B}" presName="childText" presStyleLbl="bgAcc1" presStyleIdx="8" presStyleCnt="21">
        <dgm:presLayoutVars>
          <dgm:bulletEnabled val="1"/>
        </dgm:presLayoutVars>
      </dgm:prSet>
      <dgm:spPr/>
    </dgm:pt>
    <dgm:pt modelId="{A9095BBE-82D2-421F-9175-AC072F705609}" type="pres">
      <dgm:prSet presAssocID="{C77F8F5C-DDFC-4DD9-B553-62AF082572D4}" presName="Name13" presStyleLbl="parChTrans1D2" presStyleIdx="9" presStyleCnt="21"/>
      <dgm:spPr/>
    </dgm:pt>
    <dgm:pt modelId="{081B1567-57B1-442B-9AA5-58F207542DBB}" type="pres">
      <dgm:prSet presAssocID="{E6951C4C-2042-4771-BDFE-CE156EC01B53}" presName="childText" presStyleLbl="bgAcc1" presStyleIdx="9" presStyleCnt="21">
        <dgm:presLayoutVars>
          <dgm:bulletEnabled val="1"/>
        </dgm:presLayoutVars>
      </dgm:prSet>
      <dgm:spPr/>
    </dgm:pt>
    <dgm:pt modelId="{B55BA62F-7DC8-45D5-82B5-F8EA539313D4}" type="pres">
      <dgm:prSet presAssocID="{1B9C08D2-EDF5-4FCB-A48F-3FA2F09460F0}" presName="root" presStyleCnt="0"/>
      <dgm:spPr/>
    </dgm:pt>
    <dgm:pt modelId="{BA6D45E4-CF37-40A5-B3FE-5AB2E9AF5D37}" type="pres">
      <dgm:prSet presAssocID="{1B9C08D2-EDF5-4FCB-A48F-3FA2F09460F0}" presName="rootComposite" presStyleCnt="0"/>
      <dgm:spPr/>
    </dgm:pt>
    <dgm:pt modelId="{2CE917EC-3A5C-49A6-A135-BAF89CFE1006}" type="pres">
      <dgm:prSet presAssocID="{1B9C08D2-EDF5-4FCB-A48F-3FA2F09460F0}" presName="rootText" presStyleLbl="node1" presStyleIdx="3" presStyleCnt="7"/>
      <dgm:spPr/>
    </dgm:pt>
    <dgm:pt modelId="{C747A3B4-CECE-4F4E-89B3-36C97CCE1B40}" type="pres">
      <dgm:prSet presAssocID="{1B9C08D2-EDF5-4FCB-A48F-3FA2F09460F0}" presName="rootConnector" presStyleLbl="node1" presStyleIdx="3" presStyleCnt="7"/>
      <dgm:spPr/>
    </dgm:pt>
    <dgm:pt modelId="{D3C22F98-6C42-4678-B314-B669DE3AA1E0}" type="pres">
      <dgm:prSet presAssocID="{1B9C08D2-EDF5-4FCB-A48F-3FA2F09460F0}" presName="childShape" presStyleCnt="0"/>
      <dgm:spPr/>
    </dgm:pt>
    <dgm:pt modelId="{94775C61-EB09-4B65-A4B4-24279FC0FBC3}" type="pres">
      <dgm:prSet presAssocID="{C1938AEC-90B0-4C6F-9CB4-6B03C9EE8843}" presName="Name13" presStyleLbl="parChTrans1D2" presStyleIdx="10" presStyleCnt="21"/>
      <dgm:spPr/>
    </dgm:pt>
    <dgm:pt modelId="{1BE6B4B7-9AA1-4B0C-9A3C-4CF8D88A1DC4}" type="pres">
      <dgm:prSet presAssocID="{BF36E5B3-9FB2-4C4E-9CCE-E8AB52C884A4}" presName="childText" presStyleLbl="bgAcc1" presStyleIdx="10" presStyleCnt="21">
        <dgm:presLayoutVars>
          <dgm:bulletEnabled val="1"/>
        </dgm:presLayoutVars>
      </dgm:prSet>
      <dgm:spPr/>
    </dgm:pt>
    <dgm:pt modelId="{42B5C347-7870-4AB2-A1D1-07B59A7E5B8E}" type="pres">
      <dgm:prSet presAssocID="{63F0E19F-5619-4716-A642-E8B442C29336}" presName="Name13" presStyleLbl="parChTrans1D2" presStyleIdx="11" presStyleCnt="21"/>
      <dgm:spPr/>
    </dgm:pt>
    <dgm:pt modelId="{E285DCDB-F6A7-419B-B70C-FCF2952C59EA}" type="pres">
      <dgm:prSet presAssocID="{8515EBAA-E842-4491-B228-A365527A4CC8}" presName="childText" presStyleLbl="bgAcc1" presStyleIdx="11" presStyleCnt="21">
        <dgm:presLayoutVars>
          <dgm:bulletEnabled val="1"/>
        </dgm:presLayoutVars>
      </dgm:prSet>
      <dgm:spPr/>
    </dgm:pt>
    <dgm:pt modelId="{1952289D-C9CC-404A-A762-CE33F1D13696}" type="pres">
      <dgm:prSet presAssocID="{5BAECB37-B3DC-438D-A00C-3880A13C00FA}" presName="Name13" presStyleLbl="parChTrans1D2" presStyleIdx="12" presStyleCnt="21"/>
      <dgm:spPr/>
    </dgm:pt>
    <dgm:pt modelId="{0FEE50BF-2840-42E6-A328-9EE18F1942D8}" type="pres">
      <dgm:prSet presAssocID="{A9FCCBDF-A729-4EB1-B7E3-218C2FA28163}" presName="childText" presStyleLbl="bgAcc1" presStyleIdx="12" presStyleCnt="21">
        <dgm:presLayoutVars>
          <dgm:bulletEnabled val="1"/>
        </dgm:presLayoutVars>
      </dgm:prSet>
      <dgm:spPr/>
    </dgm:pt>
    <dgm:pt modelId="{3F16A519-283B-4B15-89E3-64EA4F9A4181}" type="pres">
      <dgm:prSet presAssocID="{BDF1B73B-5D74-4C85-87AE-E0290F773362}" presName="root" presStyleCnt="0"/>
      <dgm:spPr/>
    </dgm:pt>
    <dgm:pt modelId="{1BE88E55-804A-4135-A87C-B9E2FAAF6420}" type="pres">
      <dgm:prSet presAssocID="{BDF1B73B-5D74-4C85-87AE-E0290F773362}" presName="rootComposite" presStyleCnt="0"/>
      <dgm:spPr/>
    </dgm:pt>
    <dgm:pt modelId="{A7D21761-6D8F-4C76-AC3E-0DCC9CB00EC1}" type="pres">
      <dgm:prSet presAssocID="{BDF1B73B-5D74-4C85-87AE-E0290F773362}" presName="rootText" presStyleLbl="node1" presStyleIdx="4" presStyleCnt="7"/>
      <dgm:spPr/>
    </dgm:pt>
    <dgm:pt modelId="{42290238-B23F-4732-B19E-58F833899D76}" type="pres">
      <dgm:prSet presAssocID="{BDF1B73B-5D74-4C85-87AE-E0290F773362}" presName="rootConnector" presStyleLbl="node1" presStyleIdx="4" presStyleCnt="7"/>
      <dgm:spPr/>
    </dgm:pt>
    <dgm:pt modelId="{98482625-26D4-415E-8342-7687B0A007CA}" type="pres">
      <dgm:prSet presAssocID="{BDF1B73B-5D74-4C85-87AE-E0290F773362}" presName="childShape" presStyleCnt="0"/>
      <dgm:spPr/>
    </dgm:pt>
    <dgm:pt modelId="{F77692F5-87B1-4CEE-8176-182FE6691BD6}" type="pres">
      <dgm:prSet presAssocID="{37DEB267-E89B-4ECF-9940-5557BC990CE5}" presName="Name13" presStyleLbl="parChTrans1D2" presStyleIdx="13" presStyleCnt="21"/>
      <dgm:spPr/>
    </dgm:pt>
    <dgm:pt modelId="{2ECCCA5E-B0CC-4389-AAF6-7E550FCC7F81}" type="pres">
      <dgm:prSet presAssocID="{AF5D97FE-F4FD-4839-96FB-04D78F7BCE4A}" presName="childText" presStyleLbl="bgAcc1" presStyleIdx="13" presStyleCnt="21">
        <dgm:presLayoutVars>
          <dgm:bulletEnabled val="1"/>
        </dgm:presLayoutVars>
      </dgm:prSet>
      <dgm:spPr/>
    </dgm:pt>
    <dgm:pt modelId="{DCB44C5D-B724-40F1-986F-A29F6AF78C90}" type="pres">
      <dgm:prSet presAssocID="{BB98FF20-80C6-4CA9-B0C4-AC698A84FF28}" presName="Name13" presStyleLbl="parChTrans1D2" presStyleIdx="14" presStyleCnt="21"/>
      <dgm:spPr/>
    </dgm:pt>
    <dgm:pt modelId="{CC7BC286-CB82-4E06-B0A4-B4E5874CBCD8}" type="pres">
      <dgm:prSet presAssocID="{13B537AB-F6E8-4694-8DD6-1D9CB9E8ACA7}" presName="childText" presStyleLbl="bgAcc1" presStyleIdx="14" presStyleCnt="21">
        <dgm:presLayoutVars>
          <dgm:bulletEnabled val="1"/>
        </dgm:presLayoutVars>
      </dgm:prSet>
      <dgm:spPr/>
    </dgm:pt>
    <dgm:pt modelId="{C0A7D4EA-9C2F-45C3-A3A3-E7E44FC40394}" type="pres">
      <dgm:prSet presAssocID="{8AA21517-6F69-43D7-85F0-CB77D16B2F29}" presName="root" presStyleCnt="0"/>
      <dgm:spPr/>
    </dgm:pt>
    <dgm:pt modelId="{309942E1-7E02-4FB4-BFBE-941389110835}" type="pres">
      <dgm:prSet presAssocID="{8AA21517-6F69-43D7-85F0-CB77D16B2F29}" presName="rootComposite" presStyleCnt="0"/>
      <dgm:spPr/>
    </dgm:pt>
    <dgm:pt modelId="{382DC512-573E-4261-AB7D-C917032B8F19}" type="pres">
      <dgm:prSet presAssocID="{8AA21517-6F69-43D7-85F0-CB77D16B2F29}" presName="rootText" presStyleLbl="node1" presStyleIdx="5" presStyleCnt="7"/>
      <dgm:spPr/>
    </dgm:pt>
    <dgm:pt modelId="{D159AA33-311D-44AF-A2B2-8F2C94036103}" type="pres">
      <dgm:prSet presAssocID="{8AA21517-6F69-43D7-85F0-CB77D16B2F29}" presName="rootConnector" presStyleLbl="node1" presStyleIdx="5" presStyleCnt="7"/>
      <dgm:spPr/>
    </dgm:pt>
    <dgm:pt modelId="{FDA8F8CD-5EDF-4E96-A7E3-F7077DBB9E56}" type="pres">
      <dgm:prSet presAssocID="{8AA21517-6F69-43D7-85F0-CB77D16B2F29}" presName="childShape" presStyleCnt="0"/>
      <dgm:spPr/>
    </dgm:pt>
    <dgm:pt modelId="{9075C009-063A-442A-B0DD-39DE513ACF53}" type="pres">
      <dgm:prSet presAssocID="{5AEFC502-B700-4C33-A5EA-283086A4C736}" presName="Name13" presStyleLbl="parChTrans1D2" presStyleIdx="15" presStyleCnt="21"/>
      <dgm:spPr/>
    </dgm:pt>
    <dgm:pt modelId="{8DAEEC9C-6144-4D3B-8DB3-C23FCC0B5C42}" type="pres">
      <dgm:prSet presAssocID="{395423F2-F17E-4437-AD42-4C0D7458C85E}" presName="childText" presStyleLbl="bgAcc1" presStyleIdx="15" presStyleCnt="21">
        <dgm:presLayoutVars>
          <dgm:bulletEnabled val="1"/>
        </dgm:presLayoutVars>
      </dgm:prSet>
      <dgm:spPr/>
    </dgm:pt>
    <dgm:pt modelId="{C51B862C-F693-499C-B4AC-3F3440935D5D}" type="pres">
      <dgm:prSet presAssocID="{4FF4EA3A-7645-4FDC-A99C-3F031E4352F7}" presName="Name13" presStyleLbl="parChTrans1D2" presStyleIdx="16" presStyleCnt="21"/>
      <dgm:spPr/>
    </dgm:pt>
    <dgm:pt modelId="{91B3CA1F-ABA4-4010-B82B-F775CB885BAB}" type="pres">
      <dgm:prSet presAssocID="{0A33715C-7C40-409A-A831-3B0D113C26B0}" presName="childText" presStyleLbl="bgAcc1" presStyleIdx="16" presStyleCnt="21">
        <dgm:presLayoutVars>
          <dgm:bulletEnabled val="1"/>
        </dgm:presLayoutVars>
      </dgm:prSet>
      <dgm:spPr/>
    </dgm:pt>
    <dgm:pt modelId="{25988263-CF28-4904-A955-D15EC29FC0C6}" type="pres">
      <dgm:prSet presAssocID="{64337CA3-F864-4DF8-B124-95571951793C}" presName="root" presStyleCnt="0"/>
      <dgm:spPr/>
    </dgm:pt>
    <dgm:pt modelId="{84B5EA0D-0E51-4128-846C-31561D7BC286}" type="pres">
      <dgm:prSet presAssocID="{64337CA3-F864-4DF8-B124-95571951793C}" presName="rootComposite" presStyleCnt="0"/>
      <dgm:spPr/>
    </dgm:pt>
    <dgm:pt modelId="{524700E3-2CD8-4E69-ACDB-6493AD515481}" type="pres">
      <dgm:prSet presAssocID="{64337CA3-F864-4DF8-B124-95571951793C}" presName="rootText" presStyleLbl="node1" presStyleIdx="6" presStyleCnt="7"/>
      <dgm:spPr/>
    </dgm:pt>
    <dgm:pt modelId="{A1398A75-9E2E-47F8-B14A-643D4F021D0A}" type="pres">
      <dgm:prSet presAssocID="{64337CA3-F864-4DF8-B124-95571951793C}" presName="rootConnector" presStyleLbl="node1" presStyleIdx="6" presStyleCnt="7"/>
      <dgm:spPr/>
    </dgm:pt>
    <dgm:pt modelId="{805297F0-2E18-4200-AA64-271721653D02}" type="pres">
      <dgm:prSet presAssocID="{64337CA3-F864-4DF8-B124-95571951793C}" presName="childShape" presStyleCnt="0"/>
      <dgm:spPr/>
    </dgm:pt>
    <dgm:pt modelId="{313FFC00-A73D-4D76-89CC-BA32131741FF}" type="pres">
      <dgm:prSet presAssocID="{4CBE74BB-40A9-4B2D-B506-4FB3992A9E36}" presName="Name13" presStyleLbl="parChTrans1D2" presStyleIdx="17" presStyleCnt="21"/>
      <dgm:spPr/>
    </dgm:pt>
    <dgm:pt modelId="{FDE9049D-306A-4CCA-B450-2E5664A8A651}" type="pres">
      <dgm:prSet presAssocID="{290BC065-EA40-46AD-A818-5AC6B12D2396}" presName="childText" presStyleLbl="bgAcc1" presStyleIdx="17" presStyleCnt="21">
        <dgm:presLayoutVars>
          <dgm:bulletEnabled val="1"/>
        </dgm:presLayoutVars>
      </dgm:prSet>
      <dgm:spPr/>
    </dgm:pt>
    <dgm:pt modelId="{566BC854-6F41-471E-87B5-2DF5F3215284}" type="pres">
      <dgm:prSet presAssocID="{FA3C7C82-5DA7-499A-952B-3255AB68CAEA}" presName="Name13" presStyleLbl="parChTrans1D2" presStyleIdx="18" presStyleCnt="21"/>
      <dgm:spPr/>
    </dgm:pt>
    <dgm:pt modelId="{15DC2E9F-A7BE-4293-A19D-0FDA86AC7C7B}" type="pres">
      <dgm:prSet presAssocID="{6C4D7958-DF43-4516-8652-D9BD9C9C390A}" presName="childText" presStyleLbl="bgAcc1" presStyleIdx="18" presStyleCnt="21">
        <dgm:presLayoutVars>
          <dgm:bulletEnabled val="1"/>
        </dgm:presLayoutVars>
      </dgm:prSet>
      <dgm:spPr/>
    </dgm:pt>
    <dgm:pt modelId="{00A2F4F0-AA8A-45F3-976E-18D6024A5E3D}" type="pres">
      <dgm:prSet presAssocID="{56CE9B23-BC97-4200-B93F-7B4DF22AF50F}" presName="Name13" presStyleLbl="parChTrans1D2" presStyleIdx="19" presStyleCnt="21"/>
      <dgm:spPr/>
    </dgm:pt>
    <dgm:pt modelId="{74886990-9EF1-406C-A637-FF297C491CF6}" type="pres">
      <dgm:prSet presAssocID="{07997350-A332-42AE-951A-3F78AB7D2F25}" presName="childText" presStyleLbl="bgAcc1" presStyleIdx="19" presStyleCnt="21">
        <dgm:presLayoutVars>
          <dgm:bulletEnabled val="1"/>
        </dgm:presLayoutVars>
      </dgm:prSet>
      <dgm:spPr/>
    </dgm:pt>
    <dgm:pt modelId="{B9FF1A7C-569E-4D8D-BBBE-E7A1A63B1C08}" type="pres">
      <dgm:prSet presAssocID="{7EAB3205-96E5-4556-9E09-0F7E425A33FA}" presName="Name13" presStyleLbl="parChTrans1D2" presStyleIdx="20" presStyleCnt="21"/>
      <dgm:spPr/>
    </dgm:pt>
    <dgm:pt modelId="{8A556F65-3728-499E-9D7C-8595E324D90B}" type="pres">
      <dgm:prSet presAssocID="{0E7088D5-AAAC-46E9-8362-E34D63BAE641}" presName="childText" presStyleLbl="bgAcc1" presStyleIdx="20" presStyleCnt="21">
        <dgm:presLayoutVars>
          <dgm:bulletEnabled val="1"/>
        </dgm:presLayoutVars>
      </dgm:prSet>
      <dgm:spPr/>
    </dgm:pt>
  </dgm:ptLst>
  <dgm:cxnLst>
    <dgm:cxn modelId="{C94E3502-FBDB-49F0-B9E0-B2BD51285801}" srcId="{12ECF2BF-C91B-484A-AF50-E4C79842522B}" destId="{FC8C8BC8-251D-4E26-9ACB-D9CDFE7220FB}" srcOrd="2" destOrd="0" parTransId="{AA5C0653-8C12-4CB8-BDFF-6D418F6255DD}" sibTransId="{6ABAD761-0AC0-4D05-BA16-F9307D8B1073}"/>
    <dgm:cxn modelId="{E3942704-BB38-457B-A565-17617761B169}" type="presOf" srcId="{074BF9AD-66DC-42CE-B854-28457DCE1027}" destId="{0C70E084-BE09-46BC-90B1-55489F3A61C6}" srcOrd="0" destOrd="0" presId="urn:microsoft.com/office/officeart/2005/8/layout/hierarchy3"/>
    <dgm:cxn modelId="{2950F50A-19CC-4402-85B2-C4831483C6BF}" type="presOf" srcId="{5AEFC502-B700-4C33-A5EA-283086A4C736}" destId="{9075C009-063A-442A-B0DD-39DE513ACF53}" srcOrd="0" destOrd="0" presId="urn:microsoft.com/office/officeart/2005/8/layout/hierarchy3"/>
    <dgm:cxn modelId="{579E810B-71BC-48FF-8D8F-A7EFDB9E861F}" srcId="{8AA21517-6F69-43D7-85F0-CB77D16B2F29}" destId="{0A33715C-7C40-409A-A831-3B0D113C26B0}" srcOrd="1" destOrd="0" parTransId="{4FF4EA3A-7645-4FDC-A99C-3F031E4352F7}" sibTransId="{DB77E64C-43EF-4BDD-90BB-32625000E2F7}"/>
    <dgm:cxn modelId="{B86E1B0C-4AA0-4E1F-A4AA-3CF1B75969A7}" type="presOf" srcId="{56CE9B23-BC97-4200-B93F-7B4DF22AF50F}" destId="{00A2F4F0-AA8A-45F3-976E-18D6024A5E3D}" srcOrd="0" destOrd="0" presId="urn:microsoft.com/office/officeart/2005/8/layout/hierarchy3"/>
    <dgm:cxn modelId="{17EEBC0C-BC08-4AC9-AEF8-6161375630F8}" type="presOf" srcId="{7EAB3205-96E5-4556-9E09-0F7E425A33FA}" destId="{B9FF1A7C-569E-4D8D-BBBE-E7A1A63B1C08}" srcOrd="0" destOrd="0" presId="urn:microsoft.com/office/officeart/2005/8/layout/hierarchy3"/>
    <dgm:cxn modelId="{46BB6215-61E1-48C1-9EE1-6ECA3A3669A4}" type="presOf" srcId="{ABD4A6F9-D18B-430B-B71F-343FEF101373}" destId="{4D11980B-A308-402B-9BAA-25823003488F}" srcOrd="0" destOrd="0" presId="urn:microsoft.com/office/officeart/2005/8/layout/hierarchy3"/>
    <dgm:cxn modelId="{3260F516-160D-489F-8CA2-A7F6B1FC1576}" srcId="{290C5047-0D7B-47CA-912B-6D1188624408}" destId="{13F8C07C-B975-4638-BAD3-FD89F4B0B73B}" srcOrd="2" destOrd="0" parTransId="{4FEB14B6-1698-4698-B9AB-3D00DB76594E}" sibTransId="{B821CF92-2F2D-404D-95ED-32A93D6B095D}"/>
    <dgm:cxn modelId="{996AD617-2B7C-4BAD-A40A-1832F242010A}" type="presOf" srcId="{8515EBAA-E842-4491-B228-A365527A4CC8}" destId="{E285DCDB-F6A7-419B-B70C-FCF2952C59EA}" srcOrd="0" destOrd="0" presId="urn:microsoft.com/office/officeart/2005/8/layout/hierarchy3"/>
    <dgm:cxn modelId="{18C84F1C-5DFD-4D70-8D7A-E1CCEA016F8B}" srcId="{290C5047-0D7B-47CA-912B-6D1188624408}" destId="{074BF9AD-66DC-42CE-B854-28457DCE1027}" srcOrd="1" destOrd="0" parTransId="{F5983DD9-48AE-4EF9-9350-673270829E7B}" sibTransId="{D09ADC28-DE47-4651-9DC4-E27DCE278945}"/>
    <dgm:cxn modelId="{B6C0A21C-7536-408E-88C0-759BA8C55113}" type="presOf" srcId="{8AA21517-6F69-43D7-85F0-CB77D16B2F29}" destId="{382DC512-573E-4261-AB7D-C917032B8F19}" srcOrd="0" destOrd="0" presId="urn:microsoft.com/office/officeart/2005/8/layout/hierarchy3"/>
    <dgm:cxn modelId="{1447321E-23D9-4D9D-9EAC-6532F10DACD9}" type="presOf" srcId="{FC8C8BC8-251D-4E26-9ACB-D9CDFE7220FB}" destId="{EC52740C-D5E4-4124-AAF4-A4F7C6C8E61F}" srcOrd="0" destOrd="0" presId="urn:microsoft.com/office/officeart/2005/8/layout/hierarchy3"/>
    <dgm:cxn modelId="{EEE0DF21-BBC2-4442-8101-154EEAA9175D}" type="presOf" srcId="{E6951C4C-2042-4771-BDFE-CE156EC01B53}" destId="{081B1567-57B1-442B-9AA5-58F207542DBB}" srcOrd="0" destOrd="0" presId="urn:microsoft.com/office/officeart/2005/8/layout/hierarchy3"/>
    <dgm:cxn modelId="{0FD8F423-A921-4951-A721-81CFC7344A7B}" type="presOf" srcId="{4FEB14B6-1698-4698-B9AB-3D00DB76594E}" destId="{65B5F922-4692-4075-B790-EBEC275156AA}" srcOrd="0" destOrd="0" presId="urn:microsoft.com/office/officeart/2005/8/layout/hierarchy3"/>
    <dgm:cxn modelId="{31EC1624-9207-42FC-9BC0-1D15CF11AA64}" type="presOf" srcId="{67D8541C-CA17-455D-9D08-EBDE972A3E60}" destId="{F5F5425F-133C-4F17-A190-0E37254A3D60}" srcOrd="0" destOrd="0" presId="urn:microsoft.com/office/officeart/2005/8/layout/hierarchy3"/>
    <dgm:cxn modelId="{B6000E26-3577-401C-826B-F269E92EFEC2}" type="presOf" srcId="{12ECF2BF-C91B-484A-AF50-E4C79842522B}" destId="{80C7FD43-D822-4460-B9D2-2567DE14EE43}" srcOrd="1" destOrd="0" presId="urn:microsoft.com/office/officeart/2005/8/layout/hierarchy3"/>
    <dgm:cxn modelId="{80E9332C-4B12-4452-9533-F9DB1FB52B86}" type="presOf" srcId="{506DC70C-37CC-477A-A3A2-D58E2A0D809E}" destId="{EFD6A02A-97F7-4AE1-88F9-8F43293280D6}" srcOrd="0" destOrd="0" presId="urn:microsoft.com/office/officeart/2005/8/layout/hierarchy3"/>
    <dgm:cxn modelId="{41EB7E32-E761-4499-B279-CA49EDE60326}" srcId="{290C5047-0D7B-47CA-912B-6D1188624408}" destId="{506DC70C-37CC-477A-A3A2-D58E2A0D809E}" srcOrd="0" destOrd="0" parTransId="{CD8D1B3E-0F6A-4E57-B25D-4B7C4296FABF}" sibTransId="{BFB167D1-E82D-4606-BE1B-6DFE0F474974}"/>
    <dgm:cxn modelId="{7C940B35-8BD0-450D-ABBC-9CAE8FBD2634}" type="presOf" srcId="{6C4D7958-DF43-4516-8652-D9BD9C9C390A}" destId="{15DC2E9F-A7BE-4293-A19D-0FDA86AC7C7B}" srcOrd="0" destOrd="0" presId="urn:microsoft.com/office/officeart/2005/8/layout/hierarchy3"/>
    <dgm:cxn modelId="{A75AA836-1ECA-422A-AE23-AE43AB8E12B2}" srcId="{09279181-3EB5-402F-8AF5-ED83BA81473E}" destId="{64337CA3-F864-4DF8-B124-95571951793C}" srcOrd="6" destOrd="0" parTransId="{327AE5BD-569E-4CEA-B4D1-F3D4547D7598}" sibTransId="{BB826D91-9DD4-4BFD-A341-D055E9768639}"/>
    <dgm:cxn modelId="{94E4B939-5179-4FB7-9D62-7D7EC5266A8C}" srcId="{12ECF2BF-C91B-484A-AF50-E4C79842522B}" destId="{5B4D4E1B-F678-4E94-9DD8-373B6B482E1C}" srcOrd="0" destOrd="0" parTransId="{37BE1B33-57B8-40ED-BD48-C408BC8E938A}" sibTransId="{5717D10D-CA86-4F35-8A47-42962A5AB6EB}"/>
    <dgm:cxn modelId="{7308A23B-B7B2-4379-B464-29935EA4C922}" type="presOf" srcId="{CD8D1B3E-0F6A-4E57-B25D-4B7C4296FABF}" destId="{161ECD6B-0770-467D-A6EB-BF4E91648D9F}" srcOrd="0" destOrd="0" presId="urn:microsoft.com/office/officeart/2005/8/layout/hierarchy3"/>
    <dgm:cxn modelId="{A46BD63D-AFF0-476D-A9A7-8D4B565F6B6C}" type="presOf" srcId="{8AA21517-6F69-43D7-85F0-CB77D16B2F29}" destId="{D159AA33-311D-44AF-A2B2-8F2C94036103}" srcOrd="1" destOrd="0" presId="urn:microsoft.com/office/officeart/2005/8/layout/hierarchy3"/>
    <dgm:cxn modelId="{C9DE443F-29A5-411D-B3D5-B58FBBB77AF6}" srcId="{1B9C08D2-EDF5-4FCB-A48F-3FA2F09460F0}" destId="{A9FCCBDF-A729-4EB1-B7E3-218C2FA28163}" srcOrd="2" destOrd="0" parTransId="{5BAECB37-B3DC-438D-A00C-3880A13C00FA}" sibTransId="{3F5B9A80-DB28-4D87-9E42-335CAD2D432C}"/>
    <dgm:cxn modelId="{A914345B-F462-42DC-844C-E4684CF3F02E}" type="presOf" srcId="{09279181-3EB5-402F-8AF5-ED83BA81473E}" destId="{6A527922-504F-4ED4-B479-30B6E30BEB50}" srcOrd="0" destOrd="0" presId="urn:microsoft.com/office/officeart/2005/8/layout/hierarchy3"/>
    <dgm:cxn modelId="{36482F64-B545-4D67-B9B8-82E41B869B49}" type="presOf" srcId="{07997350-A332-42AE-951A-3F78AB7D2F25}" destId="{74886990-9EF1-406C-A637-FF297C491CF6}" srcOrd="0" destOrd="0" presId="urn:microsoft.com/office/officeart/2005/8/layout/hierarchy3"/>
    <dgm:cxn modelId="{29F60267-6615-4A72-B131-D76F74BC6BBC}" type="presOf" srcId="{AC7A5361-DC20-4FFC-A4CB-FA1F0641BD8A}" destId="{18094FB2-A671-4414-8652-8704848F6F3A}" srcOrd="0" destOrd="0" presId="urn:microsoft.com/office/officeart/2005/8/layout/hierarchy3"/>
    <dgm:cxn modelId="{34AE5F67-448C-4866-B8F9-4AD872BDE22F}" type="presOf" srcId="{64337CA3-F864-4DF8-B124-95571951793C}" destId="{524700E3-2CD8-4E69-ACDB-6493AD515481}" srcOrd="0" destOrd="0" presId="urn:microsoft.com/office/officeart/2005/8/layout/hierarchy3"/>
    <dgm:cxn modelId="{FD115A4C-4C66-4992-9FFA-300272101913}" type="presOf" srcId="{4CBE74BB-40A9-4B2D-B506-4FB3992A9E36}" destId="{313FFC00-A73D-4D76-89CC-BA32131741FF}" srcOrd="0" destOrd="0" presId="urn:microsoft.com/office/officeart/2005/8/layout/hierarchy3"/>
    <dgm:cxn modelId="{2C08C650-BF05-4BE4-8AE1-54F2A8C6DAE7}" type="presOf" srcId="{395423F2-F17E-4437-AD42-4C0D7458C85E}" destId="{8DAEEC9C-6144-4D3B-8DB3-C23FCC0B5C42}" srcOrd="0" destOrd="0" presId="urn:microsoft.com/office/officeart/2005/8/layout/hierarchy3"/>
    <dgm:cxn modelId="{FEBE1D71-3480-4639-9621-94C09FBA59FD}" type="presOf" srcId="{BDF1B73B-5D74-4C85-87AE-E0290F773362}" destId="{42290238-B23F-4732-B19E-58F833899D76}" srcOrd="1" destOrd="0" presId="urn:microsoft.com/office/officeart/2005/8/layout/hierarchy3"/>
    <dgm:cxn modelId="{E67EA371-EC16-4398-AB6A-5A263C5DE405}" type="presOf" srcId="{290C5047-0D7B-47CA-912B-6D1188624408}" destId="{4EBEA00C-348F-41A1-A85B-AC7AF2C91FBF}" srcOrd="0" destOrd="0" presId="urn:microsoft.com/office/officeart/2005/8/layout/hierarchy3"/>
    <dgm:cxn modelId="{96455A72-E46D-47CE-A63E-AEA5C4E06B44}" type="presOf" srcId="{AA5C0653-8C12-4CB8-BDFF-6D418F6255DD}" destId="{0AF5C764-8855-4911-81B3-E239025C344B}" srcOrd="0" destOrd="0" presId="urn:microsoft.com/office/officeart/2005/8/layout/hierarchy3"/>
    <dgm:cxn modelId="{02489052-BAE2-4976-8E8D-1E960709EF45}" srcId="{09279181-3EB5-402F-8AF5-ED83BA81473E}" destId="{BDF1B73B-5D74-4C85-87AE-E0290F773362}" srcOrd="4" destOrd="0" parTransId="{917D0D3B-FF90-4716-88BF-4CFAC1338136}" sibTransId="{1B1A1447-F30A-4F63-98BD-B004CDA18A01}"/>
    <dgm:cxn modelId="{DEB49553-87BC-4D1A-8831-14116329B731}" srcId="{BDF1B73B-5D74-4C85-87AE-E0290F773362}" destId="{13B537AB-F6E8-4694-8DD6-1D9CB9E8ACA7}" srcOrd="1" destOrd="0" parTransId="{BB98FF20-80C6-4CA9-B0C4-AC698A84FF28}" sibTransId="{F1F5A0DD-64FA-47C5-BAFA-BF7CE9D7952D}"/>
    <dgm:cxn modelId="{6CD30874-56BC-42E2-8582-E4EDEE2CAD6D}" type="presOf" srcId="{BFC93ED2-E6CC-4214-8D5C-E17C63EF6583}" destId="{C639021C-D535-400E-9E5E-D0AFE8C48CCB}" srcOrd="0" destOrd="0" presId="urn:microsoft.com/office/officeart/2005/8/layout/hierarchy3"/>
    <dgm:cxn modelId="{ADD8ED54-48E2-449B-939A-E04CD6AEB9E6}" srcId="{12ECF2BF-C91B-484A-AF50-E4C79842522B}" destId="{3FCB9E2C-853D-4B4B-9536-D416B0EE1338}" srcOrd="1" destOrd="0" parTransId="{747AD1A2-7115-4CC4-85BA-7106451A3391}" sibTransId="{E66B815B-B096-4C02-964C-CF2C31734B1B}"/>
    <dgm:cxn modelId="{225E4F75-E5F6-4878-8BD9-91C15DB63B55}" srcId="{09279181-3EB5-402F-8AF5-ED83BA81473E}" destId="{290C5047-0D7B-47CA-912B-6D1188624408}" srcOrd="2" destOrd="0" parTransId="{74AF02C0-CD1B-490B-9FFE-E07BD04A516B}" sibTransId="{BD3B6641-C25B-41D2-8C7D-26616B4527BF}"/>
    <dgm:cxn modelId="{EE6CEF75-FC96-4C3E-BD3D-52A0177FB013}" type="presOf" srcId="{12ECF2BF-C91B-484A-AF50-E4C79842522B}" destId="{914675AB-015C-4EAD-82B0-2E5E8E251099}" srcOrd="0" destOrd="0" presId="urn:microsoft.com/office/officeart/2005/8/layout/hierarchy3"/>
    <dgm:cxn modelId="{CF9A8877-F8CE-4D49-8D97-9C346D98D686}" type="presOf" srcId="{747AD1A2-7115-4CC4-85BA-7106451A3391}" destId="{EF525C94-464C-43A1-8066-3AF8ECDF07BD}" srcOrd="0" destOrd="0" presId="urn:microsoft.com/office/officeart/2005/8/layout/hierarchy3"/>
    <dgm:cxn modelId="{37496E79-ADA1-4269-9C7A-0F33242EC68C}" srcId="{09279181-3EB5-402F-8AF5-ED83BA81473E}" destId="{12ECF2BF-C91B-484A-AF50-E4C79842522B}" srcOrd="1" destOrd="0" parTransId="{BB85C1AE-54C8-4668-A24B-5D77A291EE7C}" sibTransId="{9A3A7179-63B2-4FAE-9CB1-7C0DB01A30EB}"/>
    <dgm:cxn modelId="{5855DD7C-43F6-4CD6-A69A-8D2898B8BCF0}" srcId="{A574C066-26EA-42A8-BCC7-3592BD9A65D0}" destId="{AC7A5361-DC20-4FFC-A4CB-FA1F0641BD8A}" srcOrd="1" destOrd="0" parTransId="{FD7BBE2D-BDD1-45AF-AE3D-FB4EEB1C6738}" sibTransId="{54EF9E2D-0B38-4915-A07E-FDE7152704B8}"/>
    <dgm:cxn modelId="{D3E7FE7C-4C24-448B-9009-AC9878DE33DD}" type="presOf" srcId="{BF36E5B3-9FB2-4C4E-9CCE-E8AB52C884A4}" destId="{1BE6B4B7-9AA1-4B0C-9A3C-4CF8D88A1DC4}" srcOrd="0" destOrd="0" presId="urn:microsoft.com/office/officeart/2005/8/layout/hierarchy3"/>
    <dgm:cxn modelId="{FAE1D67D-C9CB-4AB4-88EC-1D74914D0364}" type="presOf" srcId="{A574C066-26EA-42A8-BCC7-3592BD9A65D0}" destId="{CBB49B23-2099-4AB2-B88F-232C595A2CA8}" srcOrd="0" destOrd="0" presId="urn:microsoft.com/office/officeart/2005/8/layout/hierarchy3"/>
    <dgm:cxn modelId="{F20D7686-4BB6-4DB0-AD42-EEB52192EAF5}" type="presOf" srcId="{1B9C08D2-EDF5-4FCB-A48F-3FA2F09460F0}" destId="{C747A3B4-CECE-4F4E-89B3-36C97CCE1B40}" srcOrd="1" destOrd="0" presId="urn:microsoft.com/office/officeart/2005/8/layout/hierarchy3"/>
    <dgm:cxn modelId="{B660E887-4AC7-4F75-B90D-72C07E378529}" type="presOf" srcId="{37DEB267-E89B-4ECF-9940-5557BC990CE5}" destId="{F77692F5-87B1-4CEE-8176-182FE6691BD6}" srcOrd="0" destOrd="0" presId="urn:microsoft.com/office/officeart/2005/8/layout/hierarchy3"/>
    <dgm:cxn modelId="{2883EC87-8C63-4B0B-8AE9-7C91350019E5}" srcId="{12ECF2BF-C91B-484A-AF50-E4C79842522B}" destId="{67D8541C-CA17-455D-9D08-EBDE972A3E60}" srcOrd="3" destOrd="0" parTransId="{BFC93ED2-E6CC-4214-8D5C-E17C63EF6583}" sibTransId="{5AE75864-3DC1-4978-A8E6-D9C8875A8AA0}"/>
    <dgm:cxn modelId="{45B14388-7D52-4B49-AAC6-44EA25424E15}" type="presOf" srcId="{3FCB9E2C-853D-4B4B-9536-D416B0EE1338}" destId="{35A60D4E-0D81-4BD3-A33D-43D4ACFBF2BF}" srcOrd="0" destOrd="0" presId="urn:microsoft.com/office/officeart/2005/8/layout/hierarchy3"/>
    <dgm:cxn modelId="{594C5D89-1140-426E-BCCB-7A68295FB516}" type="presOf" srcId="{C77F8F5C-DDFC-4DD9-B553-62AF082572D4}" destId="{A9095BBE-82D2-421F-9175-AC072F705609}" srcOrd="0" destOrd="0" presId="urn:microsoft.com/office/officeart/2005/8/layout/hierarchy3"/>
    <dgm:cxn modelId="{FFAA3F8B-F5E9-438B-B967-88AA1FE2B936}" srcId="{64337CA3-F864-4DF8-B124-95571951793C}" destId="{6C4D7958-DF43-4516-8652-D9BD9C9C390A}" srcOrd="1" destOrd="0" parTransId="{FA3C7C82-5DA7-499A-952B-3255AB68CAEA}" sibTransId="{B54427A9-56C4-4C98-B83F-E018680C630C}"/>
    <dgm:cxn modelId="{7601838B-CBB3-425E-98DF-5535D0127C8C}" type="presOf" srcId="{F5983DD9-48AE-4EF9-9350-673270829E7B}" destId="{E24CE501-195D-4B55-9991-0BED45BBD225}" srcOrd="0" destOrd="0" presId="urn:microsoft.com/office/officeart/2005/8/layout/hierarchy3"/>
    <dgm:cxn modelId="{FA09B08C-4B0A-4510-A365-CC636317F0AA}" type="presOf" srcId="{AF5D97FE-F4FD-4839-96FB-04D78F7BCE4A}" destId="{2ECCCA5E-B0CC-4389-AAF6-7E550FCC7F81}" srcOrd="0" destOrd="0" presId="urn:microsoft.com/office/officeart/2005/8/layout/hierarchy3"/>
    <dgm:cxn modelId="{1B789090-FB34-4B05-97C3-0F496C19E820}" srcId="{BDF1B73B-5D74-4C85-87AE-E0290F773362}" destId="{AF5D97FE-F4FD-4839-96FB-04D78F7BCE4A}" srcOrd="0" destOrd="0" parTransId="{37DEB267-E89B-4ECF-9940-5557BC990CE5}" sibTransId="{CC9CBB85-1294-4B94-8463-853D687AF5F6}"/>
    <dgm:cxn modelId="{8AD96994-AB82-4A13-A0EE-0C9D0758B909}" type="presOf" srcId="{13B537AB-F6E8-4694-8DD6-1D9CB9E8ACA7}" destId="{CC7BC286-CB82-4E06-B0A4-B4E5874CBCD8}" srcOrd="0" destOrd="0" presId="urn:microsoft.com/office/officeart/2005/8/layout/hierarchy3"/>
    <dgm:cxn modelId="{A0FC3D96-BB22-44CD-8AA5-E15E96FBBE3D}" srcId="{09279181-3EB5-402F-8AF5-ED83BA81473E}" destId="{1B9C08D2-EDF5-4FCB-A48F-3FA2F09460F0}" srcOrd="3" destOrd="0" parTransId="{7734CAE1-A373-435F-A71B-77545CE09B17}" sibTransId="{70C430DC-2C5D-4C4D-A31E-DCB06DC0106E}"/>
    <dgm:cxn modelId="{19B7DB97-BEC0-432D-B142-0DFF78FD99D1}" type="presOf" srcId="{BDF1B73B-5D74-4C85-87AE-E0290F773362}" destId="{A7D21761-6D8F-4C76-AC3E-0DCC9CB00EC1}" srcOrd="0" destOrd="0" presId="urn:microsoft.com/office/officeart/2005/8/layout/hierarchy3"/>
    <dgm:cxn modelId="{F69AD298-99F1-4F4F-9B2B-818405CA49F1}" srcId="{64337CA3-F864-4DF8-B124-95571951793C}" destId="{290BC065-EA40-46AD-A818-5AC6B12D2396}" srcOrd="0" destOrd="0" parTransId="{4CBE74BB-40A9-4B2D-B506-4FB3992A9E36}" sibTransId="{D1DFC908-497E-4E11-A389-608BA8882F07}"/>
    <dgm:cxn modelId="{EBECE19E-9E0C-4261-AFAA-6B0F3DE322F6}" type="presOf" srcId="{37BE1B33-57B8-40ED-BD48-C408BC8E938A}" destId="{7681AF39-7472-4101-8007-F0508F59558B}" srcOrd="0" destOrd="0" presId="urn:microsoft.com/office/officeart/2005/8/layout/hierarchy3"/>
    <dgm:cxn modelId="{35F3D2A2-650B-42F3-87E9-A9BA78905E55}" type="presOf" srcId="{5F379F71-8067-4DC2-9DD4-F3258EDCC11A}" destId="{D22BB0C2-2EF7-4814-9F3D-A2EA412EEE84}" srcOrd="0" destOrd="0" presId="urn:microsoft.com/office/officeart/2005/8/layout/hierarchy3"/>
    <dgm:cxn modelId="{9D8064A5-8946-4A5C-B668-CBB81F6CCE82}" srcId="{64337CA3-F864-4DF8-B124-95571951793C}" destId="{0E7088D5-AAAC-46E9-8362-E34D63BAE641}" srcOrd="3" destOrd="0" parTransId="{7EAB3205-96E5-4556-9E09-0F7E425A33FA}" sibTransId="{BD68D059-1053-4DCE-A610-63E741C8C60F}"/>
    <dgm:cxn modelId="{BE4D90AE-D36E-464F-B5DF-614263022CC8}" type="presOf" srcId="{64337CA3-F864-4DF8-B124-95571951793C}" destId="{A1398A75-9E2E-47F8-B14A-643D4F021D0A}" srcOrd="1" destOrd="0" presId="urn:microsoft.com/office/officeart/2005/8/layout/hierarchy3"/>
    <dgm:cxn modelId="{CF79BDB2-9A55-4F90-9925-B2B72565E68B}" type="presOf" srcId="{FA3C7C82-5DA7-499A-952B-3255AB68CAEA}" destId="{566BC854-6F41-471E-87B5-2DF5F3215284}" srcOrd="0" destOrd="0" presId="urn:microsoft.com/office/officeart/2005/8/layout/hierarchy3"/>
    <dgm:cxn modelId="{95274DB4-C0E7-4D40-B6B9-1FB940ABA6DE}" srcId="{1B9C08D2-EDF5-4FCB-A48F-3FA2F09460F0}" destId="{8515EBAA-E842-4491-B228-A365527A4CC8}" srcOrd="1" destOrd="0" parTransId="{63F0E19F-5619-4716-A642-E8B442C29336}" sibTransId="{02F05C7F-6C5B-4118-82E9-56323FA737EA}"/>
    <dgm:cxn modelId="{6027D9B8-3EB4-4E27-908C-D954D8CF6329}" type="presOf" srcId="{13F8C07C-B975-4638-BAD3-FD89F4B0B73B}" destId="{4103C917-FABC-4B6C-84B7-DEA3985F654A}" srcOrd="0" destOrd="0" presId="urn:microsoft.com/office/officeart/2005/8/layout/hierarchy3"/>
    <dgm:cxn modelId="{DAFF28BD-3560-46DB-96CA-199E5BC7D76C}" type="presOf" srcId="{BB98FF20-80C6-4CA9-B0C4-AC698A84FF28}" destId="{DCB44C5D-B724-40F1-986F-A29F6AF78C90}" srcOrd="0" destOrd="0" presId="urn:microsoft.com/office/officeart/2005/8/layout/hierarchy3"/>
    <dgm:cxn modelId="{269545BF-ABED-4508-AD08-5B0D1B38B71E}" srcId="{09279181-3EB5-402F-8AF5-ED83BA81473E}" destId="{A574C066-26EA-42A8-BCC7-3592BD9A65D0}" srcOrd="0" destOrd="0" parTransId="{67035A54-95E3-439C-B7FD-C2299A1B08B9}" sibTransId="{D2A1C8FE-EF21-4E92-856A-5DDC3D747952}"/>
    <dgm:cxn modelId="{FE01A8BF-594B-4D92-BBB6-8B8995DD7852}" type="presOf" srcId="{290BC065-EA40-46AD-A818-5AC6B12D2396}" destId="{FDE9049D-306A-4CCA-B450-2E5664A8A651}" srcOrd="0" destOrd="0" presId="urn:microsoft.com/office/officeart/2005/8/layout/hierarchy3"/>
    <dgm:cxn modelId="{3C4752C8-5E98-4A49-B232-8E13A0E1069F}" type="presOf" srcId="{5B4D4E1B-F678-4E94-9DD8-373B6B482E1C}" destId="{19CCDC4E-37EB-40E1-ADA7-80D040CD96B2}" srcOrd="0" destOrd="0" presId="urn:microsoft.com/office/officeart/2005/8/layout/hierarchy3"/>
    <dgm:cxn modelId="{00B1D0D3-B220-4E02-BF43-6806E4852A66}" type="presOf" srcId="{1B9C08D2-EDF5-4FCB-A48F-3FA2F09460F0}" destId="{2CE917EC-3A5C-49A6-A135-BAF89CFE1006}" srcOrd="0" destOrd="0" presId="urn:microsoft.com/office/officeart/2005/8/layout/hierarchy3"/>
    <dgm:cxn modelId="{396AECD4-ECDA-4421-9C16-8C3AB027D861}" srcId="{1B9C08D2-EDF5-4FCB-A48F-3FA2F09460F0}" destId="{BF36E5B3-9FB2-4C4E-9CCE-E8AB52C884A4}" srcOrd="0" destOrd="0" parTransId="{C1938AEC-90B0-4C6F-9CB4-6B03C9EE8843}" sibTransId="{556A106D-8C3A-4EFB-BD4A-3AEE0E70E2AB}"/>
    <dgm:cxn modelId="{7DB7B2D9-7C1C-4D4A-9E77-BDC86EE56097}" type="presOf" srcId="{C1938AEC-90B0-4C6F-9CB4-6B03C9EE8843}" destId="{94775C61-EB09-4B65-A4B4-24279FC0FBC3}" srcOrd="0" destOrd="0" presId="urn:microsoft.com/office/officeart/2005/8/layout/hierarchy3"/>
    <dgm:cxn modelId="{4CCFE7DB-40AC-4EAC-88EA-3A2529C2BE2F}" type="presOf" srcId="{5BAECB37-B3DC-438D-A00C-3880A13C00FA}" destId="{1952289D-C9CC-404A-A762-CE33F1D13696}" srcOrd="0" destOrd="0" presId="urn:microsoft.com/office/officeart/2005/8/layout/hierarchy3"/>
    <dgm:cxn modelId="{021B4CDD-ACF2-4D9F-ACC2-A360D292C996}" type="presOf" srcId="{0A33715C-7C40-409A-A831-3B0D113C26B0}" destId="{91B3CA1F-ABA4-4010-B82B-F775CB885BAB}" srcOrd="0" destOrd="0" presId="urn:microsoft.com/office/officeart/2005/8/layout/hierarchy3"/>
    <dgm:cxn modelId="{797A16DF-9716-46FC-8F8D-0FE0A6659167}" srcId="{A574C066-26EA-42A8-BCC7-3592BD9A65D0}" destId="{5F379F71-8067-4DC2-9DD4-F3258EDCC11A}" srcOrd="0" destOrd="0" parTransId="{ABD4A6F9-D18B-430B-B71F-343FEF101373}" sibTransId="{1FB30B85-6A16-4ADF-9D9F-F1B4DD1656D5}"/>
    <dgm:cxn modelId="{7D9B4CE0-B87E-4FCF-98B5-4C07D99B4C38}" type="presOf" srcId="{4FF4EA3A-7645-4FDC-A99C-3F031E4352F7}" destId="{C51B862C-F693-499C-B4AC-3F3440935D5D}" srcOrd="0" destOrd="0" presId="urn:microsoft.com/office/officeart/2005/8/layout/hierarchy3"/>
    <dgm:cxn modelId="{DF450CE6-0AD1-4B23-B442-CBF94EAFCE6C}" srcId="{64337CA3-F864-4DF8-B124-95571951793C}" destId="{07997350-A332-42AE-951A-3F78AB7D2F25}" srcOrd="2" destOrd="0" parTransId="{56CE9B23-BC97-4200-B93F-7B4DF22AF50F}" sibTransId="{1440198E-D970-4B81-83BE-593B73150D69}"/>
    <dgm:cxn modelId="{0DDE0CEE-03B2-4590-AE8C-CF4D00508E61}" type="presOf" srcId="{0E7088D5-AAAC-46E9-8362-E34D63BAE641}" destId="{8A556F65-3728-499E-9D7C-8595E324D90B}" srcOrd="0" destOrd="0" presId="urn:microsoft.com/office/officeart/2005/8/layout/hierarchy3"/>
    <dgm:cxn modelId="{19F0ADF1-C9BA-498C-BEE9-946D35C37955}" srcId="{8AA21517-6F69-43D7-85F0-CB77D16B2F29}" destId="{395423F2-F17E-4437-AD42-4C0D7458C85E}" srcOrd="0" destOrd="0" parTransId="{5AEFC502-B700-4C33-A5EA-283086A4C736}" sibTransId="{CDAA3D2A-FF8B-4BCA-B8BC-DA39D9ECBCC3}"/>
    <dgm:cxn modelId="{D4752FF4-8F22-4622-B424-7AB65736DDB9}" type="presOf" srcId="{A574C066-26EA-42A8-BCC7-3592BD9A65D0}" destId="{77488D6A-F609-4B05-AFCB-47B49708A01D}" srcOrd="1" destOrd="0" presId="urn:microsoft.com/office/officeart/2005/8/layout/hierarchy3"/>
    <dgm:cxn modelId="{7D66CBF4-5060-4343-89FC-E81996987088}" srcId="{09279181-3EB5-402F-8AF5-ED83BA81473E}" destId="{8AA21517-6F69-43D7-85F0-CB77D16B2F29}" srcOrd="5" destOrd="0" parTransId="{0086F453-9609-4EE1-B1C5-239D28F1C0BC}" sibTransId="{9607C5D0-3684-476C-9278-A45532254642}"/>
    <dgm:cxn modelId="{7F4DD9F8-2340-429B-9684-B4D2A6FA703E}" srcId="{290C5047-0D7B-47CA-912B-6D1188624408}" destId="{E6951C4C-2042-4771-BDFE-CE156EC01B53}" srcOrd="3" destOrd="0" parTransId="{C77F8F5C-DDFC-4DD9-B553-62AF082572D4}" sibTransId="{27EF8A97-D58C-4B7A-A4B1-7770E5ACC26A}"/>
    <dgm:cxn modelId="{ABB703FC-2BFA-43C1-ADAB-BED706BEFE5F}" type="presOf" srcId="{63F0E19F-5619-4716-A642-E8B442C29336}" destId="{42B5C347-7870-4AB2-A1D1-07B59A7E5B8E}" srcOrd="0" destOrd="0" presId="urn:microsoft.com/office/officeart/2005/8/layout/hierarchy3"/>
    <dgm:cxn modelId="{96F4C2FC-17E6-4022-98FA-AA9A359745AA}" type="presOf" srcId="{290C5047-0D7B-47CA-912B-6D1188624408}" destId="{B4BC802A-AE85-456D-B4CC-721E35B57122}" srcOrd="1" destOrd="0" presId="urn:microsoft.com/office/officeart/2005/8/layout/hierarchy3"/>
    <dgm:cxn modelId="{67F6DFFC-E38D-4634-8E4B-8E380F00FE25}" type="presOf" srcId="{A9FCCBDF-A729-4EB1-B7E3-218C2FA28163}" destId="{0FEE50BF-2840-42E6-A328-9EE18F1942D8}" srcOrd="0" destOrd="0" presId="urn:microsoft.com/office/officeart/2005/8/layout/hierarchy3"/>
    <dgm:cxn modelId="{6871F2FE-F3FD-434D-8C04-FC3B929F5590}" type="presOf" srcId="{FD7BBE2D-BDD1-45AF-AE3D-FB4EEB1C6738}" destId="{6DD58436-0711-4E5D-8562-CB7A202CFF98}" srcOrd="0" destOrd="0" presId="urn:microsoft.com/office/officeart/2005/8/layout/hierarchy3"/>
    <dgm:cxn modelId="{F69B7988-B192-4CC2-8AC6-50B953F742B7}" type="presParOf" srcId="{6A527922-504F-4ED4-B479-30B6E30BEB50}" destId="{615D9468-D03C-41A9-BC68-A761270E33CE}" srcOrd="0" destOrd="0" presId="urn:microsoft.com/office/officeart/2005/8/layout/hierarchy3"/>
    <dgm:cxn modelId="{1B3A666C-B3E1-4985-99E1-BC1C2E62B525}" type="presParOf" srcId="{615D9468-D03C-41A9-BC68-A761270E33CE}" destId="{21F7252E-659A-42CF-B1BD-0D87F60C867E}" srcOrd="0" destOrd="0" presId="urn:microsoft.com/office/officeart/2005/8/layout/hierarchy3"/>
    <dgm:cxn modelId="{3A7F1124-9306-4456-8FB3-8EA37193C1DF}" type="presParOf" srcId="{21F7252E-659A-42CF-B1BD-0D87F60C867E}" destId="{CBB49B23-2099-4AB2-B88F-232C595A2CA8}" srcOrd="0" destOrd="0" presId="urn:microsoft.com/office/officeart/2005/8/layout/hierarchy3"/>
    <dgm:cxn modelId="{5B4C19CA-7428-4D25-9ACA-D2E2C5C7DF14}" type="presParOf" srcId="{21F7252E-659A-42CF-B1BD-0D87F60C867E}" destId="{77488D6A-F609-4B05-AFCB-47B49708A01D}" srcOrd="1" destOrd="0" presId="urn:microsoft.com/office/officeart/2005/8/layout/hierarchy3"/>
    <dgm:cxn modelId="{EF2F98B1-7080-42D9-B387-5F34819717E5}" type="presParOf" srcId="{615D9468-D03C-41A9-BC68-A761270E33CE}" destId="{045F38EF-419A-4464-8BE8-3D3FBB3ADA02}" srcOrd="1" destOrd="0" presId="urn:microsoft.com/office/officeart/2005/8/layout/hierarchy3"/>
    <dgm:cxn modelId="{162B0DE8-514A-4AB6-BDF3-06C6FFDF9E90}" type="presParOf" srcId="{045F38EF-419A-4464-8BE8-3D3FBB3ADA02}" destId="{4D11980B-A308-402B-9BAA-25823003488F}" srcOrd="0" destOrd="0" presId="urn:microsoft.com/office/officeart/2005/8/layout/hierarchy3"/>
    <dgm:cxn modelId="{145253D6-4C5B-4491-9F0F-BADC4D8A3E58}" type="presParOf" srcId="{045F38EF-419A-4464-8BE8-3D3FBB3ADA02}" destId="{D22BB0C2-2EF7-4814-9F3D-A2EA412EEE84}" srcOrd="1" destOrd="0" presId="urn:microsoft.com/office/officeart/2005/8/layout/hierarchy3"/>
    <dgm:cxn modelId="{A82A8992-2394-4529-9DA1-6F2D48A30814}" type="presParOf" srcId="{045F38EF-419A-4464-8BE8-3D3FBB3ADA02}" destId="{6DD58436-0711-4E5D-8562-CB7A202CFF98}" srcOrd="2" destOrd="0" presId="urn:microsoft.com/office/officeart/2005/8/layout/hierarchy3"/>
    <dgm:cxn modelId="{5AEF1342-E3CC-408A-87B0-125C38CBBE64}" type="presParOf" srcId="{045F38EF-419A-4464-8BE8-3D3FBB3ADA02}" destId="{18094FB2-A671-4414-8652-8704848F6F3A}" srcOrd="3" destOrd="0" presId="urn:microsoft.com/office/officeart/2005/8/layout/hierarchy3"/>
    <dgm:cxn modelId="{BBBDED23-0E9E-46F8-B13B-83ECCDF1AE51}" type="presParOf" srcId="{6A527922-504F-4ED4-B479-30B6E30BEB50}" destId="{DF48D0E6-AE3E-4F5C-BFF0-77EAB318E70C}" srcOrd="1" destOrd="0" presId="urn:microsoft.com/office/officeart/2005/8/layout/hierarchy3"/>
    <dgm:cxn modelId="{BC07F3E4-3CB2-4C2B-9F6E-2018499D65B6}" type="presParOf" srcId="{DF48D0E6-AE3E-4F5C-BFF0-77EAB318E70C}" destId="{8554E222-E189-434C-99B5-D33373A6F856}" srcOrd="0" destOrd="0" presId="urn:microsoft.com/office/officeart/2005/8/layout/hierarchy3"/>
    <dgm:cxn modelId="{5570915E-B3E0-4A2D-968E-774228BA99DF}" type="presParOf" srcId="{8554E222-E189-434C-99B5-D33373A6F856}" destId="{914675AB-015C-4EAD-82B0-2E5E8E251099}" srcOrd="0" destOrd="0" presId="urn:microsoft.com/office/officeart/2005/8/layout/hierarchy3"/>
    <dgm:cxn modelId="{C2DC9EED-FDE0-41A0-8799-CA540677DAF8}" type="presParOf" srcId="{8554E222-E189-434C-99B5-D33373A6F856}" destId="{80C7FD43-D822-4460-B9D2-2567DE14EE43}" srcOrd="1" destOrd="0" presId="urn:microsoft.com/office/officeart/2005/8/layout/hierarchy3"/>
    <dgm:cxn modelId="{126C21E6-9851-4CDA-AF90-AEDA6D8C9FCF}" type="presParOf" srcId="{DF48D0E6-AE3E-4F5C-BFF0-77EAB318E70C}" destId="{59F419FA-958F-4B81-9C0B-F65B9671144B}" srcOrd="1" destOrd="0" presId="urn:microsoft.com/office/officeart/2005/8/layout/hierarchy3"/>
    <dgm:cxn modelId="{1471C6E1-9CFA-43DB-99E3-BD9E3D6B9867}" type="presParOf" srcId="{59F419FA-958F-4B81-9C0B-F65B9671144B}" destId="{7681AF39-7472-4101-8007-F0508F59558B}" srcOrd="0" destOrd="0" presId="urn:microsoft.com/office/officeart/2005/8/layout/hierarchy3"/>
    <dgm:cxn modelId="{97404192-6CF8-43E9-A7B6-562CB302A19B}" type="presParOf" srcId="{59F419FA-958F-4B81-9C0B-F65B9671144B}" destId="{19CCDC4E-37EB-40E1-ADA7-80D040CD96B2}" srcOrd="1" destOrd="0" presId="urn:microsoft.com/office/officeart/2005/8/layout/hierarchy3"/>
    <dgm:cxn modelId="{2882CACD-EC3E-4876-B390-D609EC1BEE73}" type="presParOf" srcId="{59F419FA-958F-4B81-9C0B-F65B9671144B}" destId="{EF525C94-464C-43A1-8066-3AF8ECDF07BD}" srcOrd="2" destOrd="0" presId="urn:microsoft.com/office/officeart/2005/8/layout/hierarchy3"/>
    <dgm:cxn modelId="{E096588B-4108-4B7C-AEF1-CE52E3A8FD11}" type="presParOf" srcId="{59F419FA-958F-4B81-9C0B-F65B9671144B}" destId="{35A60D4E-0D81-4BD3-A33D-43D4ACFBF2BF}" srcOrd="3" destOrd="0" presId="urn:microsoft.com/office/officeart/2005/8/layout/hierarchy3"/>
    <dgm:cxn modelId="{9767E394-6F50-4C46-AFA3-B2B7F9225AA8}" type="presParOf" srcId="{59F419FA-958F-4B81-9C0B-F65B9671144B}" destId="{0AF5C764-8855-4911-81B3-E239025C344B}" srcOrd="4" destOrd="0" presId="urn:microsoft.com/office/officeart/2005/8/layout/hierarchy3"/>
    <dgm:cxn modelId="{F4EEBDA1-470E-4BA4-A4C7-EE02798B3380}" type="presParOf" srcId="{59F419FA-958F-4B81-9C0B-F65B9671144B}" destId="{EC52740C-D5E4-4124-AAF4-A4F7C6C8E61F}" srcOrd="5" destOrd="0" presId="urn:microsoft.com/office/officeart/2005/8/layout/hierarchy3"/>
    <dgm:cxn modelId="{F78A79D0-376E-49DA-A8A7-D09EB4DB437A}" type="presParOf" srcId="{59F419FA-958F-4B81-9C0B-F65B9671144B}" destId="{C639021C-D535-400E-9E5E-D0AFE8C48CCB}" srcOrd="6" destOrd="0" presId="urn:microsoft.com/office/officeart/2005/8/layout/hierarchy3"/>
    <dgm:cxn modelId="{EA43CA89-EA9C-437C-8719-7A51DC1A9DC4}" type="presParOf" srcId="{59F419FA-958F-4B81-9C0B-F65B9671144B}" destId="{F5F5425F-133C-4F17-A190-0E37254A3D60}" srcOrd="7" destOrd="0" presId="urn:microsoft.com/office/officeart/2005/8/layout/hierarchy3"/>
    <dgm:cxn modelId="{33BB292A-828A-4A22-A907-B89AB6207B1B}" type="presParOf" srcId="{6A527922-504F-4ED4-B479-30B6E30BEB50}" destId="{7EE3B76F-A523-4C83-ACE1-E117AA57E83D}" srcOrd="2" destOrd="0" presId="urn:microsoft.com/office/officeart/2005/8/layout/hierarchy3"/>
    <dgm:cxn modelId="{4C4BAE3D-8353-4580-9512-E04845518843}" type="presParOf" srcId="{7EE3B76F-A523-4C83-ACE1-E117AA57E83D}" destId="{B653ED21-EBD0-499C-80A6-FAACC855FD24}" srcOrd="0" destOrd="0" presId="urn:microsoft.com/office/officeart/2005/8/layout/hierarchy3"/>
    <dgm:cxn modelId="{69A1C275-F145-4DDE-B06E-B7A901A3A4FD}" type="presParOf" srcId="{B653ED21-EBD0-499C-80A6-FAACC855FD24}" destId="{4EBEA00C-348F-41A1-A85B-AC7AF2C91FBF}" srcOrd="0" destOrd="0" presId="urn:microsoft.com/office/officeart/2005/8/layout/hierarchy3"/>
    <dgm:cxn modelId="{A397917E-23AE-4E71-8DFB-8E26E9FD4F98}" type="presParOf" srcId="{B653ED21-EBD0-499C-80A6-FAACC855FD24}" destId="{B4BC802A-AE85-456D-B4CC-721E35B57122}" srcOrd="1" destOrd="0" presId="urn:microsoft.com/office/officeart/2005/8/layout/hierarchy3"/>
    <dgm:cxn modelId="{41ABF204-28B9-441A-A1D5-0BEF389F05CC}" type="presParOf" srcId="{7EE3B76F-A523-4C83-ACE1-E117AA57E83D}" destId="{1B95488A-8372-44D1-90F5-DE55EE4EC6E6}" srcOrd="1" destOrd="0" presId="urn:microsoft.com/office/officeart/2005/8/layout/hierarchy3"/>
    <dgm:cxn modelId="{2556F180-BDB5-4976-AED3-CCE19393F565}" type="presParOf" srcId="{1B95488A-8372-44D1-90F5-DE55EE4EC6E6}" destId="{161ECD6B-0770-467D-A6EB-BF4E91648D9F}" srcOrd="0" destOrd="0" presId="urn:microsoft.com/office/officeart/2005/8/layout/hierarchy3"/>
    <dgm:cxn modelId="{E76B2F01-4453-4277-BEA1-BC4A202EBE7A}" type="presParOf" srcId="{1B95488A-8372-44D1-90F5-DE55EE4EC6E6}" destId="{EFD6A02A-97F7-4AE1-88F9-8F43293280D6}" srcOrd="1" destOrd="0" presId="urn:microsoft.com/office/officeart/2005/8/layout/hierarchy3"/>
    <dgm:cxn modelId="{570CAF50-1F78-40FB-B414-741A5FD707D6}" type="presParOf" srcId="{1B95488A-8372-44D1-90F5-DE55EE4EC6E6}" destId="{E24CE501-195D-4B55-9991-0BED45BBD225}" srcOrd="2" destOrd="0" presId="urn:microsoft.com/office/officeart/2005/8/layout/hierarchy3"/>
    <dgm:cxn modelId="{E1E7FE50-27BC-4CAE-BE53-5A78C92C18A8}" type="presParOf" srcId="{1B95488A-8372-44D1-90F5-DE55EE4EC6E6}" destId="{0C70E084-BE09-46BC-90B1-55489F3A61C6}" srcOrd="3" destOrd="0" presId="urn:microsoft.com/office/officeart/2005/8/layout/hierarchy3"/>
    <dgm:cxn modelId="{85028D0D-40C4-4221-97CF-3D78B37B3E09}" type="presParOf" srcId="{1B95488A-8372-44D1-90F5-DE55EE4EC6E6}" destId="{65B5F922-4692-4075-B790-EBEC275156AA}" srcOrd="4" destOrd="0" presId="urn:microsoft.com/office/officeart/2005/8/layout/hierarchy3"/>
    <dgm:cxn modelId="{CFD2D04B-566D-4CCC-9152-924EC0E8FBB5}" type="presParOf" srcId="{1B95488A-8372-44D1-90F5-DE55EE4EC6E6}" destId="{4103C917-FABC-4B6C-84B7-DEA3985F654A}" srcOrd="5" destOrd="0" presId="urn:microsoft.com/office/officeart/2005/8/layout/hierarchy3"/>
    <dgm:cxn modelId="{EDB98E36-0846-437D-8011-7B179C6FE0B8}" type="presParOf" srcId="{1B95488A-8372-44D1-90F5-DE55EE4EC6E6}" destId="{A9095BBE-82D2-421F-9175-AC072F705609}" srcOrd="6" destOrd="0" presId="urn:microsoft.com/office/officeart/2005/8/layout/hierarchy3"/>
    <dgm:cxn modelId="{59A53E1A-E4BE-4F90-9F23-719E39CED8C6}" type="presParOf" srcId="{1B95488A-8372-44D1-90F5-DE55EE4EC6E6}" destId="{081B1567-57B1-442B-9AA5-58F207542DBB}" srcOrd="7" destOrd="0" presId="urn:microsoft.com/office/officeart/2005/8/layout/hierarchy3"/>
    <dgm:cxn modelId="{62C1845E-236C-4BAD-A074-BB36D3EB6C47}" type="presParOf" srcId="{6A527922-504F-4ED4-B479-30B6E30BEB50}" destId="{B55BA62F-7DC8-45D5-82B5-F8EA539313D4}" srcOrd="3" destOrd="0" presId="urn:microsoft.com/office/officeart/2005/8/layout/hierarchy3"/>
    <dgm:cxn modelId="{D1FDC438-5356-4827-8709-C5B104ECECE5}" type="presParOf" srcId="{B55BA62F-7DC8-45D5-82B5-F8EA539313D4}" destId="{BA6D45E4-CF37-40A5-B3FE-5AB2E9AF5D37}" srcOrd="0" destOrd="0" presId="urn:microsoft.com/office/officeart/2005/8/layout/hierarchy3"/>
    <dgm:cxn modelId="{F69B097F-EA6C-489F-99B4-46A2EE3C6AA9}" type="presParOf" srcId="{BA6D45E4-CF37-40A5-B3FE-5AB2E9AF5D37}" destId="{2CE917EC-3A5C-49A6-A135-BAF89CFE1006}" srcOrd="0" destOrd="0" presId="urn:microsoft.com/office/officeart/2005/8/layout/hierarchy3"/>
    <dgm:cxn modelId="{5C6D495A-819A-4362-9FF5-E73DBCB7339D}" type="presParOf" srcId="{BA6D45E4-CF37-40A5-B3FE-5AB2E9AF5D37}" destId="{C747A3B4-CECE-4F4E-89B3-36C97CCE1B40}" srcOrd="1" destOrd="0" presId="urn:microsoft.com/office/officeart/2005/8/layout/hierarchy3"/>
    <dgm:cxn modelId="{7862B388-EE1D-4B20-B1FD-5183DB9DCE86}" type="presParOf" srcId="{B55BA62F-7DC8-45D5-82B5-F8EA539313D4}" destId="{D3C22F98-6C42-4678-B314-B669DE3AA1E0}" srcOrd="1" destOrd="0" presId="urn:microsoft.com/office/officeart/2005/8/layout/hierarchy3"/>
    <dgm:cxn modelId="{A92CE1B6-3C85-495B-A52F-A4C445AC06BD}" type="presParOf" srcId="{D3C22F98-6C42-4678-B314-B669DE3AA1E0}" destId="{94775C61-EB09-4B65-A4B4-24279FC0FBC3}" srcOrd="0" destOrd="0" presId="urn:microsoft.com/office/officeart/2005/8/layout/hierarchy3"/>
    <dgm:cxn modelId="{F55D4FCF-DF88-42B7-B373-77720F34CA5C}" type="presParOf" srcId="{D3C22F98-6C42-4678-B314-B669DE3AA1E0}" destId="{1BE6B4B7-9AA1-4B0C-9A3C-4CF8D88A1DC4}" srcOrd="1" destOrd="0" presId="urn:microsoft.com/office/officeart/2005/8/layout/hierarchy3"/>
    <dgm:cxn modelId="{AB2693ED-EB4A-41BA-847A-1B7F2E1BAB0D}" type="presParOf" srcId="{D3C22F98-6C42-4678-B314-B669DE3AA1E0}" destId="{42B5C347-7870-4AB2-A1D1-07B59A7E5B8E}" srcOrd="2" destOrd="0" presId="urn:microsoft.com/office/officeart/2005/8/layout/hierarchy3"/>
    <dgm:cxn modelId="{7579BB9F-EB22-4EB4-B102-0F64FD2B5C95}" type="presParOf" srcId="{D3C22F98-6C42-4678-B314-B669DE3AA1E0}" destId="{E285DCDB-F6A7-419B-B70C-FCF2952C59EA}" srcOrd="3" destOrd="0" presId="urn:microsoft.com/office/officeart/2005/8/layout/hierarchy3"/>
    <dgm:cxn modelId="{770AE650-2485-4C33-8F32-B53939259D34}" type="presParOf" srcId="{D3C22F98-6C42-4678-B314-B669DE3AA1E0}" destId="{1952289D-C9CC-404A-A762-CE33F1D13696}" srcOrd="4" destOrd="0" presId="urn:microsoft.com/office/officeart/2005/8/layout/hierarchy3"/>
    <dgm:cxn modelId="{40308A64-8C3E-42BB-BB1A-385511974B76}" type="presParOf" srcId="{D3C22F98-6C42-4678-B314-B669DE3AA1E0}" destId="{0FEE50BF-2840-42E6-A328-9EE18F1942D8}" srcOrd="5" destOrd="0" presId="urn:microsoft.com/office/officeart/2005/8/layout/hierarchy3"/>
    <dgm:cxn modelId="{F013BB80-16C4-49C7-94D6-DE0C7DE9614C}" type="presParOf" srcId="{6A527922-504F-4ED4-B479-30B6E30BEB50}" destId="{3F16A519-283B-4B15-89E3-64EA4F9A4181}" srcOrd="4" destOrd="0" presId="urn:microsoft.com/office/officeart/2005/8/layout/hierarchy3"/>
    <dgm:cxn modelId="{D4082226-7AD2-4501-9705-07C19E943072}" type="presParOf" srcId="{3F16A519-283B-4B15-89E3-64EA4F9A4181}" destId="{1BE88E55-804A-4135-A87C-B9E2FAAF6420}" srcOrd="0" destOrd="0" presId="urn:microsoft.com/office/officeart/2005/8/layout/hierarchy3"/>
    <dgm:cxn modelId="{DB1A95D6-7AC2-4DD5-88D9-3EED0CA5EC7E}" type="presParOf" srcId="{1BE88E55-804A-4135-A87C-B9E2FAAF6420}" destId="{A7D21761-6D8F-4C76-AC3E-0DCC9CB00EC1}" srcOrd="0" destOrd="0" presId="urn:microsoft.com/office/officeart/2005/8/layout/hierarchy3"/>
    <dgm:cxn modelId="{2E6D9189-1F43-4FBB-A8DB-3007F77F8594}" type="presParOf" srcId="{1BE88E55-804A-4135-A87C-B9E2FAAF6420}" destId="{42290238-B23F-4732-B19E-58F833899D76}" srcOrd="1" destOrd="0" presId="urn:microsoft.com/office/officeart/2005/8/layout/hierarchy3"/>
    <dgm:cxn modelId="{D274CC82-E555-4EBA-AC7A-B1A1742413D3}" type="presParOf" srcId="{3F16A519-283B-4B15-89E3-64EA4F9A4181}" destId="{98482625-26D4-415E-8342-7687B0A007CA}" srcOrd="1" destOrd="0" presId="urn:microsoft.com/office/officeart/2005/8/layout/hierarchy3"/>
    <dgm:cxn modelId="{7316D281-60E6-4188-B387-69A7DBA7F1D4}" type="presParOf" srcId="{98482625-26D4-415E-8342-7687B0A007CA}" destId="{F77692F5-87B1-4CEE-8176-182FE6691BD6}" srcOrd="0" destOrd="0" presId="urn:microsoft.com/office/officeart/2005/8/layout/hierarchy3"/>
    <dgm:cxn modelId="{C0821249-EE12-4247-9686-5A8DADBAF9A2}" type="presParOf" srcId="{98482625-26D4-415E-8342-7687B0A007CA}" destId="{2ECCCA5E-B0CC-4389-AAF6-7E550FCC7F81}" srcOrd="1" destOrd="0" presId="urn:microsoft.com/office/officeart/2005/8/layout/hierarchy3"/>
    <dgm:cxn modelId="{E2D8C280-9E52-43BB-950B-20728FE5BF08}" type="presParOf" srcId="{98482625-26D4-415E-8342-7687B0A007CA}" destId="{DCB44C5D-B724-40F1-986F-A29F6AF78C90}" srcOrd="2" destOrd="0" presId="urn:microsoft.com/office/officeart/2005/8/layout/hierarchy3"/>
    <dgm:cxn modelId="{1FBE7E96-2EC1-45A7-B6D5-43474BD12AD5}" type="presParOf" srcId="{98482625-26D4-415E-8342-7687B0A007CA}" destId="{CC7BC286-CB82-4E06-B0A4-B4E5874CBCD8}" srcOrd="3" destOrd="0" presId="urn:microsoft.com/office/officeart/2005/8/layout/hierarchy3"/>
    <dgm:cxn modelId="{B637EDF9-32AC-4C86-846A-5D27B3DD3497}" type="presParOf" srcId="{6A527922-504F-4ED4-B479-30B6E30BEB50}" destId="{C0A7D4EA-9C2F-45C3-A3A3-E7E44FC40394}" srcOrd="5" destOrd="0" presId="urn:microsoft.com/office/officeart/2005/8/layout/hierarchy3"/>
    <dgm:cxn modelId="{2B0800FB-E9D2-4631-B0F2-7B6750C2FBDE}" type="presParOf" srcId="{C0A7D4EA-9C2F-45C3-A3A3-E7E44FC40394}" destId="{309942E1-7E02-4FB4-BFBE-941389110835}" srcOrd="0" destOrd="0" presId="urn:microsoft.com/office/officeart/2005/8/layout/hierarchy3"/>
    <dgm:cxn modelId="{DFE80D28-997E-452C-8BFE-EA22708E66DC}" type="presParOf" srcId="{309942E1-7E02-4FB4-BFBE-941389110835}" destId="{382DC512-573E-4261-AB7D-C917032B8F19}" srcOrd="0" destOrd="0" presId="urn:microsoft.com/office/officeart/2005/8/layout/hierarchy3"/>
    <dgm:cxn modelId="{C844640C-0D1E-44B1-A230-F1113FC5C681}" type="presParOf" srcId="{309942E1-7E02-4FB4-BFBE-941389110835}" destId="{D159AA33-311D-44AF-A2B2-8F2C94036103}" srcOrd="1" destOrd="0" presId="urn:microsoft.com/office/officeart/2005/8/layout/hierarchy3"/>
    <dgm:cxn modelId="{445E5633-2EAD-4421-BBCD-764F33F0D173}" type="presParOf" srcId="{C0A7D4EA-9C2F-45C3-A3A3-E7E44FC40394}" destId="{FDA8F8CD-5EDF-4E96-A7E3-F7077DBB9E56}" srcOrd="1" destOrd="0" presId="urn:microsoft.com/office/officeart/2005/8/layout/hierarchy3"/>
    <dgm:cxn modelId="{C3EF8F12-0D17-4B8F-BD50-5E1D2683E463}" type="presParOf" srcId="{FDA8F8CD-5EDF-4E96-A7E3-F7077DBB9E56}" destId="{9075C009-063A-442A-B0DD-39DE513ACF53}" srcOrd="0" destOrd="0" presId="urn:microsoft.com/office/officeart/2005/8/layout/hierarchy3"/>
    <dgm:cxn modelId="{440EBCA1-CBFF-44E2-8227-E37D9686B7A4}" type="presParOf" srcId="{FDA8F8CD-5EDF-4E96-A7E3-F7077DBB9E56}" destId="{8DAEEC9C-6144-4D3B-8DB3-C23FCC0B5C42}" srcOrd="1" destOrd="0" presId="urn:microsoft.com/office/officeart/2005/8/layout/hierarchy3"/>
    <dgm:cxn modelId="{02EBAD86-1767-4315-A4B8-5FC0EAAFE706}" type="presParOf" srcId="{FDA8F8CD-5EDF-4E96-A7E3-F7077DBB9E56}" destId="{C51B862C-F693-499C-B4AC-3F3440935D5D}" srcOrd="2" destOrd="0" presId="urn:microsoft.com/office/officeart/2005/8/layout/hierarchy3"/>
    <dgm:cxn modelId="{FD7ED1A9-02F7-495F-8AA4-9151D6B5089C}" type="presParOf" srcId="{FDA8F8CD-5EDF-4E96-A7E3-F7077DBB9E56}" destId="{91B3CA1F-ABA4-4010-B82B-F775CB885BAB}" srcOrd="3" destOrd="0" presId="urn:microsoft.com/office/officeart/2005/8/layout/hierarchy3"/>
    <dgm:cxn modelId="{A32B2B74-427B-4DE6-BD9D-E81056CC42AB}" type="presParOf" srcId="{6A527922-504F-4ED4-B479-30B6E30BEB50}" destId="{25988263-CF28-4904-A955-D15EC29FC0C6}" srcOrd="6" destOrd="0" presId="urn:microsoft.com/office/officeart/2005/8/layout/hierarchy3"/>
    <dgm:cxn modelId="{9B39B7D9-7535-4C49-9D3B-3C7D6A283509}" type="presParOf" srcId="{25988263-CF28-4904-A955-D15EC29FC0C6}" destId="{84B5EA0D-0E51-4128-846C-31561D7BC286}" srcOrd="0" destOrd="0" presId="urn:microsoft.com/office/officeart/2005/8/layout/hierarchy3"/>
    <dgm:cxn modelId="{012781D8-4D8A-4052-9C8D-2181E93A6A7C}" type="presParOf" srcId="{84B5EA0D-0E51-4128-846C-31561D7BC286}" destId="{524700E3-2CD8-4E69-ACDB-6493AD515481}" srcOrd="0" destOrd="0" presId="urn:microsoft.com/office/officeart/2005/8/layout/hierarchy3"/>
    <dgm:cxn modelId="{C71FAEFE-28E2-44C4-96A0-3A6241016EAE}" type="presParOf" srcId="{84B5EA0D-0E51-4128-846C-31561D7BC286}" destId="{A1398A75-9E2E-47F8-B14A-643D4F021D0A}" srcOrd="1" destOrd="0" presId="urn:microsoft.com/office/officeart/2005/8/layout/hierarchy3"/>
    <dgm:cxn modelId="{C7901D88-D1B5-414D-BCB4-5FDF1E5C72E2}" type="presParOf" srcId="{25988263-CF28-4904-A955-D15EC29FC0C6}" destId="{805297F0-2E18-4200-AA64-271721653D02}" srcOrd="1" destOrd="0" presId="urn:microsoft.com/office/officeart/2005/8/layout/hierarchy3"/>
    <dgm:cxn modelId="{5B036B8D-3DB8-4FC9-8C30-8D17C33E3A4C}" type="presParOf" srcId="{805297F0-2E18-4200-AA64-271721653D02}" destId="{313FFC00-A73D-4D76-89CC-BA32131741FF}" srcOrd="0" destOrd="0" presId="urn:microsoft.com/office/officeart/2005/8/layout/hierarchy3"/>
    <dgm:cxn modelId="{C38B21D1-462E-4A12-AAB2-FD12A2C69EDE}" type="presParOf" srcId="{805297F0-2E18-4200-AA64-271721653D02}" destId="{FDE9049D-306A-4CCA-B450-2E5664A8A651}" srcOrd="1" destOrd="0" presId="urn:microsoft.com/office/officeart/2005/8/layout/hierarchy3"/>
    <dgm:cxn modelId="{8C083091-D0EA-46F6-8C91-53E82DB889AF}" type="presParOf" srcId="{805297F0-2E18-4200-AA64-271721653D02}" destId="{566BC854-6F41-471E-87B5-2DF5F3215284}" srcOrd="2" destOrd="0" presId="urn:microsoft.com/office/officeart/2005/8/layout/hierarchy3"/>
    <dgm:cxn modelId="{10BCB74C-FD51-45B1-826E-8B49BF88B524}" type="presParOf" srcId="{805297F0-2E18-4200-AA64-271721653D02}" destId="{15DC2E9F-A7BE-4293-A19D-0FDA86AC7C7B}" srcOrd="3" destOrd="0" presId="urn:microsoft.com/office/officeart/2005/8/layout/hierarchy3"/>
    <dgm:cxn modelId="{99F43A42-A8E6-48A9-BEE2-31D3E8F0528C}" type="presParOf" srcId="{805297F0-2E18-4200-AA64-271721653D02}" destId="{00A2F4F0-AA8A-45F3-976E-18D6024A5E3D}" srcOrd="4" destOrd="0" presId="urn:microsoft.com/office/officeart/2005/8/layout/hierarchy3"/>
    <dgm:cxn modelId="{31AA979D-C085-43FF-9DBC-328784354780}" type="presParOf" srcId="{805297F0-2E18-4200-AA64-271721653D02}" destId="{74886990-9EF1-406C-A637-FF297C491CF6}" srcOrd="5" destOrd="0" presId="urn:microsoft.com/office/officeart/2005/8/layout/hierarchy3"/>
    <dgm:cxn modelId="{82741CE3-AA0A-46E4-BB55-93DFB119E896}" type="presParOf" srcId="{805297F0-2E18-4200-AA64-271721653D02}" destId="{B9FF1A7C-569E-4D8D-BBBE-E7A1A63B1C08}" srcOrd="6" destOrd="0" presId="urn:microsoft.com/office/officeart/2005/8/layout/hierarchy3"/>
    <dgm:cxn modelId="{2F1F29D0-27AF-4808-8C3F-9E20483C49B3}" type="presParOf" srcId="{805297F0-2E18-4200-AA64-271721653D02}" destId="{8A556F65-3728-499E-9D7C-8595E324D90B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49B23-2099-4AB2-B88F-232C595A2CA8}">
      <dsp:nvSpPr>
        <dsp:cNvPr id="0" name=""/>
        <dsp:cNvSpPr/>
      </dsp:nvSpPr>
      <dsp:spPr>
        <a:xfrm>
          <a:off x="7671" y="1138307"/>
          <a:ext cx="1236210" cy="6181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Class 3</a:t>
          </a:r>
        </a:p>
      </dsp:txBody>
      <dsp:txXfrm>
        <a:off x="25775" y="1156411"/>
        <a:ext cx="1200002" cy="581897"/>
      </dsp:txXfrm>
    </dsp:sp>
    <dsp:sp modelId="{4D11980B-A308-402B-9BAA-25823003488F}">
      <dsp:nvSpPr>
        <dsp:cNvPr id="0" name=""/>
        <dsp:cNvSpPr/>
      </dsp:nvSpPr>
      <dsp:spPr>
        <a:xfrm>
          <a:off x="131292" y="1756412"/>
          <a:ext cx="123621" cy="463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578"/>
              </a:lnTo>
              <a:lnTo>
                <a:pt x="123621" y="4635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BB0C2-2EF7-4814-9F3D-A2EA412EEE84}">
      <dsp:nvSpPr>
        <dsp:cNvPr id="0" name=""/>
        <dsp:cNvSpPr/>
      </dsp:nvSpPr>
      <dsp:spPr>
        <a:xfrm>
          <a:off x="254913" y="1910939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Pickups, Vans, </a:t>
          </a:r>
          <a:r>
            <a:rPr lang="en-US" sz="1100" b="1" kern="1200" err="1"/>
            <a:t>etc</a:t>
          </a:r>
          <a:endParaRPr lang="en-US" sz="1100" b="1" kern="1200"/>
        </a:p>
      </dsp:txBody>
      <dsp:txXfrm>
        <a:off x="273017" y="1929043"/>
        <a:ext cx="952760" cy="581897"/>
      </dsp:txXfrm>
    </dsp:sp>
    <dsp:sp modelId="{50F2CAAC-6D47-4065-B8CD-CD1FB4E66726}">
      <dsp:nvSpPr>
        <dsp:cNvPr id="0" name=""/>
        <dsp:cNvSpPr/>
      </dsp:nvSpPr>
      <dsp:spPr>
        <a:xfrm>
          <a:off x="1552934" y="1138307"/>
          <a:ext cx="1236210" cy="6181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Single Unit / Straight</a:t>
          </a:r>
        </a:p>
      </dsp:txBody>
      <dsp:txXfrm>
        <a:off x="1571038" y="1156411"/>
        <a:ext cx="1200002" cy="581897"/>
      </dsp:txXfrm>
    </dsp:sp>
    <dsp:sp modelId="{88DC5E33-68ED-4390-B893-AAF3FA8EDD87}">
      <dsp:nvSpPr>
        <dsp:cNvPr id="0" name=""/>
        <dsp:cNvSpPr/>
      </dsp:nvSpPr>
      <dsp:spPr>
        <a:xfrm>
          <a:off x="1676555" y="1756412"/>
          <a:ext cx="123621" cy="463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578"/>
              </a:lnTo>
              <a:lnTo>
                <a:pt x="123621" y="4635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59EC1-E145-4C53-A658-6375E46CD9D7}">
      <dsp:nvSpPr>
        <dsp:cNvPr id="0" name=""/>
        <dsp:cNvSpPr/>
      </dsp:nvSpPr>
      <dsp:spPr>
        <a:xfrm>
          <a:off x="1800176" y="1910939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Classes 4 and 5</a:t>
          </a:r>
        </a:p>
      </dsp:txBody>
      <dsp:txXfrm>
        <a:off x="1818280" y="1929043"/>
        <a:ext cx="952760" cy="581897"/>
      </dsp:txXfrm>
    </dsp:sp>
    <dsp:sp modelId="{10B36B11-5B30-4A16-B278-8C707555D46E}">
      <dsp:nvSpPr>
        <dsp:cNvPr id="0" name=""/>
        <dsp:cNvSpPr/>
      </dsp:nvSpPr>
      <dsp:spPr>
        <a:xfrm>
          <a:off x="1676555" y="1756412"/>
          <a:ext cx="123621" cy="1236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6210"/>
              </a:lnTo>
              <a:lnTo>
                <a:pt x="123621" y="12362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715E5-180F-49EA-A56B-A7E6DD1C08EA}">
      <dsp:nvSpPr>
        <dsp:cNvPr id="0" name=""/>
        <dsp:cNvSpPr/>
      </dsp:nvSpPr>
      <dsp:spPr>
        <a:xfrm>
          <a:off x="1800176" y="2683570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Class 6</a:t>
          </a:r>
        </a:p>
      </dsp:txBody>
      <dsp:txXfrm>
        <a:off x="1818280" y="2701674"/>
        <a:ext cx="952760" cy="581897"/>
      </dsp:txXfrm>
    </dsp:sp>
    <dsp:sp modelId="{87F6A0DA-7C8A-4AC7-9596-A0D1C19EAE77}">
      <dsp:nvSpPr>
        <dsp:cNvPr id="0" name=""/>
        <dsp:cNvSpPr/>
      </dsp:nvSpPr>
      <dsp:spPr>
        <a:xfrm>
          <a:off x="1676555" y="1756412"/>
          <a:ext cx="123621" cy="2008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8842"/>
              </a:lnTo>
              <a:lnTo>
                <a:pt x="123621" y="2008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71639-582A-4B5D-ADCB-50751A97E03A}">
      <dsp:nvSpPr>
        <dsp:cNvPr id="0" name=""/>
        <dsp:cNvSpPr/>
      </dsp:nvSpPr>
      <dsp:spPr>
        <a:xfrm>
          <a:off x="1800176" y="3456202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Class 7</a:t>
          </a:r>
        </a:p>
      </dsp:txBody>
      <dsp:txXfrm>
        <a:off x="1818280" y="3474306"/>
        <a:ext cx="952760" cy="581897"/>
      </dsp:txXfrm>
    </dsp:sp>
    <dsp:sp modelId="{BB00514A-E2C3-4F52-ACA4-D936A6E8357E}">
      <dsp:nvSpPr>
        <dsp:cNvPr id="0" name=""/>
        <dsp:cNvSpPr/>
      </dsp:nvSpPr>
      <dsp:spPr>
        <a:xfrm>
          <a:off x="1676555" y="1756412"/>
          <a:ext cx="123621" cy="2781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1473"/>
              </a:lnTo>
              <a:lnTo>
                <a:pt x="123621" y="27814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4BA3C-83A6-4AAD-88C2-4E84BC193566}">
      <dsp:nvSpPr>
        <dsp:cNvPr id="0" name=""/>
        <dsp:cNvSpPr/>
      </dsp:nvSpPr>
      <dsp:spPr>
        <a:xfrm>
          <a:off x="1800176" y="4228834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Class 8</a:t>
          </a:r>
        </a:p>
      </dsp:txBody>
      <dsp:txXfrm>
        <a:off x="1818280" y="4246938"/>
        <a:ext cx="952760" cy="581897"/>
      </dsp:txXfrm>
    </dsp:sp>
    <dsp:sp modelId="{2CE917EC-3A5C-49A6-A135-BAF89CFE1006}">
      <dsp:nvSpPr>
        <dsp:cNvPr id="0" name=""/>
        <dsp:cNvSpPr/>
      </dsp:nvSpPr>
      <dsp:spPr>
        <a:xfrm>
          <a:off x="3098198" y="1138307"/>
          <a:ext cx="1236210" cy="6181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Tractor-trailer Combinations</a:t>
          </a:r>
        </a:p>
      </dsp:txBody>
      <dsp:txXfrm>
        <a:off x="3116302" y="1156411"/>
        <a:ext cx="1200002" cy="581897"/>
      </dsp:txXfrm>
    </dsp:sp>
    <dsp:sp modelId="{94775C61-EB09-4B65-A4B4-24279FC0FBC3}">
      <dsp:nvSpPr>
        <dsp:cNvPr id="0" name=""/>
        <dsp:cNvSpPr/>
      </dsp:nvSpPr>
      <dsp:spPr>
        <a:xfrm>
          <a:off x="3221819" y="1756412"/>
          <a:ext cx="123621" cy="463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578"/>
              </a:lnTo>
              <a:lnTo>
                <a:pt x="123621" y="4635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E6B4B7-9AA1-4B0C-9A3C-4CF8D88A1DC4}">
      <dsp:nvSpPr>
        <dsp:cNvPr id="0" name=""/>
        <dsp:cNvSpPr/>
      </dsp:nvSpPr>
      <dsp:spPr>
        <a:xfrm>
          <a:off x="3345440" y="1910939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California Instate Only</a:t>
          </a:r>
        </a:p>
      </dsp:txBody>
      <dsp:txXfrm>
        <a:off x="3363544" y="1929043"/>
        <a:ext cx="952760" cy="581897"/>
      </dsp:txXfrm>
    </dsp:sp>
    <dsp:sp modelId="{42B5C347-7870-4AB2-A1D1-07B59A7E5B8E}">
      <dsp:nvSpPr>
        <dsp:cNvPr id="0" name=""/>
        <dsp:cNvSpPr/>
      </dsp:nvSpPr>
      <dsp:spPr>
        <a:xfrm>
          <a:off x="3221819" y="1756412"/>
          <a:ext cx="123621" cy="1236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6210"/>
              </a:lnTo>
              <a:lnTo>
                <a:pt x="123621" y="12362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5DCDB-F6A7-419B-B70C-FCF2952C59EA}">
      <dsp:nvSpPr>
        <dsp:cNvPr id="0" name=""/>
        <dsp:cNvSpPr/>
      </dsp:nvSpPr>
      <dsp:spPr>
        <a:xfrm>
          <a:off x="3345440" y="2683570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Interstate (EMFAC2017)</a:t>
          </a:r>
        </a:p>
      </dsp:txBody>
      <dsp:txXfrm>
        <a:off x="3363544" y="2701674"/>
        <a:ext cx="952760" cy="581897"/>
      </dsp:txXfrm>
    </dsp:sp>
    <dsp:sp modelId="{A7D21761-6D8F-4C76-AC3E-0DCC9CB00EC1}">
      <dsp:nvSpPr>
        <dsp:cNvPr id="0" name=""/>
        <dsp:cNvSpPr/>
      </dsp:nvSpPr>
      <dsp:spPr>
        <a:xfrm>
          <a:off x="4643461" y="1138307"/>
          <a:ext cx="1236210" cy="6181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Vocational</a:t>
          </a:r>
        </a:p>
      </dsp:txBody>
      <dsp:txXfrm>
        <a:off x="4661565" y="1156411"/>
        <a:ext cx="1200002" cy="581897"/>
      </dsp:txXfrm>
    </dsp:sp>
    <dsp:sp modelId="{F77692F5-87B1-4CEE-8176-182FE6691BD6}">
      <dsp:nvSpPr>
        <dsp:cNvPr id="0" name=""/>
        <dsp:cNvSpPr/>
      </dsp:nvSpPr>
      <dsp:spPr>
        <a:xfrm>
          <a:off x="4767082" y="1756412"/>
          <a:ext cx="123621" cy="463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578"/>
              </a:lnTo>
              <a:lnTo>
                <a:pt x="123621" y="4635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CCCA5E-B0CC-4389-AAF6-7E550FCC7F81}">
      <dsp:nvSpPr>
        <dsp:cNvPr id="0" name=""/>
        <dsp:cNvSpPr/>
      </dsp:nvSpPr>
      <dsp:spPr>
        <a:xfrm>
          <a:off x="4890703" y="1910939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Class 8 Refuse and Recycling</a:t>
          </a:r>
        </a:p>
      </dsp:txBody>
      <dsp:txXfrm>
        <a:off x="4908807" y="1929043"/>
        <a:ext cx="952760" cy="581897"/>
      </dsp:txXfrm>
    </dsp:sp>
    <dsp:sp modelId="{8818FFA2-FEA4-4112-915B-DB8D5D43C4AB}">
      <dsp:nvSpPr>
        <dsp:cNvPr id="0" name=""/>
        <dsp:cNvSpPr/>
      </dsp:nvSpPr>
      <dsp:spPr>
        <a:xfrm>
          <a:off x="6188724" y="1138307"/>
          <a:ext cx="1236210" cy="6181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Motorhomes</a:t>
          </a:r>
        </a:p>
      </dsp:txBody>
      <dsp:txXfrm>
        <a:off x="6206828" y="1156411"/>
        <a:ext cx="1200002" cy="581897"/>
      </dsp:txXfrm>
    </dsp:sp>
    <dsp:sp modelId="{39B98592-F291-4795-833C-C0A7C602F786}">
      <dsp:nvSpPr>
        <dsp:cNvPr id="0" name=""/>
        <dsp:cNvSpPr/>
      </dsp:nvSpPr>
      <dsp:spPr>
        <a:xfrm>
          <a:off x="6312345" y="1756412"/>
          <a:ext cx="123621" cy="463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578"/>
              </a:lnTo>
              <a:lnTo>
                <a:pt x="123621" y="4635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56099-7AF0-414B-AEFF-C69893C24FA7}">
      <dsp:nvSpPr>
        <dsp:cNvPr id="0" name=""/>
        <dsp:cNvSpPr/>
      </dsp:nvSpPr>
      <dsp:spPr>
        <a:xfrm>
          <a:off x="6435966" y="1910939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Classes 3 to 5</a:t>
          </a:r>
        </a:p>
      </dsp:txBody>
      <dsp:txXfrm>
        <a:off x="6454070" y="1929043"/>
        <a:ext cx="952760" cy="581897"/>
      </dsp:txXfrm>
    </dsp:sp>
    <dsp:sp modelId="{361D64F5-9DA7-4F1D-AC68-00819B4E96AF}">
      <dsp:nvSpPr>
        <dsp:cNvPr id="0" name=""/>
        <dsp:cNvSpPr/>
      </dsp:nvSpPr>
      <dsp:spPr>
        <a:xfrm>
          <a:off x="6312345" y="1756412"/>
          <a:ext cx="123621" cy="1236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6210"/>
              </a:lnTo>
              <a:lnTo>
                <a:pt x="123621" y="12362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93D681-71C5-4679-BE38-6103B4F1CB53}">
      <dsp:nvSpPr>
        <dsp:cNvPr id="0" name=""/>
        <dsp:cNvSpPr/>
      </dsp:nvSpPr>
      <dsp:spPr>
        <a:xfrm>
          <a:off x="6435966" y="2683570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Classes 6 to 8</a:t>
          </a:r>
        </a:p>
      </dsp:txBody>
      <dsp:txXfrm>
        <a:off x="6454070" y="2701674"/>
        <a:ext cx="952760" cy="581897"/>
      </dsp:txXfrm>
    </dsp:sp>
    <dsp:sp modelId="{8BC6540E-C67E-4552-B69B-D9F5641AA47C}">
      <dsp:nvSpPr>
        <dsp:cNvPr id="0" name=""/>
        <dsp:cNvSpPr/>
      </dsp:nvSpPr>
      <dsp:spPr>
        <a:xfrm>
          <a:off x="7733987" y="1138307"/>
          <a:ext cx="1236210" cy="6181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Buses</a:t>
          </a:r>
        </a:p>
      </dsp:txBody>
      <dsp:txXfrm>
        <a:off x="7752091" y="1156411"/>
        <a:ext cx="1200002" cy="581897"/>
      </dsp:txXfrm>
    </dsp:sp>
    <dsp:sp modelId="{ED941E41-B383-4B2F-938F-3F190E2C1EA3}">
      <dsp:nvSpPr>
        <dsp:cNvPr id="0" name=""/>
        <dsp:cNvSpPr/>
      </dsp:nvSpPr>
      <dsp:spPr>
        <a:xfrm>
          <a:off x="7857608" y="1756412"/>
          <a:ext cx="123621" cy="463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578"/>
              </a:lnTo>
              <a:lnTo>
                <a:pt x="123621" y="4635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27F4B-B97D-4F92-AFE6-9DD070AACD7C}">
      <dsp:nvSpPr>
        <dsp:cNvPr id="0" name=""/>
        <dsp:cNvSpPr/>
      </dsp:nvSpPr>
      <dsp:spPr>
        <a:xfrm>
          <a:off x="7981229" y="1910939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Urban Transit (NTD)</a:t>
          </a:r>
        </a:p>
      </dsp:txBody>
      <dsp:txXfrm>
        <a:off x="7999333" y="1929043"/>
        <a:ext cx="952760" cy="581897"/>
      </dsp:txXfrm>
    </dsp:sp>
    <dsp:sp modelId="{9CD04134-576A-4780-9AF4-DDF8DD82046A}">
      <dsp:nvSpPr>
        <dsp:cNvPr id="0" name=""/>
        <dsp:cNvSpPr/>
      </dsp:nvSpPr>
      <dsp:spPr>
        <a:xfrm>
          <a:off x="7857608" y="1756412"/>
          <a:ext cx="123621" cy="1236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6210"/>
              </a:lnTo>
              <a:lnTo>
                <a:pt x="123621" y="12362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8AA41-C791-4AA9-B091-B5A516B1F05C}">
      <dsp:nvSpPr>
        <dsp:cNvPr id="0" name=""/>
        <dsp:cNvSpPr/>
      </dsp:nvSpPr>
      <dsp:spPr>
        <a:xfrm>
          <a:off x="7981229" y="2683570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School Bus (EMFAC2017)</a:t>
          </a:r>
        </a:p>
      </dsp:txBody>
      <dsp:txXfrm>
        <a:off x="7999333" y="2701674"/>
        <a:ext cx="952760" cy="581897"/>
      </dsp:txXfrm>
    </dsp:sp>
    <dsp:sp modelId="{FD563F83-7AA6-464B-9FC6-6F5AA145A839}">
      <dsp:nvSpPr>
        <dsp:cNvPr id="0" name=""/>
        <dsp:cNvSpPr/>
      </dsp:nvSpPr>
      <dsp:spPr>
        <a:xfrm>
          <a:off x="7857608" y="1756412"/>
          <a:ext cx="123621" cy="2008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8842"/>
              </a:lnTo>
              <a:lnTo>
                <a:pt x="123621" y="2008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011B9-4423-4884-A4AB-C5B05BEF7CFC}">
      <dsp:nvSpPr>
        <dsp:cNvPr id="0" name=""/>
        <dsp:cNvSpPr/>
      </dsp:nvSpPr>
      <dsp:spPr>
        <a:xfrm>
          <a:off x="7981229" y="3456202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Intercity Motor Coast (EMFAC2017)</a:t>
          </a:r>
        </a:p>
      </dsp:txBody>
      <dsp:txXfrm>
        <a:off x="7999333" y="3474306"/>
        <a:ext cx="952760" cy="581897"/>
      </dsp:txXfrm>
    </dsp:sp>
    <dsp:sp modelId="{BEA3E68E-1529-4E14-85DA-16866FF917DA}">
      <dsp:nvSpPr>
        <dsp:cNvPr id="0" name=""/>
        <dsp:cNvSpPr/>
      </dsp:nvSpPr>
      <dsp:spPr>
        <a:xfrm>
          <a:off x="7857608" y="1756412"/>
          <a:ext cx="123621" cy="2781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1473"/>
              </a:lnTo>
              <a:lnTo>
                <a:pt x="123621" y="27814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1A90F-2D21-4CAB-BDC8-142B0CBA6BC8}">
      <dsp:nvSpPr>
        <dsp:cNvPr id="0" name=""/>
        <dsp:cNvSpPr/>
      </dsp:nvSpPr>
      <dsp:spPr>
        <a:xfrm>
          <a:off x="7981229" y="4228834"/>
          <a:ext cx="988968" cy="618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Other Buses (EMFAC2017)</a:t>
          </a:r>
        </a:p>
      </dsp:txBody>
      <dsp:txXfrm>
        <a:off x="7999333" y="4246938"/>
        <a:ext cx="952760" cy="5818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49B23-2099-4AB2-B88F-232C595A2CA8}">
      <dsp:nvSpPr>
        <dsp:cNvPr id="0" name=""/>
        <dsp:cNvSpPr/>
      </dsp:nvSpPr>
      <dsp:spPr>
        <a:xfrm>
          <a:off x="3561" y="1409550"/>
          <a:ext cx="1055381" cy="5276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Class 3</a:t>
          </a:r>
        </a:p>
      </dsp:txBody>
      <dsp:txXfrm>
        <a:off x="19017" y="1425006"/>
        <a:ext cx="1024469" cy="496778"/>
      </dsp:txXfrm>
    </dsp:sp>
    <dsp:sp modelId="{4D11980B-A308-402B-9BAA-25823003488F}">
      <dsp:nvSpPr>
        <dsp:cNvPr id="0" name=""/>
        <dsp:cNvSpPr/>
      </dsp:nvSpPr>
      <dsp:spPr>
        <a:xfrm>
          <a:off x="109099" y="1937241"/>
          <a:ext cx="105538" cy="395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768"/>
              </a:lnTo>
              <a:lnTo>
                <a:pt x="105538" y="3957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BB0C2-2EF7-4814-9F3D-A2EA412EEE84}">
      <dsp:nvSpPr>
        <dsp:cNvPr id="0" name=""/>
        <dsp:cNvSpPr/>
      </dsp:nvSpPr>
      <dsp:spPr>
        <a:xfrm>
          <a:off x="214638" y="2069164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Pickups and Vans</a:t>
          </a:r>
        </a:p>
      </dsp:txBody>
      <dsp:txXfrm>
        <a:off x="230094" y="2084620"/>
        <a:ext cx="813393" cy="496778"/>
      </dsp:txXfrm>
    </dsp:sp>
    <dsp:sp modelId="{6DD58436-0711-4E5D-8562-CB7A202CFF98}">
      <dsp:nvSpPr>
        <dsp:cNvPr id="0" name=""/>
        <dsp:cNvSpPr/>
      </dsp:nvSpPr>
      <dsp:spPr>
        <a:xfrm>
          <a:off x="109099" y="1937241"/>
          <a:ext cx="105538" cy="1055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381"/>
              </a:lnTo>
              <a:lnTo>
                <a:pt x="105538" y="1055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94FB2-A671-4414-8652-8704848F6F3A}">
      <dsp:nvSpPr>
        <dsp:cNvPr id="0" name=""/>
        <dsp:cNvSpPr/>
      </dsp:nvSpPr>
      <dsp:spPr>
        <a:xfrm>
          <a:off x="214638" y="2728778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Passenger (Other Bus)</a:t>
          </a:r>
        </a:p>
      </dsp:txBody>
      <dsp:txXfrm>
        <a:off x="230094" y="2744234"/>
        <a:ext cx="813393" cy="496778"/>
      </dsp:txXfrm>
    </dsp:sp>
    <dsp:sp modelId="{914675AB-015C-4EAD-82B0-2E5E8E251099}">
      <dsp:nvSpPr>
        <dsp:cNvPr id="0" name=""/>
        <dsp:cNvSpPr/>
      </dsp:nvSpPr>
      <dsp:spPr>
        <a:xfrm>
          <a:off x="1322789" y="1409550"/>
          <a:ext cx="1055381" cy="5276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0" kern="1200" dirty="0"/>
            <a:t>Single Unit / Straight</a:t>
          </a:r>
          <a:r>
            <a:rPr lang="en-US" sz="1000" b="0" kern="1200" dirty="0">
              <a:latin typeface="Arial Black" panose="020B0A04020102020204"/>
            </a:rPr>
            <a:t> "Other"</a:t>
          </a:r>
          <a:endParaRPr lang="en-US" sz="1000" b="0" kern="1200" dirty="0"/>
        </a:p>
      </dsp:txBody>
      <dsp:txXfrm>
        <a:off x="1338245" y="1425006"/>
        <a:ext cx="1024469" cy="496778"/>
      </dsp:txXfrm>
    </dsp:sp>
    <dsp:sp modelId="{7681AF39-7472-4101-8007-F0508F59558B}">
      <dsp:nvSpPr>
        <dsp:cNvPr id="0" name=""/>
        <dsp:cNvSpPr/>
      </dsp:nvSpPr>
      <dsp:spPr>
        <a:xfrm>
          <a:off x="1428327" y="1937241"/>
          <a:ext cx="105538" cy="395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768"/>
              </a:lnTo>
              <a:lnTo>
                <a:pt x="105538" y="3957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CCDC4E-37EB-40E1-ADA7-80D040CD96B2}">
      <dsp:nvSpPr>
        <dsp:cNvPr id="0" name=""/>
        <dsp:cNvSpPr/>
      </dsp:nvSpPr>
      <dsp:spPr>
        <a:xfrm>
          <a:off x="1533865" y="2069164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Classes 4 and 5</a:t>
          </a:r>
          <a:r>
            <a:rPr lang="en-US" sz="900" b="0" kern="1200" dirty="0">
              <a:latin typeface="Arial Black" panose="020B0A04020102020204"/>
            </a:rPr>
            <a:t> Other</a:t>
          </a:r>
          <a:endParaRPr lang="en-US" sz="900" b="0" kern="1200" dirty="0"/>
        </a:p>
      </dsp:txBody>
      <dsp:txXfrm>
        <a:off x="1549321" y="2084620"/>
        <a:ext cx="813393" cy="496778"/>
      </dsp:txXfrm>
    </dsp:sp>
    <dsp:sp modelId="{EF525C94-464C-43A1-8066-3AF8ECDF07BD}">
      <dsp:nvSpPr>
        <dsp:cNvPr id="0" name=""/>
        <dsp:cNvSpPr/>
      </dsp:nvSpPr>
      <dsp:spPr>
        <a:xfrm>
          <a:off x="1428327" y="1937241"/>
          <a:ext cx="105538" cy="1055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381"/>
              </a:lnTo>
              <a:lnTo>
                <a:pt x="105538" y="1055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60D4E-0D81-4BD3-A33D-43D4ACFBF2BF}">
      <dsp:nvSpPr>
        <dsp:cNvPr id="0" name=""/>
        <dsp:cNvSpPr/>
      </dsp:nvSpPr>
      <dsp:spPr>
        <a:xfrm>
          <a:off x="1533865" y="2728778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Class 6</a:t>
          </a:r>
          <a:r>
            <a:rPr lang="en-US" sz="900" b="0" kern="1200" dirty="0">
              <a:latin typeface="Arial Black" panose="020B0A04020102020204"/>
            </a:rPr>
            <a:t> Other</a:t>
          </a:r>
          <a:endParaRPr lang="en-US" sz="900" b="0" kern="1200" dirty="0"/>
        </a:p>
      </dsp:txBody>
      <dsp:txXfrm>
        <a:off x="1549321" y="2744234"/>
        <a:ext cx="813393" cy="496778"/>
      </dsp:txXfrm>
    </dsp:sp>
    <dsp:sp modelId="{0AF5C764-8855-4911-81B3-E239025C344B}">
      <dsp:nvSpPr>
        <dsp:cNvPr id="0" name=""/>
        <dsp:cNvSpPr/>
      </dsp:nvSpPr>
      <dsp:spPr>
        <a:xfrm>
          <a:off x="1428327" y="1937241"/>
          <a:ext cx="105538" cy="1714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4995"/>
              </a:lnTo>
              <a:lnTo>
                <a:pt x="105538" y="17149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2740C-D5E4-4124-AAF4-A4F7C6C8E61F}">
      <dsp:nvSpPr>
        <dsp:cNvPr id="0" name=""/>
        <dsp:cNvSpPr/>
      </dsp:nvSpPr>
      <dsp:spPr>
        <a:xfrm>
          <a:off x="1533865" y="3388391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Class 7</a:t>
          </a:r>
          <a:r>
            <a:rPr lang="en-US" sz="900" b="0" kern="1200" dirty="0">
              <a:latin typeface="Arial Black" panose="020B0A04020102020204"/>
            </a:rPr>
            <a:t> Other</a:t>
          </a:r>
          <a:endParaRPr lang="en-US" sz="900" b="0" kern="1200" dirty="0"/>
        </a:p>
      </dsp:txBody>
      <dsp:txXfrm>
        <a:off x="1549321" y="3403847"/>
        <a:ext cx="813393" cy="496778"/>
      </dsp:txXfrm>
    </dsp:sp>
    <dsp:sp modelId="{C639021C-D535-400E-9E5E-D0AFE8C48CCB}">
      <dsp:nvSpPr>
        <dsp:cNvPr id="0" name=""/>
        <dsp:cNvSpPr/>
      </dsp:nvSpPr>
      <dsp:spPr>
        <a:xfrm>
          <a:off x="1428327" y="1937241"/>
          <a:ext cx="105538" cy="2374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4609"/>
              </a:lnTo>
              <a:lnTo>
                <a:pt x="105538" y="23746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5425F-133C-4F17-A190-0E37254A3D60}">
      <dsp:nvSpPr>
        <dsp:cNvPr id="0" name=""/>
        <dsp:cNvSpPr/>
      </dsp:nvSpPr>
      <dsp:spPr>
        <a:xfrm>
          <a:off x="1533865" y="4048005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Class 8</a:t>
          </a:r>
          <a:r>
            <a:rPr lang="en-US" sz="900" b="0" kern="1200" dirty="0">
              <a:latin typeface="Arial Black" panose="020B0A04020102020204"/>
            </a:rPr>
            <a:t> Other</a:t>
          </a:r>
          <a:endParaRPr lang="en-US" sz="900" b="0" kern="1200" dirty="0"/>
        </a:p>
      </dsp:txBody>
      <dsp:txXfrm>
        <a:off x="1549321" y="4063461"/>
        <a:ext cx="813393" cy="496778"/>
      </dsp:txXfrm>
    </dsp:sp>
    <dsp:sp modelId="{4EBEA00C-348F-41A1-A85B-AC7AF2C91FBF}">
      <dsp:nvSpPr>
        <dsp:cNvPr id="0" name=""/>
        <dsp:cNvSpPr/>
      </dsp:nvSpPr>
      <dsp:spPr>
        <a:xfrm>
          <a:off x="2642016" y="1409550"/>
          <a:ext cx="1055381" cy="5276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0" kern="1200" dirty="0">
              <a:latin typeface="Arial Black" panose="020B0A04020102020204"/>
            </a:rPr>
            <a:t>Single Unit Delivery</a:t>
          </a:r>
        </a:p>
      </dsp:txBody>
      <dsp:txXfrm>
        <a:off x="2657472" y="1425006"/>
        <a:ext cx="1024469" cy="496778"/>
      </dsp:txXfrm>
    </dsp:sp>
    <dsp:sp modelId="{161ECD6B-0770-467D-A6EB-BF4E91648D9F}">
      <dsp:nvSpPr>
        <dsp:cNvPr id="0" name=""/>
        <dsp:cNvSpPr/>
      </dsp:nvSpPr>
      <dsp:spPr>
        <a:xfrm>
          <a:off x="2747554" y="1937241"/>
          <a:ext cx="105538" cy="395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768"/>
              </a:lnTo>
              <a:lnTo>
                <a:pt x="105538" y="3957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6A02A-97F7-4AE1-88F9-8F43293280D6}">
      <dsp:nvSpPr>
        <dsp:cNvPr id="0" name=""/>
        <dsp:cNvSpPr/>
      </dsp:nvSpPr>
      <dsp:spPr>
        <a:xfrm>
          <a:off x="2853093" y="2069164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latin typeface="Arial Black" panose="020B0A04020102020204"/>
            </a:rPr>
            <a:t>Classes 4</a:t>
          </a:r>
          <a:r>
            <a:rPr lang="en-US" sz="900" b="0" kern="1200" dirty="0"/>
            <a:t> and 5</a:t>
          </a:r>
          <a:r>
            <a:rPr lang="en-US" sz="900" b="0" kern="1200" dirty="0">
              <a:latin typeface="Arial Black" panose="020B0A04020102020204"/>
            </a:rPr>
            <a:t> Delivery</a:t>
          </a:r>
          <a:endParaRPr lang="en-US" sz="900" b="0" kern="1200" dirty="0"/>
        </a:p>
      </dsp:txBody>
      <dsp:txXfrm>
        <a:off x="2868549" y="2084620"/>
        <a:ext cx="813393" cy="496778"/>
      </dsp:txXfrm>
    </dsp:sp>
    <dsp:sp modelId="{E24CE501-195D-4B55-9991-0BED45BBD225}">
      <dsp:nvSpPr>
        <dsp:cNvPr id="0" name=""/>
        <dsp:cNvSpPr/>
      </dsp:nvSpPr>
      <dsp:spPr>
        <a:xfrm>
          <a:off x="2747554" y="1937241"/>
          <a:ext cx="105538" cy="1055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381"/>
              </a:lnTo>
              <a:lnTo>
                <a:pt x="105538" y="1055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70E084-BE09-46BC-90B1-55489F3A61C6}">
      <dsp:nvSpPr>
        <dsp:cNvPr id="0" name=""/>
        <dsp:cNvSpPr/>
      </dsp:nvSpPr>
      <dsp:spPr>
        <a:xfrm>
          <a:off x="2853093" y="2728778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latin typeface="Arial Black" panose="020B0A04020102020204"/>
            </a:rPr>
            <a:t>Class 6 Delivery</a:t>
          </a:r>
          <a:endParaRPr lang="en-US" sz="900" b="0" kern="1200" dirty="0"/>
        </a:p>
      </dsp:txBody>
      <dsp:txXfrm>
        <a:off x="2868549" y="2744234"/>
        <a:ext cx="813393" cy="496778"/>
      </dsp:txXfrm>
    </dsp:sp>
    <dsp:sp modelId="{65B5F922-4692-4075-B790-EBEC275156AA}">
      <dsp:nvSpPr>
        <dsp:cNvPr id="0" name=""/>
        <dsp:cNvSpPr/>
      </dsp:nvSpPr>
      <dsp:spPr>
        <a:xfrm>
          <a:off x="2747554" y="1937241"/>
          <a:ext cx="105538" cy="1714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4995"/>
              </a:lnTo>
              <a:lnTo>
                <a:pt x="105538" y="17149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03C917-FABC-4B6C-84B7-DEA3985F654A}">
      <dsp:nvSpPr>
        <dsp:cNvPr id="0" name=""/>
        <dsp:cNvSpPr/>
      </dsp:nvSpPr>
      <dsp:spPr>
        <a:xfrm>
          <a:off x="2853093" y="3388391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latin typeface="Arial Black" panose="020B0A04020102020204"/>
            </a:rPr>
            <a:t>Class 7 Delivery</a:t>
          </a:r>
          <a:endParaRPr lang="en-US" sz="900" b="0" kern="1200" dirty="0"/>
        </a:p>
      </dsp:txBody>
      <dsp:txXfrm>
        <a:off x="2868549" y="3403847"/>
        <a:ext cx="813393" cy="496778"/>
      </dsp:txXfrm>
    </dsp:sp>
    <dsp:sp modelId="{A9095BBE-82D2-421F-9175-AC072F705609}">
      <dsp:nvSpPr>
        <dsp:cNvPr id="0" name=""/>
        <dsp:cNvSpPr/>
      </dsp:nvSpPr>
      <dsp:spPr>
        <a:xfrm>
          <a:off x="2747554" y="1937241"/>
          <a:ext cx="105538" cy="2374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4609"/>
              </a:lnTo>
              <a:lnTo>
                <a:pt x="105538" y="23746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1B1567-57B1-442B-9AA5-58F207542DBB}">
      <dsp:nvSpPr>
        <dsp:cNvPr id="0" name=""/>
        <dsp:cNvSpPr/>
      </dsp:nvSpPr>
      <dsp:spPr>
        <a:xfrm>
          <a:off x="2853093" y="4048005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latin typeface="Arial Black" panose="020B0A04020102020204"/>
            </a:rPr>
            <a:t>Class 8</a:t>
          </a:r>
          <a:r>
            <a:rPr lang="en-US" sz="900" kern="1200" dirty="0">
              <a:latin typeface="Arial Black" panose="020B0A04020102020204"/>
            </a:rPr>
            <a:t> Delivery</a:t>
          </a:r>
          <a:endParaRPr lang="en-US" sz="900" kern="1200" dirty="0"/>
        </a:p>
      </dsp:txBody>
      <dsp:txXfrm>
        <a:off x="2868549" y="4063461"/>
        <a:ext cx="813393" cy="496778"/>
      </dsp:txXfrm>
    </dsp:sp>
    <dsp:sp modelId="{2CE917EC-3A5C-49A6-A135-BAF89CFE1006}">
      <dsp:nvSpPr>
        <dsp:cNvPr id="0" name=""/>
        <dsp:cNvSpPr/>
      </dsp:nvSpPr>
      <dsp:spPr>
        <a:xfrm>
          <a:off x="3961244" y="1409550"/>
          <a:ext cx="1055381" cy="5276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Tractor-trailer Combinations</a:t>
          </a:r>
          <a:endParaRPr lang="en-US" sz="1000" kern="1200" dirty="0"/>
        </a:p>
      </dsp:txBody>
      <dsp:txXfrm>
        <a:off x="3976700" y="1425006"/>
        <a:ext cx="1024469" cy="496778"/>
      </dsp:txXfrm>
    </dsp:sp>
    <dsp:sp modelId="{94775C61-EB09-4B65-A4B4-24279FC0FBC3}">
      <dsp:nvSpPr>
        <dsp:cNvPr id="0" name=""/>
        <dsp:cNvSpPr/>
      </dsp:nvSpPr>
      <dsp:spPr>
        <a:xfrm>
          <a:off x="4066782" y="1937241"/>
          <a:ext cx="105538" cy="395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768"/>
              </a:lnTo>
              <a:lnTo>
                <a:pt x="105538" y="3957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E6B4B7-9AA1-4B0C-9A3C-4CF8D88A1DC4}">
      <dsp:nvSpPr>
        <dsp:cNvPr id="0" name=""/>
        <dsp:cNvSpPr/>
      </dsp:nvSpPr>
      <dsp:spPr>
        <a:xfrm>
          <a:off x="4172320" y="2069164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California Instate Only</a:t>
          </a:r>
        </a:p>
      </dsp:txBody>
      <dsp:txXfrm>
        <a:off x="4187776" y="2084620"/>
        <a:ext cx="813393" cy="496778"/>
      </dsp:txXfrm>
    </dsp:sp>
    <dsp:sp modelId="{42B5C347-7870-4AB2-A1D1-07B59A7E5B8E}">
      <dsp:nvSpPr>
        <dsp:cNvPr id="0" name=""/>
        <dsp:cNvSpPr/>
      </dsp:nvSpPr>
      <dsp:spPr>
        <a:xfrm>
          <a:off x="4066782" y="1937241"/>
          <a:ext cx="105538" cy="1055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381"/>
              </a:lnTo>
              <a:lnTo>
                <a:pt x="105538" y="1055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5DCDB-F6A7-419B-B70C-FCF2952C59EA}">
      <dsp:nvSpPr>
        <dsp:cNvPr id="0" name=""/>
        <dsp:cNvSpPr/>
      </dsp:nvSpPr>
      <dsp:spPr>
        <a:xfrm>
          <a:off x="4172320" y="2728778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CA-based Interstate (EMFAC2021 &amp; DMV)</a:t>
          </a:r>
        </a:p>
      </dsp:txBody>
      <dsp:txXfrm>
        <a:off x="4187776" y="2744234"/>
        <a:ext cx="813393" cy="496778"/>
      </dsp:txXfrm>
    </dsp:sp>
    <dsp:sp modelId="{1952289D-C9CC-404A-A762-CE33F1D13696}">
      <dsp:nvSpPr>
        <dsp:cNvPr id="0" name=""/>
        <dsp:cNvSpPr/>
      </dsp:nvSpPr>
      <dsp:spPr>
        <a:xfrm>
          <a:off x="4066782" y="1937241"/>
          <a:ext cx="105538" cy="1714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4995"/>
              </a:lnTo>
              <a:lnTo>
                <a:pt x="105538" y="17149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E50BF-2840-42E6-A328-9EE18F1942D8}">
      <dsp:nvSpPr>
        <dsp:cNvPr id="0" name=""/>
        <dsp:cNvSpPr/>
      </dsp:nvSpPr>
      <dsp:spPr>
        <a:xfrm>
          <a:off x="4172320" y="3388391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Out-of-State-based Interstate (EMFAC2021)</a:t>
          </a:r>
        </a:p>
      </dsp:txBody>
      <dsp:txXfrm>
        <a:off x="4187776" y="3403847"/>
        <a:ext cx="813393" cy="496778"/>
      </dsp:txXfrm>
    </dsp:sp>
    <dsp:sp modelId="{A7D21761-6D8F-4C76-AC3E-0DCC9CB00EC1}">
      <dsp:nvSpPr>
        <dsp:cNvPr id="0" name=""/>
        <dsp:cNvSpPr/>
      </dsp:nvSpPr>
      <dsp:spPr>
        <a:xfrm>
          <a:off x="5280471" y="1409550"/>
          <a:ext cx="1055381" cy="5276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Vocational</a:t>
          </a:r>
        </a:p>
      </dsp:txBody>
      <dsp:txXfrm>
        <a:off x="5295927" y="1425006"/>
        <a:ext cx="1024469" cy="496778"/>
      </dsp:txXfrm>
    </dsp:sp>
    <dsp:sp modelId="{F77692F5-87B1-4CEE-8176-182FE6691BD6}">
      <dsp:nvSpPr>
        <dsp:cNvPr id="0" name=""/>
        <dsp:cNvSpPr/>
      </dsp:nvSpPr>
      <dsp:spPr>
        <a:xfrm>
          <a:off x="5386009" y="1937241"/>
          <a:ext cx="105538" cy="395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768"/>
              </a:lnTo>
              <a:lnTo>
                <a:pt x="105538" y="3957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CCCA5E-B0CC-4389-AAF6-7E550FCC7F81}">
      <dsp:nvSpPr>
        <dsp:cNvPr id="0" name=""/>
        <dsp:cNvSpPr/>
      </dsp:nvSpPr>
      <dsp:spPr>
        <a:xfrm>
          <a:off x="5491547" y="2069164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Class 8 Refuse and Recycling</a:t>
          </a:r>
        </a:p>
      </dsp:txBody>
      <dsp:txXfrm>
        <a:off x="5507003" y="2084620"/>
        <a:ext cx="813393" cy="496778"/>
      </dsp:txXfrm>
    </dsp:sp>
    <dsp:sp modelId="{DCB44C5D-B724-40F1-986F-A29F6AF78C90}">
      <dsp:nvSpPr>
        <dsp:cNvPr id="0" name=""/>
        <dsp:cNvSpPr/>
      </dsp:nvSpPr>
      <dsp:spPr>
        <a:xfrm>
          <a:off x="5386009" y="1937241"/>
          <a:ext cx="105538" cy="1055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381"/>
              </a:lnTo>
              <a:lnTo>
                <a:pt x="105538" y="1055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BC286-CB82-4E06-B0A4-B4E5874CBCD8}">
      <dsp:nvSpPr>
        <dsp:cNvPr id="0" name=""/>
        <dsp:cNvSpPr/>
      </dsp:nvSpPr>
      <dsp:spPr>
        <a:xfrm>
          <a:off x="5491547" y="2728778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Class 8 Dump</a:t>
          </a:r>
        </a:p>
      </dsp:txBody>
      <dsp:txXfrm>
        <a:off x="5507003" y="2744234"/>
        <a:ext cx="813393" cy="496778"/>
      </dsp:txXfrm>
    </dsp:sp>
    <dsp:sp modelId="{382DC512-573E-4261-AB7D-C917032B8F19}">
      <dsp:nvSpPr>
        <dsp:cNvPr id="0" name=""/>
        <dsp:cNvSpPr/>
      </dsp:nvSpPr>
      <dsp:spPr>
        <a:xfrm>
          <a:off x="6599698" y="1409550"/>
          <a:ext cx="1055381" cy="5276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Motorhomes</a:t>
          </a:r>
        </a:p>
      </dsp:txBody>
      <dsp:txXfrm>
        <a:off x="6615154" y="1425006"/>
        <a:ext cx="1024469" cy="496778"/>
      </dsp:txXfrm>
    </dsp:sp>
    <dsp:sp modelId="{9075C009-063A-442A-B0DD-39DE513ACF53}">
      <dsp:nvSpPr>
        <dsp:cNvPr id="0" name=""/>
        <dsp:cNvSpPr/>
      </dsp:nvSpPr>
      <dsp:spPr>
        <a:xfrm>
          <a:off x="6705237" y="1937241"/>
          <a:ext cx="105538" cy="395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768"/>
              </a:lnTo>
              <a:lnTo>
                <a:pt x="105538" y="3957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AEEC9C-6144-4D3B-8DB3-C23FCC0B5C42}">
      <dsp:nvSpPr>
        <dsp:cNvPr id="0" name=""/>
        <dsp:cNvSpPr/>
      </dsp:nvSpPr>
      <dsp:spPr>
        <a:xfrm>
          <a:off x="6810775" y="2069164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Classes 3 to 5</a:t>
          </a:r>
        </a:p>
      </dsp:txBody>
      <dsp:txXfrm>
        <a:off x="6826231" y="2084620"/>
        <a:ext cx="813393" cy="496778"/>
      </dsp:txXfrm>
    </dsp:sp>
    <dsp:sp modelId="{C51B862C-F693-499C-B4AC-3F3440935D5D}">
      <dsp:nvSpPr>
        <dsp:cNvPr id="0" name=""/>
        <dsp:cNvSpPr/>
      </dsp:nvSpPr>
      <dsp:spPr>
        <a:xfrm>
          <a:off x="6705237" y="1937241"/>
          <a:ext cx="105538" cy="1055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381"/>
              </a:lnTo>
              <a:lnTo>
                <a:pt x="105538" y="1055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B3CA1F-ABA4-4010-B82B-F775CB885BAB}">
      <dsp:nvSpPr>
        <dsp:cNvPr id="0" name=""/>
        <dsp:cNvSpPr/>
      </dsp:nvSpPr>
      <dsp:spPr>
        <a:xfrm>
          <a:off x="6810775" y="2728778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Classes 6 to 8</a:t>
          </a:r>
        </a:p>
      </dsp:txBody>
      <dsp:txXfrm>
        <a:off x="6826231" y="2744234"/>
        <a:ext cx="813393" cy="496778"/>
      </dsp:txXfrm>
    </dsp:sp>
    <dsp:sp modelId="{524700E3-2CD8-4E69-ACDB-6493AD515481}">
      <dsp:nvSpPr>
        <dsp:cNvPr id="0" name=""/>
        <dsp:cNvSpPr/>
      </dsp:nvSpPr>
      <dsp:spPr>
        <a:xfrm>
          <a:off x="7918926" y="1409550"/>
          <a:ext cx="1055381" cy="5276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Buses</a:t>
          </a:r>
        </a:p>
      </dsp:txBody>
      <dsp:txXfrm>
        <a:off x="7934382" y="1425006"/>
        <a:ext cx="1024469" cy="496778"/>
      </dsp:txXfrm>
    </dsp:sp>
    <dsp:sp modelId="{313FFC00-A73D-4D76-89CC-BA32131741FF}">
      <dsp:nvSpPr>
        <dsp:cNvPr id="0" name=""/>
        <dsp:cNvSpPr/>
      </dsp:nvSpPr>
      <dsp:spPr>
        <a:xfrm>
          <a:off x="8024464" y="1937241"/>
          <a:ext cx="105538" cy="395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768"/>
              </a:lnTo>
              <a:lnTo>
                <a:pt x="105538" y="3957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9049D-306A-4CCA-B450-2E5664A8A651}">
      <dsp:nvSpPr>
        <dsp:cNvPr id="0" name=""/>
        <dsp:cNvSpPr/>
      </dsp:nvSpPr>
      <dsp:spPr>
        <a:xfrm>
          <a:off x="8130002" y="2069164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Urban Transit (NTD)</a:t>
          </a:r>
        </a:p>
      </dsp:txBody>
      <dsp:txXfrm>
        <a:off x="8145458" y="2084620"/>
        <a:ext cx="813393" cy="496778"/>
      </dsp:txXfrm>
    </dsp:sp>
    <dsp:sp modelId="{566BC854-6F41-471E-87B5-2DF5F3215284}">
      <dsp:nvSpPr>
        <dsp:cNvPr id="0" name=""/>
        <dsp:cNvSpPr/>
      </dsp:nvSpPr>
      <dsp:spPr>
        <a:xfrm>
          <a:off x="8024464" y="1937241"/>
          <a:ext cx="105538" cy="1055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381"/>
              </a:lnTo>
              <a:lnTo>
                <a:pt x="105538" y="1055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C2E9F-A7BE-4293-A19D-0FDA86AC7C7B}">
      <dsp:nvSpPr>
        <dsp:cNvPr id="0" name=""/>
        <dsp:cNvSpPr/>
      </dsp:nvSpPr>
      <dsp:spPr>
        <a:xfrm>
          <a:off x="8130002" y="2728778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School Bus (EMFAC2021)</a:t>
          </a:r>
        </a:p>
      </dsp:txBody>
      <dsp:txXfrm>
        <a:off x="8145458" y="2744234"/>
        <a:ext cx="813393" cy="496778"/>
      </dsp:txXfrm>
    </dsp:sp>
    <dsp:sp modelId="{00A2F4F0-AA8A-45F3-976E-18D6024A5E3D}">
      <dsp:nvSpPr>
        <dsp:cNvPr id="0" name=""/>
        <dsp:cNvSpPr/>
      </dsp:nvSpPr>
      <dsp:spPr>
        <a:xfrm>
          <a:off x="8024464" y="1937241"/>
          <a:ext cx="105538" cy="1714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4995"/>
              </a:lnTo>
              <a:lnTo>
                <a:pt x="105538" y="17149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886990-9EF1-406C-A637-FF297C491CF6}">
      <dsp:nvSpPr>
        <dsp:cNvPr id="0" name=""/>
        <dsp:cNvSpPr/>
      </dsp:nvSpPr>
      <dsp:spPr>
        <a:xfrm>
          <a:off x="8130002" y="3388391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Intercity Motor Coach (EMFAC2021)</a:t>
          </a:r>
        </a:p>
      </dsp:txBody>
      <dsp:txXfrm>
        <a:off x="8145458" y="3403847"/>
        <a:ext cx="813393" cy="496778"/>
      </dsp:txXfrm>
    </dsp:sp>
    <dsp:sp modelId="{B9FF1A7C-569E-4D8D-BBBE-E7A1A63B1C08}">
      <dsp:nvSpPr>
        <dsp:cNvPr id="0" name=""/>
        <dsp:cNvSpPr/>
      </dsp:nvSpPr>
      <dsp:spPr>
        <a:xfrm>
          <a:off x="8024464" y="1937241"/>
          <a:ext cx="105538" cy="2374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4609"/>
              </a:lnTo>
              <a:lnTo>
                <a:pt x="105538" y="23746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56F65-3728-499E-9D7C-8595E324D90B}">
      <dsp:nvSpPr>
        <dsp:cNvPr id="0" name=""/>
        <dsp:cNvSpPr/>
      </dsp:nvSpPr>
      <dsp:spPr>
        <a:xfrm>
          <a:off x="8130002" y="4048005"/>
          <a:ext cx="844305" cy="5276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Other Buses and Shuttles (EMFAC2021)</a:t>
          </a:r>
        </a:p>
      </dsp:txBody>
      <dsp:txXfrm>
        <a:off x="8145458" y="4063461"/>
        <a:ext cx="813393" cy="496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99B804F-5AD2-4895-BB0E-3C0D88A5A9E5}" type="datetime1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7468-052E-4342-9D5C-761E05D23000}" type="datetime1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461-BFCC-4214-8E7F-F80E4D0C8508}" type="datetime1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C7EFB-B0AA-4EB3-BF3F-1DB2920C5608}" type="datetime1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ACF-3BAA-452D-BD7C-CDA4FF97B36F}" type="datetime1">
              <a:rPr lang="en-US" smtClean="0"/>
              <a:t>5/4/2021</a:t>
            </a:fld>
            <a:endParaRPr lang="en-US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Presenters:</a:t>
            </a:r>
          </a:p>
          <a:p>
            <a:pPr lvl="0"/>
            <a:r>
              <a:rPr lang="en-US"/>
              <a:t>Name 1</a:t>
            </a:r>
          </a:p>
          <a:p>
            <a:pPr lvl="0"/>
            <a:r>
              <a:rPr lang="en-US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C55E-E846-42CE-9B3E-9EBB0E1FE216}" type="datetime1">
              <a:rPr lang="en-US" smtClean="0"/>
              <a:t>5/4/2021</a:t>
            </a:fld>
            <a:endParaRPr lang="en-US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892-C8E9-4976-AE2F-000ED0FBFB03}" type="datetime1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66CA-F170-4A15-97C6-BCC87765CA5A}" type="datetime1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D0F-AC86-4223-9E06-BE367BF39998}" type="datetime1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EDAA-2872-46C5-A1BA-3077D41C230F}" type="datetime1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A9A8-B332-4EFB-BE09-3AAFD41C65A0}" type="datetime1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D600-8D59-4AC4-B061-7E169F0A8F5E}" type="datetime1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4D6AB-51E5-40A5-B526-4CBF8F2FC56D}" type="datetime1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032-C4BC-1846-BCAE-83F2C4634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943290A-671C-487D-B0EE-3CE8EEAA4E96}" type="datetime1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9263-2A66-4977-8C82-F66F24E2118B}" type="datetime1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B3AF9CB-2E57-4036-B3C3-E5971BBC07F8}" type="datetime1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595B2-2B45-44EA-B3E6-06ABC8B064C8}" type="datetime1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/>
              <a:t>Medium- and Heavy-Duty Vehicle Reclassification</a:t>
            </a:r>
            <a:r>
              <a:rPr lang="en-US" b="1" dirty="0"/>
              <a:t> – 2021 IEPR</a:t>
            </a:r>
            <a:r>
              <a:rPr lang="en-US"/>
              <a:t>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0016" y="4945059"/>
            <a:ext cx="1046378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chemeClr val="accent1">
                    <a:lumMod val="50000"/>
                  </a:schemeClr>
                </a:solidFill>
              </a:rPr>
              <a:t>Presenter: Bob McBride, Energy Commission Specialist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0016" y="5406724"/>
            <a:ext cx="705383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chemeClr val="accent1">
                    <a:lumMod val="50000"/>
                  </a:schemeClr>
                </a:solidFill>
              </a:rPr>
              <a:t>Date: May 5, 2021</a:t>
            </a:r>
          </a:p>
        </p:txBody>
      </p:sp>
    </p:spTree>
    <p:extLst>
      <p:ext uri="{BB962C8B-B14F-4D97-AF65-F5344CB8AC3E}">
        <p14:creationId xmlns:p14="http://schemas.microsoft.com/office/powerpoint/2010/main" val="212299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75958-169A-4F92-B615-DB105788A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Legacy Vehicle Classes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FC12C5-0C9C-4081-8431-2557367A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37" name="TextBox 536">
            <a:extLst>
              <a:ext uri="{FF2B5EF4-FFF2-40B4-BE49-F238E27FC236}">
                <a16:creationId xmlns:a16="http://schemas.microsoft.com/office/drawing/2014/main" id="{76D84D0E-F15F-4053-89DE-001D33F750F7}"/>
              </a:ext>
            </a:extLst>
          </p:cNvPr>
          <p:cNvSpPr txBox="1"/>
          <p:nvPr/>
        </p:nvSpPr>
        <p:spPr>
          <a:xfrm>
            <a:off x="8614438" y="5989549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/>
              <a:t>Source: CEC staff</a:t>
            </a:r>
          </a:p>
        </p:txBody>
      </p:sp>
      <p:graphicFrame>
        <p:nvGraphicFramePr>
          <p:cNvPr id="4" name="Diagram 3" descr="diagram showing Medium and Heavy Duty vehicle classes previously used in the transportation energy demand forecast">
            <a:extLst>
              <a:ext uri="{FF2B5EF4-FFF2-40B4-BE49-F238E27FC236}">
                <a16:creationId xmlns:a16="http://schemas.microsoft.com/office/drawing/2014/main" id="{B724EF19-1B89-4E75-B307-9DFB65189C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5194487"/>
              </p:ext>
            </p:extLst>
          </p:nvPr>
        </p:nvGraphicFramePr>
        <p:xfrm>
          <a:off x="1607065" y="876947"/>
          <a:ext cx="8977870" cy="5985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20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8BD29-3BCB-476A-931C-4DBE5D62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Reclassify?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92888-0DA8-41BF-85C8-FE6999D08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0F0AF-20E5-477C-9F22-4EC508FFB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Arial"/>
              </a:rPr>
              <a:t>EMFAC2021 introduced a major reclassification of MD-HD trucks; we are reclassifying to stay comparable</a:t>
            </a:r>
          </a:p>
          <a:p>
            <a:r>
              <a:rPr lang="en-US" err="1">
                <a:cs typeface="Arial"/>
              </a:rPr>
              <a:t>DataOne</a:t>
            </a:r>
            <a:r>
              <a:rPr lang="en-US">
                <a:cs typeface="Arial"/>
              </a:rPr>
              <a:t> vehicle data will improve our capability to classify vehicles using VIN, makes and models, and body types, especially since:</a:t>
            </a:r>
          </a:p>
          <a:p>
            <a:pPr lvl="1"/>
            <a:r>
              <a:rPr lang="en-US">
                <a:cs typeface="Arial"/>
              </a:rPr>
              <a:t>Some vehicles can be misclassified due to aftermarket finish work, such as bus chassis modified and used for motorhomes</a:t>
            </a:r>
          </a:p>
          <a:p>
            <a:pPr lvl="1"/>
            <a:r>
              <a:rPr lang="en-US">
                <a:cs typeface="Arial"/>
              </a:rPr>
              <a:t>Passenger vans and cargo vans in Class 3 are difficult to distinguish</a:t>
            </a:r>
          </a:p>
          <a:p>
            <a:pPr lvl="1"/>
            <a:r>
              <a:rPr lang="en-US">
                <a:ea typeface="+mn-lt"/>
                <a:cs typeface="+mn-lt"/>
              </a:rPr>
              <a:t>LDV Class 2B (8,501 to 10,000 pounds gross) can become Class 3 with available options (usually axles and suspension)</a:t>
            </a:r>
            <a:endParaRPr lang="en-US"/>
          </a:p>
          <a:p>
            <a:r>
              <a:rPr lang="en-US">
                <a:cs typeface="Arial"/>
              </a:rPr>
              <a:t>No existing class covered Class 3 passenger vehicles</a:t>
            </a:r>
          </a:p>
        </p:txBody>
      </p:sp>
    </p:spTree>
    <p:extLst>
      <p:ext uri="{BB962C8B-B14F-4D97-AF65-F5344CB8AC3E}">
        <p14:creationId xmlns:p14="http://schemas.microsoft.com/office/powerpoint/2010/main" val="229228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75958-169A-4F92-B615-DB105788A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MD-HD Vehicle Classes for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FC12C5-0C9C-4081-8431-2557367A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22" name="TextBox 521">
            <a:extLst>
              <a:ext uri="{FF2B5EF4-FFF2-40B4-BE49-F238E27FC236}">
                <a16:creationId xmlns:a16="http://schemas.microsoft.com/office/drawing/2014/main" id="{299C51CA-3999-4FC6-9874-6D0A104DABE7}"/>
              </a:ext>
            </a:extLst>
          </p:cNvPr>
          <p:cNvSpPr txBox="1"/>
          <p:nvPr/>
        </p:nvSpPr>
        <p:spPr>
          <a:xfrm>
            <a:off x="8610600" y="6155457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/>
              <a:t>Source: CEC staff</a:t>
            </a:r>
          </a:p>
        </p:txBody>
      </p:sp>
      <p:graphicFrame>
        <p:nvGraphicFramePr>
          <p:cNvPr id="6" name="Diagram 5" descr="diagram showing Medium and Heavy Duty vehicle classes that will be used in the transportation energy demand forecast for the 2021 IEPR">
            <a:extLst>
              <a:ext uri="{FF2B5EF4-FFF2-40B4-BE49-F238E27FC236}">
                <a16:creationId xmlns:a16="http://schemas.microsoft.com/office/drawing/2014/main" id="{F696F7E8-84C8-436A-B29F-BB31928E70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8080871"/>
              </p:ext>
            </p:extLst>
          </p:nvPr>
        </p:nvGraphicFramePr>
        <p:xfrm>
          <a:off x="1607065" y="876947"/>
          <a:ext cx="8977870" cy="5985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233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9E517-1F96-4E6F-8E60-580E3A928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2494845"/>
            <a:ext cx="9953978" cy="1038840"/>
          </a:xfrm>
        </p:spPr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AE2658-BB17-4084-8A9B-67E1D551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7794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785685f2-c2e1-4352-89aa-3faca8eaba52"/>
    <SharedWithUsers xmlns="5067c814-4b34-462c-a21d-c185ff6548d2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9" ma:contentTypeDescription="Create a new document." ma:contentTypeScope="" ma:versionID="10fd741d898bda0bbbeb1e3bb7595f53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ca2cbab379b0821520e950f391c4a431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y" ma:index="16" nillable="true" ma:displayName="Category" ma:format="Dropdown" ma:internalName="Category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LDV"/>
                        <xsd:enumeration value="AVIATION"/>
                        <xsd:enumeration value="MD-HD"/>
                        <xsd:enumeration value="FUEL"/>
                        <xsd:enumeration value="AUTONOMOUS"/>
                        <xsd:enumeration value="BATTERY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8C1E74-1EC9-461A-B775-6212CA28A26C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785685f2-c2e1-4352-89aa-3faca8eaba52"/>
    <ds:schemaRef ds:uri="http://schemas.openxmlformats.org/package/2006/metadata/core-properties"/>
    <ds:schemaRef ds:uri="5067c814-4b34-462c-a21d-c185ff6548d2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018F9FF-0074-4252-B053-0E08D3ACB2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3AB7F3-5892-4DE0-83A8-99D07E38A8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0</TotalTime>
  <Words>300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Title/Section</vt:lpstr>
      <vt:lpstr>Content</vt:lpstr>
      <vt:lpstr>Content: blank background</vt:lpstr>
      <vt:lpstr>Blank: Black</vt:lpstr>
      <vt:lpstr>Blank: White</vt:lpstr>
      <vt:lpstr>Medium- and Heavy-Duty Vehicle Reclassification – 2021 IEPR​</vt:lpstr>
      <vt:lpstr>Legacy Vehicle Classes</vt:lpstr>
      <vt:lpstr>Why Reclassify?</vt:lpstr>
      <vt:lpstr>MD-HD Vehicle Classes for 2021</vt:lpstr>
      <vt:lpstr>Questions?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ZEV Update &amp; Vehicle Reclassification</dc:title>
  <dc:creator>Gage, Jesse@Energy</dc:creator>
  <cp:lastModifiedBy>Javanbakht, Heidi@Energy</cp:lastModifiedBy>
  <cp:revision>24</cp:revision>
  <cp:lastPrinted>2019-12-11T23:19:58Z</cp:lastPrinted>
  <dcterms:created xsi:type="dcterms:W3CDTF">2020-03-06T19:07:21Z</dcterms:created>
  <dcterms:modified xsi:type="dcterms:W3CDTF">2021-05-04T23:19:18Z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  <property fmtid="{D5CDD505-2E9C-101B-9397-08002B2CF9AE}" pid="3" name="ComplianceAssetId">
    <vt:lpwstr/>
  </property>
  <property fmtid="{D5CDD505-2E9C-101B-9397-08002B2CF9AE}" pid="4" name="_ExtendedDescription">
    <vt:lpwstr/>
  </property>
</Properties>
</file>