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4"/>
  </p:notesMasterIdLst>
  <p:handoutMasterIdLst>
    <p:handoutMasterId r:id="rId15"/>
  </p:handoutMasterIdLst>
  <p:sldIdLst>
    <p:sldId id="256" r:id="rId9"/>
    <p:sldId id="257" r:id="rId10"/>
    <p:sldId id="258" r:id="rId11"/>
    <p:sldId id="259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8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2" name="Lonsdale, Alexander@Energy" initials="LA" lastIdx="1" clrIdx="1">
    <p:extLst>
      <p:ext uri="{19B8F6BF-5375-455C-9EA6-DF929625EA0E}">
        <p15:presenceInfo xmlns:p15="http://schemas.microsoft.com/office/powerpoint/2012/main" userId="S::Alexander.Lonsdale@energy.ca.gov::4168c4f1-0b88-4a09-a33e-8a17e0264a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AEB46-622D-15C4-F3D7-2F60E4C02F80}" v="1" dt="2021-07-14T21:16:33.281"/>
    <p1510:client id="{743795AD-5689-C5AB-7608-2F7968A6C285}" v="5" dt="2021-07-08T23:11:56.659"/>
    <p1510:client id="{C9074260-ECAF-4834-B794-9013848524E6}" v="4" dt="2021-07-08T23:08:47.210"/>
    <p1510:client id="{E6A646A9-E27D-4EF9-9984-AB875A5631ED}" v="96" dt="2021-07-08T18:37:51.199"/>
    <p1510:client id="{E743A22F-8B18-F14D-5D43-35FA32374F34}" v="2" dt="2021-07-13T22:14:47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73054"/>
  </p:normalViewPr>
  <p:slideViewPr>
    <p:cSldViewPr snapToGrid="0" snapToObjects="1">
      <p:cViewPr varScale="1">
        <p:scale>
          <a:sx n="56" d="100"/>
          <a:sy n="56" d="100"/>
        </p:scale>
        <p:origin x="4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sdale, Alexander@Energy" userId="S::alexander.lonsdale@energy.ca.gov::4168c4f1-0b88-4a09-a33e-8a17e0264adb" providerId="AD" clId="Web-{529AEB46-622D-15C4-F3D7-2F60E4C02F80}"/>
    <pc:docChg chg="">
      <pc:chgData name="Lonsdale, Alexander@Energy" userId="S::alexander.lonsdale@energy.ca.gov::4168c4f1-0b88-4a09-a33e-8a17e0264adb" providerId="AD" clId="Web-{529AEB46-622D-15C4-F3D7-2F60E4C02F80}" dt="2021-07-14T21:16:33.281" v="0"/>
      <pc:docMkLst>
        <pc:docMk/>
      </pc:docMkLst>
      <pc:sldChg chg="delCm">
        <pc:chgData name="Lonsdale, Alexander@Energy" userId="S::alexander.lonsdale@energy.ca.gov::4168c4f1-0b88-4a09-a33e-8a17e0264adb" providerId="AD" clId="Web-{529AEB46-622D-15C4-F3D7-2F60E4C02F80}" dt="2021-07-14T21:16:33.281" v="0"/>
        <pc:sldMkLst>
          <pc:docMk/>
          <pc:sldMk cId="3787456202" sldId="263"/>
        </pc:sldMkLst>
      </pc:sldChg>
    </pc:docChg>
  </pc:docChgLst>
  <pc:docChgLst>
    <pc:chgData name="Javanbakht, Heidi@Energy" userId="ad09330e-7c38-4997-818f-7e170c514e27" providerId="ADAL" clId="{C9074260-ECAF-4834-B794-9013848524E6}"/>
    <pc:docChg chg="custSel modSld">
      <pc:chgData name="Javanbakht, Heidi@Energy" userId="ad09330e-7c38-4997-818f-7e170c514e27" providerId="ADAL" clId="{C9074260-ECAF-4834-B794-9013848524E6}" dt="2021-07-08T23:08:47.209" v="41"/>
      <pc:docMkLst>
        <pc:docMk/>
      </pc:docMkLst>
      <pc:sldChg chg="modSp">
        <pc:chgData name="Javanbakht, Heidi@Energy" userId="ad09330e-7c38-4997-818f-7e170c514e27" providerId="ADAL" clId="{C9074260-ECAF-4834-B794-9013848524E6}" dt="2021-07-08T22:54:11.782" v="0" actId="6549"/>
        <pc:sldMkLst>
          <pc:docMk/>
          <pc:sldMk cId="3557431158" sldId="257"/>
        </pc:sldMkLst>
        <pc:spChg chg="mod">
          <ac:chgData name="Javanbakht, Heidi@Energy" userId="ad09330e-7c38-4997-818f-7e170c514e27" providerId="ADAL" clId="{C9074260-ECAF-4834-B794-9013848524E6}" dt="2021-07-08T22:54:11.782" v="0" actId="6549"/>
          <ac:spMkLst>
            <pc:docMk/>
            <pc:sldMk cId="3557431158" sldId="257"/>
            <ac:spMk id="4" creationId="{14DEFC24-470F-4539-B7F8-81F23DB96943}"/>
          </ac:spMkLst>
        </pc:spChg>
      </pc:sldChg>
      <pc:sldChg chg="modSp">
        <pc:chgData name="Javanbakht, Heidi@Energy" userId="ad09330e-7c38-4997-818f-7e170c514e27" providerId="ADAL" clId="{C9074260-ECAF-4834-B794-9013848524E6}" dt="2021-07-08T22:58:36.036" v="33" actId="20577"/>
        <pc:sldMkLst>
          <pc:docMk/>
          <pc:sldMk cId="156887070" sldId="259"/>
        </pc:sldMkLst>
        <pc:spChg chg="mod">
          <ac:chgData name="Javanbakht, Heidi@Energy" userId="ad09330e-7c38-4997-818f-7e170c514e27" providerId="ADAL" clId="{C9074260-ECAF-4834-B794-9013848524E6}" dt="2021-07-08T22:58:36.036" v="33" actId="20577"/>
          <ac:spMkLst>
            <pc:docMk/>
            <pc:sldMk cId="156887070" sldId="259"/>
            <ac:spMk id="4" creationId="{14DEFC24-470F-4539-B7F8-81F23DB96943}"/>
          </ac:spMkLst>
        </pc:spChg>
      </pc:sldChg>
      <pc:sldChg chg="addCm modCm">
        <pc:chgData name="Javanbakht, Heidi@Energy" userId="ad09330e-7c38-4997-818f-7e170c514e27" providerId="ADAL" clId="{C9074260-ECAF-4834-B794-9013848524E6}" dt="2021-07-08T22:59:11.779" v="35"/>
        <pc:sldMkLst>
          <pc:docMk/>
          <pc:sldMk cId="2902649208" sldId="260"/>
        </pc:sldMkLst>
      </pc:sldChg>
      <pc:sldChg chg="addCm">
        <pc:chgData name="Javanbakht, Heidi@Energy" userId="ad09330e-7c38-4997-818f-7e170c514e27" providerId="ADAL" clId="{C9074260-ECAF-4834-B794-9013848524E6}" dt="2021-07-08T23:01:30.351" v="38" actId="1589"/>
        <pc:sldMkLst>
          <pc:docMk/>
          <pc:sldMk cId="1043412955" sldId="261"/>
        </pc:sldMkLst>
      </pc:sldChg>
      <pc:sldChg chg="addCm modCm">
        <pc:chgData name="Javanbakht, Heidi@Energy" userId="ad09330e-7c38-4997-818f-7e170c514e27" providerId="ADAL" clId="{C9074260-ECAF-4834-B794-9013848524E6}" dt="2021-07-08T23:01:10.474" v="37"/>
        <pc:sldMkLst>
          <pc:docMk/>
          <pc:sldMk cId="437498053" sldId="262"/>
        </pc:sldMkLst>
      </pc:sldChg>
      <pc:sldChg chg="addCm modCm">
        <pc:chgData name="Javanbakht, Heidi@Energy" userId="ad09330e-7c38-4997-818f-7e170c514e27" providerId="ADAL" clId="{C9074260-ECAF-4834-B794-9013848524E6}" dt="2021-07-08T23:08:47.209" v="41"/>
        <pc:sldMkLst>
          <pc:docMk/>
          <pc:sldMk cId="3787456202" sldId="263"/>
        </pc:sldMkLst>
      </pc:sldChg>
    </pc:docChg>
  </pc:docChgLst>
  <pc:docChgLst>
    <pc:chgData name="Lonsdale, Alexander@Energy" userId="4168c4f1-0b88-4a09-a33e-8a17e0264adb" providerId="ADAL" clId="{E6A646A9-E27D-4EF9-9984-AB875A5631ED}"/>
    <pc:docChg chg="undo custSel addSld delSld modSld">
      <pc:chgData name="Lonsdale, Alexander@Energy" userId="4168c4f1-0b88-4a09-a33e-8a17e0264adb" providerId="ADAL" clId="{E6A646A9-E27D-4EF9-9984-AB875A5631ED}" dt="2021-07-08T18:39:36.463" v="765" actId="2"/>
      <pc:docMkLst>
        <pc:docMk/>
      </pc:docMkLst>
      <pc:sldChg chg="modSp mod">
        <pc:chgData name="Lonsdale, Alexander@Energy" userId="4168c4f1-0b88-4a09-a33e-8a17e0264adb" providerId="ADAL" clId="{E6A646A9-E27D-4EF9-9984-AB875A5631ED}" dt="2021-07-08T15:48:55.621" v="27" actId="20577"/>
        <pc:sldMkLst>
          <pc:docMk/>
          <pc:sldMk cId="1975939034" sldId="256"/>
        </pc:sldMkLst>
        <pc:spChg chg="mod">
          <ac:chgData name="Lonsdale, Alexander@Energy" userId="4168c4f1-0b88-4a09-a33e-8a17e0264adb" providerId="ADAL" clId="{E6A646A9-E27D-4EF9-9984-AB875A5631ED}" dt="2021-07-08T15:48:45.090" v="21" actId="20577"/>
          <ac:spMkLst>
            <pc:docMk/>
            <pc:sldMk cId="1975939034" sldId="256"/>
            <ac:spMk id="4" creationId="{00000000-0000-0000-0000-000000000000}"/>
          </ac:spMkLst>
        </pc:spChg>
        <pc:spChg chg="mod">
          <ac:chgData name="Lonsdale, Alexander@Energy" userId="4168c4f1-0b88-4a09-a33e-8a17e0264adb" providerId="ADAL" clId="{E6A646A9-E27D-4EF9-9984-AB875A5631ED}" dt="2021-07-08T15:48:55.621" v="27" actId="20577"/>
          <ac:spMkLst>
            <pc:docMk/>
            <pc:sldMk cId="1975939034" sldId="256"/>
            <ac:spMk id="5" creationId="{00000000-0000-0000-0000-000000000000}"/>
          </ac:spMkLst>
        </pc:spChg>
      </pc:sldChg>
      <pc:sldChg chg="modSp mod">
        <pc:chgData name="Lonsdale, Alexander@Energy" userId="4168c4f1-0b88-4a09-a33e-8a17e0264adb" providerId="ADAL" clId="{E6A646A9-E27D-4EF9-9984-AB875A5631ED}" dt="2021-07-08T17:03:12.439" v="560" actId="1076"/>
        <pc:sldMkLst>
          <pc:docMk/>
          <pc:sldMk cId="3557431158" sldId="257"/>
        </pc:sldMkLst>
        <pc:spChg chg="mod">
          <ac:chgData name="Lonsdale, Alexander@Energy" userId="4168c4f1-0b88-4a09-a33e-8a17e0264adb" providerId="ADAL" clId="{E6A646A9-E27D-4EF9-9984-AB875A5631ED}" dt="2021-07-08T17:03:12.439" v="560" actId="1076"/>
          <ac:spMkLst>
            <pc:docMk/>
            <pc:sldMk cId="3557431158" sldId="257"/>
            <ac:spMk id="4" creationId="{14DEFC24-470F-4539-B7F8-81F23DB96943}"/>
          </ac:spMkLst>
        </pc:spChg>
      </pc:sldChg>
      <pc:sldChg chg="addSp delSp modSp mod">
        <pc:chgData name="Lonsdale, Alexander@Energy" userId="4168c4f1-0b88-4a09-a33e-8a17e0264adb" providerId="ADAL" clId="{E6A646A9-E27D-4EF9-9984-AB875A5631ED}" dt="2021-07-08T18:39:36.463" v="765" actId="2"/>
        <pc:sldMkLst>
          <pc:docMk/>
          <pc:sldMk cId="1834861548" sldId="258"/>
        </pc:sldMkLst>
        <pc:spChg chg="add del mod">
          <ac:chgData name="Lonsdale, Alexander@Energy" userId="4168c4f1-0b88-4a09-a33e-8a17e0264adb" providerId="ADAL" clId="{E6A646A9-E27D-4EF9-9984-AB875A5631ED}" dt="2021-07-08T15:54:12.415" v="73" actId="478"/>
          <ac:spMkLst>
            <pc:docMk/>
            <pc:sldMk cId="1834861548" sldId="258"/>
            <ac:spMk id="5" creationId="{006CA7B4-FAC0-49C3-B773-95C41CEA500B}"/>
          </ac:spMkLst>
        </pc:spChg>
        <pc:graphicFrameChg chg="add mod modGraphic">
          <ac:chgData name="Lonsdale, Alexander@Energy" userId="4168c4f1-0b88-4a09-a33e-8a17e0264adb" providerId="ADAL" clId="{E6A646A9-E27D-4EF9-9984-AB875A5631ED}" dt="2021-07-08T18:39:36.463" v="765" actId="2"/>
          <ac:graphicFrameMkLst>
            <pc:docMk/>
            <pc:sldMk cId="1834861548" sldId="258"/>
            <ac:graphicFrameMk id="2" creationId="{4343D1E3-33FC-4157-A831-ED8590EFC8CD}"/>
          </ac:graphicFrameMkLst>
        </pc:graphicFrameChg>
        <pc:graphicFrameChg chg="del mod modGraphic">
          <ac:chgData name="Lonsdale, Alexander@Energy" userId="4168c4f1-0b88-4a09-a33e-8a17e0264adb" providerId="ADAL" clId="{E6A646A9-E27D-4EF9-9984-AB875A5631ED}" dt="2021-07-08T15:54:09.891" v="72" actId="478"/>
          <ac:graphicFrameMkLst>
            <pc:docMk/>
            <pc:sldMk cId="1834861548" sldId="258"/>
            <ac:graphicFrameMk id="6" creationId="{031840CF-2F03-4C19-8D36-5BD759481E1F}"/>
          </ac:graphicFrameMkLst>
        </pc:graphicFrameChg>
      </pc:sldChg>
      <pc:sldChg chg="modSp mod">
        <pc:chgData name="Lonsdale, Alexander@Energy" userId="4168c4f1-0b88-4a09-a33e-8a17e0264adb" providerId="ADAL" clId="{E6A646A9-E27D-4EF9-9984-AB875A5631ED}" dt="2021-07-08T17:03:25.459" v="561" actId="1076"/>
        <pc:sldMkLst>
          <pc:docMk/>
          <pc:sldMk cId="156887070" sldId="259"/>
        </pc:sldMkLst>
        <pc:spChg chg="mod">
          <ac:chgData name="Lonsdale, Alexander@Energy" userId="4168c4f1-0b88-4a09-a33e-8a17e0264adb" providerId="ADAL" clId="{E6A646A9-E27D-4EF9-9984-AB875A5631ED}" dt="2021-07-08T16:10:46.179" v="213" actId="1076"/>
          <ac:spMkLst>
            <pc:docMk/>
            <pc:sldMk cId="156887070" sldId="259"/>
            <ac:spMk id="3" creationId="{B8A7D016-AF3D-483A-8A9E-6C7F35074F44}"/>
          </ac:spMkLst>
        </pc:spChg>
        <pc:spChg chg="mod">
          <ac:chgData name="Lonsdale, Alexander@Energy" userId="4168c4f1-0b88-4a09-a33e-8a17e0264adb" providerId="ADAL" clId="{E6A646A9-E27D-4EF9-9984-AB875A5631ED}" dt="2021-07-08T17:03:25.459" v="561" actId="1076"/>
          <ac:spMkLst>
            <pc:docMk/>
            <pc:sldMk cId="156887070" sldId="259"/>
            <ac:spMk id="4" creationId="{14DEFC24-470F-4539-B7F8-81F23DB96943}"/>
          </ac:spMkLst>
        </pc:spChg>
      </pc:sldChg>
      <pc:sldChg chg="modSp mod">
        <pc:chgData name="Lonsdale, Alexander@Energy" userId="4168c4f1-0b88-4a09-a33e-8a17e0264adb" providerId="ADAL" clId="{E6A646A9-E27D-4EF9-9984-AB875A5631ED}" dt="2021-07-08T16:15:31.673" v="320" actId="20577"/>
        <pc:sldMkLst>
          <pc:docMk/>
          <pc:sldMk cId="2902649208" sldId="260"/>
        </pc:sldMkLst>
        <pc:spChg chg="mod">
          <ac:chgData name="Lonsdale, Alexander@Energy" userId="4168c4f1-0b88-4a09-a33e-8a17e0264adb" providerId="ADAL" clId="{E6A646A9-E27D-4EF9-9984-AB875A5631ED}" dt="2021-07-08T16:15:31.673" v="320" actId="20577"/>
          <ac:spMkLst>
            <pc:docMk/>
            <pc:sldMk cId="2902649208" sldId="260"/>
            <ac:spMk id="4" creationId="{14DEFC24-470F-4539-B7F8-81F23DB96943}"/>
          </ac:spMkLst>
        </pc:spChg>
      </pc:sldChg>
      <pc:sldChg chg="addSp delSp modSp mod addCm modCm">
        <pc:chgData name="Lonsdale, Alexander@Energy" userId="4168c4f1-0b88-4a09-a33e-8a17e0264adb" providerId="ADAL" clId="{E6A646A9-E27D-4EF9-9984-AB875A5631ED}" dt="2021-07-08T18:37:51.199" v="761"/>
        <pc:sldMkLst>
          <pc:docMk/>
          <pc:sldMk cId="1043412955" sldId="261"/>
        </pc:sldMkLst>
        <pc:spChg chg="mod">
          <ac:chgData name="Lonsdale, Alexander@Energy" userId="4168c4f1-0b88-4a09-a33e-8a17e0264adb" providerId="ADAL" clId="{E6A646A9-E27D-4EF9-9984-AB875A5631ED}" dt="2021-07-08T18:34:42.875" v="759" actId="1076"/>
          <ac:spMkLst>
            <pc:docMk/>
            <pc:sldMk cId="1043412955" sldId="261"/>
            <ac:spMk id="4" creationId="{14DEFC24-470F-4539-B7F8-81F23DB96943}"/>
          </ac:spMkLst>
        </pc:spChg>
        <pc:picChg chg="add del">
          <ac:chgData name="Lonsdale, Alexander@Energy" userId="4168c4f1-0b88-4a09-a33e-8a17e0264adb" providerId="ADAL" clId="{E6A646A9-E27D-4EF9-9984-AB875A5631ED}" dt="2021-07-08T18:33:18.891" v="754"/>
          <ac:picMkLst>
            <pc:docMk/>
            <pc:sldMk cId="1043412955" sldId="261"/>
            <ac:picMk id="2" creationId="{21CAD05D-33AA-4B29-A68E-940D7060D766}"/>
          </ac:picMkLst>
        </pc:picChg>
      </pc:sldChg>
      <pc:sldChg chg="modSp mod">
        <pc:chgData name="Lonsdale, Alexander@Energy" userId="4168c4f1-0b88-4a09-a33e-8a17e0264adb" providerId="ADAL" clId="{E6A646A9-E27D-4EF9-9984-AB875A5631ED}" dt="2021-07-08T17:03:40.166" v="562" actId="1076"/>
        <pc:sldMkLst>
          <pc:docMk/>
          <pc:sldMk cId="437498053" sldId="262"/>
        </pc:sldMkLst>
        <pc:spChg chg="mod">
          <ac:chgData name="Lonsdale, Alexander@Energy" userId="4168c4f1-0b88-4a09-a33e-8a17e0264adb" providerId="ADAL" clId="{E6A646A9-E27D-4EF9-9984-AB875A5631ED}" dt="2021-07-08T17:03:40.166" v="562" actId="1076"/>
          <ac:spMkLst>
            <pc:docMk/>
            <pc:sldMk cId="437498053" sldId="262"/>
            <ac:spMk id="4" creationId="{14DEFC24-470F-4539-B7F8-81F23DB96943}"/>
          </ac:spMkLst>
        </pc:spChg>
      </pc:sldChg>
      <pc:sldChg chg="addSp delSp modSp mod">
        <pc:chgData name="Lonsdale, Alexander@Energy" userId="4168c4f1-0b88-4a09-a33e-8a17e0264adb" providerId="ADAL" clId="{E6A646A9-E27D-4EF9-9984-AB875A5631ED}" dt="2021-07-08T18:32:20.796" v="751" actId="1076"/>
        <pc:sldMkLst>
          <pc:docMk/>
          <pc:sldMk cId="3787456202" sldId="263"/>
        </pc:sldMkLst>
        <pc:spChg chg="mod">
          <ac:chgData name="Lonsdale, Alexander@Energy" userId="4168c4f1-0b88-4a09-a33e-8a17e0264adb" providerId="ADAL" clId="{E6A646A9-E27D-4EF9-9984-AB875A5631ED}" dt="2021-07-08T18:32:10.001" v="750" actId="20577"/>
          <ac:spMkLst>
            <pc:docMk/>
            <pc:sldMk cId="3787456202" sldId="263"/>
            <ac:spMk id="4" creationId="{14DEFC24-470F-4539-B7F8-81F23DB96943}"/>
          </ac:spMkLst>
        </pc:spChg>
        <pc:graphicFrameChg chg="add del mod">
          <ac:chgData name="Lonsdale, Alexander@Energy" userId="4168c4f1-0b88-4a09-a33e-8a17e0264adb" providerId="ADAL" clId="{E6A646A9-E27D-4EF9-9984-AB875A5631ED}" dt="2021-07-08T16:23:31.522" v="380" actId="478"/>
          <ac:graphicFrameMkLst>
            <pc:docMk/>
            <pc:sldMk cId="3787456202" sldId="263"/>
            <ac:graphicFrameMk id="2" creationId="{302736A3-A17F-4B81-AC3D-510A7F1603C7}"/>
          </ac:graphicFrameMkLst>
        </pc:graphicFrameChg>
        <pc:graphicFrameChg chg="add del mod">
          <ac:chgData name="Lonsdale, Alexander@Energy" userId="4168c4f1-0b88-4a09-a33e-8a17e0264adb" providerId="ADAL" clId="{E6A646A9-E27D-4EF9-9984-AB875A5631ED}" dt="2021-07-08T16:24:52.419" v="390" actId="21"/>
          <ac:graphicFrameMkLst>
            <pc:docMk/>
            <pc:sldMk cId="3787456202" sldId="263"/>
            <ac:graphicFrameMk id="5" creationId="{D9F3ABC9-9AD4-4470-ADF3-068FEDADBA81}"/>
          </ac:graphicFrameMkLst>
        </pc:graphicFrameChg>
        <pc:graphicFrameChg chg="add mod modGraphic">
          <ac:chgData name="Lonsdale, Alexander@Energy" userId="4168c4f1-0b88-4a09-a33e-8a17e0264adb" providerId="ADAL" clId="{E6A646A9-E27D-4EF9-9984-AB875A5631ED}" dt="2021-07-08T18:32:20.796" v="751" actId="1076"/>
          <ac:graphicFrameMkLst>
            <pc:docMk/>
            <pc:sldMk cId="3787456202" sldId="263"/>
            <ac:graphicFrameMk id="6" creationId="{05B452DB-E6ED-4BFC-BC31-0703C3E92FC9}"/>
          </ac:graphicFrameMkLst>
        </pc:graphicFrameChg>
      </pc:sldChg>
      <pc:sldChg chg="addSp delSp modSp new del mod">
        <pc:chgData name="Lonsdale, Alexander@Energy" userId="4168c4f1-0b88-4a09-a33e-8a17e0264adb" providerId="ADAL" clId="{E6A646A9-E27D-4EF9-9984-AB875A5631ED}" dt="2021-07-08T16:44:25.785" v="482" actId="2696"/>
        <pc:sldMkLst>
          <pc:docMk/>
          <pc:sldMk cId="4171707154" sldId="264"/>
        </pc:sldMkLst>
        <pc:graphicFrameChg chg="add del mod modGraphic">
          <ac:chgData name="Lonsdale, Alexander@Energy" userId="4168c4f1-0b88-4a09-a33e-8a17e0264adb" providerId="ADAL" clId="{E6A646A9-E27D-4EF9-9984-AB875A5631ED}" dt="2021-07-08T16:28:13.166" v="417" actId="21"/>
          <ac:graphicFrameMkLst>
            <pc:docMk/>
            <pc:sldMk cId="4171707154" sldId="264"/>
            <ac:graphicFrameMk id="4" creationId="{4CF0E232-DC69-4AA6-91D0-7D7E9EE418A8}"/>
          </ac:graphicFrameMkLst>
        </pc:graphicFrameChg>
      </pc:sldChg>
    </pc:docChg>
  </pc:docChgLst>
  <pc:docChgLst>
    <pc:chgData name="Lonsdale, Alexander@Energy" userId="S::alexander.lonsdale@energy.ca.gov::4168c4f1-0b88-4a09-a33e-8a17e0264adb" providerId="AD" clId="Web-{743795AD-5689-C5AB-7608-2F7968A6C285}"/>
    <pc:docChg chg="addSld delSld">
      <pc:chgData name="Lonsdale, Alexander@Energy" userId="S::alexander.lonsdale@energy.ca.gov::4168c4f1-0b88-4a09-a33e-8a17e0264adb" providerId="AD" clId="Web-{743795AD-5689-C5AB-7608-2F7968A6C285}" dt="2021-07-08T23:11:56.659" v="4"/>
      <pc:docMkLst>
        <pc:docMk/>
      </pc:docMkLst>
      <pc:sldChg chg="del">
        <pc:chgData name="Lonsdale, Alexander@Energy" userId="S::alexander.lonsdale@energy.ca.gov::4168c4f1-0b88-4a09-a33e-8a17e0264adb" providerId="AD" clId="Web-{743795AD-5689-C5AB-7608-2F7968A6C285}" dt="2021-07-08T23:11:38.720" v="0"/>
        <pc:sldMkLst>
          <pc:docMk/>
          <pc:sldMk cId="2902649208" sldId="260"/>
        </pc:sldMkLst>
      </pc:sldChg>
      <pc:sldChg chg="del">
        <pc:chgData name="Lonsdale, Alexander@Energy" userId="S::alexander.lonsdale@energy.ca.gov::4168c4f1-0b88-4a09-a33e-8a17e0264adb" providerId="AD" clId="Web-{743795AD-5689-C5AB-7608-2F7968A6C285}" dt="2021-07-08T23:11:56.659" v="4"/>
        <pc:sldMkLst>
          <pc:docMk/>
          <pc:sldMk cId="1043412955" sldId="261"/>
        </pc:sldMkLst>
      </pc:sldChg>
      <pc:sldChg chg="del">
        <pc:chgData name="Lonsdale, Alexander@Energy" userId="S::alexander.lonsdale@energy.ca.gov::4168c4f1-0b88-4a09-a33e-8a17e0264adb" providerId="AD" clId="Web-{743795AD-5689-C5AB-7608-2F7968A6C285}" dt="2021-07-08T23:11:41.174" v="1"/>
        <pc:sldMkLst>
          <pc:docMk/>
          <pc:sldMk cId="437498053" sldId="262"/>
        </pc:sldMkLst>
      </pc:sldChg>
      <pc:sldChg chg="add del">
        <pc:chgData name="Lonsdale, Alexander@Energy" userId="S::alexander.lonsdale@energy.ca.gov::4168c4f1-0b88-4a09-a33e-8a17e0264adb" providerId="AD" clId="Web-{743795AD-5689-C5AB-7608-2F7968A6C285}" dt="2021-07-08T23:11:45.955" v="3"/>
        <pc:sldMkLst>
          <pc:docMk/>
          <pc:sldMk cId="3787456202" sldId="263"/>
        </pc:sldMkLst>
      </pc:sldChg>
    </pc:docChg>
  </pc:docChgLst>
  <pc:docChgLst>
    <pc:chgData name="Lonsdale, Alexander@Energy" userId="S::alexander.lonsdale@energy.ca.gov::4168c4f1-0b88-4a09-a33e-8a17e0264adb" providerId="AD" clId="Web-{E743A22F-8B18-F14D-5D43-35FA32374F34}"/>
    <pc:docChg chg="">
      <pc:chgData name="Lonsdale, Alexander@Energy" userId="S::alexander.lonsdale@energy.ca.gov::4168c4f1-0b88-4a09-a33e-8a17e0264adb" providerId="AD" clId="Web-{E743A22F-8B18-F14D-5D43-35FA32374F34}" dt="2021-07-13T22:14:47.693" v="1"/>
      <pc:docMkLst>
        <pc:docMk/>
      </pc:docMkLst>
      <pc:sldChg chg="addCm delCm">
        <pc:chgData name="Lonsdale, Alexander@Energy" userId="S::alexander.lonsdale@energy.ca.gov::4168c4f1-0b88-4a09-a33e-8a17e0264adb" providerId="AD" clId="Web-{E743A22F-8B18-F14D-5D43-35FA32374F34}" dt="2021-07-13T22:14:47.693" v="1"/>
        <pc:sldMkLst>
          <pc:docMk/>
          <pc:sldMk cId="3787456202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4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7/14/2021</a:t>
            </a:fld>
            <a:endParaRPr lang="en-US" dirty="0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7/14/2021</a:t>
            </a:fld>
            <a:endParaRPr lang="en-US" dirty="0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  <p:sldLayoutId id="214748368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023354"/>
            <a:ext cx="10800522" cy="2314764"/>
          </a:xfrm>
        </p:spPr>
        <p:txBody>
          <a:bodyPr>
            <a:normAutofit fontScale="90000"/>
          </a:bodyPr>
          <a:lstStyle/>
          <a:p>
            <a:r>
              <a:rPr lang="en-US" dirty="0"/>
              <a:t>Demand Analysis Working Group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2021 Transportation Energy Demand Forecast: Inputs and Assumptions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47261" y="4757047"/>
            <a:ext cx="10515600" cy="111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July 15, 2021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A7D016-AF3D-483A-8A9E-6C7F3507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DAWG Meetings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EFC24-470F-4539-B7F8-81F23DB96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401717"/>
            <a:ext cx="9268178" cy="2766220"/>
          </a:xfrm>
        </p:spPr>
        <p:txBody>
          <a:bodyPr>
            <a:normAutofit/>
          </a:bodyPr>
          <a:lstStyle/>
          <a:p>
            <a:r>
              <a:rPr lang="en-US" sz="2800" dirty="0"/>
              <a:t>Inform stakeholders of model assumptions and changes</a:t>
            </a:r>
          </a:p>
          <a:p>
            <a:r>
              <a:rPr lang="en-US" sz="2800" dirty="0"/>
              <a:t>Solicit input/feedback from stakeholders</a:t>
            </a:r>
          </a:p>
          <a:p>
            <a:r>
              <a:rPr lang="en-US" sz="2800" dirty="0"/>
              <a:t>Better understand stakeholders’ needs and preferences</a:t>
            </a:r>
          </a:p>
          <a:p>
            <a:r>
              <a:rPr lang="en-US" sz="2800" dirty="0"/>
              <a:t>Connect analysts and contractors with stakeholders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43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A7D016-AF3D-483A-8A9E-6C7F3507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343D1E3-33FC-4157-A831-ED8590EFC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609106"/>
              </p:ext>
            </p:extLst>
          </p:nvPr>
        </p:nvGraphicFramePr>
        <p:xfrm>
          <a:off x="211237" y="1381235"/>
          <a:ext cx="11769525" cy="48933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31754">
                  <a:extLst>
                    <a:ext uri="{9D8B030D-6E8A-4147-A177-3AD203B41FA5}">
                      <a16:colId xmlns:a16="http://schemas.microsoft.com/office/drawing/2014/main" val="28175354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1068625399"/>
                    </a:ext>
                  </a:extLst>
                </a:gridCol>
                <a:gridCol w="4029458">
                  <a:extLst>
                    <a:ext uri="{9D8B030D-6E8A-4147-A177-3AD203B41FA5}">
                      <a16:colId xmlns:a16="http://schemas.microsoft.com/office/drawing/2014/main" val="886232777"/>
                    </a:ext>
                  </a:extLst>
                </a:gridCol>
              </a:tblGrid>
              <a:tr h="363302">
                <a:tc>
                  <a:txBody>
                    <a:bodyPr/>
                    <a:lstStyle/>
                    <a:p>
                      <a:pPr marL="1172210" marR="11728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Topic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02235" marR="1003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Time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531495" marR="5314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Facilitator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12686"/>
                  </a:ext>
                </a:extLst>
              </a:tr>
              <a:tr h="5699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Welcome and Introductions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1:00 to 1:15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Alex Lonsdale,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Energy Commission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2061190"/>
                  </a:ext>
                </a:extLst>
              </a:tr>
              <a:tr h="5106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Preliminary Medium- and Heavy-Duty Attributes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1:15 to 2:00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Jeff Rosenfeld,</a:t>
                      </a:r>
                    </a:p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ICF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0753451"/>
                  </a:ext>
                </a:extLst>
              </a:tr>
              <a:tr h="5106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Hydrogen Fuel Price Discussion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2:00 to 2:45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Misho Penev, </a:t>
                      </a:r>
                    </a:p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NREL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6714973"/>
                  </a:ext>
                </a:extLst>
              </a:tr>
              <a:tr h="340448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Break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2:45 to 3:00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1324544"/>
                  </a:ext>
                </a:extLst>
              </a:tr>
              <a:tr h="595783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Travel Demand Recovery From COVID-19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3:00 to 3:15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Ysbrand van der Werf, </a:t>
                      </a:r>
                    </a:p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Energy Commission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0254439"/>
                  </a:ext>
                </a:extLst>
              </a:tr>
              <a:tr h="595783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Light-Duty ZEV Uptake in Government and Rental Segments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3:15 to 3:45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Jesse Gage, </a:t>
                      </a:r>
                    </a:p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Energy Commission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98643"/>
                  </a:ext>
                </a:extLst>
              </a:tr>
              <a:tr h="851119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California High Speed Rail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3:45 to 4:15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Margaret Cederoth, </a:t>
                      </a:r>
                    </a:p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California High Speed Rail Authority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942122"/>
                  </a:ext>
                </a:extLst>
              </a:tr>
              <a:tr h="340448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Wrap-up Discussion and Comments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4:15 to 5:00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All Participants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44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86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A7D016-AF3D-483A-8A9E-6C7F35074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246592"/>
            <a:ext cx="9953978" cy="1038840"/>
          </a:xfrm>
        </p:spPr>
        <p:txBody>
          <a:bodyPr/>
          <a:lstStyle/>
          <a:p>
            <a:r>
              <a:rPr lang="en-US" dirty="0"/>
              <a:t>IEPR Timeline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EFC24-470F-4539-B7F8-81F23DB96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377156"/>
            <a:ext cx="9953978" cy="4351338"/>
          </a:xfrm>
        </p:spPr>
        <p:txBody>
          <a:bodyPr>
            <a:normAutofit/>
          </a:bodyPr>
          <a:lstStyle/>
          <a:p>
            <a:r>
              <a:rPr lang="en-US" sz="2800" b="1" dirty="0"/>
              <a:t>Today</a:t>
            </a:r>
            <a:r>
              <a:rPr lang="en-US" sz="2800" dirty="0"/>
              <a:t>: DAWG meeting on inputs and assumptions</a:t>
            </a:r>
          </a:p>
          <a:p>
            <a:r>
              <a:rPr lang="en-US" sz="2800" b="1" dirty="0"/>
              <a:t>September</a:t>
            </a:r>
            <a:r>
              <a:rPr lang="en-US" sz="2800" dirty="0"/>
              <a:t>: DAWG meeting on load shapes</a:t>
            </a:r>
          </a:p>
          <a:p>
            <a:r>
              <a:rPr lang="en-US" sz="2800" b="1" dirty="0"/>
              <a:t>September</a:t>
            </a:r>
            <a:r>
              <a:rPr lang="en-US" sz="2800" dirty="0"/>
              <a:t>: Complete statewide forecast results</a:t>
            </a:r>
          </a:p>
          <a:p>
            <a:r>
              <a:rPr lang="en-US" sz="2800" b="1" dirty="0"/>
              <a:t>October</a:t>
            </a:r>
            <a:r>
              <a:rPr lang="en-US" sz="2800" dirty="0"/>
              <a:t>: Complete regional, load shape, and exploratory scenario(s) forecast results</a:t>
            </a:r>
          </a:p>
          <a:p>
            <a:r>
              <a:rPr lang="en-US" sz="2800" b="1" dirty="0"/>
              <a:t>November</a:t>
            </a:r>
            <a:r>
              <a:rPr lang="en-US" sz="2800" dirty="0"/>
              <a:t>: Transportation DAWG meeting on forecast results and exploratory scenario results</a:t>
            </a:r>
          </a:p>
          <a:p>
            <a:r>
              <a:rPr lang="en-US" sz="2800" b="1" dirty="0"/>
              <a:t>December 2</a:t>
            </a:r>
            <a:r>
              <a:rPr lang="en-US" sz="2800" dirty="0"/>
              <a:t>: IEPR Commissioner workshop on forecast results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88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A7D016-AF3D-483A-8A9E-6C7F3507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Exploratory Scenarios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EFC24-470F-4539-B7F8-81F23DB96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959" y="1483458"/>
            <a:ext cx="10039703" cy="5370559"/>
          </a:xfrm>
        </p:spPr>
        <p:txBody>
          <a:bodyPr>
            <a:normAutofit/>
          </a:bodyPr>
          <a:lstStyle/>
          <a:p>
            <a:r>
              <a:rPr lang="en-US" sz="2600" dirty="0"/>
              <a:t>The following exploratory scenarios, based on policy and/or behavior changes, are being considered:</a:t>
            </a:r>
          </a:p>
          <a:p>
            <a:endParaRPr lang="en-US" sz="2600" dirty="0"/>
          </a:p>
          <a:p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r>
              <a:rPr lang="en-US" sz="2600" dirty="0"/>
              <a:t>Additional discussion of exploratory scenarios may be subject of a future DAWG meeting.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5B452DB-E6ED-4BFC-BC31-0703C3E92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89957"/>
              </p:ext>
            </p:extLst>
          </p:nvPr>
        </p:nvGraphicFramePr>
        <p:xfrm>
          <a:off x="1356959" y="2402767"/>
          <a:ext cx="10334980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4980">
                  <a:extLst>
                    <a:ext uri="{9D8B030D-6E8A-4147-A177-3AD203B41FA5}">
                      <a16:colId xmlns:a16="http://schemas.microsoft.com/office/drawing/2014/main" val="1653804099"/>
                    </a:ext>
                  </a:extLst>
                </a:gridCol>
              </a:tblGrid>
              <a:tr h="88670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002060"/>
                          </a:solidFill>
                        </a:rPr>
                        <a:t>Policy based scenario including the proposed 2035 statewide ban on ICE LDV sales</a:t>
                      </a: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060812"/>
                  </a:ext>
                </a:extLst>
              </a:tr>
              <a:tr h="88670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002060"/>
                          </a:solidFill>
                        </a:rPr>
                        <a:t> Policy based scenario incorporating CARB’s Mobile Source Strategy and looking at grid impact</a:t>
                      </a: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81511"/>
                  </a:ext>
                </a:extLst>
              </a:tr>
              <a:tr h="143236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002060"/>
                          </a:solidFill>
                        </a:rPr>
                        <a:t>Behavior change based scenario accounting for increased telework</a:t>
                      </a: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78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45620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8C1E74-1EC9-461A-B775-6212CA28A26C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5067c814-4b34-462c-a21d-c185ff6548d2"/>
    <ds:schemaRef ds:uri="785685f2-c2e1-4352-89aa-3faca8eaba5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145D675-E13E-4D53-B02B-F9E54277F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2224</TotalTime>
  <Words>405</Words>
  <Application>Microsoft Office PowerPoint</Application>
  <PresentationFormat>Widescreen</PresentationFormat>
  <Paragraphs>80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Title/Section</vt:lpstr>
      <vt:lpstr>Content</vt:lpstr>
      <vt:lpstr>Content: blank background</vt:lpstr>
      <vt:lpstr>Blank: Black</vt:lpstr>
      <vt:lpstr>Blank: White</vt:lpstr>
      <vt:lpstr>Demand Analysis Working Group  2021 Transportation Energy Demand Forecast: Inputs and Assumptions</vt:lpstr>
      <vt:lpstr>Purpose of DAWG Meetings</vt:lpstr>
      <vt:lpstr>Meeting Agenda</vt:lpstr>
      <vt:lpstr>IEPR Timeline</vt:lpstr>
      <vt:lpstr>Potential Exploratory Scenarios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132</cp:revision>
  <cp:lastPrinted>2019-12-11T23:19:58Z</cp:lastPrinted>
  <dcterms:created xsi:type="dcterms:W3CDTF">2020-03-06T19:07:21Z</dcterms:created>
  <dcterms:modified xsi:type="dcterms:W3CDTF">2021-07-14T21:16:33Z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