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  <p:sldMasterId id="2147483682" r:id="rId6"/>
    <p:sldMasterId id="2147483678" r:id="rId7"/>
    <p:sldMasterId id="2147483679" r:id="rId8"/>
  </p:sldMasterIdLst>
  <p:notesMasterIdLst>
    <p:notesMasterId r:id="rId20"/>
  </p:notesMasterIdLst>
  <p:handoutMasterIdLst>
    <p:handoutMasterId r:id="rId21"/>
  </p:handoutMasterIdLst>
  <p:sldIdLst>
    <p:sldId id="277" r:id="rId9"/>
    <p:sldId id="270" r:id="rId10"/>
    <p:sldId id="288" r:id="rId11"/>
    <p:sldId id="295" r:id="rId12"/>
    <p:sldId id="293" r:id="rId13"/>
    <p:sldId id="296" r:id="rId14"/>
    <p:sldId id="294" r:id="rId15"/>
    <p:sldId id="301" r:id="rId16"/>
    <p:sldId id="298" r:id="rId17"/>
    <p:sldId id="305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3F3D5-3192-4B79-601F-6347A6F225EB}" v="84" dt="2021-07-13T20:47:24.967"/>
    <p1510:client id="{9873DE41-71F9-D04D-8743-372B1C2F22A4}" v="287" dt="2021-07-14T04:20:49.975"/>
    <p1510:client id="{EE734281-02B2-9B41-AC4F-AC2815633E3D}" v="2845" dt="2021-07-13T20:08:08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 autoAdjust="0"/>
    <p:restoredTop sz="77687"/>
  </p:normalViewPr>
  <p:slideViewPr>
    <p:cSldViewPr snapToGrid="0" snapToObjects="1">
      <p:cViewPr varScale="1">
        <p:scale>
          <a:sx n="98" d="100"/>
          <a:sy n="98" d="100"/>
        </p:scale>
        <p:origin x="148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181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ge, Jesse@Energy" userId="S::jesse.gage@energy.ca.gov::edc92d28-8701-447b-8b95-d48bb8866eea" providerId="AD" clId="Web-{96A3F3D5-3192-4B79-601F-6347A6F225EB}"/>
    <pc:docChg chg="modSld">
      <pc:chgData name="Gage, Jesse@Energy" userId="S::jesse.gage@energy.ca.gov::edc92d28-8701-447b-8b95-d48bb8866eea" providerId="AD" clId="Web-{96A3F3D5-3192-4B79-601F-6347A6F225EB}" dt="2021-07-13T20:47:24.967" v="41" actId="20577"/>
      <pc:docMkLst>
        <pc:docMk/>
      </pc:docMkLst>
      <pc:sldChg chg="modSp">
        <pc:chgData name="Gage, Jesse@Energy" userId="S::jesse.gage@energy.ca.gov::edc92d28-8701-447b-8b95-d48bb8866eea" providerId="AD" clId="Web-{96A3F3D5-3192-4B79-601F-6347A6F225EB}" dt="2021-07-13T20:47:24.967" v="41" actId="20577"/>
        <pc:sldMkLst>
          <pc:docMk/>
          <pc:sldMk cId="449288765" sldId="302"/>
        </pc:sldMkLst>
        <pc:spChg chg="mod">
          <ac:chgData name="Gage, Jesse@Energy" userId="S::jesse.gage@energy.ca.gov::edc92d28-8701-447b-8b95-d48bb8866eea" providerId="AD" clId="Web-{96A3F3D5-3192-4B79-601F-6347A6F225EB}" dt="2021-07-13T20:47:24.967" v="41" actId="20577"/>
          <ac:spMkLst>
            <pc:docMk/>
            <pc:sldMk cId="449288765" sldId="302"/>
            <ac:spMk id="3" creationId="{00000000-0000-0000-0000-000000000000}"/>
          </ac:spMkLst>
        </pc:spChg>
      </pc:sldChg>
    </pc:docChg>
  </pc:docChgLst>
  <pc:docChgLst>
    <pc:chgData name="Gage, Jesse@Energy" userId="edc92d28-8701-447b-8b95-d48bb8866eea" providerId="ADAL" clId="{BCBAAE55-F722-C642-923A-AA316086AF77}"/>
    <pc:docChg chg="modSld">
      <pc:chgData name="Gage, Jesse@Energy" userId="edc92d28-8701-447b-8b95-d48bb8866eea" providerId="ADAL" clId="{BCBAAE55-F722-C642-923A-AA316086AF77}" dt="2021-07-14T17:43:33.697" v="119" actId="20577"/>
      <pc:docMkLst>
        <pc:docMk/>
      </pc:docMkLst>
      <pc:sldChg chg="modSp mod modNotesTx">
        <pc:chgData name="Gage, Jesse@Energy" userId="edc92d28-8701-447b-8b95-d48bb8866eea" providerId="ADAL" clId="{BCBAAE55-F722-C642-923A-AA316086AF77}" dt="2021-07-14T17:43:29.585" v="118" actId="20577"/>
        <pc:sldMkLst>
          <pc:docMk/>
          <pc:sldMk cId="449288765" sldId="302"/>
        </pc:sldMkLst>
        <pc:spChg chg="mod">
          <ac:chgData name="Gage, Jesse@Energy" userId="edc92d28-8701-447b-8b95-d48bb8866eea" providerId="ADAL" clId="{BCBAAE55-F722-C642-923A-AA316086AF77}" dt="2021-07-14T17:43:18.546" v="117" actId="20577"/>
          <ac:spMkLst>
            <pc:docMk/>
            <pc:sldMk cId="449288765" sldId="302"/>
            <ac:spMk id="3" creationId="{00000000-0000-0000-0000-000000000000}"/>
          </ac:spMkLst>
        </pc:spChg>
      </pc:sldChg>
      <pc:sldChg chg="modNotesTx">
        <pc:chgData name="Gage, Jesse@Energy" userId="edc92d28-8701-447b-8b95-d48bb8866eea" providerId="ADAL" clId="{BCBAAE55-F722-C642-923A-AA316086AF77}" dt="2021-07-14T17:43:33.697" v="119" actId="20577"/>
        <pc:sldMkLst>
          <pc:docMk/>
          <pc:sldMk cId="2113501218" sldId="305"/>
        </pc:sldMkLst>
      </pc:sldChg>
    </pc:docChg>
  </pc:docChgLst>
  <pc:docChgLst>
    <pc:chgData name="Gage, Jesse@Energy" userId="edc92d28-8701-447b-8b95-d48bb8866eea" providerId="ADAL" clId="{9873DE41-71F9-D04D-8743-372B1C2F22A4}"/>
    <pc:docChg chg="custSel addSld delSld modSld sldOrd">
      <pc:chgData name="Gage, Jesse@Energy" userId="edc92d28-8701-447b-8b95-d48bb8866eea" providerId="ADAL" clId="{9873DE41-71F9-D04D-8743-372B1C2F22A4}" dt="2021-07-14T04:22:26.280" v="1545" actId="2696"/>
      <pc:docMkLst>
        <pc:docMk/>
      </pc:docMkLst>
      <pc:sldChg chg="modSp mod">
        <pc:chgData name="Gage, Jesse@Energy" userId="edc92d28-8701-447b-8b95-d48bb8866eea" providerId="ADAL" clId="{9873DE41-71F9-D04D-8743-372B1C2F22A4}" dt="2021-07-13T22:15:26.381" v="295" actId="6549"/>
        <pc:sldMkLst>
          <pc:docMk/>
          <pc:sldMk cId="1731223555" sldId="277"/>
        </pc:sldMkLst>
        <pc:spChg chg="mod">
          <ac:chgData name="Gage, Jesse@Energy" userId="edc92d28-8701-447b-8b95-d48bb8866eea" providerId="ADAL" clId="{9873DE41-71F9-D04D-8743-372B1C2F22A4}" dt="2021-07-13T22:09:20.612" v="293" actId="20577"/>
          <ac:spMkLst>
            <pc:docMk/>
            <pc:sldMk cId="1731223555" sldId="277"/>
            <ac:spMk id="2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3T22:15:23.534" v="294" actId="6549"/>
          <ac:spMkLst>
            <pc:docMk/>
            <pc:sldMk cId="1731223555" sldId="277"/>
            <ac:spMk id="8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3T22:15:26.381" v="295" actId="6549"/>
          <ac:spMkLst>
            <pc:docMk/>
            <pc:sldMk cId="1731223555" sldId="277"/>
            <ac:spMk id="9" creationId="{00000000-0000-0000-0000-000000000000}"/>
          </ac:spMkLst>
        </pc:spChg>
      </pc:sldChg>
      <pc:sldChg chg="del mod ord modShow">
        <pc:chgData name="Gage, Jesse@Energy" userId="edc92d28-8701-447b-8b95-d48bb8866eea" providerId="ADAL" clId="{9873DE41-71F9-D04D-8743-372B1C2F22A4}" dt="2021-07-14T01:31:31.414" v="1185" actId="2696"/>
        <pc:sldMkLst>
          <pc:docMk/>
          <pc:sldMk cId="1737597994" sldId="285"/>
        </pc:sldMkLst>
      </pc:sldChg>
      <pc:sldChg chg="modSp mod modNotesTx">
        <pc:chgData name="Gage, Jesse@Energy" userId="edc92d28-8701-447b-8b95-d48bb8866eea" providerId="ADAL" clId="{9873DE41-71F9-D04D-8743-372B1C2F22A4}" dt="2021-07-14T04:20:14.492" v="1543" actId="27918"/>
        <pc:sldMkLst>
          <pc:docMk/>
          <pc:sldMk cId="1741502626" sldId="288"/>
        </pc:sldMkLst>
        <pc:graphicFrameChg chg="mod">
          <ac:chgData name="Gage, Jesse@Energy" userId="edc92d28-8701-447b-8b95-d48bb8866eea" providerId="ADAL" clId="{9873DE41-71F9-D04D-8743-372B1C2F22A4}" dt="2021-07-14T01:56:17.809" v="1306"/>
          <ac:graphicFrameMkLst>
            <pc:docMk/>
            <pc:sldMk cId="1741502626" sldId="288"/>
            <ac:graphicFrameMk id="6" creationId="{34F63707-B931-CB45-9E31-22B2959E4FF1}"/>
          </ac:graphicFrameMkLst>
        </pc:graphicFrameChg>
        <pc:graphicFrameChg chg="mod">
          <ac:chgData name="Gage, Jesse@Energy" userId="edc92d28-8701-447b-8b95-d48bb8866eea" providerId="ADAL" clId="{9873DE41-71F9-D04D-8743-372B1C2F22A4}" dt="2021-07-14T01:56:06.535" v="1305"/>
          <ac:graphicFrameMkLst>
            <pc:docMk/>
            <pc:sldMk cId="1741502626" sldId="288"/>
            <ac:graphicFrameMk id="7" creationId="{A6039425-90F6-1640-B779-C0C39B064152}"/>
          </ac:graphicFrameMkLst>
        </pc:graphicFrameChg>
      </pc:sldChg>
      <pc:sldChg chg="modSp mod ord">
        <pc:chgData name="Gage, Jesse@Energy" userId="edc92d28-8701-447b-8b95-d48bb8866eea" providerId="ADAL" clId="{9873DE41-71F9-D04D-8743-372B1C2F22A4}" dt="2021-07-14T04:17:55.251" v="1538" actId="27918"/>
        <pc:sldMkLst>
          <pc:docMk/>
          <pc:sldMk cId="312794352" sldId="295"/>
        </pc:sldMkLst>
        <pc:spChg chg="mod">
          <ac:chgData name="Gage, Jesse@Energy" userId="edc92d28-8701-447b-8b95-d48bb8866eea" providerId="ADAL" clId="{9873DE41-71F9-D04D-8743-372B1C2F22A4}" dt="2021-07-14T01:30:43.870" v="1175" actId="313"/>
          <ac:spMkLst>
            <pc:docMk/>
            <pc:sldMk cId="312794352" sldId="295"/>
            <ac:spMk id="2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4T01:47:51.592" v="1279" actId="1076"/>
          <ac:spMkLst>
            <pc:docMk/>
            <pc:sldMk cId="312794352" sldId="295"/>
            <ac:spMk id="8" creationId="{7D259227-D4AB-F64C-B813-96D11D0A255D}"/>
          </ac:spMkLst>
        </pc:spChg>
        <pc:graphicFrameChg chg="mod">
          <ac:chgData name="Gage, Jesse@Energy" userId="edc92d28-8701-447b-8b95-d48bb8866eea" providerId="ADAL" clId="{9873DE41-71F9-D04D-8743-372B1C2F22A4}" dt="2021-07-14T01:47:31.901" v="1267" actId="20577"/>
          <ac:graphicFrameMkLst>
            <pc:docMk/>
            <pc:sldMk cId="312794352" sldId="295"/>
            <ac:graphicFrameMk id="6" creationId="{80EEA45E-3275-6344-BDB0-77BE02441313}"/>
          </ac:graphicFrameMkLst>
        </pc:graphicFrameChg>
        <pc:graphicFrameChg chg="mod">
          <ac:chgData name="Gage, Jesse@Energy" userId="edc92d28-8701-447b-8b95-d48bb8866eea" providerId="ADAL" clId="{9873DE41-71F9-D04D-8743-372B1C2F22A4}" dt="2021-07-14T01:47:37.528" v="1277" actId="20577"/>
          <ac:graphicFrameMkLst>
            <pc:docMk/>
            <pc:sldMk cId="312794352" sldId="295"/>
            <ac:graphicFrameMk id="10" creationId="{261F307B-285F-8441-A1EA-D9FB2AA5C6AF}"/>
          </ac:graphicFrameMkLst>
        </pc:graphicFrameChg>
      </pc:sldChg>
      <pc:sldChg chg="ord">
        <pc:chgData name="Gage, Jesse@Energy" userId="edc92d28-8701-447b-8b95-d48bb8866eea" providerId="ADAL" clId="{9873DE41-71F9-D04D-8743-372B1C2F22A4}" dt="2021-07-14T04:16:09.016" v="1529" actId="20578"/>
        <pc:sldMkLst>
          <pc:docMk/>
          <pc:sldMk cId="689399966" sldId="296"/>
        </pc:sldMkLst>
      </pc:sldChg>
      <pc:sldChg chg="modSp del mod modNotesTx">
        <pc:chgData name="Gage, Jesse@Energy" userId="edc92d28-8701-447b-8b95-d48bb8866eea" providerId="ADAL" clId="{9873DE41-71F9-D04D-8743-372B1C2F22A4}" dt="2021-07-14T04:22:22.989" v="1544" actId="2696"/>
        <pc:sldMkLst>
          <pc:docMk/>
          <pc:sldMk cId="1424925899" sldId="297"/>
        </pc:sldMkLst>
        <pc:spChg chg="mod">
          <ac:chgData name="Gage, Jesse@Energy" userId="edc92d28-8701-447b-8b95-d48bb8866eea" providerId="ADAL" clId="{9873DE41-71F9-D04D-8743-372B1C2F22A4}" dt="2021-07-13T21:58:36.469" v="230" actId="20577"/>
          <ac:spMkLst>
            <pc:docMk/>
            <pc:sldMk cId="1424925899" sldId="297"/>
            <ac:spMk id="2" creationId="{00000000-0000-0000-0000-000000000000}"/>
          </ac:spMkLst>
        </pc:spChg>
        <pc:spChg chg="mod modVis">
          <ac:chgData name="Gage, Jesse@Energy" userId="edc92d28-8701-447b-8b95-d48bb8866eea" providerId="ADAL" clId="{9873DE41-71F9-D04D-8743-372B1C2F22A4}" dt="2021-07-14T02:07:42.687" v="1489" actId="14429"/>
          <ac:spMkLst>
            <pc:docMk/>
            <pc:sldMk cId="1424925899" sldId="297"/>
            <ac:spMk id="5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3T21:58:06.740" v="185" actId="113"/>
          <ac:spMkLst>
            <pc:docMk/>
            <pc:sldMk cId="1424925899" sldId="297"/>
            <ac:spMk id="12" creationId="{9416E9DB-E626-B540-8652-4E609EC249C1}"/>
          </ac:spMkLst>
        </pc:spChg>
      </pc:sldChg>
      <pc:sldChg chg="addSp modSp mod">
        <pc:chgData name="Gage, Jesse@Energy" userId="edc92d28-8701-447b-8b95-d48bb8866eea" providerId="ADAL" clId="{9873DE41-71F9-D04D-8743-372B1C2F22A4}" dt="2021-07-14T02:06:40.873" v="1487" actId="13244"/>
        <pc:sldMkLst>
          <pc:docMk/>
          <pc:sldMk cId="242034555" sldId="298"/>
        </pc:sldMkLst>
        <pc:spChg chg="ord">
          <ac:chgData name="Gage, Jesse@Energy" userId="edc92d28-8701-447b-8b95-d48bb8866eea" providerId="ADAL" clId="{9873DE41-71F9-D04D-8743-372B1C2F22A4}" dt="2021-07-14T02:06:40.873" v="1487" actId="13244"/>
          <ac:spMkLst>
            <pc:docMk/>
            <pc:sldMk cId="242034555" sldId="298"/>
            <ac:spMk id="7" creationId="{6D40F719-3E4A-464D-A53B-80D25EB89782}"/>
          </ac:spMkLst>
        </pc:spChg>
        <pc:picChg chg="add mod">
          <ac:chgData name="Gage, Jesse@Energy" userId="edc92d28-8701-447b-8b95-d48bb8866eea" providerId="ADAL" clId="{9873DE41-71F9-D04D-8743-372B1C2F22A4}" dt="2021-07-14T01:59:32.493" v="1486" actId="962"/>
          <ac:picMkLst>
            <pc:docMk/>
            <pc:sldMk cId="242034555" sldId="298"/>
            <ac:picMk id="4" creationId="{792D80BA-D0F8-D641-8D5F-FA8CE60C6585}"/>
          </ac:picMkLst>
        </pc:picChg>
        <pc:picChg chg="mod">
          <ac:chgData name="Gage, Jesse@Energy" userId="edc92d28-8701-447b-8b95-d48bb8866eea" providerId="ADAL" clId="{9873DE41-71F9-D04D-8743-372B1C2F22A4}" dt="2021-07-14T01:57:51.070" v="1307" actId="1076"/>
          <ac:picMkLst>
            <pc:docMk/>
            <pc:sldMk cId="242034555" sldId="298"/>
            <ac:picMk id="6" creationId="{6C46ECA7-6B7F-CB44-8A37-96526C9094AA}"/>
          </ac:picMkLst>
        </pc:picChg>
      </pc:sldChg>
      <pc:sldChg chg="del">
        <pc:chgData name="Gage, Jesse@Energy" userId="edc92d28-8701-447b-8b95-d48bb8866eea" providerId="ADAL" clId="{9873DE41-71F9-D04D-8743-372B1C2F22A4}" dt="2021-07-14T01:31:36.519" v="1186" actId="2696"/>
        <pc:sldMkLst>
          <pc:docMk/>
          <pc:sldMk cId="4033406415" sldId="299"/>
        </pc:sldMkLst>
      </pc:sldChg>
      <pc:sldChg chg="modSp del modNotesTx">
        <pc:chgData name="Gage, Jesse@Energy" userId="edc92d28-8701-447b-8b95-d48bb8866eea" providerId="ADAL" clId="{9873DE41-71F9-D04D-8743-372B1C2F22A4}" dt="2021-07-14T04:22:26.280" v="1545" actId="2696"/>
        <pc:sldMkLst>
          <pc:docMk/>
          <pc:sldMk cId="4014691573" sldId="300"/>
        </pc:sldMkLst>
        <pc:spChg chg="mod">
          <ac:chgData name="Gage, Jesse@Energy" userId="edc92d28-8701-447b-8b95-d48bb8866eea" providerId="ADAL" clId="{9873DE41-71F9-D04D-8743-372B1C2F22A4}" dt="2021-07-14T01:31:54.409" v="1187"/>
          <ac:spMkLst>
            <pc:docMk/>
            <pc:sldMk cId="4014691573" sldId="300"/>
            <ac:spMk id="2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4T01:32:05.075" v="1188"/>
          <ac:spMkLst>
            <pc:docMk/>
            <pc:sldMk cId="4014691573" sldId="300"/>
            <ac:spMk id="3" creationId="{00000000-0000-0000-0000-000000000000}"/>
          </ac:spMkLst>
        </pc:spChg>
      </pc:sldChg>
      <pc:sldChg chg="modSp mod">
        <pc:chgData name="Gage, Jesse@Energy" userId="edc92d28-8701-447b-8b95-d48bb8866eea" providerId="ADAL" clId="{9873DE41-71F9-D04D-8743-372B1C2F22A4}" dt="2021-07-13T22:36:59.353" v="449" actId="1076"/>
        <pc:sldMkLst>
          <pc:docMk/>
          <pc:sldMk cId="1620727341" sldId="301"/>
        </pc:sldMkLst>
        <pc:spChg chg="mod">
          <ac:chgData name="Gage, Jesse@Energy" userId="edc92d28-8701-447b-8b95-d48bb8866eea" providerId="ADAL" clId="{9873DE41-71F9-D04D-8743-372B1C2F22A4}" dt="2021-07-13T22:34:45.271" v="443" actId="6549"/>
          <ac:spMkLst>
            <pc:docMk/>
            <pc:sldMk cId="1620727341" sldId="301"/>
            <ac:spMk id="3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3T22:36:59.353" v="449" actId="1076"/>
          <ac:spMkLst>
            <pc:docMk/>
            <pc:sldMk cId="1620727341" sldId="301"/>
            <ac:spMk id="6" creationId="{3A08694C-53AE-9945-93C4-DA24B3F557E6}"/>
          </ac:spMkLst>
        </pc:spChg>
      </pc:sldChg>
      <pc:sldChg chg="modSp mod modNotesTx">
        <pc:chgData name="Gage, Jesse@Energy" userId="edc92d28-8701-447b-8b95-d48bb8866eea" providerId="ADAL" clId="{9873DE41-71F9-D04D-8743-372B1C2F22A4}" dt="2021-07-13T23:11:46.761" v="1144" actId="20577"/>
        <pc:sldMkLst>
          <pc:docMk/>
          <pc:sldMk cId="449288765" sldId="302"/>
        </pc:sldMkLst>
        <pc:spChg chg="mod">
          <ac:chgData name="Gage, Jesse@Energy" userId="edc92d28-8701-447b-8b95-d48bb8866eea" providerId="ADAL" clId="{9873DE41-71F9-D04D-8743-372B1C2F22A4}" dt="2021-07-13T21:56:17.690" v="182" actId="20577"/>
          <ac:spMkLst>
            <pc:docMk/>
            <pc:sldMk cId="449288765" sldId="302"/>
            <ac:spMk id="3" creationId="{00000000-0000-0000-0000-000000000000}"/>
          </ac:spMkLst>
        </pc:spChg>
      </pc:sldChg>
      <pc:sldChg chg="addSp delSp modSp add del mod">
        <pc:chgData name="Gage, Jesse@Energy" userId="edc92d28-8701-447b-8b95-d48bb8866eea" providerId="ADAL" clId="{9873DE41-71F9-D04D-8743-372B1C2F22A4}" dt="2021-07-14T01:31:28.810" v="1184" actId="2696"/>
        <pc:sldMkLst>
          <pc:docMk/>
          <pc:sldMk cId="329672044" sldId="303"/>
        </pc:sldMkLst>
        <pc:spChg chg="mod">
          <ac:chgData name="Gage, Jesse@Energy" userId="edc92d28-8701-447b-8b95-d48bb8866eea" providerId="ADAL" clId="{9873DE41-71F9-D04D-8743-372B1C2F22A4}" dt="2021-07-13T22:41:01.317" v="574" actId="20577"/>
          <ac:spMkLst>
            <pc:docMk/>
            <pc:sldMk cId="329672044" sldId="303"/>
            <ac:spMk id="2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3T22:38:57.259" v="453" actId="6549"/>
          <ac:spMkLst>
            <pc:docMk/>
            <pc:sldMk cId="329672044" sldId="303"/>
            <ac:spMk id="3" creationId="{00000000-0000-0000-0000-000000000000}"/>
          </ac:spMkLst>
        </pc:spChg>
        <pc:spChg chg="add del mod">
          <ac:chgData name="Gage, Jesse@Energy" userId="edc92d28-8701-447b-8b95-d48bb8866eea" providerId="ADAL" clId="{9873DE41-71F9-D04D-8743-372B1C2F22A4}" dt="2021-07-13T22:40:24.536" v="561"/>
          <ac:spMkLst>
            <pc:docMk/>
            <pc:sldMk cId="329672044" sldId="303"/>
            <ac:spMk id="4" creationId="{347C0C0D-BCF9-D347-8811-4F3A71AF6A91}"/>
          </ac:spMkLst>
        </pc:spChg>
        <pc:spChg chg="add">
          <ac:chgData name="Gage, Jesse@Energy" userId="edc92d28-8701-447b-8b95-d48bb8866eea" providerId="ADAL" clId="{9873DE41-71F9-D04D-8743-372B1C2F22A4}" dt="2021-07-13T22:40:22.039" v="559"/>
          <ac:spMkLst>
            <pc:docMk/>
            <pc:sldMk cId="329672044" sldId="303"/>
            <ac:spMk id="6" creationId="{0E8C5E56-1550-6244-9241-1A7C6A9C559B}"/>
          </ac:spMkLst>
        </pc:spChg>
        <pc:picChg chg="add mod">
          <ac:chgData name="Gage, Jesse@Energy" userId="edc92d28-8701-447b-8b95-d48bb8866eea" providerId="ADAL" clId="{9873DE41-71F9-D04D-8743-372B1C2F22A4}" dt="2021-07-13T22:40:52.601" v="566" actId="1076"/>
          <ac:picMkLst>
            <pc:docMk/>
            <pc:sldMk cId="329672044" sldId="303"/>
            <ac:picMk id="8" creationId="{4DA07CB3-F470-8741-8C99-869C291F7524}"/>
          </ac:picMkLst>
        </pc:picChg>
      </pc:sldChg>
      <pc:sldChg chg="modSp add del ord">
        <pc:chgData name="Gage, Jesse@Energy" userId="edc92d28-8701-447b-8b95-d48bb8866eea" providerId="ADAL" clId="{9873DE41-71F9-D04D-8743-372B1C2F22A4}" dt="2021-07-14T01:31:25.296" v="1183" actId="2696"/>
        <pc:sldMkLst>
          <pc:docMk/>
          <pc:sldMk cId="1803959037" sldId="304"/>
        </pc:sldMkLst>
        <pc:spChg chg="mod">
          <ac:chgData name="Gage, Jesse@Energy" userId="edc92d28-8701-447b-8b95-d48bb8866eea" providerId="ADAL" clId="{9873DE41-71F9-D04D-8743-372B1C2F22A4}" dt="2021-07-14T01:31:05.342" v="1180"/>
          <ac:spMkLst>
            <pc:docMk/>
            <pc:sldMk cId="1803959037" sldId="304"/>
            <ac:spMk id="2" creationId="{00000000-0000-0000-0000-000000000000}"/>
          </ac:spMkLst>
        </pc:spChg>
        <pc:spChg chg="mod">
          <ac:chgData name="Gage, Jesse@Energy" userId="edc92d28-8701-447b-8b95-d48bb8866eea" providerId="ADAL" clId="{9873DE41-71F9-D04D-8743-372B1C2F22A4}" dt="2021-07-14T01:31:16.329" v="1181"/>
          <ac:spMkLst>
            <pc:docMk/>
            <pc:sldMk cId="1803959037" sldId="304"/>
            <ac:spMk id="3" creationId="{00000000-0000-0000-0000-000000000000}"/>
          </ac:spMkLst>
        </pc:spChg>
      </pc:sldChg>
      <pc:sldChg chg="modSp add mod">
        <pc:chgData name="Gage, Jesse@Energy" userId="edc92d28-8701-447b-8b95-d48bb8866eea" providerId="ADAL" clId="{9873DE41-71F9-D04D-8743-372B1C2F22A4}" dt="2021-07-14T04:11:13.731" v="1528" actId="313"/>
        <pc:sldMkLst>
          <pc:docMk/>
          <pc:sldMk cId="2113501218" sldId="305"/>
        </pc:sldMkLst>
        <pc:spChg chg="mod">
          <ac:chgData name="Gage, Jesse@Energy" userId="edc92d28-8701-447b-8b95-d48bb8866eea" providerId="ADAL" clId="{9873DE41-71F9-D04D-8743-372B1C2F22A4}" dt="2021-07-14T04:11:13.731" v="1528" actId="313"/>
          <ac:spMkLst>
            <pc:docMk/>
            <pc:sldMk cId="2113501218" sldId="305"/>
            <ac:spMk id="3" creationId="{00000000-0000-0000-0000-000000000000}"/>
          </ac:spMkLst>
        </pc:spChg>
      </pc:sldChg>
    </pc:docChg>
  </pc:docChgLst>
  <pc:docChgLst>
    <pc:chgData name="Gage, Jesse@Energy" userId="edc92d28-8701-447b-8b95-d48bb8866eea" providerId="ADAL" clId="{EE734281-02B2-9B41-AC4F-AC2815633E3D}"/>
    <pc:docChg chg="undo custSel addSld delSld modSld sldOrd delMainMaster">
      <pc:chgData name="Gage, Jesse@Energy" userId="edc92d28-8701-447b-8b95-d48bb8866eea" providerId="ADAL" clId="{EE734281-02B2-9B41-AC4F-AC2815633E3D}" dt="2021-07-13T20:09:25.093" v="6272" actId="20577"/>
      <pc:docMkLst>
        <pc:docMk/>
      </pc:docMkLst>
      <pc:sldChg chg="modSp del mod">
        <pc:chgData name="Gage, Jesse@Energy" userId="edc92d28-8701-447b-8b95-d48bb8866eea" providerId="ADAL" clId="{EE734281-02B2-9B41-AC4F-AC2815633E3D}" dt="2021-07-12T20:09:21.609" v="243" actId="2696"/>
        <pc:sldMkLst>
          <pc:docMk/>
          <pc:sldMk cId="1975939034" sldId="256"/>
        </pc:sldMkLst>
        <pc:spChg chg="mod">
          <ac:chgData name="Gage, Jesse@Energy" userId="edc92d28-8701-447b-8b95-d48bb8866eea" providerId="ADAL" clId="{EE734281-02B2-9B41-AC4F-AC2815633E3D}" dt="2021-07-12T20:07:14.499" v="51" actId="20577"/>
          <ac:spMkLst>
            <pc:docMk/>
            <pc:sldMk cId="1975939034" sldId="256"/>
            <ac:spMk id="4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2T20:07:57.876" v="146" actId="20577"/>
          <ac:spMkLst>
            <pc:docMk/>
            <pc:sldMk cId="1975939034" sldId="256"/>
            <ac:spMk id="5" creationId="{00000000-0000-0000-0000-000000000000}"/>
          </ac:spMkLst>
        </pc:spChg>
      </pc:sldChg>
      <pc:sldChg chg="del">
        <pc:chgData name="Gage, Jesse@Energy" userId="edc92d28-8701-447b-8b95-d48bb8866eea" providerId="ADAL" clId="{EE734281-02B2-9B41-AC4F-AC2815633E3D}" dt="2021-07-13T19:02:21.846" v="5675" actId="2696"/>
        <pc:sldMkLst>
          <pc:docMk/>
          <pc:sldMk cId="1862206334" sldId="257"/>
        </pc:sldMkLst>
      </pc:sldChg>
      <pc:sldChg chg="addSp delSp modSp mod ord">
        <pc:chgData name="Gage, Jesse@Energy" userId="edc92d28-8701-447b-8b95-d48bb8866eea" providerId="ADAL" clId="{EE734281-02B2-9B41-AC4F-AC2815633E3D}" dt="2021-07-13T19:02:12.639" v="5674"/>
        <pc:sldMkLst>
          <pc:docMk/>
          <pc:sldMk cId="642586274" sldId="270"/>
        </pc:sldMkLst>
        <pc:spChg chg="mod ord">
          <ac:chgData name="Gage, Jesse@Energy" userId="edc92d28-8701-447b-8b95-d48bb8866eea" providerId="ADAL" clId="{EE734281-02B2-9B41-AC4F-AC2815633E3D}" dt="2021-07-13T16:45:00.642" v="5596" actId="13244"/>
          <ac:spMkLst>
            <pc:docMk/>
            <pc:sldMk cId="642586274" sldId="270"/>
            <ac:spMk id="2" creationId="{00000000-0000-0000-0000-000000000000}"/>
          </ac:spMkLst>
        </pc:spChg>
        <pc:spChg chg="mod ord">
          <ac:chgData name="Gage, Jesse@Energy" userId="edc92d28-8701-447b-8b95-d48bb8866eea" providerId="ADAL" clId="{EE734281-02B2-9B41-AC4F-AC2815633E3D}" dt="2021-07-13T19:02:08.679" v="5672" actId="20577"/>
          <ac:spMkLst>
            <pc:docMk/>
            <pc:sldMk cId="642586274" sldId="270"/>
            <ac:spMk id="3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2T20:32:19.652" v="317"/>
          <ac:spMkLst>
            <pc:docMk/>
            <pc:sldMk cId="642586274" sldId="270"/>
            <ac:spMk id="4" creationId="{8C1380E4-D627-4A4A-A5FF-9886C4775855}"/>
          </ac:spMkLst>
        </pc:spChg>
        <pc:spChg chg="add del mod">
          <ac:chgData name="Gage, Jesse@Energy" userId="edc92d28-8701-447b-8b95-d48bb8866eea" providerId="ADAL" clId="{EE734281-02B2-9B41-AC4F-AC2815633E3D}" dt="2021-07-13T04:34:05.934" v="1625"/>
          <ac:spMkLst>
            <pc:docMk/>
            <pc:sldMk cId="642586274" sldId="270"/>
            <ac:spMk id="6" creationId="{4CCF2625-C696-074A-8CD3-437F983D508E}"/>
          </ac:spMkLst>
        </pc:spChg>
        <pc:spChg chg="add del mod">
          <ac:chgData name="Gage, Jesse@Energy" userId="edc92d28-8701-447b-8b95-d48bb8866eea" providerId="ADAL" clId="{EE734281-02B2-9B41-AC4F-AC2815633E3D}" dt="2021-07-13T14:44:50.044" v="2530"/>
          <ac:spMkLst>
            <pc:docMk/>
            <pc:sldMk cId="642586274" sldId="270"/>
            <ac:spMk id="7" creationId="{BA9225AC-AEAB-5D4D-A842-13684A61F3AB}"/>
          </ac:spMkLst>
        </pc:spChg>
        <pc:spChg chg="add del mod">
          <ac:chgData name="Gage, Jesse@Energy" userId="edc92d28-8701-447b-8b95-d48bb8866eea" providerId="ADAL" clId="{EE734281-02B2-9B41-AC4F-AC2815633E3D}" dt="2021-07-13T19:02:12.639" v="5674"/>
          <ac:spMkLst>
            <pc:docMk/>
            <pc:sldMk cId="642586274" sldId="270"/>
            <ac:spMk id="8" creationId="{91D3A2BC-FD43-B049-B514-1EC721CB6D77}"/>
          </ac:spMkLst>
        </pc:spChg>
      </pc:sldChg>
      <pc:sldChg chg="del">
        <pc:chgData name="Gage, Jesse@Energy" userId="edc92d28-8701-447b-8b95-d48bb8866eea" providerId="ADAL" clId="{EE734281-02B2-9B41-AC4F-AC2815633E3D}" dt="2021-07-13T15:50:14.432" v="3700" actId="2696"/>
        <pc:sldMkLst>
          <pc:docMk/>
          <pc:sldMk cId="2143754308" sldId="271"/>
        </pc:sldMkLst>
      </pc:sldChg>
      <pc:sldChg chg="del">
        <pc:chgData name="Gage, Jesse@Energy" userId="edc92d28-8701-447b-8b95-d48bb8866eea" providerId="ADAL" clId="{EE734281-02B2-9B41-AC4F-AC2815633E3D}" dt="2021-07-13T15:50:14.432" v="3700" actId="2696"/>
        <pc:sldMkLst>
          <pc:docMk/>
          <pc:sldMk cId="202701835" sldId="272"/>
        </pc:sldMkLst>
      </pc:sldChg>
      <pc:sldChg chg="del">
        <pc:chgData name="Gage, Jesse@Energy" userId="edc92d28-8701-447b-8b95-d48bb8866eea" providerId="ADAL" clId="{EE734281-02B2-9B41-AC4F-AC2815633E3D}" dt="2021-07-13T15:50:36.416" v="3703" actId="2696"/>
        <pc:sldMkLst>
          <pc:docMk/>
          <pc:sldMk cId="275971816" sldId="273"/>
        </pc:sldMkLst>
      </pc:sldChg>
      <pc:sldChg chg="del">
        <pc:chgData name="Gage, Jesse@Energy" userId="edc92d28-8701-447b-8b95-d48bb8866eea" providerId="ADAL" clId="{EE734281-02B2-9B41-AC4F-AC2815633E3D}" dt="2021-07-13T15:50:27.904" v="3702" actId="2696"/>
        <pc:sldMkLst>
          <pc:docMk/>
          <pc:sldMk cId="1978427095" sldId="275"/>
        </pc:sldMkLst>
      </pc:sldChg>
      <pc:sldChg chg="del">
        <pc:chgData name="Gage, Jesse@Energy" userId="edc92d28-8701-447b-8b95-d48bb8866eea" providerId="ADAL" clId="{EE734281-02B2-9B41-AC4F-AC2815633E3D}" dt="2021-07-13T15:50:21.935" v="3701" actId="2696"/>
        <pc:sldMkLst>
          <pc:docMk/>
          <pc:sldMk cId="212299641" sldId="276"/>
        </pc:sldMkLst>
      </pc:sldChg>
      <pc:sldChg chg="addSp delSp modSp mod ord">
        <pc:chgData name="Gage, Jesse@Energy" userId="edc92d28-8701-447b-8b95-d48bb8866eea" providerId="ADAL" clId="{EE734281-02B2-9B41-AC4F-AC2815633E3D}" dt="2021-07-12T20:09:16.648" v="242" actId="20578"/>
        <pc:sldMkLst>
          <pc:docMk/>
          <pc:sldMk cId="1731223555" sldId="277"/>
        </pc:sldMkLst>
        <pc:spChg chg="mod">
          <ac:chgData name="Gage, Jesse@Energy" userId="edc92d28-8701-447b-8b95-d48bb8866eea" providerId="ADAL" clId="{EE734281-02B2-9B41-AC4F-AC2815633E3D}" dt="2021-07-12T20:08:44.572" v="185" actId="20577"/>
          <ac:spMkLst>
            <pc:docMk/>
            <pc:sldMk cId="1731223555" sldId="277"/>
            <ac:spMk id="2" creationId="{00000000-0000-0000-0000-000000000000}"/>
          </ac:spMkLst>
        </pc:spChg>
        <pc:spChg chg="del">
          <ac:chgData name="Gage, Jesse@Energy" userId="edc92d28-8701-447b-8b95-d48bb8866eea" providerId="ADAL" clId="{EE734281-02B2-9B41-AC4F-AC2815633E3D}" dt="2021-07-12T20:08:49.590" v="186" actId="478"/>
          <ac:spMkLst>
            <pc:docMk/>
            <pc:sldMk cId="1731223555" sldId="277"/>
            <ac:spMk id="3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2T20:08:53.712" v="187" actId="478"/>
          <ac:spMkLst>
            <pc:docMk/>
            <pc:sldMk cId="1731223555" sldId="277"/>
            <ac:spMk id="5" creationId="{37E5CCD3-18A5-F24D-A4E9-FDF740BBA187}"/>
          </ac:spMkLst>
        </pc:spChg>
        <pc:spChg chg="mod">
          <ac:chgData name="Gage, Jesse@Energy" userId="edc92d28-8701-447b-8b95-d48bb8866eea" providerId="ADAL" clId="{EE734281-02B2-9B41-AC4F-AC2815633E3D}" dt="2021-07-12T20:09:02.364" v="227" actId="20577"/>
          <ac:spMkLst>
            <pc:docMk/>
            <pc:sldMk cId="1731223555" sldId="277"/>
            <ac:spMk id="8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2T20:09:08.649" v="241" actId="20577"/>
          <ac:spMkLst>
            <pc:docMk/>
            <pc:sldMk cId="1731223555" sldId="277"/>
            <ac:spMk id="9" creationId="{00000000-0000-0000-0000-000000000000}"/>
          </ac:spMkLst>
        </pc:spChg>
      </pc:sldChg>
      <pc:sldChg chg="del">
        <pc:chgData name="Gage, Jesse@Energy" userId="edc92d28-8701-447b-8b95-d48bb8866eea" providerId="ADAL" clId="{EE734281-02B2-9B41-AC4F-AC2815633E3D}" dt="2021-07-13T15:50:21.935" v="3701" actId="2696"/>
        <pc:sldMkLst>
          <pc:docMk/>
          <pc:sldMk cId="1186669983" sldId="278"/>
        </pc:sldMkLst>
      </pc:sldChg>
      <pc:sldChg chg="del">
        <pc:chgData name="Gage, Jesse@Energy" userId="edc92d28-8701-447b-8b95-d48bb8866eea" providerId="ADAL" clId="{EE734281-02B2-9B41-AC4F-AC2815633E3D}" dt="2021-07-13T19:02:21.846" v="5675" actId="2696"/>
        <pc:sldMkLst>
          <pc:docMk/>
          <pc:sldMk cId="1091785901" sldId="279"/>
        </pc:sldMkLst>
      </pc:sldChg>
      <pc:sldChg chg="del">
        <pc:chgData name="Gage, Jesse@Energy" userId="edc92d28-8701-447b-8b95-d48bb8866eea" providerId="ADAL" clId="{EE734281-02B2-9B41-AC4F-AC2815633E3D}" dt="2021-07-13T19:02:21.846" v="5675" actId="2696"/>
        <pc:sldMkLst>
          <pc:docMk/>
          <pc:sldMk cId="2086078534" sldId="280"/>
        </pc:sldMkLst>
      </pc:sldChg>
      <pc:sldChg chg="del">
        <pc:chgData name="Gage, Jesse@Energy" userId="edc92d28-8701-447b-8b95-d48bb8866eea" providerId="ADAL" clId="{EE734281-02B2-9B41-AC4F-AC2815633E3D}" dt="2021-07-13T20:08:34.836" v="6177" actId="2696"/>
        <pc:sldMkLst>
          <pc:docMk/>
          <pc:sldMk cId="1392313107" sldId="281"/>
        </pc:sldMkLst>
      </pc:sldChg>
      <pc:sldChg chg="addSp delSp modSp del mod ord">
        <pc:chgData name="Gage, Jesse@Energy" userId="edc92d28-8701-447b-8b95-d48bb8866eea" providerId="ADAL" clId="{EE734281-02B2-9B41-AC4F-AC2815633E3D}" dt="2021-07-13T04:27:06.871" v="870" actId="2696"/>
        <pc:sldMkLst>
          <pc:docMk/>
          <pc:sldMk cId="1908995644" sldId="282"/>
        </pc:sldMkLst>
        <pc:spChg chg="mod">
          <ac:chgData name="Gage, Jesse@Energy" userId="edc92d28-8701-447b-8b95-d48bb8866eea" providerId="ADAL" clId="{EE734281-02B2-9B41-AC4F-AC2815633E3D}" dt="2021-07-12T21:27:45.807" v="528" actId="20577"/>
          <ac:spMkLst>
            <pc:docMk/>
            <pc:sldMk cId="1908995644" sldId="282"/>
            <ac:spMk id="2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2T20:35:15.169" v="434"/>
          <ac:spMkLst>
            <pc:docMk/>
            <pc:sldMk cId="1908995644" sldId="282"/>
            <ac:spMk id="3" creationId="{00000000-0000-0000-0000-000000000000}"/>
          </ac:spMkLst>
        </pc:spChg>
        <pc:spChg chg="add mod">
          <ac:chgData name="Gage, Jesse@Energy" userId="edc92d28-8701-447b-8b95-d48bb8866eea" providerId="ADAL" clId="{EE734281-02B2-9B41-AC4F-AC2815633E3D}" dt="2021-07-12T20:34:52.085" v="374"/>
          <ac:spMkLst>
            <pc:docMk/>
            <pc:sldMk cId="1908995644" sldId="282"/>
            <ac:spMk id="7" creationId="{1261F650-B486-7C42-BE67-5FAE14A6A1B3}"/>
          </ac:spMkLst>
        </pc:spChg>
        <pc:spChg chg="add del mod">
          <ac:chgData name="Gage, Jesse@Energy" userId="edc92d28-8701-447b-8b95-d48bb8866eea" providerId="ADAL" clId="{EE734281-02B2-9B41-AC4F-AC2815633E3D}" dt="2021-07-12T21:27:15.454" v="445"/>
          <ac:spMkLst>
            <pc:docMk/>
            <pc:sldMk cId="1908995644" sldId="282"/>
            <ac:spMk id="9" creationId="{BCBDBA42-2B4C-B64E-8AAC-3D8AD75A2583}"/>
          </ac:spMkLst>
        </pc:spChg>
        <pc:spChg chg="add del mod">
          <ac:chgData name="Gage, Jesse@Energy" userId="edc92d28-8701-447b-8b95-d48bb8866eea" providerId="ADAL" clId="{EE734281-02B2-9B41-AC4F-AC2815633E3D}" dt="2021-07-12T21:30:50.760" v="530"/>
          <ac:spMkLst>
            <pc:docMk/>
            <pc:sldMk cId="1908995644" sldId="282"/>
            <ac:spMk id="12" creationId="{B35835FF-7D3B-F44E-B8AC-B8917F096849}"/>
          </ac:spMkLst>
        </pc:spChg>
        <pc:spChg chg="add mod">
          <ac:chgData name="Gage, Jesse@Energy" userId="edc92d28-8701-447b-8b95-d48bb8866eea" providerId="ADAL" clId="{EE734281-02B2-9B41-AC4F-AC2815633E3D}" dt="2021-07-12T21:32:26.200" v="573" actId="20577"/>
          <ac:spMkLst>
            <pc:docMk/>
            <pc:sldMk cId="1908995644" sldId="282"/>
            <ac:spMk id="14" creationId="{DE58B441-83B7-B545-9B47-A580D0D7B074}"/>
          </ac:spMkLst>
        </pc:spChg>
        <pc:graphicFrameChg chg="add del mod">
          <ac:chgData name="Gage, Jesse@Energy" userId="edc92d28-8701-447b-8b95-d48bb8866eea" providerId="ADAL" clId="{EE734281-02B2-9B41-AC4F-AC2815633E3D}" dt="2021-07-12T20:34:50.142" v="373"/>
          <ac:graphicFrameMkLst>
            <pc:docMk/>
            <pc:sldMk cId="1908995644" sldId="282"/>
            <ac:graphicFrameMk id="6" creationId="{05998548-D901-A946-A945-ED84987EFE14}"/>
          </ac:graphicFrameMkLst>
        </pc:graphicFrameChg>
        <pc:graphicFrameChg chg="add del mod">
          <ac:chgData name="Gage, Jesse@Energy" userId="edc92d28-8701-447b-8b95-d48bb8866eea" providerId="ADAL" clId="{EE734281-02B2-9B41-AC4F-AC2815633E3D}" dt="2021-07-12T21:27:10.572" v="444" actId="478"/>
          <ac:graphicFrameMkLst>
            <pc:docMk/>
            <pc:sldMk cId="1908995644" sldId="282"/>
            <ac:graphicFrameMk id="8" creationId="{DF1EF6B9-A8F1-BC49-B63C-0D0485984DE2}"/>
          </ac:graphicFrameMkLst>
        </pc:graphicFrameChg>
        <pc:graphicFrameChg chg="add del mod modGraphic">
          <ac:chgData name="Gage, Jesse@Energy" userId="edc92d28-8701-447b-8b95-d48bb8866eea" providerId="ADAL" clId="{EE734281-02B2-9B41-AC4F-AC2815633E3D}" dt="2021-07-12T21:30:49.878" v="529" actId="478"/>
          <ac:graphicFrameMkLst>
            <pc:docMk/>
            <pc:sldMk cId="1908995644" sldId="282"/>
            <ac:graphicFrameMk id="10" creationId="{D6FCF79C-4910-C640-9AA1-3CA8D35B9DE2}"/>
          </ac:graphicFrameMkLst>
        </pc:graphicFrameChg>
        <pc:graphicFrameChg chg="add mod modGraphic">
          <ac:chgData name="Gage, Jesse@Energy" userId="edc92d28-8701-447b-8b95-d48bb8866eea" providerId="ADAL" clId="{EE734281-02B2-9B41-AC4F-AC2815633E3D}" dt="2021-07-12T21:31:21.271" v="535" actId="1076"/>
          <ac:graphicFrameMkLst>
            <pc:docMk/>
            <pc:sldMk cId="1908995644" sldId="282"/>
            <ac:graphicFrameMk id="13" creationId="{9ADD53BF-655A-7849-8505-3CEF062B15B1}"/>
          </ac:graphicFrameMkLst>
        </pc:graphicFrameChg>
      </pc:sldChg>
      <pc:sldChg chg="del">
        <pc:chgData name="Gage, Jesse@Energy" userId="edc92d28-8701-447b-8b95-d48bb8866eea" providerId="ADAL" clId="{EE734281-02B2-9B41-AC4F-AC2815633E3D}" dt="2021-07-13T15:50:14.432" v="3700" actId="2696"/>
        <pc:sldMkLst>
          <pc:docMk/>
          <pc:sldMk cId="747229149" sldId="283"/>
        </pc:sldMkLst>
      </pc:sldChg>
      <pc:sldChg chg="del">
        <pc:chgData name="Gage, Jesse@Energy" userId="edc92d28-8701-447b-8b95-d48bb8866eea" providerId="ADAL" clId="{EE734281-02B2-9B41-AC4F-AC2815633E3D}" dt="2021-07-13T15:50:14.432" v="3700" actId="2696"/>
        <pc:sldMkLst>
          <pc:docMk/>
          <pc:sldMk cId="495658223" sldId="284"/>
        </pc:sldMkLst>
      </pc:sldChg>
      <pc:sldChg chg="mod modShow">
        <pc:chgData name="Gage, Jesse@Energy" userId="edc92d28-8701-447b-8b95-d48bb8866eea" providerId="ADAL" clId="{EE734281-02B2-9B41-AC4F-AC2815633E3D}" dt="2021-07-13T20:08:38.544" v="6178" actId="729"/>
        <pc:sldMkLst>
          <pc:docMk/>
          <pc:sldMk cId="1737597994" sldId="285"/>
        </pc:sldMkLst>
      </pc:sldChg>
      <pc:sldChg chg="del">
        <pc:chgData name="Gage, Jesse@Energy" userId="edc92d28-8701-447b-8b95-d48bb8866eea" providerId="ADAL" clId="{EE734281-02B2-9B41-AC4F-AC2815633E3D}" dt="2021-07-13T19:02:21.846" v="5675" actId="2696"/>
        <pc:sldMkLst>
          <pc:docMk/>
          <pc:sldMk cId="1334525686" sldId="287"/>
        </pc:sldMkLst>
      </pc:sldChg>
      <pc:sldChg chg="addSp delSp modSp mod ord">
        <pc:chgData name="Gage, Jesse@Energy" userId="edc92d28-8701-447b-8b95-d48bb8866eea" providerId="ADAL" clId="{EE734281-02B2-9B41-AC4F-AC2815633E3D}" dt="2021-07-13T16:45:26.217" v="5600" actId="13244"/>
        <pc:sldMkLst>
          <pc:docMk/>
          <pc:sldMk cId="1741502626" sldId="288"/>
        </pc:sldMkLst>
        <pc:spChg chg="mod ord">
          <ac:chgData name="Gage, Jesse@Energy" userId="edc92d28-8701-447b-8b95-d48bb8866eea" providerId="ADAL" clId="{EE734281-02B2-9B41-AC4F-AC2815633E3D}" dt="2021-07-13T16:45:22.182" v="5598" actId="13244"/>
          <ac:spMkLst>
            <pc:docMk/>
            <pc:sldMk cId="1741502626" sldId="288"/>
            <ac:spMk id="2" creationId="{00000000-0000-0000-0000-000000000000}"/>
          </ac:spMkLst>
        </pc:spChg>
        <pc:spChg chg="del">
          <ac:chgData name="Gage, Jesse@Energy" userId="edc92d28-8701-447b-8b95-d48bb8866eea" providerId="ADAL" clId="{EE734281-02B2-9B41-AC4F-AC2815633E3D}" dt="2021-07-13T04:07:04.574" v="578" actId="1957"/>
          <ac:spMkLst>
            <pc:docMk/>
            <pc:sldMk cId="1741502626" sldId="288"/>
            <ac:spMk id="3" creationId="{00000000-0000-0000-0000-000000000000}"/>
          </ac:spMkLst>
        </pc:spChg>
        <pc:spChg chg="del">
          <ac:chgData name="Gage, Jesse@Energy" userId="edc92d28-8701-447b-8b95-d48bb8866eea" providerId="ADAL" clId="{EE734281-02B2-9B41-AC4F-AC2815633E3D}" dt="2021-07-13T04:09:38.794" v="600" actId="1957"/>
          <ac:spMkLst>
            <pc:docMk/>
            <pc:sldMk cId="1741502626" sldId="288"/>
            <ac:spMk id="4" creationId="{00000000-0000-0000-0000-000000000000}"/>
          </ac:spMkLst>
        </pc:spChg>
        <pc:spChg chg="mod ord">
          <ac:chgData name="Gage, Jesse@Energy" userId="edc92d28-8701-447b-8b95-d48bb8866eea" providerId="ADAL" clId="{EE734281-02B2-9B41-AC4F-AC2815633E3D}" dt="2021-07-13T16:45:20.228" v="5597" actId="13244"/>
          <ac:spMkLst>
            <pc:docMk/>
            <pc:sldMk cId="1741502626" sldId="288"/>
            <ac:spMk id="5" creationId="{00000000-0000-0000-0000-000000000000}"/>
          </ac:spMkLst>
        </pc:spChg>
        <pc:spChg chg="add mod">
          <ac:chgData name="Gage, Jesse@Energy" userId="edc92d28-8701-447b-8b95-d48bb8866eea" providerId="ADAL" clId="{EE734281-02B2-9B41-AC4F-AC2815633E3D}" dt="2021-07-13T16:40:42.588" v="5571" actId="13244"/>
          <ac:spMkLst>
            <pc:docMk/>
            <pc:sldMk cId="1741502626" sldId="288"/>
            <ac:spMk id="8" creationId="{7D259227-D4AB-F64C-B813-96D11D0A255D}"/>
          </ac:spMkLst>
        </pc:spChg>
        <pc:graphicFrameChg chg="add mod">
          <ac:chgData name="Gage, Jesse@Energy" userId="edc92d28-8701-447b-8b95-d48bb8866eea" providerId="ADAL" clId="{EE734281-02B2-9B41-AC4F-AC2815633E3D}" dt="2021-07-13T16:45:24.116" v="5599" actId="13244"/>
          <ac:graphicFrameMkLst>
            <pc:docMk/>
            <pc:sldMk cId="1741502626" sldId="288"/>
            <ac:graphicFrameMk id="6" creationId="{34F63707-B931-CB45-9E31-22B2959E4FF1}"/>
          </ac:graphicFrameMkLst>
        </pc:graphicFrameChg>
        <pc:graphicFrameChg chg="add mod">
          <ac:chgData name="Gage, Jesse@Energy" userId="edc92d28-8701-447b-8b95-d48bb8866eea" providerId="ADAL" clId="{EE734281-02B2-9B41-AC4F-AC2815633E3D}" dt="2021-07-13T16:45:26.217" v="5600" actId="13244"/>
          <ac:graphicFrameMkLst>
            <pc:docMk/>
            <pc:sldMk cId="1741502626" sldId="288"/>
            <ac:graphicFrameMk id="7" creationId="{A6039425-90F6-1640-B779-C0C39B064152}"/>
          </ac:graphicFrameMkLst>
        </pc:graphicFrameChg>
      </pc:sldChg>
      <pc:sldChg chg="modSp add del">
        <pc:chgData name="Gage, Jesse@Energy" userId="edc92d28-8701-447b-8b95-d48bb8866eea" providerId="ADAL" clId="{EE734281-02B2-9B41-AC4F-AC2815633E3D}" dt="2021-07-12T20:06:56.621" v="48"/>
        <pc:sldMkLst>
          <pc:docMk/>
          <pc:sldMk cId="217352131" sldId="289"/>
        </pc:sldMkLst>
        <pc:spChg chg="mod">
          <ac:chgData name="Gage, Jesse@Energy" userId="edc92d28-8701-447b-8b95-d48bb8866eea" providerId="ADAL" clId="{EE734281-02B2-9B41-AC4F-AC2815633E3D}" dt="2021-07-12T20:06:52.330" v="47"/>
          <ac:spMkLst>
            <pc:docMk/>
            <pc:sldMk cId="217352131" sldId="289"/>
            <ac:spMk id="5" creationId="{00000000-0000-0000-0000-000000000000}"/>
          </ac:spMkLst>
        </pc:spChg>
      </pc:sldChg>
      <pc:sldChg chg="add del">
        <pc:chgData name="Gage, Jesse@Energy" userId="edc92d28-8701-447b-8b95-d48bb8866eea" providerId="ADAL" clId="{EE734281-02B2-9B41-AC4F-AC2815633E3D}" dt="2021-07-13T20:08:34.836" v="6177" actId="2696"/>
        <pc:sldMkLst>
          <pc:docMk/>
          <pc:sldMk cId="1975920013" sldId="289"/>
        </pc:sldMkLst>
      </pc:sldChg>
      <pc:sldChg chg="addSp delSp modSp add del mod">
        <pc:chgData name="Gage, Jesse@Energy" userId="edc92d28-8701-447b-8b95-d48bb8866eea" providerId="ADAL" clId="{EE734281-02B2-9B41-AC4F-AC2815633E3D}" dt="2021-07-12T21:08:00.044" v="443" actId="2696"/>
        <pc:sldMkLst>
          <pc:docMk/>
          <pc:sldMk cId="987473284" sldId="290"/>
        </pc:sldMkLst>
        <pc:spChg chg="mod">
          <ac:chgData name="Gage, Jesse@Energy" userId="edc92d28-8701-447b-8b95-d48bb8866eea" providerId="ADAL" clId="{EE734281-02B2-9B41-AC4F-AC2815633E3D}" dt="2021-07-12T20:34:17.849" v="365" actId="20577"/>
          <ac:spMkLst>
            <pc:docMk/>
            <pc:sldMk cId="987473284" sldId="290"/>
            <ac:spMk id="2" creationId="{00000000-0000-0000-0000-000000000000}"/>
          </ac:spMkLst>
        </pc:spChg>
        <pc:spChg chg="del mod">
          <ac:chgData name="Gage, Jesse@Energy" userId="edc92d28-8701-447b-8b95-d48bb8866eea" providerId="ADAL" clId="{EE734281-02B2-9B41-AC4F-AC2815633E3D}" dt="2021-07-12T20:32:53.428" v="320"/>
          <ac:spMkLst>
            <pc:docMk/>
            <pc:sldMk cId="987473284" sldId="290"/>
            <ac:spMk id="3" creationId="{00000000-0000-0000-0000-000000000000}"/>
          </ac:spMkLst>
        </pc:spChg>
        <pc:graphicFrameChg chg="add mod modGraphic">
          <ac:chgData name="Gage, Jesse@Energy" userId="edc92d28-8701-447b-8b95-d48bb8866eea" providerId="ADAL" clId="{EE734281-02B2-9B41-AC4F-AC2815633E3D}" dt="2021-07-12T20:33:50.437" v="325" actId="122"/>
          <ac:graphicFrameMkLst>
            <pc:docMk/>
            <pc:sldMk cId="987473284" sldId="290"/>
            <ac:graphicFrameMk id="4" creationId="{CAFB3977-3D05-1440-ACBD-890B9D03215E}"/>
          </ac:graphicFrameMkLst>
        </pc:graphicFrameChg>
      </pc:sldChg>
      <pc:sldChg chg="addSp delSp modSp add del mod">
        <pc:chgData name="Gage, Jesse@Energy" userId="edc92d28-8701-447b-8b95-d48bb8866eea" providerId="ADAL" clId="{EE734281-02B2-9B41-AC4F-AC2815633E3D}" dt="2021-07-13T15:50:04.922" v="3699" actId="2696"/>
        <pc:sldMkLst>
          <pc:docMk/>
          <pc:sldMk cId="3788355951" sldId="291"/>
        </pc:sldMkLst>
        <pc:spChg chg="mod">
          <ac:chgData name="Gage, Jesse@Energy" userId="edc92d28-8701-447b-8b95-d48bb8866eea" providerId="ADAL" clId="{EE734281-02B2-9B41-AC4F-AC2815633E3D}" dt="2021-07-13T14:54:08.009" v="2866" actId="20577"/>
          <ac:spMkLst>
            <pc:docMk/>
            <pc:sldMk cId="3788355951" sldId="291"/>
            <ac:spMk id="2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2T20:36:34.710" v="438"/>
          <ac:spMkLst>
            <pc:docMk/>
            <pc:sldMk cId="3788355951" sldId="291"/>
            <ac:spMk id="4" creationId="{641FE711-69F8-034D-9256-40E71D58486B}"/>
          </ac:spMkLst>
        </pc:spChg>
        <pc:spChg chg="add del mod">
          <ac:chgData name="Gage, Jesse@Energy" userId="edc92d28-8701-447b-8b95-d48bb8866eea" providerId="ADAL" clId="{EE734281-02B2-9B41-AC4F-AC2815633E3D}" dt="2021-07-13T14:49:28.579" v="2565" actId="931"/>
          <ac:spMkLst>
            <pc:docMk/>
            <pc:sldMk cId="3788355951" sldId="291"/>
            <ac:spMk id="10" creationId="{D71F9D9E-B935-9C43-86CB-B9BCA441703D}"/>
          </ac:spMkLst>
        </pc:spChg>
        <pc:spChg chg="add mod">
          <ac:chgData name="Gage, Jesse@Energy" userId="edc92d28-8701-447b-8b95-d48bb8866eea" providerId="ADAL" clId="{EE734281-02B2-9B41-AC4F-AC2815633E3D}" dt="2021-07-13T14:53:55.009" v="2827" actId="1076"/>
          <ac:spMkLst>
            <pc:docMk/>
            <pc:sldMk cId="3788355951" sldId="291"/>
            <ac:spMk id="13" creationId="{F762E43F-D103-2D44-B43D-92389B8CCC70}"/>
          </ac:spMkLst>
        </pc:spChg>
        <pc:spChg chg="add mod">
          <ac:chgData name="Gage, Jesse@Energy" userId="edc92d28-8701-447b-8b95-d48bb8866eea" providerId="ADAL" clId="{EE734281-02B2-9B41-AC4F-AC2815633E3D}" dt="2021-07-13T15:11:23.159" v="2885" actId="21"/>
          <ac:spMkLst>
            <pc:docMk/>
            <pc:sldMk cId="3788355951" sldId="291"/>
            <ac:spMk id="15" creationId="{6CA9C84E-CB33-9949-91E1-E8A74ECF55AA}"/>
          </ac:spMkLst>
        </pc:spChg>
        <pc:graphicFrameChg chg="add del mod modGraphic">
          <ac:chgData name="Gage, Jesse@Energy" userId="edc92d28-8701-447b-8b95-d48bb8866eea" providerId="ADAL" clId="{EE734281-02B2-9B41-AC4F-AC2815633E3D}" dt="2021-07-13T14:46:10.410" v="2564" actId="478"/>
          <ac:graphicFrameMkLst>
            <pc:docMk/>
            <pc:sldMk cId="3788355951" sldId="291"/>
            <ac:graphicFrameMk id="6" creationId="{9B656142-755C-0C4C-A485-32175431A0FB}"/>
          </ac:graphicFrameMkLst>
        </pc:graphicFrameChg>
        <pc:graphicFrameChg chg="del">
          <ac:chgData name="Gage, Jesse@Energy" userId="edc92d28-8701-447b-8b95-d48bb8866eea" providerId="ADAL" clId="{EE734281-02B2-9B41-AC4F-AC2815633E3D}" dt="2021-07-12T20:35:43.069" v="437" actId="478"/>
          <ac:graphicFrameMkLst>
            <pc:docMk/>
            <pc:sldMk cId="3788355951" sldId="291"/>
            <ac:graphicFrameMk id="8" creationId="{DF1EF6B9-A8F1-BC49-B63C-0D0485984DE2}"/>
          </ac:graphicFrameMkLst>
        </pc:graphicFrameChg>
        <pc:picChg chg="add del mod">
          <ac:chgData name="Gage, Jesse@Energy" userId="edc92d28-8701-447b-8b95-d48bb8866eea" providerId="ADAL" clId="{EE734281-02B2-9B41-AC4F-AC2815633E3D}" dt="2021-07-13T15:11:23.159" v="2885" actId="21"/>
          <ac:picMkLst>
            <pc:docMk/>
            <pc:sldMk cId="3788355951" sldId="291"/>
            <ac:picMk id="12" creationId="{459E0C22-8747-A442-B48E-C6508E4FA47E}"/>
          </ac:picMkLst>
        </pc:picChg>
      </pc:sldChg>
      <pc:sldChg chg="addSp delSp modSp add del mod">
        <pc:chgData name="Gage, Jesse@Energy" userId="edc92d28-8701-447b-8b95-d48bb8866eea" providerId="ADAL" clId="{EE734281-02B2-9B41-AC4F-AC2815633E3D}" dt="2021-07-13T20:03:43.827" v="6170" actId="2696"/>
        <pc:sldMkLst>
          <pc:docMk/>
          <pc:sldMk cId="3238895225" sldId="292"/>
        </pc:sldMkLst>
        <pc:spChg chg="mod">
          <ac:chgData name="Gage, Jesse@Energy" userId="edc92d28-8701-447b-8b95-d48bb8866eea" providerId="ADAL" clId="{EE734281-02B2-9B41-AC4F-AC2815633E3D}" dt="2021-07-13T16:00:52.736" v="4595" actId="20577"/>
          <ac:spMkLst>
            <pc:docMk/>
            <pc:sldMk cId="3238895225" sldId="292"/>
            <ac:spMk id="2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19:05:38.552" v="5781" actId="20577"/>
          <ac:spMkLst>
            <pc:docMk/>
            <pc:sldMk cId="3238895225" sldId="292"/>
            <ac:spMk id="3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15:46:39.314" v="3698" actId="20577"/>
          <ac:spMkLst>
            <pc:docMk/>
            <pc:sldMk cId="3238895225" sldId="292"/>
            <ac:spMk id="4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3T19:01:52.398" v="5647"/>
          <ac:spMkLst>
            <pc:docMk/>
            <pc:sldMk cId="3238895225" sldId="292"/>
            <ac:spMk id="6" creationId="{A30D48F0-8BFC-8749-BA62-EDF34C3D2D05}"/>
          </ac:spMkLst>
        </pc:spChg>
      </pc:sldChg>
      <pc:sldChg chg="addSp delSp modSp add del mod ord">
        <pc:chgData name="Gage, Jesse@Energy" userId="edc92d28-8701-447b-8b95-d48bb8866eea" providerId="ADAL" clId="{EE734281-02B2-9B41-AC4F-AC2815633E3D}" dt="2021-07-13T04:35:20.502" v="1692" actId="2696"/>
        <pc:sldMkLst>
          <pc:docMk/>
          <pc:sldMk cId="75092155" sldId="293"/>
        </pc:sldMkLst>
        <pc:spChg chg="mod">
          <ac:chgData name="Gage, Jesse@Energy" userId="edc92d28-8701-447b-8b95-d48bb8866eea" providerId="ADAL" clId="{EE734281-02B2-9B41-AC4F-AC2815633E3D}" dt="2021-07-13T04:34:29.015" v="1687" actId="20577"/>
          <ac:spMkLst>
            <pc:docMk/>
            <pc:sldMk cId="75092155" sldId="293"/>
            <ac:spMk id="2" creationId="{00000000-0000-0000-0000-000000000000}"/>
          </ac:spMkLst>
        </pc:spChg>
        <pc:spChg chg="del mod">
          <ac:chgData name="Gage, Jesse@Energy" userId="edc92d28-8701-447b-8b95-d48bb8866eea" providerId="ADAL" clId="{EE734281-02B2-9B41-AC4F-AC2815633E3D}" dt="2021-07-13T04:34:48.061" v="1691" actId="1957"/>
          <ac:spMkLst>
            <pc:docMk/>
            <pc:sldMk cId="75092155" sldId="293"/>
            <ac:spMk id="3" creationId="{00000000-0000-0000-0000-000000000000}"/>
          </ac:spMkLst>
        </pc:spChg>
        <pc:graphicFrameChg chg="add mod">
          <ac:chgData name="Gage, Jesse@Energy" userId="edc92d28-8701-447b-8b95-d48bb8866eea" providerId="ADAL" clId="{EE734281-02B2-9B41-AC4F-AC2815633E3D}" dt="2021-07-13T04:34:48.061" v="1691" actId="1957"/>
          <ac:graphicFrameMkLst>
            <pc:docMk/>
            <pc:sldMk cId="75092155" sldId="293"/>
            <ac:graphicFrameMk id="9" creationId="{EB6CA9F3-2815-8541-A697-DAEB42C84C28}"/>
          </ac:graphicFrameMkLst>
        </pc:graphicFrameChg>
      </pc:sldChg>
      <pc:sldChg chg="addSp delSp modSp add mod">
        <pc:chgData name="Gage, Jesse@Energy" userId="edc92d28-8701-447b-8b95-d48bb8866eea" providerId="ADAL" clId="{EE734281-02B2-9B41-AC4F-AC2815633E3D}" dt="2021-07-13T16:45:38.088" v="5604" actId="13244"/>
        <pc:sldMkLst>
          <pc:docMk/>
          <pc:sldMk cId="2278284473" sldId="293"/>
        </pc:sldMkLst>
        <pc:spChg chg="mod ord">
          <ac:chgData name="Gage, Jesse@Energy" userId="edc92d28-8701-447b-8b95-d48bb8866eea" providerId="ADAL" clId="{EE734281-02B2-9B41-AC4F-AC2815633E3D}" dt="2021-07-13T16:45:34.047" v="5602" actId="13244"/>
          <ac:spMkLst>
            <pc:docMk/>
            <pc:sldMk cId="2278284473" sldId="293"/>
            <ac:spMk id="2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3T04:35:58.088" v="1738" actId="1957"/>
          <ac:spMkLst>
            <pc:docMk/>
            <pc:sldMk cId="2278284473" sldId="293"/>
            <ac:spMk id="4" creationId="{28466BA3-1877-C049-97B3-12FD002E2216}"/>
          </ac:spMkLst>
        </pc:spChg>
        <pc:spChg chg="ord">
          <ac:chgData name="Gage, Jesse@Energy" userId="edc92d28-8701-447b-8b95-d48bb8866eea" providerId="ADAL" clId="{EE734281-02B2-9B41-AC4F-AC2815633E3D}" dt="2021-07-13T16:45:31.921" v="5601" actId="13244"/>
          <ac:spMkLst>
            <pc:docMk/>
            <pc:sldMk cId="2278284473" sldId="293"/>
            <ac:spMk id="5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04:39:06.370" v="1760" actId="1076"/>
          <ac:spMkLst>
            <pc:docMk/>
            <pc:sldMk cId="2278284473" sldId="293"/>
            <ac:spMk id="8" creationId="{7D259227-D4AB-F64C-B813-96D11D0A255D}"/>
          </ac:spMkLst>
        </pc:spChg>
        <pc:spChg chg="add del mod">
          <ac:chgData name="Gage, Jesse@Energy" userId="edc92d28-8701-447b-8b95-d48bb8866eea" providerId="ADAL" clId="{EE734281-02B2-9B41-AC4F-AC2815633E3D}" dt="2021-07-13T04:39:22.861" v="1763" actId="1957"/>
          <ac:spMkLst>
            <pc:docMk/>
            <pc:sldMk cId="2278284473" sldId="293"/>
            <ac:spMk id="15" creationId="{1FD244FC-A312-EB41-8826-A26C3955CC53}"/>
          </ac:spMkLst>
        </pc:spChg>
        <pc:graphicFrameChg chg="del">
          <ac:chgData name="Gage, Jesse@Energy" userId="edc92d28-8701-447b-8b95-d48bb8866eea" providerId="ADAL" clId="{EE734281-02B2-9B41-AC4F-AC2815633E3D}" dt="2021-07-13T04:35:46.013" v="1735" actId="478"/>
          <ac:graphicFrameMkLst>
            <pc:docMk/>
            <pc:sldMk cId="2278284473" sldId="293"/>
            <ac:graphicFrameMk id="6" creationId="{34F63707-B931-CB45-9E31-22B2959E4FF1}"/>
          </ac:graphicFrameMkLst>
        </pc:graphicFrameChg>
        <pc:graphicFrameChg chg="del">
          <ac:chgData name="Gage, Jesse@Energy" userId="edc92d28-8701-447b-8b95-d48bb8866eea" providerId="ADAL" clId="{EE734281-02B2-9B41-AC4F-AC2815633E3D}" dt="2021-07-13T04:39:10.804" v="1761" actId="478"/>
          <ac:graphicFrameMkLst>
            <pc:docMk/>
            <pc:sldMk cId="2278284473" sldId="293"/>
            <ac:graphicFrameMk id="7" creationId="{A6039425-90F6-1640-B779-C0C39B064152}"/>
          </ac:graphicFrameMkLst>
        </pc:graphicFrameChg>
        <pc:graphicFrameChg chg="add mod">
          <ac:chgData name="Gage, Jesse@Energy" userId="edc92d28-8701-447b-8b95-d48bb8866eea" providerId="ADAL" clId="{EE734281-02B2-9B41-AC4F-AC2815633E3D}" dt="2021-07-13T16:45:35.992" v="5603" actId="13244"/>
          <ac:graphicFrameMkLst>
            <pc:docMk/>
            <pc:sldMk cId="2278284473" sldId="293"/>
            <ac:graphicFrameMk id="13" creationId="{15E13D22-8597-B545-99BE-943436AD01B0}"/>
          </ac:graphicFrameMkLst>
        </pc:graphicFrameChg>
        <pc:graphicFrameChg chg="add mod">
          <ac:chgData name="Gage, Jesse@Energy" userId="edc92d28-8701-447b-8b95-d48bb8866eea" providerId="ADAL" clId="{EE734281-02B2-9B41-AC4F-AC2815633E3D}" dt="2021-07-13T16:45:38.088" v="5604" actId="13244"/>
          <ac:graphicFrameMkLst>
            <pc:docMk/>
            <pc:sldMk cId="2278284473" sldId="293"/>
            <ac:graphicFrameMk id="16" creationId="{56DFE202-E882-904A-8BC9-92DDE002DDDA}"/>
          </ac:graphicFrameMkLst>
        </pc:graphicFrameChg>
      </pc:sldChg>
      <pc:sldChg chg="addSp delSp modSp add mod ord">
        <pc:chgData name="Gage, Jesse@Energy" userId="edc92d28-8701-447b-8b95-d48bb8866eea" providerId="ADAL" clId="{EE734281-02B2-9B41-AC4F-AC2815633E3D}" dt="2021-07-13T16:46:09.760" v="5613" actId="13244"/>
        <pc:sldMkLst>
          <pc:docMk/>
          <pc:sldMk cId="3128757411" sldId="294"/>
        </pc:sldMkLst>
        <pc:spChg chg="mod ord">
          <ac:chgData name="Gage, Jesse@Energy" userId="edc92d28-8701-447b-8b95-d48bb8866eea" providerId="ADAL" clId="{EE734281-02B2-9B41-AC4F-AC2815633E3D}" dt="2021-07-13T16:46:09.760" v="5613" actId="13244"/>
          <ac:spMkLst>
            <pc:docMk/>
            <pc:sldMk cId="3128757411" sldId="294"/>
            <ac:spMk id="2" creationId="{00000000-0000-0000-0000-000000000000}"/>
          </ac:spMkLst>
        </pc:spChg>
        <pc:spChg chg="del">
          <ac:chgData name="Gage, Jesse@Energy" userId="edc92d28-8701-447b-8b95-d48bb8866eea" providerId="ADAL" clId="{EE734281-02B2-9B41-AC4F-AC2815633E3D}" dt="2021-07-13T05:06:42.590" v="2033" actId="478"/>
          <ac:spMkLst>
            <pc:docMk/>
            <pc:sldMk cId="3128757411" sldId="294"/>
            <ac:spMk id="3" creationId="{00000000-0000-0000-0000-000000000000}"/>
          </ac:spMkLst>
        </pc:spChg>
        <pc:spChg chg="ord">
          <ac:chgData name="Gage, Jesse@Energy" userId="edc92d28-8701-447b-8b95-d48bb8866eea" providerId="ADAL" clId="{EE734281-02B2-9B41-AC4F-AC2815633E3D}" dt="2021-07-13T16:46:08.361" v="5612" actId="13244"/>
          <ac:spMkLst>
            <pc:docMk/>
            <pc:sldMk cId="3128757411" sldId="294"/>
            <ac:spMk id="5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3T05:30:16.482" v="2193" actId="1032"/>
          <ac:spMkLst>
            <pc:docMk/>
            <pc:sldMk cId="3128757411" sldId="294"/>
            <ac:spMk id="6" creationId="{7756FDAB-967F-CC44-B95F-F99E7057B907}"/>
          </ac:spMkLst>
        </pc:spChg>
        <pc:graphicFrameChg chg="add mod modGraphic">
          <ac:chgData name="Gage, Jesse@Energy" userId="edc92d28-8701-447b-8b95-d48bb8866eea" providerId="ADAL" clId="{EE734281-02B2-9B41-AC4F-AC2815633E3D}" dt="2021-07-13T16:42:46.698" v="5585" actId="13244"/>
          <ac:graphicFrameMkLst>
            <pc:docMk/>
            <pc:sldMk cId="3128757411" sldId="294"/>
            <ac:graphicFrameMk id="7" creationId="{CAC3DEE0-B487-6740-A7F7-DA68B58943C4}"/>
          </ac:graphicFrameMkLst>
        </pc:graphicFrameChg>
      </pc:sldChg>
      <pc:sldChg chg="addSp delSp modSp add mod">
        <pc:chgData name="Gage, Jesse@Energy" userId="edc92d28-8701-447b-8b95-d48bb8866eea" providerId="ADAL" clId="{EE734281-02B2-9B41-AC4F-AC2815633E3D}" dt="2021-07-13T19:32:00.696" v="5874" actId="27918"/>
        <pc:sldMkLst>
          <pc:docMk/>
          <pc:sldMk cId="312794352" sldId="295"/>
        </pc:sldMkLst>
        <pc:spChg chg="mod ord">
          <ac:chgData name="Gage, Jesse@Energy" userId="edc92d28-8701-447b-8b95-d48bb8866eea" providerId="ADAL" clId="{EE734281-02B2-9B41-AC4F-AC2815633E3D}" dt="2021-07-13T16:45:47.263" v="5606" actId="13244"/>
          <ac:spMkLst>
            <pc:docMk/>
            <pc:sldMk cId="312794352" sldId="295"/>
            <ac:spMk id="2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3T04:48:18.895" v="1830" actId="1957"/>
          <ac:spMkLst>
            <pc:docMk/>
            <pc:sldMk cId="312794352" sldId="295"/>
            <ac:spMk id="4" creationId="{C6535B30-F859-CE43-BD13-5891ABA9F77A}"/>
          </ac:spMkLst>
        </pc:spChg>
        <pc:spChg chg="ord">
          <ac:chgData name="Gage, Jesse@Energy" userId="edc92d28-8701-447b-8b95-d48bb8866eea" providerId="ADAL" clId="{EE734281-02B2-9B41-AC4F-AC2815633E3D}" dt="2021-07-13T16:45:45.356" v="5605" actId="13244"/>
          <ac:spMkLst>
            <pc:docMk/>
            <pc:sldMk cId="312794352" sldId="295"/>
            <ac:spMk id="5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04:53:57.766" v="1925" actId="1076"/>
          <ac:spMkLst>
            <pc:docMk/>
            <pc:sldMk cId="312794352" sldId="295"/>
            <ac:spMk id="8" creationId="{7D259227-D4AB-F64C-B813-96D11D0A255D}"/>
          </ac:spMkLst>
        </pc:spChg>
        <pc:spChg chg="add del mod">
          <ac:chgData name="Gage, Jesse@Energy" userId="edc92d28-8701-447b-8b95-d48bb8866eea" providerId="ADAL" clId="{EE734281-02B2-9B41-AC4F-AC2815633E3D}" dt="2021-07-13T04:54:33.331" v="1935" actId="1957"/>
          <ac:spMkLst>
            <pc:docMk/>
            <pc:sldMk cId="312794352" sldId="295"/>
            <ac:spMk id="9" creationId="{82470875-A779-914E-8D50-9A6AF39C6C47}"/>
          </ac:spMkLst>
        </pc:spChg>
        <pc:graphicFrameChg chg="add mod">
          <ac:chgData name="Gage, Jesse@Energy" userId="edc92d28-8701-447b-8b95-d48bb8866eea" providerId="ADAL" clId="{EE734281-02B2-9B41-AC4F-AC2815633E3D}" dt="2021-07-13T16:45:48.984" v="5607" actId="13244"/>
          <ac:graphicFrameMkLst>
            <pc:docMk/>
            <pc:sldMk cId="312794352" sldId="295"/>
            <ac:graphicFrameMk id="6" creationId="{80EEA45E-3275-6344-BDB0-77BE02441313}"/>
          </ac:graphicFrameMkLst>
        </pc:graphicFrameChg>
        <pc:graphicFrameChg chg="add mod">
          <ac:chgData name="Gage, Jesse@Energy" userId="edc92d28-8701-447b-8b95-d48bb8866eea" providerId="ADAL" clId="{EE734281-02B2-9B41-AC4F-AC2815633E3D}" dt="2021-07-13T16:45:50.677" v="5608" actId="13244"/>
          <ac:graphicFrameMkLst>
            <pc:docMk/>
            <pc:sldMk cId="312794352" sldId="295"/>
            <ac:graphicFrameMk id="10" creationId="{261F307B-285F-8441-A1EA-D9FB2AA5C6AF}"/>
          </ac:graphicFrameMkLst>
        </pc:graphicFrameChg>
        <pc:graphicFrameChg chg="del">
          <ac:chgData name="Gage, Jesse@Energy" userId="edc92d28-8701-447b-8b95-d48bb8866eea" providerId="ADAL" clId="{EE734281-02B2-9B41-AC4F-AC2815633E3D}" dt="2021-07-13T04:48:10.483" v="1828" actId="478"/>
          <ac:graphicFrameMkLst>
            <pc:docMk/>
            <pc:sldMk cId="312794352" sldId="295"/>
            <ac:graphicFrameMk id="13" creationId="{15E13D22-8597-B545-99BE-943436AD01B0}"/>
          </ac:graphicFrameMkLst>
        </pc:graphicFrameChg>
        <pc:graphicFrameChg chg="del">
          <ac:chgData name="Gage, Jesse@Energy" userId="edc92d28-8701-447b-8b95-d48bb8866eea" providerId="ADAL" clId="{EE734281-02B2-9B41-AC4F-AC2815633E3D}" dt="2021-07-13T04:54:28.822" v="1933" actId="478"/>
          <ac:graphicFrameMkLst>
            <pc:docMk/>
            <pc:sldMk cId="312794352" sldId="295"/>
            <ac:graphicFrameMk id="16" creationId="{56DFE202-E882-904A-8BC9-92DDE002DDDA}"/>
          </ac:graphicFrameMkLst>
        </pc:graphicFrameChg>
      </pc:sldChg>
      <pc:sldChg chg="addSp delSp modSp add mod ord">
        <pc:chgData name="Gage, Jesse@Energy" userId="edc92d28-8701-447b-8b95-d48bb8866eea" providerId="ADAL" clId="{EE734281-02B2-9B41-AC4F-AC2815633E3D}" dt="2021-07-13T16:46:01.866" v="5611" actId="13244"/>
        <pc:sldMkLst>
          <pc:docMk/>
          <pc:sldMk cId="689399966" sldId="296"/>
        </pc:sldMkLst>
        <pc:spChg chg="mod ord">
          <ac:chgData name="Gage, Jesse@Energy" userId="edc92d28-8701-447b-8b95-d48bb8866eea" providerId="ADAL" clId="{EE734281-02B2-9B41-AC4F-AC2815633E3D}" dt="2021-07-13T16:46:00.512" v="5610" actId="13244"/>
          <ac:spMkLst>
            <pc:docMk/>
            <pc:sldMk cId="689399966" sldId="296"/>
            <ac:spMk id="2" creationId="{00000000-0000-0000-0000-000000000000}"/>
          </ac:spMkLst>
        </pc:spChg>
        <pc:spChg chg="del mod">
          <ac:chgData name="Gage, Jesse@Energy" userId="edc92d28-8701-447b-8b95-d48bb8866eea" providerId="ADAL" clId="{EE734281-02B2-9B41-AC4F-AC2815633E3D}" dt="2021-07-13T05:18:30.038" v="2066" actId="1957"/>
          <ac:spMkLst>
            <pc:docMk/>
            <pc:sldMk cId="689399966" sldId="296"/>
            <ac:spMk id="3" creationId="{00000000-0000-0000-0000-000000000000}"/>
          </ac:spMkLst>
        </pc:spChg>
        <pc:spChg chg="ord">
          <ac:chgData name="Gage, Jesse@Energy" userId="edc92d28-8701-447b-8b95-d48bb8866eea" providerId="ADAL" clId="{EE734281-02B2-9B41-AC4F-AC2815633E3D}" dt="2021-07-13T16:45:58.950" v="5609" actId="13244"/>
          <ac:spMkLst>
            <pc:docMk/>
            <pc:sldMk cId="689399966" sldId="296"/>
            <ac:spMk id="5" creationId="{00000000-0000-0000-0000-000000000000}"/>
          </ac:spMkLst>
        </pc:spChg>
        <pc:spChg chg="add mod ord">
          <ac:chgData name="Gage, Jesse@Energy" userId="edc92d28-8701-447b-8b95-d48bb8866eea" providerId="ADAL" clId="{EE734281-02B2-9B41-AC4F-AC2815633E3D}" dt="2021-07-13T16:41:54.480" v="5577" actId="13244"/>
          <ac:spMkLst>
            <pc:docMk/>
            <pc:sldMk cId="689399966" sldId="296"/>
            <ac:spMk id="6" creationId="{E5E05697-55B2-C641-A275-3D52CA283C99}"/>
          </ac:spMkLst>
        </pc:spChg>
        <pc:graphicFrameChg chg="add mod">
          <ac:chgData name="Gage, Jesse@Energy" userId="edc92d28-8701-447b-8b95-d48bb8866eea" providerId="ADAL" clId="{EE734281-02B2-9B41-AC4F-AC2815633E3D}" dt="2021-07-13T16:46:01.866" v="5611" actId="13244"/>
          <ac:graphicFrameMkLst>
            <pc:docMk/>
            <pc:sldMk cId="689399966" sldId="296"/>
            <ac:graphicFrameMk id="4" creationId="{D4D861E3-154B-5E45-B177-5E1BE21F1469}"/>
          </ac:graphicFrameMkLst>
        </pc:graphicFrameChg>
      </pc:sldChg>
      <pc:sldChg chg="add del ord">
        <pc:chgData name="Gage, Jesse@Energy" userId="edc92d28-8701-447b-8b95-d48bb8866eea" providerId="ADAL" clId="{EE734281-02B2-9B41-AC4F-AC2815633E3D}" dt="2021-07-13T05:17:32.260" v="2061" actId="2696"/>
        <pc:sldMkLst>
          <pc:docMk/>
          <pc:sldMk cId="2364622210" sldId="296"/>
        </pc:sldMkLst>
      </pc:sldChg>
      <pc:sldChg chg="addSp delSp modSp add mod ord">
        <pc:chgData name="Gage, Jesse@Energy" userId="edc92d28-8701-447b-8b95-d48bb8866eea" providerId="ADAL" clId="{EE734281-02B2-9B41-AC4F-AC2815633E3D}" dt="2021-07-13T19:48:49.011" v="5937" actId="20578"/>
        <pc:sldMkLst>
          <pc:docMk/>
          <pc:sldMk cId="1424925899" sldId="297"/>
        </pc:sldMkLst>
        <pc:spChg chg="mod ord">
          <ac:chgData name="Gage, Jesse@Energy" userId="edc92d28-8701-447b-8b95-d48bb8866eea" providerId="ADAL" clId="{EE734281-02B2-9B41-AC4F-AC2815633E3D}" dt="2021-07-13T16:46:31.495" v="5618" actId="13244"/>
          <ac:spMkLst>
            <pc:docMk/>
            <pc:sldMk cId="1424925899" sldId="297"/>
            <ac:spMk id="2" creationId="{00000000-0000-0000-0000-000000000000}"/>
          </ac:spMkLst>
        </pc:spChg>
        <pc:spChg chg="add del mod">
          <ac:chgData name="Gage, Jesse@Energy" userId="edc92d28-8701-447b-8b95-d48bb8866eea" providerId="ADAL" clId="{EE734281-02B2-9B41-AC4F-AC2815633E3D}" dt="2021-07-13T15:11:30.692" v="2887"/>
          <ac:spMkLst>
            <pc:docMk/>
            <pc:sldMk cId="1424925899" sldId="297"/>
            <ac:spMk id="4" creationId="{C1D78C8A-6496-E44E-9562-7AD4F28C8CF2}"/>
          </ac:spMkLst>
        </pc:spChg>
        <pc:spChg chg="ord">
          <ac:chgData name="Gage, Jesse@Energy" userId="edc92d28-8701-447b-8b95-d48bb8866eea" providerId="ADAL" clId="{EE734281-02B2-9B41-AC4F-AC2815633E3D}" dt="2021-07-13T16:46:29.827" v="5617" actId="13244"/>
          <ac:spMkLst>
            <pc:docMk/>
            <pc:sldMk cId="1424925899" sldId="297"/>
            <ac:spMk id="5" creationId="{00000000-0000-0000-0000-000000000000}"/>
          </ac:spMkLst>
        </pc:spChg>
        <pc:spChg chg="del mod">
          <ac:chgData name="Gage, Jesse@Energy" userId="edc92d28-8701-447b-8b95-d48bb8866eea" providerId="ADAL" clId="{EE734281-02B2-9B41-AC4F-AC2815633E3D}" dt="2021-07-13T15:11:46.366" v="2890" actId="478"/>
          <ac:spMkLst>
            <pc:docMk/>
            <pc:sldMk cId="1424925899" sldId="297"/>
            <ac:spMk id="8" creationId="{7D259227-D4AB-F64C-B813-96D11D0A255D}"/>
          </ac:spMkLst>
        </pc:spChg>
        <pc:spChg chg="add del mod">
          <ac:chgData name="Gage, Jesse@Energy" userId="edc92d28-8701-447b-8b95-d48bb8866eea" providerId="ADAL" clId="{EE734281-02B2-9B41-AC4F-AC2815633E3D}" dt="2021-07-13T15:15:42.078" v="2899" actId="21"/>
          <ac:spMkLst>
            <pc:docMk/>
            <pc:sldMk cId="1424925899" sldId="297"/>
            <ac:spMk id="10" creationId="{5CDDEC4C-EF8D-6042-97E5-BE1809172AB8}"/>
          </ac:spMkLst>
        </pc:spChg>
        <pc:spChg chg="add mod ord">
          <ac:chgData name="Gage, Jesse@Energy" userId="edc92d28-8701-447b-8b95-d48bb8866eea" providerId="ADAL" clId="{EE734281-02B2-9B41-AC4F-AC2815633E3D}" dt="2021-07-13T18:51:38.182" v="5628" actId="20577"/>
          <ac:spMkLst>
            <pc:docMk/>
            <pc:sldMk cId="1424925899" sldId="297"/>
            <ac:spMk id="12" creationId="{9416E9DB-E626-B540-8652-4E609EC249C1}"/>
          </ac:spMkLst>
        </pc:spChg>
        <pc:spChg chg="add del mod ord">
          <ac:chgData name="Gage, Jesse@Energy" userId="edc92d28-8701-447b-8b95-d48bb8866eea" providerId="ADAL" clId="{EE734281-02B2-9B41-AC4F-AC2815633E3D}" dt="2021-07-13T16:46:32.942" v="5619" actId="13244"/>
          <ac:spMkLst>
            <pc:docMk/>
            <pc:sldMk cId="1424925899" sldId="297"/>
            <ac:spMk id="14" creationId="{AC0C3A84-729E-B24C-8B5C-809846997A50}"/>
          </ac:spMkLst>
        </pc:spChg>
        <pc:graphicFrameChg chg="del">
          <ac:chgData name="Gage, Jesse@Energy" userId="edc92d28-8701-447b-8b95-d48bb8866eea" providerId="ADAL" clId="{EE734281-02B2-9B41-AC4F-AC2815633E3D}" dt="2021-07-13T15:11:28.925" v="2886" actId="478"/>
          <ac:graphicFrameMkLst>
            <pc:docMk/>
            <pc:sldMk cId="1424925899" sldId="297"/>
            <ac:graphicFrameMk id="6" creationId="{34F63707-B931-CB45-9E31-22B2959E4FF1}"/>
          </ac:graphicFrameMkLst>
        </pc:graphicFrameChg>
        <pc:graphicFrameChg chg="del">
          <ac:chgData name="Gage, Jesse@Energy" userId="edc92d28-8701-447b-8b95-d48bb8866eea" providerId="ADAL" clId="{EE734281-02B2-9B41-AC4F-AC2815633E3D}" dt="2021-07-13T15:11:55.710" v="2893" actId="478"/>
          <ac:graphicFrameMkLst>
            <pc:docMk/>
            <pc:sldMk cId="1424925899" sldId="297"/>
            <ac:graphicFrameMk id="7" creationId="{A6039425-90F6-1640-B779-C0C39B064152}"/>
          </ac:graphicFrameMkLst>
        </pc:graphicFrameChg>
        <pc:graphicFrameChg chg="add del modGraphic">
          <ac:chgData name="Gage, Jesse@Energy" userId="edc92d28-8701-447b-8b95-d48bb8866eea" providerId="ADAL" clId="{EE734281-02B2-9B41-AC4F-AC2815633E3D}" dt="2021-07-13T15:17:04.193" v="2954" actId="1032"/>
          <ac:graphicFrameMkLst>
            <pc:docMk/>
            <pc:sldMk cId="1424925899" sldId="297"/>
            <ac:graphicFrameMk id="15" creationId="{168DD000-1833-F64B-807E-6CF40AD5D61A}"/>
          </ac:graphicFrameMkLst>
        </pc:graphicFrameChg>
        <pc:picChg chg="add del mod">
          <ac:chgData name="Gage, Jesse@Energy" userId="edc92d28-8701-447b-8b95-d48bb8866eea" providerId="ADAL" clId="{EE734281-02B2-9B41-AC4F-AC2815633E3D}" dt="2021-07-13T15:15:33.960" v="2897" actId="21"/>
          <ac:picMkLst>
            <pc:docMk/>
            <pc:sldMk cId="1424925899" sldId="297"/>
            <ac:picMk id="9" creationId="{7F9C0363-176B-5E4D-A95C-6D34319DF94B}"/>
          </ac:picMkLst>
        </pc:picChg>
      </pc:sldChg>
      <pc:sldChg chg="addSp delSp modSp add mod ord">
        <pc:chgData name="Gage, Jesse@Energy" userId="edc92d28-8701-447b-8b95-d48bb8866eea" providerId="ADAL" clId="{EE734281-02B2-9B41-AC4F-AC2815633E3D}" dt="2021-07-13T20:07:40.118" v="6171" actId="20578"/>
        <pc:sldMkLst>
          <pc:docMk/>
          <pc:sldMk cId="242034555" sldId="298"/>
        </pc:sldMkLst>
        <pc:spChg chg="mod ord">
          <ac:chgData name="Gage, Jesse@Energy" userId="edc92d28-8701-447b-8b95-d48bb8866eea" providerId="ADAL" clId="{EE734281-02B2-9B41-AC4F-AC2815633E3D}" dt="2021-07-13T16:46:18.329" v="5615" actId="13244"/>
          <ac:spMkLst>
            <pc:docMk/>
            <pc:sldMk cId="242034555" sldId="298"/>
            <ac:spMk id="2" creationId="{00000000-0000-0000-0000-000000000000}"/>
          </ac:spMkLst>
        </pc:spChg>
        <pc:spChg chg="del mod">
          <ac:chgData name="Gage, Jesse@Energy" userId="edc92d28-8701-447b-8b95-d48bb8866eea" providerId="ADAL" clId="{EE734281-02B2-9B41-AC4F-AC2815633E3D}" dt="2021-07-13T15:15:36.382" v="2898"/>
          <ac:spMkLst>
            <pc:docMk/>
            <pc:sldMk cId="242034555" sldId="298"/>
            <ac:spMk id="3" creationId="{00000000-0000-0000-0000-000000000000}"/>
          </ac:spMkLst>
        </pc:spChg>
        <pc:spChg chg="ord">
          <ac:chgData name="Gage, Jesse@Energy" userId="edc92d28-8701-447b-8b95-d48bb8866eea" providerId="ADAL" clId="{EE734281-02B2-9B41-AC4F-AC2815633E3D}" dt="2021-07-13T16:46:16.234" v="5614" actId="13244"/>
          <ac:spMkLst>
            <pc:docMk/>
            <pc:sldMk cId="242034555" sldId="298"/>
            <ac:spMk id="5" creationId="{00000000-0000-0000-0000-000000000000}"/>
          </ac:spMkLst>
        </pc:spChg>
        <pc:spChg chg="add mod">
          <ac:chgData name="Gage, Jesse@Energy" userId="edc92d28-8701-447b-8b95-d48bb8866eea" providerId="ADAL" clId="{EE734281-02B2-9B41-AC4F-AC2815633E3D}" dt="2021-07-13T15:15:56.875" v="2902" actId="1076"/>
          <ac:spMkLst>
            <pc:docMk/>
            <pc:sldMk cId="242034555" sldId="298"/>
            <ac:spMk id="7" creationId="{6D40F719-3E4A-464D-A53B-80D25EB89782}"/>
          </ac:spMkLst>
        </pc:spChg>
        <pc:picChg chg="add mod ord">
          <ac:chgData name="Gage, Jesse@Energy" userId="edc92d28-8701-447b-8b95-d48bb8866eea" providerId="ADAL" clId="{EE734281-02B2-9B41-AC4F-AC2815633E3D}" dt="2021-07-13T16:46:20.690" v="5616" actId="13244"/>
          <ac:picMkLst>
            <pc:docMk/>
            <pc:sldMk cId="242034555" sldId="298"/>
            <ac:picMk id="6" creationId="{6C46ECA7-6B7F-CB44-8A37-96526C9094AA}"/>
          </ac:picMkLst>
        </pc:picChg>
      </pc:sldChg>
      <pc:sldChg chg="modSp add mod ord modShow">
        <pc:chgData name="Gage, Jesse@Energy" userId="edc92d28-8701-447b-8b95-d48bb8866eea" providerId="ADAL" clId="{EE734281-02B2-9B41-AC4F-AC2815633E3D}" dt="2021-07-13T20:08:43.794" v="6179" actId="729"/>
        <pc:sldMkLst>
          <pc:docMk/>
          <pc:sldMk cId="4033406415" sldId="299"/>
        </pc:sldMkLst>
        <pc:spChg chg="mod ord">
          <ac:chgData name="Gage, Jesse@Energy" userId="edc92d28-8701-447b-8b95-d48bb8866eea" providerId="ADAL" clId="{EE734281-02B2-9B41-AC4F-AC2815633E3D}" dt="2021-07-13T16:46:42.352" v="5621" actId="13244"/>
          <ac:spMkLst>
            <pc:docMk/>
            <pc:sldMk cId="4033406415" sldId="299"/>
            <ac:spMk id="2" creationId="{00000000-0000-0000-0000-000000000000}"/>
          </ac:spMkLst>
        </pc:spChg>
        <pc:spChg chg="ord">
          <ac:chgData name="Gage, Jesse@Energy" userId="edc92d28-8701-447b-8b95-d48bb8866eea" providerId="ADAL" clId="{EE734281-02B2-9B41-AC4F-AC2815633E3D}" dt="2021-07-13T16:46:40.563" v="5620" actId="13244"/>
          <ac:spMkLst>
            <pc:docMk/>
            <pc:sldMk cId="4033406415" sldId="299"/>
            <ac:spMk id="5" creationId="{00000000-0000-0000-0000-000000000000}"/>
          </ac:spMkLst>
        </pc:spChg>
        <pc:spChg chg="mod ord">
          <ac:chgData name="Gage, Jesse@Energy" userId="edc92d28-8701-447b-8b95-d48bb8866eea" providerId="ADAL" clId="{EE734281-02B2-9B41-AC4F-AC2815633E3D}" dt="2021-07-13T18:52:06.395" v="5641" actId="20577"/>
          <ac:spMkLst>
            <pc:docMk/>
            <pc:sldMk cId="4033406415" sldId="299"/>
            <ac:spMk id="12" creationId="{9416E9DB-E626-B540-8652-4E609EC249C1}"/>
          </ac:spMkLst>
        </pc:spChg>
        <pc:spChg chg="mod ord">
          <ac:chgData name="Gage, Jesse@Energy" userId="edc92d28-8701-447b-8b95-d48bb8866eea" providerId="ADAL" clId="{EE734281-02B2-9B41-AC4F-AC2815633E3D}" dt="2021-07-13T18:51:57.319" v="5637" actId="20577"/>
          <ac:spMkLst>
            <pc:docMk/>
            <pc:sldMk cId="4033406415" sldId="299"/>
            <ac:spMk id="14" creationId="{AC0C3A84-729E-B24C-8B5C-809846997A50}"/>
          </ac:spMkLst>
        </pc:spChg>
      </pc:sldChg>
      <pc:sldChg chg="modSp add del mod ord">
        <pc:chgData name="Gage, Jesse@Energy" userId="edc92d28-8701-447b-8b95-d48bb8866eea" providerId="ADAL" clId="{EE734281-02B2-9B41-AC4F-AC2815633E3D}" dt="2021-07-13T18:52:43.435" v="5644" actId="2696"/>
        <pc:sldMkLst>
          <pc:docMk/>
          <pc:sldMk cId="628696035" sldId="300"/>
        </pc:sldMkLst>
        <pc:spChg chg="mod ord">
          <ac:chgData name="Gage, Jesse@Energy" userId="edc92d28-8701-447b-8b95-d48bb8866eea" providerId="ADAL" clId="{EE734281-02B2-9B41-AC4F-AC2815633E3D}" dt="2021-07-13T16:46:56.631" v="5624" actId="13244"/>
          <ac:spMkLst>
            <pc:docMk/>
            <pc:sldMk cId="628696035" sldId="300"/>
            <ac:spMk id="2" creationId="{00000000-0000-0000-0000-000000000000}"/>
          </ac:spMkLst>
        </pc:spChg>
        <pc:spChg chg="ord">
          <ac:chgData name="Gage, Jesse@Energy" userId="edc92d28-8701-447b-8b95-d48bb8866eea" providerId="ADAL" clId="{EE734281-02B2-9B41-AC4F-AC2815633E3D}" dt="2021-07-13T16:46:54.866" v="5623" actId="13244"/>
          <ac:spMkLst>
            <pc:docMk/>
            <pc:sldMk cId="628696035" sldId="300"/>
            <ac:spMk id="5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18:52:25.697" v="5643" actId="20577"/>
          <ac:spMkLst>
            <pc:docMk/>
            <pc:sldMk cId="628696035" sldId="300"/>
            <ac:spMk id="12" creationId="{9416E9DB-E626-B540-8652-4E609EC249C1}"/>
          </ac:spMkLst>
        </pc:spChg>
        <pc:spChg chg="mod ord">
          <ac:chgData name="Gage, Jesse@Energy" userId="edc92d28-8701-447b-8b95-d48bb8866eea" providerId="ADAL" clId="{EE734281-02B2-9B41-AC4F-AC2815633E3D}" dt="2021-07-13T18:52:22.527" v="5642" actId="20577"/>
          <ac:spMkLst>
            <pc:docMk/>
            <pc:sldMk cId="628696035" sldId="300"/>
            <ac:spMk id="14" creationId="{AC0C3A84-729E-B24C-8B5C-809846997A50}"/>
          </ac:spMkLst>
        </pc:spChg>
      </pc:sldChg>
      <pc:sldChg chg="modSp add mod ord">
        <pc:chgData name="Gage, Jesse@Energy" userId="edc92d28-8701-447b-8b95-d48bb8866eea" providerId="ADAL" clId="{EE734281-02B2-9B41-AC4F-AC2815633E3D}" dt="2021-07-13T20:08:12.491" v="6175" actId="20577"/>
        <pc:sldMkLst>
          <pc:docMk/>
          <pc:sldMk cId="4014691573" sldId="300"/>
        </pc:sldMkLst>
        <pc:spChg chg="mod">
          <ac:chgData name="Gage, Jesse@Energy" userId="edc92d28-8701-447b-8b95-d48bb8866eea" providerId="ADAL" clId="{EE734281-02B2-9B41-AC4F-AC2815633E3D}" dt="2021-07-13T19:08:35.350" v="5795" actId="20577"/>
          <ac:spMkLst>
            <pc:docMk/>
            <pc:sldMk cId="4014691573" sldId="300"/>
            <ac:spMk id="2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20:08:12.491" v="6175" actId="20577"/>
          <ac:spMkLst>
            <pc:docMk/>
            <pc:sldMk cId="4014691573" sldId="300"/>
            <ac:spMk id="3" creationId="{00000000-0000-0000-0000-000000000000}"/>
          </ac:spMkLst>
        </pc:spChg>
      </pc:sldChg>
      <pc:sldChg chg="addSp modSp add mod ord">
        <pc:chgData name="Gage, Jesse@Energy" userId="edc92d28-8701-447b-8b95-d48bb8866eea" providerId="ADAL" clId="{EE734281-02B2-9B41-AC4F-AC2815633E3D}" dt="2021-07-13T19:57:36.553" v="5952" actId="20578"/>
        <pc:sldMkLst>
          <pc:docMk/>
          <pc:sldMk cId="1620727341" sldId="301"/>
        </pc:sldMkLst>
        <pc:spChg chg="mod">
          <ac:chgData name="Gage, Jesse@Energy" userId="edc92d28-8701-447b-8b95-d48bb8866eea" providerId="ADAL" clId="{EE734281-02B2-9B41-AC4F-AC2815633E3D}" dt="2021-07-13T19:49:12.001" v="5948" actId="20577"/>
          <ac:spMkLst>
            <pc:docMk/>
            <pc:sldMk cId="1620727341" sldId="301"/>
            <ac:spMk id="2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19:49:27.252" v="5949" actId="20577"/>
          <ac:spMkLst>
            <pc:docMk/>
            <pc:sldMk cId="1620727341" sldId="301"/>
            <ac:spMk id="3" creationId="{00000000-0000-0000-0000-000000000000}"/>
          </ac:spMkLst>
        </pc:spChg>
        <pc:spChg chg="add mod">
          <ac:chgData name="Gage, Jesse@Energy" userId="edc92d28-8701-447b-8b95-d48bb8866eea" providerId="ADAL" clId="{EE734281-02B2-9B41-AC4F-AC2815633E3D}" dt="2021-07-13T19:48:26.221" v="5935" actId="1076"/>
          <ac:spMkLst>
            <pc:docMk/>
            <pc:sldMk cId="1620727341" sldId="301"/>
            <ac:spMk id="6" creationId="{3A08694C-53AE-9945-93C4-DA24B3F557E6}"/>
          </ac:spMkLst>
        </pc:spChg>
      </pc:sldChg>
      <pc:sldChg chg="modSp add mod">
        <pc:chgData name="Gage, Jesse@Energy" userId="edc92d28-8701-447b-8b95-d48bb8866eea" providerId="ADAL" clId="{EE734281-02B2-9B41-AC4F-AC2815633E3D}" dt="2021-07-13T20:09:25.093" v="6272" actId="20577"/>
        <pc:sldMkLst>
          <pc:docMk/>
          <pc:sldMk cId="449288765" sldId="302"/>
        </pc:sldMkLst>
        <pc:spChg chg="mod">
          <ac:chgData name="Gage, Jesse@Energy" userId="edc92d28-8701-447b-8b95-d48bb8866eea" providerId="ADAL" clId="{EE734281-02B2-9B41-AC4F-AC2815633E3D}" dt="2021-07-13T20:02:53.328" v="5972" actId="20577"/>
          <ac:spMkLst>
            <pc:docMk/>
            <pc:sldMk cId="449288765" sldId="302"/>
            <ac:spMk id="2" creationId="{00000000-0000-0000-0000-000000000000}"/>
          </ac:spMkLst>
        </pc:spChg>
        <pc:spChg chg="mod">
          <ac:chgData name="Gage, Jesse@Energy" userId="edc92d28-8701-447b-8b95-d48bb8866eea" providerId="ADAL" clId="{EE734281-02B2-9B41-AC4F-AC2815633E3D}" dt="2021-07-13T20:09:25.093" v="6272" actId="20577"/>
          <ac:spMkLst>
            <pc:docMk/>
            <pc:sldMk cId="449288765" sldId="302"/>
            <ac:spMk id="3" creationId="{00000000-0000-0000-0000-000000000000}"/>
          </ac:spMkLst>
        </pc:spChg>
      </pc:sldChg>
      <pc:sldMasterChg chg="del delSldLayout">
        <pc:chgData name="Gage, Jesse@Energy" userId="edc92d28-8701-447b-8b95-d48bb8866eea" providerId="ADAL" clId="{EE734281-02B2-9B41-AC4F-AC2815633E3D}" dt="2021-07-12T20:09:21.609" v="243" actId="2696"/>
        <pc:sldMasterMkLst>
          <pc:docMk/>
          <pc:sldMasterMk cId="1296627523" sldId="2147483648"/>
        </pc:sldMasterMkLst>
        <pc:sldLayoutChg chg="del">
          <pc:chgData name="Gage, Jesse@Energy" userId="edc92d28-8701-447b-8b95-d48bb8866eea" providerId="ADAL" clId="{EE734281-02B2-9B41-AC4F-AC2815633E3D}" dt="2021-07-12T20:09:21.609" v="243" actId="2696"/>
          <pc:sldLayoutMkLst>
            <pc:docMk/>
            <pc:sldMasterMk cId="1296627523" sldId="2147483648"/>
            <pc:sldLayoutMk cId="1902212952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LDV Fleet by Sector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12-4CD5-B030-7627051BCC2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12-4CD5-B030-7627051BCC2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BD-F240-972E-465167C0EE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BD-F240-972E-465167C0EE6D}"/>
              </c:ext>
            </c:extLst>
          </c:dPt>
          <c:dLbls>
            <c:dLbl>
              <c:idx val="0"/>
              <c:layout>
                <c:manualLayout>
                  <c:x val="-0.15931372549019607"/>
                  <c:y val="-8.75592748713154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12-4CD5-B030-7627051BCC23}"/>
                </c:ext>
              </c:extLst>
            </c:dLbl>
            <c:dLbl>
              <c:idx val="1"/>
              <c:layout>
                <c:manualLayout>
                  <c:x val="0.14705882352941177"/>
                  <c:y val="-2.04304974699736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2-4CD5-B030-7627051BCC23}"/>
                </c:ext>
              </c:extLst>
            </c:dLbl>
            <c:dLbl>
              <c:idx val="2"/>
              <c:layout>
                <c:manualLayout>
                  <c:x val="0.14705882352941177"/>
                  <c:y val="3.79423524442366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BD-F240-972E-465167C0EE6D}"/>
                </c:ext>
              </c:extLst>
            </c:dLbl>
            <c:dLbl>
              <c:idx val="3"/>
              <c:layout>
                <c:manualLayout>
                  <c:x val="0.15441176470588217"/>
                  <c:y val="0.140094839794104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BD-F240-972E-465167C0E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Personal</c:v>
                </c:pt>
                <c:pt idx="1">
                  <c:v>Commercial</c:v>
                </c:pt>
                <c:pt idx="2">
                  <c:v>Government</c:v>
                </c:pt>
                <c:pt idx="3">
                  <c:v>Rental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0.90659726861402423</c:v>
                </c:pt>
                <c:pt idx="1">
                  <c:v>6.8994001009543948E-2</c:v>
                </c:pt>
                <c:pt idx="2" formatCode="0.0%">
                  <c:v>1.04611563136789E-2</c:v>
                </c:pt>
                <c:pt idx="3" formatCode="0.0%">
                  <c:v>1.3947574062752894E-2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D-F240-972E-465167C0EE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0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ZEV Penetration by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ZEV Penetration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8C-A640-B3F0-B396D529D30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C-A640-B3F0-B396D529D3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8C-A640-B3F0-B396D529D30C}"/>
              </c:ext>
            </c:extLst>
          </c:dPt>
          <c:cat>
            <c:strRef>
              <c:f>Sheet1!$A$2:$A$5</c:f>
              <c:strCache>
                <c:ptCount val="4"/>
                <c:pt idx="0">
                  <c:v>Personal</c:v>
                </c:pt>
                <c:pt idx="1">
                  <c:v>Commercial</c:v>
                </c:pt>
                <c:pt idx="2">
                  <c:v>Government</c:v>
                </c:pt>
                <c:pt idx="3">
                  <c:v>Rental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2.4E-2</c:v>
                </c:pt>
                <c:pt idx="1">
                  <c:v>2.7E-2</c:v>
                </c:pt>
                <c:pt idx="2">
                  <c:v>5.6000000000000001E-2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C-4849-A32D-8BF02399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192927"/>
        <c:axId val="1089194607"/>
      </c:barChart>
      <c:catAx>
        <c:axId val="108919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194607"/>
        <c:crosses val="autoZero"/>
        <c:auto val="1"/>
        <c:lblAlgn val="ctr"/>
        <c:lblOffset val="100"/>
        <c:noMultiLvlLbl val="0"/>
      </c:catAx>
      <c:valAx>
        <c:axId val="108919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19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Vehicle Sectors by Model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1">
                  <c:v>2019</c:v>
                </c:pt>
                <c:pt idx="5">
                  <c:v>2015</c:v>
                </c:pt>
                <c:pt idx="10">
                  <c:v>2010</c:v>
                </c:pt>
                <c:pt idx="15">
                  <c:v>2005</c:v>
                </c:pt>
                <c:pt idx="20">
                  <c:v>2000</c:v>
                </c:pt>
              </c:numCache>
            </c:numRef>
          </c:cat>
          <c:val>
            <c:numRef>
              <c:f>Sheet1!$B$2:$B$22</c:f>
              <c:numCache>
                <c:formatCode>0%</c:formatCode>
                <c:ptCount val="21"/>
                <c:pt idx="0">
                  <c:v>6.1000000000000004E-3</c:v>
                </c:pt>
                <c:pt idx="1">
                  <c:v>5.2999999999999999E-2</c:v>
                </c:pt>
                <c:pt idx="2">
                  <c:v>6.5799999999999997E-2</c:v>
                </c:pt>
                <c:pt idx="3">
                  <c:v>6.9699999999999998E-2</c:v>
                </c:pt>
                <c:pt idx="4">
                  <c:v>6.5600000000000006E-2</c:v>
                </c:pt>
                <c:pt idx="5">
                  <c:v>6.6000000000000003E-2</c:v>
                </c:pt>
                <c:pt idx="6">
                  <c:v>5.57E-2</c:v>
                </c:pt>
                <c:pt idx="7">
                  <c:v>5.4699999999999999E-2</c:v>
                </c:pt>
                <c:pt idx="8">
                  <c:v>4.5199999999999997E-2</c:v>
                </c:pt>
                <c:pt idx="9">
                  <c:v>3.5700000000000003E-2</c:v>
                </c:pt>
                <c:pt idx="10">
                  <c:v>3.3399999999999999E-2</c:v>
                </c:pt>
                <c:pt idx="11">
                  <c:v>2.7E-2</c:v>
                </c:pt>
                <c:pt idx="12">
                  <c:v>3.9199999999999999E-2</c:v>
                </c:pt>
                <c:pt idx="13">
                  <c:v>4.6399999999999997E-2</c:v>
                </c:pt>
                <c:pt idx="14">
                  <c:v>4.4999999999999998E-2</c:v>
                </c:pt>
                <c:pt idx="15">
                  <c:v>4.2700000000000002E-2</c:v>
                </c:pt>
                <c:pt idx="16">
                  <c:v>4.0300000000000002E-2</c:v>
                </c:pt>
                <c:pt idx="17">
                  <c:v>3.6700000000000003E-2</c:v>
                </c:pt>
                <c:pt idx="18">
                  <c:v>3.27E-2</c:v>
                </c:pt>
                <c:pt idx="19">
                  <c:v>2.9100000000000001E-2</c:v>
                </c:pt>
                <c:pt idx="20">
                  <c:v>2.58E-2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A-A147-B4B1-C241B80D90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1">
                  <c:v>2019</c:v>
                </c:pt>
                <c:pt idx="5">
                  <c:v>2015</c:v>
                </c:pt>
                <c:pt idx="10">
                  <c:v>2010</c:v>
                </c:pt>
                <c:pt idx="15">
                  <c:v>2005</c:v>
                </c:pt>
                <c:pt idx="20">
                  <c:v>2000</c:v>
                </c:pt>
              </c:numCache>
            </c:numRef>
          </c:cat>
          <c:val>
            <c:numRef>
              <c:f>Sheet1!$C$2:$C$22</c:f>
              <c:numCache>
                <c:formatCode>0%</c:formatCode>
                <c:ptCount val="21"/>
                <c:pt idx="0">
                  <c:v>1.7100000000000001E-2</c:v>
                </c:pt>
                <c:pt idx="1">
                  <c:v>9.7100000000000006E-2</c:v>
                </c:pt>
                <c:pt idx="2">
                  <c:v>9.5799999999999996E-2</c:v>
                </c:pt>
                <c:pt idx="3">
                  <c:v>9.2499999999999999E-2</c:v>
                </c:pt>
                <c:pt idx="4">
                  <c:v>7.5999999999999998E-2</c:v>
                </c:pt>
                <c:pt idx="5">
                  <c:v>6.8500000000000005E-2</c:v>
                </c:pt>
                <c:pt idx="6">
                  <c:v>5.3400000000000003E-2</c:v>
                </c:pt>
                <c:pt idx="7">
                  <c:v>4.9799999999999997E-2</c:v>
                </c:pt>
                <c:pt idx="8">
                  <c:v>3.9699999999999999E-2</c:v>
                </c:pt>
                <c:pt idx="9">
                  <c:v>3.2199999999999999E-2</c:v>
                </c:pt>
                <c:pt idx="10">
                  <c:v>2.7300000000000001E-2</c:v>
                </c:pt>
                <c:pt idx="11">
                  <c:v>2.01E-2</c:v>
                </c:pt>
                <c:pt idx="12">
                  <c:v>3.5000000000000003E-2</c:v>
                </c:pt>
                <c:pt idx="13">
                  <c:v>3.7499999999999999E-2</c:v>
                </c:pt>
                <c:pt idx="14">
                  <c:v>3.8100000000000002E-2</c:v>
                </c:pt>
                <c:pt idx="15">
                  <c:v>3.3700000000000001E-2</c:v>
                </c:pt>
                <c:pt idx="16">
                  <c:v>3.0700000000000002E-2</c:v>
                </c:pt>
                <c:pt idx="17">
                  <c:v>2.81E-2</c:v>
                </c:pt>
                <c:pt idx="18">
                  <c:v>2.4899999999999999E-2</c:v>
                </c:pt>
                <c:pt idx="19">
                  <c:v>2.3300000000000001E-2</c:v>
                </c:pt>
                <c:pt idx="20">
                  <c:v>1.9199999999999998E-2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A-A147-B4B1-C241B80D90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Government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1">
                  <c:v>2019</c:v>
                </c:pt>
                <c:pt idx="5">
                  <c:v>2015</c:v>
                </c:pt>
                <c:pt idx="10">
                  <c:v>2010</c:v>
                </c:pt>
                <c:pt idx="15">
                  <c:v>2005</c:v>
                </c:pt>
                <c:pt idx="20">
                  <c:v>2000</c:v>
                </c:pt>
              </c:numCache>
            </c:numRef>
          </c:cat>
          <c:val>
            <c:numRef>
              <c:f>Sheet1!$D$2:$D$22</c:f>
              <c:numCache>
                <c:formatCode>0%</c:formatCode>
                <c:ptCount val="21"/>
                <c:pt idx="0">
                  <c:v>5.7000000000000002E-3</c:v>
                </c:pt>
                <c:pt idx="1">
                  <c:v>7.1999999999999995E-2</c:v>
                </c:pt>
                <c:pt idx="2">
                  <c:v>7.5899999999999995E-2</c:v>
                </c:pt>
                <c:pt idx="3">
                  <c:v>8.0199999999999994E-2</c:v>
                </c:pt>
                <c:pt idx="4">
                  <c:v>7.5300000000000006E-2</c:v>
                </c:pt>
                <c:pt idx="5">
                  <c:v>6.4699999999999994E-2</c:v>
                </c:pt>
                <c:pt idx="6">
                  <c:v>5.7000000000000002E-2</c:v>
                </c:pt>
                <c:pt idx="7">
                  <c:v>4.2200000000000001E-2</c:v>
                </c:pt>
                <c:pt idx="8">
                  <c:v>3.2300000000000002E-2</c:v>
                </c:pt>
                <c:pt idx="9">
                  <c:v>3.6799999999999999E-2</c:v>
                </c:pt>
                <c:pt idx="10">
                  <c:v>2.3599999999999999E-2</c:v>
                </c:pt>
                <c:pt idx="11">
                  <c:v>3.4500000000000003E-2</c:v>
                </c:pt>
                <c:pt idx="12">
                  <c:v>5.6500000000000002E-2</c:v>
                </c:pt>
                <c:pt idx="13">
                  <c:v>4.8300000000000003E-2</c:v>
                </c:pt>
                <c:pt idx="14">
                  <c:v>3.5700000000000003E-2</c:v>
                </c:pt>
                <c:pt idx="15">
                  <c:v>2.93E-2</c:v>
                </c:pt>
                <c:pt idx="16">
                  <c:v>2.0500000000000001E-2</c:v>
                </c:pt>
                <c:pt idx="17">
                  <c:v>2.4299999999999999E-2</c:v>
                </c:pt>
                <c:pt idx="18">
                  <c:v>2.9499999999999998E-2</c:v>
                </c:pt>
                <c:pt idx="19">
                  <c:v>2.64E-2</c:v>
                </c:pt>
                <c:pt idx="20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CA-A147-B4B1-C241B80D9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738143"/>
        <c:axId val="1129665663"/>
      </c:lineChart>
      <c:catAx>
        <c:axId val="1129738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Model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65663"/>
        <c:crosses val="autoZero"/>
        <c:auto val="1"/>
        <c:lblAlgn val="ctr"/>
        <c:lblOffset val="100"/>
        <c:noMultiLvlLbl val="0"/>
      </c:catAx>
      <c:valAx>
        <c:axId val="112966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Fleet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73814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Rental Vehicles by Model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0.15090000000000001</c:v>
                </c:pt>
                <c:pt idx="1">
                  <c:v>0.53879999999999995</c:v>
                </c:pt>
                <c:pt idx="2">
                  <c:v>0.22500000000000001</c:v>
                </c:pt>
                <c:pt idx="3">
                  <c:v>4.1599999999999998E-2</c:v>
                </c:pt>
                <c:pt idx="4">
                  <c:v>1.15E-2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B8-ED47-B903-7DDC848CB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901679"/>
        <c:axId val="1150928655"/>
      </c:lineChart>
      <c:catAx>
        <c:axId val="1150901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Model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928655"/>
        <c:crosses val="autoZero"/>
        <c:auto val="1"/>
        <c:lblAlgn val="ctr"/>
        <c:lblOffset val="100"/>
        <c:noMultiLvlLbl val="0"/>
      </c:catAx>
      <c:valAx>
        <c:axId val="115092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Fleet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9016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Government Fleet by Segment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3-46DC-8614-0D3127439E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3-46DC-8614-0D3127439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3-46DC-8614-0D3127439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C3-46DC-8614-0D3127439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C3-46DC-8614-0D3127439E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City</c:v>
                </c:pt>
                <c:pt idx="1">
                  <c:v>Education</c:v>
                </c:pt>
                <c:pt idx="2">
                  <c:v>County</c:v>
                </c:pt>
                <c:pt idx="3">
                  <c:v>State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0.29396072093855247</c:v>
                </c:pt>
                <c:pt idx="1">
                  <c:v>0.19941463835876685</c:v>
                </c:pt>
                <c:pt idx="2">
                  <c:v>0.18936973390409692</c:v>
                </c:pt>
                <c:pt idx="3">
                  <c:v>7.0681338744895822E-2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9-E746-92D0-EDC3FB92289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ZEV Penetration of Government Segments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D9-9D43-9CCA-7B3DD49444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D9-9D43-9CCA-7B3DD49444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D9-9D43-9CCA-7B3DD49444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D9-9D43-9CCA-7B3DD49444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D9-9D43-9CCA-7B3DD494444A}"/>
              </c:ext>
            </c:extLst>
          </c:dPt>
          <c:cat>
            <c:strRef>
              <c:f>Sheet1!$A$2:$A$6</c:f>
              <c:strCache>
                <c:ptCount val="5"/>
                <c:pt idx="0">
                  <c:v>City</c:v>
                </c:pt>
                <c:pt idx="1">
                  <c:v>Education</c:v>
                </c:pt>
                <c:pt idx="2">
                  <c:v>County</c:v>
                </c:pt>
                <c:pt idx="3">
                  <c:v>State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5.467752112155861E-2</c:v>
                </c:pt>
                <c:pt idx="1">
                  <c:v>9.1850357492508972E-2</c:v>
                </c:pt>
                <c:pt idx="2">
                  <c:v>2.795633575652743E-2</c:v>
                </c:pt>
                <c:pt idx="3">
                  <c:v>9.1567115871241098E-2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8-2549-9FF9-ED8EA9C27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331967"/>
        <c:axId val="1093577407"/>
      </c:barChart>
      <c:catAx>
        <c:axId val="109333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577407"/>
        <c:crosses val="autoZero"/>
        <c:auto val="1"/>
        <c:lblAlgn val="ctr"/>
        <c:lblOffset val="100"/>
        <c:noMultiLvlLbl val="0"/>
      </c:catAx>
      <c:valAx>
        <c:axId val="1093577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33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Sector Fleets</a:t>
            </a:r>
            <a:r>
              <a:rPr lang="en-US" baseline="0"/>
              <a:t> by Vehicle Class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Government</c:v>
                </c:pt>
                <c:pt idx="1">
                  <c:v>Rental</c:v>
                </c:pt>
                <c:pt idx="2">
                  <c:v>All LDV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0.25843365444186639</c:v>
                </c:pt>
                <c:pt idx="1">
                  <c:v>0.45465198259305178</c:v>
                </c:pt>
                <c:pt idx="2">
                  <c:v>0.49181100312275383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1-F44A-B38A-2E5FA2DA9D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Pickup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Government</c:v>
                </c:pt>
                <c:pt idx="1">
                  <c:v>Rental</c:v>
                </c:pt>
                <c:pt idx="2">
                  <c:v>All LDV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0.3572747482355228</c:v>
                </c:pt>
                <c:pt idx="1">
                  <c:v>8.668708822599859E-2</c:v>
                </c:pt>
                <c:pt idx="2">
                  <c:v>0.15763448387558779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1-F44A-B38A-2E5FA2DA9D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Government</c:v>
                </c:pt>
                <c:pt idx="1">
                  <c:v>Rental</c:v>
                </c:pt>
                <c:pt idx="2">
                  <c:v>All LDV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0.2320788639317776</c:v>
                </c:pt>
                <c:pt idx="1">
                  <c:v>0.34851822137942773</c:v>
                </c:pt>
                <c:pt idx="2">
                  <c:v>0.29535247765685047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F1-F44A-B38A-2E5FA2DA9D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Government</c:v>
                </c:pt>
                <c:pt idx="1">
                  <c:v>Rental</c:v>
                </c:pt>
                <c:pt idx="2">
                  <c:v>All LDV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0.15221273339083322</c:v>
                </c:pt>
                <c:pt idx="1">
                  <c:v>0.1101427078015219</c:v>
                </c:pt>
                <c:pt idx="2">
                  <c:v>5.520203534480797E-2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F1-F44A-B38A-2E5FA2DA9D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128368639"/>
        <c:axId val="1155036191"/>
      </c:barChart>
      <c:catAx>
        <c:axId val="112836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036191"/>
        <c:crosses val="autoZero"/>
        <c:auto val="1"/>
        <c:lblAlgn val="ctr"/>
        <c:lblOffset val="100"/>
        <c:noMultiLvlLbl val="0"/>
      </c:catAx>
      <c:valAx>
        <c:axId val="115503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36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80D19-4497-354B-82DC-1EC73E42399E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E6228-9E4B-B74D-854F-C273176F3D3C}">
      <dgm:prSet phldrT="[Text]"/>
      <dgm:spPr/>
      <dgm:t>
        <a:bodyPr/>
        <a:lstStyle/>
        <a:p>
          <a:r>
            <a:rPr lang="en-US"/>
            <a:t>Calculate Fleet Size</a:t>
          </a:r>
        </a:p>
      </dgm:t>
    </dgm:pt>
    <dgm:pt modelId="{9D165FBB-9450-A041-AE69-020BCBD09651}" type="parTrans" cxnId="{D8E12411-3401-434F-9911-25E35517D7BC}">
      <dgm:prSet/>
      <dgm:spPr/>
      <dgm:t>
        <a:bodyPr/>
        <a:lstStyle/>
        <a:p>
          <a:endParaRPr lang="en-US"/>
        </a:p>
      </dgm:t>
    </dgm:pt>
    <dgm:pt modelId="{9F17600D-6B39-FE43-9AA3-F6930C0D5B79}" type="sibTrans" cxnId="{D8E12411-3401-434F-9911-25E35517D7BC}">
      <dgm:prSet/>
      <dgm:spPr/>
      <dgm:t>
        <a:bodyPr/>
        <a:lstStyle/>
        <a:p>
          <a:endParaRPr lang="en-US"/>
        </a:p>
      </dgm:t>
    </dgm:pt>
    <dgm:pt modelId="{CE93F531-20A1-774C-ADC0-CF8302012DF7}">
      <dgm:prSet phldrT="[Text]"/>
      <dgm:spPr/>
      <dgm:t>
        <a:bodyPr/>
        <a:lstStyle/>
        <a:p>
          <a:r>
            <a:rPr lang="en-US"/>
            <a:t>Grow by Gross State Product</a:t>
          </a:r>
        </a:p>
      </dgm:t>
    </dgm:pt>
    <dgm:pt modelId="{628E8A81-611A-D64B-820F-958EDABC6557}" type="parTrans" cxnId="{A7B4090B-E4FB-C648-96C1-820C2C3E455B}">
      <dgm:prSet/>
      <dgm:spPr/>
      <dgm:t>
        <a:bodyPr/>
        <a:lstStyle/>
        <a:p>
          <a:endParaRPr lang="en-US"/>
        </a:p>
      </dgm:t>
    </dgm:pt>
    <dgm:pt modelId="{DF3410A9-1AFE-4141-8B69-F50FA5F4201A}" type="sibTrans" cxnId="{A7B4090B-E4FB-C648-96C1-820C2C3E455B}">
      <dgm:prSet/>
      <dgm:spPr/>
      <dgm:t>
        <a:bodyPr/>
        <a:lstStyle/>
        <a:p>
          <a:endParaRPr lang="en-US"/>
        </a:p>
      </dgm:t>
    </dgm:pt>
    <dgm:pt modelId="{F0D79FB6-73BF-A348-B9CB-12A5CAD89A6B}">
      <dgm:prSet phldrT="[Text]"/>
      <dgm:spPr/>
      <dgm:t>
        <a:bodyPr/>
        <a:lstStyle/>
        <a:p>
          <a:r>
            <a:rPr lang="en-US"/>
            <a:t>Gradually Retire Old Stock</a:t>
          </a:r>
        </a:p>
      </dgm:t>
    </dgm:pt>
    <dgm:pt modelId="{DB3DFE65-54CD-1247-8517-1FFB6B5EAB8C}" type="parTrans" cxnId="{875DD519-5830-9845-AE04-803E1B097BB8}">
      <dgm:prSet/>
      <dgm:spPr/>
      <dgm:t>
        <a:bodyPr/>
        <a:lstStyle/>
        <a:p>
          <a:endParaRPr lang="en-US"/>
        </a:p>
      </dgm:t>
    </dgm:pt>
    <dgm:pt modelId="{A9AC5E4F-076C-D043-B14D-F250697894C8}" type="sibTrans" cxnId="{875DD519-5830-9845-AE04-803E1B097BB8}">
      <dgm:prSet/>
      <dgm:spPr/>
      <dgm:t>
        <a:bodyPr/>
        <a:lstStyle/>
        <a:p>
          <a:endParaRPr lang="en-US"/>
        </a:p>
      </dgm:t>
    </dgm:pt>
    <dgm:pt modelId="{F82D6EDD-B658-784A-A430-1D198D3DCFFD}">
      <dgm:prSet phldrT="[Text]"/>
      <dgm:spPr/>
      <dgm:t>
        <a:bodyPr/>
        <a:lstStyle/>
        <a:p>
          <a:r>
            <a:rPr lang="en-US"/>
            <a:t>Government: 10 Years</a:t>
          </a:r>
        </a:p>
      </dgm:t>
    </dgm:pt>
    <dgm:pt modelId="{F213C3AA-E616-FD4D-8ECE-19F16DF882F2}" type="parTrans" cxnId="{E642C861-071B-1F41-AAFB-EEEAB0FA95B4}">
      <dgm:prSet/>
      <dgm:spPr/>
      <dgm:t>
        <a:bodyPr/>
        <a:lstStyle/>
        <a:p>
          <a:endParaRPr lang="en-US"/>
        </a:p>
      </dgm:t>
    </dgm:pt>
    <dgm:pt modelId="{ADB9FAF0-EAA9-0049-868C-29E0F6745916}" type="sibTrans" cxnId="{E642C861-071B-1F41-AAFB-EEEAB0FA95B4}">
      <dgm:prSet/>
      <dgm:spPr/>
      <dgm:t>
        <a:bodyPr/>
        <a:lstStyle/>
        <a:p>
          <a:endParaRPr lang="en-US"/>
        </a:p>
      </dgm:t>
    </dgm:pt>
    <dgm:pt modelId="{8B04BCC1-3D67-D741-B034-D0FF7FA7DD06}">
      <dgm:prSet phldrT="[Text]"/>
      <dgm:spPr/>
      <dgm:t>
        <a:bodyPr/>
        <a:lstStyle/>
        <a:p>
          <a:r>
            <a:rPr lang="en-US"/>
            <a:t>Allocate New Vehicle Purchases</a:t>
          </a:r>
        </a:p>
      </dgm:t>
    </dgm:pt>
    <dgm:pt modelId="{460493D1-F997-AC46-A9F4-DF0828781916}" type="parTrans" cxnId="{1084988B-50BE-824B-A91C-D025F97ACFC0}">
      <dgm:prSet/>
      <dgm:spPr/>
      <dgm:t>
        <a:bodyPr/>
        <a:lstStyle/>
        <a:p>
          <a:endParaRPr lang="en-US"/>
        </a:p>
      </dgm:t>
    </dgm:pt>
    <dgm:pt modelId="{97972AA3-DD62-EF4C-A38C-D781F2184258}" type="sibTrans" cxnId="{1084988B-50BE-824B-A91C-D025F97ACFC0}">
      <dgm:prSet/>
      <dgm:spPr/>
      <dgm:t>
        <a:bodyPr/>
        <a:lstStyle/>
        <a:p>
          <a:endParaRPr lang="en-US"/>
        </a:p>
      </dgm:t>
    </dgm:pt>
    <dgm:pt modelId="{881259DC-8ABF-F44A-94A0-174573076F3E}">
      <dgm:prSet phldrT="[Text]"/>
      <dgm:spPr/>
      <dgm:t>
        <a:bodyPr/>
        <a:lstStyle/>
        <a:p>
          <a:r>
            <a:rPr lang="en-US"/>
            <a:t>Class Share Remains Constant</a:t>
          </a:r>
        </a:p>
      </dgm:t>
    </dgm:pt>
    <dgm:pt modelId="{35E9ECCB-C594-9945-8F3C-FC6CC069A35D}" type="parTrans" cxnId="{8D87854A-0EDE-1442-B040-FA77FC0A40F0}">
      <dgm:prSet/>
      <dgm:spPr/>
      <dgm:t>
        <a:bodyPr/>
        <a:lstStyle/>
        <a:p>
          <a:endParaRPr lang="en-US"/>
        </a:p>
      </dgm:t>
    </dgm:pt>
    <dgm:pt modelId="{C9CB720A-F078-AD45-963E-4911F7B4CA0B}" type="sibTrans" cxnId="{8D87854A-0EDE-1442-B040-FA77FC0A40F0}">
      <dgm:prSet/>
      <dgm:spPr/>
      <dgm:t>
        <a:bodyPr/>
        <a:lstStyle/>
        <a:p>
          <a:endParaRPr lang="en-US"/>
        </a:p>
      </dgm:t>
    </dgm:pt>
    <dgm:pt modelId="{7398E490-7C4C-6B4A-BDB8-AB3CE8FE865D}">
      <dgm:prSet phldrT="[Text]"/>
      <dgm:spPr/>
      <dgm:t>
        <a:bodyPr/>
        <a:lstStyle/>
        <a:p>
          <a:r>
            <a:rPr lang="en-US">
              <a:solidFill>
                <a:srgbClr val="C00000"/>
              </a:solidFill>
            </a:rPr>
            <a:t>ZEV share determined exogenously</a:t>
          </a:r>
        </a:p>
      </dgm:t>
    </dgm:pt>
    <dgm:pt modelId="{522D2955-DF68-E645-B419-7A8063E9112F}" type="parTrans" cxnId="{9AAB908A-F0F2-4C46-B6A8-791A80C70936}">
      <dgm:prSet/>
      <dgm:spPr/>
      <dgm:t>
        <a:bodyPr/>
        <a:lstStyle/>
        <a:p>
          <a:endParaRPr lang="en-US"/>
        </a:p>
      </dgm:t>
    </dgm:pt>
    <dgm:pt modelId="{F4A91033-EBF8-F24D-910F-FF3BFBF96C36}" type="sibTrans" cxnId="{9AAB908A-F0F2-4C46-B6A8-791A80C70936}">
      <dgm:prSet/>
      <dgm:spPr/>
      <dgm:t>
        <a:bodyPr/>
        <a:lstStyle/>
        <a:p>
          <a:endParaRPr lang="en-US"/>
        </a:p>
      </dgm:t>
    </dgm:pt>
    <dgm:pt modelId="{60B748D3-ED0A-BA48-A2CD-96674CA0CB30}">
      <dgm:prSet phldrT="[Text]"/>
      <dgm:spPr/>
      <dgm:t>
        <a:bodyPr/>
        <a:lstStyle/>
        <a:p>
          <a:r>
            <a:rPr lang="en-US"/>
            <a:t>Rent: 4 Years</a:t>
          </a:r>
        </a:p>
      </dgm:t>
    </dgm:pt>
    <dgm:pt modelId="{508B2B6A-9715-6E4C-A52E-367813F383A4}" type="parTrans" cxnId="{2573C5A9-B69B-2540-8F8B-20122006A1DF}">
      <dgm:prSet/>
      <dgm:spPr/>
      <dgm:t>
        <a:bodyPr/>
        <a:lstStyle/>
        <a:p>
          <a:endParaRPr lang="en-US"/>
        </a:p>
      </dgm:t>
    </dgm:pt>
    <dgm:pt modelId="{0EE39EF1-056F-4247-8511-59808D02D0BD}" type="sibTrans" cxnId="{2573C5A9-B69B-2540-8F8B-20122006A1DF}">
      <dgm:prSet/>
      <dgm:spPr/>
      <dgm:t>
        <a:bodyPr/>
        <a:lstStyle/>
        <a:p>
          <a:endParaRPr lang="en-US"/>
        </a:p>
      </dgm:t>
    </dgm:pt>
    <dgm:pt modelId="{5313AE5C-F089-7C4E-89A1-5DC7FBC97B85}" type="pres">
      <dgm:prSet presAssocID="{E2380D19-4497-354B-82DC-1EC73E42399E}" presName="linearFlow" presStyleCnt="0">
        <dgm:presLayoutVars>
          <dgm:dir/>
          <dgm:animLvl val="lvl"/>
          <dgm:resizeHandles val="exact"/>
        </dgm:presLayoutVars>
      </dgm:prSet>
      <dgm:spPr/>
    </dgm:pt>
    <dgm:pt modelId="{23C206B4-C656-664A-892A-1C1142BAB5DF}" type="pres">
      <dgm:prSet presAssocID="{D07E6228-9E4B-B74D-854F-C273176F3D3C}" presName="composite" presStyleCnt="0"/>
      <dgm:spPr/>
    </dgm:pt>
    <dgm:pt modelId="{293CCEFE-9739-8E42-89B8-E2BB02A6310C}" type="pres">
      <dgm:prSet presAssocID="{D07E6228-9E4B-B74D-854F-C273176F3D3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53D5067-4196-9346-8545-C7117C1C4AFC}" type="pres">
      <dgm:prSet presAssocID="{D07E6228-9E4B-B74D-854F-C273176F3D3C}" presName="descendantText" presStyleLbl="alignAcc1" presStyleIdx="0" presStyleCnt="3">
        <dgm:presLayoutVars>
          <dgm:bulletEnabled val="1"/>
        </dgm:presLayoutVars>
      </dgm:prSet>
      <dgm:spPr/>
    </dgm:pt>
    <dgm:pt modelId="{F21EF47D-18CD-E541-9EEF-8FBEE81B49A9}" type="pres">
      <dgm:prSet presAssocID="{9F17600D-6B39-FE43-9AA3-F6930C0D5B79}" presName="sp" presStyleCnt="0"/>
      <dgm:spPr/>
    </dgm:pt>
    <dgm:pt modelId="{517348DC-FF51-BC49-9FD5-DC418F870F45}" type="pres">
      <dgm:prSet presAssocID="{F0D79FB6-73BF-A348-B9CB-12A5CAD89A6B}" presName="composite" presStyleCnt="0"/>
      <dgm:spPr/>
    </dgm:pt>
    <dgm:pt modelId="{3AE16647-2515-E24F-9EEE-5DE44820123A}" type="pres">
      <dgm:prSet presAssocID="{F0D79FB6-73BF-A348-B9CB-12A5CAD89A6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16BDFB1-CD69-134D-B1BA-7EFCCD70A01C}" type="pres">
      <dgm:prSet presAssocID="{F0D79FB6-73BF-A348-B9CB-12A5CAD89A6B}" presName="descendantText" presStyleLbl="alignAcc1" presStyleIdx="1" presStyleCnt="3">
        <dgm:presLayoutVars>
          <dgm:bulletEnabled val="1"/>
        </dgm:presLayoutVars>
      </dgm:prSet>
      <dgm:spPr/>
    </dgm:pt>
    <dgm:pt modelId="{D92A1C70-6600-9743-825F-73164E45EBEF}" type="pres">
      <dgm:prSet presAssocID="{A9AC5E4F-076C-D043-B14D-F250697894C8}" presName="sp" presStyleCnt="0"/>
      <dgm:spPr/>
    </dgm:pt>
    <dgm:pt modelId="{97FC0B7E-F098-1346-9C23-2727A654AEF4}" type="pres">
      <dgm:prSet presAssocID="{8B04BCC1-3D67-D741-B034-D0FF7FA7DD06}" presName="composite" presStyleCnt="0"/>
      <dgm:spPr/>
    </dgm:pt>
    <dgm:pt modelId="{46410F49-F8E2-7347-804C-19B2247805A8}" type="pres">
      <dgm:prSet presAssocID="{8B04BCC1-3D67-D741-B034-D0FF7FA7DD0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DB921AA-C696-C04A-A6B4-2C543F784F29}" type="pres">
      <dgm:prSet presAssocID="{8B04BCC1-3D67-D741-B034-D0FF7FA7DD0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7B4090B-E4FB-C648-96C1-820C2C3E455B}" srcId="{D07E6228-9E4B-B74D-854F-C273176F3D3C}" destId="{CE93F531-20A1-774C-ADC0-CF8302012DF7}" srcOrd="0" destOrd="0" parTransId="{628E8A81-611A-D64B-820F-958EDABC6557}" sibTransId="{DF3410A9-1AFE-4141-8B69-F50FA5F4201A}"/>
    <dgm:cxn modelId="{D8E12411-3401-434F-9911-25E35517D7BC}" srcId="{E2380D19-4497-354B-82DC-1EC73E42399E}" destId="{D07E6228-9E4B-B74D-854F-C273176F3D3C}" srcOrd="0" destOrd="0" parTransId="{9D165FBB-9450-A041-AE69-020BCBD09651}" sibTransId="{9F17600D-6B39-FE43-9AA3-F6930C0D5B79}"/>
    <dgm:cxn modelId="{875DD519-5830-9845-AE04-803E1B097BB8}" srcId="{E2380D19-4497-354B-82DC-1EC73E42399E}" destId="{F0D79FB6-73BF-A348-B9CB-12A5CAD89A6B}" srcOrd="1" destOrd="0" parTransId="{DB3DFE65-54CD-1247-8517-1FFB6B5EAB8C}" sibTransId="{A9AC5E4F-076C-D043-B14D-F250697894C8}"/>
    <dgm:cxn modelId="{61C87C1F-BE0D-474C-9A75-79A2A5A51E1A}" type="presOf" srcId="{60B748D3-ED0A-BA48-A2CD-96674CA0CB30}" destId="{716BDFB1-CD69-134D-B1BA-7EFCCD70A01C}" srcOrd="0" destOrd="1" presId="urn:microsoft.com/office/officeart/2005/8/layout/chevron2"/>
    <dgm:cxn modelId="{51AE2222-B446-A34D-96F7-C71F23CCB39F}" type="presOf" srcId="{F0D79FB6-73BF-A348-B9CB-12A5CAD89A6B}" destId="{3AE16647-2515-E24F-9EEE-5DE44820123A}" srcOrd="0" destOrd="0" presId="urn:microsoft.com/office/officeart/2005/8/layout/chevron2"/>
    <dgm:cxn modelId="{18775F2A-7AEA-DE4F-B91A-E2F93E547474}" type="presOf" srcId="{E2380D19-4497-354B-82DC-1EC73E42399E}" destId="{5313AE5C-F089-7C4E-89A1-5DC7FBC97B85}" srcOrd="0" destOrd="0" presId="urn:microsoft.com/office/officeart/2005/8/layout/chevron2"/>
    <dgm:cxn modelId="{C8C47F30-E67B-764F-9B6C-3DEAB17D27E5}" type="presOf" srcId="{881259DC-8ABF-F44A-94A0-174573076F3E}" destId="{1DB921AA-C696-C04A-A6B4-2C543F784F29}" srcOrd="0" destOrd="0" presId="urn:microsoft.com/office/officeart/2005/8/layout/chevron2"/>
    <dgm:cxn modelId="{8D87854A-0EDE-1442-B040-FA77FC0A40F0}" srcId="{8B04BCC1-3D67-D741-B034-D0FF7FA7DD06}" destId="{881259DC-8ABF-F44A-94A0-174573076F3E}" srcOrd="0" destOrd="0" parTransId="{35E9ECCB-C594-9945-8F3C-FC6CC069A35D}" sibTransId="{C9CB720A-F078-AD45-963E-4911F7B4CA0B}"/>
    <dgm:cxn modelId="{E642C861-071B-1F41-AAFB-EEEAB0FA95B4}" srcId="{F0D79FB6-73BF-A348-B9CB-12A5CAD89A6B}" destId="{F82D6EDD-B658-784A-A430-1D198D3DCFFD}" srcOrd="0" destOrd="0" parTransId="{F213C3AA-E616-FD4D-8ECE-19F16DF882F2}" sibTransId="{ADB9FAF0-EAA9-0049-868C-29E0F6745916}"/>
    <dgm:cxn modelId="{9AAB908A-F0F2-4C46-B6A8-791A80C70936}" srcId="{8B04BCC1-3D67-D741-B034-D0FF7FA7DD06}" destId="{7398E490-7C4C-6B4A-BDB8-AB3CE8FE865D}" srcOrd="1" destOrd="0" parTransId="{522D2955-DF68-E645-B419-7A8063E9112F}" sibTransId="{F4A91033-EBF8-F24D-910F-FF3BFBF96C36}"/>
    <dgm:cxn modelId="{1084988B-50BE-824B-A91C-D025F97ACFC0}" srcId="{E2380D19-4497-354B-82DC-1EC73E42399E}" destId="{8B04BCC1-3D67-D741-B034-D0FF7FA7DD06}" srcOrd="2" destOrd="0" parTransId="{460493D1-F997-AC46-A9F4-DF0828781916}" sibTransId="{97972AA3-DD62-EF4C-A38C-D781F2184258}"/>
    <dgm:cxn modelId="{A7364F90-6222-D34A-93AB-6920484F8524}" type="presOf" srcId="{8B04BCC1-3D67-D741-B034-D0FF7FA7DD06}" destId="{46410F49-F8E2-7347-804C-19B2247805A8}" srcOrd="0" destOrd="0" presId="urn:microsoft.com/office/officeart/2005/8/layout/chevron2"/>
    <dgm:cxn modelId="{2745F2A5-051F-7448-A943-BAFC393E7C99}" type="presOf" srcId="{CE93F531-20A1-774C-ADC0-CF8302012DF7}" destId="{853D5067-4196-9346-8545-C7117C1C4AFC}" srcOrd="0" destOrd="0" presId="urn:microsoft.com/office/officeart/2005/8/layout/chevron2"/>
    <dgm:cxn modelId="{2573C5A9-B69B-2540-8F8B-20122006A1DF}" srcId="{F0D79FB6-73BF-A348-B9CB-12A5CAD89A6B}" destId="{60B748D3-ED0A-BA48-A2CD-96674CA0CB30}" srcOrd="1" destOrd="0" parTransId="{508B2B6A-9715-6E4C-A52E-367813F383A4}" sibTransId="{0EE39EF1-056F-4247-8511-59808D02D0BD}"/>
    <dgm:cxn modelId="{46292AD4-7818-E344-AD47-1D4198D6B471}" type="presOf" srcId="{F82D6EDD-B658-784A-A430-1D198D3DCFFD}" destId="{716BDFB1-CD69-134D-B1BA-7EFCCD70A01C}" srcOrd="0" destOrd="0" presId="urn:microsoft.com/office/officeart/2005/8/layout/chevron2"/>
    <dgm:cxn modelId="{134F60FB-5E80-2441-B93D-53514ED61120}" type="presOf" srcId="{D07E6228-9E4B-B74D-854F-C273176F3D3C}" destId="{293CCEFE-9739-8E42-89B8-E2BB02A6310C}" srcOrd="0" destOrd="0" presId="urn:microsoft.com/office/officeart/2005/8/layout/chevron2"/>
    <dgm:cxn modelId="{738872FC-A183-FD40-BB96-A5951B990E76}" type="presOf" srcId="{7398E490-7C4C-6B4A-BDB8-AB3CE8FE865D}" destId="{1DB921AA-C696-C04A-A6B4-2C543F784F29}" srcOrd="0" destOrd="1" presId="urn:microsoft.com/office/officeart/2005/8/layout/chevron2"/>
    <dgm:cxn modelId="{31435E2D-D92F-B642-9483-64B3F3C9C24B}" type="presParOf" srcId="{5313AE5C-F089-7C4E-89A1-5DC7FBC97B85}" destId="{23C206B4-C656-664A-892A-1C1142BAB5DF}" srcOrd="0" destOrd="0" presId="urn:microsoft.com/office/officeart/2005/8/layout/chevron2"/>
    <dgm:cxn modelId="{37F0DC64-7C34-9C40-AB4E-5608B2C7D83F}" type="presParOf" srcId="{23C206B4-C656-664A-892A-1C1142BAB5DF}" destId="{293CCEFE-9739-8E42-89B8-E2BB02A6310C}" srcOrd="0" destOrd="0" presId="urn:microsoft.com/office/officeart/2005/8/layout/chevron2"/>
    <dgm:cxn modelId="{DE322661-F762-2442-B2F9-822E81BEB8BD}" type="presParOf" srcId="{23C206B4-C656-664A-892A-1C1142BAB5DF}" destId="{853D5067-4196-9346-8545-C7117C1C4AFC}" srcOrd="1" destOrd="0" presId="urn:microsoft.com/office/officeart/2005/8/layout/chevron2"/>
    <dgm:cxn modelId="{FC6B76B8-AD30-2548-B4F9-EBE7E06A49CD}" type="presParOf" srcId="{5313AE5C-F089-7C4E-89A1-5DC7FBC97B85}" destId="{F21EF47D-18CD-E541-9EEF-8FBEE81B49A9}" srcOrd="1" destOrd="0" presId="urn:microsoft.com/office/officeart/2005/8/layout/chevron2"/>
    <dgm:cxn modelId="{BCECA46A-6345-7D42-830A-0F15DC620038}" type="presParOf" srcId="{5313AE5C-F089-7C4E-89A1-5DC7FBC97B85}" destId="{517348DC-FF51-BC49-9FD5-DC418F870F45}" srcOrd="2" destOrd="0" presId="urn:microsoft.com/office/officeart/2005/8/layout/chevron2"/>
    <dgm:cxn modelId="{D21D3341-C7BB-CE44-9FC7-E7956AEBCC6B}" type="presParOf" srcId="{517348DC-FF51-BC49-9FD5-DC418F870F45}" destId="{3AE16647-2515-E24F-9EEE-5DE44820123A}" srcOrd="0" destOrd="0" presId="urn:microsoft.com/office/officeart/2005/8/layout/chevron2"/>
    <dgm:cxn modelId="{4D1C6976-3412-314A-AC6B-6068FF3C279F}" type="presParOf" srcId="{517348DC-FF51-BC49-9FD5-DC418F870F45}" destId="{716BDFB1-CD69-134D-B1BA-7EFCCD70A01C}" srcOrd="1" destOrd="0" presId="urn:microsoft.com/office/officeart/2005/8/layout/chevron2"/>
    <dgm:cxn modelId="{8F56E973-2BC6-4E4E-9FB7-3E801634307C}" type="presParOf" srcId="{5313AE5C-F089-7C4E-89A1-5DC7FBC97B85}" destId="{D92A1C70-6600-9743-825F-73164E45EBEF}" srcOrd="3" destOrd="0" presId="urn:microsoft.com/office/officeart/2005/8/layout/chevron2"/>
    <dgm:cxn modelId="{F71CA3AD-91EC-D346-90DD-B1D0EADFBBE5}" type="presParOf" srcId="{5313AE5C-F089-7C4E-89A1-5DC7FBC97B85}" destId="{97FC0B7E-F098-1346-9C23-2727A654AEF4}" srcOrd="4" destOrd="0" presId="urn:microsoft.com/office/officeart/2005/8/layout/chevron2"/>
    <dgm:cxn modelId="{C1B3E966-7AC1-6743-B1C7-9AC4F91A4D5A}" type="presParOf" srcId="{97FC0B7E-F098-1346-9C23-2727A654AEF4}" destId="{46410F49-F8E2-7347-804C-19B2247805A8}" srcOrd="0" destOrd="0" presId="urn:microsoft.com/office/officeart/2005/8/layout/chevron2"/>
    <dgm:cxn modelId="{6661FE38-DAFF-D447-AB05-02F066CB2DAC}" type="presParOf" srcId="{97FC0B7E-F098-1346-9C23-2727A654AEF4}" destId="{1DB921AA-C696-C04A-A6B4-2C543F784F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CCEFE-9739-8E42-89B8-E2BB02A6310C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Calculate Fleet Size</a:t>
          </a:r>
        </a:p>
      </dsp:txBody>
      <dsp:txXfrm rot="-5400000">
        <a:off x="0" y="554579"/>
        <a:ext cx="1105044" cy="473590"/>
      </dsp:txXfrm>
    </dsp:sp>
    <dsp:sp modelId="{853D5067-4196-9346-8545-C7117C1C4AFC}">
      <dsp:nvSpPr>
        <dsp:cNvPr id="0" name=""/>
        <dsp:cNvSpPr/>
      </dsp:nvSpPr>
      <dsp:spPr>
        <a:xfrm rot="5400000">
          <a:off x="5016278" y="-3909176"/>
          <a:ext cx="1026112" cy="884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Grow by Gross State Product</a:t>
          </a:r>
        </a:p>
      </dsp:txBody>
      <dsp:txXfrm rot="-5400000">
        <a:off x="1105045" y="52148"/>
        <a:ext cx="8798489" cy="925930"/>
      </dsp:txXfrm>
    </dsp:sp>
    <dsp:sp modelId="{3AE16647-2515-E24F-9EEE-5DE44820123A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Gradually Retire Old Stock</a:t>
          </a:r>
        </a:p>
      </dsp:txBody>
      <dsp:txXfrm rot="-5400000">
        <a:off x="0" y="1938873"/>
        <a:ext cx="1105044" cy="473590"/>
      </dsp:txXfrm>
    </dsp:sp>
    <dsp:sp modelId="{716BDFB1-CD69-134D-B1BA-7EFCCD70A01C}">
      <dsp:nvSpPr>
        <dsp:cNvPr id="0" name=""/>
        <dsp:cNvSpPr/>
      </dsp:nvSpPr>
      <dsp:spPr>
        <a:xfrm rot="5400000">
          <a:off x="5016278" y="-2524882"/>
          <a:ext cx="1026112" cy="884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Government: 10 Years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Rent: 4 Years</a:t>
          </a:r>
        </a:p>
      </dsp:txBody>
      <dsp:txXfrm rot="-5400000">
        <a:off x="1105045" y="1436442"/>
        <a:ext cx="8798489" cy="925930"/>
      </dsp:txXfrm>
    </dsp:sp>
    <dsp:sp modelId="{46410F49-F8E2-7347-804C-19B2247805A8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Allocate New Vehicle Purchases</a:t>
          </a:r>
        </a:p>
      </dsp:txBody>
      <dsp:txXfrm rot="-5400000">
        <a:off x="0" y="3323167"/>
        <a:ext cx="1105044" cy="473590"/>
      </dsp:txXfrm>
    </dsp:sp>
    <dsp:sp modelId="{1DB921AA-C696-C04A-A6B4-2C543F784F29}">
      <dsp:nvSpPr>
        <dsp:cNvPr id="0" name=""/>
        <dsp:cNvSpPr/>
      </dsp:nvSpPr>
      <dsp:spPr>
        <a:xfrm rot="5400000">
          <a:off x="5016278" y="-1140588"/>
          <a:ext cx="1026112" cy="8848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Class Share Remains Constant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>
              <a:solidFill>
                <a:srgbClr val="C00000"/>
              </a:solidFill>
            </a:rPr>
            <a:t>ZEV share determined exogenously</a:t>
          </a:r>
        </a:p>
      </dsp:txBody>
      <dsp:txXfrm rot="-5400000">
        <a:off x="1105045" y="2820736"/>
        <a:ext cx="8798489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5774-C678-1E48-A23B-1680A328FA46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CF69-AC20-4D4D-9770-B6BEBB35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E468-BD03-B649-8E6C-392373B14A1D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0B1-BEA2-8948-A557-11B4BDB9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4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: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ctrTitle"/>
          </p:nvPr>
        </p:nvSpPr>
        <p:spPr>
          <a:xfrm>
            <a:off x="890016" y="809622"/>
            <a:ext cx="1041196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16" y="3289297"/>
            <a:ext cx="104119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561414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D9BE262-3EE3-F74D-9197-E99064608A81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095093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7" name="Picture 6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4" y="666179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C1D-959B-6C44-9D8E-1EBE83060B83}" type="datetime1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09F6-C5C0-404A-8B68-383F4730A3E4}" type="datetime1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507B-4CCB-9B49-A0AD-E20110655715}" type="datetime1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1850" y="712801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25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74B8-448C-2642-809F-1184DC1B0B1B}" type="datetime1">
              <a:rPr lang="en-US" smtClean="0"/>
              <a:t>7/14/21</a:t>
            </a:fld>
            <a:endParaRPr lang="en-US"/>
          </a:p>
        </p:txBody>
      </p:sp>
      <p:pic>
        <p:nvPicPr>
          <p:cNvPr id="8" name="Picture 7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4883817"/>
            <a:ext cx="1247274" cy="109621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363788" y="4813085"/>
            <a:ext cx="2911475" cy="1022350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Presenters:</a:t>
            </a:r>
          </a:p>
          <a:p>
            <a:pPr lvl="0"/>
            <a:r>
              <a:rPr lang="en-US" dirty="0"/>
              <a:t>Name 1</a:t>
            </a:r>
          </a:p>
          <a:p>
            <a:pPr lvl="0"/>
            <a:r>
              <a:rPr lang="en-US" dirty="0"/>
              <a:t>Name 2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2: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838200" y="30125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8AE9-9170-C44D-B69D-85230FA628E5}" type="datetime1">
              <a:rPr lang="en-US" smtClean="0"/>
              <a:t>7/14/21</a:t>
            </a:fld>
            <a:endParaRPr lang="en-US"/>
          </a:p>
        </p:txBody>
      </p:sp>
      <p:pic>
        <p:nvPicPr>
          <p:cNvPr id="6" name="Picture 5" descr="California Energy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202"/>
            <a:ext cx="1247274" cy="10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1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4852-C69A-3C46-A74D-F2D8C6D17F46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3234"/>
            <a:ext cx="1803400" cy="365125"/>
          </a:xfrm>
        </p:spPr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: 2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1894-EB80-6048-AAFF-32CE04FEA1F0}" type="datetime1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fram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A14F-C253-2C4B-BB94-A112B33202D4}" type="datetime1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9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: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9FC-0D0B-254C-A488-84C1053DC81E}" type="datetime1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58-FE05-9A40-ABEB-3CEFD609CF46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99822" y="1825625"/>
            <a:ext cx="995397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8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0696-7CCE-494F-A431-EAFE08099352}" type="datetime1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7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360-0BA0-8540-B27B-28FBA28FADF7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2032-C4BC-1846-BCAE-83F2C4634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0562992-772B-3C4E-9810-F8ADBF4F57E7}" type="datetime1">
              <a:rPr lang="en-US" smtClean="0"/>
              <a:pPr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32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3234"/>
            <a:ext cx="1761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05C4985-ACD0-2B4C-8981-36243250F2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695F-21E5-C242-92E6-E78B31EE7C7E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A1A5-4186-AE45-B489-8F93D826EB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nter Title Here"/>
          <p:cNvSpPr>
            <a:spLocks noGrp="1"/>
          </p:cNvSpPr>
          <p:nvPr>
            <p:ph type="title"/>
          </p:nvPr>
        </p:nvSpPr>
        <p:spPr>
          <a:xfrm>
            <a:off x="1399822" y="237067"/>
            <a:ext cx="9953978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399822" y="1825625"/>
            <a:ext cx="9953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" y="224496"/>
            <a:ext cx="827718" cy="7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24D1D3D-27CC-A740-857C-D26C679943FF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DCD1BE-76F0-964D-BEB4-4B9A284D8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9D11-B800-8947-A108-C2AFD56D7B11}" type="datetime1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EBB6-C900-684B-B96E-D78E525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.gov/archive/gov39/wp-content/uploads/2018/01/2016_ZEV_Action_Plan-1.pdf" TargetMode="External"/><Relationship Id="rId2" Type="http://schemas.openxmlformats.org/officeDocument/2006/relationships/hyperlink" Target="https://www.ca.gov/archive/gov39/2012/03/23/news17472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een.ca.gov/fleet/about/initiatives" TargetMode="External"/><Relationship Id="rId5" Type="http://schemas.openxmlformats.org/officeDocument/2006/relationships/hyperlink" Target="https://www.gov.ca.gov/wp-content/uploads/2020/09/9.23.20-EO-N-79-20-Climate.pdf" TargetMode="External"/><Relationship Id="rId4" Type="http://schemas.openxmlformats.org/officeDocument/2006/relationships/hyperlink" Target="http://sam.dgs.ca.gov/TOC/4100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usiness.ca.gov/industries/zero-emission-vehicles/zev-strate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Light-Duty ZEV Uptake in Government and Rental Segments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8778" y="4945059"/>
            <a:ext cx="892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Jesse Gage, Energy Commission Specialist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8778" y="5406724"/>
            <a:ext cx="601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July 15, 2021</a:t>
            </a:r>
          </a:p>
        </p:txBody>
      </p:sp>
    </p:spTree>
    <p:extLst>
      <p:ext uri="{BB962C8B-B14F-4D97-AF65-F5344CB8AC3E}">
        <p14:creationId xmlns:p14="http://schemas.microsoft.com/office/powerpoint/2010/main" val="173122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“California has 482 cities, 58 counties, 35 air districts, 18 metropolitan planning organizations, and 26 regional transportation agencies, each with different realities and constituencies. The… objectives are high-level and directional — their application will vary across the state.” </a:t>
            </a:r>
          </a:p>
          <a:p>
            <a:r>
              <a:rPr lang="en-US"/>
              <a:t>DGS to “enable non-state public entities to leverage state contracts to purchase ZEVs and supporting equipment.”</a:t>
            </a:r>
            <a:endParaRPr lang="en-US" dirty="0"/>
          </a:p>
          <a:p>
            <a:r>
              <a:rPr lang="en-US" dirty="0"/>
              <a:t>Air districts take lead: “</a:t>
            </a:r>
            <a:r>
              <a:rPr lang="en-US"/>
              <a:t>Indirect Source Rules requiring ZEVs, incentives and creative market expansion programs; support ZEV Mobile Source Measures and Transportation Control Measures in updates to pollutant plans…”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0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Policies/metrics targeted at the city/county level? Would like input from cities and other stakeholders on what their action plans are, or if these have been compiled.</a:t>
            </a:r>
          </a:p>
          <a:p>
            <a:r>
              <a:rPr lang="en-US" dirty="0"/>
              <a:t>Anything at all toward rentals, other than airport shuttles?</a:t>
            </a:r>
          </a:p>
          <a:p>
            <a:r>
              <a:rPr lang="en-US" dirty="0"/>
              <a:t>Rental car companies sold half their fleet in 2020 in response to COVID-19 demand reduction. How might this sell-off affect ZEV uptake in the near term?</a:t>
            </a:r>
          </a:p>
          <a:p>
            <a:r>
              <a:rPr lang="en-US" dirty="0"/>
              <a:t>What should the ZEV curves look like? When should we expect 100% ZEV purchases in the government (all segments) and rental fleets?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8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makeup of LDV Government/Rental fleets</a:t>
            </a:r>
          </a:p>
          <a:p>
            <a:pPr lvl="1"/>
            <a:r>
              <a:rPr lang="en-US" dirty="0"/>
              <a:t>What makes these sectors unique</a:t>
            </a:r>
          </a:p>
          <a:p>
            <a:r>
              <a:rPr lang="en-US" dirty="0"/>
              <a:t>Government and Rental stock forecasting models</a:t>
            </a:r>
          </a:p>
          <a:p>
            <a:r>
              <a:rPr lang="en-US" dirty="0"/>
              <a:t>Policies driving government/rental push towards ZEVs</a:t>
            </a:r>
          </a:p>
          <a:p>
            <a:r>
              <a:rPr lang="en-US" dirty="0"/>
              <a:t>Questions for the group</a:t>
            </a:r>
          </a:p>
        </p:txBody>
      </p:sp>
    </p:spTree>
    <p:extLst>
      <p:ext uri="{BB962C8B-B14F-4D97-AF65-F5344CB8AC3E}">
        <p14:creationId xmlns:p14="http://schemas.microsoft.com/office/powerpoint/2010/main" val="6425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Govt/Rental sectors small, but have anomalous ZEV penetration</a:t>
            </a:r>
          </a:p>
        </p:txBody>
      </p:sp>
      <p:graphicFrame>
        <p:nvGraphicFramePr>
          <p:cNvPr id="6" name="Content Placeholder 5" descr="Light-Duty fleet by sector. Nearly all light-duty vehicles are in the personal and commercial sectors. Government and rental fleets make up about one percent each.">
            <a:extLst>
              <a:ext uri="{FF2B5EF4-FFF2-40B4-BE49-F238E27FC236}">
                <a16:creationId xmlns:a16="http://schemas.microsoft.com/office/drawing/2014/main" id="{34F63707-B931-CB45-9E31-22B2959E4FF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151814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 descr="Percent of each fleet which is zero-emission (&quot;ZEV Penetration&quot;). ZEVs are much more common in the government sector, but are nearly absent from the rental fleet.">
            <a:extLst>
              <a:ext uri="{FF2B5EF4-FFF2-40B4-BE49-F238E27FC236}">
                <a16:creationId xmlns:a16="http://schemas.microsoft.com/office/drawing/2014/main" id="{A6039425-90F6-1640-B779-C0C39B0641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066039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259227-D4AB-F64C-B813-96D11D0A255D}"/>
              </a:ext>
            </a:extLst>
          </p:cNvPr>
          <p:cNvSpPr txBox="1"/>
          <p:nvPr/>
        </p:nvSpPr>
        <p:spPr>
          <a:xfrm>
            <a:off x="1872895" y="6186235"/>
            <a:ext cx="829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Includes all light-duty vehicles model year 2000 and later. Source: Staff analysis of DMV Vehicle Registration Database.</a:t>
            </a:r>
          </a:p>
        </p:txBody>
      </p:sp>
    </p:spTree>
    <p:extLst>
      <p:ext uri="{BB962C8B-B14F-4D97-AF65-F5344CB8AC3E}">
        <p14:creationId xmlns:p14="http://schemas.microsoft.com/office/powerpoint/2010/main" val="17415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Rental has very high “churn rate”</a:t>
            </a:r>
          </a:p>
        </p:txBody>
      </p:sp>
      <p:graphicFrame>
        <p:nvGraphicFramePr>
          <p:cNvPr id="6" name="Content Placeholder 5" descr="Government vehicles leave the fleet at about the same rate as other sectors...">
            <a:extLst>
              <a:ext uri="{FF2B5EF4-FFF2-40B4-BE49-F238E27FC236}">
                <a16:creationId xmlns:a16="http://schemas.microsoft.com/office/drawing/2014/main" id="{80EEA45E-3275-6344-BDB0-77BE024413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438246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 descr=".... but the rental fleet moves cars within a few years of purchase.">
            <a:extLst>
              <a:ext uri="{FF2B5EF4-FFF2-40B4-BE49-F238E27FC236}">
                <a16:creationId xmlns:a16="http://schemas.microsoft.com/office/drawing/2014/main" id="{261F307B-285F-8441-A1EA-D9FB2AA5C6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676700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259227-D4AB-F64C-B813-96D11D0A255D}"/>
              </a:ext>
            </a:extLst>
          </p:cNvPr>
          <p:cNvSpPr txBox="1"/>
          <p:nvPr/>
        </p:nvSpPr>
        <p:spPr>
          <a:xfrm>
            <a:off x="3034905" y="6176963"/>
            <a:ext cx="6122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Data as of January 2020. Source: Staff analysis of DMV Vehicle Registration Database.</a:t>
            </a:r>
          </a:p>
        </p:txBody>
      </p:sp>
    </p:spTree>
    <p:extLst>
      <p:ext uri="{BB962C8B-B14F-4D97-AF65-F5344CB8AC3E}">
        <p14:creationId xmlns:p14="http://schemas.microsoft.com/office/powerpoint/2010/main" val="31279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Most of the government fleet is local</a:t>
            </a:r>
          </a:p>
        </p:txBody>
      </p:sp>
      <p:graphicFrame>
        <p:nvGraphicFramePr>
          <p:cNvPr id="13" name="Content Placeholder 12" descr="Government fleet by segment. Only 7 percent of the government fleet is at the state level. City vehicles make up nearly thirty percent, county-level and education twenty percent each, and the remaining quarter to miscellaneous vehicles such as utilities and police.">
            <a:extLst>
              <a:ext uri="{FF2B5EF4-FFF2-40B4-BE49-F238E27FC236}">
                <a16:creationId xmlns:a16="http://schemas.microsoft.com/office/drawing/2014/main" id="{15E13D22-8597-B545-99BE-943436AD01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233552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 descr="State and education fleets have above-average ZEV penetration, but county-level vehicls lag behind.">
            <a:extLst>
              <a:ext uri="{FF2B5EF4-FFF2-40B4-BE49-F238E27FC236}">
                <a16:creationId xmlns:a16="http://schemas.microsoft.com/office/drawing/2014/main" id="{56DFE202-E882-904A-8BC9-92DDE002DD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834120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259227-D4AB-F64C-B813-96D11D0A255D}"/>
              </a:ext>
            </a:extLst>
          </p:cNvPr>
          <p:cNvSpPr txBox="1"/>
          <p:nvPr/>
        </p:nvSpPr>
        <p:spPr>
          <a:xfrm>
            <a:off x="1718320" y="6186235"/>
            <a:ext cx="8907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Includes government light-duty vehicles model year 2000 and later. Source: Staff analysis of DMV Vehicle Registration Database.</a:t>
            </a:r>
          </a:p>
        </p:txBody>
      </p:sp>
    </p:spTree>
    <p:extLst>
      <p:ext uri="{BB962C8B-B14F-4D97-AF65-F5344CB8AC3E}">
        <p14:creationId xmlns:p14="http://schemas.microsoft.com/office/powerpoint/2010/main" val="227828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utility vehicles in government</a:t>
            </a:r>
          </a:p>
        </p:txBody>
      </p:sp>
      <p:graphicFrame>
        <p:nvGraphicFramePr>
          <p:cNvPr id="4" name="Content Placeholder 3" descr="The government fleet puts more focus on pickups, while the rental fleet is more passenger-focused.">
            <a:extLst>
              <a:ext uri="{FF2B5EF4-FFF2-40B4-BE49-F238E27FC236}">
                <a16:creationId xmlns:a16="http://schemas.microsoft.com/office/drawing/2014/main" id="{D4D861E3-154B-5E45-B177-5E1BE21F1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237913"/>
              </p:ext>
            </p:extLst>
          </p:nvPr>
        </p:nvGraphicFramePr>
        <p:xfrm>
          <a:off x="1400175" y="1825625"/>
          <a:ext cx="99536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E05697-55B2-C641-A275-3D52CA283C99}"/>
              </a:ext>
            </a:extLst>
          </p:cNvPr>
          <p:cNvSpPr txBox="1"/>
          <p:nvPr/>
        </p:nvSpPr>
        <p:spPr>
          <a:xfrm>
            <a:off x="2229906" y="6176963"/>
            <a:ext cx="829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Includes all light-duty vehicles model year 2000 and later. Source: Staff analysis of DMV Vehicle Registration Database.</a:t>
            </a:r>
          </a:p>
        </p:txBody>
      </p:sp>
    </p:spTree>
    <p:extLst>
      <p:ext uri="{BB962C8B-B14F-4D97-AF65-F5344CB8AC3E}">
        <p14:creationId xmlns:p14="http://schemas.microsoft.com/office/powerpoint/2010/main" val="68939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Process</a:t>
            </a:r>
          </a:p>
        </p:txBody>
      </p:sp>
      <p:graphicFrame>
        <p:nvGraphicFramePr>
          <p:cNvPr id="7" name="Content Placeholder 6" descr="Overview of how the government and rental model calculates stock.">
            <a:extLst>
              <a:ext uri="{FF2B5EF4-FFF2-40B4-BE49-F238E27FC236}">
                <a16:creationId xmlns:a16="http://schemas.microsoft.com/office/drawing/2014/main" id="{CAC3DEE0-B487-6740-A7F7-DA68B5894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49215"/>
              </p:ext>
            </p:extLst>
          </p:nvPr>
        </p:nvGraphicFramePr>
        <p:xfrm>
          <a:off x="1400175" y="1825625"/>
          <a:ext cx="99536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75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State-level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hlinkClick r:id="rId2"/>
              </a:rPr>
              <a:t>Executive Order B-16-12</a:t>
            </a:r>
            <a:r>
              <a:rPr lang="en-US" b="1"/>
              <a:t>:</a:t>
            </a:r>
            <a:r>
              <a:rPr lang="en-US"/>
              <a:t> Directs California’s state fleet to increase the purchase of ZEVs through the normal course of fleet replacement. It required that at least 10 percent of light-duty vehicle purchases be ZEVs by 2015. The requirement increased to 25 percent by 2020.</a:t>
            </a:r>
          </a:p>
          <a:p>
            <a:r>
              <a:rPr lang="en-US" b="1">
                <a:hlinkClick r:id="rId3"/>
              </a:rPr>
              <a:t>2016 ZEV Action Plan</a:t>
            </a:r>
            <a:r>
              <a:rPr lang="en-US"/>
              <a:t>: Requires that 50 percent of all state agency light-duty vehicle procurements be ZEV by 2025.</a:t>
            </a:r>
          </a:p>
          <a:p>
            <a:r>
              <a:rPr lang="en-US" b="1">
                <a:hlinkClick r:id="rId4"/>
              </a:rPr>
              <a:t>State Administrative Manual Sections 4121 – 4121.6</a:t>
            </a:r>
            <a:r>
              <a:rPr lang="en-US" b="1"/>
              <a:t>:</a:t>
            </a:r>
            <a:r>
              <a:rPr lang="en-US"/>
              <a:t> Instituted a “ZEV and hybrid vehicle first” purchasing policy and increased the ZEV purchasing mandate annually by 5 percent so that it will be 50 percent by 2025.</a:t>
            </a:r>
          </a:p>
          <a:p>
            <a:r>
              <a:rPr lang="en-US" b="1">
                <a:hlinkClick r:id="rId5"/>
              </a:rPr>
              <a:t>Executive Order N-79-20</a:t>
            </a:r>
            <a:r>
              <a:rPr lang="en-US" b="1"/>
              <a:t>:</a:t>
            </a:r>
            <a:r>
              <a:rPr lang="en-US"/>
              <a:t> ”It shall be a goal of the State that 100 percent of in-state sales of new passenger cars and trucks will be zero-emission by 2035.</a:t>
            </a:r>
          </a:p>
          <a:p>
            <a:endParaRPr lang="en-US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8694C-53AE-9945-93C4-DA24B3F557E6}"/>
              </a:ext>
            </a:extLst>
          </p:cNvPr>
          <p:cNvSpPr txBox="1"/>
          <p:nvPr/>
        </p:nvSpPr>
        <p:spPr>
          <a:xfrm>
            <a:off x="4546823" y="6038463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Sources: </a:t>
            </a:r>
            <a:r>
              <a:rPr lang="en-US" sz="1200">
                <a:hlinkClick r:id="rId6"/>
              </a:rPr>
              <a:t>Green Fleet Major Initiatives</a:t>
            </a:r>
            <a:r>
              <a:rPr lang="en-US" sz="1200"/>
              <a:t>, </a:t>
            </a:r>
            <a:r>
              <a:rPr lang="en-US" sz="1200">
                <a:hlinkClick r:id="rId5"/>
              </a:rPr>
              <a:t>EO N-79-20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2072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4985-ACD0-2B4C-8981-36243250F268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State-level ZEV development strategy</a:t>
            </a:r>
          </a:p>
        </p:txBody>
      </p:sp>
      <p:pic>
        <p:nvPicPr>
          <p:cNvPr id="6" name="Content Placeholder 11" descr="Cover page for the California Zero-Emission Vehicle Market Development Strategy, published February 2021.">
            <a:extLst>
              <a:ext uri="{FF2B5EF4-FFF2-40B4-BE49-F238E27FC236}">
                <a16:creationId xmlns:a16="http://schemas.microsoft.com/office/drawing/2014/main" id="{6C46ECA7-6B7F-CB44-8A37-96526C909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822" y="1555402"/>
            <a:ext cx="3362397" cy="4351338"/>
          </a:xfrm>
          <a:effectLst>
            <a:outerShdw blurRad="50800" dist="148841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creen shot of the Agency ZEV Action Plans webpage, available at https://business.ca.gov/industries/zero-emission-vehicles/zev-strategy/agency-zev-action-plans/">
            <a:extLst>
              <a:ext uri="{FF2B5EF4-FFF2-40B4-BE49-F238E27FC236}">
                <a16:creationId xmlns:a16="http://schemas.microsoft.com/office/drawing/2014/main" id="{792D80BA-D0F8-D641-8D5F-FA8CE60C6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13" y="1519246"/>
            <a:ext cx="4931730" cy="4494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40F719-3E4A-464D-A53B-80D25EB89782}"/>
              </a:ext>
            </a:extLst>
          </p:cNvPr>
          <p:cNvSpPr txBox="1"/>
          <p:nvPr/>
        </p:nvSpPr>
        <p:spPr>
          <a:xfrm>
            <a:off x="3917583" y="6186235"/>
            <a:ext cx="4356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Zero-Emission Vehicle Market Development Strategy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03455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Sect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63AC6BA-222D-6A42-A86E-42D4213EA914}"/>
    </a:ext>
  </a:extLst>
</a:theme>
</file>

<file path=ppt/theme/theme2.xml><?xml version="1.0" encoding="utf-8"?>
<a:theme xmlns:a="http://schemas.openxmlformats.org/drawingml/2006/main" name="Conten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3BF250F5-90E0-1742-AE67-252F8E9F95CF}"/>
    </a:ext>
  </a:extLst>
</a:theme>
</file>

<file path=ppt/theme/theme3.xml><?xml version="1.0" encoding="utf-8"?>
<a:theme xmlns:a="http://schemas.openxmlformats.org/drawingml/2006/main" name="Content: blank backgrou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AF470B7-4331-9747-8595-3EF89398B172}"/>
    </a:ext>
  </a:extLst>
</a:theme>
</file>

<file path=ppt/theme/theme4.xml><?xml version="1.0" encoding="utf-8"?>
<a:theme xmlns:a="http://schemas.openxmlformats.org/drawingml/2006/main" name="Blank: Blac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D4AADE59-C35C-A140-B257-2E4365C638F0}"/>
    </a:ext>
  </a:extLst>
</a:theme>
</file>

<file path=ppt/theme/theme5.xml><?xml version="1.0" encoding="utf-8"?>
<a:theme xmlns:a="http://schemas.openxmlformats.org/drawingml/2006/main" name="Blank: Wh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471DC0-FD0D-2A4C-9BB3-08E53AAB98E1}" vid="{87E2F548-F85F-094D-8DDA-3AF7BD174F2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785685f2-c2e1-4352-89aa-3faca8eaba52"/>
    <SharedWithUsers xmlns="5067c814-4b34-462c-a21d-c185ff6548d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9" ma:contentTypeDescription="Create a new document." ma:contentTypeScope="" ma:versionID="10fd741d898bda0bbbeb1e3bb7595f53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ca2cbab379b0821520e950f391c4a431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16" nillable="true" ma:displayName="Category" ma:format="Dropdown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DV"/>
                        <xsd:enumeration value="AVIATION"/>
                        <xsd:enumeration value="MD-HD"/>
                        <xsd:enumeration value="FUEL"/>
                        <xsd:enumeration value="AUTONOMOUS"/>
                        <xsd:enumeration value="BATTER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627A7-8879-4DD6-ADF6-8C4F6EE8B27F}">
  <ds:schemaRefs>
    <ds:schemaRef ds:uri="http://purl.org/dc/elements/1.1/"/>
    <ds:schemaRef ds:uri="785685f2-c2e1-4352-89aa-3faca8eaba52"/>
    <ds:schemaRef ds:uri="http://schemas.microsoft.com/office/2006/documentManagement/types"/>
    <ds:schemaRef ds:uri="5067c814-4b34-462c-a21d-c185ff6548d2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3D5CAA-559C-41EB-8A66-B062E011B7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90E55-6EEF-44F1-867A-A26997E12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CEC_Official_PowerPoint_Template_2020 (1)</Template>
  <TotalTime>1919</TotalTime>
  <Words>606</Words>
  <Application>Microsoft Macintosh PowerPoint</Application>
  <PresentationFormat>Widescreen</PresentationFormat>
  <Paragraphs>70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Title/Section</vt:lpstr>
      <vt:lpstr>Content</vt:lpstr>
      <vt:lpstr>Content: blank background</vt:lpstr>
      <vt:lpstr>Blank: Black</vt:lpstr>
      <vt:lpstr>Blank: White</vt:lpstr>
      <vt:lpstr>Light-Duty ZEV Uptake in Government and Rental Segments</vt:lpstr>
      <vt:lpstr>Overview</vt:lpstr>
      <vt:lpstr>Govt/Rental sectors small, but have anomalous ZEV penetration</vt:lpstr>
      <vt:lpstr>Rental has very high “churn rate”</vt:lpstr>
      <vt:lpstr>Most of the government fleet is local</vt:lpstr>
      <vt:lpstr>More utility vehicles in government</vt:lpstr>
      <vt:lpstr>Model Process</vt:lpstr>
      <vt:lpstr>State-level directives</vt:lpstr>
      <vt:lpstr>State-level ZEV development strategy</vt:lpstr>
      <vt:lpstr>Local level</vt:lpstr>
      <vt:lpstr>Remaining questions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Light-Duty Government and Rental Fleets</dc:title>
  <dc:creator>Buckley, Lindsay@Energy</dc:creator>
  <cp:lastModifiedBy>Gage, Jesse@Energy</cp:lastModifiedBy>
  <cp:revision>22</cp:revision>
  <cp:lastPrinted>2019-12-11T23:19:58Z</cp:lastPrinted>
  <dcterms:created xsi:type="dcterms:W3CDTF">2020-03-06T19:07:21Z</dcterms:created>
  <dcterms:modified xsi:type="dcterms:W3CDTF">2021-07-14T17:43:33Z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10450700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