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5"/>
  </p:notesMasterIdLst>
  <p:handoutMasterIdLst>
    <p:handoutMasterId r:id="rId26"/>
  </p:handoutMasterIdLst>
  <p:sldIdLst>
    <p:sldId id="3919" r:id="rId5"/>
    <p:sldId id="3767" r:id="rId6"/>
    <p:sldId id="3922" r:id="rId7"/>
    <p:sldId id="3928" r:id="rId8"/>
    <p:sldId id="3932" r:id="rId9"/>
    <p:sldId id="3937" r:id="rId10"/>
    <p:sldId id="3938" r:id="rId11"/>
    <p:sldId id="3939" r:id="rId12"/>
    <p:sldId id="3934" r:id="rId13"/>
    <p:sldId id="3935" r:id="rId14"/>
    <p:sldId id="3936" r:id="rId15"/>
    <p:sldId id="3933" r:id="rId16"/>
    <p:sldId id="3923" r:id="rId17"/>
    <p:sldId id="3940" r:id="rId18"/>
    <p:sldId id="3926" r:id="rId19"/>
    <p:sldId id="3929" r:id="rId20"/>
    <p:sldId id="3941" r:id="rId21"/>
    <p:sldId id="3942" r:id="rId22"/>
    <p:sldId id="3943" r:id="rId23"/>
    <p:sldId id="3944" r:id="rId24"/>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edium- and Heavy-Duty Vehicle Attributes" id="{0987D57E-C47B-4CE1-AECB-76E1D111EFED}">
          <p14:sldIdLst>
            <p14:sldId id="3919"/>
            <p14:sldId id="3767"/>
            <p14:sldId id="3922"/>
            <p14:sldId id="3928"/>
            <p14:sldId id="3932"/>
            <p14:sldId id="3937"/>
            <p14:sldId id="3938"/>
            <p14:sldId id="3939"/>
            <p14:sldId id="3934"/>
            <p14:sldId id="3935"/>
            <p14:sldId id="3936"/>
            <p14:sldId id="3933"/>
            <p14:sldId id="3923"/>
            <p14:sldId id="3940"/>
            <p14:sldId id="3926"/>
            <p14:sldId id="3929"/>
          </p14:sldIdLst>
        </p14:section>
        <p14:section name="Appendix" id="{8EE120C4-AB01-4DA5-A26C-6BD8CEF4F511}">
          <p14:sldIdLst>
            <p14:sldId id="3941"/>
            <p14:sldId id="3942"/>
            <p14:sldId id="3943"/>
            <p14:sldId id="3944"/>
          </p14:sldIdLst>
        </p14:section>
      </p14:sectionLst>
    </p:ext>
    <p:ext uri="{EFAFB233-063F-42B5-8137-9DF3F51BA10A}">
      <p15:sldGuideLst xmlns:p15="http://schemas.microsoft.com/office/powerpoint/2012/main">
        <p15:guide id="1" orient="horz" pos="2616"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hba, Sam" initials="WS" lastIdx="2" clrIdx="0"/>
  <p:cmAuthor id="2" name="McBride, Bob@Energy" initials="MB" lastIdx="17" clrIdx="1">
    <p:extLst>
      <p:ext uri="{19B8F6BF-5375-455C-9EA6-DF929625EA0E}">
        <p15:presenceInfo xmlns:p15="http://schemas.microsoft.com/office/powerpoint/2012/main" userId="S::Bob.McBride@energy.ca.gov::865e6920-ac52-44b0-8549-b429ef03e893" providerId="AD"/>
      </p:ext>
    </p:extLst>
  </p:cmAuthor>
  <p:cmAuthor id="3" name="Lonsdale, Alexander@Energy" initials="LA" lastIdx="9" clrIdx="2">
    <p:extLst>
      <p:ext uri="{19B8F6BF-5375-455C-9EA6-DF929625EA0E}">
        <p15:presenceInfo xmlns:p15="http://schemas.microsoft.com/office/powerpoint/2012/main" userId="S::Alexander.Lonsdale@energy.ca.gov::4168c4f1-0b88-4a09-a33e-8a17e0264adb" providerId="AD"/>
      </p:ext>
    </p:extLst>
  </p:cmAuthor>
  <p:cmAuthor id="4" name="Rosenfeld, Jeffrey" initials="RJ" lastIdx="2" clrIdx="3">
    <p:extLst>
      <p:ext uri="{19B8F6BF-5375-455C-9EA6-DF929625EA0E}">
        <p15:presenceInfo xmlns:p15="http://schemas.microsoft.com/office/powerpoint/2012/main" userId="S::31225@icf.com::b5b4ceaa-a3b5-493d-983e-f8e733d54b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BF5"/>
    <a:srgbClr val="BCBEC0"/>
    <a:srgbClr val="0785F2"/>
    <a:srgbClr val="414042"/>
    <a:srgbClr val="808285"/>
    <a:srgbClr val="FFC628"/>
    <a:srgbClr val="63BDD9"/>
    <a:srgbClr val="30F298"/>
    <a:srgbClr val="5FBDDB"/>
    <a:srgbClr val="0078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9F3873-2C78-402C-B995-42BBAAB001FC}" v="19" dt="2021-07-14T04:35:21.348"/>
    <p1510:client id="{DED4F802-2FFE-4BFE-897C-94FBEEF91F44}" v="574" dt="2021-07-14T17:27:18.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snapToGrid="0" snapToObjects="1">
      <p:cViewPr varScale="1">
        <p:scale>
          <a:sx n="52" d="100"/>
          <a:sy n="52" d="100"/>
        </p:scale>
        <p:origin x="184" y="60"/>
      </p:cViewPr>
      <p:guideLst>
        <p:guide orient="horz" pos="2616"/>
        <p:guide pos="4608"/>
      </p:guideLst>
    </p:cSldViewPr>
  </p:slideViewPr>
  <p:outlineViewPr>
    <p:cViewPr>
      <p:scale>
        <a:sx n="33" d="100"/>
        <a:sy n="33" d="100"/>
      </p:scale>
      <p:origin x="0" y="0"/>
    </p:cViewPr>
  </p:outlineViewPr>
  <p:notesTextViewPr>
    <p:cViewPr>
      <p:scale>
        <a:sx n="1" d="1"/>
        <a:sy n="1" d="1"/>
      </p:scale>
      <p:origin x="0" y="0"/>
    </p:cViewPr>
  </p:notesTextViewPr>
  <p:sorterViewPr>
    <p:cViewPr>
      <p:scale>
        <a:sx n="126" d="100"/>
        <a:sy n="126" d="100"/>
      </p:scale>
      <p:origin x="0" y="0"/>
    </p:cViewPr>
  </p:sorterViewPr>
  <p:notesViewPr>
    <p:cSldViewPr snapToGrid="0" snapToObjects="1">
      <p:cViewPr varScale="1">
        <p:scale>
          <a:sx n="140" d="100"/>
          <a:sy n="140" d="100"/>
        </p:scale>
        <p:origin x="473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sdale, Alexander@Energy" userId="4168c4f1-0b88-4a09-a33e-8a17e0264adb" providerId="ADAL" clId="{DED4F802-2FFE-4BFE-897C-94FBEEF91F44}"/>
    <pc:docChg chg="modSld modSection">
      <pc:chgData name="Lonsdale, Alexander@Energy" userId="4168c4f1-0b88-4a09-a33e-8a17e0264adb" providerId="ADAL" clId="{DED4F802-2FFE-4BFE-897C-94FBEEF91F44}" dt="2021-07-14T17:28:44.118" v="806" actId="17846"/>
      <pc:docMkLst>
        <pc:docMk/>
      </pc:docMkLst>
      <pc:sldChg chg="modSp mod">
        <pc:chgData name="Lonsdale, Alexander@Energy" userId="4168c4f1-0b88-4a09-a33e-8a17e0264adb" providerId="ADAL" clId="{DED4F802-2FFE-4BFE-897C-94FBEEF91F44}" dt="2021-07-14T17:27:57.555" v="805" actId="33553"/>
        <pc:sldMkLst>
          <pc:docMk/>
          <pc:sldMk cId="935031437" sldId="3919"/>
        </pc:sldMkLst>
        <pc:spChg chg="mod">
          <ac:chgData name="Lonsdale, Alexander@Energy" userId="4168c4f1-0b88-4a09-a33e-8a17e0264adb" providerId="ADAL" clId="{DED4F802-2FFE-4BFE-897C-94FBEEF91F44}" dt="2021-07-14T17:27:57.555" v="805" actId="33553"/>
          <ac:spMkLst>
            <pc:docMk/>
            <pc:sldMk cId="935031437" sldId="3919"/>
            <ac:spMk id="2" creationId="{00000000-0000-0000-0000-000000000000}"/>
          </ac:spMkLst>
        </pc:spChg>
      </pc:sldChg>
      <pc:sldChg chg="modSp">
        <pc:chgData name="Lonsdale, Alexander@Energy" userId="4168c4f1-0b88-4a09-a33e-8a17e0264adb" providerId="ADAL" clId="{DED4F802-2FFE-4BFE-897C-94FBEEF91F44}" dt="2021-07-14T17:27:18.235" v="799" actId="962"/>
        <pc:sldMkLst>
          <pc:docMk/>
          <pc:sldMk cId="3293486490" sldId="3923"/>
        </pc:sldMkLst>
        <pc:picChg chg="mod">
          <ac:chgData name="Lonsdale, Alexander@Energy" userId="4168c4f1-0b88-4a09-a33e-8a17e0264adb" providerId="ADAL" clId="{DED4F802-2FFE-4BFE-897C-94FBEEF91F44}" dt="2021-07-14T17:27:18.235" v="799" actId="962"/>
          <ac:picMkLst>
            <pc:docMk/>
            <pc:sldMk cId="3293486490" sldId="3923"/>
            <ac:picMk id="1026" creationId="{E3B71D91-63AA-4DCB-A74F-FB6EF4E09E2D}"/>
          </ac:picMkLst>
        </pc:picChg>
      </pc:sldChg>
      <pc:sldChg chg="modSp mod">
        <pc:chgData name="Lonsdale, Alexander@Energy" userId="4168c4f1-0b88-4a09-a33e-8a17e0264adb" providerId="ADAL" clId="{DED4F802-2FFE-4BFE-897C-94FBEEF91F44}" dt="2021-07-14T17:23:40.449" v="0" actId="962"/>
        <pc:sldMkLst>
          <pc:docMk/>
          <pc:sldMk cId="3710793618" sldId="3928"/>
        </pc:sldMkLst>
        <pc:picChg chg="mod">
          <ac:chgData name="Lonsdale, Alexander@Energy" userId="4168c4f1-0b88-4a09-a33e-8a17e0264adb" providerId="ADAL" clId="{DED4F802-2FFE-4BFE-897C-94FBEEF91F44}" dt="2021-07-14T17:23:40.449" v="0" actId="962"/>
          <ac:picMkLst>
            <pc:docMk/>
            <pc:sldMk cId="3710793618" sldId="3928"/>
            <ac:picMk id="8" creationId="{FE51DCE1-F51E-4CC9-A78D-7CB8161BE109}"/>
          </ac:picMkLst>
        </pc:picChg>
      </pc:sldChg>
      <pc:sldChg chg="modSp mod">
        <pc:chgData name="Lonsdale, Alexander@Energy" userId="4168c4f1-0b88-4a09-a33e-8a17e0264adb" providerId="ADAL" clId="{DED4F802-2FFE-4BFE-897C-94FBEEF91F44}" dt="2021-07-14T17:27:40.676" v="800" actId="962"/>
        <pc:sldMkLst>
          <pc:docMk/>
          <pc:sldMk cId="4007390428" sldId="3929"/>
        </pc:sldMkLst>
        <pc:spChg chg="mod">
          <ac:chgData name="Lonsdale, Alexander@Energy" userId="4168c4f1-0b88-4a09-a33e-8a17e0264adb" providerId="ADAL" clId="{DED4F802-2FFE-4BFE-897C-94FBEEF91F44}" dt="2021-07-14T17:27:40.676" v="800" actId="962"/>
          <ac:spMkLst>
            <pc:docMk/>
            <pc:sldMk cId="4007390428" sldId="3929"/>
            <ac:spMk id="6" creationId="{31A27FB4-C429-477C-A3CF-4B8C5EA451F5}"/>
          </ac:spMkLst>
        </pc:spChg>
      </pc:sldChg>
      <pc:sldChg chg="modSp mod">
        <pc:chgData name="Lonsdale, Alexander@Energy" userId="4168c4f1-0b88-4a09-a33e-8a17e0264adb" providerId="ADAL" clId="{DED4F802-2FFE-4BFE-897C-94FBEEF91F44}" dt="2021-07-14T17:23:53.803" v="4" actId="962"/>
        <pc:sldMkLst>
          <pc:docMk/>
          <pc:sldMk cId="1013781942" sldId="3932"/>
        </pc:sldMkLst>
        <pc:spChg chg="mod">
          <ac:chgData name="Lonsdale, Alexander@Energy" userId="4168c4f1-0b88-4a09-a33e-8a17e0264adb" providerId="ADAL" clId="{DED4F802-2FFE-4BFE-897C-94FBEEF91F44}" dt="2021-07-14T17:23:47.573" v="2" actId="962"/>
          <ac:spMkLst>
            <pc:docMk/>
            <pc:sldMk cId="1013781942" sldId="3932"/>
            <ac:spMk id="8" creationId="{703B2D29-528E-4AC9-AD05-F4813C2E58A0}"/>
          </ac:spMkLst>
        </pc:spChg>
        <pc:spChg chg="mod">
          <ac:chgData name="Lonsdale, Alexander@Energy" userId="4168c4f1-0b88-4a09-a33e-8a17e0264adb" providerId="ADAL" clId="{DED4F802-2FFE-4BFE-897C-94FBEEF91F44}" dt="2021-07-14T17:23:50.774" v="3" actId="962"/>
          <ac:spMkLst>
            <pc:docMk/>
            <pc:sldMk cId="1013781942" sldId="3932"/>
            <ac:spMk id="11" creationId="{07300387-420F-474E-8520-39C38ED21651}"/>
          </ac:spMkLst>
        </pc:spChg>
        <pc:spChg chg="mod">
          <ac:chgData name="Lonsdale, Alexander@Energy" userId="4168c4f1-0b88-4a09-a33e-8a17e0264adb" providerId="ADAL" clId="{DED4F802-2FFE-4BFE-897C-94FBEEF91F44}" dt="2021-07-14T17:23:53.803" v="4" actId="962"/>
          <ac:spMkLst>
            <pc:docMk/>
            <pc:sldMk cId="1013781942" sldId="3932"/>
            <ac:spMk id="12" creationId="{D46B9C14-382C-4322-9C8B-FF988DAA04BE}"/>
          </ac:spMkLst>
        </pc:spChg>
        <pc:picChg chg="mod">
          <ac:chgData name="Lonsdale, Alexander@Energy" userId="4168c4f1-0b88-4a09-a33e-8a17e0264adb" providerId="ADAL" clId="{DED4F802-2FFE-4BFE-897C-94FBEEF91F44}" dt="2021-07-14T17:23:44.338" v="1" actId="962"/>
          <ac:picMkLst>
            <pc:docMk/>
            <pc:sldMk cId="1013781942" sldId="3932"/>
            <ac:picMk id="4" creationId="{A0FFC6DB-6F5D-4BCF-963B-A6C3E0D6759B}"/>
          </ac:picMkLst>
        </pc:picChg>
      </pc:sldChg>
      <pc:sldChg chg="modSp mod">
        <pc:chgData name="Lonsdale, Alexander@Energy" userId="4168c4f1-0b88-4a09-a33e-8a17e0264adb" providerId="ADAL" clId="{DED4F802-2FFE-4BFE-897C-94FBEEF91F44}" dt="2021-07-14T17:25:18.249" v="225" actId="962"/>
        <pc:sldMkLst>
          <pc:docMk/>
          <pc:sldMk cId="1092546948" sldId="3933"/>
        </pc:sldMkLst>
        <pc:picChg chg="mod">
          <ac:chgData name="Lonsdale, Alexander@Energy" userId="4168c4f1-0b88-4a09-a33e-8a17e0264adb" providerId="ADAL" clId="{DED4F802-2FFE-4BFE-897C-94FBEEF91F44}" dt="2021-07-14T17:25:18.249" v="225" actId="962"/>
          <ac:picMkLst>
            <pc:docMk/>
            <pc:sldMk cId="1092546948" sldId="3933"/>
            <ac:picMk id="7" creationId="{07EAEED3-221A-4DB3-AE14-DE6F4602A80C}"/>
          </ac:picMkLst>
        </pc:picChg>
      </pc:sldChg>
      <pc:sldChg chg="modSp mod">
        <pc:chgData name="Lonsdale, Alexander@Energy" userId="4168c4f1-0b88-4a09-a33e-8a17e0264adb" providerId="ADAL" clId="{DED4F802-2FFE-4BFE-897C-94FBEEF91F44}" dt="2021-07-14T17:23:59.957" v="5" actId="962"/>
        <pc:sldMkLst>
          <pc:docMk/>
          <pc:sldMk cId="3402879836" sldId="3934"/>
        </pc:sldMkLst>
        <pc:spChg chg="mod">
          <ac:chgData name="Lonsdale, Alexander@Energy" userId="4168c4f1-0b88-4a09-a33e-8a17e0264adb" providerId="ADAL" clId="{DED4F802-2FFE-4BFE-897C-94FBEEF91F44}" dt="2021-07-14T17:23:59.957" v="5" actId="962"/>
          <ac:spMkLst>
            <pc:docMk/>
            <pc:sldMk cId="3402879836" sldId="3934"/>
            <ac:spMk id="14" creationId="{27191221-02FE-4968-ABEB-E755688B5789}"/>
          </ac:spMkLst>
        </pc:spChg>
      </pc:sldChg>
      <pc:sldChg chg="modSp mod">
        <pc:chgData name="Lonsdale, Alexander@Energy" userId="4168c4f1-0b88-4a09-a33e-8a17e0264adb" providerId="ADAL" clId="{DED4F802-2FFE-4BFE-897C-94FBEEF91F44}" dt="2021-07-14T17:24:02.856" v="6" actId="962"/>
        <pc:sldMkLst>
          <pc:docMk/>
          <pc:sldMk cId="677696691" sldId="3935"/>
        </pc:sldMkLst>
        <pc:spChg chg="mod">
          <ac:chgData name="Lonsdale, Alexander@Energy" userId="4168c4f1-0b88-4a09-a33e-8a17e0264adb" providerId="ADAL" clId="{DED4F802-2FFE-4BFE-897C-94FBEEF91F44}" dt="2021-07-14T17:24:02.856" v="6" actId="962"/>
          <ac:spMkLst>
            <pc:docMk/>
            <pc:sldMk cId="677696691" sldId="3935"/>
            <ac:spMk id="7" creationId="{C0E785EB-5F2B-424C-B8EC-7BCD73F575B9}"/>
          </ac:spMkLst>
        </pc:spChg>
      </pc:sldChg>
      <pc:sldChg chg="modSp mod">
        <pc:chgData name="Lonsdale, Alexander@Energy" userId="4168c4f1-0b88-4a09-a33e-8a17e0264adb" providerId="ADAL" clId="{DED4F802-2FFE-4BFE-897C-94FBEEF91F44}" dt="2021-07-14T17:24:08.349" v="7" actId="962"/>
        <pc:sldMkLst>
          <pc:docMk/>
          <pc:sldMk cId="307131747" sldId="3936"/>
        </pc:sldMkLst>
        <pc:spChg chg="mod">
          <ac:chgData name="Lonsdale, Alexander@Energy" userId="4168c4f1-0b88-4a09-a33e-8a17e0264adb" providerId="ADAL" clId="{DED4F802-2FFE-4BFE-897C-94FBEEF91F44}" dt="2021-07-14T17:24:08.349" v="7" actId="962"/>
          <ac:spMkLst>
            <pc:docMk/>
            <pc:sldMk cId="307131747" sldId="3936"/>
            <ac:spMk id="7" creationId="{EAA0DB0C-A75D-4130-A275-82297A06C360}"/>
          </ac:spMkLst>
        </pc:spChg>
      </pc:sldChg>
      <pc:sldChg chg="modSp mod">
        <pc:chgData name="Lonsdale, Alexander@Energy" userId="4168c4f1-0b88-4a09-a33e-8a17e0264adb" providerId="ADAL" clId="{DED4F802-2FFE-4BFE-897C-94FBEEF91F44}" dt="2021-07-14T17:27:42.948" v="801" actId="962"/>
        <pc:sldMkLst>
          <pc:docMk/>
          <pc:sldMk cId="3439320518" sldId="3941"/>
        </pc:sldMkLst>
        <pc:spChg chg="mod">
          <ac:chgData name="Lonsdale, Alexander@Energy" userId="4168c4f1-0b88-4a09-a33e-8a17e0264adb" providerId="ADAL" clId="{DED4F802-2FFE-4BFE-897C-94FBEEF91F44}" dt="2021-07-14T17:27:42.948" v="801" actId="962"/>
          <ac:spMkLst>
            <pc:docMk/>
            <pc:sldMk cId="3439320518" sldId="3941"/>
            <ac:spMk id="14" creationId="{27191221-02FE-4968-ABEB-E755688B5789}"/>
          </ac:spMkLst>
        </pc:spChg>
      </pc:sldChg>
      <pc:sldChg chg="modSp mod">
        <pc:chgData name="Lonsdale, Alexander@Energy" userId="4168c4f1-0b88-4a09-a33e-8a17e0264adb" providerId="ADAL" clId="{DED4F802-2FFE-4BFE-897C-94FBEEF91F44}" dt="2021-07-14T17:27:45.059" v="802" actId="962"/>
        <pc:sldMkLst>
          <pc:docMk/>
          <pc:sldMk cId="3041499306" sldId="3942"/>
        </pc:sldMkLst>
        <pc:spChg chg="mod">
          <ac:chgData name="Lonsdale, Alexander@Energy" userId="4168c4f1-0b88-4a09-a33e-8a17e0264adb" providerId="ADAL" clId="{DED4F802-2FFE-4BFE-897C-94FBEEF91F44}" dt="2021-07-14T17:27:45.059" v="802" actId="962"/>
          <ac:spMkLst>
            <pc:docMk/>
            <pc:sldMk cId="3041499306" sldId="3942"/>
            <ac:spMk id="14" creationId="{27191221-02FE-4968-ABEB-E755688B5789}"/>
          </ac:spMkLst>
        </pc:spChg>
      </pc:sldChg>
      <pc:sldChg chg="modSp mod">
        <pc:chgData name="Lonsdale, Alexander@Energy" userId="4168c4f1-0b88-4a09-a33e-8a17e0264adb" providerId="ADAL" clId="{DED4F802-2FFE-4BFE-897C-94FBEEF91F44}" dt="2021-07-14T17:27:47.860" v="803" actId="962"/>
        <pc:sldMkLst>
          <pc:docMk/>
          <pc:sldMk cId="3148044550" sldId="3943"/>
        </pc:sldMkLst>
        <pc:spChg chg="mod">
          <ac:chgData name="Lonsdale, Alexander@Energy" userId="4168c4f1-0b88-4a09-a33e-8a17e0264adb" providerId="ADAL" clId="{DED4F802-2FFE-4BFE-897C-94FBEEF91F44}" dt="2021-07-14T17:27:47.860" v="803" actId="962"/>
          <ac:spMkLst>
            <pc:docMk/>
            <pc:sldMk cId="3148044550" sldId="3943"/>
            <ac:spMk id="14" creationId="{27191221-02FE-4968-ABEB-E755688B5789}"/>
          </ac:spMkLst>
        </pc:spChg>
      </pc:sldChg>
      <pc:sldChg chg="modSp mod">
        <pc:chgData name="Lonsdale, Alexander@Energy" userId="4168c4f1-0b88-4a09-a33e-8a17e0264adb" providerId="ADAL" clId="{DED4F802-2FFE-4BFE-897C-94FBEEF91F44}" dt="2021-07-14T17:27:49.750" v="804" actId="962"/>
        <pc:sldMkLst>
          <pc:docMk/>
          <pc:sldMk cId="3276226414" sldId="3944"/>
        </pc:sldMkLst>
        <pc:spChg chg="mod">
          <ac:chgData name="Lonsdale, Alexander@Energy" userId="4168c4f1-0b88-4a09-a33e-8a17e0264adb" providerId="ADAL" clId="{DED4F802-2FFE-4BFE-897C-94FBEEF91F44}" dt="2021-07-14T17:27:49.750" v="804" actId="962"/>
          <ac:spMkLst>
            <pc:docMk/>
            <pc:sldMk cId="3276226414" sldId="3944"/>
            <ac:spMk id="14" creationId="{27191221-02FE-4968-ABEB-E755688B5789}"/>
          </ac:spMkLst>
        </pc:spChg>
      </pc:sldChg>
    </pc:docChg>
  </pc:docChgLst>
  <pc:docChgLst>
    <pc:chgData name="Rosenfeld, Jeffrey" userId="b5b4ceaa-a3b5-493d-983e-f8e733d54b8c" providerId="ADAL" clId="{BB9F3873-2C78-402C-B995-42BBAAB001FC}"/>
    <pc:docChg chg="undo custSel addSld delSld modSld addSection modSection">
      <pc:chgData name="Rosenfeld, Jeffrey" userId="b5b4ceaa-a3b5-493d-983e-f8e733d54b8c" providerId="ADAL" clId="{BB9F3873-2C78-402C-B995-42BBAAB001FC}" dt="2021-07-14T04:33:21.699" v="706" actId="1592"/>
      <pc:docMkLst>
        <pc:docMk/>
      </pc:docMkLst>
      <pc:sldChg chg="modSp mod delCm">
        <pc:chgData name="Rosenfeld, Jeffrey" userId="b5b4ceaa-a3b5-493d-983e-f8e733d54b8c" providerId="ADAL" clId="{BB9F3873-2C78-402C-B995-42BBAAB001FC}" dt="2021-07-14T04:28:46.040" v="247" actId="1592"/>
        <pc:sldMkLst>
          <pc:docMk/>
          <pc:sldMk cId="4279580972" sldId="3922"/>
        </pc:sldMkLst>
        <pc:spChg chg="mod">
          <ac:chgData name="Rosenfeld, Jeffrey" userId="b5b4ceaa-a3b5-493d-983e-f8e733d54b8c" providerId="ADAL" clId="{BB9F3873-2C78-402C-B995-42BBAAB001FC}" dt="2021-07-14T04:28:42.838" v="246" actId="6549"/>
          <ac:spMkLst>
            <pc:docMk/>
            <pc:sldMk cId="4279580972" sldId="3922"/>
            <ac:spMk id="6" creationId="{2E937610-456F-4B02-866B-C9AAE279C57E}"/>
          </ac:spMkLst>
        </pc:spChg>
      </pc:sldChg>
      <pc:sldChg chg="delCm">
        <pc:chgData name="Rosenfeld, Jeffrey" userId="b5b4ceaa-a3b5-493d-983e-f8e733d54b8c" providerId="ADAL" clId="{BB9F3873-2C78-402C-B995-42BBAAB001FC}" dt="2021-07-14T04:10:52.540" v="10" actId="1592"/>
        <pc:sldMkLst>
          <pc:docMk/>
          <pc:sldMk cId="4007390428" sldId="3929"/>
        </pc:sldMkLst>
      </pc:sldChg>
      <pc:sldChg chg="modSp mod addCm delCm modCm">
        <pc:chgData name="Rosenfeld, Jeffrey" userId="b5b4ceaa-a3b5-493d-983e-f8e733d54b8c" providerId="ADAL" clId="{BB9F3873-2C78-402C-B995-42BBAAB001FC}" dt="2021-07-14T04:33:21.699" v="706" actId="1592"/>
        <pc:sldMkLst>
          <pc:docMk/>
          <pc:sldMk cId="3062249623" sldId="3940"/>
        </pc:sldMkLst>
        <pc:spChg chg="mod">
          <ac:chgData name="Rosenfeld, Jeffrey" userId="b5b4ceaa-a3b5-493d-983e-f8e733d54b8c" providerId="ADAL" clId="{BB9F3873-2C78-402C-B995-42BBAAB001FC}" dt="2021-07-14T04:33:15.488" v="705" actId="20577"/>
          <ac:spMkLst>
            <pc:docMk/>
            <pc:sldMk cId="3062249623" sldId="3940"/>
            <ac:spMk id="6" creationId="{2E937610-456F-4B02-866B-C9AAE279C57E}"/>
          </ac:spMkLst>
        </pc:spChg>
      </pc:sldChg>
      <pc:sldChg chg="modSp add mod">
        <pc:chgData name="Rosenfeld, Jeffrey" userId="b5b4ceaa-a3b5-493d-983e-f8e733d54b8c" providerId="ADAL" clId="{BB9F3873-2C78-402C-B995-42BBAAB001FC}" dt="2021-07-14T04:27:19.127" v="224" actId="1076"/>
        <pc:sldMkLst>
          <pc:docMk/>
          <pc:sldMk cId="3439320518" sldId="3941"/>
        </pc:sldMkLst>
        <pc:spChg chg="mod">
          <ac:chgData name="Rosenfeld, Jeffrey" userId="b5b4ceaa-a3b5-493d-983e-f8e733d54b8c" providerId="ADAL" clId="{BB9F3873-2C78-402C-B995-42BBAAB001FC}" dt="2021-07-13T22:23:39.122" v="7" actId="20577"/>
          <ac:spMkLst>
            <pc:docMk/>
            <pc:sldMk cId="3439320518" sldId="3941"/>
            <ac:spMk id="6" creationId="{2E937610-456F-4B02-866B-C9AAE279C57E}"/>
          </ac:spMkLst>
        </pc:spChg>
        <pc:spChg chg="mod">
          <ac:chgData name="Rosenfeld, Jeffrey" userId="b5b4ceaa-a3b5-493d-983e-f8e733d54b8c" providerId="ADAL" clId="{BB9F3873-2C78-402C-B995-42BBAAB001FC}" dt="2021-07-14T04:17:22.421" v="61" actId="1076"/>
          <ac:spMkLst>
            <pc:docMk/>
            <pc:sldMk cId="3439320518" sldId="3941"/>
            <ac:spMk id="13" creationId="{F3074FAF-6947-4431-889D-713CDC13482C}"/>
          </ac:spMkLst>
        </pc:spChg>
        <pc:spChg chg="mod">
          <ac:chgData name="Rosenfeld, Jeffrey" userId="b5b4ceaa-a3b5-493d-983e-f8e733d54b8c" providerId="ADAL" clId="{BB9F3873-2C78-402C-B995-42BBAAB001FC}" dt="2021-07-14T04:17:31.612" v="63" actId="1076"/>
          <ac:spMkLst>
            <pc:docMk/>
            <pc:sldMk cId="3439320518" sldId="3941"/>
            <ac:spMk id="14" creationId="{27191221-02FE-4968-ABEB-E755688B5789}"/>
          </ac:spMkLst>
        </pc:spChg>
        <pc:spChg chg="mod">
          <ac:chgData name="Rosenfeld, Jeffrey" userId="b5b4ceaa-a3b5-493d-983e-f8e733d54b8c" providerId="ADAL" clId="{BB9F3873-2C78-402C-B995-42BBAAB001FC}" dt="2021-07-14T04:27:19.127" v="224" actId="1076"/>
          <ac:spMkLst>
            <pc:docMk/>
            <pc:sldMk cId="3439320518" sldId="3941"/>
            <ac:spMk id="15" creationId="{2BFE74B5-872B-405F-AA5D-0E48777FED50}"/>
          </ac:spMkLst>
        </pc:spChg>
        <pc:graphicFrameChg chg="mod modGraphic">
          <ac:chgData name="Rosenfeld, Jeffrey" userId="b5b4ceaa-a3b5-493d-983e-f8e733d54b8c" providerId="ADAL" clId="{BB9F3873-2C78-402C-B995-42BBAAB001FC}" dt="2021-07-14T04:17:25.685" v="62" actId="207"/>
          <ac:graphicFrameMkLst>
            <pc:docMk/>
            <pc:sldMk cId="3439320518" sldId="3941"/>
            <ac:graphicFrameMk id="11" creationId="{9CA2CE68-74F6-4EE5-BB55-CB0ADD39A8F5}"/>
          </ac:graphicFrameMkLst>
        </pc:graphicFrameChg>
      </pc:sldChg>
      <pc:sldChg chg="modSp add mod addCm delCm">
        <pc:chgData name="Rosenfeld, Jeffrey" userId="b5b4ceaa-a3b5-493d-983e-f8e733d54b8c" providerId="ADAL" clId="{BB9F3873-2C78-402C-B995-42BBAAB001FC}" dt="2021-07-14T04:27:27.859" v="225" actId="1076"/>
        <pc:sldMkLst>
          <pc:docMk/>
          <pc:sldMk cId="3041499306" sldId="3942"/>
        </pc:sldMkLst>
        <pc:spChg chg="mod">
          <ac:chgData name="Rosenfeld, Jeffrey" userId="b5b4ceaa-a3b5-493d-983e-f8e733d54b8c" providerId="ADAL" clId="{BB9F3873-2C78-402C-B995-42BBAAB001FC}" dt="2021-07-13T22:23:50.081" v="9" actId="20577"/>
          <ac:spMkLst>
            <pc:docMk/>
            <pc:sldMk cId="3041499306" sldId="3942"/>
            <ac:spMk id="6" creationId="{2E937610-456F-4B02-866B-C9AAE279C57E}"/>
          </ac:spMkLst>
        </pc:spChg>
        <pc:spChg chg="mod">
          <ac:chgData name="Rosenfeld, Jeffrey" userId="b5b4ceaa-a3b5-493d-983e-f8e733d54b8c" providerId="ADAL" clId="{BB9F3873-2C78-402C-B995-42BBAAB001FC}" dt="2021-07-14T04:21:33.316" v="77" actId="1076"/>
          <ac:spMkLst>
            <pc:docMk/>
            <pc:sldMk cId="3041499306" sldId="3942"/>
            <ac:spMk id="14" creationId="{27191221-02FE-4968-ABEB-E755688B5789}"/>
          </ac:spMkLst>
        </pc:spChg>
        <pc:spChg chg="mod">
          <ac:chgData name="Rosenfeld, Jeffrey" userId="b5b4ceaa-a3b5-493d-983e-f8e733d54b8c" providerId="ADAL" clId="{BB9F3873-2C78-402C-B995-42BBAAB001FC}" dt="2021-07-14T04:27:27.859" v="225" actId="1076"/>
          <ac:spMkLst>
            <pc:docMk/>
            <pc:sldMk cId="3041499306" sldId="3942"/>
            <ac:spMk id="15" creationId="{2BFE74B5-872B-405F-AA5D-0E48777FED50}"/>
          </ac:spMkLst>
        </pc:spChg>
        <pc:graphicFrameChg chg="mod modGraphic">
          <ac:chgData name="Rosenfeld, Jeffrey" userId="b5b4ceaa-a3b5-493d-983e-f8e733d54b8c" providerId="ADAL" clId="{BB9F3873-2C78-402C-B995-42BBAAB001FC}" dt="2021-07-14T04:21:30.592" v="76" actId="2165"/>
          <ac:graphicFrameMkLst>
            <pc:docMk/>
            <pc:sldMk cId="3041499306" sldId="3942"/>
            <ac:graphicFrameMk id="11" creationId="{9CA2CE68-74F6-4EE5-BB55-CB0ADD39A8F5}"/>
          </ac:graphicFrameMkLst>
        </pc:graphicFrameChg>
      </pc:sldChg>
      <pc:sldChg chg="modSp add mod">
        <pc:chgData name="Rosenfeld, Jeffrey" userId="b5b4ceaa-a3b5-493d-983e-f8e733d54b8c" providerId="ADAL" clId="{BB9F3873-2C78-402C-B995-42BBAAB001FC}" dt="2021-07-14T04:27:32.603" v="226" actId="1076"/>
        <pc:sldMkLst>
          <pc:docMk/>
          <pc:sldMk cId="3148044550" sldId="3943"/>
        </pc:sldMkLst>
        <pc:spChg chg="mod">
          <ac:chgData name="Rosenfeld, Jeffrey" userId="b5b4ceaa-a3b5-493d-983e-f8e733d54b8c" providerId="ADAL" clId="{BB9F3873-2C78-402C-B995-42BBAAB001FC}" dt="2021-07-14T04:24:25.482" v="186" actId="20577"/>
          <ac:spMkLst>
            <pc:docMk/>
            <pc:sldMk cId="3148044550" sldId="3943"/>
            <ac:spMk id="6" creationId="{2E937610-456F-4B02-866B-C9AAE279C57E}"/>
          </ac:spMkLst>
        </pc:spChg>
        <pc:spChg chg="mod">
          <ac:chgData name="Rosenfeld, Jeffrey" userId="b5b4ceaa-a3b5-493d-983e-f8e733d54b8c" providerId="ADAL" clId="{BB9F3873-2C78-402C-B995-42BBAAB001FC}" dt="2021-07-14T04:24:15.622" v="175" actId="1076"/>
          <ac:spMkLst>
            <pc:docMk/>
            <pc:sldMk cId="3148044550" sldId="3943"/>
            <ac:spMk id="14" creationId="{27191221-02FE-4968-ABEB-E755688B5789}"/>
          </ac:spMkLst>
        </pc:spChg>
        <pc:spChg chg="mod">
          <ac:chgData name="Rosenfeld, Jeffrey" userId="b5b4ceaa-a3b5-493d-983e-f8e733d54b8c" providerId="ADAL" clId="{BB9F3873-2C78-402C-B995-42BBAAB001FC}" dt="2021-07-14T04:27:32.603" v="226" actId="1076"/>
          <ac:spMkLst>
            <pc:docMk/>
            <pc:sldMk cId="3148044550" sldId="3943"/>
            <ac:spMk id="15" creationId="{2BFE74B5-872B-405F-AA5D-0E48777FED50}"/>
          </ac:spMkLst>
        </pc:spChg>
        <pc:graphicFrameChg chg="mod modGraphic">
          <ac:chgData name="Rosenfeld, Jeffrey" userId="b5b4ceaa-a3b5-493d-983e-f8e733d54b8c" providerId="ADAL" clId="{BB9F3873-2C78-402C-B995-42BBAAB001FC}" dt="2021-07-14T04:24:13.614" v="174" actId="207"/>
          <ac:graphicFrameMkLst>
            <pc:docMk/>
            <pc:sldMk cId="3148044550" sldId="3943"/>
            <ac:graphicFrameMk id="11" creationId="{9CA2CE68-74F6-4EE5-BB55-CB0ADD39A8F5}"/>
          </ac:graphicFrameMkLst>
        </pc:graphicFrameChg>
      </pc:sldChg>
      <pc:sldChg chg="add del">
        <pc:chgData name="Rosenfeld, Jeffrey" userId="b5b4ceaa-a3b5-493d-983e-f8e733d54b8c" providerId="ADAL" clId="{BB9F3873-2C78-402C-B995-42BBAAB001FC}" dt="2021-07-14T04:22:07.983" v="79"/>
        <pc:sldMkLst>
          <pc:docMk/>
          <pc:sldMk cId="3845358780" sldId="3943"/>
        </pc:sldMkLst>
      </pc:sldChg>
      <pc:sldChg chg="modSp add mod">
        <pc:chgData name="Rosenfeld, Jeffrey" userId="b5b4ceaa-a3b5-493d-983e-f8e733d54b8c" providerId="ADAL" clId="{BB9F3873-2C78-402C-B995-42BBAAB001FC}" dt="2021-07-14T04:27:37.629" v="227" actId="1076"/>
        <pc:sldMkLst>
          <pc:docMk/>
          <pc:sldMk cId="3276226414" sldId="3944"/>
        </pc:sldMkLst>
        <pc:spChg chg="mod">
          <ac:chgData name="Rosenfeld, Jeffrey" userId="b5b4ceaa-a3b5-493d-983e-f8e733d54b8c" providerId="ADAL" clId="{BB9F3873-2C78-402C-B995-42BBAAB001FC}" dt="2021-07-14T04:24:33.471" v="204" actId="20577"/>
          <ac:spMkLst>
            <pc:docMk/>
            <pc:sldMk cId="3276226414" sldId="3944"/>
            <ac:spMk id="6" creationId="{2E937610-456F-4B02-866B-C9AAE279C57E}"/>
          </ac:spMkLst>
        </pc:spChg>
        <pc:spChg chg="mod">
          <ac:chgData name="Rosenfeld, Jeffrey" userId="b5b4ceaa-a3b5-493d-983e-f8e733d54b8c" providerId="ADAL" clId="{BB9F3873-2C78-402C-B995-42BBAAB001FC}" dt="2021-07-14T04:26:31.313" v="221" actId="1076"/>
          <ac:spMkLst>
            <pc:docMk/>
            <pc:sldMk cId="3276226414" sldId="3944"/>
            <ac:spMk id="14" creationId="{27191221-02FE-4968-ABEB-E755688B5789}"/>
          </ac:spMkLst>
        </pc:spChg>
        <pc:spChg chg="mod">
          <ac:chgData name="Rosenfeld, Jeffrey" userId="b5b4ceaa-a3b5-493d-983e-f8e733d54b8c" providerId="ADAL" clId="{BB9F3873-2C78-402C-B995-42BBAAB001FC}" dt="2021-07-14T04:27:37.629" v="227" actId="1076"/>
          <ac:spMkLst>
            <pc:docMk/>
            <pc:sldMk cId="3276226414" sldId="3944"/>
            <ac:spMk id="15" creationId="{2BFE74B5-872B-405F-AA5D-0E48777FED50}"/>
          </ac:spMkLst>
        </pc:spChg>
        <pc:graphicFrameChg chg="mod modGraphic">
          <ac:chgData name="Rosenfeld, Jeffrey" userId="b5b4ceaa-a3b5-493d-983e-f8e733d54b8c" providerId="ADAL" clId="{BB9F3873-2C78-402C-B995-42BBAAB001FC}" dt="2021-07-14T04:27:06.776" v="223" actId="2084"/>
          <ac:graphicFrameMkLst>
            <pc:docMk/>
            <pc:sldMk cId="3276226414" sldId="3944"/>
            <ac:graphicFrameMk id="11" creationId="{9CA2CE68-74F6-4EE5-BB55-CB0ADD39A8F5}"/>
          </ac:graphicFrameMkLst>
        </pc:graphicFrameChg>
      </pc:sldChg>
      <pc:sldChg chg="add del">
        <pc:chgData name="Rosenfeld, Jeffrey" userId="b5b4ceaa-a3b5-493d-983e-f8e733d54b8c" providerId="ADAL" clId="{BB9F3873-2C78-402C-B995-42BBAAB001FC}" dt="2021-07-14T04:22:07.983" v="79"/>
        <pc:sldMkLst>
          <pc:docMk/>
          <pc:sldMk cId="4147499643" sldId="394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A46565-C57E-5F45-9FC8-899DCBA73D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6A65265-D2A0-E94E-9559-4A1A0FE9C0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2BA4B4-183F-8E48-A4E4-A12AAB6516D0}" type="datetimeFigureOut">
              <a:rPr lang="en-US" smtClean="0"/>
              <a:t>7/14/2021</a:t>
            </a:fld>
            <a:endParaRPr lang="en-US" dirty="0"/>
          </a:p>
        </p:txBody>
      </p:sp>
      <p:sp>
        <p:nvSpPr>
          <p:cNvPr id="4" name="Footer Placeholder 3">
            <a:extLst>
              <a:ext uri="{FF2B5EF4-FFF2-40B4-BE49-F238E27FC236}">
                <a16:creationId xmlns:a16="http://schemas.microsoft.com/office/drawing/2014/main" id="{013DC22C-B159-A54A-BE20-9E8DD2B28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A0B9AC3-884F-BC49-8D76-A934C919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D5EE55-FE06-F440-938C-E2F61458E53F}" type="slidenum">
              <a:rPr lang="en-US" smtClean="0"/>
              <a:t>‹#›</a:t>
            </a:fld>
            <a:endParaRPr lang="en-US" dirty="0"/>
          </a:p>
        </p:txBody>
      </p:sp>
    </p:spTree>
    <p:extLst>
      <p:ext uri="{BB962C8B-B14F-4D97-AF65-F5344CB8AC3E}">
        <p14:creationId xmlns:p14="http://schemas.microsoft.com/office/powerpoint/2010/main" val="405705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70AD7-9BD0-2449-B529-B437ABC36E00}" type="datetimeFigureOut">
              <a:rPr lang="en-US" smtClean="0"/>
              <a:t>7/14/2021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AD44F-05D5-7047-95CD-97C135C0C177}" type="slidenum">
              <a:rPr lang="en-US" smtClean="0"/>
              <a:t>‹#›</a:t>
            </a:fld>
            <a:endParaRPr lang="en-US" dirty="0"/>
          </a:p>
        </p:txBody>
      </p:sp>
    </p:spTree>
    <p:extLst>
      <p:ext uri="{BB962C8B-B14F-4D97-AF65-F5344CB8AC3E}">
        <p14:creationId xmlns:p14="http://schemas.microsoft.com/office/powerpoint/2010/main" val="49770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AD44F-05D5-7047-95CD-97C135C0C177}" type="slidenum">
              <a:rPr lang="en-US" smtClean="0"/>
              <a:t>1</a:t>
            </a:fld>
            <a:endParaRPr lang="en-US" dirty="0"/>
          </a:p>
        </p:txBody>
      </p:sp>
    </p:spTree>
    <p:extLst>
      <p:ext uri="{BB962C8B-B14F-4D97-AF65-F5344CB8AC3E}">
        <p14:creationId xmlns:p14="http://schemas.microsoft.com/office/powerpoint/2010/main" val="3104173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6" Type="http://schemas.microsoft.com/office/2007/relationships/hdphoto" Target="../media/hdphoto3.wdp"/><Relationship Id="rId5" Type="http://schemas.microsoft.com/office/2007/relationships/hdphoto" Target="../media/hdphoto2.wdp"/><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12569880" cy="985228"/>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1256478" y="1005840"/>
            <a:ext cx="12569880" cy="5154791"/>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Large Arrow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5BCBF5"/>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5BCBF5"/>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2878200" cy="509235"/>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4134678" y="1005841"/>
            <a:ext cx="9691679" cy="4823460"/>
          </a:xfrm>
          <a:prstGeom prst="rect">
            <a:avLst/>
          </a:prstGeom>
        </p:spPr>
        <p:txBody>
          <a:bodyPr/>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823" y="6423141"/>
            <a:ext cx="362353" cy="368985"/>
          </a:xfrm>
          <a:prstGeom prst="rect">
            <a:avLst/>
          </a:prstGeom>
        </p:spPr>
      </p:pic>
    </p:spTree>
    <p:extLst>
      <p:ext uri="{BB962C8B-B14F-4D97-AF65-F5344CB8AC3E}">
        <p14:creationId xmlns:p14="http://schemas.microsoft.com/office/powerpoint/2010/main" val="199235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2878200" cy="509235"/>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005841"/>
            <a:ext cx="10625957" cy="4823460"/>
          </a:xfrm>
          <a:prstGeom prst="rect">
            <a:avLst/>
          </a:prstGeom>
        </p:spPr>
        <p:txBody>
          <a:bodyPr/>
          <a:lstStyle>
            <a:lvl1pPr>
              <a:spcAft>
                <a:spcPts val="0"/>
              </a:spcAft>
              <a:buClr>
                <a:srgbClr val="0785F2"/>
              </a:buClr>
              <a:defRPr sz="2400">
                <a:solidFill>
                  <a:schemeClr val="tx1"/>
                </a:solidFill>
              </a:defRPr>
            </a:lvl1pPr>
            <a:lvl2pPr>
              <a:spcAft>
                <a:spcPts val="0"/>
              </a:spcAft>
              <a:buClr>
                <a:srgbClr val="0785F2"/>
              </a:buClr>
              <a:defRPr>
                <a:solidFill>
                  <a:schemeClr val="tx1"/>
                </a:solidFill>
              </a:defRPr>
            </a:lvl2pPr>
            <a:lvl3pPr>
              <a:spcAft>
                <a:spcPts val="0"/>
              </a:spcAft>
              <a:buClr>
                <a:srgbClr val="0785F2"/>
              </a:buClr>
              <a:defRPr>
                <a:solidFill>
                  <a:schemeClr val="tx1"/>
                </a:solidFill>
              </a:defRPr>
            </a:lvl3pPr>
            <a:lvl4pPr>
              <a:spcAft>
                <a:spcPts val="0"/>
              </a:spcAft>
              <a:buClr>
                <a:srgbClr val="0785F2"/>
              </a:buClr>
              <a:defRPr>
                <a:solidFill>
                  <a:schemeClr val="tx1"/>
                </a:solidFill>
              </a:defRPr>
            </a:lvl4pPr>
            <a:lvl5pPr>
              <a:spcAft>
                <a:spcPts val="0"/>
              </a:spcAft>
              <a:buClr>
                <a:srgbClr val="0785F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823" y="6423141"/>
            <a:ext cx="362353" cy="368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3">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2878200" cy="509235"/>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005841"/>
            <a:ext cx="10625957" cy="4823460"/>
          </a:xfrm>
          <a:prstGeom prst="rect">
            <a:avLst/>
          </a:prstGeom>
        </p:spPr>
        <p:txBody>
          <a:bodyPr numCol="2" spcCol="457200"/>
          <a:lstStyle>
            <a:lvl1pPr>
              <a:spcAft>
                <a:spcPts val="0"/>
              </a:spcAft>
              <a:buClr>
                <a:schemeClr val="tx1"/>
              </a:buClr>
              <a:defRPr sz="2400"/>
            </a:lvl1pPr>
            <a:lvl2pPr>
              <a:spcAft>
                <a:spcPts val="0"/>
              </a:spcAft>
              <a:buClr>
                <a:schemeClr val="tx1"/>
              </a:buClr>
              <a:defRPr/>
            </a:lvl2pPr>
            <a:lvl3pPr>
              <a:spcAft>
                <a:spcPts val="0"/>
              </a:spcAft>
              <a:buClr>
                <a:schemeClr val="tx1"/>
              </a:buClr>
              <a:defRPr/>
            </a:lvl3pPr>
            <a:lvl4pPr>
              <a:spcAft>
                <a:spcPts val="0"/>
              </a:spcAft>
              <a:buClr>
                <a:schemeClr val="tx1"/>
              </a:buClr>
              <a:defRPr/>
            </a:lvl4pPr>
            <a:lvl5pPr>
              <a:spcAft>
                <a:spcPts val="0"/>
              </a:spcAft>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823" y="6423141"/>
            <a:ext cx="362353" cy="368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2878200" cy="509235"/>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00400" y="1005840"/>
            <a:ext cx="10625958" cy="4771895"/>
          </a:xfrm>
          <a:prstGeom prst="rect">
            <a:avLst/>
          </a:prstGeom>
        </p:spPr>
        <p:txBody>
          <a:bodyPr numCol="2" spcCol="457200"/>
          <a:lstStyle>
            <a:lvl1pPr>
              <a:spcAft>
                <a:spcPts val="0"/>
              </a:spcAft>
              <a:buClr>
                <a:srgbClr val="0785F2"/>
              </a:buClr>
              <a:defRPr sz="2400">
                <a:solidFill>
                  <a:schemeClr val="tx1"/>
                </a:solidFill>
              </a:defRPr>
            </a:lvl1pPr>
            <a:lvl2pPr>
              <a:spcAft>
                <a:spcPts val="0"/>
              </a:spcAft>
              <a:buClr>
                <a:srgbClr val="0785F2"/>
              </a:buClr>
              <a:defRPr>
                <a:solidFill>
                  <a:schemeClr val="tx1"/>
                </a:solidFill>
              </a:defRPr>
            </a:lvl2pPr>
            <a:lvl3pPr>
              <a:spcAft>
                <a:spcPts val="0"/>
              </a:spcAft>
              <a:buClr>
                <a:srgbClr val="0785F2"/>
              </a:buClr>
              <a:defRPr>
                <a:solidFill>
                  <a:schemeClr val="tx1"/>
                </a:solidFill>
              </a:defRPr>
            </a:lvl3pPr>
            <a:lvl4pPr>
              <a:spcAft>
                <a:spcPts val="0"/>
              </a:spcAft>
              <a:buClr>
                <a:srgbClr val="0785F2"/>
              </a:buClr>
              <a:defRPr>
                <a:solidFill>
                  <a:schemeClr val="tx1"/>
                </a:solidFill>
              </a:defRPr>
            </a:lvl4pPr>
            <a:lvl5pPr>
              <a:spcAft>
                <a:spcPts val="0"/>
              </a:spcAft>
              <a:buClr>
                <a:srgbClr val="0785F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2823" y="6423141"/>
            <a:ext cx="362352" cy="368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ient Stories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831043"/>
            <a:ext cx="6294255" cy="3669519"/>
          </a:xfrm>
        </p:spPr>
        <p:txBody>
          <a:bodyPr anchor="t"/>
          <a:lstStyle>
            <a:lvl1pPr>
              <a:defRPr sz="5400"/>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hasCustomPrompt="1"/>
          </p:nvPr>
        </p:nvSpPr>
        <p:spPr>
          <a:xfrm>
            <a:off x="1" y="4657725"/>
            <a:ext cx="7315200" cy="3571875"/>
          </a:xfrm>
        </p:spPr>
        <p:txBody>
          <a:bodyPr/>
          <a:lstStyle>
            <a:lvl1pPr marL="0" indent="0">
              <a:buNone/>
              <a:defRPr/>
            </a:lvl1pPr>
          </a:lstStyle>
          <a:p>
            <a:r>
              <a:rPr lang="en-US" dirty="0"/>
              <a:t>Insert photo here</a:t>
            </a:r>
          </a:p>
        </p:txBody>
      </p:sp>
      <p:pic>
        <p:nvPicPr>
          <p:cNvPr id="6" name="Picture 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ent Stories 3">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rgbClr val="BCBE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70" y="831043"/>
            <a:ext cx="6294255" cy="3669519"/>
          </a:xfrm>
        </p:spPr>
        <p:txBody>
          <a:bodyPr anchor="t"/>
          <a:lstStyle>
            <a:lvl1pPr>
              <a:defRPr sz="5400"/>
            </a:lvl1pPr>
          </a:lstStyle>
          <a:p>
            <a:r>
              <a:rPr lang="en-US"/>
              <a:t>Click to edit Master title style</a:t>
            </a:r>
            <a:endParaRPr lang="en-US" dirty="0"/>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p:cNvSpPr>
            <a:spLocks noGrp="1"/>
          </p:cNvSpPr>
          <p:nvPr>
            <p:ph type="pic" sz="quarter" idx="14" hasCustomPrompt="1"/>
          </p:nvPr>
        </p:nvSpPr>
        <p:spPr>
          <a:xfrm>
            <a:off x="1" y="5829300"/>
            <a:ext cx="7315200" cy="2400300"/>
          </a:xfrm>
        </p:spPr>
        <p:txBody>
          <a:bodyPr/>
          <a:lstStyle>
            <a:lvl1pPr marL="0" indent="0">
              <a:buNone/>
              <a:defRPr/>
            </a:lvl1pPr>
          </a:lstStyle>
          <a:p>
            <a:r>
              <a:rPr lang="en-US" dirty="0"/>
              <a:t>Insert photo here</a:t>
            </a:r>
          </a:p>
        </p:txBody>
      </p:sp>
      <p:pic>
        <p:nvPicPr>
          <p:cNvPr id="6" name="Picture 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12" name="Rectangle 11"/>
          <p:cNvSpPr/>
          <p:nvPr userDrawn="1"/>
        </p:nvSpPr>
        <p:spPr>
          <a:xfrm>
            <a:off x="7315200" y="0"/>
            <a:ext cx="7315200" cy="822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8209722" y="831043"/>
            <a:ext cx="5449129" cy="6512732"/>
          </a:xfrm>
          <a:prstGeom prst="rect">
            <a:avLst/>
          </a:prstGeom>
        </p:spPr>
        <p:txBody>
          <a:bodyPr/>
          <a:lstStyle>
            <a:lvl1pPr>
              <a:spcBef>
                <a:spcPts val="1200"/>
              </a:spcBef>
              <a:spcAft>
                <a:spcPts val="0"/>
              </a:spcAft>
              <a:defRPr>
                <a:solidFill>
                  <a:schemeClr val="bg1"/>
                </a:solidFill>
              </a:defRPr>
            </a:lvl1pPr>
            <a:lvl2pPr>
              <a:spcAft>
                <a:spcPts val="0"/>
              </a:spcAft>
              <a:defRPr>
                <a:solidFill>
                  <a:schemeClr val="bg1"/>
                </a:solidFill>
              </a:defRPr>
            </a:lvl2pPr>
            <a:lvl3pPr>
              <a:spcAft>
                <a:spcPts val="0"/>
              </a:spcAft>
              <a:defRPr>
                <a:solidFill>
                  <a:schemeClr val="bg1"/>
                </a:solidFill>
              </a:defRPr>
            </a:lvl3pPr>
            <a:lvl4pPr>
              <a:spcAft>
                <a:spcPts val="0"/>
              </a:spcAft>
              <a:defRPr>
                <a:solidFill>
                  <a:schemeClr val="bg1"/>
                </a:solidFill>
              </a:defRPr>
            </a:lvl4pPr>
            <a:lvl5pPr>
              <a:spcAft>
                <a:spcPts val="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072765" y="0"/>
            <a:ext cx="3242435"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9919252" y="771810"/>
            <a:ext cx="4194313" cy="6661447"/>
          </a:xfrm>
          <a:prstGeom prst="rect">
            <a:avLst/>
          </a:prstGeom>
        </p:spPr>
        <p:txBody>
          <a:bodyPr/>
          <a:lstStyle>
            <a:lvl1pPr>
              <a:spcBef>
                <a:spcPts val="1200"/>
              </a:spcBef>
              <a:spcAft>
                <a:spcPts val="0"/>
              </a:spcAft>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hasCustomPrompt="1"/>
          </p:nvPr>
        </p:nvSpPr>
        <p:spPr>
          <a:xfrm>
            <a:off x="4450452" y="0"/>
            <a:ext cx="4991722" cy="8229600"/>
          </a:xfrm>
        </p:spPr>
        <p:txBody>
          <a:bodyPr/>
          <a:lstStyle>
            <a:lvl1pPr marL="0" indent="0">
              <a:buNone/>
              <a:defRPr/>
            </a:lvl1pPr>
          </a:lstStyle>
          <a:p>
            <a:r>
              <a:rPr lang="en-US" dirty="0"/>
              <a:t>Insert photo here</a:t>
            </a:r>
          </a:p>
        </p:txBody>
      </p:sp>
      <p:sp>
        <p:nvSpPr>
          <p:cNvPr id="5" name="TextBox 4"/>
          <p:cNvSpPr txBox="1"/>
          <p:nvPr userDrawn="1"/>
        </p:nvSpPr>
        <p:spPr>
          <a:xfrm>
            <a:off x="316509" y="324886"/>
            <a:ext cx="2079443" cy="307777"/>
          </a:xfrm>
          <a:prstGeom prst="rect">
            <a:avLst/>
          </a:prstGeom>
          <a:noFill/>
        </p:spPr>
        <p:txBody>
          <a:bodyPr wrap="square" lIns="0" rIns="0" rtlCol="0">
            <a:spAutoFit/>
          </a:bodyPr>
          <a:lstStyle/>
          <a:p>
            <a:r>
              <a:rPr lang="en-US" sz="1400" dirty="0"/>
              <a:t>CASE STUDY</a:t>
            </a:r>
          </a:p>
        </p:txBody>
      </p:sp>
      <p:sp>
        <p:nvSpPr>
          <p:cNvPr id="9" name="Text Placeholder 8"/>
          <p:cNvSpPr>
            <a:spLocks noGrp="1"/>
          </p:cNvSpPr>
          <p:nvPr>
            <p:ph type="body" sz="quarter" idx="15" hasCustomPrompt="1"/>
          </p:nvPr>
        </p:nvSpPr>
        <p:spPr>
          <a:xfrm>
            <a:off x="355600" y="1630157"/>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3" name="Text Placeholder 8"/>
          <p:cNvSpPr>
            <a:spLocks noGrp="1"/>
          </p:cNvSpPr>
          <p:nvPr>
            <p:ph type="body" sz="quarter" idx="16" hasCustomPrompt="1"/>
          </p:nvPr>
        </p:nvSpPr>
        <p:spPr>
          <a:xfrm>
            <a:off x="405226" y="2504320"/>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sp>
        <p:nvSpPr>
          <p:cNvPr id="14" name="Text Placeholder 8"/>
          <p:cNvSpPr>
            <a:spLocks noGrp="1"/>
          </p:cNvSpPr>
          <p:nvPr>
            <p:ph type="body" sz="quarter" idx="17" hasCustomPrompt="1"/>
          </p:nvPr>
        </p:nvSpPr>
        <p:spPr>
          <a:xfrm>
            <a:off x="355600" y="4015548"/>
            <a:ext cx="3311939" cy="814388"/>
          </a:xfrm>
        </p:spPr>
        <p:txBody>
          <a:bodyPr/>
          <a:lstStyle>
            <a:lvl1pPr marL="0" indent="0">
              <a:buNone/>
              <a:defRPr sz="60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0000</a:t>
            </a:r>
          </a:p>
        </p:txBody>
      </p:sp>
      <p:sp>
        <p:nvSpPr>
          <p:cNvPr id="15" name="Text Placeholder 8"/>
          <p:cNvSpPr>
            <a:spLocks noGrp="1"/>
          </p:cNvSpPr>
          <p:nvPr>
            <p:ph type="body" sz="quarter" idx="18" hasCustomPrompt="1"/>
          </p:nvPr>
        </p:nvSpPr>
        <p:spPr>
          <a:xfrm>
            <a:off x="405226" y="4889711"/>
            <a:ext cx="3262313" cy="1332184"/>
          </a:xfrm>
        </p:spPr>
        <p:txBody>
          <a:bodyPr/>
          <a:lstStyle>
            <a:lvl1pPr marL="0" indent="0">
              <a:buNone/>
              <a:defRPr sz="1400" baseline="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dirty="0"/>
              <a:t>Insert case study text here</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6509" y="771810"/>
            <a:ext cx="3351030" cy="699182"/>
          </a:xfrm>
        </p:spPr>
        <p:txBody>
          <a:bodyPr anchor="t"/>
          <a:lstStyle>
            <a:lvl1pPr>
              <a:defRPr sz="2400">
                <a:solidFill>
                  <a:srgbClr val="0785F2"/>
                </a:solidFill>
              </a:defRPr>
            </a:lvl1pPr>
          </a:lstStyle>
          <a:p>
            <a:r>
              <a:rPr lang="en-US" dirty="0"/>
              <a:t>Client name here</a:t>
            </a:r>
          </a:p>
        </p:txBody>
      </p:sp>
      <p:sp>
        <p:nvSpPr>
          <p:cNvPr id="7" name="Text Placeholder 6"/>
          <p:cNvSpPr>
            <a:spLocks noGrp="1"/>
          </p:cNvSpPr>
          <p:nvPr>
            <p:ph type="body" sz="quarter" idx="13"/>
          </p:nvPr>
        </p:nvSpPr>
        <p:spPr>
          <a:xfrm>
            <a:off x="715618" y="1709531"/>
            <a:ext cx="12622695" cy="4969565"/>
          </a:xfrm>
          <a:prstGeom prst="rect">
            <a:avLst/>
          </a:prstGeom>
        </p:spPr>
        <p:txBody>
          <a:bodyPr numCol="2" spcCol="914400"/>
          <a:lstStyle>
            <a:lvl1pPr>
              <a:spcBef>
                <a:spcPts val="1200"/>
              </a:spcBef>
              <a:spcAft>
                <a:spcPts val="0"/>
              </a:spcAft>
              <a:buClr>
                <a:srgbClr val="0785F2"/>
              </a:buClr>
              <a:defRPr>
                <a:solidFill>
                  <a:schemeClr val="tx1"/>
                </a:solidFill>
              </a:defRPr>
            </a:lvl1pPr>
            <a:lvl2pPr>
              <a:spcAft>
                <a:spcPts val="0"/>
              </a:spcAft>
              <a:defRPr>
                <a:solidFill>
                  <a:schemeClr val="tx1"/>
                </a:solidFill>
              </a:defRPr>
            </a:lvl2pPr>
            <a:lvl3pPr>
              <a:spcAft>
                <a:spcPts val="0"/>
              </a:spcAft>
              <a:defRPr>
                <a:solidFill>
                  <a:schemeClr val="tx1"/>
                </a:solidFill>
              </a:defRPr>
            </a:lvl3pPr>
            <a:lvl4pPr>
              <a:spcAft>
                <a:spcPts val="0"/>
              </a:spcAft>
              <a:defRPr>
                <a:solidFill>
                  <a:schemeClr val="tx1"/>
                </a:solidFill>
              </a:defRPr>
            </a:lvl4pPr>
            <a:lvl5pPr>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316509" y="324886"/>
            <a:ext cx="3311273" cy="307777"/>
          </a:xfrm>
          <a:prstGeom prst="rect">
            <a:avLst/>
          </a:prstGeom>
          <a:noFill/>
        </p:spPr>
        <p:txBody>
          <a:bodyPr wrap="square" lIns="0" rIns="0" rtlCol="0">
            <a:spAutoFit/>
          </a:bodyPr>
          <a:lstStyle/>
          <a:p>
            <a:r>
              <a:rPr lang="en-US" sz="1400" dirty="0"/>
              <a:t>CASE STUDY </a:t>
            </a:r>
            <a:r>
              <a:rPr lang="en-US" sz="1400" dirty="0">
                <a:solidFill>
                  <a:schemeClr val="bg2"/>
                </a:solidFill>
              </a:rPr>
              <a:t>(continued)</a:t>
            </a:r>
          </a:p>
        </p:txBody>
      </p:sp>
      <p:pic>
        <p:nvPicPr>
          <p:cNvPr id="16" name="Picture 15">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56659" y="7665004"/>
            <a:ext cx="414517" cy="335287"/>
          </a:xfrm>
          <a:prstGeom prst="rect">
            <a:avLst/>
          </a:prstGeom>
        </p:spPr>
      </p:pic>
      <p:sp>
        <p:nvSpPr>
          <p:cNvPr id="17" name="Picture Placeholder 16"/>
          <p:cNvSpPr>
            <a:spLocks noGrp="1"/>
          </p:cNvSpPr>
          <p:nvPr>
            <p:ph type="pic" sz="quarter" idx="19" hasCustomPrompt="1"/>
          </p:nvPr>
        </p:nvSpPr>
        <p:spPr>
          <a:xfrm>
            <a:off x="419100" y="7116763"/>
            <a:ext cx="1111526" cy="892175"/>
          </a:xfrm>
        </p:spPr>
        <p:txBody>
          <a:bodyPr/>
          <a:lstStyle>
            <a:lvl1pPr marL="0" indent="0">
              <a:lnSpc>
                <a:spcPct val="90000"/>
              </a:lnSpc>
              <a:buNone/>
              <a:defRPr sz="1400" baseline="0"/>
            </a:lvl1pPr>
          </a:lstStyle>
          <a:p>
            <a:r>
              <a:rPr lang="en-US" dirty="0"/>
              <a:t>Client logo (adjust box to fit logo)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12569880" cy="985228"/>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1256478" y="1005840"/>
            <a:ext cx="12569880" cy="5145060"/>
          </a:xfrm>
          <a:prstGeom prst="rect">
            <a:avLst/>
          </a:prstGeom>
        </p:spPr>
        <p:txBody>
          <a:bodyPr/>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Custom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434A85-602A-EC45-9394-C312ECFFEB39}"/>
              </a:ext>
            </a:extLst>
          </p:cNvPr>
          <p:cNvSpPr>
            <a:spLocks noGrp="1"/>
          </p:cNvSpPr>
          <p:nvPr>
            <p:ph type="pic" sz="quarter" idx="14" hasCustomPrompt="1"/>
          </p:nvPr>
        </p:nvSpPr>
        <p:spPr>
          <a:xfrm>
            <a:off x="0" y="0"/>
            <a:ext cx="14630400" cy="5109882"/>
          </a:xfrm>
          <a:prstGeom prst="rect">
            <a:avLst/>
          </a:prstGeom>
        </p:spPr>
        <p:txBody>
          <a:bodyPr>
            <a:normAutofit/>
          </a:bodyPr>
          <a:lstStyle>
            <a:lvl1pPr marL="0" indent="0">
              <a:buNone/>
              <a:defRPr sz="2400" baseline="0"/>
            </a:lvl1pPr>
          </a:lstStyle>
          <a:p>
            <a:r>
              <a:rPr lang="en-US" dirty="0"/>
              <a:t> Insert/Drop Photo Here</a:t>
            </a:r>
          </a:p>
        </p:txBody>
      </p:sp>
      <p:sp>
        <p:nvSpPr>
          <p:cNvPr id="9" name="Rectangle 8">
            <a:extLst>
              <a:ext uri="{FF2B5EF4-FFF2-40B4-BE49-F238E27FC236}">
                <a16:creationId xmlns:a16="http://schemas.microsoft.com/office/drawing/2014/main" id="{D0729B2E-5AF5-644F-9E3B-742E6B6B419D}"/>
              </a:ext>
            </a:extLst>
          </p:cNvPr>
          <p:cNvSpPr/>
          <p:nvPr userDrawn="1"/>
        </p:nvSpPr>
        <p:spPr>
          <a:xfrm>
            <a:off x="0" y="5109882"/>
            <a:ext cx="14630400" cy="31197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cxnSp>
        <p:nvCxnSpPr>
          <p:cNvPr id="10" name="Straight Connector 9">
            <a:extLst>
              <a:ext uri="{FF2B5EF4-FFF2-40B4-BE49-F238E27FC236}">
                <a16:creationId xmlns:a16="http://schemas.microsoft.com/office/drawing/2014/main" id="{35571382-D664-EA40-AC75-CE1529936BED}"/>
              </a:ext>
            </a:extLst>
          </p:cNvPr>
          <p:cNvCxnSpPr>
            <a:cxnSpLocks/>
          </p:cNvCxnSpPr>
          <p:nvPr userDrawn="1"/>
        </p:nvCxnSpPr>
        <p:spPr>
          <a:xfrm>
            <a:off x="571500" y="6685697"/>
            <a:ext cx="13487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361EE770-5AE4-AA46-949E-56F9FAF8F1A9}"/>
              </a:ext>
            </a:extLst>
          </p:cNvPr>
          <p:cNvSpPr>
            <a:spLocks noGrp="1"/>
          </p:cNvSpPr>
          <p:nvPr>
            <p:ph type="body" sz="quarter" idx="10" hasCustomPrompt="1"/>
          </p:nvPr>
        </p:nvSpPr>
        <p:spPr>
          <a:xfrm>
            <a:off x="1697210" y="5109882"/>
            <a:ext cx="9848088" cy="868680"/>
          </a:xfrm>
          <a:prstGeom prst="rect">
            <a:avLst/>
          </a:prstGeom>
        </p:spPr>
        <p:txBody>
          <a:bodyPr lIns="0" tIns="45720" rIns="0" bIns="45720" anchor="b">
            <a:noAutofit/>
          </a:bodyPr>
          <a:lstStyle>
            <a:lvl1pPr marL="0" indent="0">
              <a:buFontTx/>
              <a:buNone/>
              <a:defRPr sz="2800" b="0" i="0">
                <a:solidFill>
                  <a:schemeClr val="tx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18" name="Text Placeholder 3">
            <a:extLst>
              <a:ext uri="{FF2B5EF4-FFF2-40B4-BE49-F238E27FC236}">
                <a16:creationId xmlns:a16="http://schemas.microsoft.com/office/drawing/2014/main" id="{CEB0FEBF-AC86-E74E-BFEE-475F60781440}"/>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tx1"/>
                </a:solidFill>
                <a:latin typeface="DM Sans" charset="0"/>
                <a:ea typeface="DM Sans" charset="0"/>
                <a:cs typeface="DM Sans" charset="0"/>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19" name="Text Placeholder 2">
            <a:extLst>
              <a:ext uri="{FF2B5EF4-FFF2-40B4-BE49-F238E27FC236}">
                <a16:creationId xmlns:a16="http://schemas.microsoft.com/office/drawing/2014/main" id="{02874FE7-C26A-3546-A230-474A28F89E01}"/>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tx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20" name="Text Placeholder 2">
            <a:extLst>
              <a:ext uri="{FF2B5EF4-FFF2-40B4-BE49-F238E27FC236}">
                <a16:creationId xmlns:a16="http://schemas.microsoft.com/office/drawing/2014/main" id="{F8C9024F-904A-1342-ABF0-450FF7C0EB73}"/>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tx1"/>
                </a:solidFill>
                <a:latin typeface="+mn-lt"/>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pic>
        <p:nvPicPr>
          <p:cNvPr id="16" name="Picture 15">
            <a:extLst>
              <a:ext uri="{FF2B5EF4-FFF2-40B4-BE49-F238E27FC236}">
                <a16:creationId xmlns:a16="http://schemas.microsoft.com/office/drawing/2014/main" id="{12318945-D375-D342-87F0-9EC7D4C869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23"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tx1"/>
                </a:solidFill>
              </a:defRPr>
            </a:lvl1pPr>
          </a:lstStyle>
          <a:p>
            <a:pPr lvl="0"/>
            <a:r>
              <a:rPr lang="en-US" dirty="0"/>
              <a:t>Date</a:t>
            </a:r>
          </a:p>
        </p:txBody>
      </p:sp>
      <p:pic>
        <p:nvPicPr>
          <p:cNvPr id="27" name="Picture 26">
            <a:extLst>
              <a:ext uri="{FF2B5EF4-FFF2-40B4-BE49-F238E27FC236}">
                <a16:creationId xmlns:a16="http://schemas.microsoft.com/office/drawing/2014/main" id="{E44CBB19-0800-D542-B8ED-C82C56C78EB6}"/>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15977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hoto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8" r="-8"/>
          <a:stretch/>
        </p:blipFill>
        <p:spPr>
          <a:xfrm flipH="1">
            <a:off x="-546" y="0"/>
            <a:ext cx="14660126" cy="8229599"/>
          </a:xfrm>
          <a:prstGeom prst="rect">
            <a:avLst/>
          </a:prstGeom>
        </p:spPr>
      </p:pic>
      <p:sp>
        <p:nvSpPr>
          <p:cNvPr id="31" name="Rectangle 30">
            <a:extLst>
              <a:ext uri="{FF2B5EF4-FFF2-40B4-BE49-F238E27FC236}">
                <a16:creationId xmlns:a16="http://schemas.microsoft.com/office/drawing/2014/main" id="{9C03915D-6014-184E-A1D1-147D3049B55A}"/>
              </a:ext>
            </a:extLst>
          </p:cNvPr>
          <p:cNvSpPr/>
          <p:nvPr userDrawn="1"/>
        </p:nvSpPr>
        <p:spPr>
          <a:xfrm>
            <a:off x="0" y="5109882"/>
            <a:ext cx="14630400" cy="311971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en-US" dirty="0"/>
          </a:p>
        </p:txBody>
      </p:sp>
      <p:cxnSp>
        <p:nvCxnSpPr>
          <p:cNvPr id="36" name="Straight Connector 35">
            <a:extLst>
              <a:ext uri="{FF2B5EF4-FFF2-40B4-BE49-F238E27FC236}">
                <a16:creationId xmlns:a16="http://schemas.microsoft.com/office/drawing/2014/main" id="{9B8BEE75-6A68-B745-8098-4F332F2558C7}"/>
              </a:ext>
            </a:extLst>
          </p:cNvPr>
          <p:cNvCxnSpPr>
            <a:cxnSpLocks/>
          </p:cNvCxnSpPr>
          <p:nvPr userDrawn="1"/>
        </p:nvCxnSpPr>
        <p:spPr>
          <a:xfrm>
            <a:off x="571500" y="6685697"/>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F5F05F6D-9A29-DC41-B492-94667F8C5338}"/>
              </a:ext>
            </a:extLst>
          </p:cNvPr>
          <p:cNvSpPr>
            <a:spLocks noGrp="1"/>
          </p:cNvSpPr>
          <p:nvPr>
            <p:ph type="body" sz="quarter" idx="10" hasCustomPrompt="1"/>
          </p:nvPr>
        </p:nvSpPr>
        <p:spPr>
          <a:xfrm>
            <a:off x="1697210" y="5109882"/>
            <a:ext cx="9847090" cy="866488"/>
          </a:xfrm>
          <a:prstGeom prst="rect">
            <a:avLst/>
          </a:prstGeom>
        </p:spPr>
        <p:txBody>
          <a:bodyPr lIns="0" tIns="45720" rIns="0" bIns="45720" anchor="b">
            <a:noAutofit/>
          </a:bodyPr>
          <a:lstStyle>
            <a:lvl1pPr marL="0" indent="0">
              <a:buFontTx/>
              <a:buNone/>
              <a:defRPr sz="2800" b="0" i="0">
                <a:solidFill>
                  <a:schemeClr val="bg1"/>
                </a:solidFill>
                <a:latin typeface="+mn-lt"/>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40" name="Text Placeholder 3">
            <a:extLst>
              <a:ext uri="{FF2B5EF4-FFF2-40B4-BE49-F238E27FC236}">
                <a16:creationId xmlns:a16="http://schemas.microsoft.com/office/drawing/2014/main" id="{7CCD4FF5-3394-D74D-B9F0-AFBDC0F409CD}"/>
              </a:ext>
            </a:extLst>
          </p:cNvPr>
          <p:cNvSpPr>
            <a:spLocks noGrp="1"/>
          </p:cNvSpPr>
          <p:nvPr>
            <p:ph type="body" sz="quarter" idx="12" hasCustomPrompt="1"/>
          </p:nvPr>
        </p:nvSpPr>
        <p:spPr>
          <a:xfrm>
            <a:off x="1697210" y="6159652"/>
            <a:ext cx="9847090" cy="462859"/>
          </a:xfrm>
          <a:prstGeom prst="rect">
            <a:avLst/>
          </a:prstGeom>
        </p:spPr>
        <p:txBody>
          <a:bodyPr lIns="0" tIns="45720" rIns="0" bIns="45720" anchor="t">
            <a:noAutofit/>
          </a:bodyPr>
          <a:lstStyle>
            <a:lvl1pPr marL="0" indent="0">
              <a:buFontTx/>
              <a:buNone/>
              <a:defRPr sz="2400" b="1" i="0">
                <a:solidFill>
                  <a:schemeClr val="bg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Client Company Name Here</a:t>
            </a:r>
          </a:p>
        </p:txBody>
      </p:sp>
      <p:sp>
        <p:nvSpPr>
          <p:cNvPr id="41" name="Text Placeholder 2">
            <a:extLst>
              <a:ext uri="{FF2B5EF4-FFF2-40B4-BE49-F238E27FC236}">
                <a16:creationId xmlns:a16="http://schemas.microsoft.com/office/drawing/2014/main" id="{8A888F5C-DE25-5945-B121-24D4E93ACB08}"/>
              </a:ext>
            </a:extLst>
          </p:cNvPr>
          <p:cNvSpPr>
            <a:spLocks noGrp="1"/>
          </p:cNvSpPr>
          <p:nvPr>
            <p:ph type="body" sz="quarter" idx="11" hasCustomPrompt="1"/>
          </p:nvPr>
        </p:nvSpPr>
        <p:spPr>
          <a:xfrm>
            <a:off x="1697210"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2" name="Text Placeholder 2">
            <a:extLst>
              <a:ext uri="{FF2B5EF4-FFF2-40B4-BE49-F238E27FC236}">
                <a16:creationId xmlns:a16="http://schemas.microsoft.com/office/drawing/2014/main" id="{533BE53E-702E-384E-BDCB-1644DEF28BF7}"/>
              </a:ext>
            </a:extLst>
          </p:cNvPr>
          <p:cNvSpPr>
            <a:spLocks noGrp="1"/>
          </p:cNvSpPr>
          <p:nvPr>
            <p:ph type="body" sz="quarter" idx="13" hasCustomPrompt="1"/>
          </p:nvPr>
        </p:nvSpPr>
        <p:spPr>
          <a:xfrm>
            <a:off x="6869113" y="6936905"/>
            <a:ext cx="4675187" cy="1109412"/>
          </a:xfrm>
          <a:prstGeom prst="rect">
            <a:avLst/>
          </a:prstGeom>
        </p:spPr>
        <p:txBody>
          <a:bodyPr lIns="0" tIns="45720" rIns="0" bIns="45720">
            <a:noAutofit/>
          </a:bodyPr>
          <a:lstStyle>
            <a:lvl1pPr marL="0" indent="0">
              <a:lnSpc>
                <a:spcPct val="100000"/>
              </a:lnSpc>
              <a:spcBef>
                <a:spcPts val="0"/>
              </a:spcBef>
              <a:buFontTx/>
              <a:buNone/>
              <a:defRPr sz="2400" b="0" i="0">
                <a:solidFill>
                  <a:schemeClr val="bg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grpSp>
        <p:nvGrpSpPr>
          <p:cNvPr id="22" name="Group 21"/>
          <p:cNvGrpSpPr/>
          <p:nvPr userDrawn="1"/>
        </p:nvGrpSpPr>
        <p:grpSpPr>
          <a:xfrm>
            <a:off x="11654191" y="360010"/>
            <a:ext cx="2593465" cy="2641309"/>
            <a:chOff x="11654191" y="360010"/>
            <a:chExt cx="2593465" cy="2641309"/>
          </a:xfrm>
        </p:grpSpPr>
        <p:pic>
          <p:nvPicPr>
            <p:cNvPr id="23" name="Picture 22">
              <a:extLst>
                <a:ext uri="{FF2B5EF4-FFF2-40B4-BE49-F238E27FC236}">
                  <a16:creationId xmlns:a16="http://schemas.microsoft.com/office/drawing/2014/main" id="{D369107D-1E21-9349-8D05-3B4DCBA37E2C}"/>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3149010" y="360010"/>
              <a:ext cx="1098646" cy="1118754"/>
            </a:xfrm>
            <a:prstGeom prst="rect">
              <a:avLst/>
            </a:prstGeom>
          </p:spPr>
        </p:pic>
        <p:pic>
          <p:nvPicPr>
            <p:cNvPr id="24" name="Picture 23">
              <a:extLst>
                <a:ext uri="{FF2B5EF4-FFF2-40B4-BE49-F238E27FC236}">
                  <a16:creationId xmlns:a16="http://schemas.microsoft.com/office/drawing/2014/main" id="{D4126599-9480-6A41-851B-9EBDA0C87EA9}"/>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1654191" y="360010"/>
              <a:ext cx="1098646" cy="1118754"/>
            </a:xfrm>
            <a:prstGeom prst="rect">
              <a:avLst/>
            </a:prstGeom>
          </p:spPr>
        </p:pic>
        <p:pic>
          <p:nvPicPr>
            <p:cNvPr id="27" name="Picture 26">
              <a:extLst>
                <a:ext uri="{FF2B5EF4-FFF2-40B4-BE49-F238E27FC236}">
                  <a16:creationId xmlns:a16="http://schemas.microsoft.com/office/drawing/2014/main" id="{573BBD18-CB37-6246-89EA-FF49361470E1}"/>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3149010" y="1882565"/>
              <a:ext cx="1098646" cy="1118754"/>
            </a:xfrm>
            <a:prstGeom prst="rect">
              <a:avLst/>
            </a:prstGeom>
          </p:spPr>
        </p:pic>
        <p:pic>
          <p:nvPicPr>
            <p:cNvPr id="28" name="Picture 27">
              <a:extLst>
                <a:ext uri="{FF2B5EF4-FFF2-40B4-BE49-F238E27FC236}">
                  <a16:creationId xmlns:a16="http://schemas.microsoft.com/office/drawing/2014/main" id="{2F025A6F-A98F-2543-85C7-FE14ADC54498}"/>
                </a:ext>
              </a:extLst>
            </p:cNvPr>
            <p:cNvPicPr>
              <a:picLocks noChangeAspect="1"/>
            </p:cNvPicPr>
            <p:nvPr userDrawn="1"/>
          </p:nvPicPr>
          <p:blipFill>
            <a:blip r:embed="rId3">
              <a:alphaModFix amt="60000"/>
              <a:duotone>
                <a:prstClr val="black"/>
                <a:schemeClr val="tx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rot="18900000">
              <a:off x="11654191" y="1882565"/>
              <a:ext cx="1098646" cy="1118754"/>
            </a:xfrm>
            <a:prstGeom prst="rect">
              <a:avLst/>
            </a:prstGeom>
          </p:spPr>
        </p:pic>
      </p:grpSp>
      <p:pic>
        <p:nvPicPr>
          <p:cNvPr id="29" name="Picture 28">
            <a:extLst>
              <a:ext uri="{FF2B5EF4-FFF2-40B4-BE49-F238E27FC236}">
                <a16:creationId xmlns:a16="http://schemas.microsoft.com/office/drawing/2014/main" id="{12318945-D375-D342-87F0-9EC7D4C869B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064150" y="5532608"/>
            <a:ext cx="994750" cy="804617"/>
          </a:xfrm>
          <a:prstGeom prst="rect">
            <a:avLst/>
          </a:prstGeom>
        </p:spPr>
      </p:pic>
      <p:sp>
        <p:nvSpPr>
          <p:cNvPr id="18" name="Text Placeholder 3"/>
          <p:cNvSpPr>
            <a:spLocks noGrp="1"/>
          </p:cNvSpPr>
          <p:nvPr>
            <p:ph type="body" sz="quarter" idx="15" hasCustomPrompt="1"/>
          </p:nvPr>
        </p:nvSpPr>
        <p:spPr>
          <a:xfrm>
            <a:off x="12136279" y="6936905"/>
            <a:ext cx="2017884" cy="422275"/>
          </a:xfrm>
          <a:prstGeom prst="rect">
            <a:avLst/>
          </a:prstGeom>
        </p:spPr>
        <p:txBody>
          <a:bodyPr lIns="0" tIns="45720" rIns="0" bIns="45720">
            <a:noAutofit/>
          </a:bodyPr>
          <a:lstStyle>
            <a:lvl1pPr marL="0" indent="0" algn="r">
              <a:buNone/>
              <a:defRPr sz="1400">
                <a:solidFill>
                  <a:schemeClr val="bg1">
                    <a:lumMod val="65000"/>
                  </a:schemeClr>
                </a:solidFill>
              </a:defRPr>
            </a:lvl1pPr>
          </a:lstStyle>
          <a:p>
            <a:pPr lvl="0"/>
            <a:r>
              <a:rPr lang="en-US"/>
              <a:t>Date</a:t>
            </a:r>
            <a:endParaRPr lang="en-US" dirty="0"/>
          </a:p>
        </p:txBody>
      </p:sp>
      <p:pic>
        <p:nvPicPr>
          <p:cNvPr id="17" name="Picture 16">
            <a:extLst>
              <a:ext uri="{FF2B5EF4-FFF2-40B4-BE49-F238E27FC236}">
                <a16:creationId xmlns:a16="http://schemas.microsoft.com/office/drawing/2014/main" id="{E44CBB19-0800-D542-B8ED-C82C56C78EB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3272" y="5347978"/>
            <a:ext cx="664996" cy="677168"/>
          </a:xfrm>
          <a:prstGeom prst="rect">
            <a:avLst/>
          </a:prstGeom>
        </p:spPr>
      </p:pic>
    </p:spTree>
    <p:extLst>
      <p:ext uri="{BB962C8B-B14F-4D97-AF65-F5344CB8AC3E}">
        <p14:creationId xmlns:p14="http://schemas.microsoft.com/office/powerpoint/2010/main" val="26277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Title 1">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88E8816-43D4-3543-B8F8-BA2D9989DB11}"/>
              </a:ext>
            </a:extLst>
          </p:cNvPr>
          <p:cNvGrpSpPr/>
          <p:nvPr userDrawn="1"/>
        </p:nvGrpSpPr>
        <p:grpSpPr>
          <a:xfrm>
            <a:off x="-1" y="395"/>
            <a:ext cx="14630399" cy="5038327"/>
            <a:chOff x="228600" y="397"/>
            <a:chExt cx="14173200" cy="5028824"/>
          </a:xfrm>
          <a:solidFill>
            <a:schemeClr val="accent6"/>
          </a:solidFill>
        </p:grpSpPr>
        <p:sp>
          <p:nvSpPr>
            <p:cNvPr id="9" name="Rectangle 8">
              <a:extLst>
                <a:ext uri="{FF2B5EF4-FFF2-40B4-BE49-F238E27FC236}">
                  <a16:creationId xmlns:a16="http://schemas.microsoft.com/office/drawing/2014/main" id="{8AC2412F-BCF2-4D4E-90EF-A3C52CD9E9EE}"/>
                </a:ext>
              </a:extLst>
            </p:cNvPr>
            <p:cNvSpPr/>
            <p:nvPr/>
          </p:nvSpPr>
          <p:spPr>
            <a:xfrm>
              <a:off x="228600" y="4880208"/>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351239B-940D-9F45-90D0-327EA1C77D50}"/>
                </a:ext>
              </a:extLst>
            </p:cNvPr>
            <p:cNvSpPr/>
            <p:nvPr/>
          </p:nvSpPr>
          <p:spPr>
            <a:xfrm>
              <a:off x="228600" y="468967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C63889-64A0-2843-9AD5-4C1195772E52}"/>
                </a:ext>
              </a:extLst>
            </p:cNvPr>
            <p:cNvSpPr/>
            <p:nvPr/>
          </p:nvSpPr>
          <p:spPr>
            <a:xfrm>
              <a:off x="228600" y="4495643"/>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592710-E8AB-1941-B5EA-C67250B90086}"/>
                </a:ext>
              </a:extLst>
            </p:cNvPr>
            <p:cNvSpPr/>
            <p:nvPr/>
          </p:nvSpPr>
          <p:spPr>
            <a:xfrm>
              <a:off x="228600" y="4305493"/>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F62B63E-7571-2940-AB05-B15ACCD43646}"/>
                </a:ext>
              </a:extLst>
            </p:cNvPr>
            <p:cNvSpPr/>
            <p:nvPr/>
          </p:nvSpPr>
          <p:spPr>
            <a:xfrm>
              <a:off x="228600" y="411146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94D5C5-8E80-4B4B-9E2F-1061EA47A989}"/>
                </a:ext>
              </a:extLst>
            </p:cNvPr>
            <p:cNvSpPr/>
            <p:nvPr/>
          </p:nvSpPr>
          <p:spPr>
            <a:xfrm>
              <a:off x="228600" y="3913556"/>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B9D920-2EB5-534B-A0A8-2E0FAA8C9273}"/>
                </a:ext>
              </a:extLst>
            </p:cNvPr>
            <p:cNvSpPr/>
            <p:nvPr/>
          </p:nvSpPr>
          <p:spPr>
            <a:xfrm>
              <a:off x="228600" y="3713708"/>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289CC3F-C41C-0547-B3A8-22F01F32704F}"/>
                </a:ext>
              </a:extLst>
            </p:cNvPr>
            <p:cNvSpPr/>
            <p:nvPr/>
          </p:nvSpPr>
          <p:spPr>
            <a:xfrm rot="10800000">
              <a:off x="228600" y="2437931"/>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111B70F-E8A6-0144-9B42-F900625A9FFC}"/>
                </a:ext>
              </a:extLst>
            </p:cNvPr>
            <p:cNvSpPr/>
            <p:nvPr/>
          </p:nvSpPr>
          <p:spPr>
            <a:xfrm rot="10800000">
              <a:off x="228600" y="264849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313889B-68FC-0C4B-9A74-A0F48338D310}"/>
                </a:ext>
              </a:extLst>
            </p:cNvPr>
            <p:cNvSpPr/>
            <p:nvPr/>
          </p:nvSpPr>
          <p:spPr>
            <a:xfrm rot="10800000">
              <a:off x="228600" y="2858041"/>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3848BA7-CF67-8B48-9B47-8FD776379AAD}"/>
                </a:ext>
              </a:extLst>
            </p:cNvPr>
            <p:cNvSpPr/>
            <p:nvPr/>
          </p:nvSpPr>
          <p:spPr>
            <a:xfrm rot="10800000">
              <a:off x="228600" y="306759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8F4E4CA-91E5-6347-B7F9-5E966551753E}"/>
                </a:ext>
              </a:extLst>
            </p:cNvPr>
            <p:cNvSpPr/>
            <p:nvPr/>
          </p:nvSpPr>
          <p:spPr>
            <a:xfrm rot="10800000">
              <a:off x="228600" y="3281023"/>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9431090-C62D-754C-B909-24D8FE4A458C}"/>
                </a:ext>
              </a:extLst>
            </p:cNvPr>
            <p:cNvSpPr/>
            <p:nvPr/>
          </p:nvSpPr>
          <p:spPr>
            <a:xfrm rot="10800000">
              <a:off x="228600" y="3496396"/>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D134BE3-DC22-A243-9E50-E4204B5C17F4}"/>
                </a:ext>
              </a:extLst>
            </p:cNvPr>
            <p:cNvSpPr/>
            <p:nvPr/>
          </p:nvSpPr>
          <p:spPr>
            <a:xfrm>
              <a:off x="228600" y="2249258"/>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25E05DA-D377-0640-8629-2FEF2211D2CC}"/>
                </a:ext>
              </a:extLst>
            </p:cNvPr>
            <p:cNvSpPr/>
            <p:nvPr/>
          </p:nvSpPr>
          <p:spPr>
            <a:xfrm>
              <a:off x="228600" y="2055228"/>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824F76C-1F94-004C-9F92-90015DF64754}"/>
                </a:ext>
              </a:extLst>
            </p:cNvPr>
            <p:cNvSpPr/>
            <p:nvPr/>
          </p:nvSpPr>
          <p:spPr>
            <a:xfrm>
              <a:off x="228600" y="1865080"/>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EBC27-C4A9-0046-AB43-2085F8241D27}"/>
                </a:ext>
              </a:extLst>
            </p:cNvPr>
            <p:cNvSpPr/>
            <p:nvPr/>
          </p:nvSpPr>
          <p:spPr>
            <a:xfrm>
              <a:off x="228600" y="1671052"/>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E8F83E-7089-BA4C-935E-EB92B2120501}"/>
                </a:ext>
              </a:extLst>
            </p:cNvPr>
            <p:cNvSpPr/>
            <p:nvPr/>
          </p:nvSpPr>
          <p:spPr>
            <a:xfrm>
              <a:off x="228600" y="1473142"/>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E6EC7F3-E133-014A-88C5-822D15FDA617}"/>
                </a:ext>
              </a:extLst>
            </p:cNvPr>
            <p:cNvSpPr/>
            <p:nvPr/>
          </p:nvSpPr>
          <p:spPr>
            <a:xfrm>
              <a:off x="228600" y="1273293"/>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3C9F428-0034-FD4E-A744-0A52D09B035C}"/>
                </a:ext>
              </a:extLst>
            </p:cNvPr>
            <p:cNvSpPr/>
            <p:nvPr/>
          </p:nvSpPr>
          <p:spPr>
            <a:xfrm rot="10800000">
              <a:off x="228600" y="39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158144C-A02B-8340-AFC5-585EB198EF5B}"/>
                </a:ext>
              </a:extLst>
            </p:cNvPr>
            <p:cNvSpPr/>
            <p:nvPr/>
          </p:nvSpPr>
          <p:spPr>
            <a:xfrm rot="10800000">
              <a:off x="228600" y="21095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B442B7B-A733-A749-A724-3C20EB85508F}"/>
                </a:ext>
              </a:extLst>
            </p:cNvPr>
            <p:cNvSpPr/>
            <p:nvPr/>
          </p:nvSpPr>
          <p:spPr>
            <a:xfrm rot="10800000">
              <a:off x="228600" y="420508"/>
              <a:ext cx="14173200" cy="1134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A0312A9-7F4F-6344-AB2D-3DACEA187AE2}"/>
                </a:ext>
              </a:extLst>
            </p:cNvPr>
            <p:cNvSpPr/>
            <p:nvPr/>
          </p:nvSpPr>
          <p:spPr>
            <a:xfrm rot="10800000">
              <a:off x="228600" y="630057"/>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8188C49-33E2-1F49-98A8-E840769E9157}"/>
                </a:ext>
              </a:extLst>
            </p:cNvPr>
            <p:cNvSpPr/>
            <p:nvPr/>
          </p:nvSpPr>
          <p:spPr>
            <a:xfrm rot="10800000">
              <a:off x="228600" y="843491"/>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1467069-8B76-BB43-91F0-CB0BCA7A4AC0}"/>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5" name="Straight Connector 34">
            <a:extLst>
              <a:ext uri="{FF2B5EF4-FFF2-40B4-BE49-F238E27FC236}">
                <a16:creationId xmlns:a16="http://schemas.microsoft.com/office/drawing/2014/main" id="{AFF91861-FA90-E44B-AC21-C6EF89C01D84}"/>
              </a:ext>
            </a:extLst>
          </p:cNvPr>
          <p:cNvCxnSpPr>
            <a:cxnSpLocks/>
          </p:cNvCxnSpPr>
          <p:nvPr userDrawn="1"/>
        </p:nvCxnSpPr>
        <p:spPr>
          <a:xfrm>
            <a:off x="571500" y="6555393"/>
            <a:ext cx="1348740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5480D6DE-E617-254E-85FC-0D42DE5117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377" y="5684947"/>
            <a:ext cx="664995" cy="677167"/>
          </a:xfrm>
          <a:prstGeom prst="rect">
            <a:avLst/>
          </a:prstGeom>
        </p:spPr>
      </p:pic>
      <p:pic>
        <p:nvPicPr>
          <p:cNvPr id="49" name="Picture 48">
            <a:extLst>
              <a:ext uri="{FF2B5EF4-FFF2-40B4-BE49-F238E27FC236}">
                <a16:creationId xmlns:a16="http://schemas.microsoft.com/office/drawing/2014/main" id="{263F22D2-54C4-5D44-B228-5595E73B3258}"/>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13164457" y="6910742"/>
            <a:ext cx="894441" cy="723482"/>
          </a:xfrm>
          <a:prstGeom prst="rect">
            <a:avLst/>
          </a:prstGeom>
        </p:spPr>
      </p:pic>
      <p:sp>
        <p:nvSpPr>
          <p:cNvPr id="41" name="Text Placeholder 3">
            <a:extLst>
              <a:ext uri="{FF2B5EF4-FFF2-40B4-BE49-F238E27FC236}">
                <a16:creationId xmlns:a16="http://schemas.microsoft.com/office/drawing/2014/main" id="{802EB106-AEF3-E44A-B21E-467BC091B042}"/>
              </a:ext>
            </a:extLst>
          </p:cNvPr>
          <p:cNvSpPr>
            <a:spLocks noGrp="1"/>
          </p:cNvSpPr>
          <p:nvPr>
            <p:ph type="body" sz="quarter" idx="10" hasCustomPrompt="1"/>
          </p:nvPr>
        </p:nvSpPr>
        <p:spPr>
          <a:xfrm>
            <a:off x="1676400" y="4991100"/>
            <a:ext cx="9757301" cy="1363281"/>
          </a:xfrm>
          <a:prstGeom prst="rect">
            <a:avLst/>
          </a:prstGeom>
        </p:spPr>
        <p:txBody>
          <a:bodyPr lIns="0" rIns="0" anchor="b">
            <a:noAutofit/>
          </a:bodyPr>
          <a:lstStyle>
            <a:lvl1pPr marL="0" indent="0">
              <a:buFontTx/>
              <a:buNone/>
              <a:defRPr sz="4000" b="1" i="0">
                <a:solidFill>
                  <a:schemeClr val="tx1"/>
                </a:solidFill>
                <a:latin typeface="DM Sans" pitchFamily="2" charset="77"/>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dirty="0"/>
              <a:t>Click to edit title</a:t>
            </a:r>
          </a:p>
        </p:txBody>
      </p:sp>
      <p:sp>
        <p:nvSpPr>
          <p:cNvPr id="3" name="Text Placeholder 2">
            <a:extLst>
              <a:ext uri="{FF2B5EF4-FFF2-40B4-BE49-F238E27FC236}">
                <a16:creationId xmlns:a16="http://schemas.microsoft.com/office/drawing/2014/main" id="{47FD866B-018F-1444-A52F-A0200F4ACA1A}"/>
              </a:ext>
            </a:extLst>
          </p:cNvPr>
          <p:cNvSpPr>
            <a:spLocks noGrp="1"/>
          </p:cNvSpPr>
          <p:nvPr>
            <p:ph type="body" sz="quarter" idx="11" hasCustomPrompt="1"/>
          </p:nvPr>
        </p:nvSpPr>
        <p:spPr>
          <a:xfrm>
            <a:off x="167656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tx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45" name="Text Placeholder 2">
            <a:extLst>
              <a:ext uri="{FF2B5EF4-FFF2-40B4-BE49-F238E27FC236}">
                <a16:creationId xmlns:a16="http://schemas.microsoft.com/office/drawing/2014/main" id="{C4597B7E-5724-6D41-9D3E-83EC79C47569}"/>
              </a:ext>
            </a:extLst>
          </p:cNvPr>
          <p:cNvSpPr>
            <a:spLocks noGrp="1"/>
          </p:cNvSpPr>
          <p:nvPr>
            <p:ph type="body" sz="quarter" idx="12" hasCustomPrompt="1"/>
          </p:nvPr>
        </p:nvSpPr>
        <p:spPr>
          <a:xfrm>
            <a:off x="6801012" y="6908800"/>
            <a:ext cx="4675187" cy="1109412"/>
          </a:xfrm>
          <a:prstGeom prst="rect">
            <a:avLst/>
          </a:prstGeom>
        </p:spPr>
        <p:txBody>
          <a:bodyPr lIns="0" rIns="0">
            <a:noAutofit/>
          </a:bodyPr>
          <a:lstStyle>
            <a:lvl1pPr marL="0" indent="0">
              <a:lnSpc>
                <a:spcPct val="100000"/>
              </a:lnSpc>
              <a:spcBef>
                <a:spcPts val="0"/>
              </a:spcBef>
              <a:buFontTx/>
              <a:buNone/>
              <a:defRPr sz="2000" b="0" i="0">
                <a:solidFill>
                  <a:schemeClr val="tx1"/>
                </a:solidFill>
                <a:latin typeface="DM Sans Medium" pitchFamily="2" charset="77"/>
              </a:defRPr>
            </a:lvl1pPr>
            <a:lvl2pPr marL="548640" indent="0">
              <a:buFontTx/>
              <a:buNone/>
              <a:defRPr sz="1400">
                <a:solidFill>
                  <a:schemeClr val="bg1">
                    <a:lumMod val="85000"/>
                  </a:schemeClr>
                </a:solidFill>
              </a:defRPr>
            </a:lvl2pPr>
            <a:lvl3pPr marL="1097280" indent="0">
              <a:buFontTx/>
              <a:buNone/>
              <a:defRPr sz="1400">
                <a:solidFill>
                  <a:schemeClr val="bg1">
                    <a:lumMod val="85000"/>
                  </a:schemeClr>
                </a:solidFill>
              </a:defRPr>
            </a:lvl3pPr>
            <a:lvl4pPr marL="1645920" indent="0">
              <a:buFontTx/>
              <a:buNone/>
              <a:defRPr sz="1400">
                <a:solidFill>
                  <a:schemeClr val="bg1">
                    <a:lumMod val="85000"/>
                  </a:schemeClr>
                </a:solidFill>
              </a:defRPr>
            </a:lvl4pPr>
            <a:lvl5pPr marL="2194560" indent="0">
              <a:buFontTx/>
              <a:buNone/>
              <a:defRPr sz="1400">
                <a:solidFill>
                  <a:schemeClr val="bg1">
                    <a:lumMod val="85000"/>
                  </a:schemeClr>
                </a:solidFill>
              </a:defRPr>
            </a:lvl5pPr>
          </a:lstStyle>
          <a:p>
            <a:pPr lvl="0"/>
            <a:r>
              <a:rPr lang="en-US" dirty="0"/>
              <a:t>Edit Presenter’s  Name</a:t>
            </a:r>
            <a:br>
              <a:rPr lang="en-US" dirty="0"/>
            </a:br>
            <a:r>
              <a:rPr lang="en-US" dirty="0"/>
              <a:t>Title</a:t>
            </a:r>
          </a:p>
          <a:p>
            <a:pPr lvl="0"/>
            <a:endParaRPr lang="en-US" dirty="0"/>
          </a:p>
        </p:txBody>
      </p:sp>
      <p:sp>
        <p:nvSpPr>
          <p:cNvPr id="36" name="Text Placeholder 3"/>
          <p:cNvSpPr>
            <a:spLocks noGrp="1"/>
          </p:cNvSpPr>
          <p:nvPr>
            <p:ph type="body" sz="quarter" idx="15" hasCustomPrompt="1"/>
          </p:nvPr>
        </p:nvSpPr>
        <p:spPr>
          <a:xfrm>
            <a:off x="11887200" y="5985662"/>
            <a:ext cx="2224453" cy="398662"/>
          </a:xfrm>
          <a:prstGeom prst="rect">
            <a:avLst/>
          </a:prstGeom>
        </p:spPr>
        <p:txBody>
          <a:bodyPr lIns="0" rIns="0">
            <a:noAutofit/>
          </a:bodyPr>
          <a:lstStyle>
            <a:lvl1pPr marL="0" indent="0" algn="r">
              <a:buNone/>
              <a:defRPr sz="1400">
                <a:solidFill>
                  <a:schemeClr val="tx1"/>
                </a:solidFill>
              </a:defRPr>
            </a:lvl1pPr>
          </a:lstStyle>
          <a:p>
            <a:pPr lvl="0"/>
            <a:r>
              <a:rPr lang="en-US" dirty="0"/>
              <a:t>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Arrow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82436" cy="6092812"/>
          </a:xfrm>
        </p:spPr>
        <p:txBody>
          <a:bodyPr anchor="ctr"/>
          <a:lstStyle>
            <a:lvl1pPr>
              <a:defRPr sz="3600" b="0" i="0">
                <a:solidFill>
                  <a:schemeClr val="bg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accent6">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3494159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rrow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6254496" y="1188720"/>
            <a:ext cx="7382436" cy="6092812"/>
          </a:xfrm>
        </p:spPr>
        <p:txBody>
          <a:bodyPr anchor="ctr"/>
          <a:lstStyle>
            <a:lvl1pPr>
              <a:defRPr sz="3600" b="0" i="0">
                <a:solidFill>
                  <a:schemeClr val="bg1"/>
                </a:solidFill>
                <a:latin typeface="DM Sans Medium" pitchFamily="2" charset="77"/>
              </a:defRPr>
            </a:lvl1pPr>
          </a:lstStyle>
          <a:p>
            <a:r>
              <a:rPr lang="en-US" dirty="0"/>
              <a:t>Click to edit section title</a:t>
            </a:r>
          </a:p>
        </p:txBody>
      </p:sp>
      <p:grpSp>
        <p:nvGrpSpPr>
          <p:cNvPr id="32" name="Group 31">
            <a:extLst>
              <a:ext uri="{FF2B5EF4-FFF2-40B4-BE49-F238E27FC236}">
                <a16:creationId xmlns:a16="http://schemas.microsoft.com/office/drawing/2014/main" id="{FD070F5F-9B0C-5A49-99D5-6B3A5BEF64B2}"/>
              </a:ext>
            </a:extLst>
          </p:cNvPr>
          <p:cNvGrpSpPr/>
          <p:nvPr userDrawn="1"/>
        </p:nvGrpSpPr>
        <p:grpSpPr>
          <a:xfrm>
            <a:off x="-1" y="5373511"/>
            <a:ext cx="14630399" cy="2841147"/>
            <a:chOff x="228600" y="396"/>
            <a:chExt cx="14173200" cy="5028804"/>
          </a:xfrm>
          <a:solidFill>
            <a:schemeClr val="accent6">
              <a:alpha val="50000"/>
            </a:schemeClr>
          </a:solidFill>
        </p:grpSpPr>
        <p:sp>
          <p:nvSpPr>
            <p:cNvPr id="33" name="Rectangle 32">
              <a:extLst>
                <a:ext uri="{FF2B5EF4-FFF2-40B4-BE49-F238E27FC236}">
                  <a16:creationId xmlns:a16="http://schemas.microsoft.com/office/drawing/2014/main" id="{AECA75D5-A133-5C4C-8B87-690836EA551C}"/>
                </a:ext>
              </a:extLst>
            </p:cNvPr>
            <p:cNvSpPr/>
            <p:nvPr/>
          </p:nvSpPr>
          <p:spPr>
            <a:xfrm>
              <a:off x="228600" y="4880187"/>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734A13E-2C6B-9549-ACEF-0ED3D2F858A8}"/>
                </a:ext>
              </a:extLst>
            </p:cNvPr>
            <p:cNvSpPr/>
            <p:nvPr/>
          </p:nvSpPr>
          <p:spPr>
            <a:xfrm>
              <a:off x="228600" y="4689651"/>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8B48A749-4448-7042-84F6-17645B9D40A0}"/>
                </a:ext>
              </a:extLst>
            </p:cNvPr>
            <p:cNvSpPr/>
            <p:nvPr/>
          </p:nvSpPr>
          <p:spPr>
            <a:xfrm>
              <a:off x="228600" y="4495624"/>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1C20C69-67AB-9D4E-A33A-4B1BE54F601C}"/>
                </a:ext>
              </a:extLst>
            </p:cNvPr>
            <p:cNvSpPr/>
            <p:nvPr/>
          </p:nvSpPr>
          <p:spPr>
            <a:xfrm>
              <a:off x="228600" y="4305476"/>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1D724DA-E1DF-984D-948B-1DC4EB2986BD}"/>
                </a:ext>
              </a:extLst>
            </p:cNvPr>
            <p:cNvSpPr/>
            <p:nvPr/>
          </p:nvSpPr>
          <p:spPr>
            <a:xfrm>
              <a:off x="228600" y="411144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854E062-A4CF-E846-B1A7-2657E21E3E18}"/>
                </a:ext>
              </a:extLst>
            </p:cNvPr>
            <p:cNvSpPr/>
            <p:nvPr/>
          </p:nvSpPr>
          <p:spPr>
            <a:xfrm>
              <a:off x="228600" y="3913540"/>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E136C2C-7EA3-944E-85D5-4AB9FA0786F7}"/>
                </a:ext>
              </a:extLst>
            </p:cNvPr>
            <p:cNvSpPr/>
            <p:nvPr/>
          </p:nvSpPr>
          <p:spPr>
            <a:xfrm>
              <a:off x="228600" y="3713692"/>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228600" y="2437920"/>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228600" y="2648479"/>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228600" y="285802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228600" y="3067579"/>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228600" y="3281009"/>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228600" y="3496381"/>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B55D9A8-5161-2E4C-BF56-29A745113B4E}"/>
                </a:ext>
              </a:extLst>
            </p:cNvPr>
            <p:cNvSpPr/>
            <p:nvPr/>
          </p:nvSpPr>
          <p:spPr>
            <a:xfrm>
              <a:off x="228600" y="2249247"/>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92AAC9F-5A61-FE40-AD32-087CC800D4C7}"/>
                </a:ext>
              </a:extLst>
            </p:cNvPr>
            <p:cNvSpPr/>
            <p:nvPr/>
          </p:nvSpPr>
          <p:spPr>
            <a:xfrm>
              <a:off x="228600" y="2055219"/>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89EDEA-A6BE-014C-B5CB-01CF8EB76B67}"/>
                </a:ext>
              </a:extLst>
            </p:cNvPr>
            <p:cNvSpPr/>
            <p:nvPr/>
          </p:nvSpPr>
          <p:spPr>
            <a:xfrm>
              <a:off x="228600" y="1865072"/>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DBC63857-177B-2546-A9AE-CA990A92BDDB}"/>
                </a:ext>
              </a:extLst>
            </p:cNvPr>
            <p:cNvSpPr/>
            <p:nvPr/>
          </p:nvSpPr>
          <p:spPr>
            <a:xfrm>
              <a:off x="228600" y="1671044"/>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48327A6-CC73-654B-9FB7-834BCF6E22E0}"/>
                </a:ext>
              </a:extLst>
            </p:cNvPr>
            <p:cNvSpPr/>
            <p:nvPr/>
          </p:nvSpPr>
          <p:spPr>
            <a:xfrm>
              <a:off x="228600" y="1473135"/>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33B0057-AE53-4744-8ADC-82679BFB37B8}"/>
                </a:ext>
              </a:extLst>
            </p:cNvPr>
            <p:cNvSpPr/>
            <p:nvPr/>
          </p:nvSpPr>
          <p:spPr>
            <a:xfrm>
              <a:off x="228600" y="1273287"/>
              <a:ext cx="14173200" cy="397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228600" y="396"/>
              <a:ext cx="14173200" cy="1490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228600" y="210955"/>
              <a:ext cx="14173200" cy="12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228600" y="420505"/>
              <a:ext cx="14173200" cy="1134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228600" y="630055"/>
              <a:ext cx="14173200" cy="94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228600" y="843486"/>
              <a:ext cx="14173200" cy="74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228600" y="1058857"/>
              <a:ext cx="14173200" cy="571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L-Shape 57">
            <a:extLst>
              <a:ext uri="{FF2B5EF4-FFF2-40B4-BE49-F238E27FC236}">
                <a16:creationId xmlns:a16="http://schemas.microsoft.com/office/drawing/2014/main" id="{822F0A5E-64B0-7F4E-9BCA-CB63C0F6FD52}"/>
              </a:ext>
            </a:extLst>
          </p:cNvPr>
          <p:cNvSpPr/>
          <p:nvPr userDrawn="1"/>
        </p:nvSpPr>
        <p:spPr>
          <a:xfrm rot="13500000">
            <a:off x="400807" y="2079464"/>
            <a:ext cx="4308268" cy="4308268"/>
          </a:xfrm>
          <a:prstGeom prst="corner">
            <a:avLst>
              <a:gd name="adj1" fmla="val 20121"/>
              <a:gd name="adj2" fmla="val 20273"/>
            </a:avLst>
          </a:prstGeom>
          <a:solidFill>
            <a:srgbClr val="5BCB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Tree>
    <p:extLst>
      <p:ext uri="{BB962C8B-B14F-4D97-AF65-F5344CB8AC3E}">
        <p14:creationId xmlns:p14="http://schemas.microsoft.com/office/powerpoint/2010/main" val="1484199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Tree>
    <p:extLst>
      <p:ext uri="{BB962C8B-B14F-4D97-AF65-F5344CB8AC3E}">
        <p14:creationId xmlns:p14="http://schemas.microsoft.com/office/powerpoint/2010/main" val="3691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12569880" cy="985228"/>
          </a:xfrm>
        </p:spPr>
        <p:txBody>
          <a:bodyPr anchor="b"/>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60034" y="1005840"/>
            <a:ext cx="10566323" cy="4823460"/>
          </a:xfrm>
          <a:prstGeom prst="rect">
            <a:avLst/>
          </a:prstGeom>
        </p:spPr>
        <p:txBody>
          <a:bodyPr numCol="2" spcCol="457200"/>
          <a:lstStyle>
            <a:lvl1pPr marL="0" indent="0">
              <a:spcAft>
                <a:spcPts val="0"/>
              </a:spcAft>
              <a:buNone/>
              <a:defRPr/>
            </a:lvl1pPr>
            <a:lvl2pPr marL="228600" indent="0">
              <a:spcAft>
                <a:spcPts val="0"/>
              </a:spcAft>
              <a:buNone/>
              <a:defRPr/>
            </a:lvl2pPr>
            <a:lvl3pPr marL="457200" indent="0">
              <a:spcAft>
                <a:spcPts val="0"/>
              </a:spcAft>
              <a:buNone/>
              <a:defRPr/>
            </a:lvl3pPr>
            <a:lvl4pPr marL="685800" indent="0">
              <a:spcAft>
                <a:spcPts val="0"/>
              </a:spcAft>
              <a:buNone/>
              <a:defRPr/>
            </a:lvl4pPr>
            <a:lvl5pPr marL="91440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046924"/>
            <a:ext cx="1230702" cy="1447376"/>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w/arrow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385034"/>
            <a:ext cx="12569880" cy="985228"/>
          </a:xfrm>
        </p:spPr>
        <p:txBody>
          <a:bodyPr anchor="b"/>
          <a:lstStyle>
            <a:lvl1pPr>
              <a:defRPr>
                <a:solidFill>
                  <a:schemeClr val="tx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260034" y="1005840"/>
            <a:ext cx="10566323" cy="4823460"/>
          </a:xfrm>
          <a:prstGeom prst="rect">
            <a:avLst/>
          </a:prstGeom>
        </p:spPr>
        <p:txBody>
          <a:bodyPr numCol="2" spcCol="457200"/>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0" name="Group 9">
            <a:extLst>
              <a:ext uri="{FF2B5EF4-FFF2-40B4-BE49-F238E27FC236}">
                <a16:creationId xmlns:a16="http://schemas.microsoft.com/office/drawing/2014/main" id="{384CB3DB-54E2-8C40-9F92-734AA39D756C}"/>
              </a:ext>
            </a:extLst>
          </p:cNvPr>
          <p:cNvGrpSpPr/>
          <p:nvPr userDrawn="1"/>
        </p:nvGrpSpPr>
        <p:grpSpPr>
          <a:xfrm>
            <a:off x="715783" y="1046924"/>
            <a:ext cx="1230702" cy="1447376"/>
            <a:chOff x="5871258" y="341719"/>
            <a:chExt cx="1230581" cy="1447234"/>
          </a:xfrm>
          <a:solidFill>
            <a:schemeClr val="bg2"/>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rrow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619460"/>
            <a:ext cx="10829506" cy="750801"/>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3045971" y="1858788"/>
            <a:ext cx="4834714"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1" name="Group 10">
            <a:extLst>
              <a:ext uri="{FF2B5EF4-FFF2-40B4-BE49-F238E27FC236}">
                <a16:creationId xmlns:a16="http://schemas.microsoft.com/office/drawing/2014/main" id="{384CB3DB-54E2-8C40-9F92-734AA39D756C}"/>
              </a:ext>
            </a:extLst>
          </p:cNvPr>
          <p:cNvGrpSpPr/>
          <p:nvPr userDrawn="1"/>
        </p:nvGrpSpPr>
        <p:grpSpPr>
          <a:xfrm>
            <a:off x="1256478" y="1888434"/>
            <a:ext cx="1577405" cy="1855119"/>
            <a:chOff x="5871258" y="341719"/>
            <a:chExt cx="1230581" cy="1447234"/>
          </a:xfrm>
          <a:solidFill>
            <a:srgbClr val="BCBEC0"/>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6">
            <a:extLst>
              <a:ext uri="{FF2B5EF4-FFF2-40B4-BE49-F238E27FC236}">
                <a16:creationId xmlns:a16="http://schemas.microsoft.com/office/drawing/2014/main" id="{BF6F665A-3B9F-4575-904B-8CDF6CEC4E36}"/>
              </a:ext>
            </a:extLst>
          </p:cNvPr>
          <p:cNvSpPr>
            <a:spLocks noGrp="1"/>
          </p:cNvSpPr>
          <p:nvPr>
            <p:ph type="body" sz="quarter" idx="14"/>
          </p:nvPr>
        </p:nvSpPr>
        <p:spPr>
          <a:xfrm>
            <a:off x="8584795" y="1858788"/>
            <a:ext cx="5239490"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rrow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619460"/>
            <a:ext cx="10829506" cy="750801"/>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30F29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rrow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6478" y="6619460"/>
            <a:ext cx="10829506" cy="750801"/>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783" y="6894269"/>
            <a:ext cx="359393" cy="365971"/>
          </a:xfrm>
          <a:prstGeom prst="rect">
            <a:avLst/>
          </a:prstGeom>
        </p:spPr>
      </p:pic>
      <p:grpSp>
        <p:nvGrpSpPr>
          <p:cNvPr id="11" name="Group 10">
            <a:extLst>
              <a:ext uri="{FF2B5EF4-FFF2-40B4-BE49-F238E27FC236}">
                <a16:creationId xmlns:a16="http://schemas.microsoft.com/office/drawing/2014/main" id="{384CB3DB-54E2-8C40-9F92-734AA39D756C}"/>
              </a:ext>
            </a:extLst>
          </p:cNvPr>
          <p:cNvGrpSpPr/>
          <p:nvPr userDrawn="1"/>
        </p:nvGrpSpPr>
        <p:grpSpPr>
          <a:xfrm>
            <a:off x="3990653" y="1890357"/>
            <a:ext cx="1577405" cy="1855119"/>
            <a:chOff x="5871258" y="341719"/>
            <a:chExt cx="1230581" cy="1447234"/>
          </a:xfrm>
          <a:solidFill>
            <a:srgbClr val="FFC628"/>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Large Arrow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chemeClr val="tx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Large Arrow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9948" y="854765"/>
            <a:ext cx="5546035" cy="1033669"/>
          </a:xfrm>
        </p:spPr>
        <p:txBody>
          <a:bodyPr anchor="b"/>
          <a:lstStyle>
            <a:lvl1pPr>
              <a:defRPr>
                <a:solidFill>
                  <a:srgbClr val="0785F2"/>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1256478" y="7667962"/>
            <a:ext cx="3041202" cy="438150"/>
          </a:xfrm>
          <a:prstGeom prst="rect">
            <a:avLst/>
          </a:prstGeom>
        </p:spPr>
        <p:txBody>
          <a:bodyPr/>
          <a:lstStyle/>
          <a:p>
            <a:endParaRPr lang="en-US" dirty="0"/>
          </a:p>
        </p:txBody>
      </p:sp>
      <p:sp>
        <p:nvSpPr>
          <p:cNvPr id="4" name="Footer Placeholder 3"/>
          <p:cNvSpPr>
            <a:spLocks noGrp="1"/>
          </p:cNvSpPr>
          <p:nvPr>
            <p:ph type="ftr" sz="quarter" idx="11"/>
          </p:nvPr>
        </p:nvSpPr>
        <p:spPr>
          <a:xfrm>
            <a:off x="4846320" y="7667962"/>
            <a:ext cx="4937760" cy="4381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69203" y="7667962"/>
            <a:ext cx="2893423" cy="438150"/>
          </a:xfrm>
        </p:spPr>
        <p:txBody>
          <a:bodyPr/>
          <a:lstStyle/>
          <a:p>
            <a:fld id="{F384092C-9B9C-9748-AC6A-F06C9D03AD52}" type="slidenum">
              <a:rPr lang="en-US" smtClean="0"/>
              <a:t>‹#›</a:t>
            </a:fld>
            <a:endParaRPr lang="en-US" dirty="0"/>
          </a:p>
        </p:txBody>
      </p:sp>
      <p:sp>
        <p:nvSpPr>
          <p:cNvPr id="7" name="Text Placeholder 6"/>
          <p:cNvSpPr>
            <a:spLocks noGrp="1"/>
          </p:cNvSpPr>
          <p:nvPr>
            <p:ph type="body" sz="quarter" idx="13"/>
          </p:nvPr>
        </p:nvSpPr>
        <p:spPr>
          <a:xfrm>
            <a:off x="6539948" y="1888434"/>
            <a:ext cx="5546035" cy="4131365"/>
          </a:xfrm>
          <a:prstGeom prst="rect">
            <a:avLst/>
          </a:prstGeom>
        </p:spPr>
        <p:txBody>
          <a:bodyPr/>
          <a:lstStyle>
            <a:lvl1pPr marL="0" indent="0">
              <a:spcAft>
                <a:spcPts val="0"/>
              </a:spcAft>
              <a:buNone/>
              <a:defRPr>
                <a:solidFill>
                  <a:schemeClr val="tx1"/>
                </a:solidFill>
              </a:defRPr>
            </a:lvl1pPr>
            <a:lvl2pPr marL="228600" indent="0">
              <a:spcAft>
                <a:spcPts val="0"/>
              </a:spcAft>
              <a:buNone/>
              <a:defRPr>
                <a:solidFill>
                  <a:schemeClr val="tx1"/>
                </a:solidFill>
              </a:defRPr>
            </a:lvl2pPr>
            <a:lvl3pPr marL="457200" indent="0">
              <a:spcAft>
                <a:spcPts val="0"/>
              </a:spcAft>
              <a:buNone/>
              <a:defRPr>
                <a:solidFill>
                  <a:schemeClr val="tx1"/>
                </a:solidFill>
              </a:defRPr>
            </a:lvl3pPr>
            <a:lvl4pPr marL="685800" indent="0">
              <a:spcAft>
                <a:spcPts val="0"/>
              </a:spcAft>
              <a:buNone/>
              <a:defRPr>
                <a:solidFill>
                  <a:schemeClr val="tx1"/>
                </a:solidFill>
              </a:defRPr>
            </a:lvl4pPr>
            <a:lvl5pPr marL="914400" indent="0">
              <a:spcAft>
                <a:spcPts val="0"/>
              </a:spcAft>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676ECD8-2A80-CA4D-9F22-B1DD9BA3A6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98848" y="7704760"/>
            <a:ext cx="414517" cy="335287"/>
          </a:xfrm>
          <a:prstGeom prst="rect">
            <a:avLst/>
          </a:prstGeom>
        </p:spPr>
      </p:pic>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535170" y="7501568"/>
            <a:ext cx="13478196"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384CB3DB-54E2-8C40-9F92-734AA39D756C}"/>
              </a:ext>
            </a:extLst>
          </p:cNvPr>
          <p:cNvGrpSpPr/>
          <p:nvPr userDrawn="1"/>
        </p:nvGrpSpPr>
        <p:grpSpPr>
          <a:xfrm>
            <a:off x="3288904" y="1796221"/>
            <a:ext cx="2877980" cy="3384670"/>
            <a:chOff x="5871258" y="341719"/>
            <a:chExt cx="1230581" cy="1447234"/>
          </a:xfrm>
          <a:solidFill>
            <a:srgbClr val="0785F2"/>
          </a:solidFill>
        </p:grpSpPr>
        <p:sp>
          <p:nvSpPr>
            <p:cNvPr id="12" name="Rectangle 11">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sp>
          <p:nvSpPr>
            <p:cNvPr id="13" name="Rectangle 12">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785F2"/>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0" tIns="45720" rIns="0" bIns="45720" rtlCol="0" anchor="ctr">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0569203" y="7619393"/>
            <a:ext cx="2893423" cy="438150"/>
          </a:xfrm>
          <a:prstGeom prst="rect">
            <a:avLst/>
          </a:prstGeom>
        </p:spPr>
        <p:txBody>
          <a:bodyPr vert="horz" lIns="91440" tIns="45720" rIns="91440" bIns="45720" rtlCol="0" anchor="ctr"/>
          <a:lstStyle>
            <a:lvl1pPr algn="r">
              <a:defRPr sz="900">
                <a:solidFill>
                  <a:schemeClr val="accent6"/>
                </a:solidFill>
              </a:defRPr>
            </a:lvl1pPr>
          </a:lstStyle>
          <a:p>
            <a:fld id="{F384092C-9B9C-9748-AC6A-F06C9D03AD52}" type="slidenum">
              <a:rPr lang="en-US" smtClean="0"/>
              <a:pPr/>
              <a:t>‹#›</a:t>
            </a:fld>
            <a:endParaRPr lang="en-US" dirty="0"/>
          </a:p>
        </p:txBody>
      </p:sp>
      <p:sp>
        <p:nvSpPr>
          <p:cNvPr id="8" name="Footer Placeholder 7"/>
          <p:cNvSpPr>
            <a:spLocks noGrp="1"/>
          </p:cNvSpPr>
          <p:nvPr>
            <p:ph type="ftr" sz="quarter" idx="3"/>
          </p:nvPr>
        </p:nvSpPr>
        <p:spPr>
          <a:xfrm>
            <a:off x="5083121" y="7619710"/>
            <a:ext cx="4937125" cy="43815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9" name="Date Placeholder 8"/>
          <p:cNvSpPr>
            <a:spLocks noGrp="1"/>
          </p:cNvSpPr>
          <p:nvPr>
            <p:ph type="dt" sz="half" idx="2"/>
          </p:nvPr>
        </p:nvSpPr>
        <p:spPr>
          <a:xfrm>
            <a:off x="1005840" y="7619710"/>
            <a:ext cx="3290888" cy="438150"/>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0" name="Text Placeholder 9"/>
          <p:cNvSpPr>
            <a:spLocks noGrp="1"/>
          </p:cNvSpPr>
          <p:nvPr>
            <p:ph type="body" idx="1"/>
          </p:nvPr>
        </p:nvSpPr>
        <p:spPr>
          <a:xfrm>
            <a:off x="1006475" y="2190750"/>
            <a:ext cx="12617450" cy="5221288"/>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4119828"/>
      </p:ext>
    </p:extLst>
  </p:cSld>
  <p:clrMap bg1="lt1" tx1="dk1" bg2="lt2" tx2="dk2" accent1="accent1" accent2="accent2" accent3="accent3" accent4="accent4" accent5="accent5" accent6="accent6" hlink="hlink" folHlink="folHlink"/>
  <p:sldLayoutIdLst>
    <p:sldLayoutId id="2147483771" r:id="rId1"/>
    <p:sldLayoutId id="2147483770" r:id="rId2"/>
    <p:sldLayoutId id="2147483785" r:id="rId3"/>
    <p:sldLayoutId id="2147483786" r:id="rId4"/>
    <p:sldLayoutId id="2147483778" r:id="rId5"/>
    <p:sldLayoutId id="2147483780" r:id="rId6"/>
    <p:sldLayoutId id="2147483781" r:id="rId7"/>
    <p:sldLayoutId id="2147483782" r:id="rId8"/>
    <p:sldLayoutId id="2147483783" r:id="rId9"/>
    <p:sldLayoutId id="2147483784" r:id="rId10"/>
    <p:sldLayoutId id="2147483701" r:id="rId11"/>
    <p:sldLayoutId id="2147483772" r:id="rId12"/>
    <p:sldLayoutId id="2147483773" r:id="rId13"/>
    <p:sldLayoutId id="2147483774" r:id="rId14"/>
    <p:sldLayoutId id="2147483816" r:id="rId15"/>
    <p:sldLayoutId id="2147483818" r:id="rId16"/>
    <p:sldLayoutId id="2147483819" r:id="rId17"/>
    <p:sldLayoutId id="2147483820" r:id="rId18"/>
    <p:sldLayoutId id="2147483821" r:id="rId19"/>
    <p:sldLayoutId id="2147483730" r:id="rId20"/>
    <p:sldLayoutId id="2147483732" r:id="rId21"/>
    <p:sldLayoutId id="2147483769" r:id="rId22"/>
    <p:sldLayoutId id="2147483850" r:id="rId23"/>
    <p:sldLayoutId id="2147483847" r:id="rId24"/>
    <p:sldLayoutId id="214748366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3200" b="1" i="0" kern="1200">
          <a:solidFill>
            <a:schemeClr val="tx1"/>
          </a:solidFill>
          <a:latin typeface="DM Sans Medium" charset="0"/>
          <a:ea typeface="DM Sans Medium" charset="0"/>
          <a:cs typeface="DM Sans Medium" charset="0"/>
        </a:defRPr>
      </a:lvl1pPr>
    </p:titleStyle>
    <p:bodyStyle>
      <a:lvl1pPr marL="228600" indent="-228600" algn="l" defTabSz="1097280" rtl="0" eaLnBrk="1" latinLnBrk="0" hangingPunct="1">
        <a:lnSpc>
          <a:spcPct val="110000"/>
        </a:lnSpc>
        <a:spcBef>
          <a:spcPts val="600"/>
        </a:spcBef>
        <a:spcAft>
          <a:spcPts val="0"/>
        </a:spcAft>
        <a:buFont typeface="Arial" panose="020B0604020202020204" pitchFamily="34" charset="0"/>
        <a:buChar char="•"/>
        <a:defRPr sz="2000" b="0" i="0" kern="1200">
          <a:solidFill>
            <a:schemeClr val="tx1"/>
          </a:solidFill>
          <a:latin typeface="+mn-lt"/>
          <a:ea typeface="DM Sans Medium" charset="0"/>
          <a:cs typeface="DM Sans Medium" charset="0"/>
        </a:defRPr>
      </a:lvl1pPr>
      <a:lvl2pPr marL="457200" indent="-228600" algn="l" defTabSz="1097280" rtl="0" eaLnBrk="1" latinLnBrk="0" hangingPunct="1">
        <a:lnSpc>
          <a:spcPct val="110000"/>
        </a:lnSpc>
        <a:spcBef>
          <a:spcPts val="400"/>
        </a:spcBef>
        <a:spcAft>
          <a:spcPts val="0"/>
        </a:spcAft>
        <a:buFont typeface=".AppleSystemUIFont" charset="-120"/>
        <a:buChar char="-"/>
        <a:defRPr sz="1800" b="0" i="0" kern="1200">
          <a:solidFill>
            <a:schemeClr val="tx1"/>
          </a:solidFill>
          <a:latin typeface="+mn-lt"/>
          <a:ea typeface="DM Sans Medium" charset="0"/>
          <a:cs typeface="DM Sans Medium" charset="0"/>
        </a:defRPr>
      </a:lvl2pPr>
      <a:lvl3pPr marL="685800" indent="-228600" algn="l" defTabSz="1097280" rtl="0" eaLnBrk="1" latinLnBrk="0" hangingPunct="1">
        <a:lnSpc>
          <a:spcPct val="110000"/>
        </a:lnSpc>
        <a:spcBef>
          <a:spcPts val="400"/>
        </a:spcBef>
        <a:spcAft>
          <a:spcPts val="0"/>
        </a:spcAft>
        <a:buFont typeface="Arial" panose="020B0604020202020204" pitchFamily="34" charset="0"/>
        <a:buChar char="•"/>
        <a:defRPr sz="1800" b="0" i="0" kern="1200">
          <a:solidFill>
            <a:schemeClr val="tx1"/>
          </a:solidFill>
          <a:latin typeface="+mn-lt"/>
          <a:ea typeface="DM Sans Medium" charset="0"/>
          <a:cs typeface="DM Sans Medium" charset="0"/>
        </a:defRPr>
      </a:lvl3pPr>
      <a:lvl4pPr marL="914400" indent="-228600" algn="l" defTabSz="1097280" rtl="0" eaLnBrk="1" latinLnBrk="0" hangingPunct="1">
        <a:lnSpc>
          <a:spcPct val="110000"/>
        </a:lnSpc>
        <a:spcBef>
          <a:spcPts val="300"/>
        </a:spcBef>
        <a:spcAft>
          <a:spcPts val="0"/>
        </a:spcAft>
        <a:buFont typeface=".AppleSystemUIFont" charset="-120"/>
        <a:buChar char="-"/>
        <a:defRPr sz="1600" b="0" i="0" kern="1200">
          <a:solidFill>
            <a:schemeClr val="tx1"/>
          </a:solidFill>
          <a:latin typeface="+mn-lt"/>
          <a:ea typeface="DM Sans Medium" charset="0"/>
          <a:cs typeface="DM Sans Medium" charset="0"/>
        </a:defRPr>
      </a:lvl4pPr>
      <a:lvl5pPr marL="1143000" indent="-228600" algn="l" defTabSz="1097280" rtl="0" eaLnBrk="1" latinLnBrk="0" hangingPunct="1">
        <a:lnSpc>
          <a:spcPct val="110000"/>
        </a:lnSpc>
        <a:spcBef>
          <a:spcPts val="300"/>
        </a:spcBef>
        <a:spcAft>
          <a:spcPts val="0"/>
        </a:spcAft>
        <a:buFont typeface="Arial" panose="020B0604020202020204" pitchFamily="34" charset="0"/>
        <a:buChar char="•"/>
        <a:defRPr sz="1600" b="0" i="0" kern="1200">
          <a:solidFill>
            <a:schemeClr val="tx1"/>
          </a:solidFill>
          <a:latin typeface="+mn-lt"/>
          <a:ea typeface="DM Sans Medium" charset="0"/>
          <a:cs typeface="DM Sans Medium"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44" userDrawn="1">
          <p15:clr>
            <a:srgbClr val="F26B43"/>
          </p15:clr>
        </p15:guide>
        <p15:guide id="2" orient="horz" pos="3792" userDrawn="1">
          <p15:clr>
            <a:srgbClr val="F26B43"/>
          </p15:clr>
        </p15:guide>
        <p15:guide id="3" orient="horz" pos="3672" userDrawn="1">
          <p15:clr>
            <a:srgbClr val="F26B43"/>
          </p15:clr>
        </p15:guide>
        <p15:guide id="4"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697038" y="5110163"/>
            <a:ext cx="9847262" cy="866775"/>
          </a:xfrm>
          <a:prstGeom prst="rect">
            <a:avLst/>
          </a:prstGeom>
          <a:noFill/>
          <a:ln>
            <a:noFill/>
            <a:prstDash/>
          </a:ln>
          <a:effectLst/>
        </p:spPr>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marL="0" marR="0" lvl="0" indent="0" algn="l" defTabSz="1097280" rtl="0" eaLnBrk="1" fontAlgn="auto" latinLnBrk="0" hangingPunct="1">
              <a:lnSpc>
                <a:spcPct val="110000"/>
              </a:lnSpc>
              <a:spcBef>
                <a:spcPts val="60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n-lt"/>
                <a:ea typeface="DM Sans Medium" charset="0"/>
                <a:cs typeface="DM Sans Medium" charset="0"/>
              </a:rPr>
              <a:t>Medium- and Heavy-Duty Vehicle Attributes</a:t>
            </a:r>
          </a:p>
        </p:txBody>
      </p:sp>
      <p:sp>
        <p:nvSpPr>
          <p:cNvPr id="4" name="Text Placeholder 3"/>
          <p:cNvSpPr>
            <a:spLocks noGrp="1"/>
          </p:cNvSpPr>
          <p:nvPr>
            <p:ph type="body" sz="quarter" idx="11"/>
          </p:nvPr>
        </p:nvSpPr>
        <p:spPr>
          <a:xfrm>
            <a:off x="1697210" y="6936905"/>
            <a:ext cx="5846590" cy="1109412"/>
          </a:xfrm>
        </p:spPr>
        <p:txBody>
          <a:bodyPr/>
          <a:lstStyle/>
          <a:p>
            <a:r>
              <a:rPr lang="en-US" dirty="0"/>
              <a:t>Jeff Rosenfeld</a:t>
            </a:r>
          </a:p>
          <a:p>
            <a:r>
              <a:rPr lang="en-US" dirty="0"/>
              <a:t>Director, Transportation &amp; Energy</a:t>
            </a:r>
          </a:p>
        </p:txBody>
      </p:sp>
      <p:sp>
        <p:nvSpPr>
          <p:cNvPr id="6" name="Text Placeholder 5"/>
          <p:cNvSpPr>
            <a:spLocks noGrp="1"/>
          </p:cNvSpPr>
          <p:nvPr>
            <p:ph type="body" sz="quarter" idx="15"/>
          </p:nvPr>
        </p:nvSpPr>
        <p:spPr/>
        <p:txBody>
          <a:bodyPr/>
          <a:lstStyle/>
          <a:p>
            <a:r>
              <a:rPr lang="en-US" dirty="0"/>
              <a:t>July 15, 2021</a:t>
            </a:r>
          </a:p>
        </p:txBody>
      </p:sp>
    </p:spTree>
    <p:extLst>
      <p:ext uri="{BB962C8B-B14F-4D97-AF65-F5344CB8AC3E}">
        <p14:creationId xmlns:p14="http://schemas.microsoft.com/office/powerpoint/2010/main" val="93503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10</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6 in 2019</a:t>
            </a: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3391146124"/>
              </p:ext>
            </p:extLst>
          </p:nvPr>
        </p:nvGraphicFramePr>
        <p:xfrm>
          <a:off x="1256476" y="1529080"/>
          <a:ext cx="12206148" cy="3999368"/>
        </p:xfrm>
        <a:graphic>
          <a:graphicData uri="http://schemas.openxmlformats.org/drawingml/2006/table">
            <a:tbl>
              <a:tblPr firstRow="1" bandRow="1">
                <a:tableStyleId>{EB344D84-9AFB-497E-A393-DC336BA19D2E}</a:tableStyleId>
              </a:tblPr>
              <a:tblGrid>
                <a:gridCol w="2034358">
                  <a:extLst>
                    <a:ext uri="{9D8B030D-6E8A-4147-A177-3AD203B41FA5}">
                      <a16:colId xmlns:a16="http://schemas.microsoft.com/office/drawing/2014/main" val="3177159554"/>
                    </a:ext>
                  </a:extLst>
                </a:gridCol>
                <a:gridCol w="2034358">
                  <a:extLst>
                    <a:ext uri="{9D8B030D-6E8A-4147-A177-3AD203B41FA5}">
                      <a16:colId xmlns:a16="http://schemas.microsoft.com/office/drawing/2014/main" val="3826272542"/>
                    </a:ext>
                  </a:extLst>
                </a:gridCol>
                <a:gridCol w="2034358">
                  <a:extLst>
                    <a:ext uri="{9D8B030D-6E8A-4147-A177-3AD203B41FA5}">
                      <a16:colId xmlns:a16="http://schemas.microsoft.com/office/drawing/2014/main" val="3666458790"/>
                    </a:ext>
                  </a:extLst>
                </a:gridCol>
                <a:gridCol w="2034358">
                  <a:extLst>
                    <a:ext uri="{9D8B030D-6E8A-4147-A177-3AD203B41FA5}">
                      <a16:colId xmlns:a16="http://schemas.microsoft.com/office/drawing/2014/main" val="3979840082"/>
                    </a:ext>
                  </a:extLst>
                </a:gridCol>
                <a:gridCol w="2034358">
                  <a:extLst>
                    <a:ext uri="{9D8B030D-6E8A-4147-A177-3AD203B41FA5}">
                      <a16:colId xmlns:a16="http://schemas.microsoft.com/office/drawing/2014/main" val="4153789864"/>
                    </a:ext>
                  </a:extLst>
                </a:gridCol>
                <a:gridCol w="2034358">
                  <a:extLst>
                    <a:ext uri="{9D8B030D-6E8A-4147-A177-3AD203B41FA5}">
                      <a16:colId xmlns:a16="http://schemas.microsoft.com/office/drawing/2014/main" val="2684126358"/>
                    </a:ext>
                  </a:extLst>
                </a:gridCol>
              </a:tblGrid>
              <a:tr h="1119556">
                <a:tc>
                  <a:txBody>
                    <a:bodyPr/>
                    <a:lstStyle/>
                    <a:p>
                      <a:pPr algn="l" fontAlgn="b"/>
                      <a:r>
                        <a:rPr lang="en-US" sz="2000" u="none" strike="noStrike" dirty="0">
                          <a:effectLst/>
                        </a:rPr>
                        <a:t>Fuel Type</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Price </a:t>
                      </a:r>
                    </a:p>
                    <a:p>
                      <a:pPr algn="l" fontAlgn="b"/>
                      <a:r>
                        <a:rPr lang="en-US" sz="2000" u="none" strike="noStrike" dirty="0">
                          <a:effectLst/>
                        </a:rPr>
                        <a:t>(MY 2021)</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DMV/Price Digest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ICF/CALETC</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AFLEET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HD System</a:t>
                      </a:r>
                      <a:endParaRPr lang="en-US"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387205"/>
                  </a:ext>
                </a:extLst>
              </a:tr>
              <a:tr h="567553">
                <a:tc>
                  <a:txBody>
                    <a:bodyPr/>
                    <a:lstStyle/>
                    <a:p>
                      <a:pPr algn="l" fontAlgn="b"/>
                      <a:r>
                        <a:rPr lang="en-US" sz="2000" b="0" u="none" strike="noStrike" dirty="0">
                          <a:solidFill>
                            <a:srgbClr val="000000"/>
                          </a:solidFill>
                          <a:effectLst/>
                        </a:rPr>
                        <a:t>Gasoline</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$59,183</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$59,183</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$59,450</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b="0" u="none" strike="noStrike" dirty="0">
                          <a:solidFill>
                            <a:srgbClr val="000000"/>
                          </a:solidFill>
                          <a:effectLst/>
                        </a:rPr>
                        <a:t>Diesel</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$87,346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$87,346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$75,000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$68,450</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b="0" u="none" strike="noStrike" dirty="0">
                          <a:solidFill>
                            <a:srgbClr val="000000"/>
                          </a:solidFill>
                          <a:effectLst/>
                        </a:rPr>
                        <a:t>Diesel Electric Hybrid</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solidFill>
                      <a:srgbClr val="FFFF00"/>
                    </a:solidFill>
                  </a:tcPr>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$90,000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$86,156</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850221980"/>
                  </a:ext>
                </a:extLst>
              </a:tr>
              <a:tr h="567553">
                <a:tc>
                  <a:txBody>
                    <a:bodyPr/>
                    <a:lstStyle/>
                    <a:p>
                      <a:pPr algn="l" fontAlgn="b"/>
                      <a:r>
                        <a:rPr lang="en-US" sz="2000" b="0" u="none" strike="noStrike" dirty="0">
                          <a:solidFill>
                            <a:srgbClr val="000000"/>
                          </a:solidFill>
                          <a:effectLst/>
                        </a:rPr>
                        <a:t>Natural Gas</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solidFill>
                      <a:srgbClr val="FFFF00"/>
                    </a:solidFill>
                  </a:tcPr>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$115,000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$103,450</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828920586"/>
                  </a:ext>
                </a:extLst>
              </a:tr>
              <a:tr h="567553">
                <a:tc>
                  <a:txBody>
                    <a:bodyPr/>
                    <a:lstStyle/>
                    <a:p>
                      <a:pPr algn="l" fontAlgn="b"/>
                      <a:r>
                        <a:rPr lang="en-US" sz="2000" b="0" u="none" strike="noStrike" dirty="0">
                          <a:solidFill>
                            <a:srgbClr val="000000"/>
                          </a:solidFill>
                          <a:effectLst/>
                        </a:rPr>
                        <a:t>BEV</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$165,000</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$165,000</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$185,000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$135,297</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910688184"/>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1256477" y="5514090"/>
            <a:ext cx="10872770" cy="369332"/>
          </a:xfrm>
          <a:prstGeom prst="rect">
            <a:avLst/>
          </a:prstGeom>
          <a:noFill/>
        </p:spPr>
        <p:txBody>
          <a:bodyPr wrap="square">
            <a:spAutoFit/>
          </a:bodyPr>
          <a:lstStyle/>
          <a:p>
            <a:r>
              <a:rPr lang="en-US" dirty="0"/>
              <a:t>orange = no new data; yellow = need to decide on final price, but have limited data</a:t>
            </a:r>
          </a:p>
        </p:txBody>
      </p:sp>
      <p:sp>
        <p:nvSpPr>
          <p:cNvPr id="7" name="Oval 6">
            <a:extLst>
              <a:ext uri="{FF2B5EF4-FFF2-40B4-BE49-F238E27FC236}">
                <a16:creationId xmlns:a16="http://schemas.microsoft.com/office/drawing/2014/main" id="{C0E785EB-5F2B-424C-B8EC-7BCD73F575B9}"/>
              </a:ext>
              <a:ext uri="{C183D7F6-B498-43B3-948B-1728B52AA6E4}">
                <adec:decorative xmlns:adec="http://schemas.microsoft.com/office/drawing/2017/decorative" val="1"/>
              </a:ext>
            </a:extLst>
          </p:cNvPr>
          <p:cNvSpPr/>
          <p:nvPr/>
        </p:nvSpPr>
        <p:spPr>
          <a:xfrm>
            <a:off x="3039036" y="3437364"/>
            <a:ext cx="2675964" cy="2614324"/>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196A09-2EFB-4FC7-95C8-DF369DDCF9CD}"/>
              </a:ext>
            </a:extLst>
          </p:cNvPr>
          <p:cNvSpPr txBox="1"/>
          <p:nvPr/>
        </p:nvSpPr>
        <p:spPr>
          <a:xfrm>
            <a:off x="4495660" y="6122863"/>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67769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11</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8 Combination in 2019</a:t>
            </a: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3471308159"/>
              </p:ext>
            </p:extLst>
          </p:nvPr>
        </p:nvGraphicFramePr>
        <p:xfrm>
          <a:off x="1030260" y="1646146"/>
          <a:ext cx="12569880" cy="3750877"/>
        </p:xfrm>
        <a:graphic>
          <a:graphicData uri="http://schemas.openxmlformats.org/drawingml/2006/table">
            <a:tbl>
              <a:tblPr firstRow="1" bandRow="1">
                <a:tableStyleId>{EB344D84-9AFB-497E-A393-DC336BA19D2E}</a:tableStyleId>
              </a:tblPr>
              <a:tblGrid>
                <a:gridCol w="1571235">
                  <a:extLst>
                    <a:ext uri="{9D8B030D-6E8A-4147-A177-3AD203B41FA5}">
                      <a16:colId xmlns:a16="http://schemas.microsoft.com/office/drawing/2014/main" val="3177159554"/>
                    </a:ext>
                  </a:extLst>
                </a:gridCol>
                <a:gridCol w="1571235">
                  <a:extLst>
                    <a:ext uri="{9D8B030D-6E8A-4147-A177-3AD203B41FA5}">
                      <a16:colId xmlns:a16="http://schemas.microsoft.com/office/drawing/2014/main" val="3666458790"/>
                    </a:ext>
                  </a:extLst>
                </a:gridCol>
                <a:gridCol w="1571235">
                  <a:extLst>
                    <a:ext uri="{9D8B030D-6E8A-4147-A177-3AD203B41FA5}">
                      <a16:colId xmlns:a16="http://schemas.microsoft.com/office/drawing/2014/main" val="850274018"/>
                    </a:ext>
                  </a:extLst>
                </a:gridCol>
                <a:gridCol w="1571235">
                  <a:extLst>
                    <a:ext uri="{9D8B030D-6E8A-4147-A177-3AD203B41FA5}">
                      <a16:colId xmlns:a16="http://schemas.microsoft.com/office/drawing/2014/main" val="3979840082"/>
                    </a:ext>
                  </a:extLst>
                </a:gridCol>
                <a:gridCol w="1571235">
                  <a:extLst>
                    <a:ext uri="{9D8B030D-6E8A-4147-A177-3AD203B41FA5}">
                      <a16:colId xmlns:a16="http://schemas.microsoft.com/office/drawing/2014/main" val="4153789864"/>
                    </a:ext>
                  </a:extLst>
                </a:gridCol>
                <a:gridCol w="1571235">
                  <a:extLst>
                    <a:ext uri="{9D8B030D-6E8A-4147-A177-3AD203B41FA5}">
                      <a16:colId xmlns:a16="http://schemas.microsoft.com/office/drawing/2014/main" val="2684126358"/>
                    </a:ext>
                  </a:extLst>
                </a:gridCol>
                <a:gridCol w="1571235">
                  <a:extLst>
                    <a:ext uri="{9D8B030D-6E8A-4147-A177-3AD203B41FA5}">
                      <a16:colId xmlns:a16="http://schemas.microsoft.com/office/drawing/2014/main" val="742790292"/>
                    </a:ext>
                  </a:extLst>
                </a:gridCol>
                <a:gridCol w="1571235">
                  <a:extLst>
                    <a:ext uri="{9D8B030D-6E8A-4147-A177-3AD203B41FA5}">
                      <a16:colId xmlns:a16="http://schemas.microsoft.com/office/drawing/2014/main" val="2130185752"/>
                    </a:ext>
                  </a:extLst>
                </a:gridCol>
              </a:tblGrid>
              <a:tr h="1238821">
                <a:tc>
                  <a:txBody>
                    <a:bodyPr/>
                    <a:lstStyle/>
                    <a:p>
                      <a:pPr algn="l" fontAlgn="b"/>
                      <a:r>
                        <a:rPr lang="en-US" sz="2000" u="none" strike="noStrike" dirty="0">
                          <a:effectLst/>
                        </a:rPr>
                        <a:t>Fuel Type</a:t>
                      </a:r>
                      <a:endParaRPr lang="en-US" sz="2000" b="1" i="0" u="none" strike="noStrike" dirty="0">
                        <a:solidFill>
                          <a:srgbClr val="000000"/>
                        </a:solidFill>
                        <a:effectLst/>
                        <a:latin typeface="+mn-lt"/>
                      </a:endParaRPr>
                    </a:p>
                  </a:txBody>
                  <a:tcPr marL="0" marR="0" marT="0" marB="0" anchor="b"/>
                </a:tc>
                <a:tc>
                  <a:txBody>
                    <a:bodyPr/>
                    <a:lstStyle/>
                    <a:p>
                      <a:pPr algn="l" fontAlgn="b"/>
                      <a:r>
                        <a:rPr lang="en-US" sz="2000" u="none" strike="noStrike" dirty="0">
                          <a:effectLst/>
                        </a:rPr>
                        <a:t>Price </a:t>
                      </a:r>
                    </a:p>
                    <a:p>
                      <a:pPr algn="l" fontAlgn="b"/>
                      <a:r>
                        <a:rPr lang="en-US" sz="2000" u="none" strike="noStrike" dirty="0">
                          <a:effectLst/>
                        </a:rPr>
                        <a:t>(MY 2021)</a:t>
                      </a:r>
                      <a:endParaRPr lang="en-US" sz="2000" b="1" i="0" u="none" strike="noStrike" dirty="0">
                        <a:solidFill>
                          <a:srgbClr val="000000"/>
                        </a:solidFill>
                        <a:effectLst/>
                        <a:latin typeface="+mn-lt"/>
                      </a:endParaRPr>
                    </a:p>
                  </a:txBody>
                  <a:tcPr marL="0" marR="0" marT="0" marB="0" anchor="b"/>
                </a:tc>
                <a:tc>
                  <a:txBody>
                    <a:bodyPr/>
                    <a:lstStyle/>
                    <a:p>
                      <a:pPr algn="l" fontAlgn="b"/>
                      <a:r>
                        <a:rPr lang="en-US" sz="2000" u="none" strike="noStrike" dirty="0">
                          <a:effectLst/>
                        </a:rPr>
                        <a:t>DMV/Price Digest</a:t>
                      </a:r>
                      <a:endParaRPr lang="en-US" sz="2000" b="1" i="0" u="none" strike="noStrike" dirty="0">
                        <a:solidFill>
                          <a:srgbClr val="000000"/>
                        </a:solidFill>
                        <a:effectLst/>
                        <a:latin typeface="+mn-lt"/>
                      </a:endParaRPr>
                    </a:p>
                  </a:txBody>
                  <a:tcPr marL="0" marR="0" marT="0" marB="0" anchor="b"/>
                </a:tc>
                <a:tc>
                  <a:txBody>
                    <a:bodyPr/>
                    <a:lstStyle/>
                    <a:p>
                      <a:pPr algn="l" fontAlgn="b"/>
                      <a:r>
                        <a:rPr lang="en-US" sz="2000" u="none" strike="noStrike" dirty="0">
                          <a:effectLst/>
                        </a:rPr>
                        <a:t>ICF/CALETC</a:t>
                      </a:r>
                      <a:endParaRPr lang="en-US" sz="2000" b="1" i="0" u="none" strike="noStrike" dirty="0">
                        <a:solidFill>
                          <a:srgbClr val="000000"/>
                        </a:solidFill>
                        <a:effectLst/>
                        <a:latin typeface="+mn-lt"/>
                      </a:endParaRPr>
                    </a:p>
                  </a:txBody>
                  <a:tcPr marL="0" marR="0" marT="0" marB="0" anchor="b"/>
                </a:tc>
                <a:tc>
                  <a:txBody>
                    <a:bodyPr/>
                    <a:lstStyle/>
                    <a:p>
                      <a:pPr algn="l" fontAlgn="b"/>
                      <a:r>
                        <a:rPr lang="en-US" sz="2000" u="none" strike="noStrike" dirty="0">
                          <a:effectLst/>
                        </a:rPr>
                        <a:t>AFLEET</a:t>
                      </a:r>
                      <a:endParaRPr lang="en-US" sz="2000" b="1" i="0" u="none" strike="noStrike" dirty="0">
                        <a:solidFill>
                          <a:srgbClr val="000000"/>
                        </a:solidFill>
                        <a:effectLst/>
                        <a:latin typeface="+mn-lt"/>
                      </a:endParaRPr>
                    </a:p>
                  </a:txBody>
                  <a:tcPr marL="0" marR="0" marT="0" marB="0" anchor="b"/>
                </a:tc>
                <a:tc>
                  <a:txBody>
                    <a:bodyPr/>
                    <a:lstStyle/>
                    <a:p>
                      <a:pPr algn="l" fontAlgn="b"/>
                      <a:r>
                        <a:rPr lang="en-US" sz="2000" u="none" strike="noStrike" dirty="0">
                          <a:effectLst/>
                        </a:rPr>
                        <a:t>HD System</a:t>
                      </a:r>
                      <a:endParaRPr lang="en-US" sz="2000" b="1" i="0" u="none" strike="noStrike" dirty="0">
                        <a:solidFill>
                          <a:srgbClr val="000000"/>
                        </a:solidFill>
                        <a:effectLst/>
                        <a:latin typeface="+mn-lt"/>
                      </a:endParaRPr>
                    </a:p>
                  </a:txBody>
                  <a:tcPr marL="0" marR="0" marT="0" marB="0" anchor="b"/>
                </a:tc>
                <a:tc>
                  <a:txBody>
                    <a:bodyPr/>
                    <a:lstStyle/>
                    <a:p>
                      <a:pPr algn="l" fontAlgn="b"/>
                      <a:r>
                        <a:rPr lang="en-US" sz="2000" b="1" u="none" strike="noStrike" dirty="0">
                          <a:solidFill>
                            <a:schemeClr val="bg1"/>
                          </a:solidFill>
                          <a:effectLst/>
                        </a:rPr>
                        <a:t>HVIP</a:t>
                      </a:r>
                      <a:endParaRPr lang="en-US" sz="2000" b="1" i="0" u="none" strike="noStrike" dirty="0">
                        <a:solidFill>
                          <a:schemeClr val="bg1"/>
                        </a:solidFill>
                        <a:effectLst/>
                        <a:latin typeface="+mn-lt"/>
                      </a:endParaRPr>
                    </a:p>
                  </a:txBody>
                  <a:tcPr marL="0" marR="0" marT="0" marB="0" anchor="b"/>
                </a:tc>
                <a:tc>
                  <a:txBody>
                    <a:bodyPr/>
                    <a:lstStyle/>
                    <a:p>
                      <a:pPr algn="l" fontAlgn="b"/>
                      <a:r>
                        <a:rPr lang="en-US" sz="2000" b="1" u="none" strike="noStrike" dirty="0">
                          <a:solidFill>
                            <a:schemeClr val="bg1"/>
                          </a:solidFill>
                          <a:effectLst/>
                        </a:rPr>
                        <a:t>Other</a:t>
                      </a:r>
                      <a:endParaRPr lang="en-US" sz="2000" b="1" i="0" u="none" strike="noStrike" dirty="0">
                        <a:solidFill>
                          <a:schemeClr val="bg1"/>
                        </a:solidFill>
                        <a:effectLst/>
                        <a:latin typeface="+mn-lt"/>
                      </a:endParaRPr>
                    </a:p>
                  </a:txBody>
                  <a:tcPr marL="0" marR="0" marT="0" marB="0" anchor="b"/>
                </a:tc>
                <a:extLst>
                  <a:ext uri="{0D108BD9-81ED-4DB2-BD59-A6C34878D82A}">
                    <a16:rowId xmlns:a16="http://schemas.microsoft.com/office/drawing/2014/main" val="148387205"/>
                  </a:ext>
                </a:extLst>
              </a:tr>
              <a:tr h="628014">
                <a:tc>
                  <a:txBody>
                    <a:bodyPr/>
                    <a:lstStyle/>
                    <a:p>
                      <a:pPr algn="l" fontAlgn="b"/>
                      <a:r>
                        <a:rPr lang="en-US" sz="2000" b="0" u="none" strike="noStrike" dirty="0">
                          <a:solidFill>
                            <a:srgbClr val="000000"/>
                          </a:solidFill>
                          <a:effectLst/>
                        </a:rPr>
                        <a:t>Diesel</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$153,969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$153,969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$130,000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$124,820</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8816654"/>
                  </a:ext>
                </a:extLst>
              </a:tr>
              <a:tr h="628014">
                <a:tc>
                  <a:txBody>
                    <a:bodyPr/>
                    <a:lstStyle/>
                    <a:p>
                      <a:pPr algn="l" fontAlgn="b"/>
                      <a:r>
                        <a:rPr lang="en-US" sz="2000" b="0" u="none" strike="noStrike" dirty="0">
                          <a:solidFill>
                            <a:srgbClr val="000000"/>
                          </a:solidFill>
                          <a:effectLst/>
                        </a:rPr>
                        <a:t>Natural gas</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$177,065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$177,065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$170,000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$199,820</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$187,045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4085216041"/>
                  </a:ext>
                </a:extLst>
              </a:tr>
              <a:tr h="628014">
                <a:tc>
                  <a:txBody>
                    <a:bodyPr/>
                    <a:lstStyle/>
                    <a:p>
                      <a:pPr algn="l" fontAlgn="b"/>
                      <a:r>
                        <a:rPr lang="en-US" sz="2000" b="0" u="none" strike="noStrike" dirty="0">
                          <a:solidFill>
                            <a:srgbClr val="000000"/>
                          </a:solidFill>
                          <a:effectLst/>
                        </a:rPr>
                        <a:t>BEV</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$350,000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$434,642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$480,000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$338,990</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$224,975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$350,000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850221980"/>
                  </a:ext>
                </a:extLst>
              </a:tr>
              <a:tr h="628014">
                <a:tc>
                  <a:txBody>
                    <a:bodyPr/>
                    <a:lstStyle/>
                    <a:p>
                      <a:pPr algn="l" fontAlgn="b"/>
                      <a:r>
                        <a:rPr lang="en-US" sz="2000" b="0" u="none" strike="noStrike" dirty="0">
                          <a:solidFill>
                            <a:srgbClr val="000000"/>
                          </a:solidFill>
                          <a:effectLst/>
                        </a:rPr>
                        <a:t>Hydrogen</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solidFill>
                      <a:srgbClr val="FFC000"/>
                    </a:solidFill>
                  </a:tcPr>
                </a:tc>
                <a:tc>
                  <a:txBody>
                    <a:bodyPr/>
                    <a:lstStyle/>
                    <a:p>
                      <a:pPr algn="r" fontAlgn="b"/>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$480,000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$287,368</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u="none" strike="noStrike" dirty="0">
                          <a:solidFill>
                            <a:srgbClr val="000000"/>
                          </a:solidFill>
                          <a:effectLst/>
                        </a:rPr>
                        <a:t> </a:t>
                      </a:r>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828920586"/>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1256477" y="5514090"/>
            <a:ext cx="10872770" cy="369332"/>
          </a:xfrm>
          <a:prstGeom prst="rect">
            <a:avLst/>
          </a:prstGeom>
          <a:noFill/>
        </p:spPr>
        <p:txBody>
          <a:bodyPr wrap="square">
            <a:spAutoFit/>
          </a:bodyPr>
          <a:lstStyle/>
          <a:p>
            <a:r>
              <a:rPr lang="en-US" dirty="0"/>
              <a:t>orange = no new data; yellow = need to decide on final price, but have limited data</a:t>
            </a:r>
          </a:p>
        </p:txBody>
      </p:sp>
      <p:sp>
        <p:nvSpPr>
          <p:cNvPr id="7" name="Oval 6">
            <a:extLst>
              <a:ext uri="{FF2B5EF4-FFF2-40B4-BE49-F238E27FC236}">
                <a16:creationId xmlns:a16="http://schemas.microsoft.com/office/drawing/2014/main" id="{EAA0DB0C-A75D-4130-A275-82297A06C360}"/>
              </a:ext>
              <a:ext uri="{C183D7F6-B498-43B3-948B-1728B52AA6E4}">
                <adec:decorative xmlns:adec="http://schemas.microsoft.com/office/drawing/2017/decorative" val="1"/>
              </a:ext>
            </a:extLst>
          </p:cNvPr>
          <p:cNvSpPr/>
          <p:nvPr/>
        </p:nvSpPr>
        <p:spPr>
          <a:xfrm>
            <a:off x="2353236" y="3913515"/>
            <a:ext cx="2151528" cy="1969907"/>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CD70647-5369-4229-8243-F59968247BE8}"/>
              </a:ext>
            </a:extLst>
          </p:cNvPr>
          <p:cNvSpPr txBox="1"/>
          <p:nvPr/>
        </p:nvSpPr>
        <p:spPr>
          <a:xfrm>
            <a:off x="3429000" y="5991823"/>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30713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6. Forecast Vehicle Attributes </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12</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1" y="1858788"/>
            <a:ext cx="5194242" cy="4131365"/>
          </a:xfrm>
        </p:spPr>
        <p:txBody>
          <a:bodyPr/>
          <a:lstStyle/>
          <a:p>
            <a:pPr lvl="1"/>
            <a:r>
              <a:rPr lang="en-US" dirty="0"/>
              <a:t>CalETC Electric Truck Forecast</a:t>
            </a:r>
          </a:p>
          <a:p>
            <a:pPr marL="514350" lvl="1" indent="-285750">
              <a:buFont typeface="Arial" panose="020B0604020202020204" pitchFamily="34" charset="0"/>
              <a:buChar char="•"/>
            </a:pPr>
            <a:r>
              <a:rPr lang="en-US" dirty="0"/>
              <a:t>Disaggregated current costs of trucks as battery and balance of truck (after removing estimated tariff costs, analysis done in 2019)</a:t>
            </a:r>
          </a:p>
          <a:p>
            <a:pPr marL="514350" lvl="1" indent="-285750">
              <a:buFont typeface="Arial" panose="020B0604020202020204" pitchFamily="34" charset="0"/>
              <a:buChar char="•"/>
            </a:pPr>
            <a:r>
              <a:rPr lang="en-US" dirty="0"/>
              <a:t>Developed separate cost reduction trajectories for battery and balance of truck based on BNEF cost reduction trajectories for batteries and CEC demand forecast for balance of truck (need updated data do confirm previous forecast)</a:t>
            </a:r>
          </a:p>
          <a:p>
            <a:pPr marL="514350" lvl="1" indent="-285750">
              <a:buFont typeface="Arial" panose="020B0604020202020204" pitchFamily="34" charset="0"/>
              <a:buChar char="•"/>
            </a:pPr>
            <a:r>
              <a:rPr lang="en-US" dirty="0"/>
              <a:t>For each Class 4-8 technologies developed separate curves to estimate cost reductions </a:t>
            </a:r>
          </a:p>
        </p:txBody>
      </p:sp>
      <p:pic>
        <p:nvPicPr>
          <p:cNvPr id="7" name="Picture 6" descr="A visualization of a battery cost reduction and balance of truck curves. ">
            <a:extLst>
              <a:ext uri="{FF2B5EF4-FFF2-40B4-BE49-F238E27FC236}">
                <a16:creationId xmlns:a16="http://schemas.microsoft.com/office/drawing/2014/main" id="{07EAEED3-221A-4DB3-AE14-DE6F4602A80C}"/>
              </a:ext>
            </a:extLst>
          </p:cNvPr>
          <p:cNvPicPr>
            <a:picLocks noChangeAspect="1"/>
          </p:cNvPicPr>
          <p:nvPr/>
        </p:nvPicPr>
        <p:blipFill>
          <a:blip r:embed="rId2"/>
          <a:stretch>
            <a:fillRect/>
          </a:stretch>
        </p:blipFill>
        <p:spPr>
          <a:xfrm>
            <a:off x="8425541" y="2296937"/>
            <a:ext cx="6128597" cy="3862743"/>
          </a:xfrm>
          <a:prstGeom prst="rect">
            <a:avLst/>
          </a:prstGeom>
        </p:spPr>
      </p:pic>
    </p:spTree>
    <p:extLst>
      <p:ext uri="{BB962C8B-B14F-4D97-AF65-F5344CB8AC3E}">
        <p14:creationId xmlns:p14="http://schemas.microsoft.com/office/powerpoint/2010/main" val="109254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6. Forecast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13</a:t>
            </a:fld>
            <a:endParaRPr lang="en-US" dirty="0"/>
          </a:p>
        </p:txBody>
      </p:sp>
      <p:sp>
        <p:nvSpPr>
          <p:cNvPr id="4" name="Text Placeholder 3">
            <a:extLst>
              <a:ext uri="{FF2B5EF4-FFF2-40B4-BE49-F238E27FC236}">
                <a16:creationId xmlns:a16="http://schemas.microsoft.com/office/drawing/2014/main" id="{234B675B-576E-4D24-BF93-847C1886840E}"/>
              </a:ext>
            </a:extLst>
          </p:cNvPr>
          <p:cNvSpPr>
            <a:spLocks noGrp="1"/>
          </p:cNvSpPr>
          <p:nvPr>
            <p:ph type="body" sz="quarter" idx="13"/>
          </p:nvPr>
        </p:nvSpPr>
        <p:spPr>
          <a:xfrm>
            <a:off x="3045970" y="1858788"/>
            <a:ext cx="10097005" cy="4131365"/>
          </a:xfrm>
        </p:spPr>
        <p:txBody>
          <a:bodyPr/>
          <a:lstStyle/>
          <a:p>
            <a:r>
              <a:rPr lang="en-US" dirty="0"/>
              <a:t>Combine Battery Price Projections with disaggregation of current vehicle prices </a:t>
            </a:r>
          </a:p>
        </p:txBody>
      </p:sp>
      <p:pic>
        <p:nvPicPr>
          <p:cNvPr id="1026" name="Picture 2" descr="A bar chart of volume-weighted average battery pack and cell price splits from 2013  to 2020.">
            <a:extLst>
              <a:ext uri="{FF2B5EF4-FFF2-40B4-BE49-F238E27FC236}">
                <a16:creationId xmlns:a16="http://schemas.microsoft.com/office/drawing/2014/main" id="{E3B71D91-63AA-4DCB-A74F-FB6EF4E09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970" y="2383121"/>
            <a:ext cx="8439150" cy="4210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EE8D4C-7F13-48E3-9881-0A14713E4245}"/>
              </a:ext>
            </a:extLst>
          </p:cNvPr>
          <p:cNvSpPr txBox="1"/>
          <p:nvPr/>
        </p:nvSpPr>
        <p:spPr>
          <a:xfrm>
            <a:off x="3045970" y="6619459"/>
            <a:ext cx="9709910" cy="297701"/>
          </a:xfrm>
          <a:prstGeom prst="rect">
            <a:avLst/>
          </a:prstGeom>
          <a:noFill/>
        </p:spPr>
        <p:txBody>
          <a:bodyPr wrap="square" rtlCol="0">
            <a:noAutofit/>
          </a:bodyPr>
          <a:lstStyle/>
          <a:p>
            <a:r>
              <a:rPr lang="en-US" sz="1000" dirty="0"/>
              <a:t>https://about.bnef.com/blog/battery-pack-prices-cited-below-100-kwh-for-the-first-time-in-2020-while-market-average-sits-at-137-kwh/</a:t>
            </a:r>
          </a:p>
        </p:txBody>
      </p:sp>
      <p:sp>
        <p:nvSpPr>
          <p:cNvPr id="6" name="TextBox 5">
            <a:extLst>
              <a:ext uri="{FF2B5EF4-FFF2-40B4-BE49-F238E27FC236}">
                <a16:creationId xmlns:a16="http://schemas.microsoft.com/office/drawing/2014/main" id="{5FA465B5-40F9-40C9-BCA9-AD43A113C323}"/>
              </a:ext>
            </a:extLst>
          </p:cNvPr>
          <p:cNvSpPr txBox="1"/>
          <p:nvPr/>
        </p:nvSpPr>
        <p:spPr>
          <a:xfrm>
            <a:off x="3106930" y="3152630"/>
            <a:ext cx="548640" cy="274320"/>
          </a:xfrm>
          <a:prstGeom prst="rect">
            <a:avLst/>
          </a:prstGeom>
          <a:noFill/>
        </p:spPr>
        <p:txBody>
          <a:bodyPr wrap="square" rtlCol="0">
            <a:noAutofit/>
          </a:bodyPr>
          <a:lstStyle/>
          <a:p>
            <a:r>
              <a:rPr lang="en-US" sz="1200" dirty="0"/>
              <a:t>Total</a:t>
            </a:r>
          </a:p>
        </p:txBody>
      </p:sp>
    </p:spTree>
    <p:extLst>
      <p:ext uri="{BB962C8B-B14F-4D97-AF65-F5344CB8AC3E}">
        <p14:creationId xmlns:p14="http://schemas.microsoft.com/office/powerpoint/2010/main" val="32934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5. Forecast ZEV and Low-NOX Fueling/ Charging Infrastructure Costs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14</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0" y="1858788"/>
            <a:ext cx="10532870" cy="4131365"/>
          </a:xfrm>
        </p:spPr>
        <p:txBody>
          <a:bodyPr/>
          <a:lstStyle/>
          <a:p>
            <a:r>
              <a:rPr lang="en-US" b="1" dirty="0"/>
              <a:t>Methodology</a:t>
            </a:r>
          </a:p>
          <a:p>
            <a:pPr marL="342900" indent="-342900">
              <a:buFont typeface="Arial" panose="020B0604020202020204" pitchFamily="34" charset="0"/>
              <a:buChar char="•"/>
            </a:pPr>
            <a:r>
              <a:rPr lang="en-US" dirty="0"/>
              <a:t>Review existing data sources and create costs per general charging category/type – Level 2, DC Fast Charging (50 kW, 150 kW, 350 kW, 800 kW), Hydrogen</a:t>
            </a:r>
          </a:p>
          <a:p>
            <a:r>
              <a:rPr lang="en-US" b="1" dirty="0"/>
              <a:t>Data Sources</a:t>
            </a:r>
          </a:p>
          <a:p>
            <a:pPr marL="342900" indent="-342900">
              <a:buFont typeface="Arial" panose="020B0604020202020204" pitchFamily="34" charset="0"/>
              <a:buChar char="•"/>
            </a:pPr>
            <a:r>
              <a:rPr lang="en-US" dirty="0"/>
              <a:t>AFLEET model (Argonne) – EV and H2</a:t>
            </a:r>
          </a:p>
          <a:p>
            <a:pPr marL="342900" indent="-342900">
              <a:buFont typeface="Arial" panose="020B0604020202020204" pitchFamily="34" charset="0"/>
              <a:buChar char="•"/>
            </a:pPr>
            <a:r>
              <a:rPr lang="en-US" dirty="0"/>
              <a:t>EDF/GNA Report (2019)</a:t>
            </a:r>
          </a:p>
          <a:p>
            <a:pPr marL="342900" indent="-342900">
              <a:buFont typeface="Arial" panose="020B0604020202020204" pitchFamily="34" charset="0"/>
              <a:buChar char="•"/>
            </a:pPr>
            <a:r>
              <a:rPr lang="en-US" dirty="0"/>
              <a:t>RMI (2020)</a:t>
            </a:r>
          </a:p>
          <a:p>
            <a:pPr marL="342900" indent="-342900">
              <a:buFont typeface="Arial" panose="020B0604020202020204" pitchFamily="34" charset="0"/>
              <a:buChar char="•"/>
            </a:pPr>
            <a:r>
              <a:rPr lang="en-US" dirty="0"/>
              <a:t>ICCT, 2 Report in 2019 – EV and H2</a:t>
            </a:r>
          </a:p>
          <a:p>
            <a:pPr marL="342900" indent="-342900">
              <a:buFont typeface="Arial" panose="020B0604020202020204" pitchFamily="34" charset="0"/>
              <a:buChar char="•"/>
            </a:pPr>
            <a:r>
              <a:rPr lang="en-US" dirty="0"/>
              <a:t>NREL (2015)</a:t>
            </a:r>
          </a:p>
          <a:p>
            <a:r>
              <a:rPr lang="en-US" b="1" dirty="0"/>
              <a:t>Goal for Today</a:t>
            </a:r>
          </a:p>
          <a:p>
            <a:pPr marL="342900" indent="-342900">
              <a:buFont typeface="Arial" panose="020B0604020202020204" pitchFamily="34" charset="0"/>
              <a:buChar char="•"/>
            </a:pPr>
            <a:r>
              <a:rPr lang="en-US" dirty="0"/>
              <a:t>Please provide additional sources for fueling infrastructure  prices</a:t>
            </a:r>
          </a:p>
          <a:p>
            <a:endParaRPr lang="en-US" dirty="0"/>
          </a:p>
        </p:txBody>
      </p:sp>
    </p:spTree>
    <p:extLst>
      <p:ext uri="{BB962C8B-B14F-4D97-AF65-F5344CB8AC3E}">
        <p14:creationId xmlns:p14="http://schemas.microsoft.com/office/powerpoint/2010/main" val="306224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Next Steps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15</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0" y="1858788"/>
            <a:ext cx="6504429" cy="4131365"/>
          </a:xfrm>
        </p:spPr>
        <p:txBody>
          <a:bodyPr/>
          <a:lstStyle/>
          <a:p>
            <a:r>
              <a:rPr lang="en-US" b="1" dirty="0"/>
              <a:t>Feedback</a:t>
            </a:r>
          </a:p>
          <a:p>
            <a:endParaRPr lang="en-US" dirty="0"/>
          </a:p>
          <a:p>
            <a:pPr marL="342900" indent="-342900">
              <a:buFont typeface="Arial" panose="020B0604020202020204" pitchFamily="34" charset="0"/>
              <a:buChar char="•"/>
            </a:pPr>
            <a:r>
              <a:rPr lang="en-US" dirty="0"/>
              <a:t>Please provide and send feedback on vehicle prices</a:t>
            </a:r>
          </a:p>
          <a:p>
            <a:pPr marL="342900" indent="-342900">
              <a:buFont typeface="Arial" panose="020B0604020202020204" pitchFamily="34" charset="0"/>
              <a:buChar char="•"/>
            </a:pPr>
            <a:r>
              <a:rPr lang="en-US" dirty="0"/>
              <a:t>The 2021 prices provide the starting point for vehicle price forecasts which are the most critical element in the modeling </a:t>
            </a:r>
          </a:p>
        </p:txBody>
      </p:sp>
    </p:spTree>
    <p:extLst>
      <p:ext uri="{BB962C8B-B14F-4D97-AF65-F5344CB8AC3E}">
        <p14:creationId xmlns:p14="http://schemas.microsoft.com/office/powerpoint/2010/main" val="81988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BDD4-19D1-4C45-9CC4-D8584A8A292C}"/>
              </a:ext>
            </a:extLst>
          </p:cNvPr>
          <p:cNvSpPr>
            <a:spLocks noGrp="1"/>
          </p:cNvSpPr>
          <p:nvPr>
            <p:ph type="title"/>
          </p:nvPr>
        </p:nvSpPr>
        <p:spPr/>
        <p:txBody>
          <a:bodyPr/>
          <a:lstStyle/>
          <a:p>
            <a:r>
              <a:rPr lang="en-US" dirty="0"/>
              <a:t>Schedule</a:t>
            </a:r>
          </a:p>
        </p:txBody>
      </p:sp>
      <p:sp>
        <p:nvSpPr>
          <p:cNvPr id="3" name="Slide Number Placeholder 2">
            <a:extLst>
              <a:ext uri="{FF2B5EF4-FFF2-40B4-BE49-F238E27FC236}">
                <a16:creationId xmlns:a16="http://schemas.microsoft.com/office/drawing/2014/main" id="{1AA478B4-1008-4C00-8633-0BC924F01705}"/>
              </a:ext>
            </a:extLst>
          </p:cNvPr>
          <p:cNvSpPr>
            <a:spLocks noGrp="1"/>
          </p:cNvSpPr>
          <p:nvPr>
            <p:ph type="sldNum" sz="quarter" idx="12"/>
          </p:nvPr>
        </p:nvSpPr>
        <p:spPr/>
        <p:txBody>
          <a:bodyPr/>
          <a:lstStyle/>
          <a:p>
            <a:fld id="{F384092C-9B9C-9748-AC6A-F06C9D03AD52}" type="slidenum">
              <a:rPr lang="en-US" smtClean="0"/>
              <a:t>16</a:t>
            </a:fld>
            <a:endParaRPr lang="en-US" dirty="0"/>
          </a:p>
        </p:txBody>
      </p:sp>
      <p:sp>
        <p:nvSpPr>
          <p:cNvPr id="6" name="Text Placeholder 5">
            <a:extLst>
              <a:ext uri="{FF2B5EF4-FFF2-40B4-BE49-F238E27FC236}">
                <a16:creationId xmlns:a16="http://schemas.microsoft.com/office/drawing/2014/main" id="{31A27FB4-C429-477C-A3CF-4B8C5EA451F5}"/>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22E69DC1-94C7-4738-B961-3D528B249053}"/>
              </a:ext>
            </a:extLst>
          </p:cNvPr>
          <p:cNvGraphicFramePr>
            <a:graphicFrameLocks noGrp="1"/>
          </p:cNvGraphicFramePr>
          <p:nvPr>
            <p:extLst>
              <p:ext uri="{D42A27DB-BD31-4B8C-83A1-F6EECF244321}">
                <p14:modId xmlns:p14="http://schemas.microsoft.com/office/powerpoint/2010/main" val="2003112991"/>
              </p:ext>
            </p:extLst>
          </p:nvPr>
        </p:nvGraphicFramePr>
        <p:xfrm>
          <a:off x="6539948" y="1888434"/>
          <a:ext cx="7557053" cy="3509990"/>
        </p:xfrm>
        <a:graphic>
          <a:graphicData uri="http://schemas.openxmlformats.org/drawingml/2006/table">
            <a:tbl>
              <a:tblPr firstRow="1" bandRow="1">
                <a:tableStyleId>{EB344D84-9AFB-497E-A393-DC336BA19D2E}</a:tableStyleId>
              </a:tblPr>
              <a:tblGrid>
                <a:gridCol w="988612">
                  <a:extLst>
                    <a:ext uri="{9D8B030D-6E8A-4147-A177-3AD203B41FA5}">
                      <a16:colId xmlns:a16="http://schemas.microsoft.com/office/drawing/2014/main" val="918696122"/>
                    </a:ext>
                  </a:extLst>
                </a:gridCol>
                <a:gridCol w="3093720">
                  <a:extLst>
                    <a:ext uri="{9D8B030D-6E8A-4147-A177-3AD203B41FA5}">
                      <a16:colId xmlns:a16="http://schemas.microsoft.com/office/drawing/2014/main" val="68551956"/>
                    </a:ext>
                  </a:extLst>
                </a:gridCol>
                <a:gridCol w="1828800">
                  <a:extLst>
                    <a:ext uri="{9D8B030D-6E8A-4147-A177-3AD203B41FA5}">
                      <a16:colId xmlns:a16="http://schemas.microsoft.com/office/drawing/2014/main" val="1112552612"/>
                    </a:ext>
                  </a:extLst>
                </a:gridCol>
                <a:gridCol w="1645921">
                  <a:extLst>
                    <a:ext uri="{9D8B030D-6E8A-4147-A177-3AD203B41FA5}">
                      <a16:colId xmlns:a16="http://schemas.microsoft.com/office/drawing/2014/main" val="1005691050"/>
                    </a:ext>
                  </a:extLst>
                </a:gridCol>
              </a:tblGrid>
              <a:tr h="474835">
                <a:tc>
                  <a:txBody>
                    <a:bodyPr/>
                    <a:lstStyle/>
                    <a:p>
                      <a:r>
                        <a:rPr lang="en-US" sz="1600" dirty="0"/>
                        <a:t>Task</a:t>
                      </a:r>
                    </a:p>
                  </a:txBody>
                  <a:tcPr/>
                </a:tc>
                <a:tc>
                  <a:txBody>
                    <a:bodyPr/>
                    <a:lstStyle/>
                    <a:p>
                      <a:r>
                        <a:rPr lang="en-US" sz="1600" dirty="0"/>
                        <a:t>Description</a:t>
                      </a:r>
                    </a:p>
                  </a:txBody>
                  <a:tcPr/>
                </a:tc>
                <a:tc>
                  <a:txBody>
                    <a:bodyPr/>
                    <a:lstStyle/>
                    <a:p>
                      <a:r>
                        <a:rPr lang="en-US" sz="1600" dirty="0"/>
                        <a:t>Status</a:t>
                      </a:r>
                    </a:p>
                  </a:txBody>
                  <a:tcPr/>
                </a:tc>
                <a:tc>
                  <a:txBody>
                    <a:bodyPr/>
                    <a:lstStyle/>
                    <a:p>
                      <a:r>
                        <a:rPr lang="en-US" sz="1600" dirty="0"/>
                        <a:t>Estimated Completion</a:t>
                      </a:r>
                    </a:p>
                  </a:txBody>
                  <a:tcPr/>
                </a:tc>
                <a:extLst>
                  <a:ext uri="{0D108BD9-81ED-4DB2-BD59-A6C34878D82A}">
                    <a16:rowId xmlns:a16="http://schemas.microsoft.com/office/drawing/2014/main" val="1366813999"/>
                  </a:ext>
                </a:extLst>
              </a:tr>
              <a:tr h="474835">
                <a:tc>
                  <a:txBody>
                    <a:bodyPr/>
                    <a:lstStyle/>
                    <a:p>
                      <a:r>
                        <a:rPr lang="en-US" sz="1600" dirty="0"/>
                        <a:t>Task 2</a:t>
                      </a:r>
                    </a:p>
                  </a:txBody>
                  <a:tcPr/>
                </a:tc>
                <a:tc>
                  <a:txBody>
                    <a:bodyPr/>
                    <a:lstStyle/>
                    <a:p>
                      <a:r>
                        <a:rPr lang="en-US" sz="1600" dirty="0"/>
                        <a:t>Review 2019 Forecast Attributes/ Matrix</a:t>
                      </a:r>
                    </a:p>
                  </a:txBody>
                  <a:tcPr/>
                </a:tc>
                <a:tc>
                  <a:txBody>
                    <a:bodyPr/>
                    <a:lstStyle/>
                    <a:p>
                      <a:r>
                        <a:rPr lang="en-US" sz="1600" dirty="0"/>
                        <a:t>Completed</a:t>
                      </a:r>
                    </a:p>
                  </a:txBody>
                  <a:tcPr/>
                </a:tc>
                <a:tc>
                  <a:txBody>
                    <a:bodyPr/>
                    <a:lstStyle/>
                    <a:p>
                      <a:r>
                        <a:rPr lang="en-US" sz="1600" dirty="0"/>
                        <a:t>February 2021</a:t>
                      </a:r>
                    </a:p>
                  </a:txBody>
                  <a:tcPr/>
                </a:tc>
                <a:extLst>
                  <a:ext uri="{0D108BD9-81ED-4DB2-BD59-A6C34878D82A}">
                    <a16:rowId xmlns:a16="http://schemas.microsoft.com/office/drawing/2014/main" val="11791332"/>
                  </a:ext>
                </a:extLst>
              </a:tr>
              <a:tr h="474835">
                <a:tc>
                  <a:txBody>
                    <a:bodyPr/>
                    <a:lstStyle/>
                    <a:p>
                      <a:r>
                        <a:rPr lang="en-US" sz="1600" dirty="0"/>
                        <a:t>Task 3</a:t>
                      </a:r>
                    </a:p>
                  </a:txBody>
                  <a:tcPr/>
                </a:tc>
                <a:tc>
                  <a:txBody>
                    <a:bodyPr/>
                    <a:lstStyle/>
                    <a:p>
                      <a:r>
                        <a:rPr lang="en-US" sz="1600" dirty="0"/>
                        <a:t>Update Historical Vehicle Attributes</a:t>
                      </a:r>
                    </a:p>
                  </a:txBody>
                  <a:tcPr/>
                </a:tc>
                <a:tc>
                  <a:txBody>
                    <a:bodyPr/>
                    <a:lstStyle/>
                    <a:p>
                      <a:r>
                        <a:rPr lang="en-US" sz="1600" dirty="0"/>
                        <a:t>Almost Complete</a:t>
                      </a:r>
                    </a:p>
                  </a:txBody>
                  <a:tcPr/>
                </a:tc>
                <a:tc>
                  <a:txBody>
                    <a:bodyPr/>
                    <a:lstStyle/>
                    <a:p>
                      <a:r>
                        <a:rPr lang="en-US" sz="1600" dirty="0"/>
                        <a:t>July 2021</a:t>
                      </a:r>
                    </a:p>
                  </a:txBody>
                  <a:tcPr/>
                </a:tc>
                <a:extLst>
                  <a:ext uri="{0D108BD9-81ED-4DB2-BD59-A6C34878D82A}">
                    <a16:rowId xmlns:a16="http://schemas.microsoft.com/office/drawing/2014/main" val="271812174"/>
                  </a:ext>
                </a:extLst>
              </a:tr>
              <a:tr h="474835">
                <a:tc>
                  <a:txBody>
                    <a:bodyPr/>
                    <a:lstStyle/>
                    <a:p>
                      <a:r>
                        <a:rPr lang="en-US" sz="1600" dirty="0"/>
                        <a:t>Task 4</a:t>
                      </a:r>
                    </a:p>
                  </a:txBody>
                  <a:tcPr/>
                </a:tc>
                <a:tc>
                  <a:txBody>
                    <a:bodyPr/>
                    <a:lstStyle/>
                    <a:p>
                      <a:r>
                        <a:rPr lang="en-US" sz="1600" dirty="0"/>
                        <a:t>Vehicle Technology Forecast</a:t>
                      </a:r>
                    </a:p>
                  </a:txBody>
                  <a:tcPr/>
                </a:tc>
                <a:tc>
                  <a:txBody>
                    <a:bodyPr/>
                    <a:lstStyle/>
                    <a:p>
                      <a:r>
                        <a:rPr lang="en-US" sz="1600" dirty="0"/>
                        <a:t>Complete</a:t>
                      </a:r>
                    </a:p>
                  </a:txBody>
                  <a:tcPr/>
                </a:tc>
                <a:tc>
                  <a:txBody>
                    <a:bodyPr/>
                    <a:lstStyle/>
                    <a:p>
                      <a:r>
                        <a:rPr lang="en-US" sz="1600" dirty="0"/>
                        <a:t>June 2021</a:t>
                      </a:r>
                    </a:p>
                  </a:txBody>
                  <a:tcPr/>
                </a:tc>
                <a:extLst>
                  <a:ext uri="{0D108BD9-81ED-4DB2-BD59-A6C34878D82A}">
                    <a16:rowId xmlns:a16="http://schemas.microsoft.com/office/drawing/2014/main" val="2946157155"/>
                  </a:ext>
                </a:extLst>
              </a:tr>
              <a:tr h="474835">
                <a:tc>
                  <a:txBody>
                    <a:bodyPr/>
                    <a:lstStyle/>
                    <a:p>
                      <a:r>
                        <a:rPr lang="en-US" sz="1600" dirty="0"/>
                        <a:t>Task 5</a:t>
                      </a:r>
                    </a:p>
                  </a:txBody>
                  <a:tcPr/>
                </a:tc>
                <a:tc>
                  <a:txBody>
                    <a:bodyPr/>
                    <a:lstStyle/>
                    <a:p>
                      <a:r>
                        <a:rPr lang="en-US" sz="1600" dirty="0"/>
                        <a:t>Forecast ZEV and Low-NOX Fueling/ Charging Infrastructure Costs</a:t>
                      </a:r>
                    </a:p>
                  </a:txBody>
                  <a:tcPr/>
                </a:tc>
                <a:tc>
                  <a:txBody>
                    <a:bodyPr/>
                    <a:lstStyle/>
                    <a:p>
                      <a:r>
                        <a:rPr lang="en-US" sz="1600" dirty="0"/>
                        <a:t>Almost complete</a:t>
                      </a:r>
                    </a:p>
                  </a:txBody>
                  <a:tcPr/>
                </a:tc>
                <a:tc>
                  <a:txBody>
                    <a:bodyPr/>
                    <a:lstStyle/>
                    <a:p>
                      <a:r>
                        <a:rPr lang="en-US" sz="1600" dirty="0"/>
                        <a:t>July 2021</a:t>
                      </a:r>
                    </a:p>
                  </a:txBody>
                  <a:tcPr/>
                </a:tc>
                <a:extLst>
                  <a:ext uri="{0D108BD9-81ED-4DB2-BD59-A6C34878D82A}">
                    <a16:rowId xmlns:a16="http://schemas.microsoft.com/office/drawing/2014/main" val="2662683211"/>
                  </a:ext>
                </a:extLst>
              </a:tr>
              <a:tr h="474835">
                <a:tc>
                  <a:txBody>
                    <a:bodyPr/>
                    <a:lstStyle/>
                    <a:p>
                      <a:r>
                        <a:rPr lang="en-US" sz="1600" dirty="0"/>
                        <a:t>Task 6</a:t>
                      </a:r>
                    </a:p>
                  </a:txBody>
                  <a:tcPr/>
                </a:tc>
                <a:tc>
                  <a:txBody>
                    <a:bodyPr/>
                    <a:lstStyle/>
                    <a:p>
                      <a:r>
                        <a:rPr lang="en-US" sz="1600" dirty="0"/>
                        <a:t>Forecast Vehicle Attributes</a:t>
                      </a:r>
                    </a:p>
                  </a:txBody>
                  <a:tcPr/>
                </a:tc>
                <a:tc>
                  <a:txBody>
                    <a:bodyPr/>
                    <a:lstStyle/>
                    <a:p>
                      <a:r>
                        <a:rPr lang="en-US" sz="1600" dirty="0"/>
                        <a:t>Ongoing</a:t>
                      </a:r>
                    </a:p>
                  </a:txBody>
                  <a:tcPr/>
                </a:tc>
                <a:tc>
                  <a:txBody>
                    <a:bodyPr/>
                    <a:lstStyle/>
                    <a:p>
                      <a:r>
                        <a:rPr lang="en-US" sz="1600" dirty="0"/>
                        <a:t>August 2021</a:t>
                      </a:r>
                    </a:p>
                  </a:txBody>
                  <a:tcPr/>
                </a:tc>
                <a:extLst>
                  <a:ext uri="{0D108BD9-81ED-4DB2-BD59-A6C34878D82A}">
                    <a16:rowId xmlns:a16="http://schemas.microsoft.com/office/drawing/2014/main" val="3326193017"/>
                  </a:ext>
                </a:extLst>
              </a:tr>
            </a:tbl>
          </a:graphicData>
        </a:graphic>
      </p:graphicFrame>
    </p:spTree>
    <p:extLst>
      <p:ext uri="{BB962C8B-B14F-4D97-AF65-F5344CB8AC3E}">
        <p14:creationId xmlns:p14="http://schemas.microsoft.com/office/powerpoint/2010/main" val="400739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17</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4/5 in 2019</a:t>
            </a: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3350827948"/>
              </p:ext>
            </p:extLst>
          </p:nvPr>
        </p:nvGraphicFramePr>
        <p:xfrm>
          <a:off x="1256476" y="1529080"/>
          <a:ext cx="12206148" cy="4524874"/>
        </p:xfrm>
        <a:graphic>
          <a:graphicData uri="http://schemas.openxmlformats.org/drawingml/2006/table">
            <a:tbl>
              <a:tblPr firstRow="1" bandRow="1">
                <a:tableStyleId>{EB344D84-9AFB-497E-A393-DC336BA19D2E}</a:tableStyleId>
              </a:tblPr>
              <a:tblGrid>
                <a:gridCol w="2034358">
                  <a:extLst>
                    <a:ext uri="{9D8B030D-6E8A-4147-A177-3AD203B41FA5}">
                      <a16:colId xmlns:a16="http://schemas.microsoft.com/office/drawing/2014/main" val="3177159554"/>
                    </a:ext>
                  </a:extLst>
                </a:gridCol>
                <a:gridCol w="2034358">
                  <a:extLst>
                    <a:ext uri="{9D8B030D-6E8A-4147-A177-3AD203B41FA5}">
                      <a16:colId xmlns:a16="http://schemas.microsoft.com/office/drawing/2014/main" val="3870706930"/>
                    </a:ext>
                  </a:extLst>
                </a:gridCol>
                <a:gridCol w="2034358">
                  <a:extLst>
                    <a:ext uri="{9D8B030D-6E8A-4147-A177-3AD203B41FA5}">
                      <a16:colId xmlns:a16="http://schemas.microsoft.com/office/drawing/2014/main" val="3666458790"/>
                    </a:ext>
                  </a:extLst>
                </a:gridCol>
                <a:gridCol w="2034358">
                  <a:extLst>
                    <a:ext uri="{9D8B030D-6E8A-4147-A177-3AD203B41FA5}">
                      <a16:colId xmlns:a16="http://schemas.microsoft.com/office/drawing/2014/main" val="3979840082"/>
                    </a:ext>
                  </a:extLst>
                </a:gridCol>
                <a:gridCol w="2034358">
                  <a:extLst>
                    <a:ext uri="{9D8B030D-6E8A-4147-A177-3AD203B41FA5}">
                      <a16:colId xmlns:a16="http://schemas.microsoft.com/office/drawing/2014/main" val="4153789864"/>
                    </a:ext>
                  </a:extLst>
                </a:gridCol>
                <a:gridCol w="2034358">
                  <a:extLst>
                    <a:ext uri="{9D8B030D-6E8A-4147-A177-3AD203B41FA5}">
                      <a16:colId xmlns:a16="http://schemas.microsoft.com/office/drawing/2014/main" val="2684126358"/>
                    </a:ext>
                  </a:extLst>
                </a:gridCol>
              </a:tblGrid>
              <a:tr h="1119556">
                <a:tc>
                  <a:txBody>
                    <a:bodyPr/>
                    <a:lstStyle/>
                    <a:p>
                      <a:pPr algn="l" fontAlgn="b"/>
                      <a:r>
                        <a:rPr lang="en-US" sz="2000" u="none" strike="noStrike" dirty="0">
                          <a:effectLst/>
                        </a:rPr>
                        <a:t>Fuel Type</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Price </a:t>
                      </a:r>
                    </a:p>
                    <a:p>
                      <a:pPr algn="l" fontAlgn="b"/>
                      <a:r>
                        <a:rPr lang="en-US" sz="2000" u="none" strike="noStrike" dirty="0">
                          <a:effectLst/>
                        </a:rPr>
                        <a:t>(MY 2021)</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DMV/Price Digest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ICF/CALETC</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AFLEET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HD System</a:t>
                      </a:r>
                      <a:endParaRPr lang="en-US"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387205"/>
                  </a:ext>
                </a:extLst>
              </a:tr>
              <a:tr h="567553">
                <a:tc>
                  <a:txBody>
                    <a:bodyPr/>
                    <a:lstStyle/>
                    <a:p>
                      <a:pPr algn="l" fontAlgn="b"/>
                      <a:r>
                        <a:rPr lang="en-US" sz="2000" u="none" strike="noStrike" dirty="0">
                          <a:effectLst/>
                        </a:rPr>
                        <a:t>Gasoline</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b="0" i="0" u="none" strike="noStrike" dirty="0">
                          <a:solidFill>
                            <a:srgbClr val="000000"/>
                          </a:solidFill>
                          <a:effectLst/>
                          <a:latin typeface="+mn-lt"/>
                        </a:rPr>
                        <a:t>$41,287</a:t>
                      </a:r>
                    </a:p>
                  </a:txBody>
                  <a:tcPr marL="0" marR="0" marT="0" marB="0" anchor="b"/>
                </a:tc>
                <a:tc>
                  <a:txBody>
                    <a:bodyPr/>
                    <a:lstStyle/>
                    <a:p>
                      <a:pPr algn="r" fontAlgn="b"/>
                      <a:r>
                        <a:rPr lang="en-US" sz="2000" b="0" i="0" u="none" strike="noStrike" dirty="0">
                          <a:solidFill>
                            <a:srgbClr val="000000"/>
                          </a:solidFill>
                          <a:effectLst/>
                          <a:latin typeface="+mn-lt"/>
                        </a:rPr>
                        <a:t>$41,287</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$47,560</a:t>
                      </a: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u="none" strike="noStrike" dirty="0">
                          <a:effectLst/>
                        </a:rPr>
                        <a:t>Diesel</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b="0" i="0" u="none" strike="noStrike" dirty="0">
                          <a:solidFill>
                            <a:srgbClr val="000000"/>
                          </a:solidFill>
                          <a:effectLst/>
                          <a:latin typeface="+mn-lt"/>
                        </a:rPr>
                        <a:t>$50,725</a:t>
                      </a:r>
                    </a:p>
                  </a:txBody>
                  <a:tcPr marL="0" marR="0" marT="0" marB="0" anchor="b"/>
                </a:tc>
                <a:tc>
                  <a:txBody>
                    <a:bodyPr/>
                    <a:lstStyle/>
                    <a:p>
                      <a:pPr algn="r" fontAlgn="b"/>
                      <a:r>
                        <a:rPr lang="en-US" sz="2000" b="0" i="0" u="none" strike="noStrike" dirty="0">
                          <a:solidFill>
                            <a:srgbClr val="000000"/>
                          </a:solidFill>
                          <a:effectLst/>
                          <a:latin typeface="+mn-lt"/>
                        </a:rPr>
                        <a:t>$50,725</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$55,460</a:t>
                      </a: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b="0" i="0" u="none" strike="noStrike" dirty="0">
                          <a:solidFill>
                            <a:srgbClr val="000000"/>
                          </a:solidFill>
                          <a:effectLst/>
                          <a:latin typeface="+mn-lt"/>
                        </a:rPr>
                        <a:t>Natural Gas </a:t>
                      </a:r>
                    </a:p>
                  </a:txBody>
                  <a:tcPr marL="0" marR="0" marT="0" marB="0" anchor="b"/>
                </a:tc>
                <a:tc>
                  <a:txBody>
                    <a:bodyPr/>
                    <a:lstStyle/>
                    <a:p>
                      <a:pPr algn="r" fontAlgn="b"/>
                      <a:endParaRPr lang="en-US" sz="2000" b="0" i="0" u="none" strike="noStrike" dirty="0">
                        <a:solidFill>
                          <a:srgbClr val="000000"/>
                        </a:solidFill>
                        <a:effectLst/>
                        <a:latin typeface="+mn-lt"/>
                      </a:endParaRPr>
                    </a:p>
                  </a:txBody>
                  <a:tcPr marL="0" marR="0" marT="0" marB="0" anchor="b">
                    <a:solidFill>
                      <a:srgbClr val="FFC000"/>
                    </a:solidFill>
                  </a:tcPr>
                </a:tc>
                <a:tc>
                  <a:txBody>
                    <a:bodyPr/>
                    <a:lstStyle/>
                    <a:p>
                      <a:pPr algn="r" fontAlgn="b"/>
                      <a:endParaRPr lang="en-US" sz="2000" b="0" i="0" u="none" strike="noStrike" dirty="0">
                        <a:solidFill>
                          <a:srgbClr val="000000"/>
                        </a:solidFill>
                        <a:effectLst/>
                        <a:latin typeface="+mn-lt"/>
                      </a:endParaRPr>
                    </a:p>
                  </a:txBody>
                  <a:tcPr marL="0" marR="0" marT="0" marB="0" anchor="b"/>
                </a:tc>
                <a:tc>
                  <a:txBody>
                    <a:bodyPr/>
                    <a:lstStyle/>
                    <a:p>
                      <a:pPr algn="r" fontAlgn="b"/>
                      <a:endParaRPr lang="en-US" sz="2000" b="0" i="0" u="none" strike="noStrike" dirty="0">
                        <a:solidFill>
                          <a:srgbClr val="000000"/>
                        </a:solidFill>
                        <a:effectLst/>
                        <a:latin typeface="+mn-lt"/>
                      </a:endParaRPr>
                    </a:p>
                  </a:txBody>
                  <a:tcPr marL="0" marR="0" marT="0" marB="0" anchor="b"/>
                </a:tc>
                <a:tc>
                  <a:txBody>
                    <a:bodyPr/>
                    <a:lstStyle/>
                    <a:p>
                      <a:pPr algn="r" fontAlgn="b"/>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i="0" u="none" strike="noStrike" dirty="0">
                          <a:solidFill>
                            <a:srgbClr val="000000"/>
                          </a:solidFill>
                          <a:effectLst/>
                          <a:latin typeface="+mn-lt"/>
                        </a:rPr>
                        <a:t>$60,060</a:t>
                      </a:r>
                    </a:p>
                  </a:txBody>
                  <a:tcPr marL="0" marR="0" marT="0" marB="0" anchor="b"/>
                </a:tc>
                <a:extLst>
                  <a:ext uri="{0D108BD9-81ED-4DB2-BD59-A6C34878D82A}">
                    <a16:rowId xmlns:a16="http://schemas.microsoft.com/office/drawing/2014/main" val="1122036055"/>
                  </a:ext>
                </a:extLst>
              </a:tr>
              <a:tr h="567553">
                <a:tc>
                  <a:txBody>
                    <a:bodyPr/>
                    <a:lstStyle/>
                    <a:p>
                      <a:pPr algn="l" fontAlgn="b"/>
                      <a:r>
                        <a:rPr lang="en-US" sz="2000" u="none" strike="noStrike" dirty="0">
                          <a:effectLst/>
                        </a:rPr>
                        <a:t>Propane</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latin typeface="+mn-lt"/>
                        </a:rPr>
                        <a:t> </a:t>
                      </a:r>
                      <a:endParaRPr lang="en-US" sz="2000" b="0" i="0" u="none" strike="noStrike" dirty="0">
                        <a:solidFill>
                          <a:srgbClr val="000000"/>
                        </a:solidFill>
                        <a:effectLst/>
                        <a:latin typeface="+mn-lt"/>
                      </a:endParaRPr>
                    </a:p>
                  </a:txBody>
                  <a:tcPr marL="0" marR="0" marT="0" marB="0" anchor="b">
                    <a:solidFill>
                      <a:srgbClr val="FFC000"/>
                    </a:solidFill>
                  </a:tcPr>
                </a:tc>
                <a:tc>
                  <a:txBody>
                    <a:bodyPr/>
                    <a:lstStyle/>
                    <a:p>
                      <a:pPr algn="r" fontAlgn="b"/>
                      <a:r>
                        <a:rPr lang="en-US" sz="2000" u="none" strike="noStrike" dirty="0">
                          <a:effectLst/>
                          <a:latin typeface="+mn-lt"/>
                        </a:rPr>
                        <a:t> </a:t>
                      </a:r>
                      <a:endParaRPr lang="en-US" sz="2000" b="0" i="0" u="none" strike="noStrike" dirty="0">
                        <a:solidFill>
                          <a:srgbClr val="000000"/>
                        </a:solidFill>
                        <a:effectLst/>
                        <a:latin typeface="+mn-lt"/>
                      </a:endParaRPr>
                    </a:p>
                  </a:txBody>
                  <a:tcPr marL="0" marR="0" marT="0" marB="0" anchor="b"/>
                </a:tc>
                <a:tc>
                  <a:txBody>
                    <a:bodyPr/>
                    <a:lstStyle/>
                    <a:p>
                      <a:pPr algn="r" fontAlgn="b"/>
                      <a:r>
                        <a:rPr lang="en-US" sz="2000" u="none" strike="noStrike" dirty="0">
                          <a:effectLst/>
                          <a:latin typeface="+mn-lt"/>
                        </a:rPr>
                        <a:t> </a:t>
                      </a:r>
                      <a:endParaRPr lang="en-US" sz="2000" b="0" i="0" u="none" strike="noStrike" dirty="0">
                        <a:solidFill>
                          <a:srgbClr val="000000"/>
                        </a:solidFill>
                        <a:effectLst/>
                        <a:latin typeface="+mn-lt"/>
                      </a:endParaRPr>
                    </a:p>
                  </a:txBody>
                  <a:tcPr marL="0" marR="0" marT="0" marB="0" anchor="b"/>
                </a:tc>
                <a:tc>
                  <a:txBody>
                    <a:bodyPr/>
                    <a:lstStyle/>
                    <a:p>
                      <a:pPr algn="r" fontAlgn="b"/>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i="0" u="none" strike="noStrike" dirty="0">
                          <a:solidFill>
                            <a:srgbClr val="000000"/>
                          </a:solidFill>
                          <a:effectLst/>
                          <a:latin typeface="+mn-lt"/>
                        </a:rPr>
                        <a:t>$58,560</a:t>
                      </a:r>
                    </a:p>
                  </a:txBody>
                  <a:tcPr marL="0" marR="0" marT="0" marB="0" anchor="b"/>
                </a:tc>
                <a:extLst>
                  <a:ext uri="{0D108BD9-81ED-4DB2-BD59-A6C34878D82A}">
                    <a16:rowId xmlns:a16="http://schemas.microsoft.com/office/drawing/2014/main" val="2850221980"/>
                  </a:ext>
                </a:extLst>
              </a:tr>
              <a:tr h="567553">
                <a:tc>
                  <a:txBody>
                    <a:bodyPr/>
                    <a:lstStyle/>
                    <a:p>
                      <a:pPr algn="l" fontAlgn="b"/>
                      <a:r>
                        <a:rPr lang="en-US" sz="2000" u="none" strike="noStrike" dirty="0">
                          <a:effectLst/>
                        </a:rPr>
                        <a:t>BEV</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b="0" i="0" u="none" strike="noStrike" dirty="0">
                          <a:solidFill>
                            <a:srgbClr val="000000"/>
                          </a:solidFill>
                          <a:effectLst/>
                          <a:latin typeface="+mn-lt"/>
                        </a:rPr>
                        <a:t>$100,000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$100,000 </a:t>
                      </a:r>
                    </a:p>
                  </a:txBody>
                  <a:tcPr marL="0" marR="0" marT="0" marB="0" anchor="b"/>
                </a:tc>
                <a:tc>
                  <a:txBody>
                    <a:bodyPr/>
                    <a:lstStyle/>
                    <a:p>
                      <a:pPr algn="r" fontAlgn="b"/>
                      <a:endParaRPr lang="en-US" sz="2000" b="0" i="0" u="none" strike="noStrike" dirty="0">
                        <a:solidFill>
                          <a:srgbClr val="000000"/>
                        </a:solidFill>
                        <a:effectLst/>
                        <a:latin typeface="+mn-lt"/>
                      </a:endParaRPr>
                    </a:p>
                  </a:txBody>
                  <a:tcPr marL="0" marR="0" marT="0" marB="0" anchor="b"/>
                </a:tc>
                <a:tc>
                  <a:txBody>
                    <a:bodyPr/>
                    <a:lstStyle/>
                    <a:p>
                      <a:pPr algn="r" fontAlgn="b"/>
                      <a:endParaRPr lang="en-US" sz="2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828920586"/>
                  </a:ext>
                </a:extLst>
              </a:tr>
              <a:tr h="567553">
                <a:tc>
                  <a:txBody>
                    <a:bodyPr/>
                    <a:lstStyle/>
                    <a:p>
                      <a:pPr algn="l" fontAlgn="b"/>
                      <a:r>
                        <a:rPr lang="en-US" sz="2000" u="none" strike="noStrike" dirty="0">
                          <a:effectLst/>
                        </a:rPr>
                        <a:t>Hybrid</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$59,200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0688184"/>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1256478" y="6413668"/>
            <a:ext cx="10872770" cy="369332"/>
          </a:xfrm>
          <a:prstGeom prst="rect">
            <a:avLst/>
          </a:prstGeom>
          <a:noFill/>
        </p:spPr>
        <p:txBody>
          <a:bodyPr wrap="square">
            <a:spAutoFit/>
          </a:bodyPr>
          <a:lstStyle/>
          <a:p>
            <a:r>
              <a:rPr lang="en-US" dirty="0"/>
              <a:t>orange = no new data; yellow = need to decide on final price, but have limited data</a:t>
            </a:r>
          </a:p>
        </p:txBody>
      </p:sp>
      <p:sp>
        <p:nvSpPr>
          <p:cNvPr id="14" name="Oval 13">
            <a:extLst>
              <a:ext uri="{FF2B5EF4-FFF2-40B4-BE49-F238E27FC236}">
                <a16:creationId xmlns:a16="http://schemas.microsoft.com/office/drawing/2014/main" id="{27191221-02FE-4968-ABEB-E755688B5789}"/>
              </a:ext>
              <a:ext uri="{C183D7F6-B498-43B3-948B-1728B52AA6E4}">
                <adec:decorative xmlns:adec="http://schemas.microsoft.com/office/drawing/2017/decorative" val="1"/>
              </a:ext>
            </a:extLst>
          </p:cNvPr>
          <p:cNvSpPr/>
          <p:nvPr/>
        </p:nvSpPr>
        <p:spPr>
          <a:xfrm>
            <a:off x="2931460" y="3653643"/>
            <a:ext cx="2675964" cy="2614324"/>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BFE74B5-872B-405F-AA5D-0E48777FED50}"/>
              </a:ext>
            </a:extLst>
          </p:cNvPr>
          <p:cNvSpPr txBox="1"/>
          <p:nvPr/>
        </p:nvSpPr>
        <p:spPr>
          <a:xfrm>
            <a:off x="5148254" y="5957169"/>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343932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18</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7 in 2019</a:t>
            </a: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2389708624"/>
              </p:ext>
            </p:extLst>
          </p:nvPr>
        </p:nvGraphicFramePr>
        <p:xfrm>
          <a:off x="1256476" y="1878363"/>
          <a:ext cx="12206148" cy="2864262"/>
        </p:xfrm>
        <a:graphic>
          <a:graphicData uri="http://schemas.openxmlformats.org/drawingml/2006/table">
            <a:tbl>
              <a:tblPr firstRow="1" bandRow="1">
                <a:tableStyleId>{EB344D84-9AFB-497E-A393-DC336BA19D2E}</a:tableStyleId>
              </a:tblPr>
              <a:tblGrid>
                <a:gridCol w="2034358">
                  <a:extLst>
                    <a:ext uri="{9D8B030D-6E8A-4147-A177-3AD203B41FA5}">
                      <a16:colId xmlns:a16="http://schemas.microsoft.com/office/drawing/2014/main" val="3177159554"/>
                    </a:ext>
                  </a:extLst>
                </a:gridCol>
                <a:gridCol w="2034358">
                  <a:extLst>
                    <a:ext uri="{9D8B030D-6E8A-4147-A177-3AD203B41FA5}">
                      <a16:colId xmlns:a16="http://schemas.microsoft.com/office/drawing/2014/main" val="3870706930"/>
                    </a:ext>
                  </a:extLst>
                </a:gridCol>
                <a:gridCol w="2034358">
                  <a:extLst>
                    <a:ext uri="{9D8B030D-6E8A-4147-A177-3AD203B41FA5}">
                      <a16:colId xmlns:a16="http://schemas.microsoft.com/office/drawing/2014/main" val="3666458790"/>
                    </a:ext>
                  </a:extLst>
                </a:gridCol>
                <a:gridCol w="2034358">
                  <a:extLst>
                    <a:ext uri="{9D8B030D-6E8A-4147-A177-3AD203B41FA5}">
                      <a16:colId xmlns:a16="http://schemas.microsoft.com/office/drawing/2014/main" val="3979840082"/>
                    </a:ext>
                  </a:extLst>
                </a:gridCol>
                <a:gridCol w="2034358">
                  <a:extLst>
                    <a:ext uri="{9D8B030D-6E8A-4147-A177-3AD203B41FA5}">
                      <a16:colId xmlns:a16="http://schemas.microsoft.com/office/drawing/2014/main" val="4153789864"/>
                    </a:ext>
                  </a:extLst>
                </a:gridCol>
                <a:gridCol w="2034358">
                  <a:extLst>
                    <a:ext uri="{9D8B030D-6E8A-4147-A177-3AD203B41FA5}">
                      <a16:colId xmlns:a16="http://schemas.microsoft.com/office/drawing/2014/main" val="2684126358"/>
                    </a:ext>
                  </a:extLst>
                </a:gridCol>
              </a:tblGrid>
              <a:tr h="1119556">
                <a:tc>
                  <a:txBody>
                    <a:bodyPr/>
                    <a:lstStyle/>
                    <a:p>
                      <a:pPr algn="l" fontAlgn="b"/>
                      <a:r>
                        <a:rPr lang="en-US" sz="2000" u="none" strike="noStrike" dirty="0">
                          <a:effectLst/>
                        </a:rPr>
                        <a:t>Fuel Type</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Price </a:t>
                      </a:r>
                    </a:p>
                    <a:p>
                      <a:pPr algn="l" fontAlgn="b"/>
                      <a:r>
                        <a:rPr lang="en-US" sz="2000" u="none" strike="noStrike" dirty="0">
                          <a:effectLst/>
                        </a:rPr>
                        <a:t>(MY 2021)</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DMV/Price Digest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ICF/CALETC</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AFLEET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HD System</a:t>
                      </a:r>
                      <a:endParaRPr lang="en-US"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387205"/>
                  </a:ext>
                </a:extLst>
              </a:tr>
              <a:tr h="567553">
                <a:tc>
                  <a:txBody>
                    <a:bodyPr/>
                    <a:lstStyle/>
                    <a:p>
                      <a:pPr algn="l" fontAlgn="b"/>
                      <a:r>
                        <a:rPr lang="en-US" sz="2000" b="0" i="0" u="none" strike="noStrike" dirty="0">
                          <a:solidFill>
                            <a:srgbClr val="000000"/>
                          </a:solidFill>
                          <a:effectLst/>
                          <a:latin typeface="+mn-lt"/>
                        </a:rPr>
                        <a:t>Diesel</a:t>
                      </a:r>
                    </a:p>
                  </a:txBody>
                  <a:tcPr marL="0" marR="0" marT="0" marB="0" anchor="b"/>
                </a:tc>
                <a:tc>
                  <a:txBody>
                    <a:bodyPr/>
                    <a:lstStyle/>
                    <a:p>
                      <a:pPr algn="r" fontAlgn="b"/>
                      <a:r>
                        <a:rPr lang="en-US" sz="2000" b="0" i="0" u="none" strike="noStrike" dirty="0">
                          <a:solidFill>
                            <a:srgbClr val="000000"/>
                          </a:solidFill>
                          <a:effectLst/>
                          <a:latin typeface="+mn-lt"/>
                        </a:rPr>
                        <a:t>$91,583 </a:t>
                      </a:r>
                    </a:p>
                  </a:txBody>
                  <a:tcPr marL="0" marR="0" marT="0" marB="0" anchor="b"/>
                </a:tc>
                <a:tc>
                  <a:txBody>
                    <a:bodyPr/>
                    <a:lstStyle/>
                    <a:p>
                      <a:pPr algn="r" fontAlgn="b"/>
                      <a:r>
                        <a:rPr lang="en-US" sz="2000" b="0" i="0" u="none" strike="noStrike" dirty="0">
                          <a:solidFill>
                            <a:srgbClr val="000000"/>
                          </a:solidFill>
                          <a:effectLst/>
                          <a:latin typeface="+mn-lt"/>
                        </a:rPr>
                        <a:t>$91,583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endParaRPr lang="en-US" sz="2000" b="0" i="0" u="none" strike="noStrike" dirty="0">
                        <a:solidFill>
                          <a:srgbClr val="000000"/>
                        </a:solidFill>
                        <a:effectLst/>
                        <a:latin typeface="+mn-lt"/>
                      </a:endParaRPr>
                    </a:p>
                  </a:txBody>
                  <a:tcPr marL="0" marR="0" marT="0" marB="0" anchor="b"/>
                </a:tc>
                <a:tc>
                  <a:txBody>
                    <a:bodyPr/>
                    <a:lstStyle/>
                    <a:p>
                      <a:pPr algn="r" fontAlgn="b"/>
                      <a:r>
                        <a:rPr lang="en-US" sz="2000" b="0" i="0" u="none" strike="noStrike" dirty="0">
                          <a:solidFill>
                            <a:srgbClr val="000000"/>
                          </a:solidFill>
                          <a:effectLst/>
                          <a:latin typeface="+mn-lt"/>
                        </a:rPr>
                        <a:t>$98,534</a:t>
                      </a: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b="0" i="0" u="none" strike="noStrike" dirty="0">
                          <a:solidFill>
                            <a:srgbClr val="000000"/>
                          </a:solidFill>
                          <a:effectLst/>
                          <a:latin typeface="+mn-lt"/>
                        </a:rPr>
                        <a:t>Diesel Electric Hybrid</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solidFill>
                      <a:srgbClr val="FFC000"/>
                    </a:solidFill>
                  </a:tcPr>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$121,814</a:t>
                      </a: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b="0" i="0" u="none" strike="noStrike" dirty="0">
                          <a:solidFill>
                            <a:srgbClr val="000000"/>
                          </a:solidFill>
                          <a:effectLst/>
                          <a:latin typeface="+mn-lt"/>
                        </a:rPr>
                        <a:t>Natural Gas</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solidFill>
                      <a:srgbClr val="FFC000"/>
                    </a:solidFill>
                  </a:tcPr>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$133,534</a:t>
                      </a:r>
                    </a:p>
                  </a:txBody>
                  <a:tcPr marL="0" marR="0" marT="0" marB="0" anchor="b"/>
                </a:tc>
                <a:extLst>
                  <a:ext uri="{0D108BD9-81ED-4DB2-BD59-A6C34878D82A}">
                    <a16:rowId xmlns:a16="http://schemas.microsoft.com/office/drawing/2014/main" val="2850221980"/>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1256477" y="5514090"/>
            <a:ext cx="10872770" cy="369332"/>
          </a:xfrm>
          <a:prstGeom prst="rect">
            <a:avLst/>
          </a:prstGeom>
          <a:noFill/>
        </p:spPr>
        <p:txBody>
          <a:bodyPr wrap="square">
            <a:spAutoFit/>
          </a:bodyPr>
          <a:lstStyle/>
          <a:p>
            <a:r>
              <a:rPr lang="en-US" dirty="0"/>
              <a:t>orange = no new data; yellow = need to decide on final price, but have limited data</a:t>
            </a:r>
          </a:p>
        </p:txBody>
      </p:sp>
      <p:sp>
        <p:nvSpPr>
          <p:cNvPr id="14" name="Oval 13">
            <a:extLst>
              <a:ext uri="{FF2B5EF4-FFF2-40B4-BE49-F238E27FC236}">
                <a16:creationId xmlns:a16="http://schemas.microsoft.com/office/drawing/2014/main" id="{27191221-02FE-4968-ABEB-E755688B5789}"/>
              </a:ext>
              <a:ext uri="{C183D7F6-B498-43B3-948B-1728B52AA6E4}">
                <adec:decorative xmlns:adec="http://schemas.microsoft.com/office/drawing/2017/decorative" val="1"/>
              </a:ext>
            </a:extLst>
          </p:cNvPr>
          <p:cNvSpPr/>
          <p:nvPr/>
        </p:nvSpPr>
        <p:spPr>
          <a:xfrm>
            <a:off x="2931460" y="2899766"/>
            <a:ext cx="2675964" cy="2614324"/>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BFE74B5-872B-405F-AA5D-0E48777FED50}"/>
              </a:ext>
            </a:extLst>
          </p:cNvPr>
          <p:cNvSpPr txBox="1"/>
          <p:nvPr/>
        </p:nvSpPr>
        <p:spPr>
          <a:xfrm>
            <a:off x="5397851" y="4994033"/>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304149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19</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8 Dump Truck in 2019</a:t>
            </a: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2460151376"/>
              </p:ext>
            </p:extLst>
          </p:nvPr>
        </p:nvGraphicFramePr>
        <p:xfrm>
          <a:off x="1167774" y="2234983"/>
          <a:ext cx="12206148" cy="2822215"/>
        </p:xfrm>
        <a:graphic>
          <a:graphicData uri="http://schemas.openxmlformats.org/drawingml/2006/table">
            <a:tbl>
              <a:tblPr firstRow="1" bandRow="1">
                <a:tableStyleId>{EB344D84-9AFB-497E-A393-DC336BA19D2E}</a:tableStyleId>
              </a:tblPr>
              <a:tblGrid>
                <a:gridCol w="2034358">
                  <a:extLst>
                    <a:ext uri="{9D8B030D-6E8A-4147-A177-3AD203B41FA5}">
                      <a16:colId xmlns:a16="http://schemas.microsoft.com/office/drawing/2014/main" val="3177159554"/>
                    </a:ext>
                  </a:extLst>
                </a:gridCol>
                <a:gridCol w="2034358">
                  <a:extLst>
                    <a:ext uri="{9D8B030D-6E8A-4147-A177-3AD203B41FA5}">
                      <a16:colId xmlns:a16="http://schemas.microsoft.com/office/drawing/2014/main" val="3870706930"/>
                    </a:ext>
                  </a:extLst>
                </a:gridCol>
                <a:gridCol w="2034358">
                  <a:extLst>
                    <a:ext uri="{9D8B030D-6E8A-4147-A177-3AD203B41FA5}">
                      <a16:colId xmlns:a16="http://schemas.microsoft.com/office/drawing/2014/main" val="3666458790"/>
                    </a:ext>
                  </a:extLst>
                </a:gridCol>
                <a:gridCol w="2034358">
                  <a:extLst>
                    <a:ext uri="{9D8B030D-6E8A-4147-A177-3AD203B41FA5}">
                      <a16:colId xmlns:a16="http://schemas.microsoft.com/office/drawing/2014/main" val="3979840082"/>
                    </a:ext>
                  </a:extLst>
                </a:gridCol>
                <a:gridCol w="2034358">
                  <a:extLst>
                    <a:ext uri="{9D8B030D-6E8A-4147-A177-3AD203B41FA5}">
                      <a16:colId xmlns:a16="http://schemas.microsoft.com/office/drawing/2014/main" val="4153789864"/>
                    </a:ext>
                  </a:extLst>
                </a:gridCol>
                <a:gridCol w="2034358">
                  <a:extLst>
                    <a:ext uri="{9D8B030D-6E8A-4147-A177-3AD203B41FA5}">
                      <a16:colId xmlns:a16="http://schemas.microsoft.com/office/drawing/2014/main" val="2684126358"/>
                    </a:ext>
                  </a:extLst>
                </a:gridCol>
              </a:tblGrid>
              <a:tr h="1119556">
                <a:tc>
                  <a:txBody>
                    <a:bodyPr/>
                    <a:lstStyle/>
                    <a:p>
                      <a:pPr algn="l" fontAlgn="b"/>
                      <a:r>
                        <a:rPr lang="en-US" sz="2000" u="none" strike="noStrike" dirty="0">
                          <a:effectLst/>
                        </a:rPr>
                        <a:t>Fuel Type</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Price </a:t>
                      </a:r>
                    </a:p>
                    <a:p>
                      <a:pPr algn="l" fontAlgn="b"/>
                      <a:r>
                        <a:rPr lang="en-US" sz="2000" u="none" strike="noStrike" dirty="0">
                          <a:effectLst/>
                        </a:rPr>
                        <a:t>(MY 2021)</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DMV/Price Digest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ICF/CALETC</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AFLEET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HD System</a:t>
                      </a:r>
                      <a:endParaRPr lang="en-US"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387205"/>
                  </a:ext>
                </a:extLst>
              </a:tr>
              <a:tr h="567553">
                <a:tc>
                  <a:txBody>
                    <a:bodyPr/>
                    <a:lstStyle/>
                    <a:p>
                      <a:pPr algn="l" fontAlgn="b"/>
                      <a:r>
                        <a:rPr lang="en-US" sz="2000" b="0" i="0" u="none" strike="noStrike" dirty="0">
                          <a:solidFill>
                            <a:srgbClr val="000000"/>
                          </a:solidFill>
                          <a:effectLst/>
                          <a:latin typeface="+mn-lt"/>
                        </a:rPr>
                        <a:t>Diesel</a:t>
                      </a:r>
                    </a:p>
                  </a:txBody>
                  <a:tcPr marL="0" marR="0" marT="0" marB="0" anchor="b"/>
                </a:tc>
                <a:tc>
                  <a:txBody>
                    <a:bodyPr/>
                    <a:lstStyle/>
                    <a:p>
                      <a:pPr algn="r" fontAlgn="b"/>
                      <a:r>
                        <a:rPr lang="en-US" sz="2000" b="0" i="0" u="none" strike="noStrike" dirty="0">
                          <a:solidFill>
                            <a:srgbClr val="000000"/>
                          </a:solidFill>
                          <a:effectLst/>
                          <a:latin typeface="+mn-lt"/>
                        </a:rPr>
                        <a:t>$187,219 </a:t>
                      </a:r>
                    </a:p>
                  </a:txBody>
                  <a:tcPr marL="0" marR="0" marT="0" marB="0" anchor="b"/>
                </a:tc>
                <a:tc>
                  <a:txBody>
                    <a:bodyPr/>
                    <a:lstStyle/>
                    <a:p>
                      <a:pPr algn="r" fontAlgn="b"/>
                      <a:r>
                        <a:rPr lang="en-US" sz="2000" b="0" i="0" u="none" strike="noStrike" dirty="0">
                          <a:solidFill>
                            <a:srgbClr val="000000"/>
                          </a:solidFill>
                          <a:effectLst/>
                          <a:latin typeface="+mn-lt"/>
                        </a:rPr>
                        <a:t>$187,219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$300,000 </a:t>
                      </a:r>
                    </a:p>
                  </a:txBody>
                  <a:tcPr marL="0" marR="0" marT="0" marB="0" anchor="b"/>
                </a:tc>
                <a:tc>
                  <a:txBody>
                    <a:bodyPr/>
                    <a:lstStyle/>
                    <a:p>
                      <a:pPr algn="r" fontAlgn="b"/>
                      <a:r>
                        <a:rPr lang="en-US" sz="2000" b="0" i="0" u="none" strike="noStrike" dirty="0">
                          <a:solidFill>
                            <a:srgbClr val="000000"/>
                          </a:solidFill>
                          <a:effectLst/>
                          <a:latin typeface="+mn-lt"/>
                        </a:rPr>
                        <a:t>$98,600</a:t>
                      </a: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b="0" i="0" u="none" strike="noStrike" dirty="0">
                          <a:solidFill>
                            <a:srgbClr val="000000"/>
                          </a:solidFill>
                          <a:effectLst/>
                          <a:latin typeface="+mn-lt"/>
                        </a:rPr>
                        <a:t>Natural gas</a:t>
                      </a:r>
                    </a:p>
                  </a:txBody>
                  <a:tcPr marL="0" marR="0" marT="0" marB="0" anchor="b"/>
                </a:tc>
                <a:tc>
                  <a:txBody>
                    <a:bodyPr/>
                    <a:lstStyle/>
                    <a:p>
                      <a:pPr algn="r" fontAlgn="b"/>
                      <a:r>
                        <a:rPr lang="en-US" sz="2000" b="0" i="0" u="none" strike="noStrike" dirty="0">
                          <a:solidFill>
                            <a:srgbClr val="000000"/>
                          </a:solidFill>
                          <a:effectLst/>
                          <a:latin typeface="+mn-lt"/>
                        </a:rPr>
                        <a:t>$220,000 </a:t>
                      </a:r>
                    </a:p>
                  </a:txBody>
                  <a:tcPr marL="0" marR="0" marT="0" marB="0" anchor="b">
                    <a:solidFill>
                      <a:srgbClr val="FFFF00"/>
                    </a:solidFill>
                  </a:tcPr>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$220,000 </a:t>
                      </a:r>
                    </a:p>
                  </a:txBody>
                  <a:tcPr marL="0" marR="0" marT="0" marB="0" anchor="b"/>
                </a:tc>
                <a:tc>
                  <a:txBody>
                    <a:bodyPr/>
                    <a:lstStyle/>
                    <a:p>
                      <a:pPr algn="r" fontAlgn="b"/>
                      <a:r>
                        <a:rPr lang="en-US" sz="2000" b="0" i="0" u="none" strike="noStrike" dirty="0">
                          <a:solidFill>
                            <a:srgbClr val="000000"/>
                          </a:solidFill>
                          <a:effectLst/>
                          <a:latin typeface="+mn-lt"/>
                        </a:rPr>
                        <a:t>$153,600</a:t>
                      </a: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b="0" i="0" u="none" strike="noStrike" dirty="0">
                          <a:solidFill>
                            <a:srgbClr val="000000"/>
                          </a:solidFill>
                          <a:effectLst/>
                          <a:latin typeface="+mn-lt"/>
                        </a:rPr>
                        <a:t>BEV</a:t>
                      </a:r>
                    </a:p>
                  </a:txBody>
                  <a:tcPr marL="0" marR="0" marT="0" marB="0" anchor="b"/>
                </a:tc>
                <a:tc>
                  <a:txBody>
                    <a:bodyPr/>
                    <a:lstStyle/>
                    <a:p>
                      <a:pPr algn="r" fontAlgn="b"/>
                      <a:r>
                        <a:rPr lang="en-US" sz="2000" b="0" i="0" u="none" strike="noStrike" dirty="0">
                          <a:solidFill>
                            <a:srgbClr val="000000"/>
                          </a:solidFill>
                          <a:effectLst/>
                          <a:latin typeface="+mn-lt"/>
                        </a:rPr>
                        <a:t>$370,000 </a:t>
                      </a:r>
                    </a:p>
                  </a:txBody>
                  <a:tcPr marL="0" marR="0" marT="0" marB="0" anchor="b">
                    <a:solidFill>
                      <a:srgbClr val="FFFF00"/>
                    </a:solidFill>
                  </a:tcPr>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$370,000 </a:t>
                      </a:r>
                    </a:p>
                  </a:txBody>
                  <a:tcPr marL="0" marR="0" marT="0" marB="0" anchor="b"/>
                </a:tc>
                <a:tc>
                  <a:txBody>
                    <a:bodyPr/>
                    <a:lstStyle/>
                    <a:p>
                      <a:pPr algn="r" fontAlgn="b"/>
                      <a:r>
                        <a:rPr lang="en-US" sz="2000" b="0" i="0" u="none" strike="noStrike" dirty="0">
                          <a:solidFill>
                            <a:srgbClr val="000000"/>
                          </a:solidFill>
                          <a:effectLst/>
                          <a:latin typeface="+mn-lt"/>
                        </a:rPr>
                        <a:t>$257,930</a:t>
                      </a:r>
                    </a:p>
                  </a:txBody>
                  <a:tcPr marL="0" marR="0" marT="0" marB="0" anchor="b"/>
                </a:tc>
                <a:extLst>
                  <a:ext uri="{0D108BD9-81ED-4DB2-BD59-A6C34878D82A}">
                    <a16:rowId xmlns:a16="http://schemas.microsoft.com/office/drawing/2014/main" val="2850221980"/>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1256478" y="6413668"/>
            <a:ext cx="10872770" cy="369332"/>
          </a:xfrm>
          <a:prstGeom prst="rect">
            <a:avLst/>
          </a:prstGeom>
          <a:noFill/>
        </p:spPr>
        <p:txBody>
          <a:bodyPr wrap="square">
            <a:spAutoFit/>
          </a:bodyPr>
          <a:lstStyle/>
          <a:p>
            <a:r>
              <a:rPr lang="en-US" dirty="0"/>
              <a:t>orange = no new data; yellow = need to decide on final price, but have limited data</a:t>
            </a:r>
          </a:p>
        </p:txBody>
      </p:sp>
      <p:sp>
        <p:nvSpPr>
          <p:cNvPr id="14" name="Oval 13">
            <a:extLst>
              <a:ext uri="{FF2B5EF4-FFF2-40B4-BE49-F238E27FC236}">
                <a16:creationId xmlns:a16="http://schemas.microsoft.com/office/drawing/2014/main" id="{27191221-02FE-4968-ABEB-E755688B5789}"/>
              </a:ext>
              <a:ext uri="{C183D7F6-B498-43B3-948B-1728B52AA6E4}">
                <adec:decorative xmlns:adec="http://schemas.microsoft.com/office/drawing/2017/decorative" val="1"/>
              </a:ext>
            </a:extLst>
          </p:cNvPr>
          <p:cNvSpPr/>
          <p:nvPr/>
        </p:nvSpPr>
        <p:spPr>
          <a:xfrm>
            <a:off x="2931460" y="3212082"/>
            <a:ext cx="2675964" cy="2614324"/>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BFE74B5-872B-405F-AA5D-0E48777FED50}"/>
              </a:ext>
            </a:extLst>
          </p:cNvPr>
          <p:cNvSpPr txBox="1"/>
          <p:nvPr/>
        </p:nvSpPr>
        <p:spPr>
          <a:xfrm>
            <a:off x="5169984" y="5389475"/>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314804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Task overview</a:t>
            </a:r>
          </a:p>
        </p:txBody>
      </p:sp>
      <p:sp>
        <p:nvSpPr>
          <p:cNvPr id="3" name="Slide Number Placeholder 2"/>
          <p:cNvSpPr>
            <a:spLocks noGrp="1"/>
          </p:cNvSpPr>
          <p:nvPr>
            <p:ph type="sldNum" sz="quarter" idx="12"/>
          </p:nvPr>
        </p:nvSpPr>
        <p:spPr/>
        <p:txBody>
          <a:bodyPr/>
          <a:lstStyle/>
          <a:p>
            <a:fld id="{F384092C-9B9C-9748-AC6A-F06C9D03AD52}" type="slidenum">
              <a:rPr lang="en-US" smtClean="0"/>
              <a:pPr/>
              <a:t>2</a:t>
            </a:fld>
            <a:endParaRPr lang="en-US" dirty="0"/>
          </a:p>
        </p:txBody>
      </p:sp>
      <p:sp>
        <p:nvSpPr>
          <p:cNvPr id="4" name="Text Placeholder 3"/>
          <p:cNvSpPr>
            <a:spLocks noGrp="1"/>
          </p:cNvSpPr>
          <p:nvPr>
            <p:ph type="body" sz="quarter" idx="13"/>
          </p:nvPr>
        </p:nvSpPr>
        <p:spPr/>
        <p:txBody>
          <a:bodyPr/>
          <a:lstStyle/>
          <a:p>
            <a:r>
              <a:rPr lang="en-US" b="1" dirty="0"/>
              <a:t>Purpose:  Support Energy Commission transportation energy demand forecasting efforts by updating historic and forecast attributes of medium- and heavy-duty vehicles</a:t>
            </a:r>
          </a:p>
          <a:p>
            <a:endParaRPr lang="en-US" dirty="0"/>
          </a:p>
          <a:p>
            <a:r>
              <a:rPr lang="en-US" dirty="0"/>
              <a:t>Subtask 1. Administration </a:t>
            </a:r>
          </a:p>
          <a:p>
            <a:r>
              <a:rPr lang="en-US" dirty="0"/>
              <a:t>Subtask 2. Review of 2019 Forecast Attributes and Matrix of Available Fuel Types</a:t>
            </a:r>
          </a:p>
          <a:p>
            <a:r>
              <a:rPr lang="en-US" dirty="0">
                <a:highlight>
                  <a:srgbClr val="FFFF00"/>
                </a:highlight>
              </a:rPr>
              <a:t>Subtask 3. Update Historical Vehicle Attributes</a:t>
            </a:r>
          </a:p>
          <a:p>
            <a:r>
              <a:rPr lang="en-US" dirty="0"/>
              <a:t>Subtask 4. Vehicle Technology Forecast</a:t>
            </a:r>
          </a:p>
          <a:p>
            <a:r>
              <a:rPr lang="en-US" dirty="0"/>
              <a:t>Subtask 5. Forecast ZEV and Low-NOx Fueling/Charging Infrastructure Costs</a:t>
            </a:r>
          </a:p>
          <a:p>
            <a:r>
              <a:rPr lang="en-US" dirty="0"/>
              <a:t>Subtask 6. Forecast Vehicle Attributes</a:t>
            </a:r>
          </a:p>
          <a:p>
            <a:r>
              <a:rPr lang="en-US" dirty="0"/>
              <a:t>Subtask 7. Training Energy Commission Staff</a:t>
            </a:r>
          </a:p>
          <a:p>
            <a:endParaRPr lang="en-US" dirty="0"/>
          </a:p>
        </p:txBody>
      </p:sp>
    </p:spTree>
    <p:extLst>
      <p:ext uri="{BB962C8B-B14F-4D97-AF65-F5344CB8AC3E}">
        <p14:creationId xmlns:p14="http://schemas.microsoft.com/office/powerpoint/2010/main" val="16415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20</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8 Refuse/Recycling in 2019</a:t>
            </a: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1790896004"/>
              </p:ext>
            </p:extLst>
          </p:nvPr>
        </p:nvGraphicFramePr>
        <p:xfrm>
          <a:off x="1256476" y="1961633"/>
          <a:ext cx="12569879" cy="3431815"/>
        </p:xfrm>
        <a:graphic>
          <a:graphicData uri="http://schemas.openxmlformats.org/drawingml/2006/table">
            <a:tbl>
              <a:tblPr firstRow="1" bandRow="1">
                <a:tableStyleId>{EB344D84-9AFB-497E-A393-DC336BA19D2E}</a:tableStyleId>
              </a:tblPr>
              <a:tblGrid>
                <a:gridCol w="1795697">
                  <a:extLst>
                    <a:ext uri="{9D8B030D-6E8A-4147-A177-3AD203B41FA5}">
                      <a16:colId xmlns:a16="http://schemas.microsoft.com/office/drawing/2014/main" val="3177159554"/>
                    </a:ext>
                  </a:extLst>
                </a:gridCol>
                <a:gridCol w="1795697">
                  <a:extLst>
                    <a:ext uri="{9D8B030D-6E8A-4147-A177-3AD203B41FA5}">
                      <a16:colId xmlns:a16="http://schemas.microsoft.com/office/drawing/2014/main" val="3870706930"/>
                    </a:ext>
                  </a:extLst>
                </a:gridCol>
                <a:gridCol w="1795697">
                  <a:extLst>
                    <a:ext uri="{9D8B030D-6E8A-4147-A177-3AD203B41FA5}">
                      <a16:colId xmlns:a16="http://schemas.microsoft.com/office/drawing/2014/main" val="3666458790"/>
                    </a:ext>
                  </a:extLst>
                </a:gridCol>
                <a:gridCol w="1795697">
                  <a:extLst>
                    <a:ext uri="{9D8B030D-6E8A-4147-A177-3AD203B41FA5}">
                      <a16:colId xmlns:a16="http://schemas.microsoft.com/office/drawing/2014/main" val="3979840082"/>
                    </a:ext>
                  </a:extLst>
                </a:gridCol>
                <a:gridCol w="1795697">
                  <a:extLst>
                    <a:ext uri="{9D8B030D-6E8A-4147-A177-3AD203B41FA5}">
                      <a16:colId xmlns:a16="http://schemas.microsoft.com/office/drawing/2014/main" val="4153789864"/>
                    </a:ext>
                  </a:extLst>
                </a:gridCol>
                <a:gridCol w="1795697">
                  <a:extLst>
                    <a:ext uri="{9D8B030D-6E8A-4147-A177-3AD203B41FA5}">
                      <a16:colId xmlns:a16="http://schemas.microsoft.com/office/drawing/2014/main" val="2684126358"/>
                    </a:ext>
                  </a:extLst>
                </a:gridCol>
                <a:gridCol w="1795697">
                  <a:extLst>
                    <a:ext uri="{9D8B030D-6E8A-4147-A177-3AD203B41FA5}">
                      <a16:colId xmlns:a16="http://schemas.microsoft.com/office/drawing/2014/main" val="1521640184"/>
                    </a:ext>
                  </a:extLst>
                </a:gridCol>
              </a:tblGrid>
              <a:tr h="1119556">
                <a:tc>
                  <a:txBody>
                    <a:bodyPr/>
                    <a:lstStyle/>
                    <a:p>
                      <a:pPr algn="l" fontAlgn="b"/>
                      <a:r>
                        <a:rPr lang="en-US" sz="2000" u="none" strike="noStrike" dirty="0">
                          <a:effectLst/>
                        </a:rPr>
                        <a:t>Fuel Type</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Price </a:t>
                      </a:r>
                    </a:p>
                    <a:p>
                      <a:pPr algn="l" fontAlgn="b"/>
                      <a:r>
                        <a:rPr lang="en-US" sz="2000" u="none" strike="noStrike" dirty="0">
                          <a:effectLst/>
                        </a:rPr>
                        <a:t>(MY 2021)</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DMV/Price Digest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ICF/CALETC</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AFLEET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HD System</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b="1" i="0" u="none" strike="noStrike" dirty="0">
                          <a:solidFill>
                            <a:schemeClr val="bg1"/>
                          </a:solidFill>
                          <a:effectLst/>
                          <a:latin typeface="+mn-lt"/>
                        </a:rPr>
                        <a:t>HVIP</a:t>
                      </a:r>
                    </a:p>
                  </a:txBody>
                  <a:tcPr marL="0" marR="0" marT="0" marB="0" anchor="b"/>
                </a:tc>
                <a:extLst>
                  <a:ext uri="{0D108BD9-81ED-4DB2-BD59-A6C34878D82A}">
                    <a16:rowId xmlns:a16="http://schemas.microsoft.com/office/drawing/2014/main" val="148387205"/>
                  </a:ext>
                </a:extLst>
              </a:tr>
              <a:tr h="567553">
                <a:tc>
                  <a:txBody>
                    <a:bodyPr/>
                    <a:lstStyle/>
                    <a:p>
                      <a:pPr algn="l" fontAlgn="b"/>
                      <a:r>
                        <a:rPr lang="en-US" sz="2000" b="0" i="0" u="none" strike="noStrike" dirty="0">
                          <a:solidFill>
                            <a:srgbClr val="000000"/>
                          </a:solidFill>
                          <a:effectLst/>
                          <a:latin typeface="+mn-lt"/>
                        </a:rPr>
                        <a:t>Diesel</a:t>
                      </a:r>
                    </a:p>
                  </a:txBody>
                  <a:tcPr marL="0" marR="0" marT="0" marB="0" anchor="b"/>
                </a:tc>
                <a:tc>
                  <a:txBody>
                    <a:bodyPr/>
                    <a:lstStyle/>
                    <a:p>
                      <a:pPr algn="r" fontAlgn="b"/>
                      <a:r>
                        <a:rPr lang="en-US" sz="2000" b="0" i="0" u="none" strike="noStrike" dirty="0">
                          <a:solidFill>
                            <a:srgbClr val="000000"/>
                          </a:solidFill>
                          <a:effectLst/>
                          <a:latin typeface="+mn-lt"/>
                        </a:rPr>
                        <a:t>$300,000 </a:t>
                      </a:r>
                    </a:p>
                  </a:txBody>
                  <a:tcPr marL="0" marR="0" marT="0" marB="0" anchor="b"/>
                </a:tc>
                <a:tc>
                  <a:txBody>
                    <a:bodyPr/>
                    <a:lstStyle/>
                    <a:p>
                      <a:pPr algn="r" fontAlgn="b"/>
                      <a:r>
                        <a:rPr lang="en-US" sz="2000" b="0" i="0" u="none" strike="noStrike" dirty="0">
                          <a:solidFill>
                            <a:srgbClr val="000000"/>
                          </a:solidFill>
                          <a:effectLst/>
                          <a:latin typeface="+mn-lt"/>
                        </a:rPr>
                        <a:t>$306,000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$300,000 </a:t>
                      </a:r>
                    </a:p>
                  </a:txBody>
                  <a:tcPr marL="0" marR="0" marT="0" marB="0" anchor="b"/>
                </a:tc>
                <a:tc>
                  <a:txBody>
                    <a:bodyPr/>
                    <a:lstStyle/>
                    <a:p>
                      <a:pPr algn="r" fontAlgn="b"/>
                      <a:r>
                        <a:rPr lang="en-US" sz="2000" b="0" i="0" u="none" strike="noStrike" dirty="0">
                          <a:solidFill>
                            <a:srgbClr val="000000"/>
                          </a:solidFill>
                          <a:effectLst/>
                          <a:latin typeface="+mn-lt"/>
                        </a:rPr>
                        <a:t>$192,930</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b="0" i="0" u="none" strike="noStrike" dirty="0">
                          <a:solidFill>
                            <a:srgbClr val="000000"/>
                          </a:solidFill>
                          <a:effectLst/>
                          <a:latin typeface="+mn-lt"/>
                        </a:rPr>
                        <a:t>Diesel Electric Hybrid</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solidFill>
                      <a:srgbClr val="FFC000"/>
                    </a:solidFill>
                  </a:tcPr>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$350,000 </a:t>
                      </a:r>
                    </a:p>
                  </a:txBody>
                  <a:tcPr marL="0" marR="0" marT="0" marB="0" anchor="b"/>
                </a:tc>
                <a:tc>
                  <a:txBody>
                    <a:bodyPr/>
                    <a:lstStyle/>
                    <a:p>
                      <a:pPr algn="r" fontAlgn="b"/>
                      <a:r>
                        <a:rPr lang="en-US" sz="2000" b="0" i="0" u="none" strike="noStrike" dirty="0">
                          <a:solidFill>
                            <a:srgbClr val="000000"/>
                          </a:solidFill>
                          <a:effectLst/>
                          <a:latin typeface="+mn-lt"/>
                        </a:rPr>
                        <a:t>$228,342</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b="0" i="0" u="none" strike="noStrike" dirty="0">
                          <a:solidFill>
                            <a:srgbClr val="000000"/>
                          </a:solidFill>
                          <a:effectLst/>
                          <a:latin typeface="+mn-lt"/>
                        </a:rPr>
                        <a:t>Natural Gas</a:t>
                      </a:r>
                    </a:p>
                  </a:txBody>
                  <a:tcPr marL="0" marR="0" marT="0" marB="0" anchor="b"/>
                </a:tc>
                <a:tc>
                  <a:txBody>
                    <a:bodyPr/>
                    <a:lstStyle/>
                    <a:p>
                      <a:pPr algn="r" fontAlgn="b"/>
                      <a:r>
                        <a:rPr lang="en-US" sz="2000" b="0" i="0" u="none" strike="noStrike" dirty="0">
                          <a:solidFill>
                            <a:srgbClr val="000000"/>
                          </a:solidFill>
                          <a:effectLst/>
                          <a:latin typeface="+mn-lt"/>
                        </a:rPr>
                        <a:t>$335,000 </a:t>
                      </a:r>
                    </a:p>
                  </a:txBody>
                  <a:tcPr marL="0" marR="0" marT="0" marB="0" anchor="b">
                    <a:solidFill>
                      <a:schemeClr val="bg1">
                        <a:lumMod val="85000"/>
                      </a:schemeClr>
                    </a:solidFill>
                  </a:tcPr>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$335,000 </a:t>
                      </a:r>
                    </a:p>
                  </a:txBody>
                  <a:tcPr marL="0" marR="0" marT="0" marB="0" anchor="b"/>
                </a:tc>
                <a:tc>
                  <a:txBody>
                    <a:bodyPr/>
                    <a:lstStyle/>
                    <a:p>
                      <a:pPr algn="r" fontAlgn="b"/>
                      <a:r>
                        <a:rPr lang="en-US" sz="2000" b="0" i="0" u="none" strike="noStrike" dirty="0">
                          <a:solidFill>
                            <a:srgbClr val="000000"/>
                          </a:solidFill>
                          <a:effectLst/>
                          <a:latin typeface="+mn-lt"/>
                        </a:rPr>
                        <a:t>$247,930</a:t>
                      </a:r>
                    </a:p>
                  </a:txBody>
                  <a:tcPr marL="0" marR="0" marT="0" marB="0" anchor="b"/>
                </a:tc>
                <a:tc>
                  <a:txBody>
                    <a:bodyPr/>
                    <a:lstStyle/>
                    <a:p>
                      <a:pPr algn="r" fontAlgn="b"/>
                      <a:r>
                        <a:rPr lang="en-US" sz="2000" b="0" i="0" u="none" strike="noStrike" dirty="0">
                          <a:solidFill>
                            <a:srgbClr val="000000"/>
                          </a:solidFill>
                          <a:effectLst/>
                          <a:latin typeface="+mn-lt"/>
                        </a:rPr>
                        <a:t>$305,746 </a:t>
                      </a:r>
                    </a:p>
                  </a:txBody>
                  <a:tcPr marL="0" marR="0" marT="0" marB="0" anchor="b"/>
                </a:tc>
                <a:extLst>
                  <a:ext uri="{0D108BD9-81ED-4DB2-BD59-A6C34878D82A}">
                    <a16:rowId xmlns:a16="http://schemas.microsoft.com/office/drawing/2014/main" val="1122036055"/>
                  </a:ext>
                </a:extLst>
              </a:tr>
              <a:tr h="567553">
                <a:tc>
                  <a:txBody>
                    <a:bodyPr/>
                    <a:lstStyle/>
                    <a:p>
                      <a:pPr algn="l" fontAlgn="b"/>
                      <a:r>
                        <a:rPr lang="en-US" sz="2000" b="0" i="0" u="none" strike="noStrike" dirty="0">
                          <a:solidFill>
                            <a:srgbClr val="000000"/>
                          </a:solidFill>
                          <a:effectLst/>
                          <a:latin typeface="+mn-lt"/>
                        </a:rPr>
                        <a:t>BEV</a:t>
                      </a:r>
                    </a:p>
                  </a:txBody>
                  <a:tcPr marL="0" marR="0" marT="0" marB="0" anchor="b"/>
                </a:tc>
                <a:tc>
                  <a:txBody>
                    <a:bodyPr/>
                    <a:lstStyle/>
                    <a:p>
                      <a:pPr algn="r" fontAlgn="b"/>
                      <a:r>
                        <a:rPr lang="en-US" sz="2000" b="0" i="0" u="none" strike="noStrike" dirty="0">
                          <a:solidFill>
                            <a:srgbClr val="000000"/>
                          </a:solidFill>
                          <a:effectLst/>
                          <a:latin typeface="+mn-lt"/>
                        </a:rPr>
                        <a:t>$500,000 </a:t>
                      </a:r>
                    </a:p>
                  </a:txBody>
                  <a:tcPr marL="0" marR="0" marT="0" marB="0" anchor="b">
                    <a:noFill/>
                  </a:tcPr>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$395,000 </a:t>
                      </a:r>
                    </a:p>
                  </a:txBody>
                  <a:tcPr marL="0" marR="0" marT="0" marB="0" anchor="b"/>
                </a:tc>
                <a:tc>
                  <a:txBody>
                    <a:bodyPr/>
                    <a:lstStyle/>
                    <a:p>
                      <a:pPr algn="r" fontAlgn="b"/>
                      <a:r>
                        <a:rPr lang="en-US" sz="2000" b="0" i="0" u="none" strike="noStrike" dirty="0">
                          <a:solidFill>
                            <a:srgbClr val="000000"/>
                          </a:solidFill>
                          <a:effectLst/>
                          <a:latin typeface="+mn-lt"/>
                        </a:rPr>
                        <a:t>$500,000 </a:t>
                      </a:r>
                    </a:p>
                  </a:txBody>
                  <a:tcPr marL="0" marR="0" marT="0" marB="0" anchor="b"/>
                </a:tc>
                <a:tc>
                  <a:txBody>
                    <a:bodyPr/>
                    <a:lstStyle/>
                    <a:p>
                      <a:pPr algn="r" fontAlgn="b"/>
                      <a:r>
                        <a:rPr lang="en-US" sz="2000" b="0" i="0" u="none" strike="noStrike" dirty="0">
                          <a:solidFill>
                            <a:srgbClr val="000000"/>
                          </a:solidFill>
                          <a:effectLst/>
                          <a:latin typeface="+mn-lt"/>
                        </a:rPr>
                        <a:t> </a:t>
                      </a:r>
                    </a:p>
                  </a:txBody>
                  <a:tcPr marL="0" marR="0" marT="0" marB="0" anchor="b"/>
                </a:tc>
                <a:tc>
                  <a:txBody>
                    <a:bodyPr/>
                    <a:lstStyle/>
                    <a:p>
                      <a:pPr algn="r" fontAlgn="b"/>
                      <a:r>
                        <a:rPr lang="en-US" sz="2000" b="0" i="0" u="none" strike="noStrike" dirty="0">
                          <a:solidFill>
                            <a:srgbClr val="000000"/>
                          </a:solidFill>
                          <a:effectLst/>
                          <a:latin typeface="+mn-lt"/>
                        </a:rPr>
                        <a:t>$408,750*</a:t>
                      </a:r>
                    </a:p>
                  </a:txBody>
                  <a:tcPr marL="0" marR="0" marT="0" marB="0" anchor="b"/>
                </a:tc>
                <a:extLst>
                  <a:ext uri="{0D108BD9-81ED-4DB2-BD59-A6C34878D82A}">
                    <a16:rowId xmlns:a16="http://schemas.microsoft.com/office/drawing/2014/main" val="2850221980"/>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1256478" y="6413668"/>
            <a:ext cx="10872770" cy="369332"/>
          </a:xfrm>
          <a:prstGeom prst="rect">
            <a:avLst/>
          </a:prstGeom>
          <a:noFill/>
        </p:spPr>
        <p:txBody>
          <a:bodyPr wrap="square">
            <a:spAutoFit/>
          </a:bodyPr>
          <a:lstStyle/>
          <a:p>
            <a:r>
              <a:rPr lang="en-US" dirty="0"/>
              <a:t>orange = no new data; yellow = need to decide on final price, but have limited data</a:t>
            </a:r>
          </a:p>
        </p:txBody>
      </p:sp>
      <p:sp>
        <p:nvSpPr>
          <p:cNvPr id="14" name="Oval 13">
            <a:extLst>
              <a:ext uri="{FF2B5EF4-FFF2-40B4-BE49-F238E27FC236}">
                <a16:creationId xmlns:a16="http://schemas.microsoft.com/office/drawing/2014/main" id="{27191221-02FE-4968-ABEB-E755688B5789}"/>
              </a:ext>
              <a:ext uri="{C183D7F6-B498-43B3-948B-1728B52AA6E4}">
                <adec:decorative xmlns:adec="http://schemas.microsoft.com/office/drawing/2017/decorative" val="1"/>
              </a:ext>
            </a:extLst>
          </p:cNvPr>
          <p:cNvSpPr/>
          <p:nvPr/>
        </p:nvSpPr>
        <p:spPr>
          <a:xfrm>
            <a:off x="2746563" y="3289234"/>
            <a:ext cx="2675964" cy="2614324"/>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BFE74B5-872B-405F-AA5D-0E48777FED50}"/>
              </a:ext>
            </a:extLst>
          </p:cNvPr>
          <p:cNvSpPr txBox="1"/>
          <p:nvPr/>
        </p:nvSpPr>
        <p:spPr>
          <a:xfrm>
            <a:off x="5055804" y="5507946"/>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327622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3</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a:xfrm>
            <a:off x="3045970" y="1858788"/>
            <a:ext cx="8095642" cy="4131365"/>
          </a:xfrm>
        </p:spPr>
        <p:txBody>
          <a:bodyPr/>
          <a:lstStyle/>
          <a:p>
            <a:r>
              <a:rPr lang="en-US" b="1" dirty="0"/>
              <a:t>Focus for Today</a:t>
            </a:r>
          </a:p>
          <a:p>
            <a:pPr marL="342900" indent="-342900">
              <a:buFont typeface="Arial" panose="020B0604020202020204" pitchFamily="34" charset="0"/>
              <a:buChar char="•"/>
            </a:pPr>
            <a:r>
              <a:rPr lang="en-US" dirty="0"/>
              <a:t>Fuel Economy</a:t>
            </a:r>
          </a:p>
          <a:p>
            <a:pPr marL="342900" indent="-342900">
              <a:buFont typeface="Arial" panose="020B0604020202020204" pitchFamily="34" charset="0"/>
              <a:buChar char="•"/>
            </a:pPr>
            <a:r>
              <a:rPr lang="en-US" dirty="0"/>
              <a:t>Vehicle Prices</a:t>
            </a:r>
          </a:p>
          <a:p>
            <a:r>
              <a:rPr lang="en-US" b="1" dirty="0"/>
              <a:t>Data Source</a:t>
            </a:r>
          </a:p>
          <a:p>
            <a:pPr marL="342900" indent="-342900">
              <a:buFont typeface="Arial" panose="020B0604020202020204" pitchFamily="34" charset="0"/>
              <a:buChar char="•"/>
            </a:pPr>
            <a:r>
              <a:rPr lang="en-US" dirty="0"/>
              <a:t>DMV/Price Digest top models by category </a:t>
            </a:r>
          </a:p>
          <a:p>
            <a:pPr marL="342900" indent="-342900">
              <a:buFont typeface="Arial" panose="020B0604020202020204" pitchFamily="34" charset="0"/>
              <a:buChar char="•"/>
            </a:pPr>
            <a:r>
              <a:rPr lang="en-US" dirty="0"/>
              <a:t>AFLEET model (Argonne)</a:t>
            </a:r>
          </a:p>
          <a:p>
            <a:pPr marL="342900" indent="-342900">
              <a:buFont typeface="Arial" panose="020B0604020202020204" pitchFamily="34" charset="0"/>
              <a:buChar char="•"/>
            </a:pPr>
            <a:r>
              <a:rPr lang="en-US" dirty="0"/>
              <a:t>ICF/CalETC research data sources</a:t>
            </a:r>
          </a:p>
          <a:p>
            <a:pPr marL="342900" indent="-342900">
              <a:buFont typeface="Arial" panose="020B0604020202020204" pitchFamily="34" charset="0"/>
              <a:buChar char="•"/>
            </a:pPr>
            <a:r>
              <a:rPr lang="en-US" dirty="0"/>
              <a:t>HD Systems vehicle costs and cost multipliers</a:t>
            </a:r>
          </a:p>
          <a:p>
            <a:pPr marL="342900" indent="-342900">
              <a:buFont typeface="Arial" panose="020B0604020202020204" pitchFamily="34" charset="0"/>
              <a:buChar char="•"/>
            </a:pPr>
            <a:r>
              <a:rPr lang="en-US" dirty="0"/>
              <a:t>HVIP Delivered Prices</a:t>
            </a:r>
          </a:p>
          <a:p>
            <a:r>
              <a:rPr lang="en-US" b="1" dirty="0"/>
              <a:t>Goal for Today</a:t>
            </a:r>
          </a:p>
          <a:p>
            <a:pPr marL="342900" indent="-342900">
              <a:buFont typeface="Arial" panose="020B0604020202020204" pitchFamily="34" charset="0"/>
              <a:buChar char="•"/>
            </a:pPr>
            <a:r>
              <a:rPr lang="en-US" dirty="0"/>
              <a:t>Please provide comments on the alternative fuel vehicle prices</a:t>
            </a:r>
          </a:p>
          <a:p>
            <a:endParaRPr lang="en-US" dirty="0"/>
          </a:p>
        </p:txBody>
      </p:sp>
    </p:spTree>
    <p:extLst>
      <p:ext uri="{BB962C8B-B14F-4D97-AF65-F5344CB8AC3E}">
        <p14:creationId xmlns:p14="http://schemas.microsoft.com/office/powerpoint/2010/main" val="427958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F612B1-0805-4F6B-AA8D-8B6E10F101F0}"/>
              </a:ext>
            </a:extLst>
          </p:cNvPr>
          <p:cNvSpPr>
            <a:spLocks noGrp="1"/>
          </p:cNvSpPr>
          <p:nvPr>
            <p:ph type="title"/>
          </p:nvPr>
        </p:nvSpPr>
        <p:spPr/>
        <p:txBody>
          <a:bodyPr/>
          <a:lstStyle/>
          <a:p>
            <a:r>
              <a:rPr lang="en-US" dirty="0"/>
              <a:t>Review Subtask 2. Review of 2019 Forecast Attributes and Matrix of Available Fuel Types</a:t>
            </a:r>
          </a:p>
        </p:txBody>
      </p:sp>
      <p:sp>
        <p:nvSpPr>
          <p:cNvPr id="3" name="Slide Number Placeholder 2">
            <a:extLst>
              <a:ext uri="{FF2B5EF4-FFF2-40B4-BE49-F238E27FC236}">
                <a16:creationId xmlns:a16="http://schemas.microsoft.com/office/drawing/2014/main" id="{5705D6F6-4A48-4B6F-9D6E-39647FC86C05}"/>
              </a:ext>
            </a:extLst>
          </p:cNvPr>
          <p:cNvSpPr>
            <a:spLocks noGrp="1"/>
          </p:cNvSpPr>
          <p:nvPr>
            <p:ph type="sldNum" sz="quarter" idx="12"/>
          </p:nvPr>
        </p:nvSpPr>
        <p:spPr/>
        <p:txBody>
          <a:bodyPr/>
          <a:lstStyle/>
          <a:p>
            <a:fld id="{F384092C-9B9C-9748-AC6A-F06C9D03AD52}" type="slidenum">
              <a:rPr lang="en-US" smtClean="0"/>
              <a:t>4</a:t>
            </a:fld>
            <a:endParaRPr lang="en-US" dirty="0"/>
          </a:p>
        </p:txBody>
      </p:sp>
      <p:sp>
        <p:nvSpPr>
          <p:cNvPr id="7" name="Text Placeholder 6">
            <a:extLst>
              <a:ext uri="{FF2B5EF4-FFF2-40B4-BE49-F238E27FC236}">
                <a16:creationId xmlns:a16="http://schemas.microsoft.com/office/drawing/2014/main" id="{FF5B0D6B-4E12-4607-90FC-2D1BCB1DBA7C}"/>
              </a:ext>
            </a:extLst>
          </p:cNvPr>
          <p:cNvSpPr>
            <a:spLocks noGrp="1"/>
          </p:cNvSpPr>
          <p:nvPr>
            <p:ph type="body" sz="quarter" idx="13"/>
          </p:nvPr>
        </p:nvSpPr>
        <p:spPr/>
        <p:txBody>
          <a:bodyPr/>
          <a:lstStyle/>
          <a:p>
            <a:pPr marL="342900" indent="-342900">
              <a:buFont typeface="Arial" panose="020B0604020202020204" pitchFamily="34" charset="0"/>
              <a:buChar char="•"/>
            </a:pPr>
            <a:r>
              <a:rPr lang="en-US" dirty="0"/>
              <a:t>Initial review of previous CEC matrix of technologies and implementation years</a:t>
            </a:r>
          </a:p>
          <a:p>
            <a:pPr marL="342900" indent="-342900">
              <a:buFont typeface="Arial" panose="020B0604020202020204" pitchFamily="34" charset="0"/>
              <a:buChar char="•"/>
            </a:pPr>
            <a:r>
              <a:rPr lang="en-US" dirty="0"/>
              <a:t>Literature review and public announcements of the current status of technologies</a:t>
            </a:r>
          </a:p>
          <a:p>
            <a:pPr marL="342900" indent="-342900">
              <a:buFont typeface="Arial" panose="020B0604020202020204" pitchFamily="34" charset="0"/>
              <a:buChar char="•"/>
            </a:pPr>
            <a:r>
              <a:rPr lang="en-US" dirty="0"/>
              <a:t>Conversations with MD/HD OEMs about technology status </a:t>
            </a:r>
          </a:p>
          <a:p>
            <a:endParaRPr lang="en-US" dirty="0"/>
          </a:p>
        </p:txBody>
      </p:sp>
      <p:pic>
        <p:nvPicPr>
          <p:cNvPr id="8" name="Picture 7">
            <a:extLst>
              <a:ext uri="{FF2B5EF4-FFF2-40B4-BE49-F238E27FC236}">
                <a16:creationId xmlns:a16="http://schemas.microsoft.com/office/drawing/2014/main" id="{FE51DCE1-F51E-4CC9-A78D-7CB8161BE1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30774" y="2712416"/>
            <a:ext cx="12168851" cy="3204464"/>
          </a:xfrm>
          <a:prstGeom prst="rect">
            <a:avLst/>
          </a:prstGeom>
        </p:spPr>
      </p:pic>
    </p:spTree>
    <p:extLst>
      <p:ext uri="{BB962C8B-B14F-4D97-AF65-F5344CB8AC3E}">
        <p14:creationId xmlns:p14="http://schemas.microsoft.com/office/powerpoint/2010/main" val="371079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FFC6DB-6F5D-4BCF-963B-A6C3E0D6759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12402" y="2737929"/>
            <a:ext cx="12161520" cy="2500820"/>
          </a:xfrm>
          <a:prstGeom prst="rect">
            <a:avLst/>
          </a:prstGeom>
        </p:spPr>
      </p:pic>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5</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Presentation will focus on three vehicle segments – Class 3, 6, and 8 Combo</a:t>
            </a:r>
          </a:p>
          <a:p>
            <a:endParaRPr lang="en-US" dirty="0"/>
          </a:p>
        </p:txBody>
      </p:sp>
      <p:sp>
        <p:nvSpPr>
          <p:cNvPr id="8" name="Oval 7">
            <a:extLst>
              <a:ext uri="{FF2B5EF4-FFF2-40B4-BE49-F238E27FC236}">
                <a16:creationId xmlns:a16="http://schemas.microsoft.com/office/drawing/2014/main" id="{703B2D29-528E-4AC9-AD05-F4813C2E58A0}"/>
              </a:ext>
              <a:ext uri="{C183D7F6-B498-43B3-948B-1728B52AA6E4}">
                <adec:decorative xmlns:adec="http://schemas.microsoft.com/office/drawing/2017/decorative" val="1"/>
              </a:ext>
            </a:extLst>
          </p:cNvPr>
          <p:cNvSpPr/>
          <p:nvPr/>
        </p:nvSpPr>
        <p:spPr>
          <a:xfrm>
            <a:off x="1271681" y="3246146"/>
            <a:ext cx="2629721" cy="20846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7300387-420F-474E-8520-39C38ED21651}"/>
              </a:ext>
              <a:ext uri="{C183D7F6-B498-43B3-948B-1728B52AA6E4}">
                <adec:decorative xmlns:adec="http://schemas.microsoft.com/office/drawing/2017/decorative" val="1"/>
              </a:ext>
            </a:extLst>
          </p:cNvPr>
          <p:cNvSpPr/>
          <p:nvPr/>
        </p:nvSpPr>
        <p:spPr>
          <a:xfrm>
            <a:off x="1271681" y="3754363"/>
            <a:ext cx="2629721" cy="20846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46B9C14-382C-4322-9C8B-FF988DAA04BE}"/>
              </a:ext>
              <a:ext uri="{C183D7F6-B498-43B3-948B-1728B52AA6E4}">
                <adec:decorative xmlns:adec="http://schemas.microsoft.com/office/drawing/2017/decorative" val="1"/>
              </a:ext>
            </a:extLst>
          </p:cNvPr>
          <p:cNvSpPr/>
          <p:nvPr/>
        </p:nvSpPr>
        <p:spPr>
          <a:xfrm>
            <a:off x="1424081" y="4530006"/>
            <a:ext cx="2629721" cy="20846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378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6</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3 EERs in 2019</a:t>
            </a:r>
          </a:p>
          <a:p>
            <a:r>
              <a:rPr lang="en-US" b="1" dirty="0">
                <a:solidFill>
                  <a:srgbClr val="FFFFFF"/>
                </a:solidFill>
              </a:rPr>
              <a:t>Fuel Type</a:t>
            </a:r>
            <a:endParaRPr lang="en-US" dirty="0">
              <a:latin typeface="Arial" panose="020B0604020202020204" pitchFamily="34" charset="0"/>
            </a:endParaRP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957735226"/>
              </p:ext>
            </p:extLst>
          </p:nvPr>
        </p:nvGraphicFramePr>
        <p:xfrm>
          <a:off x="1256476" y="1529080"/>
          <a:ext cx="12206148" cy="2270212"/>
        </p:xfrm>
        <a:graphic>
          <a:graphicData uri="http://schemas.openxmlformats.org/drawingml/2006/table">
            <a:tbl>
              <a:tblPr firstRow="1" bandRow="1">
                <a:tableStyleId>{EB344D84-9AFB-497E-A393-DC336BA19D2E}</a:tableStyleId>
              </a:tblPr>
              <a:tblGrid>
                <a:gridCol w="2034358">
                  <a:extLst>
                    <a:ext uri="{9D8B030D-6E8A-4147-A177-3AD203B41FA5}">
                      <a16:colId xmlns:a16="http://schemas.microsoft.com/office/drawing/2014/main" val="3177159554"/>
                    </a:ext>
                  </a:extLst>
                </a:gridCol>
                <a:gridCol w="2034358">
                  <a:extLst>
                    <a:ext uri="{9D8B030D-6E8A-4147-A177-3AD203B41FA5}">
                      <a16:colId xmlns:a16="http://schemas.microsoft.com/office/drawing/2014/main" val="3870706930"/>
                    </a:ext>
                  </a:extLst>
                </a:gridCol>
                <a:gridCol w="2034358">
                  <a:extLst>
                    <a:ext uri="{9D8B030D-6E8A-4147-A177-3AD203B41FA5}">
                      <a16:colId xmlns:a16="http://schemas.microsoft.com/office/drawing/2014/main" val="3666458790"/>
                    </a:ext>
                  </a:extLst>
                </a:gridCol>
                <a:gridCol w="2034358">
                  <a:extLst>
                    <a:ext uri="{9D8B030D-6E8A-4147-A177-3AD203B41FA5}">
                      <a16:colId xmlns:a16="http://schemas.microsoft.com/office/drawing/2014/main" val="3979840082"/>
                    </a:ext>
                  </a:extLst>
                </a:gridCol>
                <a:gridCol w="2034358">
                  <a:extLst>
                    <a:ext uri="{9D8B030D-6E8A-4147-A177-3AD203B41FA5}">
                      <a16:colId xmlns:a16="http://schemas.microsoft.com/office/drawing/2014/main" val="4153789864"/>
                    </a:ext>
                  </a:extLst>
                </a:gridCol>
                <a:gridCol w="2034358">
                  <a:extLst>
                    <a:ext uri="{9D8B030D-6E8A-4147-A177-3AD203B41FA5}">
                      <a16:colId xmlns:a16="http://schemas.microsoft.com/office/drawing/2014/main" val="2684126358"/>
                    </a:ext>
                  </a:extLst>
                </a:gridCol>
              </a:tblGrid>
              <a:tr h="567553">
                <a:tc>
                  <a:txBody>
                    <a:bodyPr/>
                    <a:lstStyle/>
                    <a:p>
                      <a:pPr algn="l" fontAlgn="b"/>
                      <a:r>
                        <a:rPr lang="en-US" sz="2000" b="1" u="none" strike="noStrike" dirty="0">
                          <a:solidFill>
                            <a:schemeClr val="bg1"/>
                          </a:solidFill>
                          <a:effectLst/>
                        </a:rPr>
                        <a:t>Source</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Gasoline</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Diesel</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Electric</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Hybrid</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Propane</a:t>
                      </a:r>
                      <a:endParaRPr lang="en-US" sz="2000" b="1" i="0" u="none" strike="noStrike" dirty="0">
                        <a:solidFill>
                          <a:schemeClr val="bg1"/>
                        </a:solidFill>
                        <a:effectLst/>
                        <a:latin typeface="Calibri" panose="020F0502020204030204" pitchFamily="34" charset="0"/>
                      </a:endParaRPr>
                    </a:p>
                  </a:txBody>
                  <a:tcPr marL="0" marR="0" marT="0" marB="0" anchor="b"/>
                </a:tc>
                <a:extLst>
                  <a:ext uri="{0D108BD9-81ED-4DB2-BD59-A6C34878D82A}">
                    <a16:rowId xmlns:a16="http://schemas.microsoft.com/office/drawing/2014/main" val="3274167874"/>
                  </a:ext>
                </a:extLst>
              </a:tr>
              <a:tr h="567553">
                <a:tc>
                  <a:txBody>
                    <a:bodyPr/>
                    <a:lstStyle/>
                    <a:p>
                      <a:pPr algn="l" fontAlgn="b"/>
                      <a:r>
                        <a:rPr lang="en-US" sz="2000" u="none" strike="noStrike" dirty="0">
                          <a:effectLst/>
                        </a:rPr>
                        <a:t>EMFAC</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1.337</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4.407</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b="0" u="none" strike="noStrike" dirty="0">
                          <a:solidFill>
                            <a:srgbClr val="000000"/>
                          </a:solidFill>
                          <a:effectLst/>
                        </a:rPr>
                        <a:t>HD Systems</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1.237</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4.525</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1.320</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1.001</a:t>
                      </a:r>
                      <a:endParaRPr lang="en-US" sz="20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b="0" u="none" strike="noStrike" dirty="0">
                          <a:solidFill>
                            <a:srgbClr val="000000"/>
                          </a:solidFill>
                          <a:effectLst/>
                        </a:rPr>
                        <a:t>ANL GREET</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marL="0" algn="ctr" defTabSz="1097280" rtl="0" eaLnBrk="1" fontAlgn="b" latinLnBrk="0" hangingPunct="1"/>
                      <a:r>
                        <a:rPr lang="en-US" sz="2000" b="0" u="none" strike="noStrike" kern="1200" dirty="0">
                          <a:solidFill>
                            <a:srgbClr val="000000"/>
                          </a:solidFill>
                          <a:effectLst/>
                        </a:rPr>
                        <a:t>1.00</a:t>
                      </a:r>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1097280" rtl="0" eaLnBrk="1" fontAlgn="b" latinLnBrk="0" hangingPunct="1"/>
                      <a:r>
                        <a:rPr lang="en-US" sz="2000" b="0" u="none" strike="noStrike" kern="1200" dirty="0">
                          <a:solidFill>
                            <a:srgbClr val="000000"/>
                          </a:solidFill>
                          <a:effectLst/>
                        </a:rPr>
                        <a:t>1.343</a:t>
                      </a:r>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algn="ctr" fontAlgn="b"/>
                      <a:r>
                        <a:rPr lang="en-US" sz="2000" b="0" u="none" strike="noStrike" dirty="0">
                          <a:solidFill>
                            <a:srgbClr val="000000"/>
                          </a:solidFill>
                          <a:effectLst/>
                        </a:rPr>
                        <a:t>4.479</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1.400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1.000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221980"/>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2041451" y="4605764"/>
            <a:ext cx="10710134" cy="369332"/>
          </a:xfrm>
          <a:prstGeom prst="rect">
            <a:avLst/>
          </a:prstGeom>
          <a:noFill/>
        </p:spPr>
        <p:txBody>
          <a:bodyPr wrap="square">
            <a:spAutoFit/>
          </a:bodyPr>
          <a:lstStyle/>
          <a:p>
            <a:r>
              <a:rPr lang="en-US" dirty="0"/>
              <a:t>EER = Energy Economy Ratio – Gasoline Baseline – Red value used in analysis</a:t>
            </a:r>
          </a:p>
        </p:txBody>
      </p:sp>
      <p:sp>
        <p:nvSpPr>
          <p:cNvPr id="15" name="TextBox 14">
            <a:extLst>
              <a:ext uri="{FF2B5EF4-FFF2-40B4-BE49-F238E27FC236}">
                <a16:creationId xmlns:a16="http://schemas.microsoft.com/office/drawing/2014/main" id="{2BFE74B5-872B-405F-AA5D-0E48777FED50}"/>
              </a:ext>
            </a:extLst>
          </p:cNvPr>
          <p:cNvSpPr txBox="1"/>
          <p:nvPr/>
        </p:nvSpPr>
        <p:spPr>
          <a:xfrm>
            <a:off x="4269442" y="6087334"/>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28425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7</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6 EERs in 2019</a:t>
            </a:r>
          </a:p>
          <a:p>
            <a:r>
              <a:rPr lang="en-US" b="1" dirty="0">
                <a:solidFill>
                  <a:srgbClr val="FFFFFF"/>
                </a:solidFill>
              </a:rPr>
              <a:t>Fuel Type</a:t>
            </a:r>
            <a:endParaRPr lang="en-US" dirty="0">
              <a:latin typeface="Arial" panose="020B0604020202020204" pitchFamily="34" charset="0"/>
            </a:endParaRP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2898986810"/>
              </p:ext>
            </p:extLst>
          </p:nvPr>
        </p:nvGraphicFramePr>
        <p:xfrm>
          <a:off x="1256476" y="1529080"/>
          <a:ext cx="12206144" cy="2312259"/>
        </p:xfrm>
        <a:graphic>
          <a:graphicData uri="http://schemas.openxmlformats.org/drawingml/2006/table">
            <a:tbl>
              <a:tblPr firstRow="1" bandRow="1">
                <a:tableStyleId>{EB344D84-9AFB-497E-A393-DC336BA19D2E}</a:tableStyleId>
              </a:tblPr>
              <a:tblGrid>
                <a:gridCol w="1525768">
                  <a:extLst>
                    <a:ext uri="{9D8B030D-6E8A-4147-A177-3AD203B41FA5}">
                      <a16:colId xmlns:a16="http://schemas.microsoft.com/office/drawing/2014/main" val="3177159554"/>
                    </a:ext>
                  </a:extLst>
                </a:gridCol>
                <a:gridCol w="1525768">
                  <a:extLst>
                    <a:ext uri="{9D8B030D-6E8A-4147-A177-3AD203B41FA5}">
                      <a16:colId xmlns:a16="http://schemas.microsoft.com/office/drawing/2014/main" val="3870706930"/>
                    </a:ext>
                  </a:extLst>
                </a:gridCol>
                <a:gridCol w="1525768">
                  <a:extLst>
                    <a:ext uri="{9D8B030D-6E8A-4147-A177-3AD203B41FA5}">
                      <a16:colId xmlns:a16="http://schemas.microsoft.com/office/drawing/2014/main" val="3666458790"/>
                    </a:ext>
                  </a:extLst>
                </a:gridCol>
                <a:gridCol w="1525768">
                  <a:extLst>
                    <a:ext uri="{9D8B030D-6E8A-4147-A177-3AD203B41FA5}">
                      <a16:colId xmlns:a16="http://schemas.microsoft.com/office/drawing/2014/main" val="3979840082"/>
                    </a:ext>
                  </a:extLst>
                </a:gridCol>
                <a:gridCol w="1525768">
                  <a:extLst>
                    <a:ext uri="{9D8B030D-6E8A-4147-A177-3AD203B41FA5}">
                      <a16:colId xmlns:a16="http://schemas.microsoft.com/office/drawing/2014/main" val="4153789864"/>
                    </a:ext>
                  </a:extLst>
                </a:gridCol>
                <a:gridCol w="1525768">
                  <a:extLst>
                    <a:ext uri="{9D8B030D-6E8A-4147-A177-3AD203B41FA5}">
                      <a16:colId xmlns:a16="http://schemas.microsoft.com/office/drawing/2014/main" val="2785475825"/>
                    </a:ext>
                  </a:extLst>
                </a:gridCol>
                <a:gridCol w="1525768">
                  <a:extLst>
                    <a:ext uri="{9D8B030D-6E8A-4147-A177-3AD203B41FA5}">
                      <a16:colId xmlns:a16="http://schemas.microsoft.com/office/drawing/2014/main" val="2684126358"/>
                    </a:ext>
                  </a:extLst>
                </a:gridCol>
                <a:gridCol w="1525768">
                  <a:extLst>
                    <a:ext uri="{9D8B030D-6E8A-4147-A177-3AD203B41FA5}">
                      <a16:colId xmlns:a16="http://schemas.microsoft.com/office/drawing/2014/main" val="2041329528"/>
                    </a:ext>
                  </a:extLst>
                </a:gridCol>
              </a:tblGrid>
              <a:tr h="567553">
                <a:tc>
                  <a:txBody>
                    <a:bodyPr/>
                    <a:lstStyle/>
                    <a:p>
                      <a:pPr algn="l" fontAlgn="b"/>
                      <a:r>
                        <a:rPr lang="en-US" sz="2000" b="1" u="none" strike="noStrike" dirty="0">
                          <a:solidFill>
                            <a:schemeClr val="bg1"/>
                          </a:solidFill>
                          <a:effectLst/>
                        </a:rPr>
                        <a:t>Source</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Gasoline</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Diesel</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Diesel-Electric</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Electric</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Natural Gas</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Propane</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Hydrogen FC</a:t>
                      </a:r>
                      <a:endParaRPr lang="en-US" sz="2000" b="1" i="0" u="none" strike="noStrike" dirty="0">
                        <a:solidFill>
                          <a:schemeClr val="bg1"/>
                        </a:solidFill>
                        <a:effectLst/>
                        <a:latin typeface="Calibri" panose="020F0502020204030204" pitchFamily="34" charset="0"/>
                      </a:endParaRPr>
                    </a:p>
                  </a:txBody>
                  <a:tcPr marL="0" marR="0" marT="0" marB="0" anchor="b"/>
                </a:tc>
                <a:extLst>
                  <a:ext uri="{0D108BD9-81ED-4DB2-BD59-A6C34878D82A}">
                    <a16:rowId xmlns:a16="http://schemas.microsoft.com/office/drawing/2014/main" val="3274167874"/>
                  </a:ext>
                </a:extLst>
              </a:tr>
              <a:tr h="567553">
                <a:tc>
                  <a:txBody>
                    <a:bodyPr/>
                    <a:lstStyle/>
                    <a:p>
                      <a:pPr algn="l" fontAlgn="b"/>
                      <a:r>
                        <a:rPr lang="en-US" sz="2000" u="none" strike="noStrike" dirty="0">
                          <a:effectLst/>
                        </a:rPr>
                        <a:t>EMFAC</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1.279</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4.129</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1.075</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b="0" u="none" strike="noStrike" dirty="0">
                          <a:solidFill>
                            <a:srgbClr val="000000"/>
                          </a:solidFill>
                          <a:effectLst/>
                        </a:rPr>
                        <a:t>HD Systems</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1.279</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1.535</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chemeClr val="tx1"/>
                          </a:solidFill>
                          <a:effectLst/>
                        </a:rPr>
                        <a:t>4.685</a:t>
                      </a:r>
                      <a:endParaRPr lang="en-US" sz="20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chemeClr val="tx1"/>
                          </a:solidFill>
                          <a:effectLst/>
                        </a:rPr>
                        <a:t>1.087</a:t>
                      </a:r>
                      <a:endParaRPr lang="en-US" sz="20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b="0" u="none" strike="noStrike" dirty="0">
                          <a:solidFill>
                            <a:srgbClr val="000000"/>
                          </a:solidFill>
                          <a:effectLst/>
                        </a:rPr>
                        <a:t>ANL GREET</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marL="0" algn="ctr" defTabSz="1097280" rtl="0" eaLnBrk="1" fontAlgn="b" latinLnBrk="0" hangingPunct="1"/>
                      <a:r>
                        <a:rPr lang="en-US" sz="2000" b="0" u="none" strike="noStrike" kern="1200" dirty="0">
                          <a:solidFill>
                            <a:srgbClr val="000000"/>
                          </a:solidFill>
                          <a:effectLst/>
                        </a:rPr>
                        <a:t>1.00</a:t>
                      </a:r>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marL="0" algn="ctr" defTabSz="1097280" rtl="0" eaLnBrk="1" fontAlgn="b" latinLnBrk="0" hangingPunct="1"/>
                      <a:r>
                        <a:rPr lang="en-US" sz="2000" b="0" u="none" strike="noStrike" kern="1200" dirty="0">
                          <a:solidFill>
                            <a:srgbClr val="000000"/>
                          </a:solidFill>
                          <a:effectLst/>
                        </a:rPr>
                        <a:t>1.312</a:t>
                      </a:r>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algn="ctr" fontAlgn="b"/>
                      <a:r>
                        <a:rPr lang="en-US" sz="2000" b="0" u="none" strike="noStrike" dirty="0">
                          <a:solidFill>
                            <a:srgbClr val="000000"/>
                          </a:solidFill>
                          <a:effectLst/>
                        </a:rPr>
                        <a:t>1.837</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4.877</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1.115</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1.000</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2.683</a:t>
                      </a:r>
                      <a:endParaRPr lang="en-US" sz="20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221980"/>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2041451" y="4605764"/>
            <a:ext cx="10710134" cy="369332"/>
          </a:xfrm>
          <a:prstGeom prst="rect">
            <a:avLst/>
          </a:prstGeom>
          <a:noFill/>
        </p:spPr>
        <p:txBody>
          <a:bodyPr wrap="square">
            <a:spAutoFit/>
          </a:bodyPr>
          <a:lstStyle/>
          <a:p>
            <a:r>
              <a:rPr lang="en-US" dirty="0"/>
              <a:t>EER = Energy Economy Ratio – Gasoline Baseline – Red value used in analysis</a:t>
            </a:r>
          </a:p>
        </p:txBody>
      </p:sp>
      <p:sp>
        <p:nvSpPr>
          <p:cNvPr id="15" name="TextBox 14">
            <a:extLst>
              <a:ext uri="{FF2B5EF4-FFF2-40B4-BE49-F238E27FC236}">
                <a16:creationId xmlns:a16="http://schemas.microsoft.com/office/drawing/2014/main" id="{2BFE74B5-872B-405F-AA5D-0E48777FED50}"/>
              </a:ext>
            </a:extLst>
          </p:cNvPr>
          <p:cNvSpPr txBox="1"/>
          <p:nvPr/>
        </p:nvSpPr>
        <p:spPr>
          <a:xfrm>
            <a:off x="4269442" y="6087334"/>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23496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8</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8 Combo EERs in 2019</a:t>
            </a:r>
          </a:p>
          <a:p>
            <a:r>
              <a:rPr lang="en-US" b="1" dirty="0">
                <a:solidFill>
                  <a:srgbClr val="FFFFFF"/>
                </a:solidFill>
              </a:rPr>
              <a:t>Fuel Type</a:t>
            </a:r>
            <a:endParaRPr lang="en-US" dirty="0">
              <a:latin typeface="Arial" panose="020B0604020202020204" pitchFamily="34" charset="0"/>
            </a:endParaRP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258537226"/>
              </p:ext>
            </p:extLst>
          </p:nvPr>
        </p:nvGraphicFramePr>
        <p:xfrm>
          <a:off x="1256476" y="1529080"/>
          <a:ext cx="9154608" cy="2327478"/>
        </p:xfrm>
        <a:graphic>
          <a:graphicData uri="http://schemas.openxmlformats.org/drawingml/2006/table">
            <a:tbl>
              <a:tblPr firstRow="1" bandRow="1">
                <a:tableStyleId>{EB344D84-9AFB-497E-A393-DC336BA19D2E}</a:tableStyleId>
              </a:tblPr>
              <a:tblGrid>
                <a:gridCol w="1525768">
                  <a:extLst>
                    <a:ext uri="{9D8B030D-6E8A-4147-A177-3AD203B41FA5}">
                      <a16:colId xmlns:a16="http://schemas.microsoft.com/office/drawing/2014/main" val="3177159554"/>
                    </a:ext>
                  </a:extLst>
                </a:gridCol>
                <a:gridCol w="1525768">
                  <a:extLst>
                    <a:ext uri="{9D8B030D-6E8A-4147-A177-3AD203B41FA5}">
                      <a16:colId xmlns:a16="http://schemas.microsoft.com/office/drawing/2014/main" val="3666458790"/>
                    </a:ext>
                  </a:extLst>
                </a:gridCol>
                <a:gridCol w="1525768">
                  <a:extLst>
                    <a:ext uri="{9D8B030D-6E8A-4147-A177-3AD203B41FA5}">
                      <a16:colId xmlns:a16="http://schemas.microsoft.com/office/drawing/2014/main" val="4153789864"/>
                    </a:ext>
                  </a:extLst>
                </a:gridCol>
                <a:gridCol w="1525768">
                  <a:extLst>
                    <a:ext uri="{9D8B030D-6E8A-4147-A177-3AD203B41FA5}">
                      <a16:colId xmlns:a16="http://schemas.microsoft.com/office/drawing/2014/main" val="2785475825"/>
                    </a:ext>
                  </a:extLst>
                </a:gridCol>
                <a:gridCol w="1525768">
                  <a:extLst>
                    <a:ext uri="{9D8B030D-6E8A-4147-A177-3AD203B41FA5}">
                      <a16:colId xmlns:a16="http://schemas.microsoft.com/office/drawing/2014/main" val="2684126358"/>
                    </a:ext>
                  </a:extLst>
                </a:gridCol>
                <a:gridCol w="1525768">
                  <a:extLst>
                    <a:ext uri="{9D8B030D-6E8A-4147-A177-3AD203B41FA5}">
                      <a16:colId xmlns:a16="http://schemas.microsoft.com/office/drawing/2014/main" val="2041329528"/>
                    </a:ext>
                  </a:extLst>
                </a:gridCol>
              </a:tblGrid>
              <a:tr h="567553">
                <a:tc>
                  <a:txBody>
                    <a:bodyPr/>
                    <a:lstStyle/>
                    <a:p>
                      <a:pPr algn="l" fontAlgn="b"/>
                      <a:r>
                        <a:rPr lang="en-US" sz="2000" b="1" u="none" strike="noStrike" dirty="0">
                          <a:solidFill>
                            <a:schemeClr val="bg1"/>
                          </a:solidFill>
                          <a:effectLst/>
                        </a:rPr>
                        <a:t>Source</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Diesel</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Electric</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marL="0" marR="0" lvl="0" indent="0" algn="ctr" defTabSz="1097280" rtl="0" eaLnBrk="1" fontAlgn="b" latinLnBrk="0" hangingPunct="1">
                        <a:lnSpc>
                          <a:spcPct val="100000"/>
                        </a:lnSpc>
                        <a:spcBef>
                          <a:spcPts val="0"/>
                        </a:spcBef>
                        <a:spcAft>
                          <a:spcPts val="0"/>
                        </a:spcAft>
                        <a:buClrTx/>
                        <a:buSzTx/>
                        <a:buFontTx/>
                        <a:buNone/>
                        <a:tabLst/>
                        <a:defRPr/>
                      </a:pPr>
                      <a:r>
                        <a:rPr lang="en-US" sz="2000" b="1" u="none" strike="noStrike" dirty="0">
                          <a:solidFill>
                            <a:schemeClr val="bg1"/>
                          </a:solidFill>
                          <a:effectLst/>
                        </a:rPr>
                        <a:t>Hydrogen FC</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marL="0" marR="0" lvl="0" indent="0" algn="ctr" defTabSz="1097280" rtl="0" eaLnBrk="1" fontAlgn="b" latinLnBrk="0" hangingPunct="1">
                        <a:lnSpc>
                          <a:spcPct val="100000"/>
                        </a:lnSpc>
                        <a:spcBef>
                          <a:spcPts val="0"/>
                        </a:spcBef>
                        <a:spcAft>
                          <a:spcPts val="0"/>
                        </a:spcAft>
                        <a:buClrTx/>
                        <a:buSzTx/>
                        <a:buFontTx/>
                        <a:buNone/>
                        <a:tabLst/>
                        <a:defRPr/>
                      </a:pPr>
                      <a:r>
                        <a:rPr lang="en-US" sz="2000" b="1" u="none" strike="noStrike" dirty="0">
                          <a:solidFill>
                            <a:schemeClr val="bg1"/>
                          </a:solidFill>
                          <a:effectLst/>
                        </a:rPr>
                        <a:t>Natural Gas</a:t>
                      </a:r>
                      <a:endParaRPr lang="en-US" sz="2000" b="1" i="0" u="none" strike="noStrike" dirty="0">
                        <a:solidFill>
                          <a:schemeClr val="bg1"/>
                        </a:solidFill>
                        <a:effectLst/>
                        <a:latin typeface="Calibri" panose="020F0502020204030204" pitchFamily="34" charset="0"/>
                      </a:endParaRPr>
                    </a:p>
                  </a:txBody>
                  <a:tcPr marL="0" marR="0" marT="0" marB="0" anchor="b"/>
                </a:tc>
                <a:tc>
                  <a:txBody>
                    <a:bodyPr/>
                    <a:lstStyle/>
                    <a:p>
                      <a:pPr algn="ctr" fontAlgn="b"/>
                      <a:r>
                        <a:rPr lang="en-US" sz="2000" b="1" u="none" strike="noStrike" dirty="0">
                          <a:solidFill>
                            <a:schemeClr val="bg1"/>
                          </a:solidFill>
                          <a:effectLst/>
                        </a:rPr>
                        <a:t>PHEV</a:t>
                      </a:r>
                      <a:endParaRPr lang="en-US" sz="2000" b="1" i="0" u="none" strike="noStrike" dirty="0">
                        <a:solidFill>
                          <a:schemeClr val="bg1"/>
                        </a:solidFill>
                        <a:effectLst/>
                        <a:latin typeface="Calibri" panose="020F0502020204030204" pitchFamily="34" charset="0"/>
                      </a:endParaRPr>
                    </a:p>
                  </a:txBody>
                  <a:tcPr marL="0" marR="0" marT="0" marB="0" anchor="b"/>
                </a:tc>
                <a:extLst>
                  <a:ext uri="{0D108BD9-81ED-4DB2-BD59-A6C34878D82A}">
                    <a16:rowId xmlns:a16="http://schemas.microsoft.com/office/drawing/2014/main" val="3274167874"/>
                  </a:ext>
                </a:extLst>
              </a:tr>
              <a:tr h="582772">
                <a:tc>
                  <a:txBody>
                    <a:bodyPr/>
                    <a:lstStyle/>
                    <a:p>
                      <a:pPr algn="l" fontAlgn="b"/>
                      <a:r>
                        <a:rPr lang="en-US" sz="2000" u="none" strike="noStrike" dirty="0">
                          <a:effectLst/>
                        </a:rPr>
                        <a:t>EMFAC</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1.000</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2.501</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0.873</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b="0" u="none" strike="noStrike" dirty="0">
                          <a:solidFill>
                            <a:srgbClr val="000000"/>
                          </a:solidFill>
                          <a:effectLst/>
                        </a:rPr>
                        <a:t>HD Systems</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000000"/>
                          </a:solidFill>
                          <a:effectLst/>
                        </a:rPr>
                        <a:t>1.000</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chemeClr val="tx1"/>
                          </a:solidFill>
                          <a:effectLst/>
                        </a:rPr>
                        <a:t>1.834</a:t>
                      </a:r>
                      <a:endParaRPr lang="en-US" sz="20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chemeClr val="tx1"/>
                          </a:solidFill>
                          <a:effectLst/>
                        </a:rPr>
                        <a:t>0.841</a:t>
                      </a:r>
                      <a:endParaRPr lang="en-US" sz="20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chemeClr val="tx1"/>
                          </a:solidFill>
                          <a:effectLst/>
                        </a:rPr>
                        <a:t>0.950</a:t>
                      </a:r>
                      <a:endParaRPr lang="en-US" sz="20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endParaRPr lang="en-US" sz="20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b="0" u="none" strike="noStrike" dirty="0">
                          <a:solidFill>
                            <a:srgbClr val="000000"/>
                          </a:solidFill>
                          <a:effectLst/>
                        </a:rPr>
                        <a:t>ANL GREET</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marL="0" algn="ctr" defTabSz="1097280" rtl="0" eaLnBrk="1" fontAlgn="b" latinLnBrk="0" hangingPunct="1"/>
                      <a:r>
                        <a:rPr lang="en-US" sz="2000" b="0" u="none" strike="noStrike" kern="1200" dirty="0">
                          <a:solidFill>
                            <a:srgbClr val="000000"/>
                          </a:solidFill>
                          <a:effectLst/>
                        </a:rPr>
                        <a:t>1.000</a:t>
                      </a:r>
                      <a:endParaRPr lang="en-US" sz="2000" b="0" i="0" u="none" strike="noStrike" kern="1200" dirty="0">
                        <a:solidFill>
                          <a:srgbClr val="000000"/>
                        </a:solidFill>
                        <a:effectLst/>
                        <a:latin typeface="Calibri" panose="020F0502020204030204" pitchFamily="34" charset="0"/>
                        <a:ea typeface="+mn-ea"/>
                        <a:cs typeface="+mn-cs"/>
                      </a:endParaRPr>
                    </a:p>
                  </a:txBody>
                  <a:tcPr marL="0" marR="0" marT="0" marB="0" anchor="b"/>
                </a:tc>
                <a:tc>
                  <a:txBody>
                    <a:bodyPr/>
                    <a:lstStyle/>
                    <a:p>
                      <a:pPr algn="ctr" fontAlgn="b"/>
                      <a:r>
                        <a:rPr lang="en-US" sz="2000" b="0" u="none" strike="noStrike" dirty="0">
                          <a:solidFill>
                            <a:srgbClr val="000000"/>
                          </a:solidFill>
                          <a:effectLst/>
                        </a:rPr>
                        <a:t>1.666</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1.363</a:t>
                      </a:r>
                      <a:endParaRPr lang="en-US" sz="2000" b="0" i="0" u="none" strike="noStrike" dirty="0">
                        <a:solidFill>
                          <a:srgbClr val="FF0000"/>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chemeClr val="tx1"/>
                          </a:solidFill>
                          <a:effectLst/>
                        </a:rPr>
                        <a:t>0.900</a:t>
                      </a:r>
                      <a:endParaRPr lang="en-US" sz="2000" b="0" i="0" u="none" strike="noStrike" dirty="0">
                        <a:solidFill>
                          <a:schemeClr val="tx1"/>
                        </a:solidFill>
                        <a:effectLst/>
                        <a:latin typeface="Calibri" panose="020F0502020204030204" pitchFamily="34" charset="0"/>
                      </a:endParaRPr>
                    </a:p>
                  </a:txBody>
                  <a:tcPr marL="0" marR="0" marT="0" marB="0" anchor="b"/>
                </a:tc>
                <a:tc>
                  <a:txBody>
                    <a:bodyPr/>
                    <a:lstStyle/>
                    <a:p>
                      <a:pPr algn="ctr" fontAlgn="b"/>
                      <a:r>
                        <a:rPr lang="en-US" sz="2000" b="0" u="none" strike="noStrike" dirty="0">
                          <a:solidFill>
                            <a:srgbClr val="FF0000"/>
                          </a:solidFill>
                          <a:effectLst/>
                        </a:rPr>
                        <a:t>1.371</a:t>
                      </a:r>
                      <a:endParaRPr lang="en-US" sz="20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221980"/>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2041451" y="4605764"/>
            <a:ext cx="10710134" cy="369332"/>
          </a:xfrm>
          <a:prstGeom prst="rect">
            <a:avLst/>
          </a:prstGeom>
          <a:noFill/>
        </p:spPr>
        <p:txBody>
          <a:bodyPr wrap="square">
            <a:spAutoFit/>
          </a:bodyPr>
          <a:lstStyle/>
          <a:p>
            <a:r>
              <a:rPr lang="en-US" dirty="0"/>
              <a:t>EER = Energy Economy Ratio – Diesel Baseline – Red value used in analysis</a:t>
            </a:r>
          </a:p>
        </p:txBody>
      </p:sp>
      <p:sp>
        <p:nvSpPr>
          <p:cNvPr id="15" name="TextBox 14">
            <a:extLst>
              <a:ext uri="{FF2B5EF4-FFF2-40B4-BE49-F238E27FC236}">
                <a16:creationId xmlns:a16="http://schemas.microsoft.com/office/drawing/2014/main" id="{2BFE74B5-872B-405F-AA5D-0E48777FED50}"/>
              </a:ext>
            </a:extLst>
          </p:cNvPr>
          <p:cNvSpPr txBox="1"/>
          <p:nvPr/>
        </p:nvSpPr>
        <p:spPr>
          <a:xfrm>
            <a:off x="4269442" y="6087334"/>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19823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24C327-55C5-4892-970B-03AB4D77827B}"/>
              </a:ext>
            </a:extLst>
          </p:cNvPr>
          <p:cNvSpPr>
            <a:spLocks noGrp="1"/>
          </p:cNvSpPr>
          <p:nvPr>
            <p:ph type="title"/>
          </p:nvPr>
        </p:nvSpPr>
        <p:spPr/>
        <p:txBody>
          <a:bodyPr/>
          <a:lstStyle/>
          <a:p>
            <a:r>
              <a:rPr lang="en-US" dirty="0"/>
              <a:t>Subtask 3. Update Historical Vehicle Attributes</a:t>
            </a:r>
          </a:p>
        </p:txBody>
      </p:sp>
      <p:sp>
        <p:nvSpPr>
          <p:cNvPr id="3" name="Slide Number Placeholder 2">
            <a:extLst>
              <a:ext uri="{FF2B5EF4-FFF2-40B4-BE49-F238E27FC236}">
                <a16:creationId xmlns:a16="http://schemas.microsoft.com/office/drawing/2014/main" id="{3FD1CDE6-A4C1-48A2-BDB2-F6F30349798B}"/>
              </a:ext>
            </a:extLst>
          </p:cNvPr>
          <p:cNvSpPr>
            <a:spLocks noGrp="1"/>
          </p:cNvSpPr>
          <p:nvPr>
            <p:ph type="sldNum" sz="quarter" idx="12"/>
          </p:nvPr>
        </p:nvSpPr>
        <p:spPr/>
        <p:txBody>
          <a:bodyPr/>
          <a:lstStyle/>
          <a:p>
            <a:fld id="{F384092C-9B9C-9748-AC6A-F06C9D03AD52}" type="slidenum">
              <a:rPr lang="en-US" smtClean="0"/>
              <a:t>9</a:t>
            </a:fld>
            <a:endParaRPr lang="en-US" dirty="0"/>
          </a:p>
        </p:txBody>
      </p:sp>
      <p:sp>
        <p:nvSpPr>
          <p:cNvPr id="6" name="Text Placeholder 5">
            <a:extLst>
              <a:ext uri="{FF2B5EF4-FFF2-40B4-BE49-F238E27FC236}">
                <a16:creationId xmlns:a16="http://schemas.microsoft.com/office/drawing/2014/main" id="{2E937610-456F-4B02-866B-C9AAE279C57E}"/>
              </a:ext>
            </a:extLst>
          </p:cNvPr>
          <p:cNvSpPr>
            <a:spLocks noGrp="1"/>
          </p:cNvSpPr>
          <p:nvPr>
            <p:ph type="body" sz="quarter" idx="13"/>
          </p:nvPr>
        </p:nvSpPr>
        <p:spPr/>
        <p:txBody>
          <a:bodyPr/>
          <a:lstStyle/>
          <a:p>
            <a:r>
              <a:rPr lang="en-US" b="1" dirty="0"/>
              <a:t>Class 3 in 2019</a:t>
            </a:r>
          </a:p>
          <a:p>
            <a:endParaRPr lang="en-US" dirty="0"/>
          </a:p>
        </p:txBody>
      </p:sp>
      <p:graphicFrame>
        <p:nvGraphicFramePr>
          <p:cNvPr id="11" name="Table 11">
            <a:extLst>
              <a:ext uri="{FF2B5EF4-FFF2-40B4-BE49-F238E27FC236}">
                <a16:creationId xmlns:a16="http://schemas.microsoft.com/office/drawing/2014/main" id="{9CA2CE68-74F6-4EE5-BB55-CB0ADD39A8F5}"/>
              </a:ext>
            </a:extLst>
          </p:cNvPr>
          <p:cNvGraphicFramePr>
            <a:graphicFrameLocks noGrp="1"/>
          </p:cNvGraphicFramePr>
          <p:nvPr>
            <p:extLst>
              <p:ext uri="{D42A27DB-BD31-4B8C-83A1-F6EECF244321}">
                <p14:modId xmlns:p14="http://schemas.microsoft.com/office/powerpoint/2010/main" val="2565144815"/>
              </p:ext>
            </p:extLst>
          </p:nvPr>
        </p:nvGraphicFramePr>
        <p:xfrm>
          <a:off x="1256476" y="1529080"/>
          <a:ext cx="12206148" cy="3957321"/>
        </p:xfrm>
        <a:graphic>
          <a:graphicData uri="http://schemas.openxmlformats.org/drawingml/2006/table">
            <a:tbl>
              <a:tblPr firstRow="1" bandRow="1">
                <a:tableStyleId>{EB344D84-9AFB-497E-A393-DC336BA19D2E}</a:tableStyleId>
              </a:tblPr>
              <a:tblGrid>
                <a:gridCol w="2034358">
                  <a:extLst>
                    <a:ext uri="{9D8B030D-6E8A-4147-A177-3AD203B41FA5}">
                      <a16:colId xmlns:a16="http://schemas.microsoft.com/office/drawing/2014/main" val="3177159554"/>
                    </a:ext>
                  </a:extLst>
                </a:gridCol>
                <a:gridCol w="2034358">
                  <a:extLst>
                    <a:ext uri="{9D8B030D-6E8A-4147-A177-3AD203B41FA5}">
                      <a16:colId xmlns:a16="http://schemas.microsoft.com/office/drawing/2014/main" val="3870706930"/>
                    </a:ext>
                  </a:extLst>
                </a:gridCol>
                <a:gridCol w="2034358">
                  <a:extLst>
                    <a:ext uri="{9D8B030D-6E8A-4147-A177-3AD203B41FA5}">
                      <a16:colId xmlns:a16="http://schemas.microsoft.com/office/drawing/2014/main" val="3666458790"/>
                    </a:ext>
                  </a:extLst>
                </a:gridCol>
                <a:gridCol w="2034358">
                  <a:extLst>
                    <a:ext uri="{9D8B030D-6E8A-4147-A177-3AD203B41FA5}">
                      <a16:colId xmlns:a16="http://schemas.microsoft.com/office/drawing/2014/main" val="3979840082"/>
                    </a:ext>
                  </a:extLst>
                </a:gridCol>
                <a:gridCol w="2034358">
                  <a:extLst>
                    <a:ext uri="{9D8B030D-6E8A-4147-A177-3AD203B41FA5}">
                      <a16:colId xmlns:a16="http://schemas.microsoft.com/office/drawing/2014/main" val="4153789864"/>
                    </a:ext>
                  </a:extLst>
                </a:gridCol>
                <a:gridCol w="2034358">
                  <a:extLst>
                    <a:ext uri="{9D8B030D-6E8A-4147-A177-3AD203B41FA5}">
                      <a16:colId xmlns:a16="http://schemas.microsoft.com/office/drawing/2014/main" val="2684126358"/>
                    </a:ext>
                  </a:extLst>
                </a:gridCol>
              </a:tblGrid>
              <a:tr h="1119556">
                <a:tc>
                  <a:txBody>
                    <a:bodyPr/>
                    <a:lstStyle/>
                    <a:p>
                      <a:pPr algn="l" fontAlgn="b"/>
                      <a:r>
                        <a:rPr lang="en-US" sz="2000" u="none" strike="noStrike" dirty="0">
                          <a:effectLst/>
                        </a:rPr>
                        <a:t>Fuel Type</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Price </a:t>
                      </a:r>
                    </a:p>
                    <a:p>
                      <a:pPr algn="l" fontAlgn="b"/>
                      <a:r>
                        <a:rPr lang="en-US" sz="2000" u="none" strike="noStrike" dirty="0">
                          <a:effectLst/>
                        </a:rPr>
                        <a:t>(MY 2021)</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DMV/Price Digest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ICF/CALETC</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AFLEET</a:t>
                      </a:r>
                      <a:endParaRPr lang="en-US" sz="20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2000" u="none" strike="noStrike" dirty="0">
                          <a:effectLst/>
                        </a:rPr>
                        <a:t>HD System</a:t>
                      </a:r>
                      <a:endParaRPr lang="en-US"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8387205"/>
                  </a:ext>
                </a:extLst>
              </a:tr>
              <a:tr h="567553">
                <a:tc>
                  <a:txBody>
                    <a:bodyPr/>
                    <a:lstStyle/>
                    <a:p>
                      <a:pPr algn="l" fontAlgn="b"/>
                      <a:r>
                        <a:rPr lang="en-US" sz="2000" u="none" strike="noStrike" dirty="0">
                          <a:effectLst/>
                        </a:rPr>
                        <a:t>Gasoline</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$36,330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$36,330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$42,000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$45,250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16654"/>
                  </a:ext>
                </a:extLst>
              </a:tr>
              <a:tr h="567553">
                <a:tc>
                  <a:txBody>
                    <a:bodyPr/>
                    <a:lstStyle/>
                    <a:p>
                      <a:pPr algn="l" fontAlgn="b"/>
                      <a:r>
                        <a:rPr lang="en-US" sz="2000" u="none" strike="noStrike" dirty="0">
                          <a:effectLst/>
                        </a:rPr>
                        <a:t>Diesel</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$47,305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$47,305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$53,000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$53,650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5216041"/>
                  </a:ext>
                </a:extLst>
              </a:tr>
              <a:tr h="567553">
                <a:tc>
                  <a:txBody>
                    <a:bodyPr/>
                    <a:lstStyle/>
                    <a:p>
                      <a:pPr algn="l" fontAlgn="b"/>
                      <a:r>
                        <a:rPr lang="en-US" sz="2000" u="none" strike="noStrike" dirty="0">
                          <a:effectLst/>
                        </a:rPr>
                        <a:t>Propane</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solidFill>
                      <a:srgbClr val="FFFF00"/>
                    </a:solidFill>
                  </a:tcPr>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$50,000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$56,250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0221980"/>
                  </a:ext>
                </a:extLst>
              </a:tr>
              <a:tr h="567553">
                <a:tc>
                  <a:txBody>
                    <a:bodyPr/>
                    <a:lstStyle/>
                    <a:p>
                      <a:pPr algn="l" fontAlgn="b"/>
                      <a:r>
                        <a:rPr lang="en-US" sz="2000" u="none" strike="noStrike" dirty="0">
                          <a:effectLst/>
                        </a:rPr>
                        <a:t>BEV</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$93,000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$100,000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$93,000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$78,955</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8920586"/>
                  </a:ext>
                </a:extLst>
              </a:tr>
              <a:tr h="567553">
                <a:tc>
                  <a:txBody>
                    <a:bodyPr/>
                    <a:lstStyle/>
                    <a:p>
                      <a:pPr algn="l" fontAlgn="b"/>
                      <a:r>
                        <a:rPr lang="en-US" sz="2000" u="none" strike="noStrike" dirty="0">
                          <a:effectLst/>
                        </a:rPr>
                        <a:t>Hybrid</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solidFill>
                      <a:srgbClr val="FFC000"/>
                    </a:solidFill>
                  </a:tcPr>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2000" u="none" strike="noStrike" dirty="0">
                          <a:effectLst/>
                        </a:rPr>
                        <a:t>$55,050</a:t>
                      </a:r>
                      <a:endParaRPr lang="en-US" sz="20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0688184"/>
                  </a:ext>
                </a:extLst>
              </a:tr>
            </a:tbl>
          </a:graphicData>
        </a:graphic>
      </p:graphicFrame>
      <p:sp>
        <p:nvSpPr>
          <p:cNvPr id="13" name="TextBox 12">
            <a:extLst>
              <a:ext uri="{FF2B5EF4-FFF2-40B4-BE49-F238E27FC236}">
                <a16:creationId xmlns:a16="http://schemas.microsoft.com/office/drawing/2014/main" id="{F3074FAF-6947-4431-889D-713CDC13482C}"/>
              </a:ext>
            </a:extLst>
          </p:cNvPr>
          <p:cNvSpPr txBox="1"/>
          <p:nvPr/>
        </p:nvSpPr>
        <p:spPr>
          <a:xfrm>
            <a:off x="1256477" y="5514090"/>
            <a:ext cx="10872770" cy="369332"/>
          </a:xfrm>
          <a:prstGeom prst="rect">
            <a:avLst/>
          </a:prstGeom>
          <a:noFill/>
        </p:spPr>
        <p:txBody>
          <a:bodyPr wrap="square">
            <a:spAutoFit/>
          </a:bodyPr>
          <a:lstStyle/>
          <a:p>
            <a:r>
              <a:rPr lang="en-US" dirty="0"/>
              <a:t>orange = no new data; yellow = need to decide on final price, but have limited data</a:t>
            </a:r>
          </a:p>
        </p:txBody>
      </p:sp>
      <p:sp>
        <p:nvSpPr>
          <p:cNvPr id="14" name="Oval 13">
            <a:extLst>
              <a:ext uri="{FF2B5EF4-FFF2-40B4-BE49-F238E27FC236}">
                <a16:creationId xmlns:a16="http://schemas.microsoft.com/office/drawing/2014/main" id="{27191221-02FE-4968-ABEB-E755688B5789}"/>
              </a:ext>
              <a:ext uri="{C183D7F6-B498-43B3-948B-1728B52AA6E4}">
                <adec:decorative xmlns:adec="http://schemas.microsoft.com/office/drawing/2017/decorative" val="1"/>
              </a:ext>
            </a:extLst>
          </p:cNvPr>
          <p:cNvSpPr/>
          <p:nvPr/>
        </p:nvSpPr>
        <p:spPr>
          <a:xfrm>
            <a:off x="2931460" y="3395317"/>
            <a:ext cx="2675964" cy="2614324"/>
          </a:xfrm>
          <a:prstGeom prst="ellipse">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BFE74B5-872B-405F-AA5D-0E48777FED50}"/>
              </a:ext>
            </a:extLst>
          </p:cNvPr>
          <p:cNvSpPr txBox="1"/>
          <p:nvPr/>
        </p:nvSpPr>
        <p:spPr>
          <a:xfrm>
            <a:off x="4269442" y="6087334"/>
            <a:ext cx="3045758" cy="369332"/>
          </a:xfrm>
          <a:prstGeom prst="rect">
            <a:avLst/>
          </a:prstGeom>
          <a:solidFill>
            <a:srgbClr val="0070C0"/>
          </a:solidFill>
        </p:spPr>
        <p:txBody>
          <a:bodyPr wrap="square" rtlCol="0">
            <a:noAutofit/>
          </a:bodyPr>
          <a:lstStyle/>
          <a:p>
            <a:r>
              <a:rPr lang="en-US" dirty="0">
                <a:solidFill>
                  <a:schemeClr val="bg1"/>
                </a:solidFill>
              </a:rPr>
              <a:t>Please Provide Comments</a:t>
            </a:r>
          </a:p>
        </p:txBody>
      </p:sp>
    </p:spTree>
    <p:extLst>
      <p:ext uri="{BB962C8B-B14F-4D97-AF65-F5344CB8AC3E}">
        <p14:creationId xmlns:p14="http://schemas.microsoft.com/office/powerpoint/2010/main" val="340287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CF 2021 Master">
  <a:themeElements>
    <a:clrScheme name="ICF 2021">
      <a:dk1>
        <a:srgbClr val="000000"/>
      </a:dk1>
      <a:lt1>
        <a:srgbClr val="FFFFFF"/>
      </a:lt1>
      <a:dk2>
        <a:srgbClr val="414041"/>
      </a:dk2>
      <a:lt2>
        <a:srgbClr val="808285"/>
      </a:lt2>
      <a:accent1>
        <a:srgbClr val="30F298"/>
      </a:accent1>
      <a:accent2>
        <a:srgbClr val="FFC628"/>
      </a:accent2>
      <a:accent3>
        <a:srgbClr val="031D40"/>
      </a:accent3>
      <a:accent4>
        <a:srgbClr val="5FBDDB"/>
      </a:accent4>
      <a:accent5>
        <a:srgbClr val="0785F2"/>
      </a:accent5>
      <a:accent6>
        <a:srgbClr val="BCBEC0"/>
      </a:accent6>
      <a:hlink>
        <a:srgbClr val="0785F2"/>
      </a:hlink>
      <a:folHlink>
        <a:srgbClr val="5FBDDB"/>
      </a:folHlink>
    </a:clrScheme>
    <a:fontScheme name="ICF 2021">
      <a:majorFont>
        <a:latin typeface="DM Sans Bold"/>
        <a:ea typeface=""/>
        <a:cs typeface=""/>
      </a:majorFont>
      <a:minorFont>
        <a:latin typeface="DM Sans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defPPr>
      </a:lstStyle>
    </a:txDef>
  </a:objectDefaults>
  <a:extraClrSchemeLst/>
  <a:extLst>
    <a:ext uri="{05A4C25C-085E-4340-85A3-A5531E510DB2}">
      <thm15:themeFamily xmlns:thm15="http://schemas.microsoft.com/office/thememl/2012/main" name="ICF_PPT_Template_Printer-Friendly" id="{79C578C1-457C-9A4E-8C24-5E03B3D98DC5}" vid="{88B5A0A7-F276-1441-B734-C7A415C6B8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9" ma:contentTypeDescription="Create a new document." ma:contentTypeScope="" ma:versionID="10fd741d898bda0bbbeb1e3bb7595f53">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ca2cbab379b0821520e950f391c4a431"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ategory" ma:index="16" nillable="true" ma:displayName="Category" ma:format="Dropdown" ma:internalName="Category">
      <xsd:complexType>
        <xsd:complexContent>
          <xsd:extension base="dms:MultiChoiceFillIn">
            <xsd:sequence>
              <xsd:element name="Value" maxOccurs="unbounded" minOccurs="0" nillable="true">
                <xsd:simpleType>
                  <xsd:union memberTypes="dms:Text">
                    <xsd:simpleType>
                      <xsd:restriction base="dms:Choice">
                        <xsd:enumeration value="LDV"/>
                        <xsd:enumeration value="AVIATION"/>
                        <xsd:enumeration value="MD-HD"/>
                        <xsd:enumeration value="FUEL"/>
                        <xsd:enumeration value="AUTONOMOUS"/>
                        <xsd:enumeration value="BATTERY"/>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785685f2-c2e1-4352-89aa-3faca8eaba5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6FD98F-58C8-4FAE-8301-14F0D043B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2E4393-1628-45C9-80D4-6B61C8756A1B}">
  <ds:schemaRefs>
    <ds:schemaRef ds:uri="http://schemas.microsoft.com/office/2006/documentManagement/types"/>
    <ds:schemaRef ds:uri="http://www.w3.org/XML/1998/namespace"/>
    <ds:schemaRef ds:uri="5067c814-4b34-462c-a21d-c185ff6548d2"/>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785685f2-c2e1-4352-89aa-3faca8eaba52"/>
    <ds:schemaRef ds:uri="http://purl.org/dc/terms/"/>
  </ds:schemaRefs>
</ds:datastoreItem>
</file>

<file path=customXml/itemProps3.xml><?xml version="1.0" encoding="utf-8"?>
<ds:datastoreItem xmlns:ds="http://schemas.openxmlformats.org/officeDocument/2006/customXml" ds:itemID="{2B90E3D6-8838-42CC-AADF-B579768131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ICF_PPT_Template_Printer-Friendly</Template>
  <TotalTime>2442</TotalTime>
  <Words>1350</Words>
  <Application>Microsoft Office PowerPoint</Application>
  <PresentationFormat>Custom</PresentationFormat>
  <Paragraphs>456</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.AppleSystemUIFont</vt:lpstr>
      <vt:lpstr>Arial</vt:lpstr>
      <vt:lpstr>Calibri</vt:lpstr>
      <vt:lpstr>DM Sans</vt:lpstr>
      <vt:lpstr>DM Sans Medium</vt:lpstr>
      <vt:lpstr>ICF 2021 Master</vt:lpstr>
      <vt:lpstr>Medium- and Heavy-Duty Vehicle Attributes</vt:lpstr>
      <vt:lpstr>Task overview</vt:lpstr>
      <vt:lpstr>Subtask 3. Update Historical Vehicle Attributes</vt:lpstr>
      <vt:lpstr>Review Subtask 2. Review of 2019 Forecast Attributes and Matrix of Available Fuel Types</vt:lpstr>
      <vt:lpstr>Subtask 3. Update Historical Vehicle Attributes</vt:lpstr>
      <vt:lpstr>Subtask 3. Update Historical Vehicle Attributes</vt:lpstr>
      <vt:lpstr>Subtask 3. Update Historical Vehicle Attributes</vt:lpstr>
      <vt:lpstr>Subtask 3. Update Historical Vehicle Attributes</vt:lpstr>
      <vt:lpstr>Subtask 3. Update Historical Vehicle Attributes</vt:lpstr>
      <vt:lpstr>Subtask 3. Update Historical Vehicle Attributes</vt:lpstr>
      <vt:lpstr>Subtask 3. Update Historical Vehicle Attributes</vt:lpstr>
      <vt:lpstr>Subtask 6. Forecast Vehicle Attributes </vt:lpstr>
      <vt:lpstr>Subtask 6. Forecast Vehicle Attributes</vt:lpstr>
      <vt:lpstr>Subtask 5. Forecast ZEV and Low-NOX Fueling/ Charging Infrastructure Costs</vt:lpstr>
      <vt:lpstr>Next Steps</vt:lpstr>
      <vt:lpstr>Schedule</vt:lpstr>
      <vt:lpstr>Subtask 3. Update Historical Vehicle Attributes</vt:lpstr>
      <vt:lpstr>Subtask 3. Update Historical Vehicle Attributes</vt:lpstr>
      <vt:lpstr>Subtask 3. Update Historical Vehicle Attributes</vt:lpstr>
      <vt:lpstr>Subtask 3. Update Historical Vehicle Attributes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Ang-Olson, Jeffrey</dc:creator>
  <cp:lastModifiedBy>Lonsdale, Alexander@Energy</cp:lastModifiedBy>
  <cp:revision>21</cp:revision>
  <cp:lastPrinted>2020-11-03T19:38:50Z</cp:lastPrinted>
  <dcterms:created xsi:type="dcterms:W3CDTF">2021-04-29T00:49:35Z</dcterms:created>
  <dcterms:modified xsi:type="dcterms:W3CDTF">2021-07-14T17:28:54Z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ies>
</file>