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1" r:id="rId5"/>
    <p:sldMasterId id="2147483682" r:id="rId6"/>
    <p:sldMasterId id="2147483678" r:id="rId7"/>
    <p:sldMasterId id="2147483679" r:id="rId8"/>
  </p:sldMasterIdLst>
  <p:notesMasterIdLst>
    <p:notesMasterId r:id="rId22"/>
  </p:notesMasterIdLst>
  <p:handoutMasterIdLst>
    <p:handoutMasterId r:id="rId23"/>
  </p:handoutMasterIdLst>
  <p:sldIdLst>
    <p:sldId id="278" r:id="rId9"/>
    <p:sldId id="282" r:id="rId10"/>
    <p:sldId id="283" r:id="rId11"/>
    <p:sldId id="287" r:id="rId12"/>
    <p:sldId id="286" r:id="rId13"/>
    <p:sldId id="288" r:id="rId14"/>
    <p:sldId id="290" r:id="rId15"/>
    <p:sldId id="289" r:id="rId16"/>
    <p:sldId id="291" r:id="rId17"/>
    <p:sldId id="293" r:id="rId18"/>
    <p:sldId id="284" r:id="rId19"/>
    <p:sldId id="296" r:id="rId20"/>
    <p:sldId id="285" r:id="rId2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000"/>
    <a:srgbClr val="008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E0DA7A-C9DA-45AA-A379-5FF980926F9D}" v="1" dt="2021-07-14T22:41:10.3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48" autoAdjust="0"/>
    <p:restoredTop sz="96327"/>
  </p:normalViewPr>
  <p:slideViewPr>
    <p:cSldViewPr snapToGrid="0" snapToObjects="1">
      <p:cViewPr varScale="1">
        <p:scale>
          <a:sx n="62" d="100"/>
          <a:sy n="62" d="100"/>
        </p:scale>
        <p:origin x="504" y="56"/>
      </p:cViewPr>
      <p:guideLst/>
    </p:cSldViewPr>
  </p:slideViewPr>
  <p:notesTextViewPr>
    <p:cViewPr>
      <p:scale>
        <a:sx n="1" d="1"/>
        <a:sy n="1" d="1"/>
      </p:scale>
      <p:origin x="0" y="0"/>
    </p:cViewPr>
  </p:notesTextViewPr>
  <p:sorterViewPr>
    <p:cViewPr>
      <p:scale>
        <a:sx n="1" d="1"/>
        <a:sy n="1" d="1"/>
      </p:scale>
      <p:origin x="0" y="0"/>
    </p:cViewPr>
  </p:sorterViewPr>
  <p:notesViewPr>
    <p:cSldViewPr snapToGrid="0" snapToObjects="1">
      <p:cViewPr varScale="1">
        <p:scale>
          <a:sx n="132" d="100"/>
          <a:sy n="132" d="100"/>
        </p:scale>
        <p:origin x="1816"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vanbakht, Heidi@Energy" userId="ad09330e-7c38-4997-818f-7e170c514e27" providerId="ADAL" clId="{5AE0DA7A-C9DA-45AA-A379-5FF980926F9D}"/>
    <pc:docChg chg="modSld">
      <pc:chgData name="Javanbakht, Heidi@Energy" userId="ad09330e-7c38-4997-818f-7e170c514e27" providerId="ADAL" clId="{5AE0DA7A-C9DA-45AA-A379-5FF980926F9D}" dt="2021-07-14T22:41:10.342" v="0" actId="20577"/>
      <pc:docMkLst>
        <pc:docMk/>
      </pc:docMkLst>
      <pc:sldChg chg="modSp">
        <pc:chgData name="Javanbakht, Heidi@Energy" userId="ad09330e-7c38-4997-818f-7e170c514e27" providerId="ADAL" clId="{5AE0DA7A-C9DA-45AA-A379-5FF980926F9D}" dt="2021-07-14T22:41:10.342" v="0" actId="20577"/>
        <pc:sldMkLst>
          <pc:docMk/>
          <pc:sldMk cId="1072508959" sldId="290"/>
        </pc:sldMkLst>
        <pc:graphicFrameChg chg="mod">
          <ac:chgData name="Javanbakht, Heidi@Energy" userId="ad09330e-7c38-4997-818f-7e170c514e27" providerId="ADAL" clId="{5AE0DA7A-C9DA-45AA-A379-5FF980926F9D}" dt="2021-07-14T22:41:10.342" v="0" actId="20577"/>
          <ac:graphicFrameMkLst>
            <pc:docMk/>
            <pc:sldMk cId="1072508959" sldId="290"/>
            <ac:graphicFrameMk id="17" creationId="{4685F12A-5F0E-4E6D-9734-37D98FEFB19E}"/>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caenergy-my.sharepoint.com/personal/ysbrand_vanderwerf_energy_ca_gov/Documents/Commuting%20VMT/CA_county_state_national/CA_county_state_national/Californi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caenergy-my.sharepoint.com/personal/ysbrand_vanderwerf_energy_ca_gov/Documents/Commuting%20VMT/Monthly%20Transportation%20Statistics%206-2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caenergy-my.sharepoint.com/personal/ysbrand_vanderwerf_energy_ca_gov/Documents/Commuting%20VMT/California_Total_Gasoline_All_Sales_per_Deliveries_by_Prime_Supplier.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caenergy-my.sharepoint.com/personal/ysbrand_vanderwerf_energy_ca_gov/Documents/Commuting%20VMT/California_Total_Gasoline_All_Sales_per_Deliveries_by_Prime_Supplier.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caenergy-my.sharepoint.com/personal/ysbrand_vanderwerf_energy_ca_gov/Documents/Commuting%20VMT/CA_county_state_national/CA_county_state_national/California.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caenergy-my.sharepoint.com/personal/ysbrand_vanderwerf_energy_ca_gov/Documents/Commuting%20VMT/CA_county_state_national/CA_county_state_national/California.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xml"/></Relationships>
</file>

<file path=ppt/charts/_rels/chart16.xml.rels><?xml version="1.0" encoding="UTF-8" standalone="yes"?>
<Relationships xmlns="http://schemas.openxmlformats.org/package/2006/relationships"><Relationship Id="rId3" Type="http://schemas.openxmlformats.org/officeDocument/2006/relationships/oleObject" Target="https://caenergy-my.sharepoint.com/personal/ysbrand_vanderwerf_energy_ca_gov/Documents/Commuting%20VMT/California_Total_Gasoline_All_Sales_per_Deliveries_by_Prime_Supplier.xlsx"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https://caenergy-my.sharepoint.com/personal/ysbrand_vanderwerf_energy_ca_gov/Documents/Commuting%20VMT/California%20telework%20from%20AC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caenergy-my.sharepoint.com/personal/ysbrand_vanderwerf_energy_ca_gov/Documents/Commuting%20VMT/CA_county_state_national/CA_county_state_national/California.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caenergy-my.sharepoint.com/personal/ysbrand_vanderwerf_energy_ca_gov/Documents/Commuting%20VMT/California%20telework%20from%20ACS.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https://caenergy-my.sharepoint.com/personal/ysbrand_vanderwerf_energy_ca_gov/Documents/Commuting%20VMT/BART%20Daily_Station_Exi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caenergy-my.sharepoint.com/personal/ysbrand_vanderwerf_energy_ca_gov/Documents/Commuting%20VMT/LA%20Metro%20ridership.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caenergy-my.sharepoint.com/personal/ysbrand_vanderwerf_energy_ca_gov/Documents/Commuting%20VMT/BART%20Daily_Station_Exi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caenergy-my.sharepoint.com/personal/ysbrand_vanderwerf_energy_ca_gov/Documents/Commuting%20VMT/LA%20Metro%20ridership.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caenergy-my.sharepoint.com/personal/ysbrand_vanderwerf_energy_ca_gov/Documents/Commuting%20VMT/Monthly%20Transportation%20Statistics%206-2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en-US"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800" dirty="0"/>
              <a:t>California Driving during COVID,</a:t>
            </a:r>
          </a:p>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sz="1800" dirty="0"/>
              <a:t> Seven-day moving averages</a:t>
            </a:r>
          </a:p>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sz="1600" baseline="0" dirty="0"/>
              <a:t>(</a:t>
            </a:r>
            <a:r>
              <a:rPr lang="en-US" sz="1600" b="0" i="0" baseline="0" dirty="0">
                <a:effectLst/>
              </a:rPr>
              <a:t>Trips per Person per Day)</a:t>
            </a:r>
            <a:endParaRPr lang="en-US" sz="1600" baseline="0" dirty="0">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en-US"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1"/>
          <c:order val="0"/>
          <c:tx>
            <c:strRef>
              <c:f>Sheet1!$E$1</c:f>
              <c:strCache>
                <c:ptCount val="1"/>
                <c:pt idx="0">
                  <c:v>Work trips/person/day, 7 day MA</c:v>
                </c:pt>
              </c:strCache>
            </c:strRef>
          </c:tx>
          <c:spPr>
            <a:ln w="28575" cap="rnd">
              <a:solidFill>
                <a:srgbClr val="FF9B00"/>
              </a:solidFill>
              <a:round/>
            </a:ln>
            <a:effectLst/>
          </c:spPr>
          <c:marker>
            <c:symbol val="none"/>
          </c:marker>
          <c:cat>
            <c:numRef>
              <c:f>Sheet1!$A$2:$A$463</c:f>
              <c:numCache>
                <c:formatCode>[$-409]d\-mmm\-yy;@</c:formatCode>
                <c:ptCount val="462"/>
                <c:pt idx="0">
                  <c:v>43831</c:v>
                </c:pt>
                <c:pt idx="1">
                  <c:v>43832</c:v>
                </c:pt>
                <c:pt idx="2">
                  <c:v>43833</c:v>
                </c:pt>
                <c:pt idx="3">
                  <c:v>43834</c:v>
                </c:pt>
                <c:pt idx="4">
                  <c:v>43835</c:v>
                </c:pt>
                <c:pt idx="5">
                  <c:v>43836</c:v>
                </c:pt>
                <c:pt idx="6">
                  <c:v>43837</c:v>
                </c:pt>
                <c:pt idx="7">
                  <c:v>43838</c:v>
                </c:pt>
                <c:pt idx="8">
                  <c:v>43839</c:v>
                </c:pt>
                <c:pt idx="9">
                  <c:v>43840</c:v>
                </c:pt>
                <c:pt idx="10">
                  <c:v>43841</c:v>
                </c:pt>
                <c:pt idx="11">
                  <c:v>43842</c:v>
                </c:pt>
                <c:pt idx="12">
                  <c:v>43843</c:v>
                </c:pt>
                <c:pt idx="13">
                  <c:v>43844</c:v>
                </c:pt>
                <c:pt idx="14">
                  <c:v>43845</c:v>
                </c:pt>
                <c:pt idx="15">
                  <c:v>43846</c:v>
                </c:pt>
                <c:pt idx="16">
                  <c:v>43847</c:v>
                </c:pt>
                <c:pt idx="17">
                  <c:v>43848</c:v>
                </c:pt>
                <c:pt idx="18">
                  <c:v>43849</c:v>
                </c:pt>
                <c:pt idx="19">
                  <c:v>43850</c:v>
                </c:pt>
                <c:pt idx="20">
                  <c:v>43851</c:v>
                </c:pt>
                <c:pt idx="21">
                  <c:v>43852</c:v>
                </c:pt>
                <c:pt idx="22">
                  <c:v>43853</c:v>
                </c:pt>
                <c:pt idx="23">
                  <c:v>43854</c:v>
                </c:pt>
                <c:pt idx="24">
                  <c:v>43855</c:v>
                </c:pt>
                <c:pt idx="25">
                  <c:v>43856</c:v>
                </c:pt>
                <c:pt idx="26">
                  <c:v>43857</c:v>
                </c:pt>
                <c:pt idx="27">
                  <c:v>43858</c:v>
                </c:pt>
                <c:pt idx="28">
                  <c:v>43859</c:v>
                </c:pt>
                <c:pt idx="29">
                  <c:v>43860</c:v>
                </c:pt>
                <c:pt idx="30">
                  <c:v>43861</c:v>
                </c:pt>
                <c:pt idx="31">
                  <c:v>43862</c:v>
                </c:pt>
                <c:pt idx="32">
                  <c:v>43863</c:v>
                </c:pt>
                <c:pt idx="33">
                  <c:v>43864</c:v>
                </c:pt>
                <c:pt idx="34">
                  <c:v>43865</c:v>
                </c:pt>
                <c:pt idx="35">
                  <c:v>43866</c:v>
                </c:pt>
                <c:pt idx="36">
                  <c:v>43867</c:v>
                </c:pt>
                <c:pt idx="37">
                  <c:v>43868</c:v>
                </c:pt>
                <c:pt idx="38">
                  <c:v>43869</c:v>
                </c:pt>
                <c:pt idx="39">
                  <c:v>43870</c:v>
                </c:pt>
                <c:pt idx="40">
                  <c:v>43871</c:v>
                </c:pt>
                <c:pt idx="41">
                  <c:v>43872</c:v>
                </c:pt>
                <c:pt idx="42">
                  <c:v>43873</c:v>
                </c:pt>
                <c:pt idx="43">
                  <c:v>43874</c:v>
                </c:pt>
                <c:pt idx="44">
                  <c:v>43875</c:v>
                </c:pt>
                <c:pt idx="45">
                  <c:v>43876</c:v>
                </c:pt>
                <c:pt idx="46">
                  <c:v>43877</c:v>
                </c:pt>
                <c:pt idx="47">
                  <c:v>43878</c:v>
                </c:pt>
                <c:pt idx="48">
                  <c:v>43879</c:v>
                </c:pt>
                <c:pt idx="49">
                  <c:v>43880</c:v>
                </c:pt>
                <c:pt idx="50">
                  <c:v>43881</c:v>
                </c:pt>
                <c:pt idx="51">
                  <c:v>43882</c:v>
                </c:pt>
                <c:pt idx="52">
                  <c:v>43883</c:v>
                </c:pt>
                <c:pt idx="53">
                  <c:v>43884</c:v>
                </c:pt>
                <c:pt idx="54">
                  <c:v>43885</c:v>
                </c:pt>
                <c:pt idx="55">
                  <c:v>43886</c:v>
                </c:pt>
                <c:pt idx="56">
                  <c:v>43887</c:v>
                </c:pt>
                <c:pt idx="57">
                  <c:v>43888</c:v>
                </c:pt>
                <c:pt idx="58">
                  <c:v>43889</c:v>
                </c:pt>
                <c:pt idx="59">
                  <c:v>43890</c:v>
                </c:pt>
                <c:pt idx="60">
                  <c:v>43891</c:v>
                </c:pt>
                <c:pt idx="61">
                  <c:v>43892</c:v>
                </c:pt>
                <c:pt idx="62">
                  <c:v>43893</c:v>
                </c:pt>
                <c:pt idx="63">
                  <c:v>43894</c:v>
                </c:pt>
                <c:pt idx="64">
                  <c:v>43895</c:v>
                </c:pt>
                <c:pt idx="65">
                  <c:v>43896</c:v>
                </c:pt>
                <c:pt idx="66">
                  <c:v>43897</c:v>
                </c:pt>
                <c:pt idx="67">
                  <c:v>43898</c:v>
                </c:pt>
                <c:pt idx="68">
                  <c:v>43899</c:v>
                </c:pt>
                <c:pt idx="69">
                  <c:v>43900</c:v>
                </c:pt>
                <c:pt idx="70">
                  <c:v>43901</c:v>
                </c:pt>
                <c:pt idx="71">
                  <c:v>43902</c:v>
                </c:pt>
                <c:pt idx="72">
                  <c:v>43903</c:v>
                </c:pt>
                <c:pt idx="73">
                  <c:v>43904</c:v>
                </c:pt>
                <c:pt idx="74">
                  <c:v>43905</c:v>
                </c:pt>
                <c:pt idx="75">
                  <c:v>43906</c:v>
                </c:pt>
                <c:pt idx="76">
                  <c:v>43907</c:v>
                </c:pt>
                <c:pt idx="77">
                  <c:v>43908</c:v>
                </c:pt>
                <c:pt idx="78">
                  <c:v>43909</c:v>
                </c:pt>
                <c:pt idx="79">
                  <c:v>43910</c:v>
                </c:pt>
                <c:pt idx="80">
                  <c:v>43911</c:v>
                </c:pt>
                <c:pt idx="81">
                  <c:v>43912</c:v>
                </c:pt>
                <c:pt idx="82">
                  <c:v>43913</c:v>
                </c:pt>
                <c:pt idx="83">
                  <c:v>43914</c:v>
                </c:pt>
                <c:pt idx="84">
                  <c:v>43915</c:v>
                </c:pt>
                <c:pt idx="85">
                  <c:v>43916</c:v>
                </c:pt>
                <c:pt idx="86">
                  <c:v>43917</c:v>
                </c:pt>
                <c:pt idx="87">
                  <c:v>43918</c:v>
                </c:pt>
                <c:pt idx="88">
                  <c:v>43919</c:v>
                </c:pt>
                <c:pt idx="89">
                  <c:v>43920</c:v>
                </c:pt>
                <c:pt idx="90">
                  <c:v>43921</c:v>
                </c:pt>
                <c:pt idx="91">
                  <c:v>43922</c:v>
                </c:pt>
                <c:pt idx="92">
                  <c:v>43923</c:v>
                </c:pt>
                <c:pt idx="93">
                  <c:v>43924</c:v>
                </c:pt>
                <c:pt idx="94">
                  <c:v>43925</c:v>
                </c:pt>
                <c:pt idx="95">
                  <c:v>43926</c:v>
                </c:pt>
                <c:pt idx="96">
                  <c:v>43927</c:v>
                </c:pt>
                <c:pt idx="97">
                  <c:v>43928</c:v>
                </c:pt>
                <c:pt idx="98">
                  <c:v>43929</c:v>
                </c:pt>
                <c:pt idx="99">
                  <c:v>43930</c:v>
                </c:pt>
                <c:pt idx="100">
                  <c:v>43931</c:v>
                </c:pt>
                <c:pt idx="101">
                  <c:v>43932</c:v>
                </c:pt>
                <c:pt idx="102">
                  <c:v>43933</c:v>
                </c:pt>
                <c:pt idx="103">
                  <c:v>43934</c:v>
                </c:pt>
                <c:pt idx="104">
                  <c:v>43935</c:v>
                </c:pt>
                <c:pt idx="105">
                  <c:v>43936</c:v>
                </c:pt>
                <c:pt idx="106">
                  <c:v>43937</c:v>
                </c:pt>
                <c:pt idx="107">
                  <c:v>43938</c:v>
                </c:pt>
                <c:pt idx="108">
                  <c:v>43939</c:v>
                </c:pt>
                <c:pt idx="109">
                  <c:v>43940</c:v>
                </c:pt>
                <c:pt idx="110">
                  <c:v>43941</c:v>
                </c:pt>
                <c:pt idx="111">
                  <c:v>43942</c:v>
                </c:pt>
                <c:pt idx="112">
                  <c:v>43943</c:v>
                </c:pt>
                <c:pt idx="113">
                  <c:v>43944</c:v>
                </c:pt>
                <c:pt idx="114">
                  <c:v>43945</c:v>
                </c:pt>
                <c:pt idx="115">
                  <c:v>43946</c:v>
                </c:pt>
                <c:pt idx="116">
                  <c:v>43947</c:v>
                </c:pt>
                <c:pt idx="117">
                  <c:v>43948</c:v>
                </c:pt>
                <c:pt idx="118">
                  <c:v>43949</c:v>
                </c:pt>
                <c:pt idx="119">
                  <c:v>43950</c:v>
                </c:pt>
                <c:pt idx="120">
                  <c:v>43951</c:v>
                </c:pt>
                <c:pt idx="121">
                  <c:v>43952</c:v>
                </c:pt>
                <c:pt idx="122">
                  <c:v>43953</c:v>
                </c:pt>
                <c:pt idx="123">
                  <c:v>43954</c:v>
                </c:pt>
                <c:pt idx="124">
                  <c:v>43955</c:v>
                </c:pt>
                <c:pt idx="125">
                  <c:v>43956</c:v>
                </c:pt>
                <c:pt idx="126">
                  <c:v>43957</c:v>
                </c:pt>
                <c:pt idx="127">
                  <c:v>43958</c:v>
                </c:pt>
                <c:pt idx="128">
                  <c:v>43959</c:v>
                </c:pt>
                <c:pt idx="129">
                  <c:v>43960</c:v>
                </c:pt>
                <c:pt idx="130">
                  <c:v>43961</c:v>
                </c:pt>
                <c:pt idx="131">
                  <c:v>43962</c:v>
                </c:pt>
                <c:pt idx="132">
                  <c:v>43963</c:v>
                </c:pt>
                <c:pt idx="133">
                  <c:v>43964</c:v>
                </c:pt>
                <c:pt idx="134">
                  <c:v>43965</c:v>
                </c:pt>
                <c:pt idx="135">
                  <c:v>43966</c:v>
                </c:pt>
                <c:pt idx="136">
                  <c:v>43967</c:v>
                </c:pt>
                <c:pt idx="137">
                  <c:v>43968</c:v>
                </c:pt>
                <c:pt idx="138">
                  <c:v>43969</c:v>
                </c:pt>
                <c:pt idx="139">
                  <c:v>43970</c:v>
                </c:pt>
                <c:pt idx="140">
                  <c:v>43971</c:v>
                </c:pt>
                <c:pt idx="141">
                  <c:v>43972</c:v>
                </c:pt>
                <c:pt idx="142">
                  <c:v>43973</c:v>
                </c:pt>
                <c:pt idx="143">
                  <c:v>43974</c:v>
                </c:pt>
                <c:pt idx="144">
                  <c:v>43975</c:v>
                </c:pt>
                <c:pt idx="145">
                  <c:v>43976</c:v>
                </c:pt>
                <c:pt idx="146">
                  <c:v>43977</c:v>
                </c:pt>
                <c:pt idx="147">
                  <c:v>43978</c:v>
                </c:pt>
                <c:pt idx="148">
                  <c:v>43979</c:v>
                </c:pt>
                <c:pt idx="149">
                  <c:v>43980</c:v>
                </c:pt>
                <c:pt idx="150">
                  <c:v>43981</c:v>
                </c:pt>
                <c:pt idx="151">
                  <c:v>43982</c:v>
                </c:pt>
                <c:pt idx="152">
                  <c:v>43983</c:v>
                </c:pt>
                <c:pt idx="153">
                  <c:v>43984</c:v>
                </c:pt>
                <c:pt idx="154">
                  <c:v>43985</c:v>
                </c:pt>
                <c:pt idx="155">
                  <c:v>43986</c:v>
                </c:pt>
                <c:pt idx="156">
                  <c:v>43987</c:v>
                </c:pt>
                <c:pt idx="157">
                  <c:v>43988</c:v>
                </c:pt>
                <c:pt idx="158">
                  <c:v>43989</c:v>
                </c:pt>
                <c:pt idx="159">
                  <c:v>43990</c:v>
                </c:pt>
                <c:pt idx="160">
                  <c:v>43991</c:v>
                </c:pt>
                <c:pt idx="161">
                  <c:v>43992</c:v>
                </c:pt>
                <c:pt idx="162">
                  <c:v>43993</c:v>
                </c:pt>
                <c:pt idx="163">
                  <c:v>43994</c:v>
                </c:pt>
                <c:pt idx="164">
                  <c:v>43995</c:v>
                </c:pt>
                <c:pt idx="165">
                  <c:v>43996</c:v>
                </c:pt>
                <c:pt idx="166">
                  <c:v>43997</c:v>
                </c:pt>
                <c:pt idx="167">
                  <c:v>43998</c:v>
                </c:pt>
                <c:pt idx="168">
                  <c:v>43999</c:v>
                </c:pt>
                <c:pt idx="169">
                  <c:v>44000</c:v>
                </c:pt>
                <c:pt idx="170">
                  <c:v>44001</c:v>
                </c:pt>
                <c:pt idx="171">
                  <c:v>44002</c:v>
                </c:pt>
                <c:pt idx="172">
                  <c:v>44003</c:v>
                </c:pt>
                <c:pt idx="173">
                  <c:v>44004</c:v>
                </c:pt>
                <c:pt idx="174">
                  <c:v>44005</c:v>
                </c:pt>
                <c:pt idx="175">
                  <c:v>44006</c:v>
                </c:pt>
                <c:pt idx="176">
                  <c:v>44007</c:v>
                </c:pt>
                <c:pt idx="177">
                  <c:v>44008</c:v>
                </c:pt>
                <c:pt idx="178">
                  <c:v>44009</c:v>
                </c:pt>
                <c:pt idx="179">
                  <c:v>44010</c:v>
                </c:pt>
                <c:pt idx="180">
                  <c:v>44011</c:v>
                </c:pt>
                <c:pt idx="181">
                  <c:v>44012</c:v>
                </c:pt>
                <c:pt idx="182">
                  <c:v>44013</c:v>
                </c:pt>
                <c:pt idx="183">
                  <c:v>44014</c:v>
                </c:pt>
                <c:pt idx="184">
                  <c:v>44015</c:v>
                </c:pt>
                <c:pt idx="185">
                  <c:v>44016</c:v>
                </c:pt>
                <c:pt idx="186">
                  <c:v>44017</c:v>
                </c:pt>
                <c:pt idx="187">
                  <c:v>44018</c:v>
                </c:pt>
                <c:pt idx="188">
                  <c:v>44019</c:v>
                </c:pt>
                <c:pt idx="189">
                  <c:v>44020</c:v>
                </c:pt>
                <c:pt idx="190">
                  <c:v>44021</c:v>
                </c:pt>
                <c:pt idx="191">
                  <c:v>44022</c:v>
                </c:pt>
                <c:pt idx="192">
                  <c:v>44023</c:v>
                </c:pt>
                <c:pt idx="193">
                  <c:v>44024</c:v>
                </c:pt>
                <c:pt idx="194">
                  <c:v>44025</c:v>
                </c:pt>
                <c:pt idx="195">
                  <c:v>44026</c:v>
                </c:pt>
                <c:pt idx="196">
                  <c:v>44027</c:v>
                </c:pt>
                <c:pt idx="197">
                  <c:v>44028</c:v>
                </c:pt>
                <c:pt idx="198">
                  <c:v>44029</c:v>
                </c:pt>
                <c:pt idx="199">
                  <c:v>44030</c:v>
                </c:pt>
                <c:pt idx="200">
                  <c:v>44031</c:v>
                </c:pt>
                <c:pt idx="201">
                  <c:v>44032</c:v>
                </c:pt>
                <c:pt idx="202">
                  <c:v>44033</c:v>
                </c:pt>
                <c:pt idx="203">
                  <c:v>44034</c:v>
                </c:pt>
                <c:pt idx="204">
                  <c:v>44035</c:v>
                </c:pt>
                <c:pt idx="205">
                  <c:v>44036</c:v>
                </c:pt>
                <c:pt idx="206">
                  <c:v>44037</c:v>
                </c:pt>
                <c:pt idx="207">
                  <c:v>44038</c:v>
                </c:pt>
                <c:pt idx="208">
                  <c:v>44039</c:v>
                </c:pt>
                <c:pt idx="209">
                  <c:v>44040</c:v>
                </c:pt>
                <c:pt idx="210">
                  <c:v>44041</c:v>
                </c:pt>
                <c:pt idx="211">
                  <c:v>44042</c:v>
                </c:pt>
                <c:pt idx="212">
                  <c:v>44043</c:v>
                </c:pt>
                <c:pt idx="213">
                  <c:v>44044</c:v>
                </c:pt>
                <c:pt idx="214">
                  <c:v>44045</c:v>
                </c:pt>
                <c:pt idx="215">
                  <c:v>44046</c:v>
                </c:pt>
                <c:pt idx="216">
                  <c:v>44047</c:v>
                </c:pt>
                <c:pt idx="217">
                  <c:v>44048</c:v>
                </c:pt>
                <c:pt idx="218">
                  <c:v>44049</c:v>
                </c:pt>
                <c:pt idx="219">
                  <c:v>44050</c:v>
                </c:pt>
                <c:pt idx="220">
                  <c:v>44051</c:v>
                </c:pt>
                <c:pt idx="221">
                  <c:v>44052</c:v>
                </c:pt>
                <c:pt idx="222">
                  <c:v>44053</c:v>
                </c:pt>
                <c:pt idx="223">
                  <c:v>44054</c:v>
                </c:pt>
                <c:pt idx="224">
                  <c:v>44055</c:v>
                </c:pt>
                <c:pt idx="225">
                  <c:v>44056</c:v>
                </c:pt>
                <c:pt idx="226">
                  <c:v>44057</c:v>
                </c:pt>
                <c:pt idx="227">
                  <c:v>44058</c:v>
                </c:pt>
                <c:pt idx="228">
                  <c:v>44059</c:v>
                </c:pt>
                <c:pt idx="229">
                  <c:v>44060</c:v>
                </c:pt>
                <c:pt idx="230">
                  <c:v>44061</c:v>
                </c:pt>
                <c:pt idx="231">
                  <c:v>44062</c:v>
                </c:pt>
                <c:pt idx="232">
                  <c:v>44063</c:v>
                </c:pt>
                <c:pt idx="233">
                  <c:v>44064</c:v>
                </c:pt>
                <c:pt idx="234">
                  <c:v>44065</c:v>
                </c:pt>
                <c:pt idx="235">
                  <c:v>44066</c:v>
                </c:pt>
                <c:pt idx="236">
                  <c:v>44067</c:v>
                </c:pt>
                <c:pt idx="237">
                  <c:v>44068</c:v>
                </c:pt>
                <c:pt idx="238">
                  <c:v>44069</c:v>
                </c:pt>
                <c:pt idx="239">
                  <c:v>44070</c:v>
                </c:pt>
                <c:pt idx="240">
                  <c:v>44071</c:v>
                </c:pt>
                <c:pt idx="241">
                  <c:v>44072</c:v>
                </c:pt>
                <c:pt idx="242">
                  <c:v>44073</c:v>
                </c:pt>
                <c:pt idx="243">
                  <c:v>44074</c:v>
                </c:pt>
                <c:pt idx="244">
                  <c:v>44075</c:v>
                </c:pt>
                <c:pt idx="245">
                  <c:v>44076</c:v>
                </c:pt>
                <c:pt idx="246">
                  <c:v>44077</c:v>
                </c:pt>
                <c:pt idx="247">
                  <c:v>44078</c:v>
                </c:pt>
                <c:pt idx="248">
                  <c:v>44079</c:v>
                </c:pt>
                <c:pt idx="249">
                  <c:v>44080</c:v>
                </c:pt>
                <c:pt idx="250">
                  <c:v>44081</c:v>
                </c:pt>
                <c:pt idx="251">
                  <c:v>44082</c:v>
                </c:pt>
                <c:pt idx="252">
                  <c:v>44083</c:v>
                </c:pt>
                <c:pt idx="253">
                  <c:v>44084</c:v>
                </c:pt>
                <c:pt idx="254">
                  <c:v>44085</c:v>
                </c:pt>
                <c:pt idx="255">
                  <c:v>44086</c:v>
                </c:pt>
                <c:pt idx="256">
                  <c:v>44087</c:v>
                </c:pt>
                <c:pt idx="257">
                  <c:v>44088</c:v>
                </c:pt>
                <c:pt idx="258">
                  <c:v>44089</c:v>
                </c:pt>
                <c:pt idx="259">
                  <c:v>44090</c:v>
                </c:pt>
                <c:pt idx="260">
                  <c:v>44091</c:v>
                </c:pt>
                <c:pt idx="261">
                  <c:v>44092</c:v>
                </c:pt>
                <c:pt idx="262">
                  <c:v>44093</c:v>
                </c:pt>
                <c:pt idx="263">
                  <c:v>44094</c:v>
                </c:pt>
                <c:pt idx="264">
                  <c:v>44095</c:v>
                </c:pt>
                <c:pt idx="265">
                  <c:v>44096</c:v>
                </c:pt>
                <c:pt idx="266">
                  <c:v>44097</c:v>
                </c:pt>
                <c:pt idx="267">
                  <c:v>44098</c:v>
                </c:pt>
                <c:pt idx="268">
                  <c:v>44099</c:v>
                </c:pt>
                <c:pt idx="269">
                  <c:v>44100</c:v>
                </c:pt>
                <c:pt idx="270">
                  <c:v>44101</c:v>
                </c:pt>
                <c:pt idx="271">
                  <c:v>44102</c:v>
                </c:pt>
                <c:pt idx="272">
                  <c:v>44103</c:v>
                </c:pt>
                <c:pt idx="273">
                  <c:v>44104</c:v>
                </c:pt>
                <c:pt idx="274">
                  <c:v>44105</c:v>
                </c:pt>
                <c:pt idx="275">
                  <c:v>44106</c:v>
                </c:pt>
                <c:pt idx="276">
                  <c:v>44107</c:v>
                </c:pt>
                <c:pt idx="277">
                  <c:v>44108</c:v>
                </c:pt>
                <c:pt idx="278">
                  <c:v>44109</c:v>
                </c:pt>
                <c:pt idx="279">
                  <c:v>44110</c:v>
                </c:pt>
                <c:pt idx="280">
                  <c:v>44111</c:v>
                </c:pt>
                <c:pt idx="281">
                  <c:v>44112</c:v>
                </c:pt>
                <c:pt idx="282">
                  <c:v>44113</c:v>
                </c:pt>
                <c:pt idx="283">
                  <c:v>44114</c:v>
                </c:pt>
                <c:pt idx="284">
                  <c:v>44115</c:v>
                </c:pt>
                <c:pt idx="285">
                  <c:v>44116</c:v>
                </c:pt>
                <c:pt idx="286">
                  <c:v>44117</c:v>
                </c:pt>
                <c:pt idx="287">
                  <c:v>44118</c:v>
                </c:pt>
                <c:pt idx="288">
                  <c:v>44119</c:v>
                </c:pt>
                <c:pt idx="289">
                  <c:v>44120</c:v>
                </c:pt>
                <c:pt idx="290">
                  <c:v>44121</c:v>
                </c:pt>
                <c:pt idx="291">
                  <c:v>44122</c:v>
                </c:pt>
                <c:pt idx="292">
                  <c:v>44123</c:v>
                </c:pt>
                <c:pt idx="293">
                  <c:v>44124</c:v>
                </c:pt>
                <c:pt idx="294">
                  <c:v>44125</c:v>
                </c:pt>
                <c:pt idx="295">
                  <c:v>44126</c:v>
                </c:pt>
                <c:pt idx="296">
                  <c:v>44127</c:v>
                </c:pt>
                <c:pt idx="297">
                  <c:v>44128</c:v>
                </c:pt>
                <c:pt idx="298">
                  <c:v>44129</c:v>
                </c:pt>
                <c:pt idx="299">
                  <c:v>44130</c:v>
                </c:pt>
                <c:pt idx="300">
                  <c:v>44131</c:v>
                </c:pt>
                <c:pt idx="301">
                  <c:v>44132</c:v>
                </c:pt>
                <c:pt idx="302">
                  <c:v>44133</c:v>
                </c:pt>
                <c:pt idx="303">
                  <c:v>44134</c:v>
                </c:pt>
                <c:pt idx="304">
                  <c:v>44135</c:v>
                </c:pt>
                <c:pt idx="305">
                  <c:v>44136</c:v>
                </c:pt>
                <c:pt idx="306">
                  <c:v>44137</c:v>
                </c:pt>
                <c:pt idx="307">
                  <c:v>44138</c:v>
                </c:pt>
                <c:pt idx="308">
                  <c:v>44139</c:v>
                </c:pt>
                <c:pt idx="309">
                  <c:v>44140</c:v>
                </c:pt>
                <c:pt idx="310">
                  <c:v>44141</c:v>
                </c:pt>
                <c:pt idx="311">
                  <c:v>44142</c:v>
                </c:pt>
                <c:pt idx="312">
                  <c:v>44143</c:v>
                </c:pt>
                <c:pt idx="313">
                  <c:v>44144</c:v>
                </c:pt>
                <c:pt idx="314">
                  <c:v>44145</c:v>
                </c:pt>
                <c:pt idx="315">
                  <c:v>44146</c:v>
                </c:pt>
                <c:pt idx="316">
                  <c:v>44147</c:v>
                </c:pt>
                <c:pt idx="317">
                  <c:v>44148</c:v>
                </c:pt>
                <c:pt idx="318">
                  <c:v>44149</c:v>
                </c:pt>
                <c:pt idx="319">
                  <c:v>44150</c:v>
                </c:pt>
                <c:pt idx="320">
                  <c:v>44151</c:v>
                </c:pt>
                <c:pt idx="321">
                  <c:v>44152</c:v>
                </c:pt>
                <c:pt idx="322">
                  <c:v>44153</c:v>
                </c:pt>
                <c:pt idx="323">
                  <c:v>44154</c:v>
                </c:pt>
                <c:pt idx="324">
                  <c:v>44155</c:v>
                </c:pt>
                <c:pt idx="325">
                  <c:v>44156</c:v>
                </c:pt>
                <c:pt idx="326">
                  <c:v>44157</c:v>
                </c:pt>
                <c:pt idx="327">
                  <c:v>44158</c:v>
                </c:pt>
                <c:pt idx="328">
                  <c:v>44159</c:v>
                </c:pt>
                <c:pt idx="329">
                  <c:v>44160</c:v>
                </c:pt>
                <c:pt idx="330">
                  <c:v>44161</c:v>
                </c:pt>
                <c:pt idx="331">
                  <c:v>44162</c:v>
                </c:pt>
                <c:pt idx="332">
                  <c:v>44163</c:v>
                </c:pt>
                <c:pt idx="333">
                  <c:v>44164</c:v>
                </c:pt>
                <c:pt idx="334">
                  <c:v>44165</c:v>
                </c:pt>
                <c:pt idx="335">
                  <c:v>44166</c:v>
                </c:pt>
                <c:pt idx="336">
                  <c:v>44167</c:v>
                </c:pt>
                <c:pt idx="337">
                  <c:v>44168</c:v>
                </c:pt>
                <c:pt idx="338">
                  <c:v>44169</c:v>
                </c:pt>
                <c:pt idx="339">
                  <c:v>44170</c:v>
                </c:pt>
                <c:pt idx="340">
                  <c:v>44171</c:v>
                </c:pt>
                <c:pt idx="341">
                  <c:v>44172</c:v>
                </c:pt>
                <c:pt idx="342">
                  <c:v>44173</c:v>
                </c:pt>
                <c:pt idx="343">
                  <c:v>44174</c:v>
                </c:pt>
                <c:pt idx="344">
                  <c:v>44175</c:v>
                </c:pt>
                <c:pt idx="345">
                  <c:v>44176</c:v>
                </c:pt>
                <c:pt idx="346">
                  <c:v>44177</c:v>
                </c:pt>
                <c:pt idx="347">
                  <c:v>44178</c:v>
                </c:pt>
                <c:pt idx="348">
                  <c:v>44179</c:v>
                </c:pt>
                <c:pt idx="349">
                  <c:v>44180</c:v>
                </c:pt>
                <c:pt idx="350">
                  <c:v>44181</c:v>
                </c:pt>
                <c:pt idx="351">
                  <c:v>44182</c:v>
                </c:pt>
                <c:pt idx="352">
                  <c:v>44183</c:v>
                </c:pt>
                <c:pt idx="353">
                  <c:v>44184</c:v>
                </c:pt>
                <c:pt idx="354">
                  <c:v>44185</c:v>
                </c:pt>
                <c:pt idx="355">
                  <c:v>44186</c:v>
                </c:pt>
                <c:pt idx="356">
                  <c:v>44187</c:v>
                </c:pt>
                <c:pt idx="357">
                  <c:v>44188</c:v>
                </c:pt>
                <c:pt idx="358">
                  <c:v>44189</c:v>
                </c:pt>
                <c:pt idx="359">
                  <c:v>44190</c:v>
                </c:pt>
                <c:pt idx="360">
                  <c:v>44191</c:v>
                </c:pt>
                <c:pt idx="361">
                  <c:v>44192</c:v>
                </c:pt>
                <c:pt idx="362">
                  <c:v>44193</c:v>
                </c:pt>
                <c:pt idx="363">
                  <c:v>44194</c:v>
                </c:pt>
                <c:pt idx="364">
                  <c:v>44195</c:v>
                </c:pt>
                <c:pt idx="365">
                  <c:v>44196</c:v>
                </c:pt>
                <c:pt idx="366">
                  <c:v>44197</c:v>
                </c:pt>
                <c:pt idx="367">
                  <c:v>44198</c:v>
                </c:pt>
                <c:pt idx="368">
                  <c:v>44199</c:v>
                </c:pt>
                <c:pt idx="369">
                  <c:v>44200</c:v>
                </c:pt>
                <c:pt idx="370">
                  <c:v>44201</c:v>
                </c:pt>
                <c:pt idx="371">
                  <c:v>44202</c:v>
                </c:pt>
                <c:pt idx="372">
                  <c:v>44203</c:v>
                </c:pt>
                <c:pt idx="373">
                  <c:v>44204</c:v>
                </c:pt>
                <c:pt idx="374">
                  <c:v>44205</c:v>
                </c:pt>
                <c:pt idx="375">
                  <c:v>44206</c:v>
                </c:pt>
                <c:pt idx="376">
                  <c:v>44207</c:v>
                </c:pt>
                <c:pt idx="377">
                  <c:v>44208</c:v>
                </c:pt>
                <c:pt idx="378">
                  <c:v>44209</c:v>
                </c:pt>
                <c:pt idx="379">
                  <c:v>44210</c:v>
                </c:pt>
                <c:pt idx="380">
                  <c:v>44211</c:v>
                </c:pt>
                <c:pt idx="381">
                  <c:v>44212</c:v>
                </c:pt>
                <c:pt idx="382">
                  <c:v>44213</c:v>
                </c:pt>
                <c:pt idx="383">
                  <c:v>44214</c:v>
                </c:pt>
                <c:pt idx="384">
                  <c:v>44215</c:v>
                </c:pt>
                <c:pt idx="385">
                  <c:v>44216</c:v>
                </c:pt>
                <c:pt idx="386">
                  <c:v>44217</c:v>
                </c:pt>
                <c:pt idx="387">
                  <c:v>44218</c:v>
                </c:pt>
                <c:pt idx="388">
                  <c:v>44219</c:v>
                </c:pt>
                <c:pt idx="389">
                  <c:v>44220</c:v>
                </c:pt>
                <c:pt idx="390">
                  <c:v>44221</c:v>
                </c:pt>
                <c:pt idx="391">
                  <c:v>44222</c:v>
                </c:pt>
                <c:pt idx="392">
                  <c:v>44223</c:v>
                </c:pt>
                <c:pt idx="393">
                  <c:v>44224</c:v>
                </c:pt>
                <c:pt idx="394">
                  <c:v>44225</c:v>
                </c:pt>
                <c:pt idx="395">
                  <c:v>44226</c:v>
                </c:pt>
                <c:pt idx="396">
                  <c:v>44227</c:v>
                </c:pt>
                <c:pt idx="397">
                  <c:v>44228</c:v>
                </c:pt>
                <c:pt idx="398">
                  <c:v>44229</c:v>
                </c:pt>
                <c:pt idx="399">
                  <c:v>44230</c:v>
                </c:pt>
                <c:pt idx="400">
                  <c:v>44231</c:v>
                </c:pt>
                <c:pt idx="401">
                  <c:v>44232</c:v>
                </c:pt>
                <c:pt idx="402">
                  <c:v>44233</c:v>
                </c:pt>
                <c:pt idx="403">
                  <c:v>44234</c:v>
                </c:pt>
                <c:pt idx="404">
                  <c:v>44235</c:v>
                </c:pt>
                <c:pt idx="405">
                  <c:v>44236</c:v>
                </c:pt>
                <c:pt idx="406">
                  <c:v>44237</c:v>
                </c:pt>
                <c:pt idx="407">
                  <c:v>44238</c:v>
                </c:pt>
                <c:pt idx="408">
                  <c:v>44239</c:v>
                </c:pt>
                <c:pt idx="409">
                  <c:v>44240</c:v>
                </c:pt>
                <c:pt idx="410">
                  <c:v>44241</c:v>
                </c:pt>
                <c:pt idx="411">
                  <c:v>44242</c:v>
                </c:pt>
                <c:pt idx="412">
                  <c:v>44243</c:v>
                </c:pt>
                <c:pt idx="413">
                  <c:v>44244</c:v>
                </c:pt>
                <c:pt idx="414">
                  <c:v>44245</c:v>
                </c:pt>
                <c:pt idx="415">
                  <c:v>44246</c:v>
                </c:pt>
                <c:pt idx="416">
                  <c:v>44247</c:v>
                </c:pt>
                <c:pt idx="417">
                  <c:v>44248</c:v>
                </c:pt>
                <c:pt idx="418">
                  <c:v>44249</c:v>
                </c:pt>
                <c:pt idx="419">
                  <c:v>44250</c:v>
                </c:pt>
                <c:pt idx="420">
                  <c:v>44251</c:v>
                </c:pt>
                <c:pt idx="421">
                  <c:v>44252</c:v>
                </c:pt>
                <c:pt idx="422">
                  <c:v>44253</c:v>
                </c:pt>
                <c:pt idx="423">
                  <c:v>44254</c:v>
                </c:pt>
                <c:pt idx="424">
                  <c:v>44255</c:v>
                </c:pt>
                <c:pt idx="425">
                  <c:v>44256</c:v>
                </c:pt>
                <c:pt idx="426">
                  <c:v>44257</c:v>
                </c:pt>
                <c:pt idx="427">
                  <c:v>44258</c:v>
                </c:pt>
                <c:pt idx="428">
                  <c:v>44259</c:v>
                </c:pt>
                <c:pt idx="429">
                  <c:v>44260</c:v>
                </c:pt>
                <c:pt idx="430">
                  <c:v>44261</c:v>
                </c:pt>
                <c:pt idx="431">
                  <c:v>44262</c:v>
                </c:pt>
                <c:pt idx="432">
                  <c:v>44263</c:v>
                </c:pt>
                <c:pt idx="433">
                  <c:v>44264</c:v>
                </c:pt>
                <c:pt idx="434">
                  <c:v>44265</c:v>
                </c:pt>
                <c:pt idx="435">
                  <c:v>44266</c:v>
                </c:pt>
                <c:pt idx="436">
                  <c:v>44267</c:v>
                </c:pt>
                <c:pt idx="437">
                  <c:v>44268</c:v>
                </c:pt>
                <c:pt idx="438">
                  <c:v>44269</c:v>
                </c:pt>
                <c:pt idx="439">
                  <c:v>44270</c:v>
                </c:pt>
                <c:pt idx="440">
                  <c:v>44271</c:v>
                </c:pt>
                <c:pt idx="441">
                  <c:v>44272</c:v>
                </c:pt>
                <c:pt idx="442">
                  <c:v>44273</c:v>
                </c:pt>
                <c:pt idx="443">
                  <c:v>44274</c:v>
                </c:pt>
                <c:pt idx="444">
                  <c:v>44275</c:v>
                </c:pt>
                <c:pt idx="445">
                  <c:v>44276</c:v>
                </c:pt>
                <c:pt idx="446">
                  <c:v>44277</c:v>
                </c:pt>
                <c:pt idx="447">
                  <c:v>44278</c:v>
                </c:pt>
                <c:pt idx="448">
                  <c:v>44279</c:v>
                </c:pt>
                <c:pt idx="449">
                  <c:v>44280</c:v>
                </c:pt>
                <c:pt idx="450">
                  <c:v>44281</c:v>
                </c:pt>
                <c:pt idx="451">
                  <c:v>44282</c:v>
                </c:pt>
                <c:pt idx="452">
                  <c:v>44283</c:v>
                </c:pt>
                <c:pt idx="453">
                  <c:v>44284</c:v>
                </c:pt>
                <c:pt idx="454">
                  <c:v>44285</c:v>
                </c:pt>
                <c:pt idx="455">
                  <c:v>44286</c:v>
                </c:pt>
                <c:pt idx="456">
                  <c:v>44287</c:v>
                </c:pt>
                <c:pt idx="457">
                  <c:v>44288</c:v>
                </c:pt>
                <c:pt idx="458">
                  <c:v>44289</c:v>
                </c:pt>
                <c:pt idx="459">
                  <c:v>44290</c:v>
                </c:pt>
                <c:pt idx="460">
                  <c:v>44291</c:v>
                </c:pt>
                <c:pt idx="461">
                  <c:v>44292</c:v>
                </c:pt>
              </c:numCache>
            </c:numRef>
          </c:cat>
          <c:val>
            <c:numRef>
              <c:f>Sheet1!$E$2:$E$463</c:f>
              <c:numCache>
                <c:formatCode>0.00</c:formatCode>
                <c:ptCount val="462"/>
                <c:pt idx="0">
                  <c:v>0.21</c:v>
                </c:pt>
                <c:pt idx="1">
                  <c:v>0.375</c:v>
                </c:pt>
                <c:pt idx="2">
                  <c:v>0.43</c:v>
                </c:pt>
                <c:pt idx="3">
                  <c:v>0.39500000000000002</c:v>
                </c:pt>
                <c:pt idx="4">
                  <c:v>0.36599999999999999</c:v>
                </c:pt>
                <c:pt idx="5">
                  <c:v>0.40333333333333332</c:v>
                </c:pt>
                <c:pt idx="6">
                  <c:v>0.43285714285714283</c:v>
                </c:pt>
                <c:pt idx="7">
                  <c:v>0.49142857142857144</c:v>
                </c:pt>
                <c:pt idx="8">
                  <c:v>0.50142857142857145</c:v>
                </c:pt>
                <c:pt idx="9">
                  <c:v>0.50857142857142856</c:v>
                </c:pt>
                <c:pt idx="10">
                  <c:v>0.5099999999999999</c:v>
                </c:pt>
                <c:pt idx="11">
                  <c:v>0.5099999999999999</c:v>
                </c:pt>
                <c:pt idx="12">
                  <c:v>0.50571428571428567</c:v>
                </c:pt>
                <c:pt idx="13">
                  <c:v>0.50142857142857145</c:v>
                </c:pt>
                <c:pt idx="14">
                  <c:v>0.49571428571428572</c:v>
                </c:pt>
                <c:pt idx="15">
                  <c:v>0.49142857142857144</c:v>
                </c:pt>
                <c:pt idx="16">
                  <c:v>0.48714285714285716</c:v>
                </c:pt>
                <c:pt idx="17">
                  <c:v>0.48714285714285716</c:v>
                </c:pt>
                <c:pt idx="18">
                  <c:v>0.48714285714285716</c:v>
                </c:pt>
                <c:pt idx="19">
                  <c:v>0.47142857142857142</c:v>
                </c:pt>
                <c:pt idx="20">
                  <c:v>0.47428571428571431</c:v>
                </c:pt>
                <c:pt idx="21">
                  <c:v>0.4771428571428572</c:v>
                </c:pt>
                <c:pt idx="22">
                  <c:v>0.48142857142857143</c:v>
                </c:pt>
                <c:pt idx="23">
                  <c:v>0.48571428571428571</c:v>
                </c:pt>
                <c:pt idx="24">
                  <c:v>0.48571428571428565</c:v>
                </c:pt>
                <c:pt idx="25">
                  <c:v>0.48714285714285704</c:v>
                </c:pt>
                <c:pt idx="26">
                  <c:v>0.50857142857142856</c:v>
                </c:pt>
                <c:pt idx="27">
                  <c:v>0.5099999999999999</c:v>
                </c:pt>
                <c:pt idx="28">
                  <c:v>0.51142857142857134</c:v>
                </c:pt>
                <c:pt idx="29">
                  <c:v>0.51142857142857134</c:v>
                </c:pt>
                <c:pt idx="30">
                  <c:v>0.51285714285714279</c:v>
                </c:pt>
                <c:pt idx="31">
                  <c:v>0.51428571428571435</c:v>
                </c:pt>
                <c:pt idx="32">
                  <c:v>0.51285714285714279</c:v>
                </c:pt>
                <c:pt idx="33">
                  <c:v>0.51</c:v>
                </c:pt>
                <c:pt idx="34">
                  <c:v>0.51</c:v>
                </c:pt>
                <c:pt idx="35">
                  <c:v>0.51</c:v>
                </c:pt>
                <c:pt idx="36">
                  <c:v>0.51142857142857134</c:v>
                </c:pt>
                <c:pt idx="37">
                  <c:v>0.51</c:v>
                </c:pt>
                <c:pt idx="38">
                  <c:v>0.50714285714285712</c:v>
                </c:pt>
                <c:pt idx="39">
                  <c:v>0.50571428571428567</c:v>
                </c:pt>
                <c:pt idx="40">
                  <c:v>0.50714285714285712</c:v>
                </c:pt>
                <c:pt idx="41">
                  <c:v>0.50857142857142856</c:v>
                </c:pt>
                <c:pt idx="42">
                  <c:v>0.51</c:v>
                </c:pt>
                <c:pt idx="43">
                  <c:v>0.51</c:v>
                </c:pt>
                <c:pt idx="44">
                  <c:v>0.50857142857142867</c:v>
                </c:pt>
                <c:pt idx="45">
                  <c:v>0.51</c:v>
                </c:pt>
                <c:pt idx="46">
                  <c:v>0.51142857142857145</c:v>
                </c:pt>
                <c:pt idx="47">
                  <c:v>0.48</c:v>
                </c:pt>
                <c:pt idx="48">
                  <c:v>0.48285714285714282</c:v>
                </c:pt>
                <c:pt idx="49">
                  <c:v>0.48714285714285716</c:v>
                </c:pt>
                <c:pt idx="50">
                  <c:v>0.49142857142857144</c:v>
                </c:pt>
                <c:pt idx="51">
                  <c:v>0.49714285714285716</c:v>
                </c:pt>
                <c:pt idx="52">
                  <c:v>0.49857142857142861</c:v>
                </c:pt>
                <c:pt idx="53">
                  <c:v>0.5</c:v>
                </c:pt>
                <c:pt idx="54">
                  <c:v>0.54142857142857148</c:v>
                </c:pt>
                <c:pt idx="55">
                  <c:v>0.55000000000000004</c:v>
                </c:pt>
                <c:pt idx="56">
                  <c:v>0.55714285714285716</c:v>
                </c:pt>
                <c:pt idx="57">
                  <c:v>0.56285714285714283</c:v>
                </c:pt>
                <c:pt idx="58">
                  <c:v>0.56857142857142862</c:v>
                </c:pt>
                <c:pt idx="59">
                  <c:v>0.57000000000000006</c:v>
                </c:pt>
                <c:pt idx="60">
                  <c:v>0.56999999999999995</c:v>
                </c:pt>
                <c:pt idx="61">
                  <c:v>0.57285714285714284</c:v>
                </c:pt>
                <c:pt idx="62">
                  <c:v>0.57285714285714284</c:v>
                </c:pt>
                <c:pt idx="63">
                  <c:v>0.57285714285714295</c:v>
                </c:pt>
                <c:pt idx="64">
                  <c:v>0.5742857142857144</c:v>
                </c:pt>
                <c:pt idx="65">
                  <c:v>0.57285714285714295</c:v>
                </c:pt>
                <c:pt idx="66">
                  <c:v>0.5714285714285714</c:v>
                </c:pt>
                <c:pt idx="67">
                  <c:v>0.5714285714285714</c:v>
                </c:pt>
                <c:pt idx="68">
                  <c:v>0.56857142857142851</c:v>
                </c:pt>
                <c:pt idx="69">
                  <c:v>0.56285714285714294</c:v>
                </c:pt>
                <c:pt idx="70">
                  <c:v>0.56000000000000005</c:v>
                </c:pt>
                <c:pt idx="71">
                  <c:v>0.55428571428571438</c:v>
                </c:pt>
                <c:pt idx="72">
                  <c:v>0.55000000000000004</c:v>
                </c:pt>
                <c:pt idx="73">
                  <c:v>0.5485714285714286</c:v>
                </c:pt>
                <c:pt idx="74">
                  <c:v>0.54714285714285715</c:v>
                </c:pt>
                <c:pt idx="75">
                  <c:v>0.53857142857142859</c:v>
                </c:pt>
                <c:pt idx="76">
                  <c:v>0.52428571428571424</c:v>
                </c:pt>
                <c:pt idx="77">
                  <c:v>0.50428571428571434</c:v>
                </c:pt>
                <c:pt idx="78">
                  <c:v>0.48428571428571432</c:v>
                </c:pt>
                <c:pt idx="79">
                  <c:v>0.46285714285714291</c:v>
                </c:pt>
                <c:pt idx="80">
                  <c:v>0.45714285714285718</c:v>
                </c:pt>
                <c:pt idx="81">
                  <c:v>0.45142857142857146</c:v>
                </c:pt>
                <c:pt idx="82">
                  <c:v>0.43</c:v>
                </c:pt>
                <c:pt idx="83">
                  <c:v>0.41571428571428576</c:v>
                </c:pt>
                <c:pt idx="84">
                  <c:v>0.4042857142857143</c:v>
                </c:pt>
                <c:pt idx="85">
                  <c:v>0.39571428571428574</c:v>
                </c:pt>
                <c:pt idx="86">
                  <c:v>0.3914285714285714</c:v>
                </c:pt>
                <c:pt idx="87">
                  <c:v>0.39</c:v>
                </c:pt>
                <c:pt idx="88">
                  <c:v>0.39</c:v>
                </c:pt>
                <c:pt idx="89">
                  <c:v>0.38714285714285718</c:v>
                </c:pt>
                <c:pt idx="90">
                  <c:v>0.38428571428571429</c:v>
                </c:pt>
                <c:pt idx="91">
                  <c:v>0.3828571428571429</c:v>
                </c:pt>
                <c:pt idx="92">
                  <c:v>0.37999999999999995</c:v>
                </c:pt>
                <c:pt idx="93">
                  <c:v>0.37857142857142856</c:v>
                </c:pt>
                <c:pt idx="94">
                  <c:v>0.37857142857142856</c:v>
                </c:pt>
                <c:pt idx="95">
                  <c:v>0.37714285714285717</c:v>
                </c:pt>
                <c:pt idx="96">
                  <c:v>0.37428571428571428</c:v>
                </c:pt>
                <c:pt idx="97">
                  <c:v>0.37142857142857144</c:v>
                </c:pt>
                <c:pt idx="98">
                  <c:v>0.36857142857142861</c:v>
                </c:pt>
                <c:pt idx="99">
                  <c:v>0.36571428571428566</c:v>
                </c:pt>
                <c:pt idx="100">
                  <c:v>0.36</c:v>
                </c:pt>
                <c:pt idx="101">
                  <c:v>0.35857142857142854</c:v>
                </c:pt>
                <c:pt idx="102">
                  <c:v>0.35571428571428571</c:v>
                </c:pt>
                <c:pt idx="103">
                  <c:v>0.35571428571428576</c:v>
                </c:pt>
                <c:pt idx="104">
                  <c:v>0.35571428571428571</c:v>
                </c:pt>
                <c:pt idx="105">
                  <c:v>0.35428571428571426</c:v>
                </c:pt>
                <c:pt idx="106">
                  <c:v>0.35428571428571426</c:v>
                </c:pt>
                <c:pt idx="107">
                  <c:v>0.35714285714285715</c:v>
                </c:pt>
                <c:pt idx="108">
                  <c:v>0.35714285714285715</c:v>
                </c:pt>
                <c:pt idx="109">
                  <c:v>0.36000000000000004</c:v>
                </c:pt>
                <c:pt idx="110">
                  <c:v>0.36</c:v>
                </c:pt>
                <c:pt idx="111">
                  <c:v>0.36</c:v>
                </c:pt>
                <c:pt idx="112">
                  <c:v>0.35999999999999993</c:v>
                </c:pt>
                <c:pt idx="113">
                  <c:v>0.35999999999999993</c:v>
                </c:pt>
                <c:pt idx="114">
                  <c:v>0.35857142857142854</c:v>
                </c:pt>
                <c:pt idx="115">
                  <c:v>0.35857142857142854</c:v>
                </c:pt>
                <c:pt idx="116">
                  <c:v>0.3571428571428571</c:v>
                </c:pt>
                <c:pt idx="117">
                  <c:v>0.35571428571428576</c:v>
                </c:pt>
                <c:pt idx="118">
                  <c:v>0.35428571428571426</c:v>
                </c:pt>
                <c:pt idx="119">
                  <c:v>0.35285714285714287</c:v>
                </c:pt>
                <c:pt idx="120">
                  <c:v>0.35142857142857142</c:v>
                </c:pt>
                <c:pt idx="121">
                  <c:v>0.35142857142857142</c:v>
                </c:pt>
                <c:pt idx="122">
                  <c:v>0.35142857142857142</c:v>
                </c:pt>
                <c:pt idx="123">
                  <c:v>0.35285714285714281</c:v>
                </c:pt>
                <c:pt idx="124">
                  <c:v>0.35285714285714281</c:v>
                </c:pt>
                <c:pt idx="125">
                  <c:v>0.35285714285714287</c:v>
                </c:pt>
                <c:pt idx="126">
                  <c:v>0.35285714285714287</c:v>
                </c:pt>
                <c:pt idx="127">
                  <c:v>0.35285714285714287</c:v>
                </c:pt>
                <c:pt idx="128">
                  <c:v>0.35285714285714281</c:v>
                </c:pt>
                <c:pt idx="129">
                  <c:v>0.35142857142857142</c:v>
                </c:pt>
                <c:pt idx="130">
                  <c:v>0.35</c:v>
                </c:pt>
                <c:pt idx="131">
                  <c:v>0.35</c:v>
                </c:pt>
                <c:pt idx="132">
                  <c:v>0.34857142857142859</c:v>
                </c:pt>
                <c:pt idx="133">
                  <c:v>0.34857142857142859</c:v>
                </c:pt>
                <c:pt idx="134">
                  <c:v>0.34857142857142864</c:v>
                </c:pt>
                <c:pt idx="135">
                  <c:v>0.34714285714285714</c:v>
                </c:pt>
                <c:pt idx="136">
                  <c:v>0.34714285714285714</c:v>
                </c:pt>
                <c:pt idx="137">
                  <c:v>0.34714285714285709</c:v>
                </c:pt>
                <c:pt idx="138">
                  <c:v>0.34714285714285709</c:v>
                </c:pt>
                <c:pt idx="139">
                  <c:v>0.34857142857142859</c:v>
                </c:pt>
                <c:pt idx="140">
                  <c:v>0.34857142857142864</c:v>
                </c:pt>
                <c:pt idx="141">
                  <c:v>0.34714285714285709</c:v>
                </c:pt>
                <c:pt idx="142">
                  <c:v>0.3457142857142857</c:v>
                </c:pt>
                <c:pt idx="143">
                  <c:v>0.3457142857142857</c:v>
                </c:pt>
                <c:pt idx="144">
                  <c:v>0.3457142857142857</c:v>
                </c:pt>
                <c:pt idx="145">
                  <c:v>0.31857142857142856</c:v>
                </c:pt>
                <c:pt idx="146">
                  <c:v>0.31714285714285712</c:v>
                </c:pt>
                <c:pt idx="147">
                  <c:v>0.31714285714285717</c:v>
                </c:pt>
                <c:pt idx="148">
                  <c:v>0.31857142857142856</c:v>
                </c:pt>
                <c:pt idx="149">
                  <c:v>0.31999999999999995</c:v>
                </c:pt>
                <c:pt idx="150">
                  <c:v>0.31999999999999995</c:v>
                </c:pt>
                <c:pt idx="151">
                  <c:v>0.31999999999999995</c:v>
                </c:pt>
                <c:pt idx="152">
                  <c:v>0.3457142857142857</c:v>
                </c:pt>
                <c:pt idx="153">
                  <c:v>0.34714285714285714</c:v>
                </c:pt>
                <c:pt idx="154">
                  <c:v>0.34714285714285714</c:v>
                </c:pt>
                <c:pt idx="155">
                  <c:v>0.34714285714285714</c:v>
                </c:pt>
                <c:pt idx="156">
                  <c:v>0.34714285714285714</c:v>
                </c:pt>
                <c:pt idx="157">
                  <c:v>0.34714285714285709</c:v>
                </c:pt>
                <c:pt idx="158">
                  <c:v>0.34714285714285709</c:v>
                </c:pt>
                <c:pt idx="159">
                  <c:v>0.34714285714285714</c:v>
                </c:pt>
                <c:pt idx="160">
                  <c:v>0.3457142857142857</c:v>
                </c:pt>
                <c:pt idx="161">
                  <c:v>0.34428571428571425</c:v>
                </c:pt>
                <c:pt idx="162">
                  <c:v>0.34142857142857147</c:v>
                </c:pt>
                <c:pt idx="163">
                  <c:v>0.33999999999999997</c:v>
                </c:pt>
                <c:pt idx="164">
                  <c:v>0.33857142857142858</c:v>
                </c:pt>
                <c:pt idx="165">
                  <c:v>0.33857142857142858</c:v>
                </c:pt>
                <c:pt idx="166">
                  <c:v>0.33857142857142852</c:v>
                </c:pt>
                <c:pt idx="167">
                  <c:v>0.33857142857142852</c:v>
                </c:pt>
                <c:pt idx="168">
                  <c:v>0.33857142857142852</c:v>
                </c:pt>
                <c:pt idx="169">
                  <c:v>0.33857142857142858</c:v>
                </c:pt>
                <c:pt idx="170">
                  <c:v>0.33857142857142858</c:v>
                </c:pt>
                <c:pt idx="171">
                  <c:v>0.33857142857142858</c:v>
                </c:pt>
                <c:pt idx="172">
                  <c:v>0.33857142857142858</c:v>
                </c:pt>
                <c:pt idx="173">
                  <c:v>0.33857142857142852</c:v>
                </c:pt>
                <c:pt idx="174">
                  <c:v>0.33857142857142852</c:v>
                </c:pt>
                <c:pt idx="175">
                  <c:v>0.33857142857142852</c:v>
                </c:pt>
                <c:pt idx="176">
                  <c:v>0.33999999999999997</c:v>
                </c:pt>
                <c:pt idx="177">
                  <c:v>0.33999999999999997</c:v>
                </c:pt>
                <c:pt idx="178">
                  <c:v>0.34142857142857147</c:v>
                </c:pt>
                <c:pt idx="179">
                  <c:v>0.34285714285714286</c:v>
                </c:pt>
                <c:pt idx="180">
                  <c:v>0.34428571428571431</c:v>
                </c:pt>
                <c:pt idx="181">
                  <c:v>0.34571428571428575</c:v>
                </c:pt>
                <c:pt idx="182">
                  <c:v>0.3457142857142857</c:v>
                </c:pt>
                <c:pt idx="183">
                  <c:v>0.3457142857142857</c:v>
                </c:pt>
                <c:pt idx="184">
                  <c:v>0.32428571428571429</c:v>
                </c:pt>
                <c:pt idx="185">
                  <c:v>0.32428571428571429</c:v>
                </c:pt>
                <c:pt idx="186">
                  <c:v>0.32428571428571429</c:v>
                </c:pt>
                <c:pt idx="187">
                  <c:v>0.32428571428571429</c:v>
                </c:pt>
                <c:pt idx="188">
                  <c:v>0.32428571428571429</c:v>
                </c:pt>
                <c:pt idx="189">
                  <c:v>0.32571428571428568</c:v>
                </c:pt>
                <c:pt idx="190">
                  <c:v>0.32571428571428568</c:v>
                </c:pt>
                <c:pt idx="191">
                  <c:v>0.32571428571428568</c:v>
                </c:pt>
                <c:pt idx="192">
                  <c:v>0.32571428571428568</c:v>
                </c:pt>
                <c:pt idx="193">
                  <c:v>0.32571428571428573</c:v>
                </c:pt>
                <c:pt idx="194">
                  <c:v>0.32571428571428568</c:v>
                </c:pt>
                <c:pt idx="195">
                  <c:v>0.32571428571428573</c:v>
                </c:pt>
                <c:pt idx="196">
                  <c:v>0.32571428571428568</c:v>
                </c:pt>
                <c:pt idx="197">
                  <c:v>0.32571428571428568</c:v>
                </c:pt>
                <c:pt idx="198">
                  <c:v>0.32571428571428568</c:v>
                </c:pt>
                <c:pt idx="199">
                  <c:v>0.32571428571428568</c:v>
                </c:pt>
                <c:pt idx="200">
                  <c:v>0.32571428571428573</c:v>
                </c:pt>
                <c:pt idx="201">
                  <c:v>0.32571428571428568</c:v>
                </c:pt>
                <c:pt idx="202">
                  <c:v>0.32571428571428573</c:v>
                </c:pt>
                <c:pt idx="203">
                  <c:v>0.32571428571428568</c:v>
                </c:pt>
                <c:pt idx="204">
                  <c:v>0.32571428571428568</c:v>
                </c:pt>
                <c:pt idx="205">
                  <c:v>0.32571428571428568</c:v>
                </c:pt>
                <c:pt idx="206">
                  <c:v>0.32571428571428568</c:v>
                </c:pt>
                <c:pt idx="207">
                  <c:v>0.32571428571428573</c:v>
                </c:pt>
                <c:pt idx="208">
                  <c:v>0.32571428571428568</c:v>
                </c:pt>
                <c:pt idx="209">
                  <c:v>0.32571428571428573</c:v>
                </c:pt>
                <c:pt idx="210">
                  <c:v>0.32571428571428568</c:v>
                </c:pt>
                <c:pt idx="211">
                  <c:v>0.32571428571428568</c:v>
                </c:pt>
                <c:pt idx="212">
                  <c:v>0.32571428571428568</c:v>
                </c:pt>
                <c:pt idx="213">
                  <c:v>0.32571428571428568</c:v>
                </c:pt>
                <c:pt idx="214">
                  <c:v>0.32571428571428573</c:v>
                </c:pt>
                <c:pt idx="215">
                  <c:v>0.32571428571428568</c:v>
                </c:pt>
                <c:pt idx="216">
                  <c:v>0.32571428571428573</c:v>
                </c:pt>
                <c:pt idx="217">
                  <c:v>0.32571428571428568</c:v>
                </c:pt>
                <c:pt idx="218">
                  <c:v>0.32571428571428568</c:v>
                </c:pt>
                <c:pt idx="219">
                  <c:v>0.32571428571428568</c:v>
                </c:pt>
                <c:pt idx="220">
                  <c:v>0.32714285714285712</c:v>
                </c:pt>
                <c:pt idx="221">
                  <c:v>0.32714285714285712</c:v>
                </c:pt>
                <c:pt idx="222">
                  <c:v>0.32714285714285712</c:v>
                </c:pt>
                <c:pt idx="223">
                  <c:v>0.32857142857142857</c:v>
                </c:pt>
                <c:pt idx="224">
                  <c:v>0.32857142857142863</c:v>
                </c:pt>
                <c:pt idx="225">
                  <c:v>0.32999999999999996</c:v>
                </c:pt>
                <c:pt idx="226">
                  <c:v>0.33142857142857146</c:v>
                </c:pt>
                <c:pt idx="227">
                  <c:v>0.33142857142857146</c:v>
                </c:pt>
                <c:pt idx="228">
                  <c:v>0.33285714285714285</c:v>
                </c:pt>
                <c:pt idx="229">
                  <c:v>0.33428571428571424</c:v>
                </c:pt>
                <c:pt idx="230">
                  <c:v>0.33428571428571424</c:v>
                </c:pt>
                <c:pt idx="231">
                  <c:v>0.33571428571428569</c:v>
                </c:pt>
                <c:pt idx="232">
                  <c:v>0.33571428571428569</c:v>
                </c:pt>
                <c:pt idx="233">
                  <c:v>0.33571428571428569</c:v>
                </c:pt>
                <c:pt idx="234">
                  <c:v>0.33571428571428569</c:v>
                </c:pt>
                <c:pt idx="235">
                  <c:v>0.33571428571428569</c:v>
                </c:pt>
                <c:pt idx="236">
                  <c:v>0.33571428571428574</c:v>
                </c:pt>
                <c:pt idx="237">
                  <c:v>0.33571428571428569</c:v>
                </c:pt>
                <c:pt idx="238">
                  <c:v>0.33571428571428569</c:v>
                </c:pt>
                <c:pt idx="239">
                  <c:v>0.33571428571428569</c:v>
                </c:pt>
                <c:pt idx="240">
                  <c:v>0.35714285714285715</c:v>
                </c:pt>
                <c:pt idx="241">
                  <c:v>0.35714285714285715</c:v>
                </c:pt>
                <c:pt idx="242">
                  <c:v>0.35714285714285715</c:v>
                </c:pt>
                <c:pt idx="243">
                  <c:v>0.3585714285714286</c:v>
                </c:pt>
                <c:pt idx="244">
                  <c:v>0.35857142857142854</c:v>
                </c:pt>
                <c:pt idx="245">
                  <c:v>0.35857142857142854</c:v>
                </c:pt>
                <c:pt idx="246">
                  <c:v>0.3585714285714286</c:v>
                </c:pt>
                <c:pt idx="247">
                  <c:v>0.35857142857142854</c:v>
                </c:pt>
                <c:pt idx="248">
                  <c:v>0.35857142857142854</c:v>
                </c:pt>
                <c:pt idx="249">
                  <c:v>0.35857142857142854</c:v>
                </c:pt>
                <c:pt idx="250">
                  <c:v>0.3585714285714286</c:v>
                </c:pt>
                <c:pt idx="251">
                  <c:v>0.35857142857142854</c:v>
                </c:pt>
                <c:pt idx="252">
                  <c:v>0.35857142857142854</c:v>
                </c:pt>
                <c:pt idx="253">
                  <c:v>0.35714285714285715</c:v>
                </c:pt>
                <c:pt idx="254">
                  <c:v>0.35857142857142854</c:v>
                </c:pt>
                <c:pt idx="255">
                  <c:v>0.35857142857142854</c:v>
                </c:pt>
                <c:pt idx="256">
                  <c:v>0.35857142857142854</c:v>
                </c:pt>
                <c:pt idx="257">
                  <c:v>0.3585714285714286</c:v>
                </c:pt>
                <c:pt idx="258">
                  <c:v>0.3585714285714286</c:v>
                </c:pt>
                <c:pt idx="259">
                  <c:v>0.35857142857142854</c:v>
                </c:pt>
                <c:pt idx="260">
                  <c:v>0.35857142857142854</c:v>
                </c:pt>
                <c:pt idx="261">
                  <c:v>0.35857142857142854</c:v>
                </c:pt>
                <c:pt idx="262">
                  <c:v>0.36</c:v>
                </c:pt>
                <c:pt idx="263">
                  <c:v>0.36142857142857149</c:v>
                </c:pt>
                <c:pt idx="264">
                  <c:v>0.36142857142857149</c:v>
                </c:pt>
                <c:pt idx="265">
                  <c:v>0.36142857142857149</c:v>
                </c:pt>
                <c:pt idx="266">
                  <c:v>0.36142857142857138</c:v>
                </c:pt>
                <c:pt idx="267">
                  <c:v>0.36142857142857138</c:v>
                </c:pt>
                <c:pt idx="268">
                  <c:v>0.36142857142857138</c:v>
                </c:pt>
                <c:pt idx="269">
                  <c:v>0.36142857142857138</c:v>
                </c:pt>
                <c:pt idx="270">
                  <c:v>0.36142857142857149</c:v>
                </c:pt>
                <c:pt idx="271">
                  <c:v>0.36285714285714293</c:v>
                </c:pt>
                <c:pt idx="272">
                  <c:v>0.36428571428571432</c:v>
                </c:pt>
                <c:pt idx="273">
                  <c:v>0.36571428571428571</c:v>
                </c:pt>
                <c:pt idx="274">
                  <c:v>0.36571428571428571</c:v>
                </c:pt>
                <c:pt idx="275">
                  <c:v>0.36571428571428566</c:v>
                </c:pt>
                <c:pt idx="276">
                  <c:v>0.36571428571428571</c:v>
                </c:pt>
                <c:pt idx="277">
                  <c:v>0.36571428571428571</c:v>
                </c:pt>
                <c:pt idx="278">
                  <c:v>0.36571428571428577</c:v>
                </c:pt>
                <c:pt idx="279">
                  <c:v>0.36571428571428571</c:v>
                </c:pt>
                <c:pt idx="280">
                  <c:v>0.36571428571428571</c:v>
                </c:pt>
                <c:pt idx="281">
                  <c:v>0.36571428571428571</c:v>
                </c:pt>
                <c:pt idx="282">
                  <c:v>0.36571428571428566</c:v>
                </c:pt>
                <c:pt idx="283">
                  <c:v>0.36571428571428571</c:v>
                </c:pt>
                <c:pt idx="284">
                  <c:v>0.36571428571428571</c:v>
                </c:pt>
                <c:pt idx="285">
                  <c:v>0.36571428571428577</c:v>
                </c:pt>
                <c:pt idx="286">
                  <c:v>0.36571428571428571</c:v>
                </c:pt>
                <c:pt idx="287">
                  <c:v>0.36571428571428571</c:v>
                </c:pt>
                <c:pt idx="288">
                  <c:v>0.36571428571428571</c:v>
                </c:pt>
                <c:pt idx="289">
                  <c:v>0.36571428571428566</c:v>
                </c:pt>
                <c:pt idx="290">
                  <c:v>0.36571428571428571</c:v>
                </c:pt>
                <c:pt idx="291">
                  <c:v>0.36571428571428571</c:v>
                </c:pt>
                <c:pt idx="292">
                  <c:v>0.36571428571428577</c:v>
                </c:pt>
                <c:pt idx="293">
                  <c:v>0.36571428571428571</c:v>
                </c:pt>
                <c:pt idx="294">
                  <c:v>0.36571428571428571</c:v>
                </c:pt>
                <c:pt idx="295">
                  <c:v>0.36571428571428571</c:v>
                </c:pt>
                <c:pt idx="296">
                  <c:v>0.36571428571428566</c:v>
                </c:pt>
                <c:pt idx="297">
                  <c:v>0.36571428571428571</c:v>
                </c:pt>
                <c:pt idx="298">
                  <c:v>0.36571428571428571</c:v>
                </c:pt>
                <c:pt idx="299">
                  <c:v>0.36571428571428577</c:v>
                </c:pt>
                <c:pt idx="300">
                  <c:v>0.36571428571428571</c:v>
                </c:pt>
                <c:pt idx="301">
                  <c:v>0.36571428571428571</c:v>
                </c:pt>
                <c:pt idx="302">
                  <c:v>0.36714285714285716</c:v>
                </c:pt>
                <c:pt idx="303">
                  <c:v>0.36857142857142861</c:v>
                </c:pt>
                <c:pt idx="304">
                  <c:v>0.37</c:v>
                </c:pt>
                <c:pt idx="305">
                  <c:v>0.37000000000000005</c:v>
                </c:pt>
                <c:pt idx="306">
                  <c:v>0.37000000000000005</c:v>
                </c:pt>
                <c:pt idx="307">
                  <c:v>0.37000000000000005</c:v>
                </c:pt>
                <c:pt idx="308">
                  <c:v>0.37000000000000005</c:v>
                </c:pt>
                <c:pt idx="309">
                  <c:v>0.37</c:v>
                </c:pt>
                <c:pt idx="310">
                  <c:v>0.37</c:v>
                </c:pt>
                <c:pt idx="311">
                  <c:v>0.37</c:v>
                </c:pt>
                <c:pt idx="312">
                  <c:v>0.37142857142857144</c:v>
                </c:pt>
                <c:pt idx="313">
                  <c:v>0.37285714285714283</c:v>
                </c:pt>
                <c:pt idx="314">
                  <c:v>0.37428571428571428</c:v>
                </c:pt>
                <c:pt idx="315">
                  <c:v>0.37571428571428572</c:v>
                </c:pt>
                <c:pt idx="316">
                  <c:v>0.37571428571428572</c:v>
                </c:pt>
                <c:pt idx="317">
                  <c:v>0.37571428571428572</c:v>
                </c:pt>
                <c:pt idx="318">
                  <c:v>0.37571428571428572</c:v>
                </c:pt>
                <c:pt idx="319">
                  <c:v>0.37571428571428578</c:v>
                </c:pt>
                <c:pt idx="320">
                  <c:v>0.37571428571428572</c:v>
                </c:pt>
                <c:pt idx="321">
                  <c:v>0.37571428571428572</c:v>
                </c:pt>
                <c:pt idx="322">
                  <c:v>0.37571428571428572</c:v>
                </c:pt>
                <c:pt idx="323">
                  <c:v>0.37571428571428572</c:v>
                </c:pt>
                <c:pt idx="324">
                  <c:v>0.37571428571428572</c:v>
                </c:pt>
                <c:pt idx="325">
                  <c:v>0.37571428571428572</c:v>
                </c:pt>
                <c:pt idx="326">
                  <c:v>0.37571428571428578</c:v>
                </c:pt>
                <c:pt idx="327">
                  <c:v>0.37571428571428572</c:v>
                </c:pt>
                <c:pt idx="328">
                  <c:v>0.37571428571428572</c:v>
                </c:pt>
                <c:pt idx="329">
                  <c:v>0.37571428571428572</c:v>
                </c:pt>
                <c:pt idx="330">
                  <c:v>0.3542857142857142</c:v>
                </c:pt>
                <c:pt idx="331">
                  <c:v>0.35428571428571426</c:v>
                </c:pt>
                <c:pt idx="332">
                  <c:v>0.35428571428571437</c:v>
                </c:pt>
                <c:pt idx="333">
                  <c:v>0.35428571428571426</c:v>
                </c:pt>
                <c:pt idx="334">
                  <c:v>0.35428571428571426</c:v>
                </c:pt>
                <c:pt idx="335">
                  <c:v>0.35428571428571426</c:v>
                </c:pt>
                <c:pt idx="336">
                  <c:v>0.35428571428571426</c:v>
                </c:pt>
                <c:pt idx="337">
                  <c:v>0.37999999999999995</c:v>
                </c:pt>
                <c:pt idx="338">
                  <c:v>0.38</c:v>
                </c:pt>
                <c:pt idx="339">
                  <c:v>0.38</c:v>
                </c:pt>
                <c:pt idx="340">
                  <c:v>0.37999999999999995</c:v>
                </c:pt>
                <c:pt idx="341">
                  <c:v>0.38</c:v>
                </c:pt>
                <c:pt idx="342">
                  <c:v>0.38</c:v>
                </c:pt>
                <c:pt idx="343">
                  <c:v>0.37999999999999995</c:v>
                </c:pt>
                <c:pt idx="344">
                  <c:v>0.37999999999999995</c:v>
                </c:pt>
                <c:pt idx="345">
                  <c:v>0.38142857142857139</c:v>
                </c:pt>
                <c:pt idx="346">
                  <c:v>0.3828571428571429</c:v>
                </c:pt>
                <c:pt idx="347">
                  <c:v>0.3828571428571429</c:v>
                </c:pt>
                <c:pt idx="348">
                  <c:v>0.38285714285714284</c:v>
                </c:pt>
                <c:pt idx="349">
                  <c:v>0.3828571428571429</c:v>
                </c:pt>
                <c:pt idx="350">
                  <c:v>0.38428571428571429</c:v>
                </c:pt>
                <c:pt idx="351">
                  <c:v>0.38571428571428573</c:v>
                </c:pt>
                <c:pt idx="352">
                  <c:v>0.38571428571428568</c:v>
                </c:pt>
                <c:pt idx="353">
                  <c:v>0.38571428571428573</c:v>
                </c:pt>
                <c:pt idx="354">
                  <c:v>0.38714285714285712</c:v>
                </c:pt>
                <c:pt idx="355">
                  <c:v>0.38857142857142868</c:v>
                </c:pt>
                <c:pt idx="356">
                  <c:v>0.38857142857142862</c:v>
                </c:pt>
                <c:pt idx="357">
                  <c:v>0.38857142857142862</c:v>
                </c:pt>
                <c:pt idx="358">
                  <c:v>0.36285714285714288</c:v>
                </c:pt>
                <c:pt idx="359">
                  <c:v>0.34142857142857147</c:v>
                </c:pt>
                <c:pt idx="360">
                  <c:v>0.34142857142857147</c:v>
                </c:pt>
                <c:pt idx="361">
                  <c:v>0.34142857142857153</c:v>
                </c:pt>
                <c:pt idx="362">
                  <c:v>0.34142857142857147</c:v>
                </c:pt>
                <c:pt idx="363">
                  <c:v>0.34285714285714286</c:v>
                </c:pt>
                <c:pt idx="364">
                  <c:v>0.34285714285714286</c:v>
                </c:pt>
                <c:pt idx="365">
                  <c:v>0.34285714285714286</c:v>
                </c:pt>
                <c:pt idx="366">
                  <c:v>0.34285714285714286</c:v>
                </c:pt>
                <c:pt idx="367">
                  <c:v>0.34285714285714286</c:v>
                </c:pt>
                <c:pt idx="368">
                  <c:v>0.34285714285714292</c:v>
                </c:pt>
                <c:pt idx="369">
                  <c:v>0.34285714285714286</c:v>
                </c:pt>
                <c:pt idx="370">
                  <c:v>0.34285714285714286</c:v>
                </c:pt>
                <c:pt idx="371">
                  <c:v>0.34285714285714286</c:v>
                </c:pt>
                <c:pt idx="372">
                  <c:v>0.36857142857142861</c:v>
                </c:pt>
                <c:pt idx="373">
                  <c:v>0.39428571428571429</c:v>
                </c:pt>
                <c:pt idx="374">
                  <c:v>0.39428571428571429</c:v>
                </c:pt>
                <c:pt idx="375">
                  <c:v>0.39857142857142858</c:v>
                </c:pt>
                <c:pt idx="376">
                  <c:v>0.39857142857142863</c:v>
                </c:pt>
                <c:pt idx="377">
                  <c:v>0.4</c:v>
                </c:pt>
                <c:pt idx="378">
                  <c:v>0.40142857142857141</c:v>
                </c:pt>
                <c:pt idx="379">
                  <c:v>0.40285714285714286</c:v>
                </c:pt>
                <c:pt idx="380">
                  <c:v>0.4042857142857143</c:v>
                </c:pt>
                <c:pt idx="381">
                  <c:v>0.4042857142857143</c:v>
                </c:pt>
                <c:pt idx="382">
                  <c:v>0.4042857142857143</c:v>
                </c:pt>
                <c:pt idx="383">
                  <c:v>0.40571428571428575</c:v>
                </c:pt>
                <c:pt idx="384">
                  <c:v>0.40571428571428575</c:v>
                </c:pt>
                <c:pt idx="385">
                  <c:v>0.40571428571428569</c:v>
                </c:pt>
                <c:pt idx="386">
                  <c:v>0.40571428571428569</c:v>
                </c:pt>
                <c:pt idx="387">
                  <c:v>0.40571428571428569</c:v>
                </c:pt>
                <c:pt idx="388">
                  <c:v>0.40714285714285708</c:v>
                </c:pt>
                <c:pt idx="389">
                  <c:v>0.40857142857142864</c:v>
                </c:pt>
                <c:pt idx="390">
                  <c:v>0.40857142857142864</c:v>
                </c:pt>
                <c:pt idx="391">
                  <c:v>0.40857142857142864</c:v>
                </c:pt>
                <c:pt idx="392">
                  <c:v>0.40857142857142864</c:v>
                </c:pt>
                <c:pt idx="393">
                  <c:v>0.40857142857142853</c:v>
                </c:pt>
                <c:pt idx="394">
                  <c:v>0.40857142857142853</c:v>
                </c:pt>
                <c:pt idx="395">
                  <c:v>0.40857142857142864</c:v>
                </c:pt>
                <c:pt idx="396">
                  <c:v>0.40857142857142864</c:v>
                </c:pt>
                <c:pt idx="397">
                  <c:v>0.40857142857142864</c:v>
                </c:pt>
                <c:pt idx="398">
                  <c:v>0.40857142857142864</c:v>
                </c:pt>
                <c:pt idx="399">
                  <c:v>0.40857142857142864</c:v>
                </c:pt>
                <c:pt idx="400">
                  <c:v>0.40857142857142853</c:v>
                </c:pt>
                <c:pt idx="401">
                  <c:v>0.41000000000000003</c:v>
                </c:pt>
                <c:pt idx="402">
                  <c:v>0.41000000000000003</c:v>
                </c:pt>
                <c:pt idx="403">
                  <c:v>0.41000000000000003</c:v>
                </c:pt>
                <c:pt idx="404">
                  <c:v>0.41000000000000003</c:v>
                </c:pt>
                <c:pt idx="405">
                  <c:v>0.41000000000000003</c:v>
                </c:pt>
                <c:pt idx="406">
                  <c:v>0.41000000000000003</c:v>
                </c:pt>
                <c:pt idx="407">
                  <c:v>0.41142857142857142</c:v>
                </c:pt>
                <c:pt idx="408">
                  <c:v>0.41142857142857142</c:v>
                </c:pt>
                <c:pt idx="409">
                  <c:v>0.41142857142857142</c:v>
                </c:pt>
                <c:pt idx="410">
                  <c:v>0.41142857142857153</c:v>
                </c:pt>
                <c:pt idx="411">
                  <c:v>0.41142857142857142</c:v>
                </c:pt>
                <c:pt idx="412">
                  <c:v>0.41142857142857142</c:v>
                </c:pt>
                <c:pt idx="413">
                  <c:v>0.41285714285714281</c:v>
                </c:pt>
                <c:pt idx="414">
                  <c:v>0.41285714285714281</c:v>
                </c:pt>
                <c:pt idx="415">
                  <c:v>0.41285714285714281</c:v>
                </c:pt>
                <c:pt idx="416">
                  <c:v>0.41285714285714281</c:v>
                </c:pt>
                <c:pt idx="417">
                  <c:v>0.41285714285714292</c:v>
                </c:pt>
                <c:pt idx="418">
                  <c:v>0.41285714285714281</c:v>
                </c:pt>
                <c:pt idx="419">
                  <c:v>0.41285714285714287</c:v>
                </c:pt>
                <c:pt idx="420">
                  <c:v>0.41285714285714281</c:v>
                </c:pt>
                <c:pt idx="421">
                  <c:v>0.41285714285714281</c:v>
                </c:pt>
                <c:pt idx="422">
                  <c:v>0.41285714285714281</c:v>
                </c:pt>
                <c:pt idx="423">
                  <c:v>0.41285714285714281</c:v>
                </c:pt>
                <c:pt idx="424">
                  <c:v>0.41285714285714292</c:v>
                </c:pt>
                <c:pt idx="425">
                  <c:v>0.4142857142857142</c:v>
                </c:pt>
                <c:pt idx="426">
                  <c:v>0.41571428571428576</c:v>
                </c:pt>
                <c:pt idx="427">
                  <c:v>0.41571428571428576</c:v>
                </c:pt>
                <c:pt idx="428">
                  <c:v>0.41571428571428576</c:v>
                </c:pt>
                <c:pt idx="429">
                  <c:v>0.41571428571428576</c:v>
                </c:pt>
                <c:pt idx="430">
                  <c:v>0.41714285714285715</c:v>
                </c:pt>
                <c:pt idx="431">
                  <c:v>0.41857142857142854</c:v>
                </c:pt>
                <c:pt idx="432">
                  <c:v>0.41857142857142854</c:v>
                </c:pt>
                <c:pt idx="433">
                  <c:v>0.41857142857142854</c:v>
                </c:pt>
                <c:pt idx="434">
                  <c:v>0.41857142857142854</c:v>
                </c:pt>
                <c:pt idx="435">
                  <c:v>0.41857142857142854</c:v>
                </c:pt>
                <c:pt idx="436">
                  <c:v>0.41857142857142854</c:v>
                </c:pt>
                <c:pt idx="437">
                  <c:v>0.41857142857142854</c:v>
                </c:pt>
                <c:pt idx="438">
                  <c:v>0.41857142857142854</c:v>
                </c:pt>
                <c:pt idx="439">
                  <c:v>0.41857142857142854</c:v>
                </c:pt>
                <c:pt idx="440">
                  <c:v>0.41857142857142854</c:v>
                </c:pt>
                <c:pt idx="441">
                  <c:v>0.41857142857142854</c:v>
                </c:pt>
                <c:pt idx="442">
                  <c:v>0.41857142857142854</c:v>
                </c:pt>
                <c:pt idx="443">
                  <c:v>0.41857142857142854</c:v>
                </c:pt>
                <c:pt idx="444">
                  <c:v>0.41857142857142854</c:v>
                </c:pt>
                <c:pt idx="445">
                  <c:v>0.41857142857142854</c:v>
                </c:pt>
                <c:pt idx="446">
                  <c:v>0.41857142857142854</c:v>
                </c:pt>
                <c:pt idx="447">
                  <c:v>0.41857142857142854</c:v>
                </c:pt>
                <c:pt idx="448">
                  <c:v>0.41857142857142854</c:v>
                </c:pt>
                <c:pt idx="449">
                  <c:v>0.42</c:v>
                </c:pt>
                <c:pt idx="450">
                  <c:v>0.42142857142857137</c:v>
                </c:pt>
                <c:pt idx="451">
                  <c:v>0.42142857142857137</c:v>
                </c:pt>
                <c:pt idx="452">
                  <c:v>0.42142857142857143</c:v>
                </c:pt>
                <c:pt idx="453">
                  <c:v>0.42142857142857143</c:v>
                </c:pt>
                <c:pt idx="454">
                  <c:v>0.42142857142857132</c:v>
                </c:pt>
                <c:pt idx="455">
                  <c:v>0.42285714285714276</c:v>
                </c:pt>
                <c:pt idx="456">
                  <c:v>0.42285714285714288</c:v>
                </c:pt>
                <c:pt idx="457">
                  <c:v>0.42285714285714276</c:v>
                </c:pt>
                <c:pt idx="458">
                  <c:v>0.42285714285714288</c:v>
                </c:pt>
                <c:pt idx="459">
                  <c:v>0.42285714285714288</c:v>
                </c:pt>
                <c:pt idx="460">
                  <c:v>0.42285714285714288</c:v>
                </c:pt>
                <c:pt idx="461">
                  <c:v>0.42285714285714288</c:v>
                </c:pt>
              </c:numCache>
            </c:numRef>
          </c:val>
          <c:smooth val="0"/>
          <c:extLst>
            <c:ext xmlns:c16="http://schemas.microsoft.com/office/drawing/2014/chart" uri="{C3380CC4-5D6E-409C-BE32-E72D297353CC}">
              <c16:uniqueId val="{00000000-A39F-4FEA-8CF6-AC6201B0EA54}"/>
            </c:ext>
          </c:extLst>
        </c:ser>
        <c:dLbls>
          <c:showLegendKey val="0"/>
          <c:showVal val="0"/>
          <c:showCatName val="0"/>
          <c:showSerName val="0"/>
          <c:showPercent val="0"/>
          <c:showBubbleSize val="0"/>
        </c:dLbls>
        <c:marker val="1"/>
        <c:smooth val="0"/>
        <c:axId val="2142848111"/>
        <c:axId val="2122507471"/>
      </c:lineChart>
      <c:lineChart>
        <c:grouping val="standard"/>
        <c:varyColors val="0"/>
        <c:ser>
          <c:idx val="2"/>
          <c:order val="1"/>
          <c:tx>
            <c:strRef>
              <c:f>Sheet1!$M$1</c:f>
              <c:strCache>
                <c:ptCount val="1"/>
                <c:pt idx="0">
                  <c:v>Non-work trips/person/day, 7 day MA (RH axis)</c:v>
                </c:pt>
              </c:strCache>
            </c:strRef>
          </c:tx>
          <c:spPr>
            <a:ln w="28575" cap="rnd">
              <a:solidFill>
                <a:srgbClr val="009BFF"/>
              </a:solidFill>
              <a:round/>
            </a:ln>
            <a:effectLst/>
          </c:spPr>
          <c:marker>
            <c:symbol val="none"/>
          </c:marker>
          <c:cat>
            <c:numRef>
              <c:f>Sheet1!$A$2:$A$463</c:f>
              <c:numCache>
                <c:formatCode>[$-409]d\-mmm\-yy;@</c:formatCode>
                <c:ptCount val="462"/>
                <c:pt idx="0">
                  <c:v>43831</c:v>
                </c:pt>
                <c:pt idx="1">
                  <c:v>43832</c:v>
                </c:pt>
                <c:pt idx="2">
                  <c:v>43833</c:v>
                </c:pt>
                <c:pt idx="3">
                  <c:v>43834</c:v>
                </c:pt>
                <c:pt idx="4">
                  <c:v>43835</c:v>
                </c:pt>
                <c:pt idx="5">
                  <c:v>43836</c:v>
                </c:pt>
                <c:pt idx="6">
                  <c:v>43837</c:v>
                </c:pt>
                <c:pt idx="7">
                  <c:v>43838</c:v>
                </c:pt>
                <c:pt idx="8">
                  <c:v>43839</c:v>
                </c:pt>
                <c:pt idx="9">
                  <c:v>43840</c:v>
                </c:pt>
                <c:pt idx="10">
                  <c:v>43841</c:v>
                </c:pt>
                <c:pt idx="11">
                  <c:v>43842</c:v>
                </c:pt>
                <c:pt idx="12">
                  <c:v>43843</c:v>
                </c:pt>
                <c:pt idx="13">
                  <c:v>43844</c:v>
                </c:pt>
                <c:pt idx="14">
                  <c:v>43845</c:v>
                </c:pt>
                <c:pt idx="15">
                  <c:v>43846</c:v>
                </c:pt>
                <c:pt idx="16">
                  <c:v>43847</c:v>
                </c:pt>
                <c:pt idx="17">
                  <c:v>43848</c:v>
                </c:pt>
                <c:pt idx="18">
                  <c:v>43849</c:v>
                </c:pt>
                <c:pt idx="19">
                  <c:v>43850</c:v>
                </c:pt>
                <c:pt idx="20">
                  <c:v>43851</c:v>
                </c:pt>
                <c:pt idx="21">
                  <c:v>43852</c:v>
                </c:pt>
                <c:pt idx="22">
                  <c:v>43853</c:v>
                </c:pt>
                <c:pt idx="23">
                  <c:v>43854</c:v>
                </c:pt>
                <c:pt idx="24">
                  <c:v>43855</c:v>
                </c:pt>
                <c:pt idx="25">
                  <c:v>43856</c:v>
                </c:pt>
                <c:pt idx="26">
                  <c:v>43857</c:v>
                </c:pt>
                <c:pt idx="27">
                  <c:v>43858</c:v>
                </c:pt>
                <c:pt idx="28">
                  <c:v>43859</c:v>
                </c:pt>
                <c:pt idx="29">
                  <c:v>43860</c:v>
                </c:pt>
                <c:pt idx="30">
                  <c:v>43861</c:v>
                </c:pt>
                <c:pt idx="31">
                  <c:v>43862</c:v>
                </c:pt>
                <c:pt idx="32">
                  <c:v>43863</c:v>
                </c:pt>
                <c:pt idx="33">
                  <c:v>43864</c:v>
                </c:pt>
                <c:pt idx="34">
                  <c:v>43865</c:v>
                </c:pt>
                <c:pt idx="35">
                  <c:v>43866</c:v>
                </c:pt>
                <c:pt idx="36">
                  <c:v>43867</c:v>
                </c:pt>
                <c:pt idx="37">
                  <c:v>43868</c:v>
                </c:pt>
                <c:pt idx="38">
                  <c:v>43869</c:v>
                </c:pt>
                <c:pt idx="39">
                  <c:v>43870</c:v>
                </c:pt>
                <c:pt idx="40">
                  <c:v>43871</c:v>
                </c:pt>
                <c:pt idx="41">
                  <c:v>43872</c:v>
                </c:pt>
                <c:pt idx="42">
                  <c:v>43873</c:v>
                </c:pt>
                <c:pt idx="43">
                  <c:v>43874</c:v>
                </c:pt>
                <c:pt idx="44">
                  <c:v>43875</c:v>
                </c:pt>
                <c:pt idx="45">
                  <c:v>43876</c:v>
                </c:pt>
                <c:pt idx="46">
                  <c:v>43877</c:v>
                </c:pt>
                <c:pt idx="47">
                  <c:v>43878</c:v>
                </c:pt>
                <c:pt idx="48">
                  <c:v>43879</c:v>
                </c:pt>
                <c:pt idx="49">
                  <c:v>43880</c:v>
                </c:pt>
                <c:pt idx="50">
                  <c:v>43881</c:v>
                </c:pt>
                <c:pt idx="51">
                  <c:v>43882</c:v>
                </c:pt>
                <c:pt idx="52">
                  <c:v>43883</c:v>
                </c:pt>
                <c:pt idx="53">
                  <c:v>43884</c:v>
                </c:pt>
                <c:pt idx="54">
                  <c:v>43885</c:v>
                </c:pt>
                <c:pt idx="55">
                  <c:v>43886</c:v>
                </c:pt>
                <c:pt idx="56">
                  <c:v>43887</c:v>
                </c:pt>
                <c:pt idx="57">
                  <c:v>43888</c:v>
                </c:pt>
                <c:pt idx="58">
                  <c:v>43889</c:v>
                </c:pt>
                <c:pt idx="59">
                  <c:v>43890</c:v>
                </c:pt>
                <c:pt idx="60">
                  <c:v>43891</c:v>
                </c:pt>
                <c:pt idx="61">
                  <c:v>43892</c:v>
                </c:pt>
                <c:pt idx="62">
                  <c:v>43893</c:v>
                </c:pt>
                <c:pt idx="63">
                  <c:v>43894</c:v>
                </c:pt>
                <c:pt idx="64">
                  <c:v>43895</c:v>
                </c:pt>
                <c:pt idx="65">
                  <c:v>43896</c:v>
                </c:pt>
                <c:pt idx="66">
                  <c:v>43897</c:v>
                </c:pt>
                <c:pt idx="67">
                  <c:v>43898</c:v>
                </c:pt>
                <c:pt idx="68">
                  <c:v>43899</c:v>
                </c:pt>
                <c:pt idx="69">
                  <c:v>43900</c:v>
                </c:pt>
                <c:pt idx="70">
                  <c:v>43901</c:v>
                </c:pt>
                <c:pt idx="71">
                  <c:v>43902</c:v>
                </c:pt>
                <c:pt idx="72">
                  <c:v>43903</c:v>
                </c:pt>
                <c:pt idx="73">
                  <c:v>43904</c:v>
                </c:pt>
                <c:pt idx="74">
                  <c:v>43905</c:v>
                </c:pt>
                <c:pt idx="75">
                  <c:v>43906</c:v>
                </c:pt>
                <c:pt idx="76">
                  <c:v>43907</c:v>
                </c:pt>
                <c:pt idx="77">
                  <c:v>43908</c:v>
                </c:pt>
                <c:pt idx="78">
                  <c:v>43909</c:v>
                </c:pt>
                <c:pt idx="79">
                  <c:v>43910</c:v>
                </c:pt>
                <c:pt idx="80">
                  <c:v>43911</c:v>
                </c:pt>
                <c:pt idx="81">
                  <c:v>43912</c:v>
                </c:pt>
                <c:pt idx="82">
                  <c:v>43913</c:v>
                </c:pt>
                <c:pt idx="83">
                  <c:v>43914</c:v>
                </c:pt>
                <c:pt idx="84">
                  <c:v>43915</c:v>
                </c:pt>
                <c:pt idx="85">
                  <c:v>43916</c:v>
                </c:pt>
                <c:pt idx="86">
                  <c:v>43917</c:v>
                </c:pt>
                <c:pt idx="87">
                  <c:v>43918</c:v>
                </c:pt>
                <c:pt idx="88">
                  <c:v>43919</c:v>
                </c:pt>
                <c:pt idx="89">
                  <c:v>43920</c:v>
                </c:pt>
                <c:pt idx="90">
                  <c:v>43921</c:v>
                </c:pt>
                <c:pt idx="91">
                  <c:v>43922</c:v>
                </c:pt>
                <c:pt idx="92">
                  <c:v>43923</c:v>
                </c:pt>
                <c:pt idx="93">
                  <c:v>43924</c:v>
                </c:pt>
                <c:pt idx="94">
                  <c:v>43925</c:v>
                </c:pt>
                <c:pt idx="95">
                  <c:v>43926</c:v>
                </c:pt>
                <c:pt idx="96">
                  <c:v>43927</c:v>
                </c:pt>
                <c:pt idx="97">
                  <c:v>43928</c:v>
                </c:pt>
                <c:pt idx="98">
                  <c:v>43929</c:v>
                </c:pt>
                <c:pt idx="99">
                  <c:v>43930</c:v>
                </c:pt>
                <c:pt idx="100">
                  <c:v>43931</c:v>
                </c:pt>
                <c:pt idx="101">
                  <c:v>43932</c:v>
                </c:pt>
                <c:pt idx="102">
                  <c:v>43933</c:v>
                </c:pt>
                <c:pt idx="103">
                  <c:v>43934</c:v>
                </c:pt>
                <c:pt idx="104">
                  <c:v>43935</c:v>
                </c:pt>
                <c:pt idx="105">
                  <c:v>43936</c:v>
                </c:pt>
                <c:pt idx="106">
                  <c:v>43937</c:v>
                </c:pt>
                <c:pt idx="107">
                  <c:v>43938</c:v>
                </c:pt>
                <c:pt idx="108">
                  <c:v>43939</c:v>
                </c:pt>
                <c:pt idx="109">
                  <c:v>43940</c:v>
                </c:pt>
                <c:pt idx="110">
                  <c:v>43941</c:v>
                </c:pt>
                <c:pt idx="111">
                  <c:v>43942</c:v>
                </c:pt>
                <c:pt idx="112">
                  <c:v>43943</c:v>
                </c:pt>
                <c:pt idx="113">
                  <c:v>43944</c:v>
                </c:pt>
                <c:pt idx="114">
                  <c:v>43945</c:v>
                </c:pt>
                <c:pt idx="115">
                  <c:v>43946</c:v>
                </c:pt>
                <c:pt idx="116">
                  <c:v>43947</c:v>
                </c:pt>
                <c:pt idx="117">
                  <c:v>43948</c:v>
                </c:pt>
                <c:pt idx="118">
                  <c:v>43949</c:v>
                </c:pt>
                <c:pt idx="119">
                  <c:v>43950</c:v>
                </c:pt>
                <c:pt idx="120">
                  <c:v>43951</c:v>
                </c:pt>
                <c:pt idx="121">
                  <c:v>43952</c:v>
                </c:pt>
                <c:pt idx="122">
                  <c:v>43953</c:v>
                </c:pt>
                <c:pt idx="123">
                  <c:v>43954</c:v>
                </c:pt>
                <c:pt idx="124">
                  <c:v>43955</c:v>
                </c:pt>
                <c:pt idx="125">
                  <c:v>43956</c:v>
                </c:pt>
                <c:pt idx="126">
                  <c:v>43957</c:v>
                </c:pt>
                <c:pt idx="127">
                  <c:v>43958</c:v>
                </c:pt>
                <c:pt idx="128">
                  <c:v>43959</c:v>
                </c:pt>
                <c:pt idx="129">
                  <c:v>43960</c:v>
                </c:pt>
                <c:pt idx="130">
                  <c:v>43961</c:v>
                </c:pt>
                <c:pt idx="131">
                  <c:v>43962</c:v>
                </c:pt>
                <c:pt idx="132">
                  <c:v>43963</c:v>
                </c:pt>
                <c:pt idx="133">
                  <c:v>43964</c:v>
                </c:pt>
                <c:pt idx="134">
                  <c:v>43965</c:v>
                </c:pt>
                <c:pt idx="135">
                  <c:v>43966</c:v>
                </c:pt>
                <c:pt idx="136">
                  <c:v>43967</c:v>
                </c:pt>
                <c:pt idx="137">
                  <c:v>43968</c:v>
                </c:pt>
                <c:pt idx="138">
                  <c:v>43969</c:v>
                </c:pt>
                <c:pt idx="139">
                  <c:v>43970</c:v>
                </c:pt>
                <c:pt idx="140">
                  <c:v>43971</c:v>
                </c:pt>
                <c:pt idx="141">
                  <c:v>43972</c:v>
                </c:pt>
                <c:pt idx="142">
                  <c:v>43973</c:v>
                </c:pt>
                <c:pt idx="143">
                  <c:v>43974</c:v>
                </c:pt>
                <c:pt idx="144">
                  <c:v>43975</c:v>
                </c:pt>
                <c:pt idx="145">
                  <c:v>43976</c:v>
                </c:pt>
                <c:pt idx="146">
                  <c:v>43977</c:v>
                </c:pt>
                <c:pt idx="147">
                  <c:v>43978</c:v>
                </c:pt>
                <c:pt idx="148">
                  <c:v>43979</c:v>
                </c:pt>
                <c:pt idx="149">
                  <c:v>43980</c:v>
                </c:pt>
                <c:pt idx="150">
                  <c:v>43981</c:v>
                </c:pt>
                <c:pt idx="151">
                  <c:v>43982</c:v>
                </c:pt>
                <c:pt idx="152">
                  <c:v>43983</c:v>
                </c:pt>
                <c:pt idx="153">
                  <c:v>43984</c:v>
                </c:pt>
                <c:pt idx="154">
                  <c:v>43985</c:v>
                </c:pt>
                <c:pt idx="155">
                  <c:v>43986</c:v>
                </c:pt>
                <c:pt idx="156">
                  <c:v>43987</c:v>
                </c:pt>
                <c:pt idx="157">
                  <c:v>43988</c:v>
                </c:pt>
                <c:pt idx="158">
                  <c:v>43989</c:v>
                </c:pt>
                <c:pt idx="159">
                  <c:v>43990</c:v>
                </c:pt>
                <c:pt idx="160">
                  <c:v>43991</c:v>
                </c:pt>
                <c:pt idx="161">
                  <c:v>43992</c:v>
                </c:pt>
                <c:pt idx="162">
                  <c:v>43993</c:v>
                </c:pt>
                <c:pt idx="163">
                  <c:v>43994</c:v>
                </c:pt>
                <c:pt idx="164">
                  <c:v>43995</c:v>
                </c:pt>
                <c:pt idx="165">
                  <c:v>43996</c:v>
                </c:pt>
                <c:pt idx="166">
                  <c:v>43997</c:v>
                </c:pt>
                <c:pt idx="167">
                  <c:v>43998</c:v>
                </c:pt>
                <c:pt idx="168">
                  <c:v>43999</c:v>
                </c:pt>
                <c:pt idx="169">
                  <c:v>44000</c:v>
                </c:pt>
                <c:pt idx="170">
                  <c:v>44001</c:v>
                </c:pt>
                <c:pt idx="171">
                  <c:v>44002</c:v>
                </c:pt>
                <c:pt idx="172">
                  <c:v>44003</c:v>
                </c:pt>
                <c:pt idx="173">
                  <c:v>44004</c:v>
                </c:pt>
                <c:pt idx="174">
                  <c:v>44005</c:v>
                </c:pt>
                <c:pt idx="175">
                  <c:v>44006</c:v>
                </c:pt>
                <c:pt idx="176">
                  <c:v>44007</c:v>
                </c:pt>
                <c:pt idx="177">
                  <c:v>44008</c:v>
                </c:pt>
                <c:pt idx="178">
                  <c:v>44009</c:v>
                </c:pt>
                <c:pt idx="179">
                  <c:v>44010</c:v>
                </c:pt>
                <c:pt idx="180">
                  <c:v>44011</c:v>
                </c:pt>
                <c:pt idx="181">
                  <c:v>44012</c:v>
                </c:pt>
                <c:pt idx="182">
                  <c:v>44013</c:v>
                </c:pt>
                <c:pt idx="183">
                  <c:v>44014</c:v>
                </c:pt>
                <c:pt idx="184">
                  <c:v>44015</c:v>
                </c:pt>
                <c:pt idx="185">
                  <c:v>44016</c:v>
                </c:pt>
                <c:pt idx="186">
                  <c:v>44017</c:v>
                </c:pt>
                <c:pt idx="187">
                  <c:v>44018</c:v>
                </c:pt>
                <c:pt idx="188">
                  <c:v>44019</c:v>
                </c:pt>
                <c:pt idx="189">
                  <c:v>44020</c:v>
                </c:pt>
                <c:pt idx="190">
                  <c:v>44021</c:v>
                </c:pt>
                <c:pt idx="191">
                  <c:v>44022</c:v>
                </c:pt>
                <c:pt idx="192">
                  <c:v>44023</c:v>
                </c:pt>
                <c:pt idx="193">
                  <c:v>44024</c:v>
                </c:pt>
                <c:pt idx="194">
                  <c:v>44025</c:v>
                </c:pt>
                <c:pt idx="195">
                  <c:v>44026</c:v>
                </c:pt>
                <c:pt idx="196">
                  <c:v>44027</c:v>
                </c:pt>
                <c:pt idx="197">
                  <c:v>44028</c:v>
                </c:pt>
                <c:pt idx="198">
                  <c:v>44029</c:v>
                </c:pt>
                <c:pt idx="199">
                  <c:v>44030</c:v>
                </c:pt>
                <c:pt idx="200">
                  <c:v>44031</c:v>
                </c:pt>
                <c:pt idx="201">
                  <c:v>44032</c:v>
                </c:pt>
                <c:pt idx="202">
                  <c:v>44033</c:v>
                </c:pt>
                <c:pt idx="203">
                  <c:v>44034</c:v>
                </c:pt>
                <c:pt idx="204">
                  <c:v>44035</c:v>
                </c:pt>
                <c:pt idx="205">
                  <c:v>44036</c:v>
                </c:pt>
                <c:pt idx="206">
                  <c:v>44037</c:v>
                </c:pt>
                <c:pt idx="207">
                  <c:v>44038</c:v>
                </c:pt>
                <c:pt idx="208">
                  <c:v>44039</c:v>
                </c:pt>
                <c:pt idx="209">
                  <c:v>44040</c:v>
                </c:pt>
                <c:pt idx="210">
                  <c:v>44041</c:v>
                </c:pt>
                <c:pt idx="211">
                  <c:v>44042</c:v>
                </c:pt>
                <c:pt idx="212">
                  <c:v>44043</c:v>
                </c:pt>
                <c:pt idx="213">
                  <c:v>44044</c:v>
                </c:pt>
                <c:pt idx="214">
                  <c:v>44045</c:v>
                </c:pt>
                <c:pt idx="215">
                  <c:v>44046</c:v>
                </c:pt>
                <c:pt idx="216">
                  <c:v>44047</c:v>
                </c:pt>
                <c:pt idx="217">
                  <c:v>44048</c:v>
                </c:pt>
                <c:pt idx="218">
                  <c:v>44049</c:v>
                </c:pt>
                <c:pt idx="219">
                  <c:v>44050</c:v>
                </c:pt>
                <c:pt idx="220">
                  <c:v>44051</c:v>
                </c:pt>
                <c:pt idx="221">
                  <c:v>44052</c:v>
                </c:pt>
                <c:pt idx="222">
                  <c:v>44053</c:v>
                </c:pt>
                <c:pt idx="223">
                  <c:v>44054</c:v>
                </c:pt>
                <c:pt idx="224">
                  <c:v>44055</c:v>
                </c:pt>
                <c:pt idx="225">
                  <c:v>44056</c:v>
                </c:pt>
                <c:pt idx="226">
                  <c:v>44057</c:v>
                </c:pt>
                <c:pt idx="227">
                  <c:v>44058</c:v>
                </c:pt>
                <c:pt idx="228">
                  <c:v>44059</c:v>
                </c:pt>
                <c:pt idx="229">
                  <c:v>44060</c:v>
                </c:pt>
                <c:pt idx="230">
                  <c:v>44061</c:v>
                </c:pt>
                <c:pt idx="231">
                  <c:v>44062</c:v>
                </c:pt>
                <c:pt idx="232">
                  <c:v>44063</c:v>
                </c:pt>
                <c:pt idx="233">
                  <c:v>44064</c:v>
                </c:pt>
                <c:pt idx="234">
                  <c:v>44065</c:v>
                </c:pt>
                <c:pt idx="235">
                  <c:v>44066</c:v>
                </c:pt>
                <c:pt idx="236">
                  <c:v>44067</c:v>
                </c:pt>
                <c:pt idx="237">
                  <c:v>44068</c:v>
                </c:pt>
                <c:pt idx="238">
                  <c:v>44069</c:v>
                </c:pt>
                <c:pt idx="239">
                  <c:v>44070</c:v>
                </c:pt>
                <c:pt idx="240">
                  <c:v>44071</c:v>
                </c:pt>
                <c:pt idx="241">
                  <c:v>44072</c:v>
                </c:pt>
                <c:pt idx="242">
                  <c:v>44073</c:v>
                </c:pt>
                <c:pt idx="243">
                  <c:v>44074</c:v>
                </c:pt>
                <c:pt idx="244">
                  <c:v>44075</c:v>
                </c:pt>
                <c:pt idx="245">
                  <c:v>44076</c:v>
                </c:pt>
                <c:pt idx="246">
                  <c:v>44077</c:v>
                </c:pt>
                <c:pt idx="247">
                  <c:v>44078</c:v>
                </c:pt>
                <c:pt idx="248">
                  <c:v>44079</c:v>
                </c:pt>
                <c:pt idx="249">
                  <c:v>44080</c:v>
                </c:pt>
                <c:pt idx="250">
                  <c:v>44081</c:v>
                </c:pt>
                <c:pt idx="251">
                  <c:v>44082</c:v>
                </c:pt>
                <c:pt idx="252">
                  <c:v>44083</c:v>
                </c:pt>
                <c:pt idx="253">
                  <c:v>44084</c:v>
                </c:pt>
                <c:pt idx="254">
                  <c:v>44085</c:v>
                </c:pt>
                <c:pt idx="255">
                  <c:v>44086</c:v>
                </c:pt>
                <c:pt idx="256">
                  <c:v>44087</c:v>
                </c:pt>
                <c:pt idx="257">
                  <c:v>44088</c:v>
                </c:pt>
                <c:pt idx="258">
                  <c:v>44089</c:v>
                </c:pt>
                <c:pt idx="259">
                  <c:v>44090</c:v>
                </c:pt>
                <c:pt idx="260">
                  <c:v>44091</c:v>
                </c:pt>
                <c:pt idx="261">
                  <c:v>44092</c:v>
                </c:pt>
                <c:pt idx="262">
                  <c:v>44093</c:v>
                </c:pt>
                <c:pt idx="263">
                  <c:v>44094</c:v>
                </c:pt>
                <c:pt idx="264">
                  <c:v>44095</c:v>
                </c:pt>
                <c:pt idx="265">
                  <c:v>44096</c:v>
                </c:pt>
                <c:pt idx="266">
                  <c:v>44097</c:v>
                </c:pt>
                <c:pt idx="267">
                  <c:v>44098</c:v>
                </c:pt>
                <c:pt idx="268">
                  <c:v>44099</c:v>
                </c:pt>
                <c:pt idx="269">
                  <c:v>44100</c:v>
                </c:pt>
                <c:pt idx="270">
                  <c:v>44101</c:v>
                </c:pt>
                <c:pt idx="271">
                  <c:v>44102</c:v>
                </c:pt>
                <c:pt idx="272">
                  <c:v>44103</c:v>
                </c:pt>
                <c:pt idx="273">
                  <c:v>44104</c:v>
                </c:pt>
                <c:pt idx="274">
                  <c:v>44105</c:v>
                </c:pt>
                <c:pt idx="275">
                  <c:v>44106</c:v>
                </c:pt>
                <c:pt idx="276">
                  <c:v>44107</c:v>
                </c:pt>
                <c:pt idx="277">
                  <c:v>44108</c:v>
                </c:pt>
                <c:pt idx="278">
                  <c:v>44109</c:v>
                </c:pt>
                <c:pt idx="279">
                  <c:v>44110</c:v>
                </c:pt>
                <c:pt idx="280">
                  <c:v>44111</c:v>
                </c:pt>
                <c:pt idx="281">
                  <c:v>44112</c:v>
                </c:pt>
                <c:pt idx="282">
                  <c:v>44113</c:v>
                </c:pt>
                <c:pt idx="283">
                  <c:v>44114</c:v>
                </c:pt>
                <c:pt idx="284">
                  <c:v>44115</c:v>
                </c:pt>
                <c:pt idx="285">
                  <c:v>44116</c:v>
                </c:pt>
                <c:pt idx="286">
                  <c:v>44117</c:v>
                </c:pt>
                <c:pt idx="287">
                  <c:v>44118</c:v>
                </c:pt>
                <c:pt idx="288">
                  <c:v>44119</c:v>
                </c:pt>
                <c:pt idx="289">
                  <c:v>44120</c:v>
                </c:pt>
                <c:pt idx="290">
                  <c:v>44121</c:v>
                </c:pt>
                <c:pt idx="291">
                  <c:v>44122</c:v>
                </c:pt>
                <c:pt idx="292">
                  <c:v>44123</c:v>
                </c:pt>
                <c:pt idx="293">
                  <c:v>44124</c:v>
                </c:pt>
                <c:pt idx="294">
                  <c:v>44125</c:v>
                </c:pt>
                <c:pt idx="295">
                  <c:v>44126</c:v>
                </c:pt>
                <c:pt idx="296">
                  <c:v>44127</c:v>
                </c:pt>
                <c:pt idx="297">
                  <c:v>44128</c:v>
                </c:pt>
                <c:pt idx="298">
                  <c:v>44129</c:v>
                </c:pt>
                <c:pt idx="299">
                  <c:v>44130</c:v>
                </c:pt>
                <c:pt idx="300">
                  <c:v>44131</c:v>
                </c:pt>
                <c:pt idx="301">
                  <c:v>44132</c:v>
                </c:pt>
                <c:pt idx="302">
                  <c:v>44133</c:v>
                </c:pt>
                <c:pt idx="303">
                  <c:v>44134</c:v>
                </c:pt>
                <c:pt idx="304">
                  <c:v>44135</c:v>
                </c:pt>
                <c:pt idx="305">
                  <c:v>44136</c:v>
                </c:pt>
                <c:pt idx="306">
                  <c:v>44137</c:v>
                </c:pt>
                <c:pt idx="307">
                  <c:v>44138</c:v>
                </c:pt>
                <c:pt idx="308">
                  <c:v>44139</c:v>
                </c:pt>
                <c:pt idx="309">
                  <c:v>44140</c:v>
                </c:pt>
                <c:pt idx="310">
                  <c:v>44141</c:v>
                </c:pt>
                <c:pt idx="311">
                  <c:v>44142</c:v>
                </c:pt>
                <c:pt idx="312">
                  <c:v>44143</c:v>
                </c:pt>
                <c:pt idx="313">
                  <c:v>44144</c:v>
                </c:pt>
                <c:pt idx="314">
                  <c:v>44145</c:v>
                </c:pt>
                <c:pt idx="315">
                  <c:v>44146</c:v>
                </c:pt>
                <c:pt idx="316">
                  <c:v>44147</c:v>
                </c:pt>
                <c:pt idx="317">
                  <c:v>44148</c:v>
                </c:pt>
                <c:pt idx="318">
                  <c:v>44149</c:v>
                </c:pt>
                <c:pt idx="319">
                  <c:v>44150</c:v>
                </c:pt>
                <c:pt idx="320">
                  <c:v>44151</c:v>
                </c:pt>
                <c:pt idx="321">
                  <c:v>44152</c:v>
                </c:pt>
                <c:pt idx="322">
                  <c:v>44153</c:v>
                </c:pt>
                <c:pt idx="323">
                  <c:v>44154</c:v>
                </c:pt>
                <c:pt idx="324">
                  <c:v>44155</c:v>
                </c:pt>
                <c:pt idx="325">
                  <c:v>44156</c:v>
                </c:pt>
                <c:pt idx="326">
                  <c:v>44157</c:v>
                </c:pt>
                <c:pt idx="327">
                  <c:v>44158</c:v>
                </c:pt>
                <c:pt idx="328">
                  <c:v>44159</c:v>
                </c:pt>
                <c:pt idx="329">
                  <c:v>44160</c:v>
                </c:pt>
                <c:pt idx="330">
                  <c:v>44161</c:v>
                </c:pt>
                <c:pt idx="331">
                  <c:v>44162</c:v>
                </c:pt>
                <c:pt idx="332">
                  <c:v>44163</c:v>
                </c:pt>
                <c:pt idx="333">
                  <c:v>44164</c:v>
                </c:pt>
                <c:pt idx="334">
                  <c:v>44165</c:v>
                </c:pt>
                <c:pt idx="335">
                  <c:v>44166</c:v>
                </c:pt>
                <c:pt idx="336">
                  <c:v>44167</c:v>
                </c:pt>
                <c:pt idx="337">
                  <c:v>44168</c:v>
                </c:pt>
                <c:pt idx="338">
                  <c:v>44169</c:v>
                </c:pt>
                <c:pt idx="339">
                  <c:v>44170</c:v>
                </c:pt>
                <c:pt idx="340">
                  <c:v>44171</c:v>
                </c:pt>
                <c:pt idx="341">
                  <c:v>44172</c:v>
                </c:pt>
                <c:pt idx="342">
                  <c:v>44173</c:v>
                </c:pt>
                <c:pt idx="343">
                  <c:v>44174</c:v>
                </c:pt>
                <c:pt idx="344">
                  <c:v>44175</c:v>
                </c:pt>
                <c:pt idx="345">
                  <c:v>44176</c:v>
                </c:pt>
                <c:pt idx="346">
                  <c:v>44177</c:v>
                </c:pt>
                <c:pt idx="347">
                  <c:v>44178</c:v>
                </c:pt>
                <c:pt idx="348">
                  <c:v>44179</c:v>
                </c:pt>
                <c:pt idx="349">
                  <c:v>44180</c:v>
                </c:pt>
                <c:pt idx="350">
                  <c:v>44181</c:v>
                </c:pt>
                <c:pt idx="351">
                  <c:v>44182</c:v>
                </c:pt>
                <c:pt idx="352">
                  <c:v>44183</c:v>
                </c:pt>
                <c:pt idx="353">
                  <c:v>44184</c:v>
                </c:pt>
                <c:pt idx="354">
                  <c:v>44185</c:v>
                </c:pt>
                <c:pt idx="355">
                  <c:v>44186</c:v>
                </c:pt>
                <c:pt idx="356">
                  <c:v>44187</c:v>
                </c:pt>
                <c:pt idx="357">
                  <c:v>44188</c:v>
                </c:pt>
                <c:pt idx="358">
                  <c:v>44189</c:v>
                </c:pt>
                <c:pt idx="359">
                  <c:v>44190</c:v>
                </c:pt>
                <c:pt idx="360">
                  <c:v>44191</c:v>
                </c:pt>
                <c:pt idx="361">
                  <c:v>44192</c:v>
                </c:pt>
                <c:pt idx="362">
                  <c:v>44193</c:v>
                </c:pt>
                <c:pt idx="363">
                  <c:v>44194</c:v>
                </c:pt>
                <c:pt idx="364">
                  <c:v>44195</c:v>
                </c:pt>
                <c:pt idx="365">
                  <c:v>44196</c:v>
                </c:pt>
                <c:pt idx="366">
                  <c:v>44197</c:v>
                </c:pt>
                <c:pt idx="367">
                  <c:v>44198</c:v>
                </c:pt>
                <c:pt idx="368">
                  <c:v>44199</c:v>
                </c:pt>
                <c:pt idx="369">
                  <c:v>44200</c:v>
                </c:pt>
                <c:pt idx="370">
                  <c:v>44201</c:v>
                </c:pt>
                <c:pt idx="371">
                  <c:v>44202</c:v>
                </c:pt>
                <c:pt idx="372">
                  <c:v>44203</c:v>
                </c:pt>
                <c:pt idx="373">
                  <c:v>44204</c:v>
                </c:pt>
                <c:pt idx="374">
                  <c:v>44205</c:v>
                </c:pt>
                <c:pt idx="375">
                  <c:v>44206</c:v>
                </c:pt>
                <c:pt idx="376">
                  <c:v>44207</c:v>
                </c:pt>
                <c:pt idx="377">
                  <c:v>44208</c:v>
                </c:pt>
                <c:pt idx="378">
                  <c:v>44209</c:v>
                </c:pt>
                <c:pt idx="379">
                  <c:v>44210</c:v>
                </c:pt>
                <c:pt idx="380">
                  <c:v>44211</c:v>
                </c:pt>
                <c:pt idx="381">
                  <c:v>44212</c:v>
                </c:pt>
                <c:pt idx="382">
                  <c:v>44213</c:v>
                </c:pt>
                <c:pt idx="383">
                  <c:v>44214</c:v>
                </c:pt>
                <c:pt idx="384">
                  <c:v>44215</c:v>
                </c:pt>
                <c:pt idx="385">
                  <c:v>44216</c:v>
                </c:pt>
                <c:pt idx="386">
                  <c:v>44217</c:v>
                </c:pt>
                <c:pt idx="387">
                  <c:v>44218</c:v>
                </c:pt>
                <c:pt idx="388">
                  <c:v>44219</c:v>
                </c:pt>
                <c:pt idx="389">
                  <c:v>44220</c:v>
                </c:pt>
                <c:pt idx="390">
                  <c:v>44221</c:v>
                </c:pt>
                <c:pt idx="391">
                  <c:v>44222</c:v>
                </c:pt>
                <c:pt idx="392">
                  <c:v>44223</c:v>
                </c:pt>
                <c:pt idx="393">
                  <c:v>44224</c:v>
                </c:pt>
                <c:pt idx="394">
                  <c:v>44225</c:v>
                </c:pt>
                <c:pt idx="395">
                  <c:v>44226</c:v>
                </c:pt>
                <c:pt idx="396">
                  <c:v>44227</c:v>
                </c:pt>
                <c:pt idx="397">
                  <c:v>44228</c:v>
                </c:pt>
                <c:pt idx="398">
                  <c:v>44229</c:v>
                </c:pt>
                <c:pt idx="399">
                  <c:v>44230</c:v>
                </c:pt>
                <c:pt idx="400">
                  <c:v>44231</c:v>
                </c:pt>
                <c:pt idx="401">
                  <c:v>44232</c:v>
                </c:pt>
                <c:pt idx="402">
                  <c:v>44233</c:v>
                </c:pt>
                <c:pt idx="403">
                  <c:v>44234</c:v>
                </c:pt>
                <c:pt idx="404">
                  <c:v>44235</c:v>
                </c:pt>
                <c:pt idx="405">
                  <c:v>44236</c:v>
                </c:pt>
                <c:pt idx="406">
                  <c:v>44237</c:v>
                </c:pt>
                <c:pt idx="407">
                  <c:v>44238</c:v>
                </c:pt>
                <c:pt idx="408">
                  <c:v>44239</c:v>
                </c:pt>
                <c:pt idx="409">
                  <c:v>44240</c:v>
                </c:pt>
                <c:pt idx="410">
                  <c:v>44241</c:v>
                </c:pt>
                <c:pt idx="411">
                  <c:v>44242</c:v>
                </c:pt>
                <c:pt idx="412">
                  <c:v>44243</c:v>
                </c:pt>
                <c:pt idx="413">
                  <c:v>44244</c:v>
                </c:pt>
                <c:pt idx="414">
                  <c:v>44245</c:v>
                </c:pt>
                <c:pt idx="415">
                  <c:v>44246</c:v>
                </c:pt>
                <c:pt idx="416">
                  <c:v>44247</c:v>
                </c:pt>
                <c:pt idx="417">
                  <c:v>44248</c:v>
                </c:pt>
                <c:pt idx="418">
                  <c:v>44249</c:v>
                </c:pt>
                <c:pt idx="419">
                  <c:v>44250</c:v>
                </c:pt>
                <c:pt idx="420">
                  <c:v>44251</c:v>
                </c:pt>
                <c:pt idx="421">
                  <c:v>44252</c:v>
                </c:pt>
                <c:pt idx="422">
                  <c:v>44253</c:v>
                </c:pt>
                <c:pt idx="423">
                  <c:v>44254</c:v>
                </c:pt>
                <c:pt idx="424">
                  <c:v>44255</c:v>
                </c:pt>
                <c:pt idx="425">
                  <c:v>44256</c:v>
                </c:pt>
                <c:pt idx="426">
                  <c:v>44257</c:v>
                </c:pt>
                <c:pt idx="427">
                  <c:v>44258</c:v>
                </c:pt>
                <c:pt idx="428">
                  <c:v>44259</c:v>
                </c:pt>
                <c:pt idx="429">
                  <c:v>44260</c:v>
                </c:pt>
                <c:pt idx="430">
                  <c:v>44261</c:v>
                </c:pt>
                <c:pt idx="431">
                  <c:v>44262</c:v>
                </c:pt>
                <c:pt idx="432">
                  <c:v>44263</c:v>
                </c:pt>
                <c:pt idx="433">
                  <c:v>44264</c:v>
                </c:pt>
                <c:pt idx="434">
                  <c:v>44265</c:v>
                </c:pt>
                <c:pt idx="435">
                  <c:v>44266</c:v>
                </c:pt>
                <c:pt idx="436">
                  <c:v>44267</c:v>
                </c:pt>
                <c:pt idx="437">
                  <c:v>44268</c:v>
                </c:pt>
                <c:pt idx="438">
                  <c:v>44269</c:v>
                </c:pt>
                <c:pt idx="439">
                  <c:v>44270</c:v>
                </c:pt>
                <c:pt idx="440">
                  <c:v>44271</c:v>
                </c:pt>
                <c:pt idx="441">
                  <c:v>44272</c:v>
                </c:pt>
                <c:pt idx="442">
                  <c:v>44273</c:v>
                </c:pt>
                <c:pt idx="443">
                  <c:v>44274</c:v>
                </c:pt>
                <c:pt idx="444">
                  <c:v>44275</c:v>
                </c:pt>
                <c:pt idx="445">
                  <c:v>44276</c:v>
                </c:pt>
                <c:pt idx="446">
                  <c:v>44277</c:v>
                </c:pt>
                <c:pt idx="447">
                  <c:v>44278</c:v>
                </c:pt>
                <c:pt idx="448">
                  <c:v>44279</c:v>
                </c:pt>
                <c:pt idx="449">
                  <c:v>44280</c:v>
                </c:pt>
                <c:pt idx="450">
                  <c:v>44281</c:v>
                </c:pt>
                <c:pt idx="451">
                  <c:v>44282</c:v>
                </c:pt>
                <c:pt idx="452">
                  <c:v>44283</c:v>
                </c:pt>
                <c:pt idx="453">
                  <c:v>44284</c:v>
                </c:pt>
                <c:pt idx="454">
                  <c:v>44285</c:v>
                </c:pt>
                <c:pt idx="455">
                  <c:v>44286</c:v>
                </c:pt>
                <c:pt idx="456">
                  <c:v>44287</c:v>
                </c:pt>
                <c:pt idx="457">
                  <c:v>44288</c:v>
                </c:pt>
                <c:pt idx="458">
                  <c:v>44289</c:v>
                </c:pt>
                <c:pt idx="459">
                  <c:v>44290</c:v>
                </c:pt>
                <c:pt idx="460">
                  <c:v>44291</c:v>
                </c:pt>
                <c:pt idx="461">
                  <c:v>44292</c:v>
                </c:pt>
              </c:numCache>
            </c:numRef>
          </c:cat>
          <c:val>
            <c:numRef>
              <c:f>Sheet1!$M$2:$M$463</c:f>
              <c:numCache>
                <c:formatCode>0.00</c:formatCode>
                <c:ptCount val="462"/>
                <c:pt idx="0">
                  <c:v>2.2400000000000002</c:v>
                </c:pt>
                <c:pt idx="1">
                  <c:v>2.4649999999999999</c:v>
                </c:pt>
                <c:pt idx="2">
                  <c:v>2.5866666666666664</c:v>
                </c:pt>
                <c:pt idx="3">
                  <c:v>2.6375000000000002</c:v>
                </c:pt>
                <c:pt idx="4">
                  <c:v>2.6060000000000003</c:v>
                </c:pt>
                <c:pt idx="5">
                  <c:v>2.6216666666666666</c:v>
                </c:pt>
                <c:pt idx="6">
                  <c:v>2.6357142857142857</c:v>
                </c:pt>
                <c:pt idx="7">
                  <c:v>2.7071428571428564</c:v>
                </c:pt>
                <c:pt idx="8">
                  <c:v>2.7128571428571431</c:v>
                </c:pt>
                <c:pt idx="9">
                  <c:v>2.7271428571428573</c:v>
                </c:pt>
                <c:pt idx="10">
                  <c:v>2.73</c:v>
                </c:pt>
                <c:pt idx="11">
                  <c:v>2.7342857142857144</c:v>
                </c:pt>
                <c:pt idx="12">
                  <c:v>2.7428571428571433</c:v>
                </c:pt>
                <c:pt idx="13">
                  <c:v>2.7585714285714289</c:v>
                </c:pt>
                <c:pt idx="14">
                  <c:v>2.7714285714285714</c:v>
                </c:pt>
                <c:pt idx="15">
                  <c:v>2.7757142857142858</c:v>
                </c:pt>
                <c:pt idx="16">
                  <c:v>2.7828571428571429</c:v>
                </c:pt>
                <c:pt idx="17">
                  <c:v>2.7971428571428567</c:v>
                </c:pt>
                <c:pt idx="18">
                  <c:v>2.8000000000000003</c:v>
                </c:pt>
                <c:pt idx="19">
                  <c:v>2.7742857142857145</c:v>
                </c:pt>
                <c:pt idx="20">
                  <c:v>2.7614285714285711</c:v>
                </c:pt>
                <c:pt idx="21">
                  <c:v>2.7571428571428571</c:v>
                </c:pt>
                <c:pt idx="22">
                  <c:v>2.7714285714285714</c:v>
                </c:pt>
                <c:pt idx="23">
                  <c:v>2.774285714285714</c:v>
                </c:pt>
                <c:pt idx="24">
                  <c:v>2.7757142857142858</c:v>
                </c:pt>
                <c:pt idx="25">
                  <c:v>2.7828571428571425</c:v>
                </c:pt>
                <c:pt idx="26">
                  <c:v>2.8085714285714283</c:v>
                </c:pt>
                <c:pt idx="27">
                  <c:v>2.8157142857142858</c:v>
                </c:pt>
                <c:pt idx="28">
                  <c:v>2.8171428571428572</c:v>
                </c:pt>
                <c:pt idx="29">
                  <c:v>2.8142857142857141</c:v>
                </c:pt>
                <c:pt idx="30">
                  <c:v>2.8200000000000003</c:v>
                </c:pt>
                <c:pt idx="31">
                  <c:v>2.8357142857142859</c:v>
                </c:pt>
                <c:pt idx="32">
                  <c:v>2.8214285714285716</c:v>
                </c:pt>
                <c:pt idx="33">
                  <c:v>2.8171428571428572</c:v>
                </c:pt>
                <c:pt idx="34">
                  <c:v>2.8171428571428572</c:v>
                </c:pt>
                <c:pt idx="35">
                  <c:v>2.8185714285714285</c:v>
                </c:pt>
                <c:pt idx="36">
                  <c:v>2.8257142857142861</c:v>
                </c:pt>
                <c:pt idx="37">
                  <c:v>2.822857142857143</c:v>
                </c:pt>
                <c:pt idx="38">
                  <c:v>2.7942857142857145</c:v>
                </c:pt>
                <c:pt idx="39">
                  <c:v>2.7828571428571425</c:v>
                </c:pt>
                <c:pt idx="40">
                  <c:v>2.7800000000000002</c:v>
                </c:pt>
                <c:pt idx="41">
                  <c:v>2.7857142857142856</c:v>
                </c:pt>
                <c:pt idx="42">
                  <c:v>2.7928571428571431</c:v>
                </c:pt>
                <c:pt idx="43">
                  <c:v>2.7957142857142858</c:v>
                </c:pt>
                <c:pt idx="44">
                  <c:v>2.8114285714285714</c:v>
                </c:pt>
                <c:pt idx="45">
                  <c:v>2.831428571428571</c:v>
                </c:pt>
                <c:pt idx="46">
                  <c:v>2.8728571428571428</c:v>
                </c:pt>
                <c:pt idx="47">
                  <c:v>2.7871428571428569</c:v>
                </c:pt>
                <c:pt idx="48">
                  <c:v>2.7785714285714285</c:v>
                </c:pt>
                <c:pt idx="49">
                  <c:v>2.7685714285714282</c:v>
                </c:pt>
                <c:pt idx="50">
                  <c:v>2.7557142857142858</c:v>
                </c:pt>
                <c:pt idx="51">
                  <c:v>2.7342857142857144</c:v>
                </c:pt>
                <c:pt idx="52">
                  <c:v>2.7271428571428578</c:v>
                </c:pt>
                <c:pt idx="53">
                  <c:v>2.7214285714285711</c:v>
                </c:pt>
                <c:pt idx="54">
                  <c:v>2.8114285714285714</c:v>
                </c:pt>
                <c:pt idx="55">
                  <c:v>2.8214285714285716</c:v>
                </c:pt>
                <c:pt idx="56">
                  <c:v>2.8342857142857141</c:v>
                </c:pt>
                <c:pt idx="57">
                  <c:v>2.8442857142857143</c:v>
                </c:pt>
                <c:pt idx="58">
                  <c:v>2.8585714285714281</c:v>
                </c:pt>
                <c:pt idx="59">
                  <c:v>2.8842857142857148</c:v>
                </c:pt>
                <c:pt idx="60">
                  <c:v>2.8871428571428575</c:v>
                </c:pt>
                <c:pt idx="61">
                  <c:v>2.8971428571428568</c:v>
                </c:pt>
                <c:pt idx="62">
                  <c:v>2.9128571428571424</c:v>
                </c:pt>
                <c:pt idx="63">
                  <c:v>2.9114285714285715</c:v>
                </c:pt>
                <c:pt idx="64">
                  <c:v>2.915714285714285</c:v>
                </c:pt>
                <c:pt idx="65">
                  <c:v>2.9085714285714284</c:v>
                </c:pt>
                <c:pt idx="66">
                  <c:v>2.891428571428571</c:v>
                </c:pt>
                <c:pt idx="67">
                  <c:v>2.8857142857142857</c:v>
                </c:pt>
                <c:pt idx="68">
                  <c:v>2.88</c:v>
                </c:pt>
                <c:pt idx="69">
                  <c:v>2.8442857142857143</c:v>
                </c:pt>
                <c:pt idx="70">
                  <c:v>2.8371428571428572</c:v>
                </c:pt>
                <c:pt idx="71">
                  <c:v>2.8142857142857136</c:v>
                </c:pt>
                <c:pt idx="72">
                  <c:v>2.8085714285714283</c:v>
                </c:pt>
                <c:pt idx="73">
                  <c:v>2.7757142857142858</c:v>
                </c:pt>
                <c:pt idx="74">
                  <c:v>2.7385714285714289</c:v>
                </c:pt>
                <c:pt idx="75">
                  <c:v>2.7071428571428569</c:v>
                </c:pt>
                <c:pt idx="76">
                  <c:v>2.66</c:v>
                </c:pt>
                <c:pt idx="77">
                  <c:v>2.5900000000000003</c:v>
                </c:pt>
                <c:pt idx="78">
                  <c:v>2.5328571428571429</c:v>
                </c:pt>
                <c:pt idx="79">
                  <c:v>2.4428571428571426</c:v>
                </c:pt>
                <c:pt idx="80">
                  <c:v>2.3614285714285712</c:v>
                </c:pt>
                <c:pt idx="81">
                  <c:v>2.2971428571428567</c:v>
                </c:pt>
                <c:pt idx="82">
                  <c:v>2.234285714285714</c:v>
                </c:pt>
                <c:pt idx="83">
                  <c:v>2.1999999999999997</c:v>
                </c:pt>
                <c:pt idx="84">
                  <c:v>2.1714285714285713</c:v>
                </c:pt>
                <c:pt idx="85">
                  <c:v>2.1442857142857141</c:v>
                </c:pt>
                <c:pt idx="86">
                  <c:v>2.13</c:v>
                </c:pt>
                <c:pt idx="87">
                  <c:v>2.1199999999999997</c:v>
                </c:pt>
                <c:pt idx="88">
                  <c:v>2.1142857142857143</c:v>
                </c:pt>
                <c:pt idx="89">
                  <c:v>2.121428571428571</c:v>
                </c:pt>
                <c:pt idx="90">
                  <c:v>2.1314285714285712</c:v>
                </c:pt>
                <c:pt idx="91">
                  <c:v>2.1457142857142855</c:v>
                </c:pt>
                <c:pt idx="92">
                  <c:v>2.15</c:v>
                </c:pt>
                <c:pt idx="93">
                  <c:v>2.1657142857142864</c:v>
                </c:pt>
                <c:pt idx="94">
                  <c:v>2.1700000000000004</c:v>
                </c:pt>
                <c:pt idx="95">
                  <c:v>2.1571428571428575</c:v>
                </c:pt>
                <c:pt idx="96">
                  <c:v>2.132857142857143</c:v>
                </c:pt>
                <c:pt idx="97">
                  <c:v>2.1171428571428574</c:v>
                </c:pt>
                <c:pt idx="98">
                  <c:v>2.097142857142857</c:v>
                </c:pt>
                <c:pt idx="99">
                  <c:v>2.0742857142857143</c:v>
                </c:pt>
                <c:pt idx="100">
                  <c:v>2.0542857142857143</c:v>
                </c:pt>
                <c:pt idx="101">
                  <c:v>2.0671428571428576</c:v>
                </c:pt>
                <c:pt idx="102">
                  <c:v>2.0614285714285714</c:v>
                </c:pt>
                <c:pt idx="103">
                  <c:v>2.0857142857142859</c:v>
                </c:pt>
                <c:pt idx="104">
                  <c:v>2.1057142857142859</c:v>
                </c:pt>
                <c:pt idx="105">
                  <c:v>2.1314285714285712</c:v>
                </c:pt>
                <c:pt idx="106">
                  <c:v>2.1585714285714288</c:v>
                </c:pt>
                <c:pt idx="107">
                  <c:v>2.1714285714285717</c:v>
                </c:pt>
                <c:pt idx="108">
                  <c:v>2.1685714285714286</c:v>
                </c:pt>
                <c:pt idx="109">
                  <c:v>2.2014285714285715</c:v>
                </c:pt>
                <c:pt idx="110">
                  <c:v>2.2085714285714286</c:v>
                </c:pt>
                <c:pt idx="111">
                  <c:v>2.2128571428571431</c:v>
                </c:pt>
                <c:pt idx="112">
                  <c:v>2.2142857142857144</c:v>
                </c:pt>
                <c:pt idx="113">
                  <c:v>2.2214285714285711</c:v>
                </c:pt>
                <c:pt idx="114">
                  <c:v>2.234285714285714</c:v>
                </c:pt>
                <c:pt idx="115">
                  <c:v>2.2557142857142853</c:v>
                </c:pt>
                <c:pt idx="116">
                  <c:v>2.2714285714285714</c:v>
                </c:pt>
                <c:pt idx="117">
                  <c:v>2.2857142857142856</c:v>
                </c:pt>
                <c:pt idx="118">
                  <c:v>2.2985714285714285</c:v>
                </c:pt>
                <c:pt idx="119">
                  <c:v>2.3057142857142856</c:v>
                </c:pt>
                <c:pt idx="120">
                  <c:v>2.3242857142857143</c:v>
                </c:pt>
                <c:pt idx="121">
                  <c:v>2.3485714285714283</c:v>
                </c:pt>
                <c:pt idx="122">
                  <c:v>2.3657142857142857</c:v>
                </c:pt>
                <c:pt idx="123">
                  <c:v>2.3771428571428572</c:v>
                </c:pt>
                <c:pt idx="124">
                  <c:v>2.3942857142857146</c:v>
                </c:pt>
                <c:pt idx="125">
                  <c:v>2.4114285714285715</c:v>
                </c:pt>
                <c:pt idx="126">
                  <c:v>2.4257142857142857</c:v>
                </c:pt>
                <c:pt idx="127">
                  <c:v>2.4371428571428573</c:v>
                </c:pt>
                <c:pt idx="128">
                  <c:v>2.4457142857142857</c:v>
                </c:pt>
                <c:pt idx="129">
                  <c:v>2.4671428571428571</c:v>
                </c:pt>
                <c:pt idx="130">
                  <c:v>2.4942857142857142</c:v>
                </c:pt>
                <c:pt idx="131">
                  <c:v>2.4899999999999998</c:v>
                </c:pt>
                <c:pt idx="132">
                  <c:v>2.4828571428571427</c:v>
                </c:pt>
                <c:pt idx="133">
                  <c:v>2.4885714285714289</c:v>
                </c:pt>
                <c:pt idx="134">
                  <c:v>2.4914285714285711</c:v>
                </c:pt>
                <c:pt idx="135">
                  <c:v>2.5</c:v>
                </c:pt>
                <c:pt idx="136">
                  <c:v>2.495714285714286</c:v>
                </c:pt>
                <c:pt idx="137">
                  <c:v>2.475714285714286</c:v>
                </c:pt>
                <c:pt idx="138">
                  <c:v>2.48</c:v>
                </c:pt>
                <c:pt idx="139">
                  <c:v>2.495714285714286</c:v>
                </c:pt>
                <c:pt idx="140">
                  <c:v>2.5085714285714285</c:v>
                </c:pt>
                <c:pt idx="141">
                  <c:v>2.5228571428571427</c:v>
                </c:pt>
                <c:pt idx="142">
                  <c:v>2.5371428571428569</c:v>
                </c:pt>
                <c:pt idx="143">
                  <c:v>2.5514285714285712</c:v>
                </c:pt>
                <c:pt idx="144">
                  <c:v>2.5828571428571427</c:v>
                </c:pt>
                <c:pt idx="145">
                  <c:v>2.5699999999999994</c:v>
                </c:pt>
                <c:pt idx="146">
                  <c:v>2.5757142857142852</c:v>
                </c:pt>
                <c:pt idx="147">
                  <c:v>2.5799999999999996</c:v>
                </c:pt>
                <c:pt idx="148">
                  <c:v>2.5828571428571427</c:v>
                </c:pt>
                <c:pt idx="149">
                  <c:v>2.5785714285714287</c:v>
                </c:pt>
                <c:pt idx="150">
                  <c:v>2.5728571428571425</c:v>
                </c:pt>
                <c:pt idx="151">
                  <c:v>2.5571428571428569</c:v>
                </c:pt>
                <c:pt idx="152">
                  <c:v>2.5800000000000005</c:v>
                </c:pt>
                <c:pt idx="153">
                  <c:v>2.5799999999999996</c:v>
                </c:pt>
                <c:pt idx="154">
                  <c:v>2.5871428571428572</c:v>
                </c:pt>
                <c:pt idx="155">
                  <c:v>2.5942857142857143</c:v>
                </c:pt>
                <c:pt idx="156">
                  <c:v>2.5985714285714288</c:v>
                </c:pt>
                <c:pt idx="157">
                  <c:v>2.6114285714285717</c:v>
                </c:pt>
                <c:pt idx="158">
                  <c:v>2.6271428571428572</c:v>
                </c:pt>
                <c:pt idx="159">
                  <c:v>2.6399999999999997</c:v>
                </c:pt>
                <c:pt idx="160">
                  <c:v>2.657142857142857</c:v>
                </c:pt>
                <c:pt idx="161">
                  <c:v>2.6614285714285715</c:v>
                </c:pt>
                <c:pt idx="162">
                  <c:v>2.6657142857142859</c:v>
                </c:pt>
                <c:pt idx="163">
                  <c:v>2.6714285714285713</c:v>
                </c:pt>
                <c:pt idx="164">
                  <c:v>2.6828571428571428</c:v>
                </c:pt>
                <c:pt idx="165">
                  <c:v>2.7099999999999995</c:v>
                </c:pt>
                <c:pt idx="166">
                  <c:v>2.6442857142857141</c:v>
                </c:pt>
                <c:pt idx="167">
                  <c:v>2.64</c:v>
                </c:pt>
                <c:pt idx="168">
                  <c:v>2.6357142857142852</c:v>
                </c:pt>
                <c:pt idx="169">
                  <c:v>2.6228571428571428</c:v>
                </c:pt>
                <c:pt idx="170">
                  <c:v>2.5799999999999996</c:v>
                </c:pt>
                <c:pt idx="171">
                  <c:v>2.54</c:v>
                </c:pt>
                <c:pt idx="172">
                  <c:v>2.5414285714285714</c:v>
                </c:pt>
                <c:pt idx="173">
                  <c:v>2.5942857142857143</c:v>
                </c:pt>
                <c:pt idx="174">
                  <c:v>2.6157142857142857</c:v>
                </c:pt>
                <c:pt idx="175">
                  <c:v>2.6357142857142857</c:v>
                </c:pt>
                <c:pt idx="176">
                  <c:v>2.6557142857142861</c:v>
                </c:pt>
                <c:pt idx="177">
                  <c:v>2.6757142857142853</c:v>
                </c:pt>
                <c:pt idx="178">
                  <c:v>2.7228571428571433</c:v>
                </c:pt>
                <c:pt idx="179">
                  <c:v>2.7442857142857142</c:v>
                </c:pt>
                <c:pt idx="180">
                  <c:v>2.6999999999999997</c:v>
                </c:pt>
                <c:pt idx="181">
                  <c:v>2.6685714285714286</c:v>
                </c:pt>
                <c:pt idx="182">
                  <c:v>2.641428571428571</c:v>
                </c:pt>
                <c:pt idx="183">
                  <c:v>2.652857142857143</c:v>
                </c:pt>
                <c:pt idx="184">
                  <c:v>2.6914285714285713</c:v>
                </c:pt>
                <c:pt idx="185">
                  <c:v>2.628571428571429</c:v>
                </c:pt>
                <c:pt idx="186">
                  <c:v>2.577142857142857</c:v>
                </c:pt>
                <c:pt idx="187">
                  <c:v>2.62</c:v>
                </c:pt>
                <c:pt idx="188">
                  <c:v>2.6185714285714283</c:v>
                </c:pt>
                <c:pt idx="189">
                  <c:v>2.6242857142857146</c:v>
                </c:pt>
                <c:pt idx="190">
                  <c:v>2.5985714285714288</c:v>
                </c:pt>
                <c:pt idx="191">
                  <c:v>2.5971428571428574</c:v>
                </c:pt>
                <c:pt idx="192">
                  <c:v>2.65</c:v>
                </c:pt>
                <c:pt idx="193">
                  <c:v>2.6742857142857148</c:v>
                </c:pt>
                <c:pt idx="194">
                  <c:v>2.68</c:v>
                </c:pt>
                <c:pt idx="195">
                  <c:v>2.6671428571428573</c:v>
                </c:pt>
                <c:pt idx="196">
                  <c:v>2.6628571428571428</c:v>
                </c:pt>
                <c:pt idx="197">
                  <c:v>2.6599999999999997</c:v>
                </c:pt>
                <c:pt idx="198">
                  <c:v>2.5271428571428567</c:v>
                </c:pt>
                <c:pt idx="199">
                  <c:v>2.38</c:v>
                </c:pt>
                <c:pt idx="200">
                  <c:v>2.35</c:v>
                </c:pt>
                <c:pt idx="201">
                  <c:v>2.3371428571428572</c:v>
                </c:pt>
                <c:pt idx="202">
                  <c:v>2.3414285714285716</c:v>
                </c:pt>
                <c:pt idx="203">
                  <c:v>2.3385714285714281</c:v>
                </c:pt>
                <c:pt idx="204">
                  <c:v>2.3342857142857141</c:v>
                </c:pt>
                <c:pt idx="205">
                  <c:v>2.5</c:v>
                </c:pt>
                <c:pt idx="206">
                  <c:v>2.6485714285714286</c:v>
                </c:pt>
                <c:pt idx="207">
                  <c:v>2.7242857142857142</c:v>
                </c:pt>
                <c:pt idx="208">
                  <c:v>2.7242857142857142</c:v>
                </c:pt>
                <c:pt idx="209">
                  <c:v>2.7714285714285718</c:v>
                </c:pt>
                <c:pt idx="210">
                  <c:v>2.7671428571428569</c:v>
                </c:pt>
                <c:pt idx="211">
                  <c:v>2.7914285714285714</c:v>
                </c:pt>
                <c:pt idx="212">
                  <c:v>2.7542857142857144</c:v>
                </c:pt>
                <c:pt idx="213">
                  <c:v>2.7657142857142856</c:v>
                </c:pt>
                <c:pt idx="214">
                  <c:v>2.7271428571428564</c:v>
                </c:pt>
                <c:pt idx="215">
                  <c:v>2.7428571428571429</c:v>
                </c:pt>
                <c:pt idx="216">
                  <c:v>2.7242857142857142</c:v>
                </c:pt>
                <c:pt idx="217">
                  <c:v>2.7485714285714282</c:v>
                </c:pt>
                <c:pt idx="218">
                  <c:v>2.7371428571428571</c:v>
                </c:pt>
                <c:pt idx="219">
                  <c:v>2.7585714285714285</c:v>
                </c:pt>
                <c:pt idx="220">
                  <c:v>2.7657142857142856</c:v>
                </c:pt>
                <c:pt idx="221">
                  <c:v>2.7785714285714289</c:v>
                </c:pt>
                <c:pt idx="222">
                  <c:v>2.7885714285714287</c:v>
                </c:pt>
                <c:pt idx="223">
                  <c:v>2.7800000000000002</c:v>
                </c:pt>
                <c:pt idx="224">
                  <c:v>2.7671428571428573</c:v>
                </c:pt>
                <c:pt idx="225">
                  <c:v>2.7628571428571433</c:v>
                </c:pt>
                <c:pt idx="226">
                  <c:v>2.75</c:v>
                </c:pt>
                <c:pt idx="227">
                  <c:v>2.7771428571428571</c:v>
                </c:pt>
                <c:pt idx="228">
                  <c:v>2.7628571428571429</c:v>
                </c:pt>
                <c:pt idx="229">
                  <c:v>2.7428571428571433</c:v>
                </c:pt>
                <c:pt idx="230">
                  <c:v>2.7242857142857146</c:v>
                </c:pt>
                <c:pt idx="231">
                  <c:v>2.7128571428571431</c:v>
                </c:pt>
                <c:pt idx="232">
                  <c:v>2.7042857142857142</c:v>
                </c:pt>
                <c:pt idx="233">
                  <c:v>2.7028571428571424</c:v>
                </c:pt>
                <c:pt idx="234">
                  <c:v>2.6657142857142859</c:v>
                </c:pt>
                <c:pt idx="235">
                  <c:v>2.6357142857142857</c:v>
                </c:pt>
                <c:pt idx="236">
                  <c:v>2.6271428571428572</c:v>
                </c:pt>
                <c:pt idx="237">
                  <c:v>2.6285714285714286</c:v>
                </c:pt>
                <c:pt idx="238">
                  <c:v>2.63</c:v>
                </c:pt>
                <c:pt idx="239">
                  <c:v>2.62</c:v>
                </c:pt>
                <c:pt idx="240">
                  <c:v>2.5842857142857141</c:v>
                </c:pt>
                <c:pt idx="241">
                  <c:v>2.5957142857142861</c:v>
                </c:pt>
                <c:pt idx="242">
                  <c:v>2.6300000000000003</c:v>
                </c:pt>
                <c:pt idx="243">
                  <c:v>2.6671428571428573</c:v>
                </c:pt>
                <c:pt idx="244">
                  <c:v>2.677142857142857</c:v>
                </c:pt>
                <c:pt idx="245">
                  <c:v>2.6771428571428575</c:v>
                </c:pt>
                <c:pt idx="246">
                  <c:v>2.7242857142857142</c:v>
                </c:pt>
                <c:pt idx="247">
                  <c:v>2.7414285714285711</c:v>
                </c:pt>
                <c:pt idx="248">
                  <c:v>2.734285714285714</c:v>
                </c:pt>
                <c:pt idx="249">
                  <c:v>2.7357142857142853</c:v>
                </c:pt>
                <c:pt idx="250">
                  <c:v>2.721428571428572</c:v>
                </c:pt>
                <c:pt idx="251">
                  <c:v>2.6971428571428571</c:v>
                </c:pt>
                <c:pt idx="252">
                  <c:v>2.6942857142857144</c:v>
                </c:pt>
                <c:pt idx="253">
                  <c:v>2.6928571428571426</c:v>
                </c:pt>
                <c:pt idx="254">
                  <c:v>2.6828571428571428</c:v>
                </c:pt>
                <c:pt idx="255">
                  <c:v>2.6742857142857139</c:v>
                </c:pt>
                <c:pt idx="256">
                  <c:v>2.6799999999999997</c:v>
                </c:pt>
                <c:pt idx="257">
                  <c:v>2.6428571428571428</c:v>
                </c:pt>
                <c:pt idx="258">
                  <c:v>2.6499999999999995</c:v>
                </c:pt>
                <c:pt idx="259">
                  <c:v>2.6457142857142855</c:v>
                </c:pt>
                <c:pt idx="260">
                  <c:v>2.6057142857142859</c:v>
                </c:pt>
                <c:pt idx="261">
                  <c:v>2.6157142857142861</c:v>
                </c:pt>
                <c:pt idx="262">
                  <c:v>2.64</c:v>
                </c:pt>
                <c:pt idx="263">
                  <c:v>2.6671428571428573</c:v>
                </c:pt>
                <c:pt idx="264">
                  <c:v>2.6928571428571431</c:v>
                </c:pt>
                <c:pt idx="265">
                  <c:v>2.7057142857142855</c:v>
                </c:pt>
                <c:pt idx="266">
                  <c:v>2.765714285714286</c:v>
                </c:pt>
                <c:pt idx="267">
                  <c:v>2.7842857142857147</c:v>
                </c:pt>
                <c:pt idx="268">
                  <c:v>2.7985714285714285</c:v>
                </c:pt>
                <c:pt idx="269">
                  <c:v>2.8442857142857143</c:v>
                </c:pt>
                <c:pt idx="270">
                  <c:v>2.8571428571428572</c:v>
                </c:pt>
                <c:pt idx="271">
                  <c:v>2.8942857142857141</c:v>
                </c:pt>
                <c:pt idx="272">
                  <c:v>2.882857142857143</c:v>
                </c:pt>
                <c:pt idx="273">
                  <c:v>2.8271428571428574</c:v>
                </c:pt>
                <c:pt idx="274">
                  <c:v>2.8185714285714281</c:v>
                </c:pt>
                <c:pt idx="275">
                  <c:v>2.8071428571428569</c:v>
                </c:pt>
                <c:pt idx="276">
                  <c:v>2.7485714285714282</c:v>
                </c:pt>
                <c:pt idx="277">
                  <c:v>2.7071428571428569</c:v>
                </c:pt>
                <c:pt idx="278">
                  <c:v>2.6671428571428568</c:v>
                </c:pt>
                <c:pt idx="279">
                  <c:v>2.6628571428571424</c:v>
                </c:pt>
                <c:pt idx="280">
                  <c:v>2.6614285714285715</c:v>
                </c:pt>
                <c:pt idx="281">
                  <c:v>2.6042857142857145</c:v>
                </c:pt>
                <c:pt idx="282">
                  <c:v>2.5871428571428576</c:v>
                </c:pt>
                <c:pt idx="283">
                  <c:v>2.5799999999999996</c:v>
                </c:pt>
                <c:pt idx="284">
                  <c:v>2.5428571428571431</c:v>
                </c:pt>
                <c:pt idx="285">
                  <c:v>2.5071428571428571</c:v>
                </c:pt>
                <c:pt idx="286">
                  <c:v>2.5028571428571427</c:v>
                </c:pt>
                <c:pt idx="287">
                  <c:v>2.4957142857142856</c:v>
                </c:pt>
                <c:pt idx="288">
                  <c:v>2.4457142857142853</c:v>
                </c:pt>
                <c:pt idx="289">
                  <c:v>2.4528571428571433</c:v>
                </c:pt>
                <c:pt idx="290">
                  <c:v>2.4485714285714288</c:v>
                </c:pt>
                <c:pt idx="291">
                  <c:v>2.4871428571428571</c:v>
                </c:pt>
                <c:pt idx="292">
                  <c:v>2.5157142857142856</c:v>
                </c:pt>
                <c:pt idx="293">
                  <c:v>2.5314285714285711</c:v>
                </c:pt>
                <c:pt idx="294">
                  <c:v>2.6128571428571425</c:v>
                </c:pt>
                <c:pt idx="295">
                  <c:v>2.7257142857142855</c:v>
                </c:pt>
                <c:pt idx="296">
                  <c:v>2.7885714285714287</c:v>
                </c:pt>
                <c:pt idx="297">
                  <c:v>2.8057142857142852</c:v>
                </c:pt>
                <c:pt idx="298">
                  <c:v>2.842857142857143</c:v>
                </c:pt>
                <c:pt idx="299">
                  <c:v>2.7814285714285711</c:v>
                </c:pt>
                <c:pt idx="300">
                  <c:v>2.7985714285714289</c:v>
                </c:pt>
                <c:pt idx="301">
                  <c:v>2.7928571428571431</c:v>
                </c:pt>
                <c:pt idx="302">
                  <c:v>2.8042857142857143</c:v>
                </c:pt>
                <c:pt idx="303">
                  <c:v>2.7714285714285714</c:v>
                </c:pt>
                <c:pt idx="304">
                  <c:v>2.7857142857142856</c:v>
                </c:pt>
                <c:pt idx="305">
                  <c:v>2.7399999999999998</c:v>
                </c:pt>
                <c:pt idx="306">
                  <c:v>2.8085714285714287</c:v>
                </c:pt>
                <c:pt idx="307">
                  <c:v>2.8157142857142858</c:v>
                </c:pt>
                <c:pt idx="308">
                  <c:v>2.745714285714286</c:v>
                </c:pt>
                <c:pt idx="309">
                  <c:v>2.7685714285714291</c:v>
                </c:pt>
                <c:pt idx="310">
                  <c:v>2.7385714285714289</c:v>
                </c:pt>
                <c:pt idx="311">
                  <c:v>2.7314285714285718</c:v>
                </c:pt>
                <c:pt idx="312">
                  <c:v>2.7242857142857142</c:v>
                </c:pt>
                <c:pt idx="313">
                  <c:v>2.7357142857142853</c:v>
                </c:pt>
                <c:pt idx="314">
                  <c:v>2.7342857142857144</c:v>
                </c:pt>
                <c:pt idx="315">
                  <c:v>2.7442857142857142</c:v>
                </c:pt>
                <c:pt idx="316">
                  <c:v>2.6928571428571431</c:v>
                </c:pt>
                <c:pt idx="317">
                  <c:v>2.7357142857142853</c:v>
                </c:pt>
                <c:pt idx="318">
                  <c:v>2.705714285714286</c:v>
                </c:pt>
                <c:pt idx="319">
                  <c:v>2.7014285714285711</c:v>
                </c:pt>
                <c:pt idx="320">
                  <c:v>2.6714285714285717</c:v>
                </c:pt>
                <c:pt idx="321">
                  <c:v>2.6228571428571428</c:v>
                </c:pt>
                <c:pt idx="322">
                  <c:v>2.597142857142857</c:v>
                </c:pt>
                <c:pt idx="323">
                  <c:v>2.5800000000000005</c:v>
                </c:pt>
                <c:pt idx="324">
                  <c:v>2.5285714285714285</c:v>
                </c:pt>
                <c:pt idx="325">
                  <c:v>2.52</c:v>
                </c:pt>
                <c:pt idx="326">
                  <c:v>2.5214285714285714</c:v>
                </c:pt>
                <c:pt idx="327">
                  <c:v>2.5528571428571429</c:v>
                </c:pt>
                <c:pt idx="328">
                  <c:v>2.6042857142857145</c:v>
                </c:pt>
                <c:pt idx="329">
                  <c:v>2.6142857142857143</c:v>
                </c:pt>
                <c:pt idx="330">
                  <c:v>2.5314285714285716</c:v>
                </c:pt>
                <c:pt idx="331">
                  <c:v>2.4471428571428571</c:v>
                </c:pt>
                <c:pt idx="332">
                  <c:v>2.46</c:v>
                </c:pt>
                <c:pt idx="333">
                  <c:v>2.4742857142857142</c:v>
                </c:pt>
                <c:pt idx="334">
                  <c:v>2.4699999999999998</c:v>
                </c:pt>
                <c:pt idx="335">
                  <c:v>2.4685714285714284</c:v>
                </c:pt>
                <c:pt idx="336">
                  <c:v>2.495714285714286</c:v>
                </c:pt>
                <c:pt idx="337">
                  <c:v>2.6028571428571428</c:v>
                </c:pt>
                <c:pt idx="338">
                  <c:v>2.7185714285714289</c:v>
                </c:pt>
                <c:pt idx="339">
                  <c:v>2.7399999999999998</c:v>
                </c:pt>
                <c:pt idx="340">
                  <c:v>2.7414285714285711</c:v>
                </c:pt>
                <c:pt idx="341">
                  <c:v>2.7371428571428567</c:v>
                </c:pt>
                <c:pt idx="342">
                  <c:v>2.6942857142857144</c:v>
                </c:pt>
                <c:pt idx="343">
                  <c:v>2.6971428571428571</c:v>
                </c:pt>
                <c:pt idx="344">
                  <c:v>2.6999999999999997</c:v>
                </c:pt>
                <c:pt idx="345">
                  <c:v>2.7028571428571433</c:v>
                </c:pt>
                <c:pt idx="346">
                  <c:v>2.7042857142857142</c:v>
                </c:pt>
                <c:pt idx="347">
                  <c:v>2.705714285714286</c:v>
                </c:pt>
                <c:pt idx="348">
                  <c:v>2.6857142857142859</c:v>
                </c:pt>
                <c:pt idx="349">
                  <c:v>2.6671428571428573</c:v>
                </c:pt>
                <c:pt idx="350">
                  <c:v>2.6457142857142855</c:v>
                </c:pt>
                <c:pt idx="351">
                  <c:v>2.6242857142857141</c:v>
                </c:pt>
                <c:pt idx="352">
                  <c:v>2.6014285714285714</c:v>
                </c:pt>
                <c:pt idx="353">
                  <c:v>2.5785714285714287</c:v>
                </c:pt>
                <c:pt idx="354">
                  <c:v>2.5657142857142858</c:v>
                </c:pt>
                <c:pt idx="355">
                  <c:v>2.5842857142857141</c:v>
                </c:pt>
                <c:pt idx="356">
                  <c:v>2.6342857142857143</c:v>
                </c:pt>
                <c:pt idx="357">
                  <c:v>2.6657142857142859</c:v>
                </c:pt>
                <c:pt idx="358">
                  <c:v>2.6900000000000004</c:v>
                </c:pt>
                <c:pt idx="359">
                  <c:v>2.5271428571428571</c:v>
                </c:pt>
                <c:pt idx="360">
                  <c:v>2.4642857142857144</c:v>
                </c:pt>
                <c:pt idx="361">
                  <c:v>2.4214285714285713</c:v>
                </c:pt>
                <c:pt idx="362">
                  <c:v>2.3757142857142859</c:v>
                </c:pt>
                <c:pt idx="363">
                  <c:v>2.3485714285714288</c:v>
                </c:pt>
                <c:pt idx="364">
                  <c:v>2.3157142857142858</c:v>
                </c:pt>
                <c:pt idx="365">
                  <c:v>2.3185714285714281</c:v>
                </c:pt>
                <c:pt idx="366">
                  <c:v>2.3885714285714283</c:v>
                </c:pt>
                <c:pt idx="367">
                  <c:v>2.402857142857143</c:v>
                </c:pt>
                <c:pt idx="368">
                  <c:v>2.4071428571428575</c:v>
                </c:pt>
                <c:pt idx="369">
                  <c:v>2.3214285714285716</c:v>
                </c:pt>
                <c:pt idx="370">
                  <c:v>2.2142857142857144</c:v>
                </c:pt>
                <c:pt idx="371">
                  <c:v>2.1657142857142859</c:v>
                </c:pt>
                <c:pt idx="372">
                  <c:v>1.9471428571428573</c:v>
                </c:pt>
                <c:pt idx="373">
                  <c:v>1.8642857142857141</c:v>
                </c:pt>
                <c:pt idx="374">
                  <c:v>1.7428571428571431</c:v>
                </c:pt>
                <c:pt idx="375">
                  <c:v>1.6142857142857143</c:v>
                </c:pt>
                <c:pt idx="376">
                  <c:v>1.59</c:v>
                </c:pt>
                <c:pt idx="377">
                  <c:v>1.5457142857142858</c:v>
                </c:pt>
                <c:pt idx="378">
                  <c:v>1.43</c:v>
                </c:pt>
                <c:pt idx="379">
                  <c:v>1.4585714285714284</c:v>
                </c:pt>
                <c:pt idx="380">
                  <c:v>1.6142857142857141</c:v>
                </c:pt>
                <c:pt idx="381">
                  <c:v>1.8385714285714287</c:v>
                </c:pt>
                <c:pt idx="382">
                  <c:v>2.0585714285714287</c:v>
                </c:pt>
                <c:pt idx="383">
                  <c:v>2.3000000000000003</c:v>
                </c:pt>
                <c:pt idx="384">
                  <c:v>2.4742857142857142</c:v>
                </c:pt>
                <c:pt idx="385">
                  <c:v>2.6542857142857139</c:v>
                </c:pt>
                <c:pt idx="386">
                  <c:v>2.8642857142857143</c:v>
                </c:pt>
                <c:pt idx="387">
                  <c:v>2.9414285714285713</c:v>
                </c:pt>
                <c:pt idx="388">
                  <c:v>2.9328571428571428</c:v>
                </c:pt>
                <c:pt idx="389">
                  <c:v>2.9171428571428568</c:v>
                </c:pt>
                <c:pt idx="390">
                  <c:v>2.8071428571428569</c:v>
                </c:pt>
                <c:pt idx="391">
                  <c:v>2.8942857142857141</c:v>
                </c:pt>
                <c:pt idx="392">
                  <c:v>2.9042857142857139</c:v>
                </c:pt>
                <c:pt idx="393">
                  <c:v>2.8300000000000005</c:v>
                </c:pt>
                <c:pt idx="394">
                  <c:v>2.741428571428572</c:v>
                </c:pt>
                <c:pt idx="395">
                  <c:v>2.7128571428571431</c:v>
                </c:pt>
                <c:pt idx="396">
                  <c:v>2.6514285714285712</c:v>
                </c:pt>
                <c:pt idx="397">
                  <c:v>2.6685714285714286</c:v>
                </c:pt>
                <c:pt idx="398">
                  <c:v>2.6271428571428568</c:v>
                </c:pt>
                <c:pt idx="399">
                  <c:v>2.7014285714285711</c:v>
                </c:pt>
                <c:pt idx="400">
                  <c:v>2.8257142857142861</c:v>
                </c:pt>
                <c:pt idx="401">
                  <c:v>2.9814285714285722</c:v>
                </c:pt>
                <c:pt idx="402">
                  <c:v>3.0914285714285716</c:v>
                </c:pt>
                <c:pt idx="403">
                  <c:v>3.1842857142857146</c:v>
                </c:pt>
                <c:pt idx="404">
                  <c:v>3.2157142857142853</c:v>
                </c:pt>
                <c:pt idx="405">
                  <c:v>3.2757142857142858</c:v>
                </c:pt>
                <c:pt idx="406">
                  <c:v>3.2271428571428573</c:v>
                </c:pt>
                <c:pt idx="407">
                  <c:v>3.1842857142857142</c:v>
                </c:pt>
                <c:pt idx="408">
                  <c:v>3.1657142857142859</c:v>
                </c:pt>
                <c:pt idx="409">
                  <c:v>3.0742857142857143</c:v>
                </c:pt>
                <c:pt idx="410">
                  <c:v>3.1199999999999997</c:v>
                </c:pt>
                <c:pt idx="411">
                  <c:v>3.1557142857142861</c:v>
                </c:pt>
                <c:pt idx="412">
                  <c:v>3.1628571428571424</c:v>
                </c:pt>
                <c:pt idx="413">
                  <c:v>3.2471428571428569</c:v>
                </c:pt>
                <c:pt idx="414">
                  <c:v>3.3342857142857141</c:v>
                </c:pt>
                <c:pt idx="415">
                  <c:v>3.3728571428571428</c:v>
                </c:pt>
                <c:pt idx="416">
                  <c:v>3.4771428571428573</c:v>
                </c:pt>
                <c:pt idx="417">
                  <c:v>3.4728571428571433</c:v>
                </c:pt>
                <c:pt idx="418">
                  <c:v>3.5371428571428574</c:v>
                </c:pt>
                <c:pt idx="419">
                  <c:v>3.5500000000000003</c:v>
                </c:pt>
                <c:pt idx="420">
                  <c:v>3.5228571428571427</c:v>
                </c:pt>
                <c:pt idx="421">
                  <c:v>3.5071428571428576</c:v>
                </c:pt>
                <c:pt idx="422">
                  <c:v>3.5171428571428573</c:v>
                </c:pt>
                <c:pt idx="423">
                  <c:v>3.5357142857142856</c:v>
                </c:pt>
                <c:pt idx="424">
                  <c:v>3.5314285714285711</c:v>
                </c:pt>
                <c:pt idx="425">
                  <c:v>3.5014285714285713</c:v>
                </c:pt>
                <c:pt idx="426">
                  <c:v>3.4942857142857142</c:v>
                </c:pt>
                <c:pt idx="427">
                  <c:v>3.5271428571428571</c:v>
                </c:pt>
                <c:pt idx="428">
                  <c:v>3.5214285714285714</c:v>
                </c:pt>
                <c:pt idx="429">
                  <c:v>3.5300000000000007</c:v>
                </c:pt>
                <c:pt idx="430">
                  <c:v>3.5328571428571429</c:v>
                </c:pt>
                <c:pt idx="431">
                  <c:v>3.57</c:v>
                </c:pt>
                <c:pt idx="432">
                  <c:v>3.5800000000000005</c:v>
                </c:pt>
                <c:pt idx="433">
                  <c:v>3.56</c:v>
                </c:pt>
                <c:pt idx="434">
                  <c:v>3.5142857142857147</c:v>
                </c:pt>
                <c:pt idx="435">
                  <c:v>3.5242857142857145</c:v>
                </c:pt>
                <c:pt idx="436">
                  <c:v>3.4742857142857142</c:v>
                </c:pt>
                <c:pt idx="437">
                  <c:v>3.484285714285714</c:v>
                </c:pt>
                <c:pt idx="438">
                  <c:v>3.4757142857142851</c:v>
                </c:pt>
                <c:pt idx="439">
                  <c:v>3.504285714285714</c:v>
                </c:pt>
                <c:pt idx="440">
                  <c:v>3.5342857142857134</c:v>
                </c:pt>
                <c:pt idx="441">
                  <c:v>3.5885714285714285</c:v>
                </c:pt>
                <c:pt idx="442">
                  <c:v>3.6257142857142854</c:v>
                </c:pt>
                <c:pt idx="443">
                  <c:v>3.7014285714285715</c:v>
                </c:pt>
                <c:pt idx="444">
                  <c:v>3.73</c:v>
                </c:pt>
                <c:pt idx="445">
                  <c:v>3.7214285714285711</c:v>
                </c:pt>
                <c:pt idx="446">
                  <c:v>3.6228571428571428</c:v>
                </c:pt>
                <c:pt idx="447">
                  <c:v>3.5428571428571431</c:v>
                </c:pt>
                <c:pt idx="448">
                  <c:v>3.5585714285714283</c:v>
                </c:pt>
                <c:pt idx="449">
                  <c:v>3.5428571428571431</c:v>
                </c:pt>
                <c:pt idx="450">
                  <c:v>3.4557142857142855</c:v>
                </c:pt>
                <c:pt idx="451">
                  <c:v>3.6328571428571435</c:v>
                </c:pt>
                <c:pt idx="452">
                  <c:v>3.6857142857142864</c:v>
                </c:pt>
                <c:pt idx="453">
                  <c:v>3.87</c:v>
                </c:pt>
                <c:pt idx="454">
                  <c:v>4.0642857142857149</c:v>
                </c:pt>
                <c:pt idx="455">
                  <c:v>4.2214285714285715</c:v>
                </c:pt>
                <c:pt idx="456">
                  <c:v>4.265714285714286</c:v>
                </c:pt>
                <c:pt idx="457">
                  <c:v>4.26</c:v>
                </c:pt>
                <c:pt idx="458">
                  <c:v>4.0928571428571425</c:v>
                </c:pt>
                <c:pt idx="459">
                  <c:v>3.9742857142857138</c:v>
                </c:pt>
                <c:pt idx="460">
                  <c:v>4.0314285714285711</c:v>
                </c:pt>
                <c:pt idx="461">
                  <c:v>3.9785714285714286</c:v>
                </c:pt>
              </c:numCache>
            </c:numRef>
          </c:val>
          <c:smooth val="0"/>
          <c:extLst>
            <c:ext xmlns:c16="http://schemas.microsoft.com/office/drawing/2014/chart" uri="{C3380CC4-5D6E-409C-BE32-E72D297353CC}">
              <c16:uniqueId val="{00000001-A39F-4FEA-8CF6-AC6201B0EA54}"/>
            </c:ext>
          </c:extLst>
        </c:ser>
        <c:dLbls>
          <c:showLegendKey val="0"/>
          <c:showVal val="0"/>
          <c:showCatName val="0"/>
          <c:showSerName val="0"/>
          <c:showPercent val="0"/>
          <c:showBubbleSize val="0"/>
        </c:dLbls>
        <c:marker val="1"/>
        <c:smooth val="0"/>
        <c:axId val="339483359"/>
        <c:axId val="2122671663"/>
      </c:lineChart>
      <c:dateAx>
        <c:axId val="2142848111"/>
        <c:scaling>
          <c:orientation val="minMax"/>
        </c:scaling>
        <c:delete val="0"/>
        <c:axPos val="b"/>
        <c:numFmt formatCode="[$-409]mmm\-yy;@" sourceLinked="0"/>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en-US"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22507471"/>
        <c:crosses val="autoZero"/>
        <c:auto val="1"/>
        <c:lblOffset val="100"/>
        <c:baseTimeUnit val="days"/>
      </c:dateAx>
      <c:valAx>
        <c:axId val="2122507471"/>
        <c:scaling>
          <c:orientation val="minMax"/>
          <c:max val="0.9"/>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lang="en-US"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42848111"/>
        <c:crossesAt val="43831"/>
        <c:crossBetween val="midCat"/>
      </c:valAx>
      <c:valAx>
        <c:axId val="2122671663"/>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lang="en-US"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39483359"/>
        <c:crosses val="max"/>
        <c:crossBetween val="between"/>
      </c:valAx>
      <c:dateAx>
        <c:axId val="339483359"/>
        <c:scaling>
          <c:orientation val="minMax"/>
        </c:scaling>
        <c:delete val="1"/>
        <c:axPos val="b"/>
        <c:numFmt formatCode="[$-409]d\-mmm\-yy;@" sourceLinked="1"/>
        <c:majorTickMark val="out"/>
        <c:minorTickMark val="none"/>
        <c:tickLblPos val="nextTo"/>
        <c:crossAx val="2122671663"/>
        <c:crosses val="autoZero"/>
        <c:auto val="1"/>
        <c:lblOffset val="100"/>
        <c:baseTimeUnit val="days"/>
      </c:date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ctr">
        <a:defRPr lang="en-US"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800" dirty="0"/>
              <a:t>Percent of Travelers Lost, Bay Area Toll Bridges &amp; BART</a:t>
            </a:r>
          </a:p>
        </c:rich>
      </c:tx>
      <c:overlay val="0"/>
      <c:spPr>
        <a:noFill/>
        <a:ln>
          <a:noFill/>
        </a:ln>
        <a:effectLst/>
      </c:spPr>
      <c:txPr>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'Lost Commuters'!$T$22</c:f>
              <c:strCache>
                <c:ptCount val="1"/>
                <c:pt idx="0">
                  <c:v>2020</c:v>
                </c:pt>
              </c:strCache>
            </c:strRef>
          </c:tx>
          <c:spPr>
            <a:ln w="28575" cap="rnd">
              <a:solidFill>
                <a:srgbClr val="00B050"/>
              </a:solidFill>
              <a:round/>
            </a:ln>
            <a:effectLst/>
          </c:spPr>
          <c:marker>
            <c:symbol val="none"/>
          </c:marker>
          <c:dLbls>
            <c:dLbl>
              <c:idx val="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A64-49ED-A37F-6431D2B4A0AE}"/>
                </c:ext>
              </c:extLst>
            </c:dLbl>
            <c:dLbl>
              <c:idx val="1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A64-49ED-A37F-6431D2B4A0A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'Lost Commuters'!$A$23:$A$34</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'Lost Commuters'!$T$23:$T$34</c:f>
              <c:numCache>
                <c:formatCode>General</c:formatCode>
                <c:ptCount val="12"/>
                <c:pt idx="2" formatCode="0%">
                  <c:v>0.31132527077317329</c:v>
                </c:pt>
                <c:pt idx="3" formatCode="0%">
                  <c:v>0.61777521390140522</c:v>
                </c:pt>
                <c:pt idx="4" formatCode="0%">
                  <c:v>0.40282210550909803</c:v>
                </c:pt>
                <c:pt idx="5" formatCode="0%">
                  <c:v>0.28206446622391701</c:v>
                </c:pt>
                <c:pt idx="6" formatCode="0%">
                  <c:v>0.24000761899066647</c:v>
                </c:pt>
                <c:pt idx="7" formatCode="0%">
                  <c:v>0.24885198644265458</c:v>
                </c:pt>
                <c:pt idx="8" formatCode="0%">
                  <c:v>0.22303538209306081</c:v>
                </c:pt>
                <c:pt idx="9" formatCode="0%">
                  <c:v>0.26863305471041549</c:v>
                </c:pt>
                <c:pt idx="10" formatCode="0%">
                  <c:v>0.21953407640570313</c:v>
                </c:pt>
                <c:pt idx="11" formatCode="0%">
                  <c:v>0.23665502717291939</c:v>
                </c:pt>
              </c:numCache>
            </c:numRef>
          </c:val>
          <c:smooth val="0"/>
          <c:extLst>
            <c:ext xmlns:c16="http://schemas.microsoft.com/office/drawing/2014/chart" uri="{C3380CC4-5D6E-409C-BE32-E72D297353CC}">
              <c16:uniqueId val="{00000002-9A64-49ED-A37F-6431D2B4A0AE}"/>
            </c:ext>
          </c:extLst>
        </c:ser>
        <c:ser>
          <c:idx val="1"/>
          <c:order val="1"/>
          <c:tx>
            <c:strRef>
              <c:f>'Lost Commuters'!$U$22</c:f>
              <c:strCache>
                <c:ptCount val="1"/>
                <c:pt idx="0">
                  <c:v>2021</c:v>
                </c:pt>
              </c:strCache>
            </c:strRef>
          </c:tx>
          <c:spPr>
            <a:ln w="28575" cap="rnd">
              <a:solidFill>
                <a:srgbClr val="FF0000"/>
              </a:solidFill>
              <a:round/>
            </a:ln>
            <a:effectLst/>
          </c:spPr>
          <c:marker>
            <c:symbol val="none"/>
          </c:marker>
          <c:dLbls>
            <c:dLbl>
              <c:idx val="5"/>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A64-49ED-A37F-6431D2B4A0A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'Lost Commuters'!$A$23:$A$34</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'Lost Commuters'!$U$23:$U$34</c:f>
              <c:numCache>
                <c:formatCode>0%</c:formatCode>
                <c:ptCount val="12"/>
                <c:pt idx="0">
                  <c:v>0.26313048611967677</c:v>
                </c:pt>
                <c:pt idx="1">
                  <c:v>0.19519571951957662</c:v>
                </c:pt>
                <c:pt idx="2">
                  <c:v>0.17616830473552592</c:v>
                </c:pt>
                <c:pt idx="3">
                  <c:v>0.15971094267383273</c:v>
                </c:pt>
                <c:pt idx="4">
                  <c:v>0.13510441824122746</c:v>
                </c:pt>
                <c:pt idx="5">
                  <c:v>0.12709181218364202</c:v>
                </c:pt>
              </c:numCache>
            </c:numRef>
          </c:val>
          <c:smooth val="0"/>
          <c:extLst>
            <c:ext xmlns:c16="http://schemas.microsoft.com/office/drawing/2014/chart" uri="{C3380CC4-5D6E-409C-BE32-E72D297353CC}">
              <c16:uniqueId val="{00000004-9A64-49ED-A37F-6431D2B4A0AE}"/>
            </c:ext>
          </c:extLst>
        </c:ser>
        <c:dLbls>
          <c:showLegendKey val="0"/>
          <c:showVal val="0"/>
          <c:showCatName val="0"/>
          <c:showSerName val="0"/>
          <c:showPercent val="0"/>
          <c:showBubbleSize val="0"/>
        </c:dLbls>
        <c:smooth val="0"/>
        <c:axId val="1958773280"/>
        <c:axId val="1559009904"/>
      </c:lineChart>
      <c:catAx>
        <c:axId val="1958773280"/>
        <c:scaling>
          <c:orientation val="minMax"/>
        </c:scaling>
        <c:delete val="0"/>
        <c:axPos val="b"/>
        <c:numFmt formatCode="General" sourceLinked="1"/>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59009904"/>
        <c:crosses val="autoZero"/>
        <c:auto val="1"/>
        <c:lblAlgn val="ctr"/>
        <c:lblOffset val="100"/>
        <c:noMultiLvlLbl val="0"/>
      </c:catAx>
      <c:valAx>
        <c:axId val="155900990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958773280"/>
        <c:crossesAt val="1"/>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800" dirty="0"/>
              <a:t>California Gasoline Sales,</a:t>
            </a:r>
          </a:p>
          <a:p>
            <a:pPr>
              <a:defRPr sz="1800"/>
            </a:pPr>
            <a:r>
              <a:rPr lang="en-US" sz="1800" dirty="0"/>
              <a:t>Thousand Gallons</a:t>
            </a:r>
            <a:r>
              <a:rPr lang="en-US" sz="1800" baseline="0" dirty="0"/>
              <a:t> per D</a:t>
            </a:r>
            <a:r>
              <a:rPr lang="en-US" sz="1800" dirty="0"/>
              <a:t>ay</a:t>
            </a:r>
          </a:p>
        </c:rich>
      </c:tx>
      <c:overlay val="0"/>
      <c:spPr>
        <a:noFill/>
        <a:ln>
          <a:noFill/>
        </a:ln>
        <a:effectLst/>
      </c:spPr>
      <c:txPr>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California_Total_Gasoline_All_S!$B$5</c:f>
              <c:strCache>
                <c:ptCount val="1"/>
                <c:pt idx="0">
                  <c:v>2019</c:v>
                </c:pt>
              </c:strCache>
            </c:strRef>
          </c:tx>
          <c:spPr>
            <a:ln w="28575" cap="rnd">
              <a:solidFill>
                <a:srgbClr val="7030A0"/>
              </a:solidFill>
              <a:round/>
            </a:ln>
            <a:effectLst/>
          </c:spPr>
          <c:marker>
            <c:symbol val="none"/>
          </c:marker>
          <c:cat>
            <c:strRef>
              <c:f>California_Total_Gasoline_All_S!$A$6:$A$17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California_Total_Gasoline_All_S!$B$6:$B$17</c:f>
              <c:numCache>
                <c:formatCode>#,##0</c:formatCode>
                <c:ptCount val="12"/>
                <c:pt idx="0">
                  <c:v>37062.5</c:v>
                </c:pt>
                <c:pt idx="1">
                  <c:v>38322</c:v>
                </c:pt>
                <c:pt idx="2">
                  <c:v>37675.300000000003</c:v>
                </c:pt>
                <c:pt idx="3">
                  <c:v>39331.5</c:v>
                </c:pt>
                <c:pt idx="4">
                  <c:v>38889</c:v>
                </c:pt>
                <c:pt idx="5">
                  <c:v>39695.5</c:v>
                </c:pt>
                <c:pt idx="6">
                  <c:v>38714.9</c:v>
                </c:pt>
                <c:pt idx="7">
                  <c:v>40538.400000000001</c:v>
                </c:pt>
                <c:pt idx="8">
                  <c:v>38777.699999999997</c:v>
                </c:pt>
                <c:pt idx="9">
                  <c:v>38720.5</c:v>
                </c:pt>
                <c:pt idx="10">
                  <c:v>37525.199999999997</c:v>
                </c:pt>
                <c:pt idx="11">
                  <c:v>37170</c:v>
                </c:pt>
              </c:numCache>
            </c:numRef>
          </c:val>
          <c:smooth val="0"/>
          <c:extLst>
            <c:ext xmlns:c16="http://schemas.microsoft.com/office/drawing/2014/chart" uri="{C3380CC4-5D6E-409C-BE32-E72D297353CC}">
              <c16:uniqueId val="{00000000-CF63-4277-A6C9-71FA922A1F1B}"/>
            </c:ext>
          </c:extLst>
        </c:ser>
        <c:ser>
          <c:idx val="1"/>
          <c:order val="1"/>
          <c:tx>
            <c:strRef>
              <c:f>California_Total_Gasoline_All_S!$C$5</c:f>
              <c:strCache>
                <c:ptCount val="1"/>
                <c:pt idx="0">
                  <c:v>2020</c:v>
                </c:pt>
              </c:strCache>
            </c:strRef>
          </c:tx>
          <c:spPr>
            <a:ln w="28575" cap="rnd">
              <a:solidFill>
                <a:srgbClr val="00B050"/>
              </a:solidFill>
              <a:round/>
            </a:ln>
            <a:effectLst/>
          </c:spPr>
          <c:marker>
            <c:symbol val="none"/>
          </c:marker>
          <c:cat>
            <c:strRef>
              <c:f>California_Total_Gasoline_All_S!$A$6:$A$17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California_Total_Gasoline_All_S!$C$6:$C$17</c:f>
              <c:numCache>
                <c:formatCode>#,##0</c:formatCode>
                <c:ptCount val="12"/>
                <c:pt idx="0">
                  <c:v>36639.5</c:v>
                </c:pt>
                <c:pt idx="1">
                  <c:v>38001.599999999999</c:v>
                </c:pt>
                <c:pt idx="2">
                  <c:v>30314.2</c:v>
                </c:pt>
                <c:pt idx="3">
                  <c:v>22534.5</c:v>
                </c:pt>
                <c:pt idx="4">
                  <c:v>27489.3</c:v>
                </c:pt>
                <c:pt idx="5">
                  <c:v>31800.5</c:v>
                </c:pt>
                <c:pt idx="6">
                  <c:v>32326.3</c:v>
                </c:pt>
                <c:pt idx="7">
                  <c:v>33243.4</c:v>
                </c:pt>
                <c:pt idx="8">
                  <c:v>32601.599999999999</c:v>
                </c:pt>
                <c:pt idx="9">
                  <c:v>33204.800000000003</c:v>
                </c:pt>
                <c:pt idx="10">
                  <c:v>31771.7</c:v>
                </c:pt>
                <c:pt idx="11">
                  <c:v>29958.5</c:v>
                </c:pt>
              </c:numCache>
            </c:numRef>
          </c:val>
          <c:smooth val="0"/>
          <c:extLst>
            <c:ext xmlns:c16="http://schemas.microsoft.com/office/drawing/2014/chart" uri="{C3380CC4-5D6E-409C-BE32-E72D297353CC}">
              <c16:uniqueId val="{00000001-CF63-4277-A6C9-71FA922A1F1B}"/>
            </c:ext>
          </c:extLst>
        </c:ser>
        <c:ser>
          <c:idx val="2"/>
          <c:order val="2"/>
          <c:tx>
            <c:strRef>
              <c:f>California_Total_Gasoline_All_S!$D$5</c:f>
              <c:strCache>
                <c:ptCount val="1"/>
                <c:pt idx="0">
                  <c:v>2021</c:v>
                </c:pt>
              </c:strCache>
            </c:strRef>
          </c:tx>
          <c:spPr>
            <a:ln w="28575" cap="rnd">
              <a:solidFill>
                <a:srgbClr val="FF0000"/>
              </a:solidFill>
              <a:round/>
            </a:ln>
            <a:effectLst/>
          </c:spPr>
          <c:marker>
            <c:symbol val="none"/>
          </c:marker>
          <c:cat>
            <c:strRef>
              <c:f>California_Total_Gasoline_All_S!$A$6:$A$17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California_Total_Gasoline_All_S!$D$6:$D$17</c:f>
              <c:numCache>
                <c:formatCode>#,##0</c:formatCode>
                <c:ptCount val="12"/>
                <c:pt idx="0">
                  <c:v>28750.5</c:v>
                </c:pt>
                <c:pt idx="1">
                  <c:v>31034.400000000001</c:v>
                </c:pt>
                <c:pt idx="2">
                  <c:v>32894.9</c:v>
                </c:pt>
                <c:pt idx="3">
                  <c:v>34455.4</c:v>
                </c:pt>
              </c:numCache>
            </c:numRef>
          </c:val>
          <c:smooth val="0"/>
          <c:extLst>
            <c:ext xmlns:c16="http://schemas.microsoft.com/office/drawing/2014/chart" uri="{C3380CC4-5D6E-409C-BE32-E72D297353CC}">
              <c16:uniqueId val="{00000002-CF63-4277-A6C9-71FA922A1F1B}"/>
            </c:ext>
          </c:extLst>
        </c:ser>
        <c:dLbls>
          <c:showLegendKey val="0"/>
          <c:showVal val="0"/>
          <c:showCatName val="0"/>
          <c:showSerName val="0"/>
          <c:showPercent val="0"/>
          <c:showBubbleSize val="0"/>
        </c:dLbls>
        <c:smooth val="0"/>
        <c:axId val="1989106847"/>
        <c:axId val="2124814511"/>
      </c:lineChart>
      <c:catAx>
        <c:axId val="1989106847"/>
        <c:scaling>
          <c:orientation val="minMax"/>
        </c:scaling>
        <c:delete val="0"/>
        <c:axPos val="b"/>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24814511"/>
        <c:crosses val="autoZero"/>
        <c:auto val="1"/>
        <c:lblAlgn val="ctr"/>
        <c:lblOffset val="100"/>
        <c:noMultiLvlLbl val="0"/>
      </c:catAx>
      <c:valAx>
        <c:axId val="212481451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989106847"/>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800">
                <a:solidFill>
                  <a:sysClr val="windowText" lastClr="000000"/>
                </a:solidFill>
              </a:rPr>
              <a:t>Percent Decline in Gasoline Sales</a:t>
            </a:r>
          </a:p>
        </c:rich>
      </c:tx>
      <c:overlay val="0"/>
      <c:spPr>
        <a:noFill/>
        <a:ln>
          <a:noFill/>
        </a:ln>
        <a:effectLst/>
      </c:spPr>
      <c:txPr>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California_Total_Gasoline_All_S!$D$25</c:f>
              <c:strCache>
                <c:ptCount val="1"/>
                <c:pt idx="0">
                  <c:v>2020</c:v>
                </c:pt>
              </c:strCache>
            </c:strRef>
          </c:tx>
          <c:spPr>
            <a:ln w="28575" cap="rnd">
              <a:solidFill>
                <a:srgbClr val="00B050"/>
              </a:solidFill>
              <a:round/>
            </a:ln>
            <a:effectLst/>
          </c:spPr>
          <c:marker>
            <c:symbol val="none"/>
          </c:marker>
          <c:dLbls>
            <c:dLbl>
              <c:idx val="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E6D-42D4-986F-7E26FA98DDBB}"/>
                </c:ext>
              </c:extLst>
            </c:dLbl>
            <c:dLbl>
              <c:idx val="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E6D-42D4-986F-7E26FA98DDB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California_Total_Gasoline_All_S!$A$26:$A$37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California_Total_Gasoline_All_S!$D$26:$D$37</c:f>
              <c:numCache>
                <c:formatCode>0%</c:formatCode>
                <c:ptCount val="12"/>
                <c:pt idx="0">
                  <c:v>1.1413153456998313E-2</c:v>
                </c:pt>
                <c:pt idx="1">
                  <c:v>8.3607327383748622E-3</c:v>
                </c:pt>
                <c:pt idx="2">
                  <c:v>0.195382651233036</c:v>
                </c:pt>
                <c:pt idx="3">
                  <c:v>0.42706227832653215</c:v>
                </c:pt>
                <c:pt idx="4">
                  <c:v>0.29313430533055623</c:v>
                </c:pt>
                <c:pt idx="5">
                  <c:v>0.19888904283860892</c:v>
                </c:pt>
                <c:pt idx="6">
                  <c:v>0.16501656984778476</c:v>
                </c:pt>
                <c:pt idx="7">
                  <c:v>0.17995283484301303</c:v>
                </c:pt>
                <c:pt idx="8">
                  <c:v>0.15926937389272697</c:v>
                </c:pt>
                <c:pt idx="9">
                  <c:v>0.14244909027517716</c:v>
                </c:pt>
                <c:pt idx="10">
                  <c:v>0.15332363318516615</c:v>
                </c:pt>
                <c:pt idx="11">
                  <c:v>0.19401398977670165</c:v>
                </c:pt>
              </c:numCache>
            </c:numRef>
          </c:val>
          <c:smooth val="0"/>
          <c:extLst>
            <c:ext xmlns:c16="http://schemas.microsoft.com/office/drawing/2014/chart" uri="{C3380CC4-5D6E-409C-BE32-E72D297353CC}">
              <c16:uniqueId val="{00000000-7E6D-42D4-986F-7E26FA98DDBB}"/>
            </c:ext>
          </c:extLst>
        </c:ser>
        <c:ser>
          <c:idx val="1"/>
          <c:order val="1"/>
          <c:tx>
            <c:strRef>
              <c:f>California_Total_Gasoline_All_S!$E$25</c:f>
              <c:strCache>
                <c:ptCount val="1"/>
                <c:pt idx="0">
                  <c:v>2021</c:v>
                </c:pt>
              </c:strCache>
            </c:strRef>
          </c:tx>
          <c:spPr>
            <a:ln w="28575" cap="rnd">
              <a:solidFill>
                <a:srgbClr val="FF0000"/>
              </a:solidFill>
              <a:round/>
            </a:ln>
            <a:effectLst/>
          </c:spPr>
          <c:marker>
            <c:symbol val="none"/>
          </c:marker>
          <c:dLbls>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E6D-42D4-986F-7E26FA98DDB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California_Total_Gasoline_All_S!$A$26:$A$37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California_Total_Gasoline_All_S!$E$26:$E$37</c:f>
              <c:numCache>
                <c:formatCode>0%</c:formatCode>
                <c:ptCount val="12"/>
                <c:pt idx="0">
                  <c:v>0.2242698145025295</c:v>
                </c:pt>
                <c:pt idx="1">
                  <c:v>0.19016752779082507</c:v>
                </c:pt>
                <c:pt idx="2">
                  <c:v>0.12688419203032228</c:v>
                </c:pt>
                <c:pt idx="3">
                  <c:v>0.12397442253664362</c:v>
                </c:pt>
              </c:numCache>
            </c:numRef>
          </c:val>
          <c:smooth val="0"/>
          <c:extLst>
            <c:ext xmlns:c16="http://schemas.microsoft.com/office/drawing/2014/chart" uri="{C3380CC4-5D6E-409C-BE32-E72D297353CC}">
              <c16:uniqueId val="{00000001-7E6D-42D4-986F-7E26FA98DDBB}"/>
            </c:ext>
          </c:extLst>
        </c:ser>
        <c:dLbls>
          <c:showLegendKey val="0"/>
          <c:showVal val="0"/>
          <c:showCatName val="0"/>
          <c:showSerName val="0"/>
          <c:showPercent val="0"/>
          <c:showBubbleSize val="0"/>
        </c:dLbls>
        <c:smooth val="0"/>
        <c:axId val="1621585168"/>
        <c:axId val="1671448496"/>
      </c:lineChart>
      <c:catAx>
        <c:axId val="1621585168"/>
        <c:scaling>
          <c:orientation val="minMax"/>
        </c:scaling>
        <c:delete val="0"/>
        <c:axPos val="b"/>
        <c:numFmt formatCode="General" sourceLinked="1"/>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71448496"/>
        <c:crosses val="autoZero"/>
        <c:auto val="1"/>
        <c:lblAlgn val="ctr"/>
        <c:lblOffset val="100"/>
        <c:noMultiLvlLbl val="0"/>
      </c:catAx>
      <c:valAx>
        <c:axId val="167144849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2158516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800" dirty="0"/>
              <a:t>California Driving during COVID,</a:t>
            </a:r>
          </a:p>
          <a:p>
            <a:pPr>
              <a:defRPr sz="1800"/>
            </a:pPr>
            <a:r>
              <a:rPr lang="en-US" sz="1800" dirty="0"/>
              <a:t> 7</a:t>
            </a:r>
            <a:r>
              <a:rPr lang="en-US" sz="1800" baseline="0" dirty="0"/>
              <a:t> D</a:t>
            </a:r>
            <a:r>
              <a:rPr lang="en-US" sz="1800" dirty="0"/>
              <a:t>ay moving averages</a:t>
            </a:r>
          </a:p>
        </c:rich>
      </c:tx>
      <c:overlay val="0"/>
      <c:spPr>
        <a:noFill/>
        <a:ln>
          <a:noFill/>
        </a:ln>
        <a:effectLst/>
      </c:spPr>
      <c:txPr>
        <a:bodyPr rot="0" spcFirstLastPara="1" vertOverflow="ellipsis" vert="horz" wrap="square" anchor="ctr" anchorCtr="1"/>
        <a:lstStyle/>
        <a:p>
          <a:pPr>
            <a:defRPr lang="en-US"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1"/>
          <c:order val="0"/>
          <c:tx>
            <c:strRef>
              <c:f>Sheet1!$E$1</c:f>
              <c:strCache>
                <c:ptCount val="1"/>
                <c:pt idx="0">
                  <c:v>Work trips/person, 7 day MA</c:v>
                </c:pt>
              </c:strCache>
            </c:strRef>
          </c:tx>
          <c:spPr>
            <a:ln w="28575" cap="rnd">
              <a:solidFill>
                <a:srgbClr val="FF9B00"/>
              </a:solidFill>
              <a:round/>
            </a:ln>
            <a:effectLst/>
          </c:spPr>
          <c:marker>
            <c:symbol val="none"/>
          </c:marker>
          <c:cat>
            <c:numRef>
              <c:f>Sheet1!$A$2:$A$463</c:f>
              <c:numCache>
                <c:formatCode>[$-409]d\-mmm\-yy;@</c:formatCode>
                <c:ptCount val="462"/>
                <c:pt idx="0">
                  <c:v>43831</c:v>
                </c:pt>
                <c:pt idx="1">
                  <c:v>43832</c:v>
                </c:pt>
                <c:pt idx="2">
                  <c:v>43833</c:v>
                </c:pt>
                <c:pt idx="3">
                  <c:v>43834</c:v>
                </c:pt>
                <c:pt idx="4">
                  <c:v>43835</c:v>
                </c:pt>
                <c:pt idx="5">
                  <c:v>43836</c:v>
                </c:pt>
                <c:pt idx="6">
                  <c:v>43837</c:v>
                </c:pt>
                <c:pt idx="7">
                  <c:v>43838</c:v>
                </c:pt>
                <c:pt idx="8">
                  <c:v>43839</c:v>
                </c:pt>
                <c:pt idx="9">
                  <c:v>43840</c:v>
                </c:pt>
                <c:pt idx="10">
                  <c:v>43841</c:v>
                </c:pt>
                <c:pt idx="11">
                  <c:v>43842</c:v>
                </c:pt>
                <c:pt idx="12">
                  <c:v>43843</c:v>
                </c:pt>
                <c:pt idx="13">
                  <c:v>43844</c:v>
                </c:pt>
                <c:pt idx="14">
                  <c:v>43845</c:v>
                </c:pt>
                <c:pt idx="15">
                  <c:v>43846</c:v>
                </c:pt>
                <c:pt idx="16">
                  <c:v>43847</c:v>
                </c:pt>
                <c:pt idx="17">
                  <c:v>43848</c:v>
                </c:pt>
                <c:pt idx="18">
                  <c:v>43849</c:v>
                </c:pt>
                <c:pt idx="19">
                  <c:v>43850</c:v>
                </c:pt>
                <c:pt idx="20">
                  <c:v>43851</c:v>
                </c:pt>
                <c:pt idx="21">
                  <c:v>43852</c:v>
                </c:pt>
                <c:pt idx="22">
                  <c:v>43853</c:v>
                </c:pt>
                <c:pt idx="23">
                  <c:v>43854</c:v>
                </c:pt>
                <c:pt idx="24">
                  <c:v>43855</c:v>
                </c:pt>
                <c:pt idx="25">
                  <c:v>43856</c:v>
                </c:pt>
                <c:pt idx="26">
                  <c:v>43857</c:v>
                </c:pt>
                <c:pt idx="27">
                  <c:v>43858</c:v>
                </c:pt>
                <c:pt idx="28">
                  <c:v>43859</c:v>
                </c:pt>
                <c:pt idx="29">
                  <c:v>43860</c:v>
                </c:pt>
                <c:pt idx="30">
                  <c:v>43861</c:v>
                </c:pt>
                <c:pt idx="31">
                  <c:v>43862</c:v>
                </c:pt>
                <c:pt idx="32">
                  <c:v>43863</c:v>
                </c:pt>
                <c:pt idx="33">
                  <c:v>43864</c:v>
                </c:pt>
                <c:pt idx="34">
                  <c:v>43865</c:v>
                </c:pt>
                <c:pt idx="35">
                  <c:v>43866</c:v>
                </c:pt>
                <c:pt idx="36">
                  <c:v>43867</c:v>
                </c:pt>
                <c:pt idx="37">
                  <c:v>43868</c:v>
                </c:pt>
                <c:pt idx="38">
                  <c:v>43869</c:v>
                </c:pt>
                <c:pt idx="39">
                  <c:v>43870</c:v>
                </c:pt>
                <c:pt idx="40">
                  <c:v>43871</c:v>
                </c:pt>
                <c:pt idx="41">
                  <c:v>43872</c:v>
                </c:pt>
                <c:pt idx="42">
                  <c:v>43873</c:v>
                </c:pt>
                <c:pt idx="43">
                  <c:v>43874</c:v>
                </c:pt>
                <c:pt idx="44">
                  <c:v>43875</c:v>
                </c:pt>
                <c:pt idx="45">
                  <c:v>43876</c:v>
                </c:pt>
                <c:pt idx="46">
                  <c:v>43877</c:v>
                </c:pt>
                <c:pt idx="47">
                  <c:v>43878</c:v>
                </c:pt>
                <c:pt idx="48">
                  <c:v>43879</c:v>
                </c:pt>
                <c:pt idx="49">
                  <c:v>43880</c:v>
                </c:pt>
                <c:pt idx="50">
                  <c:v>43881</c:v>
                </c:pt>
                <c:pt idx="51">
                  <c:v>43882</c:v>
                </c:pt>
                <c:pt idx="52">
                  <c:v>43883</c:v>
                </c:pt>
                <c:pt idx="53">
                  <c:v>43884</c:v>
                </c:pt>
                <c:pt idx="54">
                  <c:v>43885</c:v>
                </c:pt>
                <c:pt idx="55">
                  <c:v>43886</c:v>
                </c:pt>
                <c:pt idx="56">
                  <c:v>43887</c:v>
                </c:pt>
                <c:pt idx="57">
                  <c:v>43888</c:v>
                </c:pt>
                <c:pt idx="58">
                  <c:v>43889</c:v>
                </c:pt>
                <c:pt idx="59">
                  <c:v>43890</c:v>
                </c:pt>
                <c:pt idx="60">
                  <c:v>43891</c:v>
                </c:pt>
                <c:pt idx="61">
                  <c:v>43892</c:v>
                </c:pt>
                <c:pt idx="62">
                  <c:v>43893</c:v>
                </c:pt>
                <c:pt idx="63">
                  <c:v>43894</c:v>
                </c:pt>
                <c:pt idx="64">
                  <c:v>43895</c:v>
                </c:pt>
                <c:pt idx="65">
                  <c:v>43896</c:v>
                </c:pt>
                <c:pt idx="66">
                  <c:v>43897</c:v>
                </c:pt>
                <c:pt idx="67">
                  <c:v>43898</c:v>
                </c:pt>
                <c:pt idx="68">
                  <c:v>43899</c:v>
                </c:pt>
                <c:pt idx="69">
                  <c:v>43900</c:v>
                </c:pt>
                <c:pt idx="70">
                  <c:v>43901</c:v>
                </c:pt>
                <c:pt idx="71">
                  <c:v>43902</c:v>
                </c:pt>
                <c:pt idx="72">
                  <c:v>43903</c:v>
                </c:pt>
                <c:pt idx="73">
                  <c:v>43904</c:v>
                </c:pt>
                <c:pt idx="74">
                  <c:v>43905</c:v>
                </c:pt>
                <c:pt idx="75">
                  <c:v>43906</c:v>
                </c:pt>
                <c:pt idx="76">
                  <c:v>43907</c:v>
                </c:pt>
                <c:pt idx="77">
                  <c:v>43908</c:v>
                </c:pt>
                <c:pt idx="78">
                  <c:v>43909</c:v>
                </c:pt>
                <c:pt idx="79">
                  <c:v>43910</c:v>
                </c:pt>
                <c:pt idx="80">
                  <c:v>43911</c:v>
                </c:pt>
                <c:pt idx="81">
                  <c:v>43912</c:v>
                </c:pt>
                <c:pt idx="82">
                  <c:v>43913</c:v>
                </c:pt>
                <c:pt idx="83">
                  <c:v>43914</c:v>
                </c:pt>
                <c:pt idx="84">
                  <c:v>43915</c:v>
                </c:pt>
                <c:pt idx="85">
                  <c:v>43916</c:v>
                </c:pt>
                <c:pt idx="86">
                  <c:v>43917</c:v>
                </c:pt>
                <c:pt idx="87">
                  <c:v>43918</c:v>
                </c:pt>
                <c:pt idx="88">
                  <c:v>43919</c:v>
                </c:pt>
                <c:pt idx="89">
                  <c:v>43920</c:v>
                </c:pt>
                <c:pt idx="90">
                  <c:v>43921</c:v>
                </c:pt>
                <c:pt idx="91">
                  <c:v>43922</c:v>
                </c:pt>
                <c:pt idx="92">
                  <c:v>43923</c:v>
                </c:pt>
                <c:pt idx="93">
                  <c:v>43924</c:v>
                </c:pt>
                <c:pt idx="94">
                  <c:v>43925</c:v>
                </c:pt>
                <c:pt idx="95">
                  <c:v>43926</c:v>
                </c:pt>
                <c:pt idx="96">
                  <c:v>43927</c:v>
                </c:pt>
                <c:pt idx="97">
                  <c:v>43928</c:v>
                </c:pt>
                <c:pt idx="98">
                  <c:v>43929</c:v>
                </c:pt>
                <c:pt idx="99">
                  <c:v>43930</c:v>
                </c:pt>
                <c:pt idx="100">
                  <c:v>43931</c:v>
                </c:pt>
                <c:pt idx="101">
                  <c:v>43932</c:v>
                </c:pt>
                <c:pt idx="102">
                  <c:v>43933</c:v>
                </c:pt>
                <c:pt idx="103">
                  <c:v>43934</c:v>
                </c:pt>
                <c:pt idx="104">
                  <c:v>43935</c:v>
                </c:pt>
                <c:pt idx="105">
                  <c:v>43936</c:v>
                </c:pt>
                <c:pt idx="106">
                  <c:v>43937</c:v>
                </c:pt>
                <c:pt idx="107">
                  <c:v>43938</c:v>
                </c:pt>
                <c:pt idx="108">
                  <c:v>43939</c:v>
                </c:pt>
                <c:pt idx="109">
                  <c:v>43940</c:v>
                </c:pt>
                <c:pt idx="110">
                  <c:v>43941</c:v>
                </c:pt>
                <c:pt idx="111">
                  <c:v>43942</c:v>
                </c:pt>
                <c:pt idx="112">
                  <c:v>43943</c:v>
                </c:pt>
                <c:pt idx="113">
                  <c:v>43944</c:v>
                </c:pt>
                <c:pt idx="114">
                  <c:v>43945</c:v>
                </c:pt>
                <c:pt idx="115">
                  <c:v>43946</c:v>
                </c:pt>
                <c:pt idx="116">
                  <c:v>43947</c:v>
                </c:pt>
                <c:pt idx="117">
                  <c:v>43948</c:v>
                </c:pt>
                <c:pt idx="118">
                  <c:v>43949</c:v>
                </c:pt>
                <c:pt idx="119">
                  <c:v>43950</c:v>
                </c:pt>
                <c:pt idx="120">
                  <c:v>43951</c:v>
                </c:pt>
                <c:pt idx="121">
                  <c:v>43952</c:v>
                </c:pt>
                <c:pt idx="122">
                  <c:v>43953</c:v>
                </c:pt>
                <c:pt idx="123">
                  <c:v>43954</c:v>
                </c:pt>
                <c:pt idx="124">
                  <c:v>43955</c:v>
                </c:pt>
                <c:pt idx="125">
                  <c:v>43956</c:v>
                </c:pt>
                <c:pt idx="126">
                  <c:v>43957</c:v>
                </c:pt>
                <c:pt idx="127">
                  <c:v>43958</c:v>
                </c:pt>
                <c:pt idx="128">
                  <c:v>43959</c:v>
                </c:pt>
                <c:pt idx="129">
                  <c:v>43960</c:v>
                </c:pt>
                <c:pt idx="130">
                  <c:v>43961</c:v>
                </c:pt>
                <c:pt idx="131">
                  <c:v>43962</c:v>
                </c:pt>
                <c:pt idx="132">
                  <c:v>43963</c:v>
                </c:pt>
                <c:pt idx="133">
                  <c:v>43964</c:v>
                </c:pt>
                <c:pt idx="134">
                  <c:v>43965</c:v>
                </c:pt>
                <c:pt idx="135">
                  <c:v>43966</c:v>
                </c:pt>
                <c:pt idx="136">
                  <c:v>43967</c:v>
                </c:pt>
                <c:pt idx="137">
                  <c:v>43968</c:v>
                </c:pt>
                <c:pt idx="138">
                  <c:v>43969</c:v>
                </c:pt>
                <c:pt idx="139">
                  <c:v>43970</c:v>
                </c:pt>
                <c:pt idx="140">
                  <c:v>43971</c:v>
                </c:pt>
                <c:pt idx="141">
                  <c:v>43972</c:v>
                </c:pt>
                <c:pt idx="142">
                  <c:v>43973</c:v>
                </c:pt>
                <c:pt idx="143">
                  <c:v>43974</c:v>
                </c:pt>
                <c:pt idx="144">
                  <c:v>43975</c:v>
                </c:pt>
                <c:pt idx="145">
                  <c:v>43976</c:v>
                </c:pt>
                <c:pt idx="146">
                  <c:v>43977</c:v>
                </c:pt>
                <c:pt idx="147">
                  <c:v>43978</c:v>
                </c:pt>
                <c:pt idx="148">
                  <c:v>43979</c:v>
                </c:pt>
                <c:pt idx="149">
                  <c:v>43980</c:v>
                </c:pt>
                <c:pt idx="150">
                  <c:v>43981</c:v>
                </c:pt>
                <c:pt idx="151">
                  <c:v>43982</c:v>
                </c:pt>
                <c:pt idx="152">
                  <c:v>43983</c:v>
                </c:pt>
                <c:pt idx="153">
                  <c:v>43984</c:v>
                </c:pt>
                <c:pt idx="154">
                  <c:v>43985</c:v>
                </c:pt>
                <c:pt idx="155">
                  <c:v>43986</c:v>
                </c:pt>
                <c:pt idx="156">
                  <c:v>43987</c:v>
                </c:pt>
                <c:pt idx="157">
                  <c:v>43988</c:v>
                </c:pt>
                <c:pt idx="158">
                  <c:v>43989</c:v>
                </c:pt>
                <c:pt idx="159">
                  <c:v>43990</c:v>
                </c:pt>
                <c:pt idx="160">
                  <c:v>43991</c:v>
                </c:pt>
                <c:pt idx="161">
                  <c:v>43992</c:v>
                </c:pt>
                <c:pt idx="162">
                  <c:v>43993</c:v>
                </c:pt>
                <c:pt idx="163">
                  <c:v>43994</c:v>
                </c:pt>
                <c:pt idx="164">
                  <c:v>43995</c:v>
                </c:pt>
                <c:pt idx="165">
                  <c:v>43996</c:v>
                </c:pt>
                <c:pt idx="166">
                  <c:v>43997</c:v>
                </c:pt>
                <c:pt idx="167">
                  <c:v>43998</c:v>
                </c:pt>
                <c:pt idx="168">
                  <c:v>43999</c:v>
                </c:pt>
                <c:pt idx="169">
                  <c:v>44000</c:v>
                </c:pt>
                <c:pt idx="170">
                  <c:v>44001</c:v>
                </c:pt>
                <c:pt idx="171">
                  <c:v>44002</c:v>
                </c:pt>
                <c:pt idx="172">
                  <c:v>44003</c:v>
                </c:pt>
                <c:pt idx="173">
                  <c:v>44004</c:v>
                </c:pt>
                <c:pt idx="174">
                  <c:v>44005</c:v>
                </c:pt>
                <c:pt idx="175">
                  <c:v>44006</c:v>
                </c:pt>
                <c:pt idx="176">
                  <c:v>44007</c:v>
                </c:pt>
                <c:pt idx="177">
                  <c:v>44008</c:v>
                </c:pt>
                <c:pt idx="178">
                  <c:v>44009</c:v>
                </c:pt>
                <c:pt idx="179">
                  <c:v>44010</c:v>
                </c:pt>
                <c:pt idx="180">
                  <c:v>44011</c:v>
                </c:pt>
                <c:pt idx="181">
                  <c:v>44012</c:v>
                </c:pt>
                <c:pt idx="182">
                  <c:v>44013</c:v>
                </c:pt>
                <c:pt idx="183">
                  <c:v>44014</c:v>
                </c:pt>
                <c:pt idx="184">
                  <c:v>44015</c:v>
                </c:pt>
                <c:pt idx="185">
                  <c:v>44016</c:v>
                </c:pt>
                <c:pt idx="186">
                  <c:v>44017</c:v>
                </c:pt>
                <c:pt idx="187">
                  <c:v>44018</c:v>
                </c:pt>
                <c:pt idx="188">
                  <c:v>44019</c:v>
                </c:pt>
                <c:pt idx="189">
                  <c:v>44020</c:v>
                </c:pt>
                <c:pt idx="190">
                  <c:v>44021</c:v>
                </c:pt>
                <c:pt idx="191">
                  <c:v>44022</c:v>
                </c:pt>
                <c:pt idx="192">
                  <c:v>44023</c:v>
                </c:pt>
                <c:pt idx="193">
                  <c:v>44024</c:v>
                </c:pt>
                <c:pt idx="194">
                  <c:v>44025</c:v>
                </c:pt>
                <c:pt idx="195">
                  <c:v>44026</c:v>
                </c:pt>
                <c:pt idx="196">
                  <c:v>44027</c:v>
                </c:pt>
                <c:pt idx="197">
                  <c:v>44028</c:v>
                </c:pt>
                <c:pt idx="198">
                  <c:v>44029</c:v>
                </c:pt>
                <c:pt idx="199">
                  <c:v>44030</c:v>
                </c:pt>
                <c:pt idx="200">
                  <c:v>44031</c:v>
                </c:pt>
                <c:pt idx="201">
                  <c:v>44032</c:v>
                </c:pt>
                <c:pt idx="202">
                  <c:v>44033</c:v>
                </c:pt>
                <c:pt idx="203">
                  <c:v>44034</c:v>
                </c:pt>
                <c:pt idx="204">
                  <c:v>44035</c:v>
                </c:pt>
                <c:pt idx="205">
                  <c:v>44036</c:v>
                </c:pt>
                <c:pt idx="206">
                  <c:v>44037</c:v>
                </c:pt>
                <c:pt idx="207">
                  <c:v>44038</c:v>
                </c:pt>
                <c:pt idx="208">
                  <c:v>44039</c:v>
                </c:pt>
                <c:pt idx="209">
                  <c:v>44040</c:v>
                </c:pt>
                <c:pt idx="210">
                  <c:v>44041</c:v>
                </c:pt>
                <c:pt idx="211">
                  <c:v>44042</c:v>
                </c:pt>
                <c:pt idx="212">
                  <c:v>44043</c:v>
                </c:pt>
                <c:pt idx="213">
                  <c:v>44044</c:v>
                </c:pt>
                <c:pt idx="214">
                  <c:v>44045</c:v>
                </c:pt>
                <c:pt idx="215">
                  <c:v>44046</c:v>
                </c:pt>
                <c:pt idx="216">
                  <c:v>44047</c:v>
                </c:pt>
                <c:pt idx="217">
                  <c:v>44048</c:v>
                </c:pt>
                <c:pt idx="218">
                  <c:v>44049</c:v>
                </c:pt>
                <c:pt idx="219">
                  <c:v>44050</c:v>
                </c:pt>
                <c:pt idx="220">
                  <c:v>44051</c:v>
                </c:pt>
                <c:pt idx="221">
                  <c:v>44052</c:v>
                </c:pt>
                <c:pt idx="222">
                  <c:v>44053</c:v>
                </c:pt>
                <c:pt idx="223">
                  <c:v>44054</c:v>
                </c:pt>
                <c:pt idx="224">
                  <c:v>44055</c:v>
                </c:pt>
                <c:pt idx="225">
                  <c:v>44056</c:v>
                </c:pt>
                <c:pt idx="226">
                  <c:v>44057</c:v>
                </c:pt>
                <c:pt idx="227">
                  <c:v>44058</c:v>
                </c:pt>
                <c:pt idx="228">
                  <c:v>44059</c:v>
                </c:pt>
                <c:pt idx="229">
                  <c:v>44060</c:v>
                </c:pt>
                <c:pt idx="230">
                  <c:v>44061</c:v>
                </c:pt>
                <c:pt idx="231">
                  <c:v>44062</c:v>
                </c:pt>
                <c:pt idx="232">
                  <c:v>44063</c:v>
                </c:pt>
                <c:pt idx="233">
                  <c:v>44064</c:v>
                </c:pt>
                <c:pt idx="234">
                  <c:v>44065</c:v>
                </c:pt>
                <c:pt idx="235">
                  <c:v>44066</c:v>
                </c:pt>
                <c:pt idx="236">
                  <c:v>44067</c:v>
                </c:pt>
                <c:pt idx="237">
                  <c:v>44068</c:v>
                </c:pt>
                <c:pt idx="238">
                  <c:v>44069</c:v>
                </c:pt>
                <c:pt idx="239">
                  <c:v>44070</c:v>
                </c:pt>
                <c:pt idx="240">
                  <c:v>44071</c:v>
                </c:pt>
                <c:pt idx="241">
                  <c:v>44072</c:v>
                </c:pt>
                <c:pt idx="242">
                  <c:v>44073</c:v>
                </c:pt>
                <c:pt idx="243">
                  <c:v>44074</c:v>
                </c:pt>
                <c:pt idx="244">
                  <c:v>44075</c:v>
                </c:pt>
                <c:pt idx="245">
                  <c:v>44076</c:v>
                </c:pt>
                <c:pt idx="246">
                  <c:v>44077</c:v>
                </c:pt>
                <c:pt idx="247">
                  <c:v>44078</c:v>
                </c:pt>
                <c:pt idx="248">
                  <c:v>44079</c:v>
                </c:pt>
                <c:pt idx="249">
                  <c:v>44080</c:v>
                </c:pt>
                <c:pt idx="250">
                  <c:v>44081</c:v>
                </c:pt>
                <c:pt idx="251">
                  <c:v>44082</c:v>
                </c:pt>
                <c:pt idx="252">
                  <c:v>44083</c:v>
                </c:pt>
                <c:pt idx="253">
                  <c:v>44084</c:v>
                </c:pt>
                <c:pt idx="254">
                  <c:v>44085</c:v>
                </c:pt>
                <c:pt idx="255">
                  <c:v>44086</c:v>
                </c:pt>
                <c:pt idx="256">
                  <c:v>44087</c:v>
                </c:pt>
                <c:pt idx="257">
                  <c:v>44088</c:v>
                </c:pt>
                <c:pt idx="258">
                  <c:v>44089</c:v>
                </c:pt>
                <c:pt idx="259">
                  <c:v>44090</c:v>
                </c:pt>
                <c:pt idx="260">
                  <c:v>44091</c:v>
                </c:pt>
                <c:pt idx="261">
                  <c:v>44092</c:v>
                </c:pt>
                <c:pt idx="262">
                  <c:v>44093</c:v>
                </c:pt>
                <c:pt idx="263">
                  <c:v>44094</c:v>
                </c:pt>
                <c:pt idx="264">
                  <c:v>44095</c:v>
                </c:pt>
                <c:pt idx="265">
                  <c:v>44096</c:v>
                </c:pt>
                <c:pt idx="266">
                  <c:v>44097</c:v>
                </c:pt>
                <c:pt idx="267">
                  <c:v>44098</c:v>
                </c:pt>
                <c:pt idx="268">
                  <c:v>44099</c:v>
                </c:pt>
                <c:pt idx="269">
                  <c:v>44100</c:v>
                </c:pt>
                <c:pt idx="270">
                  <c:v>44101</c:v>
                </c:pt>
                <c:pt idx="271">
                  <c:v>44102</c:v>
                </c:pt>
                <c:pt idx="272">
                  <c:v>44103</c:v>
                </c:pt>
                <c:pt idx="273">
                  <c:v>44104</c:v>
                </c:pt>
                <c:pt idx="274">
                  <c:v>44105</c:v>
                </c:pt>
                <c:pt idx="275">
                  <c:v>44106</c:v>
                </c:pt>
                <c:pt idx="276">
                  <c:v>44107</c:v>
                </c:pt>
                <c:pt idx="277">
                  <c:v>44108</c:v>
                </c:pt>
                <c:pt idx="278">
                  <c:v>44109</c:v>
                </c:pt>
                <c:pt idx="279">
                  <c:v>44110</c:v>
                </c:pt>
                <c:pt idx="280">
                  <c:v>44111</c:v>
                </c:pt>
                <c:pt idx="281">
                  <c:v>44112</c:v>
                </c:pt>
                <c:pt idx="282">
                  <c:v>44113</c:v>
                </c:pt>
                <c:pt idx="283">
                  <c:v>44114</c:v>
                </c:pt>
                <c:pt idx="284">
                  <c:v>44115</c:v>
                </c:pt>
                <c:pt idx="285">
                  <c:v>44116</c:v>
                </c:pt>
                <c:pt idx="286">
                  <c:v>44117</c:v>
                </c:pt>
                <c:pt idx="287">
                  <c:v>44118</c:v>
                </c:pt>
                <c:pt idx="288">
                  <c:v>44119</c:v>
                </c:pt>
                <c:pt idx="289">
                  <c:v>44120</c:v>
                </c:pt>
                <c:pt idx="290">
                  <c:v>44121</c:v>
                </c:pt>
                <c:pt idx="291">
                  <c:v>44122</c:v>
                </c:pt>
                <c:pt idx="292">
                  <c:v>44123</c:v>
                </c:pt>
                <c:pt idx="293">
                  <c:v>44124</c:v>
                </c:pt>
                <c:pt idx="294">
                  <c:v>44125</c:v>
                </c:pt>
                <c:pt idx="295">
                  <c:v>44126</c:v>
                </c:pt>
                <c:pt idx="296">
                  <c:v>44127</c:v>
                </c:pt>
                <c:pt idx="297">
                  <c:v>44128</c:v>
                </c:pt>
                <c:pt idx="298">
                  <c:v>44129</c:v>
                </c:pt>
                <c:pt idx="299">
                  <c:v>44130</c:v>
                </c:pt>
                <c:pt idx="300">
                  <c:v>44131</c:v>
                </c:pt>
                <c:pt idx="301">
                  <c:v>44132</c:v>
                </c:pt>
                <c:pt idx="302">
                  <c:v>44133</c:v>
                </c:pt>
                <c:pt idx="303">
                  <c:v>44134</c:v>
                </c:pt>
                <c:pt idx="304">
                  <c:v>44135</c:v>
                </c:pt>
                <c:pt idx="305">
                  <c:v>44136</c:v>
                </c:pt>
                <c:pt idx="306">
                  <c:v>44137</c:v>
                </c:pt>
                <c:pt idx="307">
                  <c:v>44138</c:v>
                </c:pt>
                <c:pt idx="308">
                  <c:v>44139</c:v>
                </c:pt>
                <c:pt idx="309">
                  <c:v>44140</c:v>
                </c:pt>
                <c:pt idx="310">
                  <c:v>44141</c:v>
                </c:pt>
                <c:pt idx="311">
                  <c:v>44142</c:v>
                </c:pt>
                <c:pt idx="312">
                  <c:v>44143</c:v>
                </c:pt>
                <c:pt idx="313">
                  <c:v>44144</c:v>
                </c:pt>
                <c:pt idx="314">
                  <c:v>44145</c:v>
                </c:pt>
                <c:pt idx="315">
                  <c:v>44146</c:v>
                </c:pt>
                <c:pt idx="316">
                  <c:v>44147</c:v>
                </c:pt>
                <c:pt idx="317">
                  <c:v>44148</c:v>
                </c:pt>
                <c:pt idx="318">
                  <c:v>44149</c:v>
                </c:pt>
                <c:pt idx="319">
                  <c:v>44150</c:v>
                </c:pt>
                <c:pt idx="320">
                  <c:v>44151</c:v>
                </c:pt>
                <c:pt idx="321">
                  <c:v>44152</c:v>
                </c:pt>
                <c:pt idx="322">
                  <c:v>44153</c:v>
                </c:pt>
                <c:pt idx="323">
                  <c:v>44154</c:v>
                </c:pt>
                <c:pt idx="324">
                  <c:v>44155</c:v>
                </c:pt>
                <c:pt idx="325">
                  <c:v>44156</c:v>
                </c:pt>
                <c:pt idx="326">
                  <c:v>44157</c:v>
                </c:pt>
                <c:pt idx="327">
                  <c:v>44158</c:v>
                </c:pt>
                <c:pt idx="328">
                  <c:v>44159</c:v>
                </c:pt>
                <c:pt idx="329">
                  <c:v>44160</c:v>
                </c:pt>
                <c:pt idx="330">
                  <c:v>44161</c:v>
                </c:pt>
                <c:pt idx="331">
                  <c:v>44162</c:v>
                </c:pt>
                <c:pt idx="332">
                  <c:v>44163</c:v>
                </c:pt>
                <c:pt idx="333">
                  <c:v>44164</c:v>
                </c:pt>
                <c:pt idx="334">
                  <c:v>44165</c:v>
                </c:pt>
                <c:pt idx="335">
                  <c:v>44166</c:v>
                </c:pt>
                <c:pt idx="336">
                  <c:v>44167</c:v>
                </c:pt>
                <c:pt idx="337">
                  <c:v>44168</c:v>
                </c:pt>
                <c:pt idx="338">
                  <c:v>44169</c:v>
                </c:pt>
                <c:pt idx="339">
                  <c:v>44170</c:v>
                </c:pt>
                <c:pt idx="340">
                  <c:v>44171</c:v>
                </c:pt>
                <c:pt idx="341">
                  <c:v>44172</c:v>
                </c:pt>
                <c:pt idx="342">
                  <c:v>44173</c:v>
                </c:pt>
                <c:pt idx="343">
                  <c:v>44174</c:v>
                </c:pt>
                <c:pt idx="344">
                  <c:v>44175</c:v>
                </c:pt>
                <c:pt idx="345">
                  <c:v>44176</c:v>
                </c:pt>
                <c:pt idx="346">
                  <c:v>44177</c:v>
                </c:pt>
                <c:pt idx="347">
                  <c:v>44178</c:v>
                </c:pt>
                <c:pt idx="348">
                  <c:v>44179</c:v>
                </c:pt>
                <c:pt idx="349">
                  <c:v>44180</c:v>
                </c:pt>
                <c:pt idx="350">
                  <c:v>44181</c:v>
                </c:pt>
                <c:pt idx="351">
                  <c:v>44182</c:v>
                </c:pt>
                <c:pt idx="352">
                  <c:v>44183</c:v>
                </c:pt>
                <c:pt idx="353">
                  <c:v>44184</c:v>
                </c:pt>
                <c:pt idx="354">
                  <c:v>44185</c:v>
                </c:pt>
                <c:pt idx="355">
                  <c:v>44186</c:v>
                </c:pt>
                <c:pt idx="356">
                  <c:v>44187</c:v>
                </c:pt>
                <c:pt idx="357">
                  <c:v>44188</c:v>
                </c:pt>
                <c:pt idx="358">
                  <c:v>44189</c:v>
                </c:pt>
                <c:pt idx="359">
                  <c:v>44190</c:v>
                </c:pt>
                <c:pt idx="360">
                  <c:v>44191</c:v>
                </c:pt>
                <c:pt idx="361">
                  <c:v>44192</c:v>
                </c:pt>
                <c:pt idx="362">
                  <c:v>44193</c:v>
                </c:pt>
                <c:pt idx="363">
                  <c:v>44194</c:v>
                </c:pt>
                <c:pt idx="364">
                  <c:v>44195</c:v>
                </c:pt>
                <c:pt idx="365">
                  <c:v>44196</c:v>
                </c:pt>
                <c:pt idx="366">
                  <c:v>44197</c:v>
                </c:pt>
                <c:pt idx="367">
                  <c:v>44198</c:v>
                </c:pt>
                <c:pt idx="368">
                  <c:v>44199</c:v>
                </c:pt>
                <c:pt idx="369">
                  <c:v>44200</c:v>
                </c:pt>
                <c:pt idx="370">
                  <c:v>44201</c:v>
                </c:pt>
                <c:pt idx="371">
                  <c:v>44202</c:v>
                </c:pt>
                <c:pt idx="372">
                  <c:v>44203</c:v>
                </c:pt>
                <c:pt idx="373">
                  <c:v>44204</c:v>
                </c:pt>
                <c:pt idx="374">
                  <c:v>44205</c:v>
                </c:pt>
                <c:pt idx="375">
                  <c:v>44206</c:v>
                </c:pt>
                <c:pt idx="376">
                  <c:v>44207</c:v>
                </c:pt>
                <c:pt idx="377">
                  <c:v>44208</c:v>
                </c:pt>
                <c:pt idx="378">
                  <c:v>44209</c:v>
                </c:pt>
                <c:pt idx="379">
                  <c:v>44210</c:v>
                </c:pt>
                <c:pt idx="380">
                  <c:v>44211</c:v>
                </c:pt>
                <c:pt idx="381">
                  <c:v>44212</c:v>
                </c:pt>
                <c:pt idx="382">
                  <c:v>44213</c:v>
                </c:pt>
                <c:pt idx="383">
                  <c:v>44214</c:v>
                </c:pt>
                <c:pt idx="384">
                  <c:v>44215</c:v>
                </c:pt>
                <c:pt idx="385">
                  <c:v>44216</c:v>
                </c:pt>
                <c:pt idx="386">
                  <c:v>44217</c:v>
                </c:pt>
                <c:pt idx="387">
                  <c:v>44218</c:v>
                </c:pt>
                <c:pt idx="388">
                  <c:v>44219</c:v>
                </c:pt>
                <c:pt idx="389">
                  <c:v>44220</c:v>
                </c:pt>
                <c:pt idx="390">
                  <c:v>44221</c:v>
                </c:pt>
                <c:pt idx="391">
                  <c:v>44222</c:v>
                </c:pt>
                <c:pt idx="392">
                  <c:v>44223</c:v>
                </c:pt>
                <c:pt idx="393">
                  <c:v>44224</c:v>
                </c:pt>
                <c:pt idx="394">
                  <c:v>44225</c:v>
                </c:pt>
                <c:pt idx="395">
                  <c:v>44226</c:v>
                </c:pt>
                <c:pt idx="396">
                  <c:v>44227</c:v>
                </c:pt>
                <c:pt idx="397">
                  <c:v>44228</c:v>
                </c:pt>
                <c:pt idx="398">
                  <c:v>44229</c:v>
                </c:pt>
                <c:pt idx="399">
                  <c:v>44230</c:v>
                </c:pt>
                <c:pt idx="400">
                  <c:v>44231</c:v>
                </c:pt>
                <c:pt idx="401">
                  <c:v>44232</c:v>
                </c:pt>
                <c:pt idx="402">
                  <c:v>44233</c:v>
                </c:pt>
                <c:pt idx="403">
                  <c:v>44234</c:v>
                </c:pt>
                <c:pt idx="404">
                  <c:v>44235</c:v>
                </c:pt>
                <c:pt idx="405">
                  <c:v>44236</c:v>
                </c:pt>
                <c:pt idx="406">
                  <c:v>44237</c:v>
                </c:pt>
                <c:pt idx="407">
                  <c:v>44238</c:v>
                </c:pt>
                <c:pt idx="408">
                  <c:v>44239</c:v>
                </c:pt>
                <c:pt idx="409">
                  <c:v>44240</c:v>
                </c:pt>
                <c:pt idx="410">
                  <c:v>44241</c:v>
                </c:pt>
                <c:pt idx="411">
                  <c:v>44242</c:v>
                </c:pt>
                <c:pt idx="412">
                  <c:v>44243</c:v>
                </c:pt>
                <c:pt idx="413">
                  <c:v>44244</c:v>
                </c:pt>
                <c:pt idx="414">
                  <c:v>44245</c:v>
                </c:pt>
                <c:pt idx="415">
                  <c:v>44246</c:v>
                </c:pt>
                <c:pt idx="416">
                  <c:v>44247</c:v>
                </c:pt>
                <c:pt idx="417">
                  <c:v>44248</c:v>
                </c:pt>
                <c:pt idx="418">
                  <c:v>44249</c:v>
                </c:pt>
                <c:pt idx="419">
                  <c:v>44250</c:v>
                </c:pt>
                <c:pt idx="420">
                  <c:v>44251</c:v>
                </c:pt>
                <c:pt idx="421">
                  <c:v>44252</c:v>
                </c:pt>
                <c:pt idx="422">
                  <c:v>44253</c:v>
                </c:pt>
                <c:pt idx="423">
                  <c:v>44254</c:v>
                </c:pt>
                <c:pt idx="424">
                  <c:v>44255</c:v>
                </c:pt>
                <c:pt idx="425">
                  <c:v>44256</c:v>
                </c:pt>
                <c:pt idx="426">
                  <c:v>44257</c:v>
                </c:pt>
                <c:pt idx="427">
                  <c:v>44258</c:v>
                </c:pt>
                <c:pt idx="428">
                  <c:v>44259</c:v>
                </c:pt>
                <c:pt idx="429">
                  <c:v>44260</c:v>
                </c:pt>
                <c:pt idx="430">
                  <c:v>44261</c:v>
                </c:pt>
                <c:pt idx="431">
                  <c:v>44262</c:v>
                </c:pt>
                <c:pt idx="432">
                  <c:v>44263</c:v>
                </c:pt>
                <c:pt idx="433">
                  <c:v>44264</c:v>
                </c:pt>
                <c:pt idx="434">
                  <c:v>44265</c:v>
                </c:pt>
                <c:pt idx="435">
                  <c:v>44266</c:v>
                </c:pt>
                <c:pt idx="436">
                  <c:v>44267</c:v>
                </c:pt>
                <c:pt idx="437">
                  <c:v>44268</c:v>
                </c:pt>
                <c:pt idx="438">
                  <c:v>44269</c:v>
                </c:pt>
                <c:pt idx="439">
                  <c:v>44270</c:v>
                </c:pt>
                <c:pt idx="440">
                  <c:v>44271</c:v>
                </c:pt>
                <c:pt idx="441">
                  <c:v>44272</c:v>
                </c:pt>
                <c:pt idx="442">
                  <c:v>44273</c:v>
                </c:pt>
                <c:pt idx="443">
                  <c:v>44274</c:v>
                </c:pt>
                <c:pt idx="444">
                  <c:v>44275</c:v>
                </c:pt>
                <c:pt idx="445">
                  <c:v>44276</c:v>
                </c:pt>
                <c:pt idx="446">
                  <c:v>44277</c:v>
                </c:pt>
                <c:pt idx="447">
                  <c:v>44278</c:v>
                </c:pt>
                <c:pt idx="448">
                  <c:v>44279</c:v>
                </c:pt>
                <c:pt idx="449">
                  <c:v>44280</c:v>
                </c:pt>
                <c:pt idx="450">
                  <c:v>44281</c:v>
                </c:pt>
                <c:pt idx="451">
                  <c:v>44282</c:v>
                </c:pt>
                <c:pt idx="452">
                  <c:v>44283</c:v>
                </c:pt>
                <c:pt idx="453">
                  <c:v>44284</c:v>
                </c:pt>
                <c:pt idx="454">
                  <c:v>44285</c:v>
                </c:pt>
                <c:pt idx="455">
                  <c:v>44286</c:v>
                </c:pt>
                <c:pt idx="456">
                  <c:v>44287</c:v>
                </c:pt>
                <c:pt idx="457">
                  <c:v>44288</c:v>
                </c:pt>
                <c:pt idx="458">
                  <c:v>44289</c:v>
                </c:pt>
                <c:pt idx="459">
                  <c:v>44290</c:v>
                </c:pt>
                <c:pt idx="460">
                  <c:v>44291</c:v>
                </c:pt>
                <c:pt idx="461">
                  <c:v>44292</c:v>
                </c:pt>
              </c:numCache>
            </c:numRef>
          </c:cat>
          <c:val>
            <c:numRef>
              <c:f>Sheet1!$E$2:$E$463</c:f>
              <c:numCache>
                <c:formatCode>0.00</c:formatCode>
                <c:ptCount val="462"/>
                <c:pt idx="0">
                  <c:v>0.21</c:v>
                </c:pt>
                <c:pt idx="1">
                  <c:v>0.375</c:v>
                </c:pt>
                <c:pt idx="2">
                  <c:v>0.43</c:v>
                </c:pt>
                <c:pt idx="3">
                  <c:v>0.39500000000000002</c:v>
                </c:pt>
                <c:pt idx="4">
                  <c:v>0.36599999999999999</c:v>
                </c:pt>
                <c:pt idx="5">
                  <c:v>0.40333333333333332</c:v>
                </c:pt>
                <c:pt idx="6">
                  <c:v>0.43285714285714283</c:v>
                </c:pt>
                <c:pt idx="7">
                  <c:v>0.49142857142857144</c:v>
                </c:pt>
                <c:pt idx="8">
                  <c:v>0.50142857142857145</c:v>
                </c:pt>
                <c:pt idx="9">
                  <c:v>0.50857142857142856</c:v>
                </c:pt>
                <c:pt idx="10">
                  <c:v>0.5099999999999999</c:v>
                </c:pt>
                <c:pt idx="11">
                  <c:v>0.5099999999999999</c:v>
                </c:pt>
                <c:pt idx="12">
                  <c:v>0.50571428571428567</c:v>
                </c:pt>
                <c:pt idx="13">
                  <c:v>0.50142857142857145</c:v>
                </c:pt>
                <c:pt idx="14">
                  <c:v>0.49571428571428572</c:v>
                </c:pt>
                <c:pt idx="15">
                  <c:v>0.49142857142857144</c:v>
                </c:pt>
                <c:pt idx="16">
                  <c:v>0.48714285714285716</c:v>
                </c:pt>
                <c:pt idx="17">
                  <c:v>0.48714285714285716</c:v>
                </c:pt>
                <c:pt idx="18">
                  <c:v>0.48714285714285716</c:v>
                </c:pt>
                <c:pt idx="19">
                  <c:v>0.47142857142857142</c:v>
                </c:pt>
                <c:pt idx="20">
                  <c:v>0.47428571428571431</c:v>
                </c:pt>
                <c:pt idx="21">
                  <c:v>0.4771428571428572</c:v>
                </c:pt>
                <c:pt idx="22">
                  <c:v>0.48142857142857143</c:v>
                </c:pt>
                <c:pt idx="23">
                  <c:v>0.48571428571428571</c:v>
                </c:pt>
                <c:pt idx="24">
                  <c:v>0.48571428571428565</c:v>
                </c:pt>
                <c:pt idx="25">
                  <c:v>0.48714285714285704</c:v>
                </c:pt>
                <c:pt idx="26">
                  <c:v>0.50857142857142856</c:v>
                </c:pt>
                <c:pt idx="27">
                  <c:v>0.5099999999999999</c:v>
                </c:pt>
                <c:pt idx="28">
                  <c:v>0.51142857142857134</c:v>
                </c:pt>
                <c:pt idx="29">
                  <c:v>0.51142857142857134</c:v>
                </c:pt>
                <c:pt idx="30">
                  <c:v>0.51285714285714279</c:v>
                </c:pt>
                <c:pt idx="31">
                  <c:v>0.51428571428571435</c:v>
                </c:pt>
                <c:pt idx="32">
                  <c:v>0.51285714285714279</c:v>
                </c:pt>
                <c:pt idx="33">
                  <c:v>0.51</c:v>
                </c:pt>
                <c:pt idx="34">
                  <c:v>0.51</c:v>
                </c:pt>
                <c:pt idx="35">
                  <c:v>0.51</c:v>
                </c:pt>
                <c:pt idx="36">
                  <c:v>0.51142857142857134</c:v>
                </c:pt>
                <c:pt idx="37">
                  <c:v>0.51</c:v>
                </c:pt>
                <c:pt idx="38">
                  <c:v>0.50714285714285712</c:v>
                </c:pt>
                <c:pt idx="39">
                  <c:v>0.50571428571428567</c:v>
                </c:pt>
                <c:pt idx="40">
                  <c:v>0.50714285714285712</c:v>
                </c:pt>
                <c:pt idx="41">
                  <c:v>0.50857142857142856</c:v>
                </c:pt>
                <c:pt idx="42">
                  <c:v>0.51</c:v>
                </c:pt>
                <c:pt idx="43">
                  <c:v>0.51</c:v>
                </c:pt>
                <c:pt idx="44">
                  <c:v>0.50857142857142867</c:v>
                </c:pt>
                <c:pt idx="45">
                  <c:v>0.51</c:v>
                </c:pt>
                <c:pt idx="46">
                  <c:v>0.51142857142857145</c:v>
                </c:pt>
                <c:pt idx="47">
                  <c:v>0.48</c:v>
                </c:pt>
                <c:pt idx="48">
                  <c:v>0.48285714285714282</c:v>
                </c:pt>
                <c:pt idx="49">
                  <c:v>0.48714285714285716</c:v>
                </c:pt>
                <c:pt idx="50">
                  <c:v>0.49142857142857144</c:v>
                </c:pt>
                <c:pt idx="51">
                  <c:v>0.49714285714285716</c:v>
                </c:pt>
                <c:pt idx="52">
                  <c:v>0.49857142857142861</c:v>
                </c:pt>
                <c:pt idx="53">
                  <c:v>0.5</c:v>
                </c:pt>
                <c:pt idx="54">
                  <c:v>0.54142857142857148</c:v>
                </c:pt>
                <c:pt idx="55">
                  <c:v>0.55000000000000004</c:v>
                </c:pt>
                <c:pt idx="56">
                  <c:v>0.55714285714285716</c:v>
                </c:pt>
                <c:pt idx="57">
                  <c:v>0.56285714285714283</c:v>
                </c:pt>
                <c:pt idx="58">
                  <c:v>0.56857142857142862</c:v>
                </c:pt>
                <c:pt idx="59">
                  <c:v>0.57000000000000006</c:v>
                </c:pt>
                <c:pt idx="60">
                  <c:v>0.56999999999999995</c:v>
                </c:pt>
                <c:pt idx="61">
                  <c:v>0.57285714285714284</c:v>
                </c:pt>
                <c:pt idx="62">
                  <c:v>0.57285714285714284</c:v>
                </c:pt>
                <c:pt idx="63">
                  <c:v>0.57285714285714295</c:v>
                </c:pt>
                <c:pt idx="64">
                  <c:v>0.5742857142857144</c:v>
                </c:pt>
                <c:pt idx="65">
                  <c:v>0.57285714285714295</c:v>
                </c:pt>
                <c:pt idx="66">
                  <c:v>0.5714285714285714</c:v>
                </c:pt>
                <c:pt idx="67">
                  <c:v>0.5714285714285714</c:v>
                </c:pt>
                <c:pt idx="68">
                  <c:v>0.56857142857142851</c:v>
                </c:pt>
                <c:pt idx="69">
                  <c:v>0.56285714285714294</c:v>
                </c:pt>
                <c:pt idx="70">
                  <c:v>0.56000000000000005</c:v>
                </c:pt>
                <c:pt idx="71">
                  <c:v>0.55428571428571438</c:v>
                </c:pt>
                <c:pt idx="72">
                  <c:v>0.55000000000000004</c:v>
                </c:pt>
                <c:pt idx="73">
                  <c:v>0.5485714285714286</c:v>
                </c:pt>
                <c:pt idx="74">
                  <c:v>0.54714285714285715</c:v>
                </c:pt>
                <c:pt idx="75">
                  <c:v>0.53857142857142859</c:v>
                </c:pt>
                <c:pt idx="76">
                  <c:v>0.52428571428571424</c:v>
                </c:pt>
                <c:pt idx="77">
                  <c:v>0.50428571428571434</c:v>
                </c:pt>
                <c:pt idx="78">
                  <c:v>0.48428571428571432</c:v>
                </c:pt>
                <c:pt idx="79">
                  <c:v>0.46285714285714291</c:v>
                </c:pt>
                <c:pt idx="80">
                  <c:v>0.45714285714285718</c:v>
                </c:pt>
                <c:pt idx="81">
                  <c:v>0.45142857142857146</c:v>
                </c:pt>
                <c:pt idx="82">
                  <c:v>0.43</c:v>
                </c:pt>
                <c:pt idx="83">
                  <c:v>0.41571428571428576</c:v>
                </c:pt>
                <c:pt idx="84">
                  <c:v>0.4042857142857143</c:v>
                </c:pt>
                <c:pt idx="85">
                  <c:v>0.39571428571428574</c:v>
                </c:pt>
                <c:pt idx="86">
                  <c:v>0.3914285714285714</c:v>
                </c:pt>
                <c:pt idx="87">
                  <c:v>0.39</c:v>
                </c:pt>
                <c:pt idx="88">
                  <c:v>0.39</c:v>
                </c:pt>
                <c:pt idx="89">
                  <c:v>0.38714285714285718</c:v>
                </c:pt>
                <c:pt idx="90">
                  <c:v>0.38428571428571429</c:v>
                </c:pt>
                <c:pt idx="91">
                  <c:v>0.3828571428571429</c:v>
                </c:pt>
                <c:pt idx="92">
                  <c:v>0.37999999999999995</c:v>
                </c:pt>
                <c:pt idx="93">
                  <c:v>0.37857142857142856</c:v>
                </c:pt>
                <c:pt idx="94">
                  <c:v>0.37857142857142856</c:v>
                </c:pt>
                <c:pt idx="95">
                  <c:v>0.37714285714285717</c:v>
                </c:pt>
                <c:pt idx="96">
                  <c:v>0.37428571428571428</c:v>
                </c:pt>
                <c:pt idx="97">
                  <c:v>0.37142857142857144</c:v>
                </c:pt>
                <c:pt idx="98">
                  <c:v>0.36857142857142861</c:v>
                </c:pt>
                <c:pt idx="99">
                  <c:v>0.36571428571428566</c:v>
                </c:pt>
                <c:pt idx="100">
                  <c:v>0.36</c:v>
                </c:pt>
                <c:pt idx="101">
                  <c:v>0.35857142857142854</c:v>
                </c:pt>
                <c:pt idx="102">
                  <c:v>0.35571428571428571</c:v>
                </c:pt>
                <c:pt idx="103">
                  <c:v>0.35571428571428576</c:v>
                </c:pt>
                <c:pt idx="104">
                  <c:v>0.35571428571428571</c:v>
                </c:pt>
                <c:pt idx="105">
                  <c:v>0.35428571428571426</c:v>
                </c:pt>
                <c:pt idx="106">
                  <c:v>0.35428571428571426</c:v>
                </c:pt>
                <c:pt idx="107">
                  <c:v>0.35714285714285715</c:v>
                </c:pt>
                <c:pt idx="108">
                  <c:v>0.35714285714285715</c:v>
                </c:pt>
                <c:pt idx="109">
                  <c:v>0.36000000000000004</c:v>
                </c:pt>
                <c:pt idx="110">
                  <c:v>0.36</c:v>
                </c:pt>
                <c:pt idx="111">
                  <c:v>0.36</c:v>
                </c:pt>
                <c:pt idx="112">
                  <c:v>0.35999999999999993</c:v>
                </c:pt>
                <c:pt idx="113">
                  <c:v>0.35999999999999993</c:v>
                </c:pt>
                <c:pt idx="114">
                  <c:v>0.35857142857142854</c:v>
                </c:pt>
                <c:pt idx="115">
                  <c:v>0.35857142857142854</c:v>
                </c:pt>
                <c:pt idx="116">
                  <c:v>0.3571428571428571</c:v>
                </c:pt>
                <c:pt idx="117">
                  <c:v>0.35571428571428576</c:v>
                </c:pt>
                <c:pt idx="118">
                  <c:v>0.35428571428571426</c:v>
                </c:pt>
                <c:pt idx="119">
                  <c:v>0.35285714285714287</c:v>
                </c:pt>
                <c:pt idx="120">
                  <c:v>0.35142857142857142</c:v>
                </c:pt>
                <c:pt idx="121">
                  <c:v>0.35142857142857142</c:v>
                </c:pt>
                <c:pt idx="122">
                  <c:v>0.35142857142857142</c:v>
                </c:pt>
                <c:pt idx="123">
                  <c:v>0.35285714285714281</c:v>
                </c:pt>
                <c:pt idx="124">
                  <c:v>0.35285714285714281</c:v>
                </c:pt>
                <c:pt idx="125">
                  <c:v>0.35285714285714287</c:v>
                </c:pt>
                <c:pt idx="126">
                  <c:v>0.35285714285714287</c:v>
                </c:pt>
                <c:pt idx="127">
                  <c:v>0.35285714285714287</c:v>
                </c:pt>
                <c:pt idx="128">
                  <c:v>0.35285714285714281</c:v>
                </c:pt>
                <c:pt idx="129">
                  <c:v>0.35142857142857142</c:v>
                </c:pt>
                <c:pt idx="130">
                  <c:v>0.35</c:v>
                </c:pt>
                <c:pt idx="131">
                  <c:v>0.35</c:v>
                </c:pt>
                <c:pt idx="132">
                  <c:v>0.34857142857142859</c:v>
                </c:pt>
                <c:pt idx="133">
                  <c:v>0.34857142857142859</c:v>
                </c:pt>
                <c:pt idx="134">
                  <c:v>0.34857142857142864</c:v>
                </c:pt>
                <c:pt idx="135">
                  <c:v>0.34714285714285714</c:v>
                </c:pt>
                <c:pt idx="136">
                  <c:v>0.34714285714285714</c:v>
                </c:pt>
                <c:pt idx="137">
                  <c:v>0.34714285714285709</c:v>
                </c:pt>
                <c:pt idx="138">
                  <c:v>0.34714285714285709</c:v>
                </c:pt>
                <c:pt idx="139">
                  <c:v>0.34857142857142859</c:v>
                </c:pt>
                <c:pt idx="140">
                  <c:v>0.34857142857142864</c:v>
                </c:pt>
                <c:pt idx="141">
                  <c:v>0.34714285714285709</c:v>
                </c:pt>
                <c:pt idx="142">
                  <c:v>0.3457142857142857</c:v>
                </c:pt>
                <c:pt idx="143">
                  <c:v>0.3457142857142857</c:v>
                </c:pt>
                <c:pt idx="144">
                  <c:v>0.3457142857142857</c:v>
                </c:pt>
                <c:pt idx="145">
                  <c:v>0.31857142857142856</c:v>
                </c:pt>
                <c:pt idx="146">
                  <c:v>0.31714285714285712</c:v>
                </c:pt>
                <c:pt idx="147">
                  <c:v>0.31714285714285717</c:v>
                </c:pt>
                <c:pt idx="148">
                  <c:v>0.31857142857142856</c:v>
                </c:pt>
                <c:pt idx="149">
                  <c:v>0.31999999999999995</c:v>
                </c:pt>
                <c:pt idx="150">
                  <c:v>0.31999999999999995</c:v>
                </c:pt>
                <c:pt idx="151">
                  <c:v>0.31999999999999995</c:v>
                </c:pt>
                <c:pt idx="152">
                  <c:v>0.3457142857142857</c:v>
                </c:pt>
                <c:pt idx="153">
                  <c:v>0.34714285714285714</c:v>
                </c:pt>
                <c:pt idx="154">
                  <c:v>0.34714285714285714</c:v>
                </c:pt>
                <c:pt idx="155">
                  <c:v>0.34714285714285714</c:v>
                </c:pt>
                <c:pt idx="156">
                  <c:v>0.34714285714285714</c:v>
                </c:pt>
                <c:pt idx="157">
                  <c:v>0.34714285714285709</c:v>
                </c:pt>
                <c:pt idx="158">
                  <c:v>0.34714285714285709</c:v>
                </c:pt>
                <c:pt idx="159">
                  <c:v>0.34714285714285714</c:v>
                </c:pt>
                <c:pt idx="160">
                  <c:v>0.3457142857142857</c:v>
                </c:pt>
                <c:pt idx="161">
                  <c:v>0.34428571428571425</c:v>
                </c:pt>
                <c:pt idx="162">
                  <c:v>0.34142857142857147</c:v>
                </c:pt>
                <c:pt idx="163">
                  <c:v>0.33999999999999997</c:v>
                </c:pt>
                <c:pt idx="164">
                  <c:v>0.33857142857142858</c:v>
                </c:pt>
                <c:pt idx="165">
                  <c:v>0.33857142857142858</c:v>
                </c:pt>
                <c:pt idx="166">
                  <c:v>0.33857142857142852</c:v>
                </c:pt>
                <c:pt idx="167">
                  <c:v>0.33857142857142852</c:v>
                </c:pt>
                <c:pt idx="168">
                  <c:v>0.33857142857142852</c:v>
                </c:pt>
                <c:pt idx="169">
                  <c:v>0.33857142857142858</c:v>
                </c:pt>
                <c:pt idx="170">
                  <c:v>0.33857142857142858</c:v>
                </c:pt>
                <c:pt idx="171">
                  <c:v>0.33857142857142858</c:v>
                </c:pt>
                <c:pt idx="172">
                  <c:v>0.33857142857142858</c:v>
                </c:pt>
                <c:pt idx="173">
                  <c:v>0.33857142857142852</c:v>
                </c:pt>
                <c:pt idx="174">
                  <c:v>0.33857142857142852</c:v>
                </c:pt>
                <c:pt idx="175">
                  <c:v>0.33857142857142852</c:v>
                </c:pt>
                <c:pt idx="176">
                  <c:v>0.33999999999999997</c:v>
                </c:pt>
                <c:pt idx="177">
                  <c:v>0.33999999999999997</c:v>
                </c:pt>
                <c:pt idx="178">
                  <c:v>0.34142857142857147</c:v>
                </c:pt>
                <c:pt idx="179">
                  <c:v>0.34285714285714286</c:v>
                </c:pt>
                <c:pt idx="180">
                  <c:v>0.34428571428571431</c:v>
                </c:pt>
                <c:pt idx="181">
                  <c:v>0.34571428571428575</c:v>
                </c:pt>
                <c:pt idx="182">
                  <c:v>0.3457142857142857</c:v>
                </c:pt>
                <c:pt idx="183">
                  <c:v>0.3457142857142857</c:v>
                </c:pt>
                <c:pt idx="184">
                  <c:v>0.32428571428571429</c:v>
                </c:pt>
                <c:pt idx="185">
                  <c:v>0.32428571428571429</c:v>
                </c:pt>
                <c:pt idx="186">
                  <c:v>0.32428571428571429</c:v>
                </c:pt>
                <c:pt idx="187">
                  <c:v>0.32428571428571429</c:v>
                </c:pt>
                <c:pt idx="188">
                  <c:v>0.32428571428571429</c:v>
                </c:pt>
                <c:pt idx="189">
                  <c:v>0.32571428571428568</c:v>
                </c:pt>
                <c:pt idx="190">
                  <c:v>0.32571428571428568</c:v>
                </c:pt>
                <c:pt idx="191">
                  <c:v>0.32571428571428568</c:v>
                </c:pt>
                <c:pt idx="192">
                  <c:v>0.32571428571428568</c:v>
                </c:pt>
                <c:pt idx="193">
                  <c:v>0.32571428571428573</c:v>
                </c:pt>
                <c:pt idx="194">
                  <c:v>0.32571428571428568</c:v>
                </c:pt>
                <c:pt idx="195">
                  <c:v>0.32571428571428573</c:v>
                </c:pt>
                <c:pt idx="196">
                  <c:v>0.32571428571428568</c:v>
                </c:pt>
                <c:pt idx="197">
                  <c:v>0.32571428571428568</c:v>
                </c:pt>
                <c:pt idx="198">
                  <c:v>0.32571428571428568</c:v>
                </c:pt>
                <c:pt idx="199">
                  <c:v>0.32571428571428568</c:v>
                </c:pt>
                <c:pt idx="200">
                  <c:v>0.32571428571428573</c:v>
                </c:pt>
                <c:pt idx="201">
                  <c:v>0.32571428571428568</c:v>
                </c:pt>
                <c:pt idx="202">
                  <c:v>0.32571428571428573</c:v>
                </c:pt>
                <c:pt idx="203">
                  <c:v>0.32571428571428568</c:v>
                </c:pt>
                <c:pt idx="204">
                  <c:v>0.32571428571428568</c:v>
                </c:pt>
                <c:pt idx="205">
                  <c:v>0.32571428571428568</c:v>
                </c:pt>
                <c:pt idx="206">
                  <c:v>0.32571428571428568</c:v>
                </c:pt>
                <c:pt idx="207">
                  <c:v>0.32571428571428573</c:v>
                </c:pt>
                <c:pt idx="208">
                  <c:v>0.32571428571428568</c:v>
                </c:pt>
                <c:pt idx="209">
                  <c:v>0.32571428571428573</c:v>
                </c:pt>
                <c:pt idx="210">
                  <c:v>0.32571428571428568</c:v>
                </c:pt>
                <c:pt idx="211">
                  <c:v>0.32571428571428568</c:v>
                </c:pt>
                <c:pt idx="212">
                  <c:v>0.32571428571428568</c:v>
                </c:pt>
                <c:pt idx="213">
                  <c:v>0.32571428571428568</c:v>
                </c:pt>
                <c:pt idx="214">
                  <c:v>0.32571428571428573</c:v>
                </c:pt>
                <c:pt idx="215">
                  <c:v>0.32571428571428568</c:v>
                </c:pt>
                <c:pt idx="216">
                  <c:v>0.32571428571428573</c:v>
                </c:pt>
                <c:pt idx="217">
                  <c:v>0.32571428571428568</c:v>
                </c:pt>
                <c:pt idx="218">
                  <c:v>0.32571428571428568</c:v>
                </c:pt>
                <c:pt idx="219">
                  <c:v>0.32571428571428568</c:v>
                </c:pt>
                <c:pt idx="220">
                  <c:v>0.32714285714285712</c:v>
                </c:pt>
                <c:pt idx="221">
                  <c:v>0.32714285714285712</c:v>
                </c:pt>
                <c:pt idx="222">
                  <c:v>0.32714285714285712</c:v>
                </c:pt>
                <c:pt idx="223">
                  <c:v>0.32857142857142857</c:v>
                </c:pt>
                <c:pt idx="224">
                  <c:v>0.32857142857142863</c:v>
                </c:pt>
                <c:pt idx="225">
                  <c:v>0.32999999999999996</c:v>
                </c:pt>
                <c:pt idx="226">
                  <c:v>0.33142857142857146</c:v>
                </c:pt>
                <c:pt idx="227">
                  <c:v>0.33142857142857146</c:v>
                </c:pt>
                <c:pt idx="228">
                  <c:v>0.33285714285714285</c:v>
                </c:pt>
                <c:pt idx="229">
                  <c:v>0.33428571428571424</c:v>
                </c:pt>
                <c:pt idx="230">
                  <c:v>0.33428571428571424</c:v>
                </c:pt>
                <c:pt idx="231">
                  <c:v>0.33571428571428569</c:v>
                </c:pt>
                <c:pt idx="232">
                  <c:v>0.33571428571428569</c:v>
                </c:pt>
                <c:pt idx="233">
                  <c:v>0.33571428571428569</c:v>
                </c:pt>
                <c:pt idx="234">
                  <c:v>0.33571428571428569</c:v>
                </c:pt>
                <c:pt idx="235">
                  <c:v>0.33571428571428569</c:v>
                </c:pt>
                <c:pt idx="236">
                  <c:v>0.33571428571428574</c:v>
                </c:pt>
                <c:pt idx="237">
                  <c:v>0.33571428571428569</c:v>
                </c:pt>
                <c:pt idx="238">
                  <c:v>0.33571428571428569</c:v>
                </c:pt>
                <c:pt idx="239">
                  <c:v>0.33571428571428569</c:v>
                </c:pt>
                <c:pt idx="240">
                  <c:v>0.35714285714285715</c:v>
                </c:pt>
                <c:pt idx="241">
                  <c:v>0.35714285714285715</c:v>
                </c:pt>
                <c:pt idx="242">
                  <c:v>0.35714285714285715</c:v>
                </c:pt>
                <c:pt idx="243">
                  <c:v>0.3585714285714286</c:v>
                </c:pt>
                <c:pt idx="244">
                  <c:v>0.35857142857142854</c:v>
                </c:pt>
                <c:pt idx="245">
                  <c:v>0.35857142857142854</c:v>
                </c:pt>
                <c:pt idx="246">
                  <c:v>0.3585714285714286</c:v>
                </c:pt>
                <c:pt idx="247">
                  <c:v>0.35857142857142854</c:v>
                </c:pt>
                <c:pt idx="248">
                  <c:v>0.35857142857142854</c:v>
                </c:pt>
                <c:pt idx="249">
                  <c:v>0.35857142857142854</c:v>
                </c:pt>
                <c:pt idx="250">
                  <c:v>0.3585714285714286</c:v>
                </c:pt>
                <c:pt idx="251">
                  <c:v>0.35857142857142854</c:v>
                </c:pt>
                <c:pt idx="252">
                  <c:v>0.35857142857142854</c:v>
                </c:pt>
                <c:pt idx="253">
                  <c:v>0.35714285714285715</c:v>
                </c:pt>
                <c:pt idx="254">
                  <c:v>0.35857142857142854</c:v>
                </c:pt>
                <c:pt idx="255">
                  <c:v>0.35857142857142854</c:v>
                </c:pt>
                <c:pt idx="256">
                  <c:v>0.35857142857142854</c:v>
                </c:pt>
                <c:pt idx="257">
                  <c:v>0.3585714285714286</c:v>
                </c:pt>
                <c:pt idx="258">
                  <c:v>0.3585714285714286</c:v>
                </c:pt>
                <c:pt idx="259">
                  <c:v>0.35857142857142854</c:v>
                </c:pt>
                <c:pt idx="260">
                  <c:v>0.35857142857142854</c:v>
                </c:pt>
                <c:pt idx="261">
                  <c:v>0.35857142857142854</c:v>
                </c:pt>
                <c:pt idx="262">
                  <c:v>0.36</c:v>
                </c:pt>
                <c:pt idx="263">
                  <c:v>0.36142857142857149</c:v>
                </c:pt>
                <c:pt idx="264">
                  <c:v>0.36142857142857149</c:v>
                </c:pt>
                <c:pt idx="265">
                  <c:v>0.36142857142857149</c:v>
                </c:pt>
                <c:pt idx="266">
                  <c:v>0.36142857142857138</c:v>
                </c:pt>
                <c:pt idx="267">
                  <c:v>0.36142857142857138</c:v>
                </c:pt>
                <c:pt idx="268">
                  <c:v>0.36142857142857138</c:v>
                </c:pt>
                <c:pt idx="269">
                  <c:v>0.36142857142857138</c:v>
                </c:pt>
                <c:pt idx="270">
                  <c:v>0.36142857142857149</c:v>
                </c:pt>
                <c:pt idx="271">
                  <c:v>0.36285714285714293</c:v>
                </c:pt>
                <c:pt idx="272">
                  <c:v>0.36428571428571432</c:v>
                </c:pt>
                <c:pt idx="273">
                  <c:v>0.36571428571428571</c:v>
                </c:pt>
                <c:pt idx="274">
                  <c:v>0.36571428571428571</c:v>
                </c:pt>
                <c:pt idx="275">
                  <c:v>0.36571428571428566</c:v>
                </c:pt>
                <c:pt idx="276">
                  <c:v>0.36571428571428571</c:v>
                </c:pt>
                <c:pt idx="277">
                  <c:v>0.36571428571428571</c:v>
                </c:pt>
                <c:pt idx="278">
                  <c:v>0.36571428571428577</c:v>
                </c:pt>
                <c:pt idx="279">
                  <c:v>0.36571428571428571</c:v>
                </c:pt>
                <c:pt idx="280">
                  <c:v>0.36571428571428571</c:v>
                </c:pt>
                <c:pt idx="281">
                  <c:v>0.36571428571428571</c:v>
                </c:pt>
                <c:pt idx="282">
                  <c:v>0.36571428571428566</c:v>
                </c:pt>
                <c:pt idx="283">
                  <c:v>0.36571428571428571</c:v>
                </c:pt>
                <c:pt idx="284">
                  <c:v>0.36571428571428571</c:v>
                </c:pt>
                <c:pt idx="285">
                  <c:v>0.36571428571428577</c:v>
                </c:pt>
                <c:pt idx="286">
                  <c:v>0.36571428571428571</c:v>
                </c:pt>
                <c:pt idx="287">
                  <c:v>0.36571428571428571</c:v>
                </c:pt>
                <c:pt idx="288">
                  <c:v>0.36571428571428571</c:v>
                </c:pt>
                <c:pt idx="289">
                  <c:v>0.36571428571428566</c:v>
                </c:pt>
                <c:pt idx="290">
                  <c:v>0.36571428571428571</c:v>
                </c:pt>
                <c:pt idx="291">
                  <c:v>0.36571428571428571</c:v>
                </c:pt>
                <c:pt idx="292">
                  <c:v>0.36571428571428577</c:v>
                </c:pt>
                <c:pt idx="293">
                  <c:v>0.36571428571428571</c:v>
                </c:pt>
                <c:pt idx="294">
                  <c:v>0.36571428571428571</c:v>
                </c:pt>
                <c:pt idx="295">
                  <c:v>0.36571428571428571</c:v>
                </c:pt>
                <c:pt idx="296">
                  <c:v>0.36571428571428566</c:v>
                </c:pt>
                <c:pt idx="297">
                  <c:v>0.36571428571428571</c:v>
                </c:pt>
                <c:pt idx="298">
                  <c:v>0.36571428571428571</c:v>
                </c:pt>
                <c:pt idx="299">
                  <c:v>0.36571428571428577</c:v>
                </c:pt>
                <c:pt idx="300">
                  <c:v>0.36571428571428571</c:v>
                </c:pt>
                <c:pt idx="301">
                  <c:v>0.36571428571428571</c:v>
                </c:pt>
                <c:pt idx="302">
                  <c:v>0.36714285714285716</c:v>
                </c:pt>
                <c:pt idx="303">
                  <c:v>0.36857142857142861</c:v>
                </c:pt>
                <c:pt idx="304">
                  <c:v>0.37</c:v>
                </c:pt>
                <c:pt idx="305">
                  <c:v>0.37000000000000005</c:v>
                </c:pt>
                <c:pt idx="306">
                  <c:v>0.37000000000000005</c:v>
                </c:pt>
                <c:pt idx="307">
                  <c:v>0.37000000000000005</c:v>
                </c:pt>
                <c:pt idx="308">
                  <c:v>0.37000000000000005</c:v>
                </c:pt>
                <c:pt idx="309">
                  <c:v>0.37</c:v>
                </c:pt>
                <c:pt idx="310">
                  <c:v>0.37</c:v>
                </c:pt>
                <c:pt idx="311">
                  <c:v>0.37</c:v>
                </c:pt>
                <c:pt idx="312">
                  <c:v>0.37142857142857144</c:v>
                </c:pt>
                <c:pt idx="313">
                  <c:v>0.37285714285714283</c:v>
                </c:pt>
                <c:pt idx="314">
                  <c:v>0.37428571428571428</c:v>
                </c:pt>
                <c:pt idx="315">
                  <c:v>0.37571428571428572</c:v>
                </c:pt>
                <c:pt idx="316">
                  <c:v>0.37571428571428572</c:v>
                </c:pt>
                <c:pt idx="317">
                  <c:v>0.37571428571428572</c:v>
                </c:pt>
                <c:pt idx="318">
                  <c:v>0.37571428571428572</c:v>
                </c:pt>
                <c:pt idx="319">
                  <c:v>0.37571428571428578</c:v>
                </c:pt>
                <c:pt idx="320">
                  <c:v>0.37571428571428572</c:v>
                </c:pt>
                <c:pt idx="321">
                  <c:v>0.37571428571428572</c:v>
                </c:pt>
                <c:pt idx="322">
                  <c:v>0.37571428571428572</c:v>
                </c:pt>
                <c:pt idx="323">
                  <c:v>0.37571428571428572</c:v>
                </c:pt>
                <c:pt idx="324">
                  <c:v>0.37571428571428572</c:v>
                </c:pt>
                <c:pt idx="325">
                  <c:v>0.37571428571428572</c:v>
                </c:pt>
                <c:pt idx="326">
                  <c:v>0.37571428571428578</c:v>
                </c:pt>
                <c:pt idx="327">
                  <c:v>0.37571428571428572</c:v>
                </c:pt>
                <c:pt idx="328">
                  <c:v>0.37571428571428572</c:v>
                </c:pt>
                <c:pt idx="329">
                  <c:v>0.37571428571428572</c:v>
                </c:pt>
                <c:pt idx="330">
                  <c:v>0.3542857142857142</c:v>
                </c:pt>
                <c:pt idx="331">
                  <c:v>0.35428571428571426</c:v>
                </c:pt>
                <c:pt idx="332">
                  <c:v>0.35428571428571437</c:v>
                </c:pt>
                <c:pt idx="333">
                  <c:v>0.35428571428571426</c:v>
                </c:pt>
                <c:pt idx="334">
                  <c:v>0.35428571428571426</c:v>
                </c:pt>
                <c:pt idx="335">
                  <c:v>0.35428571428571426</c:v>
                </c:pt>
                <c:pt idx="336">
                  <c:v>0.35428571428571426</c:v>
                </c:pt>
                <c:pt idx="337">
                  <c:v>0.37999999999999995</c:v>
                </c:pt>
                <c:pt idx="338">
                  <c:v>0.38</c:v>
                </c:pt>
                <c:pt idx="339">
                  <c:v>0.38</c:v>
                </c:pt>
                <c:pt idx="340">
                  <c:v>0.37999999999999995</c:v>
                </c:pt>
                <c:pt idx="341">
                  <c:v>0.38</c:v>
                </c:pt>
                <c:pt idx="342">
                  <c:v>0.38</c:v>
                </c:pt>
                <c:pt idx="343">
                  <c:v>0.37999999999999995</c:v>
                </c:pt>
                <c:pt idx="344">
                  <c:v>0.37999999999999995</c:v>
                </c:pt>
                <c:pt idx="345">
                  <c:v>0.38142857142857139</c:v>
                </c:pt>
                <c:pt idx="346">
                  <c:v>0.3828571428571429</c:v>
                </c:pt>
                <c:pt idx="347">
                  <c:v>0.3828571428571429</c:v>
                </c:pt>
                <c:pt idx="348">
                  <c:v>0.38285714285714284</c:v>
                </c:pt>
                <c:pt idx="349">
                  <c:v>0.3828571428571429</c:v>
                </c:pt>
                <c:pt idx="350">
                  <c:v>0.38428571428571429</c:v>
                </c:pt>
                <c:pt idx="351">
                  <c:v>0.38571428571428573</c:v>
                </c:pt>
                <c:pt idx="352">
                  <c:v>0.38571428571428568</c:v>
                </c:pt>
                <c:pt idx="353">
                  <c:v>0.38571428571428573</c:v>
                </c:pt>
                <c:pt idx="354">
                  <c:v>0.38714285714285712</c:v>
                </c:pt>
                <c:pt idx="355">
                  <c:v>0.38857142857142868</c:v>
                </c:pt>
                <c:pt idx="356">
                  <c:v>0.38857142857142862</c:v>
                </c:pt>
                <c:pt idx="357">
                  <c:v>0.38857142857142862</c:v>
                </c:pt>
                <c:pt idx="358">
                  <c:v>0.36285714285714288</c:v>
                </c:pt>
                <c:pt idx="359">
                  <c:v>0.34142857142857147</c:v>
                </c:pt>
                <c:pt idx="360">
                  <c:v>0.34142857142857147</c:v>
                </c:pt>
                <c:pt idx="361">
                  <c:v>0.34142857142857153</c:v>
                </c:pt>
                <c:pt idx="362">
                  <c:v>0.34142857142857147</c:v>
                </c:pt>
                <c:pt idx="363">
                  <c:v>0.34285714285714286</c:v>
                </c:pt>
                <c:pt idx="364">
                  <c:v>0.34285714285714286</c:v>
                </c:pt>
                <c:pt idx="365">
                  <c:v>0.34285714285714286</c:v>
                </c:pt>
                <c:pt idx="366">
                  <c:v>0.34285714285714286</c:v>
                </c:pt>
                <c:pt idx="367">
                  <c:v>0.34285714285714286</c:v>
                </c:pt>
                <c:pt idx="368">
                  <c:v>0.34285714285714292</c:v>
                </c:pt>
                <c:pt idx="369">
                  <c:v>0.34285714285714286</c:v>
                </c:pt>
                <c:pt idx="370">
                  <c:v>0.34285714285714286</c:v>
                </c:pt>
                <c:pt idx="371">
                  <c:v>0.34285714285714286</c:v>
                </c:pt>
                <c:pt idx="372">
                  <c:v>0.36857142857142861</c:v>
                </c:pt>
                <c:pt idx="373">
                  <c:v>0.39428571428571429</c:v>
                </c:pt>
                <c:pt idx="374">
                  <c:v>0.39428571428571429</c:v>
                </c:pt>
                <c:pt idx="375">
                  <c:v>0.39857142857142858</c:v>
                </c:pt>
                <c:pt idx="376">
                  <c:v>0.39857142857142863</c:v>
                </c:pt>
                <c:pt idx="377">
                  <c:v>0.4</c:v>
                </c:pt>
                <c:pt idx="378">
                  <c:v>0.40142857142857141</c:v>
                </c:pt>
                <c:pt idx="379">
                  <c:v>0.40285714285714286</c:v>
                </c:pt>
                <c:pt idx="380">
                  <c:v>0.4042857142857143</c:v>
                </c:pt>
                <c:pt idx="381">
                  <c:v>0.4042857142857143</c:v>
                </c:pt>
                <c:pt idx="382">
                  <c:v>0.4042857142857143</c:v>
                </c:pt>
                <c:pt idx="383">
                  <c:v>0.40571428571428575</c:v>
                </c:pt>
                <c:pt idx="384">
                  <c:v>0.40571428571428575</c:v>
                </c:pt>
                <c:pt idx="385">
                  <c:v>0.40571428571428569</c:v>
                </c:pt>
                <c:pt idx="386">
                  <c:v>0.40571428571428569</c:v>
                </c:pt>
                <c:pt idx="387">
                  <c:v>0.40571428571428569</c:v>
                </c:pt>
                <c:pt idx="388">
                  <c:v>0.40714285714285708</c:v>
                </c:pt>
                <c:pt idx="389">
                  <c:v>0.40857142857142864</c:v>
                </c:pt>
                <c:pt idx="390">
                  <c:v>0.40857142857142864</c:v>
                </c:pt>
                <c:pt idx="391">
                  <c:v>0.40857142857142864</c:v>
                </c:pt>
                <c:pt idx="392">
                  <c:v>0.40857142857142864</c:v>
                </c:pt>
                <c:pt idx="393">
                  <c:v>0.40857142857142853</c:v>
                </c:pt>
                <c:pt idx="394">
                  <c:v>0.40857142857142853</c:v>
                </c:pt>
                <c:pt idx="395">
                  <c:v>0.40857142857142864</c:v>
                </c:pt>
                <c:pt idx="396">
                  <c:v>0.40857142857142864</c:v>
                </c:pt>
                <c:pt idx="397">
                  <c:v>0.40857142857142864</c:v>
                </c:pt>
                <c:pt idx="398">
                  <c:v>0.40857142857142864</c:v>
                </c:pt>
                <c:pt idx="399">
                  <c:v>0.40857142857142864</c:v>
                </c:pt>
                <c:pt idx="400">
                  <c:v>0.40857142857142853</c:v>
                </c:pt>
                <c:pt idx="401">
                  <c:v>0.41000000000000003</c:v>
                </c:pt>
                <c:pt idx="402">
                  <c:v>0.41000000000000003</c:v>
                </c:pt>
                <c:pt idx="403">
                  <c:v>0.41000000000000003</c:v>
                </c:pt>
                <c:pt idx="404">
                  <c:v>0.41000000000000003</c:v>
                </c:pt>
                <c:pt idx="405">
                  <c:v>0.41000000000000003</c:v>
                </c:pt>
                <c:pt idx="406">
                  <c:v>0.41000000000000003</c:v>
                </c:pt>
                <c:pt idx="407">
                  <c:v>0.41142857142857142</c:v>
                </c:pt>
                <c:pt idx="408">
                  <c:v>0.41142857142857142</c:v>
                </c:pt>
                <c:pt idx="409">
                  <c:v>0.41142857142857142</c:v>
                </c:pt>
                <c:pt idx="410">
                  <c:v>0.41142857142857153</c:v>
                </c:pt>
                <c:pt idx="411">
                  <c:v>0.41142857142857142</c:v>
                </c:pt>
                <c:pt idx="412">
                  <c:v>0.41142857142857142</c:v>
                </c:pt>
                <c:pt idx="413">
                  <c:v>0.41285714285714281</c:v>
                </c:pt>
                <c:pt idx="414">
                  <c:v>0.41285714285714281</c:v>
                </c:pt>
                <c:pt idx="415">
                  <c:v>0.41285714285714281</c:v>
                </c:pt>
                <c:pt idx="416">
                  <c:v>0.41285714285714281</c:v>
                </c:pt>
                <c:pt idx="417">
                  <c:v>0.41285714285714292</c:v>
                </c:pt>
                <c:pt idx="418">
                  <c:v>0.41285714285714281</c:v>
                </c:pt>
                <c:pt idx="419">
                  <c:v>0.41285714285714287</c:v>
                </c:pt>
                <c:pt idx="420">
                  <c:v>0.41285714285714281</c:v>
                </c:pt>
                <c:pt idx="421">
                  <c:v>0.41285714285714281</c:v>
                </c:pt>
                <c:pt idx="422">
                  <c:v>0.41285714285714281</c:v>
                </c:pt>
                <c:pt idx="423">
                  <c:v>0.41285714285714281</c:v>
                </c:pt>
                <c:pt idx="424">
                  <c:v>0.41285714285714292</c:v>
                </c:pt>
                <c:pt idx="425">
                  <c:v>0.4142857142857142</c:v>
                </c:pt>
                <c:pt idx="426">
                  <c:v>0.41571428571428576</c:v>
                </c:pt>
                <c:pt idx="427">
                  <c:v>0.41571428571428576</c:v>
                </c:pt>
                <c:pt idx="428">
                  <c:v>0.41571428571428576</c:v>
                </c:pt>
                <c:pt idx="429">
                  <c:v>0.41571428571428576</c:v>
                </c:pt>
                <c:pt idx="430">
                  <c:v>0.41714285714285715</c:v>
                </c:pt>
                <c:pt idx="431">
                  <c:v>0.41857142857142854</c:v>
                </c:pt>
                <c:pt idx="432">
                  <c:v>0.41857142857142854</c:v>
                </c:pt>
                <c:pt idx="433">
                  <c:v>0.41857142857142854</c:v>
                </c:pt>
                <c:pt idx="434">
                  <c:v>0.41857142857142854</c:v>
                </c:pt>
                <c:pt idx="435">
                  <c:v>0.41857142857142854</c:v>
                </c:pt>
                <c:pt idx="436">
                  <c:v>0.41857142857142854</c:v>
                </c:pt>
                <c:pt idx="437">
                  <c:v>0.41857142857142854</c:v>
                </c:pt>
                <c:pt idx="438">
                  <c:v>0.41857142857142854</c:v>
                </c:pt>
                <c:pt idx="439">
                  <c:v>0.41857142857142854</c:v>
                </c:pt>
                <c:pt idx="440">
                  <c:v>0.41857142857142854</c:v>
                </c:pt>
                <c:pt idx="441">
                  <c:v>0.41857142857142854</c:v>
                </c:pt>
                <c:pt idx="442">
                  <c:v>0.41857142857142854</c:v>
                </c:pt>
                <c:pt idx="443">
                  <c:v>0.41857142857142854</c:v>
                </c:pt>
                <c:pt idx="444">
                  <c:v>0.41857142857142854</c:v>
                </c:pt>
                <c:pt idx="445">
                  <c:v>0.41857142857142854</c:v>
                </c:pt>
                <c:pt idx="446">
                  <c:v>0.41857142857142854</c:v>
                </c:pt>
                <c:pt idx="447">
                  <c:v>0.41857142857142854</c:v>
                </c:pt>
                <c:pt idx="448">
                  <c:v>0.41857142857142854</c:v>
                </c:pt>
                <c:pt idx="449">
                  <c:v>0.42</c:v>
                </c:pt>
                <c:pt idx="450">
                  <c:v>0.42142857142857137</c:v>
                </c:pt>
                <c:pt idx="451">
                  <c:v>0.42142857142857137</c:v>
                </c:pt>
                <c:pt idx="452">
                  <c:v>0.42142857142857143</c:v>
                </c:pt>
                <c:pt idx="453">
                  <c:v>0.42142857142857143</c:v>
                </c:pt>
                <c:pt idx="454">
                  <c:v>0.42142857142857132</c:v>
                </c:pt>
                <c:pt idx="455">
                  <c:v>0.42285714285714276</c:v>
                </c:pt>
                <c:pt idx="456">
                  <c:v>0.42285714285714288</c:v>
                </c:pt>
                <c:pt idx="457">
                  <c:v>0.42285714285714276</c:v>
                </c:pt>
                <c:pt idx="458">
                  <c:v>0.42285714285714288</c:v>
                </c:pt>
                <c:pt idx="459">
                  <c:v>0.42285714285714288</c:v>
                </c:pt>
                <c:pt idx="460">
                  <c:v>0.42285714285714288</c:v>
                </c:pt>
                <c:pt idx="461">
                  <c:v>0.42285714285714288</c:v>
                </c:pt>
              </c:numCache>
            </c:numRef>
          </c:val>
          <c:smooth val="0"/>
          <c:extLst>
            <c:ext xmlns:c16="http://schemas.microsoft.com/office/drawing/2014/chart" uri="{C3380CC4-5D6E-409C-BE32-E72D297353CC}">
              <c16:uniqueId val="{00000000-6BEC-4F42-AEDF-D1000200E0EC}"/>
            </c:ext>
          </c:extLst>
        </c:ser>
        <c:dLbls>
          <c:showLegendKey val="0"/>
          <c:showVal val="0"/>
          <c:showCatName val="0"/>
          <c:showSerName val="0"/>
          <c:showPercent val="0"/>
          <c:showBubbleSize val="0"/>
        </c:dLbls>
        <c:marker val="1"/>
        <c:smooth val="0"/>
        <c:axId val="2142848111"/>
        <c:axId val="2122507471"/>
      </c:lineChart>
      <c:lineChart>
        <c:grouping val="standard"/>
        <c:varyColors val="0"/>
        <c:ser>
          <c:idx val="2"/>
          <c:order val="1"/>
          <c:tx>
            <c:strRef>
              <c:f>Sheet1!$M$1</c:f>
              <c:strCache>
                <c:ptCount val="1"/>
                <c:pt idx="0">
                  <c:v>Non-work trips/person, 7 day MA (RH axis)</c:v>
                </c:pt>
              </c:strCache>
            </c:strRef>
          </c:tx>
          <c:spPr>
            <a:ln w="28575" cap="rnd">
              <a:solidFill>
                <a:srgbClr val="009BFF"/>
              </a:solidFill>
              <a:round/>
            </a:ln>
            <a:effectLst/>
          </c:spPr>
          <c:marker>
            <c:symbol val="none"/>
          </c:marker>
          <c:cat>
            <c:numRef>
              <c:f>Sheet1!$A$2:$A$463</c:f>
              <c:numCache>
                <c:formatCode>[$-409]d\-mmm\-yy;@</c:formatCode>
                <c:ptCount val="462"/>
                <c:pt idx="0">
                  <c:v>43831</c:v>
                </c:pt>
                <c:pt idx="1">
                  <c:v>43832</c:v>
                </c:pt>
                <c:pt idx="2">
                  <c:v>43833</c:v>
                </c:pt>
                <c:pt idx="3">
                  <c:v>43834</c:v>
                </c:pt>
                <c:pt idx="4">
                  <c:v>43835</c:v>
                </c:pt>
                <c:pt idx="5">
                  <c:v>43836</c:v>
                </c:pt>
                <c:pt idx="6">
                  <c:v>43837</c:v>
                </c:pt>
                <c:pt idx="7">
                  <c:v>43838</c:v>
                </c:pt>
                <c:pt idx="8">
                  <c:v>43839</c:v>
                </c:pt>
                <c:pt idx="9">
                  <c:v>43840</c:v>
                </c:pt>
                <c:pt idx="10">
                  <c:v>43841</c:v>
                </c:pt>
                <c:pt idx="11">
                  <c:v>43842</c:v>
                </c:pt>
                <c:pt idx="12">
                  <c:v>43843</c:v>
                </c:pt>
                <c:pt idx="13">
                  <c:v>43844</c:v>
                </c:pt>
                <c:pt idx="14">
                  <c:v>43845</c:v>
                </c:pt>
                <c:pt idx="15">
                  <c:v>43846</c:v>
                </c:pt>
                <c:pt idx="16">
                  <c:v>43847</c:v>
                </c:pt>
                <c:pt idx="17">
                  <c:v>43848</c:v>
                </c:pt>
                <c:pt idx="18">
                  <c:v>43849</c:v>
                </c:pt>
                <c:pt idx="19">
                  <c:v>43850</c:v>
                </c:pt>
                <c:pt idx="20">
                  <c:v>43851</c:v>
                </c:pt>
                <c:pt idx="21">
                  <c:v>43852</c:v>
                </c:pt>
                <c:pt idx="22">
                  <c:v>43853</c:v>
                </c:pt>
                <c:pt idx="23">
                  <c:v>43854</c:v>
                </c:pt>
                <c:pt idx="24">
                  <c:v>43855</c:v>
                </c:pt>
                <c:pt idx="25">
                  <c:v>43856</c:v>
                </c:pt>
                <c:pt idx="26">
                  <c:v>43857</c:v>
                </c:pt>
                <c:pt idx="27">
                  <c:v>43858</c:v>
                </c:pt>
                <c:pt idx="28">
                  <c:v>43859</c:v>
                </c:pt>
                <c:pt idx="29">
                  <c:v>43860</c:v>
                </c:pt>
                <c:pt idx="30">
                  <c:v>43861</c:v>
                </c:pt>
                <c:pt idx="31">
                  <c:v>43862</c:v>
                </c:pt>
                <c:pt idx="32">
                  <c:v>43863</c:v>
                </c:pt>
                <c:pt idx="33">
                  <c:v>43864</c:v>
                </c:pt>
                <c:pt idx="34">
                  <c:v>43865</c:v>
                </c:pt>
                <c:pt idx="35">
                  <c:v>43866</c:v>
                </c:pt>
                <c:pt idx="36">
                  <c:v>43867</c:v>
                </c:pt>
                <c:pt idx="37">
                  <c:v>43868</c:v>
                </c:pt>
                <c:pt idx="38">
                  <c:v>43869</c:v>
                </c:pt>
                <c:pt idx="39">
                  <c:v>43870</c:v>
                </c:pt>
                <c:pt idx="40">
                  <c:v>43871</c:v>
                </c:pt>
                <c:pt idx="41">
                  <c:v>43872</c:v>
                </c:pt>
                <c:pt idx="42">
                  <c:v>43873</c:v>
                </c:pt>
                <c:pt idx="43">
                  <c:v>43874</c:v>
                </c:pt>
                <c:pt idx="44">
                  <c:v>43875</c:v>
                </c:pt>
                <c:pt idx="45">
                  <c:v>43876</c:v>
                </c:pt>
                <c:pt idx="46">
                  <c:v>43877</c:v>
                </c:pt>
                <c:pt idx="47">
                  <c:v>43878</c:v>
                </c:pt>
                <c:pt idx="48">
                  <c:v>43879</c:v>
                </c:pt>
                <c:pt idx="49">
                  <c:v>43880</c:v>
                </c:pt>
                <c:pt idx="50">
                  <c:v>43881</c:v>
                </c:pt>
                <c:pt idx="51">
                  <c:v>43882</c:v>
                </c:pt>
                <c:pt idx="52">
                  <c:v>43883</c:v>
                </c:pt>
                <c:pt idx="53">
                  <c:v>43884</c:v>
                </c:pt>
                <c:pt idx="54">
                  <c:v>43885</c:v>
                </c:pt>
                <c:pt idx="55">
                  <c:v>43886</c:v>
                </c:pt>
                <c:pt idx="56">
                  <c:v>43887</c:v>
                </c:pt>
                <c:pt idx="57">
                  <c:v>43888</c:v>
                </c:pt>
                <c:pt idx="58">
                  <c:v>43889</c:v>
                </c:pt>
                <c:pt idx="59">
                  <c:v>43890</c:v>
                </c:pt>
                <c:pt idx="60">
                  <c:v>43891</c:v>
                </c:pt>
                <c:pt idx="61">
                  <c:v>43892</c:v>
                </c:pt>
                <c:pt idx="62">
                  <c:v>43893</c:v>
                </c:pt>
                <c:pt idx="63">
                  <c:v>43894</c:v>
                </c:pt>
                <c:pt idx="64">
                  <c:v>43895</c:v>
                </c:pt>
                <c:pt idx="65">
                  <c:v>43896</c:v>
                </c:pt>
                <c:pt idx="66">
                  <c:v>43897</c:v>
                </c:pt>
                <c:pt idx="67">
                  <c:v>43898</c:v>
                </c:pt>
                <c:pt idx="68">
                  <c:v>43899</c:v>
                </c:pt>
                <c:pt idx="69">
                  <c:v>43900</c:v>
                </c:pt>
                <c:pt idx="70">
                  <c:v>43901</c:v>
                </c:pt>
                <c:pt idx="71">
                  <c:v>43902</c:v>
                </c:pt>
                <c:pt idx="72">
                  <c:v>43903</c:v>
                </c:pt>
                <c:pt idx="73">
                  <c:v>43904</c:v>
                </c:pt>
                <c:pt idx="74">
                  <c:v>43905</c:v>
                </c:pt>
                <c:pt idx="75">
                  <c:v>43906</c:v>
                </c:pt>
                <c:pt idx="76">
                  <c:v>43907</c:v>
                </c:pt>
                <c:pt idx="77">
                  <c:v>43908</c:v>
                </c:pt>
                <c:pt idx="78">
                  <c:v>43909</c:v>
                </c:pt>
                <c:pt idx="79">
                  <c:v>43910</c:v>
                </c:pt>
                <c:pt idx="80">
                  <c:v>43911</c:v>
                </c:pt>
                <c:pt idx="81">
                  <c:v>43912</c:v>
                </c:pt>
                <c:pt idx="82">
                  <c:v>43913</c:v>
                </c:pt>
                <c:pt idx="83">
                  <c:v>43914</c:v>
                </c:pt>
                <c:pt idx="84">
                  <c:v>43915</c:v>
                </c:pt>
                <c:pt idx="85">
                  <c:v>43916</c:v>
                </c:pt>
                <c:pt idx="86">
                  <c:v>43917</c:v>
                </c:pt>
                <c:pt idx="87">
                  <c:v>43918</c:v>
                </c:pt>
                <c:pt idx="88">
                  <c:v>43919</c:v>
                </c:pt>
                <c:pt idx="89">
                  <c:v>43920</c:v>
                </c:pt>
                <c:pt idx="90">
                  <c:v>43921</c:v>
                </c:pt>
                <c:pt idx="91">
                  <c:v>43922</c:v>
                </c:pt>
                <c:pt idx="92">
                  <c:v>43923</c:v>
                </c:pt>
                <c:pt idx="93">
                  <c:v>43924</c:v>
                </c:pt>
                <c:pt idx="94">
                  <c:v>43925</c:v>
                </c:pt>
                <c:pt idx="95">
                  <c:v>43926</c:v>
                </c:pt>
                <c:pt idx="96">
                  <c:v>43927</c:v>
                </c:pt>
                <c:pt idx="97">
                  <c:v>43928</c:v>
                </c:pt>
                <c:pt idx="98">
                  <c:v>43929</c:v>
                </c:pt>
                <c:pt idx="99">
                  <c:v>43930</c:v>
                </c:pt>
                <c:pt idx="100">
                  <c:v>43931</c:v>
                </c:pt>
                <c:pt idx="101">
                  <c:v>43932</c:v>
                </c:pt>
                <c:pt idx="102">
                  <c:v>43933</c:v>
                </c:pt>
                <c:pt idx="103">
                  <c:v>43934</c:v>
                </c:pt>
                <c:pt idx="104">
                  <c:v>43935</c:v>
                </c:pt>
                <c:pt idx="105">
                  <c:v>43936</c:v>
                </c:pt>
                <c:pt idx="106">
                  <c:v>43937</c:v>
                </c:pt>
                <c:pt idx="107">
                  <c:v>43938</c:v>
                </c:pt>
                <c:pt idx="108">
                  <c:v>43939</c:v>
                </c:pt>
                <c:pt idx="109">
                  <c:v>43940</c:v>
                </c:pt>
                <c:pt idx="110">
                  <c:v>43941</c:v>
                </c:pt>
                <c:pt idx="111">
                  <c:v>43942</c:v>
                </c:pt>
                <c:pt idx="112">
                  <c:v>43943</c:v>
                </c:pt>
                <c:pt idx="113">
                  <c:v>43944</c:v>
                </c:pt>
                <c:pt idx="114">
                  <c:v>43945</c:v>
                </c:pt>
                <c:pt idx="115">
                  <c:v>43946</c:v>
                </c:pt>
                <c:pt idx="116">
                  <c:v>43947</c:v>
                </c:pt>
                <c:pt idx="117">
                  <c:v>43948</c:v>
                </c:pt>
                <c:pt idx="118">
                  <c:v>43949</c:v>
                </c:pt>
                <c:pt idx="119">
                  <c:v>43950</c:v>
                </c:pt>
                <c:pt idx="120">
                  <c:v>43951</c:v>
                </c:pt>
                <c:pt idx="121">
                  <c:v>43952</c:v>
                </c:pt>
                <c:pt idx="122">
                  <c:v>43953</c:v>
                </c:pt>
                <c:pt idx="123">
                  <c:v>43954</c:v>
                </c:pt>
                <c:pt idx="124">
                  <c:v>43955</c:v>
                </c:pt>
                <c:pt idx="125">
                  <c:v>43956</c:v>
                </c:pt>
                <c:pt idx="126">
                  <c:v>43957</c:v>
                </c:pt>
                <c:pt idx="127">
                  <c:v>43958</c:v>
                </c:pt>
                <c:pt idx="128">
                  <c:v>43959</c:v>
                </c:pt>
                <c:pt idx="129">
                  <c:v>43960</c:v>
                </c:pt>
                <c:pt idx="130">
                  <c:v>43961</c:v>
                </c:pt>
                <c:pt idx="131">
                  <c:v>43962</c:v>
                </c:pt>
                <c:pt idx="132">
                  <c:v>43963</c:v>
                </c:pt>
                <c:pt idx="133">
                  <c:v>43964</c:v>
                </c:pt>
                <c:pt idx="134">
                  <c:v>43965</c:v>
                </c:pt>
                <c:pt idx="135">
                  <c:v>43966</c:v>
                </c:pt>
                <c:pt idx="136">
                  <c:v>43967</c:v>
                </c:pt>
                <c:pt idx="137">
                  <c:v>43968</c:v>
                </c:pt>
                <c:pt idx="138">
                  <c:v>43969</c:v>
                </c:pt>
                <c:pt idx="139">
                  <c:v>43970</c:v>
                </c:pt>
                <c:pt idx="140">
                  <c:v>43971</c:v>
                </c:pt>
                <c:pt idx="141">
                  <c:v>43972</c:v>
                </c:pt>
                <c:pt idx="142">
                  <c:v>43973</c:v>
                </c:pt>
                <c:pt idx="143">
                  <c:v>43974</c:v>
                </c:pt>
                <c:pt idx="144">
                  <c:v>43975</c:v>
                </c:pt>
                <c:pt idx="145">
                  <c:v>43976</c:v>
                </c:pt>
                <c:pt idx="146">
                  <c:v>43977</c:v>
                </c:pt>
                <c:pt idx="147">
                  <c:v>43978</c:v>
                </c:pt>
                <c:pt idx="148">
                  <c:v>43979</c:v>
                </c:pt>
                <c:pt idx="149">
                  <c:v>43980</c:v>
                </c:pt>
                <c:pt idx="150">
                  <c:v>43981</c:v>
                </c:pt>
                <c:pt idx="151">
                  <c:v>43982</c:v>
                </c:pt>
                <c:pt idx="152">
                  <c:v>43983</c:v>
                </c:pt>
                <c:pt idx="153">
                  <c:v>43984</c:v>
                </c:pt>
                <c:pt idx="154">
                  <c:v>43985</c:v>
                </c:pt>
                <c:pt idx="155">
                  <c:v>43986</c:v>
                </c:pt>
                <c:pt idx="156">
                  <c:v>43987</c:v>
                </c:pt>
                <c:pt idx="157">
                  <c:v>43988</c:v>
                </c:pt>
                <c:pt idx="158">
                  <c:v>43989</c:v>
                </c:pt>
                <c:pt idx="159">
                  <c:v>43990</c:v>
                </c:pt>
                <c:pt idx="160">
                  <c:v>43991</c:v>
                </c:pt>
                <c:pt idx="161">
                  <c:v>43992</c:v>
                </c:pt>
                <c:pt idx="162">
                  <c:v>43993</c:v>
                </c:pt>
                <c:pt idx="163">
                  <c:v>43994</c:v>
                </c:pt>
                <c:pt idx="164">
                  <c:v>43995</c:v>
                </c:pt>
                <c:pt idx="165">
                  <c:v>43996</c:v>
                </c:pt>
                <c:pt idx="166">
                  <c:v>43997</c:v>
                </c:pt>
                <c:pt idx="167">
                  <c:v>43998</c:v>
                </c:pt>
                <c:pt idx="168">
                  <c:v>43999</c:v>
                </c:pt>
                <c:pt idx="169">
                  <c:v>44000</c:v>
                </c:pt>
                <c:pt idx="170">
                  <c:v>44001</c:v>
                </c:pt>
                <c:pt idx="171">
                  <c:v>44002</c:v>
                </c:pt>
                <c:pt idx="172">
                  <c:v>44003</c:v>
                </c:pt>
                <c:pt idx="173">
                  <c:v>44004</c:v>
                </c:pt>
                <c:pt idx="174">
                  <c:v>44005</c:v>
                </c:pt>
                <c:pt idx="175">
                  <c:v>44006</c:v>
                </c:pt>
                <c:pt idx="176">
                  <c:v>44007</c:v>
                </c:pt>
                <c:pt idx="177">
                  <c:v>44008</c:v>
                </c:pt>
                <c:pt idx="178">
                  <c:v>44009</c:v>
                </c:pt>
                <c:pt idx="179">
                  <c:v>44010</c:v>
                </c:pt>
                <c:pt idx="180">
                  <c:v>44011</c:v>
                </c:pt>
                <c:pt idx="181">
                  <c:v>44012</c:v>
                </c:pt>
                <c:pt idx="182">
                  <c:v>44013</c:v>
                </c:pt>
                <c:pt idx="183">
                  <c:v>44014</c:v>
                </c:pt>
                <c:pt idx="184">
                  <c:v>44015</c:v>
                </c:pt>
                <c:pt idx="185">
                  <c:v>44016</c:v>
                </c:pt>
                <c:pt idx="186">
                  <c:v>44017</c:v>
                </c:pt>
                <c:pt idx="187">
                  <c:v>44018</c:v>
                </c:pt>
                <c:pt idx="188">
                  <c:v>44019</c:v>
                </c:pt>
                <c:pt idx="189">
                  <c:v>44020</c:v>
                </c:pt>
                <c:pt idx="190">
                  <c:v>44021</c:v>
                </c:pt>
                <c:pt idx="191">
                  <c:v>44022</c:v>
                </c:pt>
                <c:pt idx="192">
                  <c:v>44023</c:v>
                </c:pt>
                <c:pt idx="193">
                  <c:v>44024</c:v>
                </c:pt>
                <c:pt idx="194">
                  <c:v>44025</c:v>
                </c:pt>
                <c:pt idx="195">
                  <c:v>44026</c:v>
                </c:pt>
                <c:pt idx="196">
                  <c:v>44027</c:v>
                </c:pt>
                <c:pt idx="197">
                  <c:v>44028</c:v>
                </c:pt>
                <c:pt idx="198">
                  <c:v>44029</c:v>
                </c:pt>
                <c:pt idx="199">
                  <c:v>44030</c:v>
                </c:pt>
                <c:pt idx="200">
                  <c:v>44031</c:v>
                </c:pt>
                <c:pt idx="201">
                  <c:v>44032</c:v>
                </c:pt>
                <c:pt idx="202">
                  <c:v>44033</c:v>
                </c:pt>
                <c:pt idx="203">
                  <c:v>44034</c:v>
                </c:pt>
                <c:pt idx="204">
                  <c:v>44035</c:v>
                </c:pt>
                <c:pt idx="205">
                  <c:v>44036</c:v>
                </c:pt>
                <c:pt idx="206">
                  <c:v>44037</c:v>
                </c:pt>
                <c:pt idx="207">
                  <c:v>44038</c:v>
                </c:pt>
                <c:pt idx="208">
                  <c:v>44039</c:v>
                </c:pt>
                <c:pt idx="209">
                  <c:v>44040</c:v>
                </c:pt>
                <c:pt idx="210">
                  <c:v>44041</c:v>
                </c:pt>
                <c:pt idx="211">
                  <c:v>44042</c:v>
                </c:pt>
                <c:pt idx="212">
                  <c:v>44043</c:v>
                </c:pt>
                <c:pt idx="213">
                  <c:v>44044</c:v>
                </c:pt>
                <c:pt idx="214">
                  <c:v>44045</c:v>
                </c:pt>
                <c:pt idx="215">
                  <c:v>44046</c:v>
                </c:pt>
                <c:pt idx="216">
                  <c:v>44047</c:v>
                </c:pt>
                <c:pt idx="217">
                  <c:v>44048</c:v>
                </c:pt>
                <c:pt idx="218">
                  <c:v>44049</c:v>
                </c:pt>
                <c:pt idx="219">
                  <c:v>44050</c:v>
                </c:pt>
                <c:pt idx="220">
                  <c:v>44051</c:v>
                </c:pt>
                <c:pt idx="221">
                  <c:v>44052</c:v>
                </c:pt>
                <c:pt idx="222">
                  <c:v>44053</c:v>
                </c:pt>
                <c:pt idx="223">
                  <c:v>44054</c:v>
                </c:pt>
                <c:pt idx="224">
                  <c:v>44055</c:v>
                </c:pt>
                <c:pt idx="225">
                  <c:v>44056</c:v>
                </c:pt>
                <c:pt idx="226">
                  <c:v>44057</c:v>
                </c:pt>
                <c:pt idx="227">
                  <c:v>44058</c:v>
                </c:pt>
                <c:pt idx="228">
                  <c:v>44059</c:v>
                </c:pt>
                <c:pt idx="229">
                  <c:v>44060</c:v>
                </c:pt>
                <c:pt idx="230">
                  <c:v>44061</c:v>
                </c:pt>
                <c:pt idx="231">
                  <c:v>44062</c:v>
                </c:pt>
                <c:pt idx="232">
                  <c:v>44063</c:v>
                </c:pt>
                <c:pt idx="233">
                  <c:v>44064</c:v>
                </c:pt>
                <c:pt idx="234">
                  <c:v>44065</c:v>
                </c:pt>
                <c:pt idx="235">
                  <c:v>44066</c:v>
                </c:pt>
                <c:pt idx="236">
                  <c:v>44067</c:v>
                </c:pt>
                <c:pt idx="237">
                  <c:v>44068</c:v>
                </c:pt>
                <c:pt idx="238">
                  <c:v>44069</c:v>
                </c:pt>
                <c:pt idx="239">
                  <c:v>44070</c:v>
                </c:pt>
                <c:pt idx="240">
                  <c:v>44071</c:v>
                </c:pt>
                <c:pt idx="241">
                  <c:v>44072</c:v>
                </c:pt>
                <c:pt idx="242">
                  <c:v>44073</c:v>
                </c:pt>
                <c:pt idx="243">
                  <c:v>44074</c:v>
                </c:pt>
                <c:pt idx="244">
                  <c:v>44075</c:v>
                </c:pt>
                <c:pt idx="245">
                  <c:v>44076</c:v>
                </c:pt>
                <c:pt idx="246">
                  <c:v>44077</c:v>
                </c:pt>
                <c:pt idx="247">
                  <c:v>44078</c:v>
                </c:pt>
                <c:pt idx="248">
                  <c:v>44079</c:v>
                </c:pt>
                <c:pt idx="249">
                  <c:v>44080</c:v>
                </c:pt>
                <c:pt idx="250">
                  <c:v>44081</c:v>
                </c:pt>
                <c:pt idx="251">
                  <c:v>44082</c:v>
                </c:pt>
                <c:pt idx="252">
                  <c:v>44083</c:v>
                </c:pt>
                <c:pt idx="253">
                  <c:v>44084</c:v>
                </c:pt>
                <c:pt idx="254">
                  <c:v>44085</c:v>
                </c:pt>
                <c:pt idx="255">
                  <c:v>44086</c:v>
                </c:pt>
                <c:pt idx="256">
                  <c:v>44087</c:v>
                </c:pt>
                <c:pt idx="257">
                  <c:v>44088</c:v>
                </c:pt>
                <c:pt idx="258">
                  <c:v>44089</c:v>
                </c:pt>
                <c:pt idx="259">
                  <c:v>44090</c:v>
                </c:pt>
                <c:pt idx="260">
                  <c:v>44091</c:v>
                </c:pt>
                <c:pt idx="261">
                  <c:v>44092</c:v>
                </c:pt>
                <c:pt idx="262">
                  <c:v>44093</c:v>
                </c:pt>
                <c:pt idx="263">
                  <c:v>44094</c:v>
                </c:pt>
                <c:pt idx="264">
                  <c:v>44095</c:v>
                </c:pt>
                <c:pt idx="265">
                  <c:v>44096</c:v>
                </c:pt>
                <c:pt idx="266">
                  <c:v>44097</c:v>
                </c:pt>
                <c:pt idx="267">
                  <c:v>44098</c:v>
                </c:pt>
                <c:pt idx="268">
                  <c:v>44099</c:v>
                </c:pt>
                <c:pt idx="269">
                  <c:v>44100</c:v>
                </c:pt>
                <c:pt idx="270">
                  <c:v>44101</c:v>
                </c:pt>
                <c:pt idx="271">
                  <c:v>44102</c:v>
                </c:pt>
                <c:pt idx="272">
                  <c:v>44103</c:v>
                </c:pt>
                <c:pt idx="273">
                  <c:v>44104</c:v>
                </c:pt>
                <c:pt idx="274">
                  <c:v>44105</c:v>
                </c:pt>
                <c:pt idx="275">
                  <c:v>44106</c:v>
                </c:pt>
                <c:pt idx="276">
                  <c:v>44107</c:v>
                </c:pt>
                <c:pt idx="277">
                  <c:v>44108</c:v>
                </c:pt>
                <c:pt idx="278">
                  <c:v>44109</c:v>
                </c:pt>
                <c:pt idx="279">
                  <c:v>44110</c:v>
                </c:pt>
                <c:pt idx="280">
                  <c:v>44111</c:v>
                </c:pt>
                <c:pt idx="281">
                  <c:v>44112</c:v>
                </c:pt>
                <c:pt idx="282">
                  <c:v>44113</c:v>
                </c:pt>
                <c:pt idx="283">
                  <c:v>44114</c:v>
                </c:pt>
                <c:pt idx="284">
                  <c:v>44115</c:v>
                </c:pt>
                <c:pt idx="285">
                  <c:v>44116</c:v>
                </c:pt>
                <c:pt idx="286">
                  <c:v>44117</c:v>
                </c:pt>
                <c:pt idx="287">
                  <c:v>44118</c:v>
                </c:pt>
                <c:pt idx="288">
                  <c:v>44119</c:v>
                </c:pt>
                <c:pt idx="289">
                  <c:v>44120</c:v>
                </c:pt>
                <c:pt idx="290">
                  <c:v>44121</c:v>
                </c:pt>
                <c:pt idx="291">
                  <c:v>44122</c:v>
                </c:pt>
                <c:pt idx="292">
                  <c:v>44123</c:v>
                </c:pt>
                <c:pt idx="293">
                  <c:v>44124</c:v>
                </c:pt>
                <c:pt idx="294">
                  <c:v>44125</c:v>
                </c:pt>
                <c:pt idx="295">
                  <c:v>44126</c:v>
                </c:pt>
                <c:pt idx="296">
                  <c:v>44127</c:v>
                </c:pt>
                <c:pt idx="297">
                  <c:v>44128</c:v>
                </c:pt>
                <c:pt idx="298">
                  <c:v>44129</c:v>
                </c:pt>
                <c:pt idx="299">
                  <c:v>44130</c:v>
                </c:pt>
                <c:pt idx="300">
                  <c:v>44131</c:v>
                </c:pt>
                <c:pt idx="301">
                  <c:v>44132</c:v>
                </c:pt>
                <c:pt idx="302">
                  <c:v>44133</c:v>
                </c:pt>
                <c:pt idx="303">
                  <c:v>44134</c:v>
                </c:pt>
                <c:pt idx="304">
                  <c:v>44135</c:v>
                </c:pt>
                <c:pt idx="305">
                  <c:v>44136</c:v>
                </c:pt>
                <c:pt idx="306">
                  <c:v>44137</c:v>
                </c:pt>
                <c:pt idx="307">
                  <c:v>44138</c:v>
                </c:pt>
                <c:pt idx="308">
                  <c:v>44139</c:v>
                </c:pt>
                <c:pt idx="309">
                  <c:v>44140</c:v>
                </c:pt>
                <c:pt idx="310">
                  <c:v>44141</c:v>
                </c:pt>
                <c:pt idx="311">
                  <c:v>44142</c:v>
                </c:pt>
                <c:pt idx="312">
                  <c:v>44143</c:v>
                </c:pt>
                <c:pt idx="313">
                  <c:v>44144</c:v>
                </c:pt>
                <c:pt idx="314">
                  <c:v>44145</c:v>
                </c:pt>
                <c:pt idx="315">
                  <c:v>44146</c:v>
                </c:pt>
                <c:pt idx="316">
                  <c:v>44147</c:v>
                </c:pt>
                <c:pt idx="317">
                  <c:v>44148</c:v>
                </c:pt>
                <c:pt idx="318">
                  <c:v>44149</c:v>
                </c:pt>
                <c:pt idx="319">
                  <c:v>44150</c:v>
                </c:pt>
                <c:pt idx="320">
                  <c:v>44151</c:v>
                </c:pt>
                <c:pt idx="321">
                  <c:v>44152</c:v>
                </c:pt>
                <c:pt idx="322">
                  <c:v>44153</c:v>
                </c:pt>
                <c:pt idx="323">
                  <c:v>44154</c:v>
                </c:pt>
                <c:pt idx="324">
                  <c:v>44155</c:v>
                </c:pt>
                <c:pt idx="325">
                  <c:v>44156</c:v>
                </c:pt>
                <c:pt idx="326">
                  <c:v>44157</c:v>
                </c:pt>
                <c:pt idx="327">
                  <c:v>44158</c:v>
                </c:pt>
                <c:pt idx="328">
                  <c:v>44159</c:v>
                </c:pt>
                <c:pt idx="329">
                  <c:v>44160</c:v>
                </c:pt>
                <c:pt idx="330">
                  <c:v>44161</c:v>
                </c:pt>
                <c:pt idx="331">
                  <c:v>44162</c:v>
                </c:pt>
                <c:pt idx="332">
                  <c:v>44163</c:v>
                </c:pt>
                <c:pt idx="333">
                  <c:v>44164</c:v>
                </c:pt>
                <c:pt idx="334">
                  <c:v>44165</c:v>
                </c:pt>
                <c:pt idx="335">
                  <c:v>44166</c:v>
                </c:pt>
                <c:pt idx="336">
                  <c:v>44167</c:v>
                </c:pt>
                <c:pt idx="337">
                  <c:v>44168</c:v>
                </c:pt>
                <c:pt idx="338">
                  <c:v>44169</c:v>
                </c:pt>
                <c:pt idx="339">
                  <c:v>44170</c:v>
                </c:pt>
                <c:pt idx="340">
                  <c:v>44171</c:v>
                </c:pt>
                <c:pt idx="341">
                  <c:v>44172</c:v>
                </c:pt>
                <c:pt idx="342">
                  <c:v>44173</c:v>
                </c:pt>
                <c:pt idx="343">
                  <c:v>44174</c:v>
                </c:pt>
                <c:pt idx="344">
                  <c:v>44175</c:v>
                </c:pt>
                <c:pt idx="345">
                  <c:v>44176</c:v>
                </c:pt>
                <c:pt idx="346">
                  <c:v>44177</c:v>
                </c:pt>
                <c:pt idx="347">
                  <c:v>44178</c:v>
                </c:pt>
                <c:pt idx="348">
                  <c:v>44179</c:v>
                </c:pt>
                <c:pt idx="349">
                  <c:v>44180</c:v>
                </c:pt>
                <c:pt idx="350">
                  <c:v>44181</c:v>
                </c:pt>
                <c:pt idx="351">
                  <c:v>44182</c:v>
                </c:pt>
                <c:pt idx="352">
                  <c:v>44183</c:v>
                </c:pt>
                <c:pt idx="353">
                  <c:v>44184</c:v>
                </c:pt>
                <c:pt idx="354">
                  <c:v>44185</c:v>
                </c:pt>
                <c:pt idx="355">
                  <c:v>44186</c:v>
                </c:pt>
                <c:pt idx="356">
                  <c:v>44187</c:v>
                </c:pt>
                <c:pt idx="357">
                  <c:v>44188</c:v>
                </c:pt>
                <c:pt idx="358">
                  <c:v>44189</c:v>
                </c:pt>
                <c:pt idx="359">
                  <c:v>44190</c:v>
                </c:pt>
                <c:pt idx="360">
                  <c:v>44191</c:v>
                </c:pt>
                <c:pt idx="361">
                  <c:v>44192</c:v>
                </c:pt>
                <c:pt idx="362">
                  <c:v>44193</c:v>
                </c:pt>
                <c:pt idx="363">
                  <c:v>44194</c:v>
                </c:pt>
                <c:pt idx="364">
                  <c:v>44195</c:v>
                </c:pt>
                <c:pt idx="365">
                  <c:v>44196</c:v>
                </c:pt>
                <c:pt idx="366">
                  <c:v>44197</c:v>
                </c:pt>
                <c:pt idx="367">
                  <c:v>44198</c:v>
                </c:pt>
                <c:pt idx="368">
                  <c:v>44199</c:v>
                </c:pt>
                <c:pt idx="369">
                  <c:v>44200</c:v>
                </c:pt>
                <c:pt idx="370">
                  <c:v>44201</c:v>
                </c:pt>
                <c:pt idx="371">
                  <c:v>44202</c:v>
                </c:pt>
                <c:pt idx="372">
                  <c:v>44203</c:v>
                </c:pt>
                <c:pt idx="373">
                  <c:v>44204</c:v>
                </c:pt>
                <c:pt idx="374">
                  <c:v>44205</c:v>
                </c:pt>
                <c:pt idx="375">
                  <c:v>44206</c:v>
                </c:pt>
                <c:pt idx="376">
                  <c:v>44207</c:v>
                </c:pt>
                <c:pt idx="377">
                  <c:v>44208</c:v>
                </c:pt>
                <c:pt idx="378">
                  <c:v>44209</c:v>
                </c:pt>
                <c:pt idx="379">
                  <c:v>44210</c:v>
                </c:pt>
                <c:pt idx="380">
                  <c:v>44211</c:v>
                </c:pt>
                <c:pt idx="381">
                  <c:v>44212</c:v>
                </c:pt>
                <c:pt idx="382">
                  <c:v>44213</c:v>
                </c:pt>
                <c:pt idx="383">
                  <c:v>44214</c:v>
                </c:pt>
                <c:pt idx="384">
                  <c:v>44215</c:v>
                </c:pt>
                <c:pt idx="385">
                  <c:v>44216</c:v>
                </c:pt>
                <c:pt idx="386">
                  <c:v>44217</c:v>
                </c:pt>
                <c:pt idx="387">
                  <c:v>44218</c:v>
                </c:pt>
                <c:pt idx="388">
                  <c:v>44219</c:v>
                </c:pt>
                <c:pt idx="389">
                  <c:v>44220</c:v>
                </c:pt>
                <c:pt idx="390">
                  <c:v>44221</c:v>
                </c:pt>
                <c:pt idx="391">
                  <c:v>44222</c:v>
                </c:pt>
                <c:pt idx="392">
                  <c:v>44223</c:v>
                </c:pt>
                <c:pt idx="393">
                  <c:v>44224</c:v>
                </c:pt>
                <c:pt idx="394">
                  <c:v>44225</c:v>
                </c:pt>
                <c:pt idx="395">
                  <c:v>44226</c:v>
                </c:pt>
                <c:pt idx="396">
                  <c:v>44227</c:v>
                </c:pt>
                <c:pt idx="397">
                  <c:v>44228</c:v>
                </c:pt>
                <c:pt idx="398">
                  <c:v>44229</c:v>
                </c:pt>
                <c:pt idx="399">
                  <c:v>44230</c:v>
                </c:pt>
                <c:pt idx="400">
                  <c:v>44231</c:v>
                </c:pt>
                <c:pt idx="401">
                  <c:v>44232</c:v>
                </c:pt>
                <c:pt idx="402">
                  <c:v>44233</c:v>
                </c:pt>
                <c:pt idx="403">
                  <c:v>44234</c:v>
                </c:pt>
                <c:pt idx="404">
                  <c:v>44235</c:v>
                </c:pt>
                <c:pt idx="405">
                  <c:v>44236</c:v>
                </c:pt>
                <c:pt idx="406">
                  <c:v>44237</c:v>
                </c:pt>
                <c:pt idx="407">
                  <c:v>44238</c:v>
                </c:pt>
                <c:pt idx="408">
                  <c:v>44239</c:v>
                </c:pt>
                <c:pt idx="409">
                  <c:v>44240</c:v>
                </c:pt>
                <c:pt idx="410">
                  <c:v>44241</c:v>
                </c:pt>
                <c:pt idx="411">
                  <c:v>44242</c:v>
                </c:pt>
                <c:pt idx="412">
                  <c:v>44243</c:v>
                </c:pt>
                <c:pt idx="413">
                  <c:v>44244</c:v>
                </c:pt>
                <c:pt idx="414">
                  <c:v>44245</c:v>
                </c:pt>
                <c:pt idx="415">
                  <c:v>44246</c:v>
                </c:pt>
                <c:pt idx="416">
                  <c:v>44247</c:v>
                </c:pt>
                <c:pt idx="417">
                  <c:v>44248</c:v>
                </c:pt>
                <c:pt idx="418">
                  <c:v>44249</c:v>
                </c:pt>
                <c:pt idx="419">
                  <c:v>44250</c:v>
                </c:pt>
                <c:pt idx="420">
                  <c:v>44251</c:v>
                </c:pt>
                <c:pt idx="421">
                  <c:v>44252</c:v>
                </c:pt>
                <c:pt idx="422">
                  <c:v>44253</c:v>
                </c:pt>
                <c:pt idx="423">
                  <c:v>44254</c:v>
                </c:pt>
                <c:pt idx="424">
                  <c:v>44255</c:v>
                </c:pt>
                <c:pt idx="425">
                  <c:v>44256</c:v>
                </c:pt>
                <c:pt idx="426">
                  <c:v>44257</c:v>
                </c:pt>
                <c:pt idx="427">
                  <c:v>44258</c:v>
                </c:pt>
                <c:pt idx="428">
                  <c:v>44259</c:v>
                </c:pt>
                <c:pt idx="429">
                  <c:v>44260</c:v>
                </c:pt>
                <c:pt idx="430">
                  <c:v>44261</c:v>
                </c:pt>
                <c:pt idx="431">
                  <c:v>44262</c:v>
                </c:pt>
                <c:pt idx="432">
                  <c:v>44263</c:v>
                </c:pt>
                <c:pt idx="433">
                  <c:v>44264</c:v>
                </c:pt>
                <c:pt idx="434">
                  <c:v>44265</c:v>
                </c:pt>
                <c:pt idx="435">
                  <c:v>44266</c:v>
                </c:pt>
                <c:pt idx="436">
                  <c:v>44267</c:v>
                </c:pt>
                <c:pt idx="437">
                  <c:v>44268</c:v>
                </c:pt>
                <c:pt idx="438">
                  <c:v>44269</c:v>
                </c:pt>
                <c:pt idx="439">
                  <c:v>44270</c:v>
                </c:pt>
                <c:pt idx="440">
                  <c:v>44271</c:v>
                </c:pt>
                <c:pt idx="441">
                  <c:v>44272</c:v>
                </c:pt>
                <c:pt idx="442">
                  <c:v>44273</c:v>
                </c:pt>
                <c:pt idx="443">
                  <c:v>44274</c:v>
                </c:pt>
                <c:pt idx="444">
                  <c:v>44275</c:v>
                </c:pt>
                <c:pt idx="445">
                  <c:v>44276</c:v>
                </c:pt>
                <c:pt idx="446">
                  <c:v>44277</c:v>
                </c:pt>
                <c:pt idx="447">
                  <c:v>44278</c:v>
                </c:pt>
                <c:pt idx="448">
                  <c:v>44279</c:v>
                </c:pt>
                <c:pt idx="449">
                  <c:v>44280</c:v>
                </c:pt>
                <c:pt idx="450">
                  <c:v>44281</c:v>
                </c:pt>
                <c:pt idx="451">
                  <c:v>44282</c:v>
                </c:pt>
                <c:pt idx="452">
                  <c:v>44283</c:v>
                </c:pt>
                <c:pt idx="453">
                  <c:v>44284</c:v>
                </c:pt>
                <c:pt idx="454">
                  <c:v>44285</c:v>
                </c:pt>
                <c:pt idx="455">
                  <c:v>44286</c:v>
                </c:pt>
                <c:pt idx="456">
                  <c:v>44287</c:v>
                </c:pt>
                <c:pt idx="457">
                  <c:v>44288</c:v>
                </c:pt>
                <c:pt idx="458">
                  <c:v>44289</c:v>
                </c:pt>
                <c:pt idx="459">
                  <c:v>44290</c:v>
                </c:pt>
                <c:pt idx="460">
                  <c:v>44291</c:v>
                </c:pt>
                <c:pt idx="461">
                  <c:v>44292</c:v>
                </c:pt>
              </c:numCache>
            </c:numRef>
          </c:cat>
          <c:val>
            <c:numRef>
              <c:f>Sheet1!$M$2:$M$463</c:f>
              <c:numCache>
                <c:formatCode>0.00</c:formatCode>
                <c:ptCount val="462"/>
                <c:pt idx="0">
                  <c:v>2.2400000000000002</c:v>
                </c:pt>
                <c:pt idx="1">
                  <c:v>2.4649999999999999</c:v>
                </c:pt>
                <c:pt idx="2">
                  <c:v>2.5866666666666664</c:v>
                </c:pt>
                <c:pt idx="3">
                  <c:v>2.6375000000000002</c:v>
                </c:pt>
                <c:pt idx="4">
                  <c:v>2.6060000000000003</c:v>
                </c:pt>
                <c:pt idx="5">
                  <c:v>2.6216666666666666</c:v>
                </c:pt>
                <c:pt idx="6">
                  <c:v>2.6357142857142857</c:v>
                </c:pt>
                <c:pt idx="7">
                  <c:v>2.7071428571428564</c:v>
                </c:pt>
                <c:pt idx="8">
                  <c:v>2.7128571428571431</c:v>
                </c:pt>
                <c:pt idx="9">
                  <c:v>2.7271428571428573</c:v>
                </c:pt>
                <c:pt idx="10">
                  <c:v>2.73</c:v>
                </c:pt>
                <c:pt idx="11">
                  <c:v>2.7342857142857144</c:v>
                </c:pt>
                <c:pt idx="12">
                  <c:v>2.7428571428571433</c:v>
                </c:pt>
                <c:pt idx="13">
                  <c:v>2.7585714285714289</c:v>
                </c:pt>
                <c:pt idx="14">
                  <c:v>2.7714285714285714</c:v>
                </c:pt>
                <c:pt idx="15">
                  <c:v>2.7757142857142858</c:v>
                </c:pt>
                <c:pt idx="16">
                  <c:v>2.7828571428571429</c:v>
                </c:pt>
                <c:pt idx="17">
                  <c:v>2.7971428571428567</c:v>
                </c:pt>
                <c:pt idx="18">
                  <c:v>2.8000000000000003</c:v>
                </c:pt>
                <c:pt idx="19">
                  <c:v>2.7742857142857145</c:v>
                </c:pt>
                <c:pt idx="20">
                  <c:v>2.7614285714285711</c:v>
                </c:pt>
                <c:pt idx="21">
                  <c:v>2.7571428571428571</c:v>
                </c:pt>
                <c:pt idx="22">
                  <c:v>2.7714285714285714</c:v>
                </c:pt>
                <c:pt idx="23">
                  <c:v>2.774285714285714</c:v>
                </c:pt>
                <c:pt idx="24">
                  <c:v>2.7757142857142858</c:v>
                </c:pt>
                <c:pt idx="25">
                  <c:v>2.7828571428571425</c:v>
                </c:pt>
                <c:pt idx="26">
                  <c:v>2.8085714285714283</c:v>
                </c:pt>
                <c:pt idx="27">
                  <c:v>2.8157142857142858</c:v>
                </c:pt>
                <c:pt idx="28">
                  <c:v>2.8171428571428572</c:v>
                </c:pt>
                <c:pt idx="29">
                  <c:v>2.8142857142857141</c:v>
                </c:pt>
                <c:pt idx="30">
                  <c:v>2.8200000000000003</c:v>
                </c:pt>
                <c:pt idx="31">
                  <c:v>2.8357142857142859</c:v>
                </c:pt>
                <c:pt idx="32">
                  <c:v>2.8214285714285716</c:v>
                </c:pt>
                <c:pt idx="33">
                  <c:v>2.8171428571428572</c:v>
                </c:pt>
                <c:pt idx="34">
                  <c:v>2.8171428571428572</c:v>
                </c:pt>
                <c:pt idx="35">
                  <c:v>2.8185714285714285</c:v>
                </c:pt>
                <c:pt idx="36">
                  <c:v>2.8257142857142861</c:v>
                </c:pt>
                <c:pt idx="37">
                  <c:v>2.822857142857143</c:v>
                </c:pt>
                <c:pt idx="38">
                  <c:v>2.7942857142857145</c:v>
                </c:pt>
                <c:pt idx="39">
                  <c:v>2.7828571428571425</c:v>
                </c:pt>
                <c:pt idx="40">
                  <c:v>2.7800000000000002</c:v>
                </c:pt>
                <c:pt idx="41">
                  <c:v>2.7857142857142856</c:v>
                </c:pt>
                <c:pt idx="42">
                  <c:v>2.7928571428571431</c:v>
                </c:pt>
                <c:pt idx="43">
                  <c:v>2.7957142857142858</c:v>
                </c:pt>
                <c:pt idx="44">
                  <c:v>2.8114285714285714</c:v>
                </c:pt>
                <c:pt idx="45">
                  <c:v>2.831428571428571</c:v>
                </c:pt>
                <c:pt idx="46">
                  <c:v>2.8728571428571428</c:v>
                </c:pt>
                <c:pt idx="47">
                  <c:v>2.7871428571428569</c:v>
                </c:pt>
                <c:pt idx="48">
                  <c:v>2.7785714285714285</c:v>
                </c:pt>
                <c:pt idx="49">
                  <c:v>2.7685714285714282</c:v>
                </c:pt>
                <c:pt idx="50">
                  <c:v>2.7557142857142858</c:v>
                </c:pt>
                <c:pt idx="51">
                  <c:v>2.7342857142857144</c:v>
                </c:pt>
                <c:pt idx="52">
                  <c:v>2.7271428571428578</c:v>
                </c:pt>
                <c:pt idx="53">
                  <c:v>2.7214285714285711</c:v>
                </c:pt>
                <c:pt idx="54">
                  <c:v>2.8114285714285714</c:v>
                </c:pt>
                <c:pt idx="55">
                  <c:v>2.8214285714285716</c:v>
                </c:pt>
                <c:pt idx="56">
                  <c:v>2.8342857142857141</c:v>
                </c:pt>
                <c:pt idx="57">
                  <c:v>2.8442857142857143</c:v>
                </c:pt>
                <c:pt idx="58">
                  <c:v>2.8585714285714281</c:v>
                </c:pt>
                <c:pt idx="59">
                  <c:v>2.8842857142857148</c:v>
                </c:pt>
                <c:pt idx="60">
                  <c:v>2.8871428571428575</c:v>
                </c:pt>
                <c:pt idx="61">
                  <c:v>2.8971428571428568</c:v>
                </c:pt>
                <c:pt idx="62">
                  <c:v>2.9128571428571424</c:v>
                </c:pt>
                <c:pt idx="63">
                  <c:v>2.9114285714285715</c:v>
                </c:pt>
                <c:pt idx="64">
                  <c:v>2.915714285714285</c:v>
                </c:pt>
                <c:pt idx="65">
                  <c:v>2.9085714285714284</c:v>
                </c:pt>
                <c:pt idx="66">
                  <c:v>2.891428571428571</c:v>
                </c:pt>
                <c:pt idx="67">
                  <c:v>2.8857142857142857</c:v>
                </c:pt>
                <c:pt idx="68">
                  <c:v>2.88</c:v>
                </c:pt>
                <c:pt idx="69">
                  <c:v>2.8442857142857143</c:v>
                </c:pt>
                <c:pt idx="70">
                  <c:v>2.8371428571428572</c:v>
                </c:pt>
                <c:pt idx="71">
                  <c:v>2.8142857142857136</c:v>
                </c:pt>
                <c:pt idx="72">
                  <c:v>2.8085714285714283</c:v>
                </c:pt>
                <c:pt idx="73">
                  <c:v>2.7757142857142858</c:v>
                </c:pt>
                <c:pt idx="74">
                  <c:v>2.7385714285714289</c:v>
                </c:pt>
                <c:pt idx="75">
                  <c:v>2.7071428571428569</c:v>
                </c:pt>
                <c:pt idx="76">
                  <c:v>2.66</c:v>
                </c:pt>
                <c:pt idx="77">
                  <c:v>2.5900000000000003</c:v>
                </c:pt>
                <c:pt idx="78">
                  <c:v>2.5328571428571429</c:v>
                </c:pt>
                <c:pt idx="79">
                  <c:v>2.4428571428571426</c:v>
                </c:pt>
                <c:pt idx="80">
                  <c:v>2.3614285714285712</c:v>
                </c:pt>
                <c:pt idx="81">
                  <c:v>2.2971428571428567</c:v>
                </c:pt>
                <c:pt idx="82">
                  <c:v>2.234285714285714</c:v>
                </c:pt>
                <c:pt idx="83">
                  <c:v>2.1999999999999997</c:v>
                </c:pt>
                <c:pt idx="84">
                  <c:v>2.1714285714285713</c:v>
                </c:pt>
                <c:pt idx="85">
                  <c:v>2.1442857142857141</c:v>
                </c:pt>
                <c:pt idx="86">
                  <c:v>2.13</c:v>
                </c:pt>
                <c:pt idx="87">
                  <c:v>2.1199999999999997</c:v>
                </c:pt>
                <c:pt idx="88">
                  <c:v>2.1142857142857143</c:v>
                </c:pt>
                <c:pt idx="89">
                  <c:v>2.121428571428571</c:v>
                </c:pt>
                <c:pt idx="90">
                  <c:v>2.1314285714285712</c:v>
                </c:pt>
                <c:pt idx="91">
                  <c:v>2.1457142857142855</c:v>
                </c:pt>
                <c:pt idx="92">
                  <c:v>2.15</c:v>
                </c:pt>
                <c:pt idx="93">
                  <c:v>2.1657142857142864</c:v>
                </c:pt>
                <c:pt idx="94">
                  <c:v>2.1700000000000004</c:v>
                </c:pt>
                <c:pt idx="95">
                  <c:v>2.1571428571428575</c:v>
                </c:pt>
                <c:pt idx="96">
                  <c:v>2.132857142857143</c:v>
                </c:pt>
                <c:pt idx="97">
                  <c:v>2.1171428571428574</c:v>
                </c:pt>
                <c:pt idx="98">
                  <c:v>2.097142857142857</c:v>
                </c:pt>
                <c:pt idx="99">
                  <c:v>2.0742857142857143</c:v>
                </c:pt>
                <c:pt idx="100">
                  <c:v>2.0542857142857143</c:v>
                </c:pt>
                <c:pt idx="101">
                  <c:v>2.0671428571428576</c:v>
                </c:pt>
                <c:pt idx="102">
                  <c:v>2.0614285714285714</c:v>
                </c:pt>
                <c:pt idx="103">
                  <c:v>2.0857142857142859</c:v>
                </c:pt>
                <c:pt idx="104">
                  <c:v>2.1057142857142859</c:v>
                </c:pt>
                <c:pt idx="105">
                  <c:v>2.1314285714285712</c:v>
                </c:pt>
                <c:pt idx="106">
                  <c:v>2.1585714285714288</c:v>
                </c:pt>
                <c:pt idx="107">
                  <c:v>2.1714285714285717</c:v>
                </c:pt>
                <c:pt idx="108">
                  <c:v>2.1685714285714286</c:v>
                </c:pt>
                <c:pt idx="109">
                  <c:v>2.2014285714285715</c:v>
                </c:pt>
                <c:pt idx="110">
                  <c:v>2.2085714285714286</c:v>
                </c:pt>
                <c:pt idx="111">
                  <c:v>2.2128571428571431</c:v>
                </c:pt>
                <c:pt idx="112">
                  <c:v>2.2142857142857144</c:v>
                </c:pt>
                <c:pt idx="113">
                  <c:v>2.2214285714285711</c:v>
                </c:pt>
                <c:pt idx="114">
                  <c:v>2.234285714285714</c:v>
                </c:pt>
                <c:pt idx="115">
                  <c:v>2.2557142857142853</c:v>
                </c:pt>
                <c:pt idx="116">
                  <c:v>2.2714285714285714</c:v>
                </c:pt>
                <c:pt idx="117">
                  <c:v>2.2857142857142856</c:v>
                </c:pt>
                <c:pt idx="118">
                  <c:v>2.2985714285714285</c:v>
                </c:pt>
                <c:pt idx="119">
                  <c:v>2.3057142857142856</c:v>
                </c:pt>
                <c:pt idx="120">
                  <c:v>2.3242857142857143</c:v>
                </c:pt>
                <c:pt idx="121">
                  <c:v>2.3485714285714283</c:v>
                </c:pt>
                <c:pt idx="122">
                  <c:v>2.3657142857142857</c:v>
                </c:pt>
                <c:pt idx="123">
                  <c:v>2.3771428571428572</c:v>
                </c:pt>
                <c:pt idx="124">
                  <c:v>2.3942857142857146</c:v>
                </c:pt>
                <c:pt idx="125">
                  <c:v>2.4114285714285715</c:v>
                </c:pt>
                <c:pt idx="126">
                  <c:v>2.4257142857142857</c:v>
                </c:pt>
                <c:pt idx="127">
                  <c:v>2.4371428571428573</c:v>
                </c:pt>
                <c:pt idx="128">
                  <c:v>2.4457142857142857</c:v>
                </c:pt>
                <c:pt idx="129">
                  <c:v>2.4671428571428571</c:v>
                </c:pt>
                <c:pt idx="130">
                  <c:v>2.4942857142857142</c:v>
                </c:pt>
                <c:pt idx="131">
                  <c:v>2.4899999999999998</c:v>
                </c:pt>
                <c:pt idx="132">
                  <c:v>2.4828571428571427</c:v>
                </c:pt>
                <c:pt idx="133">
                  <c:v>2.4885714285714289</c:v>
                </c:pt>
                <c:pt idx="134">
                  <c:v>2.4914285714285711</c:v>
                </c:pt>
                <c:pt idx="135">
                  <c:v>2.5</c:v>
                </c:pt>
                <c:pt idx="136">
                  <c:v>2.495714285714286</c:v>
                </c:pt>
                <c:pt idx="137">
                  <c:v>2.475714285714286</c:v>
                </c:pt>
                <c:pt idx="138">
                  <c:v>2.48</c:v>
                </c:pt>
                <c:pt idx="139">
                  <c:v>2.495714285714286</c:v>
                </c:pt>
                <c:pt idx="140">
                  <c:v>2.5085714285714285</c:v>
                </c:pt>
                <c:pt idx="141">
                  <c:v>2.5228571428571427</c:v>
                </c:pt>
                <c:pt idx="142">
                  <c:v>2.5371428571428569</c:v>
                </c:pt>
                <c:pt idx="143">
                  <c:v>2.5514285714285712</c:v>
                </c:pt>
                <c:pt idx="144">
                  <c:v>2.5828571428571427</c:v>
                </c:pt>
                <c:pt idx="145">
                  <c:v>2.5699999999999994</c:v>
                </c:pt>
                <c:pt idx="146">
                  <c:v>2.5757142857142852</c:v>
                </c:pt>
                <c:pt idx="147">
                  <c:v>2.5799999999999996</c:v>
                </c:pt>
                <c:pt idx="148">
                  <c:v>2.5828571428571427</c:v>
                </c:pt>
                <c:pt idx="149">
                  <c:v>2.5785714285714287</c:v>
                </c:pt>
                <c:pt idx="150">
                  <c:v>2.5728571428571425</c:v>
                </c:pt>
                <c:pt idx="151">
                  <c:v>2.5571428571428569</c:v>
                </c:pt>
                <c:pt idx="152">
                  <c:v>2.5800000000000005</c:v>
                </c:pt>
                <c:pt idx="153">
                  <c:v>2.5799999999999996</c:v>
                </c:pt>
                <c:pt idx="154">
                  <c:v>2.5871428571428572</c:v>
                </c:pt>
                <c:pt idx="155">
                  <c:v>2.5942857142857143</c:v>
                </c:pt>
                <c:pt idx="156">
                  <c:v>2.5985714285714288</c:v>
                </c:pt>
                <c:pt idx="157">
                  <c:v>2.6114285714285717</c:v>
                </c:pt>
                <c:pt idx="158">
                  <c:v>2.6271428571428572</c:v>
                </c:pt>
                <c:pt idx="159">
                  <c:v>2.6399999999999997</c:v>
                </c:pt>
                <c:pt idx="160">
                  <c:v>2.657142857142857</c:v>
                </c:pt>
                <c:pt idx="161">
                  <c:v>2.6614285714285715</c:v>
                </c:pt>
                <c:pt idx="162">
                  <c:v>2.6657142857142859</c:v>
                </c:pt>
                <c:pt idx="163">
                  <c:v>2.6714285714285713</c:v>
                </c:pt>
                <c:pt idx="164">
                  <c:v>2.6828571428571428</c:v>
                </c:pt>
                <c:pt idx="165">
                  <c:v>2.7099999999999995</c:v>
                </c:pt>
                <c:pt idx="166">
                  <c:v>2.6442857142857141</c:v>
                </c:pt>
                <c:pt idx="167">
                  <c:v>2.64</c:v>
                </c:pt>
                <c:pt idx="168">
                  <c:v>2.6357142857142852</c:v>
                </c:pt>
                <c:pt idx="169">
                  <c:v>2.6228571428571428</c:v>
                </c:pt>
                <c:pt idx="170">
                  <c:v>2.5799999999999996</c:v>
                </c:pt>
                <c:pt idx="171">
                  <c:v>2.54</c:v>
                </c:pt>
                <c:pt idx="172">
                  <c:v>2.5414285714285714</c:v>
                </c:pt>
                <c:pt idx="173">
                  <c:v>2.5942857142857143</c:v>
                </c:pt>
                <c:pt idx="174">
                  <c:v>2.6157142857142857</c:v>
                </c:pt>
                <c:pt idx="175">
                  <c:v>2.6357142857142857</c:v>
                </c:pt>
                <c:pt idx="176">
                  <c:v>2.6557142857142861</c:v>
                </c:pt>
                <c:pt idx="177">
                  <c:v>2.6757142857142853</c:v>
                </c:pt>
                <c:pt idx="178">
                  <c:v>2.7228571428571433</c:v>
                </c:pt>
                <c:pt idx="179">
                  <c:v>2.7442857142857142</c:v>
                </c:pt>
                <c:pt idx="180">
                  <c:v>2.6999999999999997</c:v>
                </c:pt>
                <c:pt idx="181">
                  <c:v>2.6685714285714286</c:v>
                </c:pt>
                <c:pt idx="182">
                  <c:v>2.641428571428571</c:v>
                </c:pt>
                <c:pt idx="183">
                  <c:v>2.652857142857143</c:v>
                </c:pt>
                <c:pt idx="184">
                  <c:v>2.6914285714285713</c:v>
                </c:pt>
                <c:pt idx="185">
                  <c:v>2.628571428571429</c:v>
                </c:pt>
                <c:pt idx="186">
                  <c:v>2.577142857142857</c:v>
                </c:pt>
                <c:pt idx="187">
                  <c:v>2.62</c:v>
                </c:pt>
                <c:pt idx="188">
                  <c:v>2.6185714285714283</c:v>
                </c:pt>
                <c:pt idx="189">
                  <c:v>2.6242857142857146</c:v>
                </c:pt>
                <c:pt idx="190">
                  <c:v>2.5985714285714288</c:v>
                </c:pt>
                <c:pt idx="191">
                  <c:v>2.5971428571428574</c:v>
                </c:pt>
                <c:pt idx="192">
                  <c:v>2.65</c:v>
                </c:pt>
                <c:pt idx="193">
                  <c:v>2.6742857142857148</c:v>
                </c:pt>
                <c:pt idx="194">
                  <c:v>2.68</c:v>
                </c:pt>
                <c:pt idx="195">
                  <c:v>2.6671428571428573</c:v>
                </c:pt>
                <c:pt idx="196">
                  <c:v>2.6628571428571428</c:v>
                </c:pt>
                <c:pt idx="197">
                  <c:v>2.6599999999999997</c:v>
                </c:pt>
                <c:pt idx="198">
                  <c:v>2.5271428571428567</c:v>
                </c:pt>
                <c:pt idx="199">
                  <c:v>2.38</c:v>
                </c:pt>
                <c:pt idx="200">
                  <c:v>2.35</c:v>
                </c:pt>
                <c:pt idx="201">
                  <c:v>2.3371428571428572</c:v>
                </c:pt>
                <c:pt idx="202">
                  <c:v>2.3414285714285716</c:v>
                </c:pt>
                <c:pt idx="203">
                  <c:v>2.3385714285714281</c:v>
                </c:pt>
                <c:pt idx="204">
                  <c:v>2.3342857142857141</c:v>
                </c:pt>
                <c:pt idx="205">
                  <c:v>2.5</c:v>
                </c:pt>
                <c:pt idx="206">
                  <c:v>2.6485714285714286</c:v>
                </c:pt>
                <c:pt idx="207">
                  <c:v>2.7242857142857142</c:v>
                </c:pt>
                <c:pt idx="208">
                  <c:v>2.7242857142857142</c:v>
                </c:pt>
                <c:pt idx="209">
                  <c:v>2.7714285714285718</c:v>
                </c:pt>
                <c:pt idx="210">
                  <c:v>2.7671428571428569</c:v>
                </c:pt>
                <c:pt idx="211">
                  <c:v>2.7914285714285714</c:v>
                </c:pt>
                <c:pt idx="212">
                  <c:v>2.7542857142857144</c:v>
                </c:pt>
                <c:pt idx="213">
                  <c:v>2.7657142857142856</c:v>
                </c:pt>
                <c:pt idx="214">
                  <c:v>2.7271428571428564</c:v>
                </c:pt>
                <c:pt idx="215">
                  <c:v>2.7428571428571429</c:v>
                </c:pt>
                <c:pt idx="216">
                  <c:v>2.7242857142857142</c:v>
                </c:pt>
                <c:pt idx="217">
                  <c:v>2.7485714285714282</c:v>
                </c:pt>
                <c:pt idx="218">
                  <c:v>2.7371428571428571</c:v>
                </c:pt>
                <c:pt idx="219">
                  <c:v>2.7585714285714285</c:v>
                </c:pt>
                <c:pt idx="220">
                  <c:v>2.7657142857142856</c:v>
                </c:pt>
                <c:pt idx="221">
                  <c:v>2.7785714285714289</c:v>
                </c:pt>
                <c:pt idx="222">
                  <c:v>2.7885714285714287</c:v>
                </c:pt>
                <c:pt idx="223">
                  <c:v>2.7800000000000002</c:v>
                </c:pt>
                <c:pt idx="224">
                  <c:v>2.7671428571428573</c:v>
                </c:pt>
                <c:pt idx="225">
                  <c:v>2.7628571428571433</c:v>
                </c:pt>
                <c:pt idx="226">
                  <c:v>2.75</c:v>
                </c:pt>
                <c:pt idx="227">
                  <c:v>2.7771428571428571</c:v>
                </c:pt>
                <c:pt idx="228">
                  <c:v>2.7628571428571429</c:v>
                </c:pt>
                <c:pt idx="229">
                  <c:v>2.7428571428571433</c:v>
                </c:pt>
                <c:pt idx="230">
                  <c:v>2.7242857142857146</c:v>
                </c:pt>
                <c:pt idx="231">
                  <c:v>2.7128571428571431</c:v>
                </c:pt>
                <c:pt idx="232">
                  <c:v>2.7042857142857142</c:v>
                </c:pt>
                <c:pt idx="233">
                  <c:v>2.7028571428571424</c:v>
                </c:pt>
                <c:pt idx="234">
                  <c:v>2.6657142857142859</c:v>
                </c:pt>
                <c:pt idx="235">
                  <c:v>2.6357142857142857</c:v>
                </c:pt>
                <c:pt idx="236">
                  <c:v>2.6271428571428572</c:v>
                </c:pt>
                <c:pt idx="237">
                  <c:v>2.6285714285714286</c:v>
                </c:pt>
                <c:pt idx="238">
                  <c:v>2.63</c:v>
                </c:pt>
                <c:pt idx="239">
                  <c:v>2.62</c:v>
                </c:pt>
                <c:pt idx="240">
                  <c:v>2.5842857142857141</c:v>
                </c:pt>
                <c:pt idx="241">
                  <c:v>2.5957142857142861</c:v>
                </c:pt>
                <c:pt idx="242">
                  <c:v>2.6300000000000003</c:v>
                </c:pt>
                <c:pt idx="243">
                  <c:v>2.6671428571428573</c:v>
                </c:pt>
                <c:pt idx="244">
                  <c:v>2.677142857142857</c:v>
                </c:pt>
                <c:pt idx="245">
                  <c:v>2.6771428571428575</c:v>
                </c:pt>
                <c:pt idx="246">
                  <c:v>2.7242857142857142</c:v>
                </c:pt>
                <c:pt idx="247">
                  <c:v>2.7414285714285711</c:v>
                </c:pt>
                <c:pt idx="248">
                  <c:v>2.734285714285714</c:v>
                </c:pt>
                <c:pt idx="249">
                  <c:v>2.7357142857142853</c:v>
                </c:pt>
                <c:pt idx="250">
                  <c:v>2.721428571428572</c:v>
                </c:pt>
                <c:pt idx="251">
                  <c:v>2.6971428571428571</c:v>
                </c:pt>
                <c:pt idx="252">
                  <c:v>2.6942857142857144</c:v>
                </c:pt>
                <c:pt idx="253">
                  <c:v>2.6928571428571426</c:v>
                </c:pt>
                <c:pt idx="254">
                  <c:v>2.6828571428571428</c:v>
                </c:pt>
                <c:pt idx="255">
                  <c:v>2.6742857142857139</c:v>
                </c:pt>
                <c:pt idx="256">
                  <c:v>2.6799999999999997</c:v>
                </c:pt>
                <c:pt idx="257">
                  <c:v>2.6428571428571428</c:v>
                </c:pt>
                <c:pt idx="258">
                  <c:v>2.6499999999999995</c:v>
                </c:pt>
                <c:pt idx="259">
                  <c:v>2.6457142857142855</c:v>
                </c:pt>
                <c:pt idx="260">
                  <c:v>2.6057142857142859</c:v>
                </c:pt>
                <c:pt idx="261">
                  <c:v>2.6157142857142861</c:v>
                </c:pt>
                <c:pt idx="262">
                  <c:v>2.64</c:v>
                </c:pt>
                <c:pt idx="263">
                  <c:v>2.6671428571428573</c:v>
                </c:pt>
                <c:pt idx="264">
                  <c:v>2.6928571428571431</c:v>
                </c:pt>
                <c:pt idx="265">
                  <c:v>2.7057142857142855</c:v>
                </c:pt>
                <c:pt idx="266">
                  <c:v>2.765714285714286</c:v>
                </c:pt>
                <c:pt idx="267">
                  <c:v>2.7842857142857147</c:v>
                </c:pt>
                <c:pt idx="268">
                  <c:v>2.7985714285714285</c:v>
                </c:pt>
                <c:pt idx="269">
                  <c:v>2.8442857142857143</c:v>
                </c:pt>
                <c:pt idx="270">
                  <c:v>2.8571428571428572</c:v>
                </c:pt>
                <c:pt idx="271">
                  <c:v>2.8942857142857141</c:v>
                </c:pt>
                <c:pt idx="272">
                  <c:v>2.882857142857143</c:v>
                </c:pt>
                <c:pt idx="273">
                  <c:v>2.8271428571428574</c:v>
                </c:pt>
                <c:pt idx="274">
                  <c:v>2.8185714285714281</c:v>
                </c:pt>
                <c:pt idx="275">
                  <c:v>2.8071428571428569</c:v>
                </c:pt>
                <c:pt idx="276">
                  <c:v>2.7485714285714282</c:v>
                </c:pt>
                <c:pt idx="277">
                  <c:v>2.7071428571428569</c:v>
                </c:pt>
                <c:pt idx="278">
                  <c:v>2.6671428571428568</c:v>
                </c:pt>
                <c:pt idx="279">
                  <c:v>2.6628571428571424</c:v>
                </c:pt>
                <c:pt idx="280">
                  <c:v>2.6614285714285715</c:v>
                </c:pt>
                <c:pt idx="281">
                  <c:v>2.6042857142857145</c:v>
                </c:pt>
                <c:pt idx="282">
                  <c:v>2.5871428571428576</c:v>
                </c:pt>
                <c:pt idx="283">
                  <c:v>2.5799999999999996</c:v>
                </c:pt>
                <c:pt idx="284">
                  <c:v>2.5428571428571431</c:v>
                </c:pt>
                <c:pt idx="285">
                  <c:v>2.5071428571428571</c:v>
                </c:pt>
                <c:pt idx="286">
                  <c:v>2.5028571428571427</c:v>
                </c:pt>
                <c:pt idx="287">
                  <c:v>2.4957142857142856</c:v>
                </c:pt>
                <c:pt idx="288">
                  <c:v>2.4457142857142853</c:v>
                </c:pt>
                <c:pt idx="289">
                  <c:v>2.4528571428571433</c:v>
                </c:pt>
                <c:pt idx="290">
                  <c:v>2.4485714285714288</c:v>
                </c:pt>
                <c:pt idx="291">
                  <c:v>2.4871428571428571</c:v>
                </c:pt>
                <c:pt idx="292">
                  <c:v>2.5157142857142856</c:v>
                </c:pt>
                <c:pt idx="293">
                  <c:v>2.5314285714285711</c:v>
                </c:pt>
                <c:pt idx="294">
                  <c:v>2.6128571428571425</c:v>
                </c:pt>
                <c:pt idx="295">
                  <c:v>2.7257142857142855</c:v>
                </c:pt>
                <c:pt idx="296">
                  <c:v>2.7885714285714287</c:v>
                </c:pt>
                <c:pt idx="297">
                  <c:v>2.8057142857142852</c:v>
                </c:pt>
                <c:pt idx="298">
                  <c:v>2.842857142857143</c:v>
                </c:pt>
                <c:pt idx="299">
                  <c:v>2.7814285714285711</c:v>
                </c:pt>
                <c:pt idx="300">
                  <c:v>2.7985714285714289</c:v>
                </c:pt>
                <c:pt idx="301">
                  <c:v>2.7928571428571431</c:v>
                </c:pt>
                <c:pt idx="302">
                  <c:v>2.8042857142857143</c:v>
                </c:pt>
                <c:pt idx="303">
                  <c:v>2.7714285714285714</c:v>
                </c:pt>
                <c:pt idx="304">
                  <c:v>2.7857142857142856</c:v>
                </c:pt>
                <c:pt idx="305">
                  <c:v>2.7399999999999998</c:v>
                </c:pt>
                <c:pt idx="306">
                  <c:v>2.8085714285714287</c:v>
                </c:pt>
                <c:pt idx="307">
                  <c:v>2.8157142857142858</c:v>
                </c:pt>
                <c:pt idx="308">
                  <c:v>2.745714285714286</c:v>
                </c:pt>
                <c:pt idx="309">
                  <c:v>2.7685714285714291</c:v>
                </c:pt>
                <c:pt idx="310">
                  <c:v>2.7385714285714289</c:v>
                </c:pt>
                <c:pt idx="311">
                  <c:v>2.7314285714285718</c:v>
                </c:pt>
                <c:pt idx="312">
                  <c:v>2.7242857142857142</c:v>
                </c:pt>
                <c:pt idx="313">
                  <c:v>2.7357142857142853</c:v>
                </c:pt>
                <c:pt idx="314">
                  <c:v>2.7342857142857144</c:v>
                </c:pt>
                <c:pt idx="315">
                  <c:v>2.7442857142857142</c:v>
                </c:pt>
                <c:pt idx="316">
                  <c:v>2.6928571428571431</c:v>
                </c:pt>
                <c:pt idx="317">
                  <c:v>2.7357142857142853</c:v>
                </c:pt>
                <c:pt idx="318">
                  <c:v>2.705714285714286</c:v>
                </c:pt>
                <c:pt idx="319">
                  <c:v>2.7014285714285711</c:v>
                </c:pt>
                <c:pt idx="320">
                  <c:v>2.6714285714285717</c:v>
                </c:pt>
                <c:pt idx="321">
                  <c:v>2.6228571428571428</c:v>
                </c:pt>
                <c:pt idx="322">
                  <c:v>2.597142857142857</c:v>
                </c:pt>
                <c:pt idx="323">
                  <c:v>2.5800000000000005</c:v>
                </c:pt>
                <c:pt idx="324">
                  <c:v>2.5285714285714285</c:v>
                </c:pt>
                <c:pt idx="325">
                  <c:v>2.52</c:v>
                </c:pt>
                <c:pt idx="326">
                  <c:v>2.5214285714285714</c:v>
                </c:pt>
                <c:pt idx="327">
                  <c:v>2.5528571428571429</c:v>
                </c:pt>
                <c:pt idx="328">
                  <c:v>2.6042857142857145</c:v>
                </c:pt>
                <c:pt idx="329">
                  <c:v>2.6142857142857143</c:v>
                </c:pt>
                <c:pt idx="330">
                  <c:v>2.5314285714285716</c:v>
                </c:pt>
                <c:pt idx="331">
                  <c:v>2.4471428571428571</c:v>
                </c:pt>
                <c:pt idx="332">
                  <c:v>2.46</c:v>
                </c:pt>
                <c:pt idx="333">
                  <c:v>2.4742857142857142</c:v>
                </c:pt>
                <c:pt idx="334">
                  <c:v>2.4699999999999998</c:v>
                </c:pt>
                <c:pt idx="335">
                  <c:v>2.4685714285714284</c:v>
                </c:pt>
                <c:pt idx="336">
                  <c:v>2.495714285714286</c:v>
                </c:pt>
                <c:pt idx="337">
                  <c:v>2.6028571428571428</c:v>
                </c:pt>
                <c:pt idx="338">
                  <c:v>2.7185714285714289</c:v>
                </c:pt>
                <c:pt idx="339">
                  <c:v>2.7399999999999998</c:v>
                </c:pt>
                <c:pt idx="340">
                  <c:v>2.7414285714285711</c:v>
                </c:pt>
                <c:pt idx="341">
                  <c:v>2.7371428571428567</c:v>
                </c:pt>
                <c:pt idx="342">
                  <c:v>2.6942857142857144</c:v>
                </c:pt>
                <c:pt idx="343">
                  <c:v>2.6971428571428571</c:v>
                </c:pt>
                <c:pt idx="344">
                  <c:v>2.6999999999999997</c:v>
                </c:pt>
                <c:pt idx="345">
                  <c:v>2.7028571428571433</c:v>
                </c:pt>
                <c:pt idx="346">
                  <c:v>2.7042857142857142</c:v>
                </c:pt>
                <c:pt idx="347">
                  <c:v>2.705714285714286</c:v>
                </c:pt>
                <c:pt idx="348">
                  <c:v>2.6857142857142859</c:v>
                </c:pt>
                <c:pt idx="349">
                  <c:v>2.6671428571428573</c:v>
                </c:pt>
                <c:pt idx="350">
                  <c:v>2.6457142857142855</c:v>
                </c:pt>
                <c:pt idx="351">
                  <c:v>2.6242857142857141</c:v>
                </c:pt>
                <c:pt idx="352">
                  <c:v>2.6014285714285714</c:v>
                </c:pt>
                <c:pt idx="353">
                  <c:v>2.5785714285714287</c:v>
                </c:pt>
                <c:pt idx="354">
                  <c:v>2.5657142857142858</c:v>
                </c:pt>
                <c:pt idx="355">
                  <c:v>2.5842857142857141</c:v>
                </c:pt>
                <c:pt idx="356">
                  <c:v>2.6342857142857143</c:v>
                </c:pt>
                <c:pt idx="357">
                  <c:v>2.6657142857142859</c:v>
                </c:pt>
                <c:pt idx="358">
                  <c:v>2.6900000000000004</c:v>
                </c:pt>
                <c:pt idx="359">
                  <c:v>2.5271428571428571</c:v>
                </c:pt>
                <c:pt idx="360">
                  <c:v>2.4642857142857144</c:v>
                </c:pt>
                <c:pt idx="361">
                  <c:v>2.4214285714285713</c:v>
                </c:pt>
                <c:pt idx="362">
                  <c:v>2.3757142857142859</c:v>
                </c:pt>
                <c:pt idx="363">
                  <c:v>2.3485714285714288</c:v>
                </c:pt>
                <c:pt idx="364">
                  <c:v>2.3157142857142858</c:v>
                </c:pt>
                <c:pt idx="365">
                  <c:v>2.3185714285714281</c:v>
                </c:pt>
                <c:pt idx="366">
                  <c:v>2.3885714285714283</c:v>
                </c:pt>
                <c:pt idx="367">
                  <c:v>2.402857142857143</c:v>
                </c:pt>
                <c:pt idx="368">
                  <c:v>2.4071428571428575</c:v>
                </c:pt>
                <c:pt idx="369">
                  <c:v>2.3214285714285716</c:v>
                </c:pt>
                <c:pt idx="370">
                  <c:v>2.2142857142857144</c:v>
                </c:pt>
                <c:pt idx="371">
                  <c:v>2.1657142857142859</c:v>
                </c:pt>
                <c:pt idx="372">
                  <c:v>1.9471428571428573</c:v>
                </c:pt>
                <c:pt idx="373">
                  <c:v>1.8642857142857141</c:v>
                </c:pt>
                <c:pt idx="374">
                  <c:v>1.7428571428571431</c:v>
                </c:pt>
                <c:pt idx="375">
                  <c:v>1.6142857142857143</c:v>
                </c:pt>
                <c:pt idx="376">
                  <c:v>1.59</c:v>
                </c:pt>
                <c:pt idx="377">
                  <c:v>1.5457142857142858</c:v>
                </c:pt>
                <c:pt idx="378">
                  <c:v>1.43</c:v>
                </c:pt>
                <c:pt idx="379">
                  <c:v>1.4585714285714284</c:v>
                </c:pt>
                <c:pt idx="380">
                  <c:v>1.6142857142857141</c:v>
                </c:pt>
                <c:pt idx="381">
                  <c:v>1.8385714285714287</c:v>
                </c:pt>
                <c:pt idx="382">
                  <c:v>2.0585714285714287</c:v>
                </c:pt>
                <c:pt idx="383">
                  <c:v>2.3000000000000003</c:v>
                </c:pt>
                <c:pt idx="384">
                  <c:v>2.4742857142857142</c:v>
                </c:pt>
                <c:pt idx="385">
                  <c:v>2.6542857142857139</c:v>
                </c:pt>
                <c:pt idx="386">
                  <c:v>2.8642857142857143</c:v>
                </c:pt>
                <c:pt idx="387">
                  <c:v>2.9414285714285713</c:v>
                </c:pt>
                <c:pt idx="388">
                  <c:v>2.9328571428571428</c:v>
                </c:pt>
                <c:pt idx="389">
                  <c:v>2.9171428571428568</c:v>
                </c:pt>
                <c:pt idx="390">
                  <c:v>2.8071428571428569</c:v>
                </c:pt>
                <c:pt idx="391">
                  <c:v>2.8942857142857141</c:v>
                </c:pt>
                <c:pt idx="392">
                  <c:v>2.9042857142857139</c:v>
                </c:pt>
                <c:pt idx="393">
                  <c:v>2.8300000000000005</c:v>
                </c:pt>
                <c:pt idx="394">
                  <c:v>2.741428571428572</c:v>
                </c:pt>
                <c:pt idx="395">
                  <c:v>2.7128571428571431</c:v>
                </c:pt>
                <c:pt idx="396">
                  <c:v>2.6514285714285712</c:v>
                </c:pt>
                <c:pt idx="397">
                  <c:v>2.6685714285714286</c:v>
                </c:pt>
                <c:pt idx="398">
                  <c:v>2.6271428571428568</c:v>
                </c:pt>
                <c:pt idx="399">
                  <c:v>2.7014285714285711</c:v>
                </c:pt>
                <c:pt idx="400">
                  <c:v>2.8257142857142861</c:v>
                </c:pt>
                <c:pt idx="401">
                  <c:v>2.9814285714285722</c:v>
                </c:pt>
                <c:pt idx="402">
                  <c:v>3.0914285714285716</c:v>
                </c:pt>
                <c:pt idx="403">
                  <c:v>3.1842857142857146</c:v>
                </c:pt>
                <c:pt idx="404">
                  <c:v>3.2157142857142853</c:v>
                </c:pt>
                <c:pt idx="405">
                  <c:v>3.2757142857142858</c:v>
                </c:pt>
                <c:pt idx="406">
                  <c:v>3.2271428571428573</c:v>
                </c:pt>
                <c:pt idx="407">
                  <c:v>3.1842857142857142</c:v>
                </c:pt>
                <c:pt idx="408">
                  <c:v>3.1657142857142859</c:v>
                </c:pt>
                <c:pt idx="409">
                  <c:v>3.0742857142857143</c:v>
                </c:pt>
                <c:pt idx="410">
                  <c:v>3.1199999999999997</c:v>
                </c:pt>
                <c:pt idx="411">
                  <c:v>3.1557142857142861</c:v>
                </c:pt>
                <c:pt idx="412">
                  <c:v>3.1628571428571424</c:v>
                </c:pt>
                <c:pt idx="413">
                  <c:v>3.2471428571428569</c:v>
                </c:pt>
                <c:pt idx="414">
                  <c:v>3.3342857142857141</c:v>
                </c:pt>
                <c:pt idx="415">
                  <c:v>3.3728571428571428</c:v>
                </c:pt>
                <c:pt idx="416">
                  <c:v>3.4771428571428573</c:v>
                </c:pt>
                <c:pt idx="417">
                  <c:v>3.4728571428571433</c:v>
                </c:pt>
                <c:pt idx="418">
                  <c:v>3.5371428571428574</c:v>
                </c:pt>
                <c:pt idx="419">
                  <c:v>3.5500000000000003</c:v>
                </c:pt>
                <c:pt idx="420">
                  <c:v>3.5228571428571427</c:v>
                </c:pt>
                <c:pt idx="421">
                  <c:v>3.5071428571428576</c:v>
                </c:pt>
                <c:pt idx="422">
                  <c:v>3.5171428571428573</c:v>
                </c:pt>
                <c:pt idx="423">
                  <c:v>3.5357142857142856</c:v>
                </c:pt>
                <c:pt idx="424">
                  <c:v>3.5314285714285711</c:v>
                </c:pt>
                <c:pt idx="425">
                  <c:v>3.5014285714285713</c:v>
                </c:pt>
                <c:pt idx="426">
                  <c:v>3.4942857142857142</c:v>
                </c:pt>
                <c:pt idx="427">
                  <c:v>3.5271428571428571</c:v>
                </c:pt>
                <c:pt idx="428">
                  <c:v>3.5214285714285714</c:v>
                </c:pt>
                <c:pt idx="429">
                  <c:v>3.5300000000000007</c:v>
                </c:pt>
                <c:pt idx="430">
                  <c:v>3.5328571428571429</c:v>
                </c:pt>
                <c:pt idx="431">
                  <c:v>3.57</c:v>
                </c:pt>
                <c:pt idx="432">
                  <c:v>3.5800000000000005</c:v>
                </c:pt>
                <c:pt idx="433">
                  <c:v>3.56</c:v>
                </c:pt>
                <c:pt idx="434">
                  <c:v>3.5142857142857147</c:v>
                </c:pt>
                <c:pt idx="435">
                  <c:v>3.5242857142857145</c:v>
                </c:pt>
                <c:pt idx="436">
                  <c:v>3.4742857142857142</c:v>
                </c:pt>
                <c:pt idx="437">
                  <c:v>3.484285714285714</c:v>
                </c:pt>
                <c:pt idx="438">
                  <c:v>3.4757142857142851</c:v>
                </c:pt>
                <c:pt idx="439">
                  <c:v>3.504285714285714</c:v>
                </c:pt>
                <c:pt idx="440">
                  <c:v>3.5342857142857134</c:v>
                </c:pt>
                <c:pt idx="441">
                  <c:v>3.5885714285714285</c:v>
                </c:pt>
                <c:pt idx="442">
                  <c:v>3.6257142857142854</c:v>
                </c:pt>
                <c:pt idx="443">
                  <c:v>3.7014285714285715</c:v>
                </c:pt>
                <c:pt idx="444">
                  <c:v>3.73</c:v>
                </c:pt>
                <c:pt idx="445">
                  <c:v>3.7214285714285711</c:v>
                </c:pt>
                <c:pt idx="446">
                  <c:v>3.6228571428571428</c:v>
                </c:pt>
                <c:pt idx="447">
                  <c:v>3.5428571428571431</c:v>
                </c:pt>
                <c:pt idx="448">
                  <c:v>3.5585714285714283</c:v>
                </c:pt>
                <c:pt idx="449">
                  <c:v>3.5428571428571431</c:v>
                </c:pt>
                <c:pt idx="450">
                  <c:v>3.4557142857142855</c:v>
                </c:pt>
                <c:pt idx="451">
                  <c:v>3.6328571428571435</c:v>
                </c:pt>
                <c:pt idx="452">
                  <c:v>3.6857142857142864</c:v>
                </c:pt>
                <c:pt idx="453">
                  <c:v>3.87</c:v>
                </c:pt>
                <c:pt idx="454">
                  <c:v>4.0642857142857149</c:v>
                </c:pt>
                <c:pt idx="455">
                  <c:v>4.2214285714285715</c:v>
                </c:pt>
                <c:pt idx="456">
                  <c:v>4.265714285714286</c:v>
                </c:pt>
                <c:pt idx="457">
                  <c:v>4.26</c:v>
                </c:pt>
                <c:pt idx="458">
                  <c:v>4.0928571428571425</c:v>
                </c:pt>
                <c:pt idx="459">
                  <c:v>3.9742857142857138</c:v>
                </c:pt>
                <c:pt idx="460">
                  <c:v>4.0314285714285711</c:v>
                </c:pt>
                <c:pt idx="461">
                  <c:v>3.9785714285714286</c:v>
                </c:pt>
              </c:numCache>
            </c:numRef>
          </c:val>
          <c:smooth val="0"/>
          <c:extLst>
            <c:ext xmlns:c16="http://schemas.microsoft.com/office/drawing/2014/chart" uri="{C3380CC4-5D6E-409C-BE32-E72D297353CC}">
              <c16:uniqueId val="{00000001-6BEC-4F42-AEDF-D1000200E0EC}"/>
            </c:ext>
          </c:extLst>
        </c:ser>
        <c:dLbls>
          <c:showLegendKey val="0"/>
          <c:showVal val="0"/>
          <c:showCatName val="0"/>
          <c:showSerName val="0"/>
          <c:showPercent val="0"/>
          <c:showBubbleSize val="0"/>
        </c:dLbls>
        <c:marker val="1"/>
        <c:smooth val="0"/>
        <c:axId val="339483359"/>
        <c:axId val="2122671663"/>
      </c:lineChart>
      <c:dateAx>
        <c:axId val="2142848111"/>
        <c:scaling>
          <c:orientation val="minMax"/>
        </c:scaling>
        <c:delete val="0"/>
        <c:axPos val="b"/>
        <c:numFmt formatCode="[$-409]mmm\-yy;@" sourceLinked="0"/>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en-US"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22507471"/>
        <c:crosses val="autoZero"/>
        <c:auto val="1"/>
        <c:lblOffset val="100"/>
        <c:baseTimeUnit val="days"/>
      </c:dateAx>
      <c:valAx>
        <c:axId val="2122507471"/>
        <c:scaling>
          <c:orientation val="minMax"/>
          <c:max val="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Trips per Day</a:t>
                </a:r>
              </a:p>
            </c:rich>
          </c:tx>
          <c:overlay val="0"/>
          <c:spPr>
            <a:noFill/>
            <a:ln>
              <a:noFill/>
            </a:ln>
            <a:effectLst/>
          </c:spPr>
          <c:txPr>
            <a:bodyPr rot="-5400000" spcFirstLastPara="1" vertOverflow="ellipsis" vert="horz" wrap="square" anchor="ctr" anchorCtr="1"/>
            <a:lstStyle/>
            <a:p>
              <a:pPr>
                <a:defRPr lang="en-US"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lang="en-US"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42848111"/>
        <c:crossesAt val="43831"/>
        <c:crossBetween val="midCat"/>
      </c:valAx>
      <c:valAx>
        <c:axId val="2122671663"/>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lang="en-US"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39483359"/>
        <c:crosses val="max"/>
        <c:crossBetween val="between"/>
      </c:valAx>
      <c:dateAx>
        <c:axId val="339483359"/>
        <c:scaling>
          <c:orientation val="minMax"/>
        </c:scaling>
        <c:delete val="1"/>
        <c:axPos val="b"/>
        <c:numFmt formatCode="[$-409]d\-mmm\-yy;@" sourceLinked="1"/>
        <c:majorTickMark val="out"/>
        <c:minorTickMark val="none"/>
        <c:tickLblPos val="nextTo"/>
        <c:crossAx val="2122671663"/>
        <c:crosses val="autoZero"/>
        <c:auto val="1"/>
        <c:lblOffset val="100"/>
        <c:baseTimeUnit val="days"/>
      </c:date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ctr">
        <a:defRPr lang="en-US"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dirty="0"/>
              <a:t>Miles per Person, 7 day MA</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1"/>
          <c:order val="0"/>
          <c:tx>
            <c:strRef>
              <c:f>Sheet1!$C$1</c:f>
              <c:strCache>
                <c:ptCount val="1"/>
                <c:pt idx="0">
                  <c:v>Miles per Person, 7 day MA</c:v>
                </c:pt>
              </c:strCache>
            </c:strRef>
          </c:tx>
          <c:spPr>
            <a:ln w="28575" cap="rnd">
              <a:solidFill>
                <a:srgbClr val="0070C0"/>
              </a:solidFill>
              <a:round/>
            </a:ln>
            <a:effectLst/>
          </c:spPr>
          <c:marker>
            <c:symbol val="none"/>
          </c:marker>
          <c:cat>
            <c:numRef>
              <c:f>Sheet1!$A$2:$A$463</c:f>
              <c:numCache>
                <c:formatCode>[$-409]d\-mmm\-yy;@</c:formatCode>
                <c:ptCount val="462"/>
                <c:pt idx="0">
                  <c:v>43831</c:v>
                </c:pt>
                <c:pt idx="1">
                  <c:v>43832</c:v>
                </c:pt>
                <c:pt idx="2">
                  <c:v>43833</c:v>
                </c:pt>
                <c:pt idx="3">
                  <c:v>43834</c:v>
                </c:pt>
                <c:pt idx="4">
                  <c:v>43835</c:v>
                </c:pt>
                <c:pt idx="5">
                  <c:v>43836</c:v>
                </c:pt>
                <c:pt idx="6">
                  <c:v>43837</c:v>
                </c:pt>
                <c:pt idx="7">
                  <c:v>43838</c:v>
                </c:pt>
                <c:pt idx="8">
                  <c:v>43839</c:v>
                </c:pt>
                <c:pt idx="9">
                  <c:v>43840</c:v>
                </c:pt>
                <c:pt idx="10">
                  <c:v>43841</c:v>
                </c:pt>
                <c:pt idx="11">
                  <c:v>43842</c:v>
                </c:pt>
                <c:pt idx="12">
                  <c:v>43843</c:v>
                </c:pt>
                <c:pt idx="13">
                  <c:v>43844</c:v>
                </c:pt>
                <c:pt idx="14">
                  <c:v>43845</c:v>
                </c:pt>
                <c:pt idx="15">
                  <c:v>43846</c:v>
                </c:pt>
                <c:pt idx="16">
                  <c:v>43847</c:v>
                </c:pt>
                <c:pt idx="17">
                  <c:v>43848</c:v>
                </c:pt>
                <c:pt idx="18">
                  <c:v>43849</c:v>
                </c:pt>
                <c:pt idx="19">
                  <c:v>43850</c:v>
                </c:pt>
                <c:pt idx="20">
                  <c:v>43851</c:v>
                </c:pt>
                <c:pt idx="21">
                  <c:v>43852</c:v>
                </c:pt>
                <c:pt idx="22">
                  <c:v>43853</c:v>
                </c:pt>
                <c:pt idx="23">
                  <c:v>43854</c:v>
                </c:pt>
                <c:pt idx="24">
                  <c:v>43855</c:v>
                </c:pt>
                <c:pt idx="25">
                  <c:v>43856</c:v>
                </c:pt>
                <c:pt idx="26">
                  <c:v>43857</c:v>
                </c:pt>
                <c:pt idx="27">
                  <c:v>43858</c:v>
                </c:pt>
                <c:pt idx="28">
                  <c:v>43859</c:v>
                </c:pt>
                <c:pt idx="29">
                  <c:v>43860</c:v>
                </c:pt>
                <c:pt idx="30">
                  <c:v>43861</c:v>
                </c:pt>
                <c:pt idx="31">
                  <c:v>43862</c:v>
                </c:pt>
                <c:pt idx="32">
                  <c:v>43863</c:v>
                </c:pt>
                <c:pt idx="33">
                  <c:v>43864</c:v>
                </c:pt>
                <c:pt idx="34">
                  <c:v>43865</c:v>
                </c:pt>
                <c:pt idx="35">
                  <c:v>43866</c:v>
                </c:pt>
                <c:pt idx="36">
                  <c:v>43867</c:v>
                </c:pt>
                <c:pt idx="37">
                  <c:v>43868</c:v>
                </c:pt>
                <c:pt idx="38">
                  <c:v>43869</c:v>
                </c:pt>
                <c:pt idx="39">
                  <c:v>43870</c:v>
                </c:pt>
                <c:pt idx="40">
                  <c:v>43871</c:v>
                </c:pt>
                <c:pt idx="41">
                  <c:v>43872</c:v>
                </c:pt>
                <c:pt idx="42">
                  <c:v>43873</c:v>
                </c:pt>
                <c:pt idx="43">
                  <c:v>43874</c:v>
                </c:pt>
                <c:pt idx="44">
                  <c:v>43875</c:v>
                </c:pt>
                <c:pt idx="45">
                  <c:v>43876</c:v>
                </c:pt>
                <c:pt idx="46">
                  <c:v>43877</c:v>
                </c:pt>
                <c:pt idx="47">
                  <c:v>43878</c:v>
                </c:pt>
                <c:pt idx="48">
                  <c:v>43879</c:v>
                </c:pt>
                <c:pt idx="49">
                  <c:v>43880</c:v>
                </c:pt>
                <c:pt idx="50">
                  <c:v>43881</c:v>
                </c:pt>
                <c:pt idx="51">
                  <c:v>43882</c:v>
                </c:pt>
                <c:pt idx="52">
                  <c:v>43883</c:v>
                </c:pt>
                <c:pt idx="53">
                  <c:v>43884</c:v>
                </c:pt>
                <c:pt idx="54">
                  <c:v>43885</c:v>
                </c:pt>
                <c:pt idx="55">
                  <c:v>43886</c:v>
                </c:pt>
                <c:pt idx="56">
                  <c:v>43887</c:v>
                </c:pt>
                <c:pt idx="57">
                  <c:v>43888</c:v>
                </c:pt>
                <c:pt idx="58">
                  <c:v>43889</c:v>
                </c:pt>
                <c:pt idx="59">
                  <c:v>43890</c:v>
                </c:pt>
                <c:pt idx="60">
                  <c:v>43891</c:v>
                </c:pt>
                <c:pt idx="61">
                  <c:v>43892</c:v>
                </c:pt>
                <c:pt idx="62">
                  <c:v>43893</c:v>
                </c:pt>
                <c:pt idx="63">
                  <c:v>43894</c:v>
                </c:pt>
                <c:pt idx="64">
                  <c:v>43895</c:v>
                </c:pt>
                <c:pt idx="65">
                  <c:v>43896</c:v>
                </c:pt>
                <c:pt idx="66">
                  <c:v>43897</c:v>
                </c:pt>
                <c:pt idx="67">
                  <c:v>43898</c:v>
                </c:pt>
                <c:pt idx="68">
                  <c:v>43899</c:v>
                </c:pt>
                <c:pt idx="69">
                  <c:v>43900</c:v>
                </c:pt>
                <c:pt idx="70">
                  <c:v>43901</c:v>
                </c:pt>
                <c:pt idx="71">
                  <c:v>43902</c:v>
                </c:pt>
                <c:pt idx="72">
                  <c:v>43903</c:v>
                </c:pt>
                <c:pt idx="73">
                  <c:v>43904</c:v>
                </c:pt>
                <c:pt idx="74">
                  <c:v>43905</c:v>
                </c:pt>
                <c:pt idx="75">
                  <c:v>43906</c:v>
                </c:pt>
                <c:pt idx="76">
                  <c:v>43907</c:v>
                </c:pt>
                <c:pt idx="77">
                  <c:v>43908</c:v>
                </c:pt>
                <c:pt idx="78">
                  <c:v>43909</c:v>
                </c:pt>
                <c:pt idx="79">
                  <c:v>43910</c:v>
                </c:pt>
                <c:pt idx="80">
                  <c:v>43911</c:v>
                </c:pt>
                <c:pt idx="81">
                  <c:v>43912</c:v>
                </c:pt>
                <c:pt idx="82">
                  <c:v>43913</c:v>
                </c:pt>
                <c:pt idx="83">
                  <c:v>43914</c:v>
                </c:pt>
                <c:pt idx="84">
                  <c:v>43915</c:v>
                </c:pt>
                <c:pt idx="85">
                  <c:v>43916</c:v>
                </c:pt>
                <c:pt idx="86">
                  <c:v>43917</c:v>
                </c:pt>
                <c:pt idx="87">
                  <c:v>43918</c:v>
                </c:pt>
                <c:pt idx="88">
                  <c:v>43919</c:v>
                </c:pt>
                <c:pt idx="89">
                  <c:v>43920</c:v>
                </c:pt>
                <c:pt idx="90">
                  <c:v>43921</c:v>
                </c:pt>
                <c:pt idx="91">
                  <c:v>43922</c:v>
                </c:pt>
                <c:pt idx="92">
                  <c:v>43923</c:v>
                </c:pt>
                <c:pt idx="93">
                  <c:v>43924</c:v>
                </c:pt>
                <c:pt idx="94">
                  <c:v>43925</c:v>
                </c:pt>
                <c:pt idx="95">
                  <c:v>43926</c:v>
                </c:pt>
                <c:pt idx="96">
                  <c:v>43927</c:v>
                </c:pt>
                <c:pt idx="97">
                  <c:v>43928</c:v>
                </c:pt>
                <c:pt idx="98">
                  <c:v>43929</c:v>
                </c:pt>
                <c:pt idx="99">
                  <c:v>43930</c:v>
                </c:pt>
                <c:pt idx="100">
                  <c:v>43931</c:v>
                </c:pt>
                <c:pt idx="101">
                  <c:v>43932</c:v>
                </c:pt>
                <c:pt idx="102">
                  <c:v>43933</c:v>
                </c:pt>
                <c:pt idx="103">
                  <c:v>43934</c:v>
                </c:pt>
                <c:pt idx="104">
                  <c:v>43935</c:v>
                </c:pt>
                <c:pt idx="105">
                  <c:v>43936</c:v>
                </c:pt>
                <c:pt idx="106">
                  <c:v>43937</c:v>
                </c:pt>
                <c:pt idx="107">
                  <c:v>43938</c:v>
                </c:pt>
                <c:pt idx="108">
                  <c:v>43939</c:v>
                </c:pt>
                <c:pt idx="109">
                  <c:v>43940</c:v>
                </c:pt>
                <c:pt idx="110">
                  <c:v>43941</c:v>
                </c:pt>
                <c:pt idx="111">
                  <c:v>43942</c:v>
                </c:pt>
                <c:pt idx="112">
                  <c:v>43943</c:v>
                </c:pt>
                <c:pt idx="113">
                  <c:v>43944</c:v>
                </c:pt>
                <c:pt idx="114">
                  <c:v>43945</c:v>
                </c:pt>
                <c:pt idx="115">
                  <c:v>43946</c:v>
                </c:pt>
                <c:pt idx="116">
                  <c:v>43947</c:v>
                </c:pt>
                <c:pt idx="117">
                  <c:v>43948</c:v>
                </c:pt>
                <c:pt idx="118">
                  <c:v>43949</c:v>
                </c:pt>
                <c:pt idx="119">
                  <c:v>43950</c:v>
                </c:pt>
                <c:pt idx="120">
                  <c:v>43951</c:v>
                </c:pt>
                <c:pt idx="121">
                  <c:v>43952</c:v>
                </c:pt>
                <c:pt idx="122">
                  <c:v>43953</c:v>
                </c:pt>
                <c:pt idx="123">
                  <c:v>43954</c:v>
                </c:pt>
                <c:pt idx="124">
                  <c:v>43955</c:v>
                </c:pt>
                <c:pt idx="125">
                  <c:v>43956</c:v>
                </c:pt>
                <c:pt idx="126">
                  <c:v>43957</c:v>
                </c:pt>
                <c:pt idx="127">
                  <c:v>43958</c:v>
                </c:pt>
                <c:pt idx="128">
                  <c:v>43959</c:v>
                </c:pt>
                <c:pt idx="129">
                  <c:v>43960</c:v>
                </c:pt>
                <c:pt idx="130">
                  <c:v>43961</c:v>
                </c:pt>
                <c:pt idx="131">
                  <c:v>43962</c:v>
                </c:pt>
                <c:pt idx="132">
                  <c:v>43963</c:v>
                </c:pt>
                <c:pt idx="133">
                  <c:v>43964</c:v>
                </c:pt>
                <c:pt idx="134">
                  <c:v>43965</c:v>
                </c:pt>
                <c:pt idx="135">
                  <c:v>43966</c:v>
                </c:pt>
                <c:pt idx="136">
                  <c:v>43967</c:v>
                </c:pt>
                <c:pt idx="137">
                  <c:v>43968</c:v>
                </c:pt>
                <c:pt idx="138">
                  <c:v>43969</c:v>
                </c:pt>
                <c:pt idx="139">
                  <c:v>43970</c:v>
                </c:pt>
                <c:pt idx="140">
                  <c:v>43971</c:v>
                </c:pt>
                <c:pt idx="141">
                  <c:v>43972</c:v>
                </c:pt>
                <c:pt idx="142">
                  <c:v>43973</c:v>
                </c:pt>
                <c:pt idx="143">
                  <c:v>43974</c:v>
                </c:pt>
                <c:pt idx="144">
                  <c:v>43975</c:v>
                </c:pt>
                <c:pt idx="145">
                  <c:v>43976</c:v>
                </c:pt>
                <c:pt idx="146">
                  <c:v>43977</c:v>
                </c:pt>
                <c:pt idx="147">
                  <c:v>43978</c:v>
                </c:pt>
                <c:pt idx="148">
                  <c:v>43979</c:v>
                </c:pt>
                <c:pt idx="149">
                  <c:v>43980</c:v>
                </c:pt>
                <c:pt idx="150">
                  <c:v>43981</c:v>
                </c:pt>
                <c:pt idx="151">
                  <c:v>43982</c:v>
                </c:pt>
                <c:pt idx="152">
                  <c:v>43983</c:v>
                </c:pt>
                <c:pt idx="153">
                  <c:v>43984</c:v>
                </c:pt>
                <c:pt idx="154">
                  <c:v>43985</c:v>
                </c:pt>
                <c:pt idx="155">
                  <c:v>43986</c:v>
                </c:pt>
                <c:pt idx="156">
                  <c:v>43987</c:v>
                </c:pt>
                <c:pt idx="157">
                  <c:v>43988</c:v>
                </c:pt>
                <c:pt idx="158">
                  <c:v>43989</c:v>
                </c:pt>
                <c:pt idx="159">
                  <c:v>43990</c:v>
                </c:pt>
                <c:pt idx="160">
                  <c:v>43991</c:v>
                </c:pt>
                <c:pt idx="161">
                  <c:v>43992</c:v>
                </c:pt>
                <c:pt idx="162">
                  <c:v>43993</c:v>
                </c:pt>
                <c:pt idx="163">
                  <c:v>43994</c:v>
                </c:pt>
                <c:pt idx="164">
                  <c:v>43995</c:v>
                </c:pt>
                <c:pt idx="165">
                  <c:v>43996</c:v>
                </c:pt>
                <c:pt idx="166">
                  <c:v>43997</c:v>
                </c:pt>
                <c:pt idx="167">
                  <c:v>43998</c:v>
                </c:pt>
                <c:pt idx="168">
                  <c:v>43999</c:v>
                </c:pt>
                <c:pt idx="169">
                  <c:v>44000</c:v>
                </c:pt>
                <c:pt idx="170">
                  <c:v>44001</c:v>
                </c:pt>
                <c:pt idx="171">
                  <c:v>44002</c:v>
                </c:pt>
                <c:pt idx="172">
                  <c:v>44003</c:v>
                </c:pt>
                <c:pt idx="173">
                  <c:v>44004</c:v>
                </c:pt>
                <c:pt idx="174">
                  <c:v>44005</c:v>
                </c:pt>
                <c:pt idx="175">
                  <c:v>44006</c:v>
                </c:pt>
                <c:pt idx="176">
                  <c:v>44007</c:v>
                </c:pt>
                <c:pt idx="177">
                  <c:v>44008</c:v>
                </c:pt>
                <c:pt idx="178">
                  <c:v>44009</c:v>
                </c:pt>
                <c:pt idx="179">
                  <c:v>44010</c:v>
                </c:pt>
                <c:pt idx="180">
                  <c:v>44011</c:v>
                </c:pt>
                <c:pt idx="181">
                  <c:v>44012</c:v>
                </c:pt>
                <c:pt idx="182">
                  <c:v>44013</c:v>
                </c:pt>
                <c:pt idx="183">
                  <c:v>44014</c:v>
                </c:pt>
                <c:pt idx="184">
                  <c:v>44015</c:v>
                </c:pt>
                <c:pt idx="185">
                  <c:v>44016</c:v>
                </c:pt>
                <c:pt idx="186">
                  <c:v>44017</c:v>
                </c:pt>
                <c:pt idx="187">
                  <c:v>44018</c:v>
                </c:pt>
                <c:pt idx="188">
                  <c:v>44019</c:v>
                </c:pt>
                <c:pt idx="189">
                  <c:v>44020</c:v>
                </c:pt>
                <c:pt idx="190">
                  <c:v>44021</c:v>
                </c:pt>
                <c:pt idx="191">
                  <c:v>44022</c:v>
                </c:pt>
                <c:pt idx="192">
                  <c:v>44023</c:v>
                </c:pt>
                <c:pt idx="193">
                  <c:v>44024</c:v>
                </c:pt>
                <c:pt idx="194">
                  <c:v>44025</c:v>
                </c:pt>
                <c:pt idx="195">
                  <c:v>44026</c:v>
                </c:pt>
                <c:pt idx="196">
                  <c:v>44027</c:v>
                </c:pt>
                <c:pt idx="197">
                  <c:v>44028</c:v>
                </c:pt>
                <c:pt idx="198">
                  <c:v>44029</c:v>
                </c:pt>
                <c:pt idx="199">
                  <c:v>44030</c:v>
                </c:pt>
                <c:pt idx="200">
                  <c:v>44031</c:v>
                </c:pt>
                <c:pt idx="201">
                  <c:v>44032</c:v>
                </c:pt>
                <c:pt idx="202">
                  <c:v>44033</c:v>
                </c:pt>
                <c:pt idx="203">
                  <c:v>44034</c:v>
                </c:pt>
                <c:pt idx="204">
                  <c:v>44035</c:v>
                </c:pt>
                <c:pt idx="205">
                  <c:v>44036</c:v>
                </c:pt>
                <c:pt idx="206">
                  <c:v>44037</c:v>
                </c:pt>
                <c:pt idx="207">
                  <c:v>44038</c:v>
                </c:pt>
                <c:pt idx="208">
                  <c:v>44039</c:v>
                </c:pt>
                <c:pt idx="209">
                  <c:v>44040</c:v>
                </c:pt>
                <c:pt idx="210">
                  <c:v>44041</c:v>
                </c:pt>
                <c:pt idx="211">
                  <c:v>44042</c:v>
                </c:pt>
                <c:pt idx="212">
                  <c:v>44043</c:v>
                </c:pt>
                <c:pt idx="213">
                  <c:v>44044</c:v>
                </c:pt>
                <c:pt idx="214">
                  <c:v>44045</c:v>
                </c:pt>
                <c:pt idx="215">
                  <c:v>44046</c:v>
                </c:pt>
                <c:pt idx="216">
                  <c:v>44047</c:v>
                </c:pt>
                <c:pt idx="217">
                  <c:v>44048</c:v>
                </c:pt>
                <c:pt idx="218">
                  <c:v>44049</c:v>
                </c:pt>
                <c:pt idx="219">
                  <c:v>44050</c:v>
                </c:pt>
                <c:pt idx="220">
                  <c:v>44051</c:v>
                </c:pt>
                <c:pt idx="221">
                  <c:v>44052</c:v>
                </c:pt>
                <c:pt idx="222">
                  <c:v>44053</c:v>
                </c:pt>
                <c:pt idx="223">
                  <c:v>44054</c:v>
                </c:pt>
                <c:pt idx="224">
                  <c:v>44055</c:v>
                </c:pt>
                <c:pt idx="225">
                  <c:v>44056</c:v>
                </c:pt>
                <c:pt idx="226">
                  <c:v>44057</c:v>
                </c:pt>
                <c:pt idx="227">
                  <c:v>44058</c:v>
                </c:pt>
                <c:pt idx="228">
                  <c:v>44059</c:v>
                </c:pt>
                <c:pt idx="229">
                  <c:v>44060</c:v>
                </c:pt>
                <c:pt idx="230">
                  <c:v>44061</c:v>
                </c:pt>
                <c:pt idx="231">
                  <c:v>44062</c:v>
                </c:pt>
                <c:pt idx="232">
                  <c:v>44063</c:v>
                </c:pt>
                <c:pt idx="233">
                  <c:v>44064</c:v>
                </c:pt>
                <c:pt idx="234">
                  <c:v>44065</c:v>
                </c:pt>
                <c:pt idx="235">
                  <c:v>44066</c:v>
                </c:pt>
                <c:pt idx="236">
                  <c:v>44067</c:v>
                </c:pt>
                <c:pt idx="237">
                  <c:v>44068</c:v>
                </c:pt>
                <c:pt idx="238">
                  <c:v>44069</c:v>
                </c:pt>
                <c:pt idx="239">
                  <c:v>44070</c:v>
                </c:pt>
                <c:pt idx="240">
                  <c:v>44071</c:v>
                </c:pt>
                <c:pt idx="241">
                  <c:v>44072</c:v>
                </c:pt>
                <c:pt idx="242">
                  <c:v>44073</c:v>
                </c:pt>
                <c:pt idx="243">
                  <c:v>44074</c:v>
                </c:pt>
                <c:pt idx="244">
                  <c:v>44075</c:v>
                </c:pt>
                <c:pt idx="245">
                  <c:v>44076</c:v>
                </c:pt>
                <c:pt idx="246">
                  <c:v>44077</c:v>
                </c:pt>
                <c:pt idx="247">
                  <c:v>44078</c:v>
                </c:pt>
                <c:pt idx="248">
                  <c:v>44079</c:v>
                </c:pt>
                <c:pt idx="249">
                  <c:v>44080</c:v>
                </c:pt>
                <c:pt idx="250">
                  <c:v>44081</c:v>
                </c:pt>
                <c:pt idx="251">
                  <c:v>44082</c:v>
                </c:pt>
                <c:pt idx="252">
                  <c:v>44083</c:v>
                </c:pt>
                <c:pt idx="253">
                  <c:v>44084</c:v>
                </c:pt>
                <c:pt idx="254">
                  <c:v>44085</c:v>
                </c:pt>
                <c:pt idx="255">
                  <c:v>44086</c:v>
                </c:pt>
                <c:pt idx="256">
                  <c:v>44087</c:v>
                </c:pt>
                <c:pt idx="257">
                  <c:v>44088</c:v>
                </c:pt>
                <c:pt idx="258">
                  <c:v>44089</c:v>
                </c:pt>
                <c:pt idx="259">
                  <c:v>44090</c:v>
                </c:pt>
                <c:pt idx="260">
                  <c:v>44091</c:v>
                </c:pt>
                <c:pt idx="261">
                  <c:v>44092</c:v>
                </c:pt>
                <c:pt idx="262">
                  <c:v>44093</c:v>
                </c:pt>
                <c:pt idx="263">
                  <c:v>44094</c:v>
                </c:pt>
                <c:pt idx="264">
                  <c:v>44095</c:v>
                </c:pt>
                <c:pt idx="265">
                  <c:v>44096</c:v>
                </c:pt>
                <c:pt idx="266">
                  <c:v>44097</c:v>
                </c:pt>
                <c:pt idx="267">
                  <c:v>44098</c:v>
                </c:pt>
                <c:pt idx="268">
                  <c:v>44099</c:v>
                </c:pt>
                <c:pt idx="269">
                  <c:v>44100</c:v>
                </c:pt>
                <c:pt idx="270">
                  <c:v>44101</c:v>
                </c:pt>
                <c:pt idx="271">
                  <c:v>44102</c:v>
                </c:pt>
                <c:pt idx="272">
                  <c:v>44103</c:v>
                </c:pt>
                <c:pt idx="273">
                  <c:v>44104</c:v>
                </c:pt>
                <c:pt idx="274">
                  <c:v>44105</c:v>
                </c:pt>
                <c:pt idx="275">
                  <c:v>44106</c:v>
                </c:pt>
                <c:pt idx="276">
                  <c:v>44107</c:v>
                </c:pt>
                <c:pt idx="277">
                  <c:v>44108</c:v>
                </c:pt>
                <c:pt idx="278">
                  <c:v>44109</c:v>
                </c:pt>
                <c:pt idx="279">
                  <c:v>44110</c:v>
                </c:pt>
                <c:pt idx="280">
                  <c:v>44111</c:v>
                </c:pt>
                <c:pt idx="281">
                  <c:v>44112</c:v>
                </c:pt>
                <c:pt idx="282">
                  <c:v>44113</c:v>
                </c:pt>
                <c:pt idx="283">
                  <c:v>44114</c:v>
                </c:pt>
                <c:pt idx="284">
                  <c:v>44115</c:v>
                </c:pt>
                <c:pt idx="285">
                  <c:v>44116</c:v>
                </c:pt>
                <c:pt idx="286">
                  <c:v>44117</c:v>
                </c:pt>
                <c:pt idx="287">
                  <c:v>44118</c:v>
                </c:pt>
                <c:pt idx="288">
                  <c:v>44119</c:v>
                </c:pt>
                <c:pt idx="289">
                  <c:v>44120</c:v>
                </c:pt>
                <c:pt idx="290">
                  <c:v>44121</c:v>
                </c:pt>
                <c:pt idx="291">
                  <c:v>44122</c:v>
                </c:pt>
                <c:pt idx="292">
                  <c:v>44123</c:v>
                </c:pt>
                <c:pt idx="293">
                  <c:v>44124</c:v>
                </c:pt>
                <c:pt idx="294">
                  <c:v>44125</c:v>
                </c:pt>
                <c:pt idx="295">
                  <c:v>44126</c:v>
                </c:pt>
                <c:pt idx="296">
                  <c:v>44127</c:v>
                </c:pt>
                <c:pt idx="297">
                  <c:v>44128</c:v>
                </c:pt>
                <c:pt idx="298">
                  <c:v>44129</c:v>
                </c:pt>
                <c:pt idx="299">
                  <c:v>44130</c:v>
                </c:pt>
                <c:pt idx="300">
                  <c:v>44131</c:v>
                </c:pt>
                <c:pt idx="301">
                  <c:v>44132</c:v>
                </c:pt>
                <c:pt idx="302">
                  <c:v>44133</c:v>
                </c:pt>
                <c:pt idx="303">
                  <c:v>44134</c:v>
                </c:pt>
                <c:pt idx="304">
                  <c:v>44135</c:v>
                </c:pt>
                <c:pt idx="305">
                  <c:v>44136</c:v>
                </c:pt>
                <c:pt idx="306">
                  <c:v>44137</c:v>
                </c:pt>
                <c:pt idx="307">
                  <c:v>44138</c:v>
                </c:pt>
                <c:pt idx="308">
                  <c:v>44139</c:v>
                </c:pt>
                <c:pt idx="309">
                  <c:v>44140</c:v>
                </c:pt>
                <c:pt idx="310">
                  <c:v>44141</c:v>
                </c:pt>
                <c:pt idx="311">
                  <c:v>44142</c:v>
                </c:pt>
                <c:pt idx="312">
                  <c:v>44143</c:v>
                </c:pt>
                <c:pt idx="313">
                  <c:v>44144</c:v>
                </c:pt>
                <c:pt idx="314">
                  <c:v>44145</c:v>
                </c:pt>
                <c:pt idx="315">
                  <c:v>44146</c:v>
                </c:pt>
                <c:pt idx="316">
                  <c:v>44147</c:v>
                </c:pt>
                <c:pt idx="317">
                  <c:v>44148</c:v>
                </c:pt>
                <c:pt idx="318">
                  <c:v>44149</c:v>
                </c:pt>
                <c:pt idx="319">
                  <c:v>44150</c:v>
                </c:pt>
                <c:pt idx="320">
                  <c:v>44151</c:v>
                </c:pt>
                <c:pt idx="321">
                  <c:v>44152</c:v>
                </c:pt>
                <c:pt idx="322">
                  <c:v>44153</c:v>
                </c:pt>
                <c:pt idx="323">
                  <c:v>44154</c:v>
                </c:pt>
                <c:pt idx="324">
                  <c:v>44155</c:v>
                </c:pt>
                <c:pt idx="325">
                  <c:v>44156</c:v>
                </c:pt>
                <c:pt idx="326">
                  <c:v>44157</c:v>
                </c:pt>
                <c:pt idx="327">
                  <c:v>44158</c:v>
                </c:pt>
                <c:pt idx="328">
                  <c:v>44159</c:v>
                </c:pt>
                <c:pt idx="329">
                  <c:v>44160</c:v>
                </c:pt>
                <c:pt idx="330">
                  <c:v>44161</c:v>
                </c:pt>
                <c:pt idx="331">
                  <c:v>44162</c:v>
                </c:pt>
                <c:pt idx="332">
                  <c:v>44163</c:v>
                </c:pt>
                <c:pt idx="333">
                  <c:v>44164</c:v>
                </c:pt>
                <c:pt idx="334">
                  <c:v>44165</c:v>
                </c:pt>
                <c:pt idx="335">
                  <c:v>44166</c:v>
                </c:pt>
                <c:pt idx="336">
                  <c:v>44167</c:v>
                </c:pt>
                <c:pt idx="337">
                  <c:v>44168</c:v>
                </c:pt>
                <c:pt idx="338">
                  <c:v>44169</c:v>
                </c:pt>
                <c:pt idx="339">
                  <c:v>44170</c:v>
                </c:pt>
                <c:pt idx="340">
                  <c:v>44171</c:v>
                </c:pt>
                <c:pt idx="341">
                  <c:v>44172</c:v>
                </c:pt>
                <c:pt idx="342">
                  <c:v>44173</c:v>
                </c:pt>
                <c:pt idx="343">
                  <c:v>44174</c:v>
                </c:pt>
                <c:pt idx="344">
                  <c:v>44175</c:v>
                </c:pt>
                <c:pt idx="345">
                  <c:v>44176</c:v>
                </c:pt>
                <c:pt idx="346">
                  <c:v>44177</c:v>
                </c:pt>
                <c:pt idx="347">
                  <c:v>44178</c:v>
                </c:pt>
                <c:pt idx="348">
                  <c:v>44179</c:v>
                </c:pt>
                <c:pt idx="349">
                  <c:v>44180</c:v>
                </c:pt>
                <c:pt idx="350">
                  <c:v>44181</c:v>
                </c:pt>
                <c:pt idx="351">
                  <c:v>44182</c:v>
                </c:pt>
                <c:pt idx="352">
                  <c:v>44183</c:v>
                </c:pt>
                <c:pt idx="353">
                  <c:v>44184</c:v>
                </c:pt>
                <c:pt idx="354">
                  <c:v>44185</c:v>
                </c:pt>
                <c:pt idx="355">
                  <c:v>44186</c:v>
                </c:pt>
                <c:pt idx="356">
                  <c:v>44187</c:v>
                </c:pt>
                <c:pt idx="357">
                  <c:v>44188</c:v>
                </c:pt>
                <c:pt idx="358">
                  <c:v>44189</c:v>
                </c:pt>
                <c:pt idx="359">
                  <c:v>44190</c:v>
                </c:pt>
                <c:pt idx="360">
                  <c:v>44191</c:v>
                </c:pt>
                <c:pt idx="361">
                  <c:v>44192</c:v>
                </c:pt>
                <c:pt idx="362">
                  <c:v>44193</c:v>
                </c:pt>
                <c:pt idx="363">
                  <c:v>44194</c:v>
                </c:pt>
                <c:pt idx="364">
                  <c:v>44195</c:v>
                </c:pt>
                <c:pt idx="365">
                  <c:v>44196</c:v>
                </c:pt>
                <c:pt idx="366">
                  <c:v>44197</c:v>
                </c:pt>
                <c:pt idx="367">
                  <c:v>44198</c:v>
                </c:pt>
                <c:pt idx="368">
                  <c:v>44199</c:v>
                </c:pt>
                <c:pt idx="369">
                  <c:v>44200</c:v>
                </c:pt>
                <c:pt idx="370">
                  <c:v>44201</c:v>
                </c:pt>
                <c:pt idx="371">
                  <c:v>44202</c:v>
                </c:pt>
                <c:pt idx="372">
                  <c:v>44203</c:v>
                </c:pt>
                <c:pt idx="373">
                  <c:v>44204</c:v>
                </c:pt>
                <c:pt idx="374">
                  <c:v>44205</c:v>
                </c:pt>
                <c:pt idx="375">
                  <c:v>44206</c:v>
                </c:pt>
                <c:pt idx="376">
                  <c:v>44207</c:v>
                </c:pt>
                <c:pt idx="377">
                  <c:v>44208</c:v>
                </c:pt>
                <c:pt idx="378">
                  <c:v>44209</c:v>
                </c:pt>
                <c:pt idx="379">
                  <c:v>44210</c:v>
                </c:pt>
                <c:pt idx="380">
                  <c:v>44211</c:v>
                </c:pt>
                <c:pt idx="381">
                  <c:v>44212</c:v>
                </c:pt>
                <c:pt idx="382">
                  <c:v>44213</c:v>
                </c:pt>
                <c:pt idx="383">
                  <c:v>44214</c:v>
                </c:pt>
                <c:pt idx="384">
                  <c:v>44215</c:v>
                </c:pt>
                <c:pt idx="385">
                  <c:v>44216</c:v>
                </c:pt>
                <c:pt idx="386">
                  <c:v>44217</c:v>
                </c:pt>
                <c:pt idx="387">
                  <c:v>44218</c:v>
                </c:pt>
                <c:pt idx="388">
                  <c:v>44219</c:v>
                </c:pt>
                <c:pt idx="389">
                  <c:v>44220</c:v>
                </c:pt>
                <c:pt idx="390">
                  <c:v>44221</c:v>
                </c:pt>
                <c:pt idx="391">
                  <c:v>44222</c:v>
                </c:pt>
                <c:pt idx="392">
                  <c:v>44223</c:v>
                </c:pt>
                <c:pt idx="393">
                  <c:v>44224</c:v>
                </c:pt>
                <c:pt idx="394">
                  <c:v>44225</c:v>
                </c:pt>
                <c:pt idx="395">
                  <c:v>44226</c:v>
                </c:pt>
                <c:pt idx="396">
                  <c:v>44227</c:v>
                </c:pt>
                <c:pt idx="397">
                  <c:v>44228</c:v>
                </c:pt>
                <c:pt idx="398">
                  <c:v>44229</c:v>
                </c:pt>
                <c:pt idx="399">
                  <c:v>44230</c:v>
                </c:pt>
                <c:pt idx="400">
                  <c:v>44231</c:v>
                </c:pt>
                <c:pt idx="401">
                  <c:v>44232</c:v>
                </c:pt>
                <c:pt idx="402">
                  <c:v>44233</c:v>
                </c:pt>
                <c:pt idx="403">
                  <c:v>44234</c:v>
                </c:pt>
                <c:pt idx="404">
                  <c:v>44235</c:v>
                </c:pt>
                <c:pt idx="405">
                  <c:v>44236</c:v>
                </c:pt>
                <c:pt idx="406">
                  <c:v>44237</c:v>
                </c:pt>
                <c:pt idx="407">
                  <c:v>44238</c:v>
                </c:pt>
                <c:pt idx="408">
                  <c:v>44239</c:v>
                </c:pt>
                <c:pt idx="409">
                  <c:v>44240</c:v>
                </c:pt>
                <c:pt idx="410">
                  <c:v>44241</c:v>
                </c:pt>
                <c:pt idx="411">
                  <c:v>44242</c:v>
                </c:pt>
                <c:pt idx="412">
                  <c:v>44243</c:v>
                </c:pt>
                <c:pt idx="413">
                  <c:v>44244</c:v>
                </c:pt>
                <c:pt idx="414">
                  <c:v>44245</c:v>
                </c:pt>
                <c:pt idx="415">
                  <c:v>44246</c:v>
                </c:pt>
                <c:pt idx="416">
                  <c:v>44247</c:v>
                </c:pt>
                <c:pt idx="417">
                  <c:v>44248</c:v>
                </c:pt>
                <c:pt idx="418">
                  <c:v>44249</c:v>
                </c:pt>
                <c:pt idx="419">
                  <c:v>44250</c:v>
                </c:pt>
                <c:pt idx="420">
                  <c:v>44251</c:v>
                </c:pt>
                <c:pt idx="421">
                  <c:v>44252</c:v>
                </c:pt>
                <c:pt idx="422">
                  <c:v>44253</c:v>
                </c:pt>
                <c:pt idx="423">
                  <c:v>44254</c:v>
                </c:pt>
                <c:pt idx="424">
                  <c:v>44255</c:v>
                </c:pt>
                <c:pt idx="425">
                  <c:v>44256</c:v>
                </c:pt>
                <c:pt idx="426">
                  <c:v>44257</c:v>
                </c:pt>
                <c:pt idx="427">
                  <c:v>44258</c:v>
                </c:pt>
                <c:pt idx="428">
                  <c:v>44259</c:v>
                </c:pt>
                <c:pt idx="429">
                  <c:v>44260</c:v>
                </c:pt>
                <c:pt idx="430">
                  <c:v>44261</c:v>
                </c:pt>
                <c:pt idx="431">
                  <c:v>44262</c:v>
                </c:pt>
                <c:pt idx="432">
                  <c:v>44263</c:v>
                </c:pt>
                <c:pt idx="433">
                  <c:v>44264</c:v>
                </c:pt>
                <c:pt idx="434">
                  <c:v>44265</c:v>
                </c:pt>
                <c:pt idx="435">
                  <c:v>44266</c:v>
                </c:pt>
                <c:pt idx="436">
                  <c:v>44267</c:v>
                </c:pt>
                <c:pt idx="437">
                  <c:v>44268</c:v>
                </c:pt>
                <c:pt idx="438">
                  <c:v>44269</c:v>
                </c:pt>
                <c:pt idx="439">
                  <c:v>44270</c:v>
                </c:pt>
                <c:pt idx="440">
                  <c:v>44271</c:v>
                </c:pt>
                <c:pt idx="441">
                  <c:v>44272</c:v>
                </c:pt>
                <c:pt idx="442">
                  <c:v>44273</c:v>
                </c:pt>
                <c:pt idx="443">
                  <c:v>44274</c:v>
                </c:pt>
                <c:pt idx="444">
                  <c:v>44275</c:v>
                </c:pt>
                <c:pt idx="445">
                  <c:v>44276</c:v>
                </c:pt>
                <c:pt idx="446">
                  <c:v>44277</c:v>
                </c:pt>
                <c:pt idx="447">
                  <c:v>44278</c:v>
                </c:pt>
                <c:pt idx="448">
                  <c:v>44279</c:v>
                </c:pt>
                <c:pt idx="449">
                  <c:v>44280</c:v>
                </c:pt>
                <c:pt idx="450">
                  <c:v>44281</c:v>
                </c:pt>
                <c:pt idx="451">
                  <c:v>44282</c:v>
                </c:pt>
                <c:pt idx="452">
                  <c:v>44283</c:v>
                </c:pt>
                <c:pt idx="453">
                  <c:v>44284</c:v>
                </c:pt>
                <c:pt idx="454">
                  <c:v>44285</c:v>
                </c:pt>
                <c:pt idx="455">
                  <c:v>44286</c:v>
                </c:pt>
                <c:pt idx="456">
                  <c:v>44287</c:v>
                </c:pt>
                <c:pt idx="457">
                  <c:v>44288</c:v>
                </c:pt>
                <c:pt idx="458">
                  <c:v>44289</c:v>
                </c:pt>
                <c:pt idx="459">
                  <c:v>44290</c:v>
                </c:pt>
                <c:pt idx="460">
                  <c:v>44291</c:v>
                </c:pt>
                <c:pt idx="461">
                  <c:v>44292</c:v>
                </c:pt>
              </c:numCache>
            </c:numRef>
          </c:cat>
          <c:val>
            <c:numRef>
              <c:f>Sheet1!$C$2:$C$463</c:f>
              <c:numCache>
                <c:formatCode>0</c:formatCode>
                <c:ptCount val="462"/>
                <c:pt idx="0">
                  <c:v>33.700000000000003</c:v>
                </c:pt>
                <c:pt idx="1">
                  <c:v>36.900000000000006</c:v>
                </c:pt>
                <c:pt idx="2">
                  <c:v>38.366666666666667</c:v>
                </c:pt>
                <c:pt idx="3">
                  <c:v>38.400000000000006</c:v>
                </c:pt>
                <c:pt idx="4">
                  <c:v>37.900000000000006</c:v>
                </c:pt>
                <c:pt idx="5">
                  <c:v>37.883333333333333</c:v>
                </c:pt>
                <c:pt idx="6">
                  <c:v>37.800000000000004</c:v>
                </c:pt>
                <c:pt idx="7">
                  <c:v>38.228571428571435</c:v>
                </c:pt>
                <c:pt idx="8">
                  <c:v>37.828571428571429</c:v>
                </c:pt>
                <c:pt idx="9">
                  <c:v>37.628571428571426</c:v>
                </c:pt>
                <c:pt idx="10">
                  <c:v>37.18571428571429</c:v>
                </c:pt>
                <c:pt idx="11">
                  <c:v>36.914285714285711</c:v>
                </c:pt>
                <c:pt idx="12">
                  <c:v>36.75714285714286</c:v>
                </c:pt>
                <c:pt idx="13">
                  <c:v>36.68571428571429</c:v>
                </c:pt>
                <c:pt idx="14">
                  <c:v>36.771428571428579</c:v>
                </c:pt>
                <c:pt idx="15">
                  <c:v>36.842857142857149</c:v>
                </c:pt>
                <c:pt idx="16">
                  <c:v>37.1</c:v>
                </c:pt>
                <c:pt idx="17">
                  <c:v>37.485714285714288</c:v>
                </c:pt>
                <c:pt idx="18">
                  <c:v>37.614285714285714</c:v>
                </c:pt>
                <c:pt idx="19">
                  <c:v>37.871428571428574</c:v>
                </c:pt>
                <c:pt idx="20">
                  <c:v>37.914285714285718</c:v>
                </c:pt>
                <c:pt idx="21">
                  <c:v>37.871428571428574</c:v>
                </c:pt>
                <c:pt idx="22">
                  <c:v>38.042857142857144</c:v>
                </c:pt>
                <c:pt idx="23">
                  <c:v>37.957142857142856</c:v>
                </c:pt>
                <c:pt idx="24">
                  <c:v>37.785714285714285</c:v>
                </c:pt>
                <c:pt idx="25">
                  <c:v>37.842857142857142</c:v>
                </c:pt>
                <c:pt idx="26">
                  <c:v>37.699999999999996</c:v>
                </c:pt>
                <c:pt idx="27">
                  <c:v>37.628571428571433</c:v>
                </c:pt>
                <c:pt idx="28">
                  <c:v>37.74285714285714</c:v>
                </c:pt>
                <c:pt idx="29">
                  <c:v>37.75714285714286</c:v>
                </c:pt>
                <c:pt idx="30">
                  <c:v>37.799999999999997</c:v>
                </c:pt>
                <c:pt idx="31">
                  <c:v>37.871428571428567</c:v>
                </c:pt>
                <c:pt idx="32">
                  <c:v>37.457142857142856</c:v>
                </c:pt>
                <c:pt idx="33">
                  <c:v>37.571428571428569</c:v>
                </c:pt>
                <c:pt idx="34">
                  <c:v>37.671428571428578</c:v>
                </c:pt>
                <c:pt idx="35">
                  <c:v>37.657142857142858</c:v>
                </c:pt>
                <c:pt idx="36">
                  <c:v>37.657142857142858</c:v>
                </c:pt>
                <c:pt idx="37">
                  <c:v>37.542857142857137</c:v>
                </c:pt>
                <c:pt idx="38">
                  <c:v>37.285714285714285</c:v>
                </c:pt>
                <c:pt idx="39">
                  <c:v>37.371428571428574</c:v>
                </c:pt>
                <c:pt idx="40">
                  <c:v>37.31428571428571</c:v>
                </c:pt>
                <c:pt idx="41">
                  <c:v>37.25714285714286</c:v>
                </c:pt>
                <c:pt idx="42">
                  <c:v>37.314285714285724</c:v>
                </c:pt>
                <c:pt idx="43">
                  <c:v>37.48571428571428</c:v>
                </c:pt>
                <c:pt idx="44">
                  <c:v>37.942857142857143</c:v>
                </c:pt>
                <c:pt idx="45">
                  <c:v>38.457142857142856</c:v>
                </c:pt>
                <c:pt idx="46">
                  <c:v>39.114285714285714</c:v>
                </c:pt>
                <c:pt idx="47">
                  <c:v>38.328571428571429</c:v>
                </c:pt>
                <c:pt idx="48">
                  <c:v>38.585714285714289</c:v>
                </c:pt>
                <c:pt idx="49">
                  <c:v>38.68571428571429</c:v>
                </c:pt>
                <c:pt idx="50">
                  <c:v>38.628571428571426</c:v>
                </c:pt>
                <c:pt idx="51">
                  <c:v>38.328571428571436</c:v>
                </c:pt>
                <c:pt idx="52">
                  <c:v>38.114285714285714</c:v>
                </c:pt>
                <c:pt idx="53">
                  <c:v>38.085714285714282</c:v>
                </c:pt>
                <c:pt idx="54">
                  <c:v>38.957142857142863</c:v>
                </c:pt>
                <c:pt idx="55">
                  <c:v>38.942857142857143</c:v>
                </c:pt>
                <c:pt idx="56">
                  <c:v>39.014285714285712</c:v>
                </c:pt>
                <c:pt idx="57">
                  <c:v>39.114285714285714</c:v>
                </c:pt>
                <c:pt idx="58">
                  <c:v>39.31428571428571</c:v>
                </c:pt>
                <c:pt idx="59">
                  <c:v>39.585714285714289</c:v>
                </c:pt>
                <c:pt idx="60">
                  <c:v>39.642857142857146</c:v>
                </c:pt>
                <c:pt idx="61">
                  <c:v>39.68571428571429</c:v>
                </c:pt>
                <c:pt idx="62">
                  <c:v>39.628571428571426</c:v>
                </c:pt>
                <c:pt idx="63">
                  <c:v>39.557142857142864</c:v>
                </c:pt>
                <c:pt idx="64">
                  <c:v>39.485714285714288</c:v>
                </c:pt>
                <c:pt idx="65">
                  <c:v>39.257142857142853</c:v>
                </c:pt>
                <c:pt idx="66">
                  <c:v>39.028571428571425</c:v>
                </c:pt>
                <c:pt idx="67">
                  <c:v>38.885714285714286</c:v>
                </c:pt>
                <c:pt idx="68">
                  <c:v>38.757142857142853</c:v>
                </c:pt>
                <c:pt idx="69">
                  <c:v>38.48571428571428</c:v>
                </c:pt>
                <c:pt idx="70">
                  <c:v>38.357142857142847</c:v>
                </c:pt>
                <c:pt idx="71">
                  <c:v>38.042857142857144</c:v>
                </c:pt>
                <c:pt idx="72">
                  <c:v>37.614285714285714</c:v>
                </c:pt>
                <c:pt idx="73">
                  <c:v>36.785714285714285</c:v>
                </c:pt>
                <c:pt idx="74">
                  <c:v>35.771428571428565</c:v>
                </c:pt>
                <c:pt idx="75">
                  <c:v>35.114285714285714</c:v>
                </c:pt>
                <c:pt idx="76">
                  <c:v>34.342857142857142</c:v>
                </c:pt>
                <c:pt idx="77">
                  <c:v>33.228571428571435</c:v>
                </c:pt>
                <c:pt idx="78">
                  <c:v>32</c:v>
                </c:pt>
                <c:pt idx="79">
                  <c:v>30.557142857142857</c:v>
                </c:pt>
                <c:pt idx="80">
                  <c:v>29.357142857142861</c:v>
                </c:pt>
                <c:pt idx="81">
                  <c:v>27.914285714285711</c:v>
                </c:pt>
                <c:pt idx="82">
                  <c:v>26.642857142857142</c:v>
                </c:pt>
                <c:pt idx="83">
                  <c:v>25.742857142857144</c:v>
                </c:pt>
                <c:pt idx="84">
                  <c:v>24.942857142857143</c:v>
                </c:pt>
                <c:pt idx="85">
                  <c:v>24.214285714285715</c:v>
                </c:pt>
                <c:pt idx="86">
                  <c:v>23.642857142857142</c:v>
                </c:pt>
                <c:pt idx="87">
                  <c:v>23.099999999999998</c:v>
                </c:pt>
                <c:pt idx="88">
                  <c:v>22.714285714285715</c:v>
                </c:pt>
                <c:pt idx="89">
                  <c:v>22.485714285714288</c:v>
                </c:pt>
                <c:pt idx="90">
                  <c:v>22.314285714285717</c:v>
                </c:pt>
                <c:pt idx="91">
                  <c:v>22.185714285714283</c:v>
                </c:pt>
                <c:pt idx="92">
                  <c:v>22.042857142857141</c:v>
                </c:pt>
                <c:pt idx="93">
                  <c:v>22.057142857142853</c:v>
                </c:pt>
                <c:pt idx="94">
                  <c:v>22</c:v>
                </c:pt>
                <c:pt idx="95">
                  <c:v>21.742857142857144</c:v>
                </c:pt>
                <c:pt idx="96">
                  <c:v>21.457142857142859</c:v>
                </c:pt>
                <c:pt idx="97">
                  <c:v>21.185714285714287</c:v>
                </c:pt>
                <c:pt idx="98">
                  <c:v>20.942857142857143</c:v>
                </c:pt>
                <c:pt idx="99">
                  <c:v>20.75714285714286</c:v>
                </c:pt>
                <c:pt idx="100">
                  <c:v>20.428571428571427</c:v>
                </c:pt>
                <c:pt idx="101">
                  <c:v>20.399999999999999</c:v>
                </c:pt>
                <c:pt idx="102">
                  <c:v>20.385714285714283</c:v>
                </c:pt>
                <c:pt idx="103">
                  <c:v>20.557142857142857</c:v>
                </c:pt>
                <c:pt idx="104">
                  <c:v>20.75714285714286</c:v>
                </c:pt>
                <c:pt idx="105">
                  <c:v>21.014285714285712</c:v>
                </c:pt>
                <c:pt idx="106">
                  <c:v>21.328571428571429</c:v>
                </c:pt>
                <c:pt idx="107">
                  <c:v>21.671428571428571</c:v>
                </c:pt>
                <c:pt idx="108">
                  <c:v>21.842857142857138</c:v>
                </c:pt>
                <c:pt idx="109">
                  <c:v>22.257142857142856</c:v>
                </c:pt>
                <c:pt idx="110">
                  <c:v>22.4</c:v>
                </c:pt>
                <c:pt idx="111">
                  <c:v>22.542857142857144</c:v>
                </c:pt>
                <c:pt idx="112">
                  <c:v>22.700000000000006</c:v>
                </c:pt>
                <c:pt idx="113">
                  <c:v>22.842857142857145</c:v>
                </c:pt>
                <c:pt idx="114">
                  <c:v>23.042857142857144</c:v>
                </c:pt>
                <c:pt idx="115">
                  <c:v>23.385714285714283</c:v>
                </c:pt>
                <c:pt idx="116">
                  <c:v>23.728571428571431</c:v>
                </c:pt>
                <c:pt idx="117">
                  <c:v>23.928571428571434</c:v>
                </c:pt>
                <c:pt idx="118">
                  <c:v>24.099999999999998</c:v>
                </c:pt>
                <c:pt idx="119">
                  <c:v>24.24285714285714</c:v>
                </c:pt>
                <c:pt idx="120">
                  <c:v>24.485714285714288</c:v>
                </c:pt>
                <c:pt idx="121">
                  <c:v>24.842857142857138</c:v>
                </c:pt>
                <c:pt idx="122">
                  <c:v>25.071428571428573</c:v>
                </c:pt>
                <c:pt idx="123">
                  <c:v>25.3</c:v>
                </c:pt>
                <c:pt idx="124">
                  <c:v>25.471428571428572</c:v>
                </c:pt>
                <c:pt idx="125">
                  <c:v>25.628571428571426</c:v>
                </c:pt>
                <c:pt idx="126">
                  <c:v>25.814285714285713</c:v>
                </c:pt>
                <c:pt idx="127">
                  <c:v>25.985714285714288</c:v>
                </c:pt>
                <c:pt idx="128">
                  <c:v>26.114285714285717</c:v>
                </c:pt>
                <c:pt idx="129">
                  <c:v>26.428571428571434</c:v>
                </c:pt>
                <c:pt idx="130">
                  <c:v>26.785714285714288</c:v>
                </c:pt>
                <c:pt idx="131">
                  <c:v>27</c:v>
                </c:pt>
                <c:pt idx="132">
                  <c:v>27.11428571428571</c:v>
                </c:pt>
                <c:pt idx="133">
                  <c:v>27.257142857142856</c:v>
                </c:pt>
                <c:pt idx="134">
                  <c:v>27.328571428571426</c:v>
                </c:pt>
                <c:pt idx="135">
                  <c:v>27.471428571428572</c:v>
                </c:pt>
                <c:pt idx="136">
                  <c:v>27.542857142857144</c:v>
                </c:pt>
                <c:pt idx="137">
                  <c:v>27.457142857142859</c:v>
                </c:pt>
                <c:pt idx="138">
                  <c:v>27.542857142857144</c:v>
                </c:pt>
                <c:pt idx="139">
                  <c:v>27.771428571428569</c:v>
                </c:pt>
                <c:pt idx="140">
                  <c:v>27.985714285714284</c:v>
                </c:pt>
                <c:pt idx="141">
                  <c:v>28.38571428571429</c:v>
                </c:pt>
                <c:pt idx="142">
                  <c:v>28.900000000000002</c:v>
                </c:pt>
                <c:pt idx="143">
                  <c:v>29.414285714285715</c:v>
                </c:pt>
                <c:pt idx="144">
                  <c:v>29.957142857142856</c:v>
                </c:pt>
                <c:pt idx="145">
                  <c:v>30.12857142857143</c:v>
                </c:pt>
                <c:pt idx="146">
                  <c:v>30.728571428571431</c:v>
                </c:pt>
                <c:pt idx="147">
                  <c:v>31.471428571428572</c:v>
                </c:pt>
                <c:pt idx="148">
                  <c:v>32.042857142857144</c:v>
                </c:pt>
                <c:pt idx="149">
                  <c:v>32.442857142857143</c:v>
                </c:pt>
                <c:pt idx="150">
                  <c:v>32.785714285714285</c:v>
                </c:pt>
                <c:pt idx="151">
                  <c:v>33.228571428571435</c:v>
                </c:pt>
                <c:pt idx="152">
                  <c:v>33.9</c:v>
                </c:pt>
                <c:pt idx="153">
                  <c:v>34.028571428571425</c:v>
                </c:pt>
                <c:pt idx="154">
                  <c:v>33.98571428571428</c:v>
                </c:pt>
                <c:pt idx="155">
                  <c:v>34.057142857142864</c:v>
                </c:pt>
                <c:pt idx="156">
                  <c:v>34.214285714285715</c:v>
                </c:pt>
                <c:pt idx="157">
                  <c:v>34.542857142857144</c:v>
                </c:pt>
                <c:pt idx="158">
                  <c:v>34.9</c:v>
                </c:pt>
                <c:pt idx="159">
                  <c:v>35.128571428571426</c:v>
                </c:pt>
                <c:pt idx="160">
                  <c:v>35.31428571428571</c:v>
                </c:pt>
                <c:pt idx="161">
                  <c:v>35.48571428571428</c:v>
                </c:pt>
                <c:pt idx="162">
                  <c:v>35.742857142857147</c:v>
                </c:pt>
                <c:pt idx="163">
                  <c:v>35.98571428571428</c:v>
                </c:pt>
                <c:pt idx="164">
                  <c:v>36.328571428571429</c:v>
                </c:pt>
                <c:pt idx="165">
                  <c:v>37.057142857142857</c:v>
                </c:pt>
                <c:pt idx="166">
                  <c:v>36.842857142857142</c:v>
                </c:pt>
                <c:pt idx="167">
                  <c:v>36.699999999999996</c:v>
                </c:pt>
                <c:pt idx="168">
                  <c:v>36.6</c:v>
                </c:pt>
                <c:pt idx="169">
                  <c:v>36.25714285714286</c:v>
                </c:pt>
                <c:pt idx="170">
                  <c:v>36.199999999999996</c:v>
                </c:pt>
                <c:pt idx="171">
                  <c:v>36.071428571428569</c:v>
                </c:pt>
                <c:pt idx="172">
                  <c:v>36.01428571428572</c:v>
                </c:pt>
                <c:pt idx="173">
                  <c:v>36.25714285714286</c:v>
                </c:pt>
                <c:pt idx="174">
                  <c:v>36.300000000000004</c:v>
                </c:pt>
                <c:pt idx="175">
                  <c:v>36.357142857142861</c:v>
                </c:pt>
                <c:pt idx="176">
                  <c:v>36.414285714285718</c:v>
                </c:pt>
                <c:pt idx="177">
                  <c:v>36.471428571428568</c:v>
                </c:pt>
                <c:pt idx="178">
                  <c:v>36.628571428571426</c:v>
                </c:pt>
                <c:pt idx="179">
                  <c:v>36.514285714285712</c:v>
                </c:pt>
                <c:pt idx="180">
                  <c:v>36.328571428571422</c:v>
                </c:pt>
                <c:pt idx="181">
                  <c:v>36.699999999999996</c:v>
                </c:pt>
                <c:pt idx="182">
                  <c:v>36.885714285714286</c:v>
                </c:pt>
                <c:pt idx="183">
                  <c:v>37.628571428571433</c:v>
                </c:pt>
                <c:pt idx="184">
                  <c:v>37.671428571428571</c:v>
                </c:pt>
                <c:pt idx="185">
                  <c:v>37.042857142857144</c:v>
                </c:pt>
                <c:pt idx="186">
                  <c:v>37.6</c:v>
                </c:pt>
                <c:pt idx="187">
                  <c:v>38.185714285714276</c:v>
                </c:pt>
                <c:pt idx="188">
                  <c:v>38.1</c:v>
                </c:pt>
                <c:pt idx="189">
                  <c:v>38.285714285714285</c:v>
                </c:pt>
                <c:pt idx="190">
                  <c:v>37.842857142857142</c:v>
                </c:pt>
                <c:pt idx="191">
                  <c:v>37.942857142857143</c:v>
                </c:pt>
                <c:pt idx="192">
                  <c:v>38.6</c:v>
                </c:pt>
                <c:pt idx="193">
                  <c:v>38.628571428571426</c:v>
                </c:pt>
                <c:pt idx="194">
                  <c:v>38.48571428571428</c:v>
                </c:pt>
                <c:pt idx="195">
                  <c:v>38.285714285714285</c:v>
                </c:pt>
                <c:pt idx="196">
                  <c:v>38.114285714285714</c:v>
                </c:pt>
                <c:pt idx="197">
                  <c:v>38.142857142857146</c:v>
                </c:pt>
                <c:pt idx="198">
                  <c:v>37.142857142857146</c:v>
                </c:pt>
                <c:pt idx="199">
                  <c:v>37.314285714285724</c:v>
                </c:pt>
                <c:pt idx="200">
                  <c:v>37.128571428571426</c:v>
                </c:pt>
                <c:pt idx="201">
                  <c:v>36.6</c:v>
                </c:pt>
                <c:pt idx="202">
                  <c:v>36.557142857142857</c:v>
                </c:pt>
                <c:pt idx="203">
                  <c:v>36.428571428571431</c:v>
                </c:pt>
                <c:pt idx="204">
                  <c:v>36.414285714285711</c:v>
                </c:pt>
                <c:pt idx="205">
                  <c:v>37.128571428571433</c:v>
                </c:pt>
                <c:pt idx="206">
                  <c:v>37.028571428571425</c:v>
                </c:pt>
                <c:pt idx="207">
                  <c:v>36.885714285714286</c:v>
                </c:pt>
                <c:pt idx="208">
                  <c:v>36.985714285714288</c:v>
                </c:pt>
                <c:pt idx="209">
                  <c:v>37.114285714285714</c:v>
                </c:pt>
                <c:pt idx="210">
                  <c:v>37.214285714285722</c:v>
                </c:pt>
                <c:pt idx="211">
                  <c:v>37.25714285714286</c:v>
                </c:pt>
                <c:pt idx="212">
                  <c:v>37.542857142857144</c:v>
                </c:pt>
                <c:pt idx="213">
                  <c:v>37.799999999999997</c:v>
                </c:pt>
                <c:pt idx="214">
                  <c:v>38.057142857142857</c:v>
                </c:pt>
                <c:pt idx="215">
                  <c:v>38.25714285714286</c:v>
                </c:pt>
                <c:pt idx="216">
                  <c:v>38.228571428571421</c:v>
                </c:pt>
                <c:pt idx="217">
                  <c:v>38.157142857142858</c:v>
                </c:pt>
                <c:pt idx="218">
                  <c:v>38.228571428571435</c:v>
                </c:pt>
                <c:pt idx="219">
                  <c:v>38.214285714285715</c:v>
                </c:pt>
                <c:pt idx="220">
                  <c:v>38.071428571428569</c:v>
                </c:pt>
                <c:pt idx="221">
                  <c:v>38.128571428571433</c:v>
                </c:pt>
                <c:pt idx="222">
                  <c:v>38.214285714285715</c:v>
                </c:pt>
                <c:pt idx="223">
                  <c:v>38.214285714285715</c:v>
                </c:pt>
                <c:pt idx="224">
                  <c:v>38.871428571428574</c:v>
                </c:pt>
                <c:pt idx="225">
                  <c:v>40.271428571428565</c:v>
                </c:pt>
                <c:pt idx="226">
                  <c:v>42.114285714285714</c:v>
                </c:pt>
                <c:pt idx="227">
                  <c:v>43.5</c:v>
                </c:pt>
                <c:pt idx="228">
                  <c:v>44.8</c:v>
                </c:pt>
                <c:pt idx="229">
                  <c:v>46.7</c:v>
                </c:pt>
                <c:pt idx="230">
                  <c:v>48.628571428571433</c:v>
                </c:pt>
                <c:pt idx="231">
                  <c:v>49.957142857142856</c:v>
                </c:pt>
                <c:pt idx="232">
                  <c:v>51.1</c:v>
                </c:pt>
                <c:pt idx="233">
                  <c:v>51.199999999999996</c:v>
                </c:pt>
                <c:pt idx="234">
                  <c:v>51.785714285714285</c:v>
                </c:pt>
                <c:pt idx="235">
                  <c:v>52.4</c:v>
                </c:pt>
                <c:pt idx="236">
                  <c:v>52.3</c:v>
                </c:pt>
                <c:pt idx="237">
                  <c:v>52.128571428571433</c:v>
                </c:pt>
                <c:pt idx="238">
                  <c:v>50.742857142857147</c:v>
                </c:pt>
                <c:pt idx="239">
                  <c:v>47.642857142857146</c:v>
                </c:pt>
                <c:pt idx="240">
                  <c:v>44.942857142857136</c:v>
                </c:pt>
                <c:pt idx="241">
                  <c:v>42.24285714285714</c:v>
                </c:pt>
                <c:pt idx="242">
                  <c:v>39.928571428571423</c:v>
                </c:pt>
                <c:pt idx="243">
                  <c:v>37.914285714285711</c:v>
                </c:pt>
                <c:pt idx="244">
                  <c:v>36.200000000000003</c:v>
                </c:pt>
                <c:pt idx="245">
                  <c:v>35.31428571428571</c:v>
                </c:pt>
                <c:pt idx="246">
                  <c:v>36.057142857142857</c:v>
                </c:pt>
                <c:pt idx="247">
                  <c:v>37.357142857142854</c:v>
                </c:pt>
                <c:pt idx="248">
                  <c:v>38.228571428571421</c:v>
                </c:pt>
                <c:pt idx="249">
                  <c:v>38.271428571428579</c:v>
                </c:pt>
                <c:pt idx="250">
                  <c:v>39.114285714285707</c:v>
                </c:pt>
                <c:pt idx="251">
                  <c:v>38.799999999999997</c:v>
                </c:pt>
                <c:pt idx="252">
                  <c:v>39.042857142857144</c:v>
                </c:pt>
                <c:pt idx="253">
                  <c:v>39.342857142857142</c:v>
                </c:pt>
                <c:pt idx="254">
                  <c:v>38.271428571428579</c:v>
                </c:pt>
                <c:pt idx="255">
                  <c:v>37.442857142857136</c:v>
                </c:pt>
                <c:pt idx="256">
                  <c:v>36.885714285714293</c:v>
                </c:pt>
                <c:pt idx="257">
                  <c:v>35.628571428571433</c:v>
                </c:pt>
                <c:pt idx="258">
                  <c:v>35.4</c:v>
                </c:pt>
                <c:pt idx="259">
                  <c:v>35.085714285714282</c:v>
                </c:pt>
                <c:pt idx="260">
                  <c:v>34.285714285714285</c:v>
                </c:pt>
                <c:pt idx="261">
                  <c:v>34.471428571428568</c:v>
                </c:pt>
                <c:pt idx="262">
                  <c:v>34.785714285714285</c:v>
                </c:pt>
                <c:pt idx="263">
                  <c:v>35.199999999999996</c:v>
                </c:pt>
                <c:pt idx="264">
                  <c:v>35.6</c:v>
                </c:pt>
                <c:pt idx="265">
                  <c:v>35.499999999999993</c:v>
                </c:pt>
                <c:pt idx="266">
                  <c:v>35.342857142857142</c:v>
                </c:pt>
                <c:pt idx="267">
                  <c:v>35.200000000000003</c:v>
                </c:pt>
                <c:pt idx="268">
                  <c:v>35.157142857142858</c:v>
                </c:pt>
                <c:pt idx="269">
                  <c:v>34.957142857142856</c:v>
                </c:pt>
                <c:pt idx="270">
                  <c:v>34.842857142857142</c:v>
                </c:pt>
                <c:pt idx="271">
                  <c:v>34.485714285714288</c:v>
                </c:pt>
                <c:pt idx="272">
                  <c:v>34.728571428571421</c:v>
                </c:pt>
                <c:pt idx="273">
                  <c:v>35.099999999999994</c:v>
                </c:pt>
                <c:pt idx="274">
                  <c:v>35.299999999999997</c:v>
                </c:pt>
                <c:pt idx="275">
                  <c:v>35.471428571428568</c:v>
                </c:pt>
                <c:pt idx="276">
                  <c:v>35.714285714285715</c:v>
                </c:pt>
                <c:pt idx="277">
                  <c:v>36.057142857142864</c:v>
                </c:pt>
                <c:pt idx="278">
                  <c:v>36.371428571428574</c:v>
                </c:pt>
                <c:pt idx="279">
                  <c:v>36.485714285714288</c:v>
                </c:pt>
                <c:pt idx="280">
                  <c:v>36.528571428571425</c:v>
                </c:pt>
                <c:pt idx="281">
                  <c:v>36.414285714285718</c:v>
                </c:pt>
                <c:pt idx="282">
                  <c:v>36.542857142857144</c:v>
                </c:pt>
                <c:pt idx="283">
                  <c:v>36.5</c:v>
                </c:pt>
                <c:pt idx="284">
                  <c:v>36.9</c:v>
                </c:pt>
                <c:pt idx="285">
                  <c:v>37.271428571428565</c:v>
                </c:pt>
                <c:pt idx="286">
                  <c:v>37.428571428571431</c:v>
                </c:pt>
                <c:pt idx="287">
                  <c:v>38.25714285714286</c:v>
                </c:pt>
                <c:pt idx="288">
                  <c:v>38.214285714285715</c:v>
                </c:pt>
                <c:pt idx="289">
                  <c:v>38.31428571428571</c:v>
                </c:pt>
                <c:pt idx="290">
                  <c:v>38.81428571428571</c:v>
                </c:pt>
                <c:pt idx="291">
                  <c:v>39.18571428571429</c:v>
                </c:pt>
                <c:pt idx="292">
                  <c:v>39.928571428571431</c:v>
                </c:pt>
                <c:pt idx="293">
                  <c:v>40.871428571428567</c:v>
                </c:pt>
                <c:pt idx="294">
                  <c:v>40.871428571428567</c:v>
                </c:pt>
                <c:pt idx="295">
                  <c:v>42.028571428571425</c:v>
                </c:pt>
                <c:pt idx="296">
                  <c:v>42.985714285714288</c:v>
                </c:pt>
                <c:pt idx="297">
                  <c:v>43.18571428571429</c:v>
                </c:pt>
                <c:pt idx="298">
                  <c:v>42.699999999999996</c:v>
                </c:pt>
                <c:pt idx="299">
                  <c:v>42.385714285714286</c:v>
                </c:pt>
                <c:pt idx="300">
                  <c:v>43.714285714285715</c:v>
                </c:pt>
                <c:pt idx="301">
                  <c:v>42.5</c:v>
                </c:pt>
                <c:pt idx="302">
                  <c:v>41.199999999999996</c:v>
                </c:pt>
                <c:pt idx="303">
                  <c:v>39.728571428571421</c:v>
                </c:pt>
                <c:pt idx="304">
                  <c:v>38.628571428571426</c:v>
                </c:pt>
                <c:pt idx="305">
                  <c:v>38.1</c:v>
                </c:pt>
                <c:pt idx="306">
                  <c:v>37.085714285714289</c:v>
                </c:pt>
                <c:pt idx="307">
                  <c:v>34.471428571428575</c:v>
                </c:pt>
                <c:pt idx="308">
                  <c:v>34.671428571428571</c:v>
                </c:pt>
                <c:pt idx="309">
                  <c:v>35.014285714285712</c:v>
                </c:pt>
                <c:pt idx="310">
                  <c:v>35.142857142857139</c:v>
                </c:pt>
                <c:pt idx="311">
                  <c:v>35.385714285714286</c:v>
                </c:pt>
                <c:pt idx="312">
                  <c:v>35.6</c:v>
                </c:pt>
                <c:pt idx="313">
                  <c:v>35.671428571428571</c:v>
                </c:pt>
                <c:pt idx="314">
                  <c:v>35.871428571428567</c:v>
                </c:pt>
                <c:pt idx="315">
                  <c:v>36.142857142857146</c:v>
                </c:pt>
                <c:pt idx="316">
                  <c:v>36.1</c:v>
                </c:pt>
                <c:pt idx="317">
                  <c:v>36.228571428571435</c:v>
                </c:pt>
                <c:pt idx="318">
                  <c:v>36.371428571428574</c:v>
                </c:pt>
                <c:pt idx="319">
                  <c:v>36.314285714285717</c:v>
                </c:pt>
                <c:pt idx="320">
                  <c:v>36.357142857142854</c:v>
                </c:pt>
                <c:pt idx="321">
                  <c:v>36.24285714285714</c:v>
                </c:pt>
                <c:pt idx="322">
                  <c:v>35.971428571428568</c:v>
                </c:pt>
                <c:pt idx="323">
                  <c:v>35.885714285714286</c:v>
                </c:pt>
                <c:pt idx="324">
                  <c:v>36.1</c:v>
                </c:pt>
                <c:pt idx="325">
                  <c:v>36.5</c:v>
                </c:pt>
                <c:pt idx="326">
                  <c:v>36.800000000000004</c:v>
                </c:pt>
                <c:pt idx="327">
                  <c:v>37.428571428571431</c:v>
                </c:pt>
                <c:pt idx="328">
                  <c:v>38.485714285714288</c:v>
                </c:pt>
                <c:pt idx="329">
                  <c:v>39.457142857142856</c:v>
                </c:pt>
                <c:pt idx="330">
                  <c:v>39.028571428571432</c:v>
                </c:pt>
                <c:pt idx="331">
                  <c:v>38.628571428571433</c:v>
                </c:pt>
                <c:pt idx="332">
                  <c:v>39.114285714285714</c:v>
                </c:pt>
                <c:pt idx="333">
                  <c:v>39.299999999999997</c:v>
                </c:pt>
                <c:pt idx="334">
                  <c:v>38.828571428571422</c:v>
                </c:pt>
                <c:pt idx="335">
                  <c:v>38.18571428571429</c:v>
                </c:pt>
                <c:pt idx="336">
                  <c:v>37.571428571428577</c:v>
                </c:pt>
                <c:pt idx="337">
                  <c:v>38.142857142857146</c:v>
                </c:pt>
                <c:pt idx="338">
                  <c:v>38.328571428571429</c:v>
                </c:pt>
                <c:pt idx="339">
                  <c:v>37.671428571428578</c:v>
                </c:pt>
                <c:pt idx="340">
                  <c:v>36.971428571428575</c:v>
                </c:pt>
                <c:pt idx="341">
                  <c:v>37.1</c:v>
                </c:pt>
                <c:pt idx="342">
                  <c:v>36.971428571428575</c:v>
                </c:pt>
                <c:pt idx="343">
                  <c:v>36.414285714285711</c:v>
                </c:pt>
                <c:pt idx="344">
                  <c:v>37.571428571428569</c:v>
                </c:pt>
                <c:pt idx="345">
                  <c:v>38.057142857142864</c:v>
                </c:pt>
                <c:pt idx="346">
                  <c:v>37.442857142857143</c:v>
                </c:pt>
                <c:pt idx="347">
                  <c:v>39.028571428571425</c:v>
                </c:pt>
                <c:pt idx="348">
                  <c:v>39.557142857142857</c:v>
                </c:pt>
                <c:pt idx="349">
                  <c:v>40.057142857142857</c:v>
                </c:pt>
                <c:pt idx="350">
                  <c:v>40.457142857142863</c:v>
                </c:pt>
                <c:pt idx="351">
                  <c:v>39.214285714285715</c:v>
                </c:pt>
                <c:pt idx="352">
                  <c:v>38.585714285714282</c:v>
                </c:pt>
                <c:pt idx="353">
                  <c:v>39.01428571428572</c:v>
                </c:pt>
                <c:pt idx="354">
                  <c:v>37.185714285714276</c:v>
                </c:pt>
                <c:pt idx="355">
                  <c:v>36.528571428571432</c:v>
                </c:pt>
                <c:pt idx="356">
                  <c:v>36.128571428571426</c:v>
                </c:pt>
                <c:pt idx="357">
                  <c:v>36.485714285714288</c:v>
                </c:pt>
                <c:pt idx="358">
                  <c:v>36.1</c:v>
                </c:pt>
                <c:pt idx="359">
                  <c:v>35.5</c:v>
                </c:pt>
                <c:pt idx="360">
                  <c:v>35.771428571428565</c:v>
                </c:pt>
                <c:pt idx="361">
                  <c:v>36.442857142857143</c:v>
                </c:pt>
                <c:pt idx="362">
                  <c:v>36.68571428571429</c:v>
                </c:pt>
                <c:pt idx="363">
                  <c:v>37.18571428571429</c:v>
                </c:pt>
                <c:pt idx="364">
                  <c:v>37.442857142857143</c:v>
                </c:pt>
                <c:pt idx="365">
                  <c:v>37.842857142857142</c:v>
                </c:pt>
                <c:pt idx="366">
                  <c:v>38.171428571428571</c:v>
                </c:pt>
                <c:pt idx="367">
                  <c:v>38.399999999999991</c:v>
                </c:pt>
                <c:pt idx="368">
                  <c:v>38.542857142857144</c:v>
                </c:pt>
                <c:pt idx="369">
                  <c:v>37.74285714285714</c:v>
                </c:pt>
                <c:pt idx="370">
                  <c:v>36.414285714285718</c:v>
                </c:pt>
                <c:pt idx="371">
                  <c:v>35.771428571428579</c:v>
                </c:pt>
                <c:pt idx="372">
                  <c:v>35.371428571428574</c:v>
                </c:pt>
                <c:pt idx="373">
                  <c:v>36.228571428571435</c:v>
                </c:pt>
                <c:pt idx="374">
                  <c:v>37.485714285714288</c:v>
                </c:pt>
                <c:pt idx="375">
                  <c:v>39.1</c:v>
                </c:pt>
                <c:pt idx="376">
                  <c:v>41.642857142857146</c:v>
                </c:pt>
                <c:pt idx="377">
                  <c:v>44.24285714285714</c:v>
                </c:pt>
                <c:pt idx="378">
                  <c:v>46.171428571428571</c:v>
                </c:pt>
                <c:pt idx="379">
                  <c:v>48.24285714285714</c:v>
                </c:pt>
                <c:pt idx="380">
                  <c:v>47.8</c:v>
                </c:pt>
                <c:pt idx="381">
                  <c:v>46.342857142857142</c:v>
                </c:pt>
                <c:pt idx="382">
                  <c:v>44.414285714285704</c:v>
                </c:pt>
                <c:pt idx="383">
                  <c:v>43.457142857142856</c:v>
                </c:pt>
                <c:pt idx="384">
                  <c:v>41.24285714285714</c:v>
                </c:pt>
                <c:pt idx="385">
                  <c:v>39.042857142857144</c:v>
                </c:pt>
                <c:pt idx="386">
                  <c:v>37.199999999999996</c:v>
                </c:pt>
                <c:pt idx="387">
                  <c:v>37.328571428571429</c:v>
                </c:pt>
                <c:pt idx="388">
                  <c:v>37.114285714285707</c:v>
                </c:pt>
                <c:pt idx="389">
                  <c:v>37.214285714285715</c:v>
                </c:pt>
                <c:pt idx="390">
                  <c:v>36.000000000000007</c:v>
                </c:pt>
                <c:pt idx="391">
                  <c:v>36.828571428571429</c:v>
                </c:pt>
                <c:pt idx="392">
                  <c:v>36.771428571428565</c:v>
                </c:pt>
                <c:pt idx="393">
                  <c:v>36.357142857142854</c:v>
                </c:pt>
                <c:pt idx="394">
                  <c:v>35.557142857142857</c:v>
                </c:pt>
                <c:pt idx="395">
                  <c:v>35.228571428571428</c:v>
                </c:pt>
                <c:pt idx="396">
                  <c:v>34.699999999999996</c:v>
                </c:pt>
                <c:pt idx="397">
                  <c:v>34.457142857142856</c:v>
                </c:pt>
                <c:pt idx="398">
                  <c:v>34.085714285714282</c:v>
                </c:pt>
                <c:pt idx="399">
                  <c:v>34.728571428571435</c:v>
                </c:pt>
                <c:pt idx="400">
                  <c:v>35.799999999999997</c:v>
                </c:pt>
                <c:pt idx="401">
                  <c:v>37.142857142857146</c:v>
                </c:pt>
                <c:pt idx="402">
                  <c:v>38.385714285714286</c:v>
                </c:pt>
                <c:pt idx="403">
                  <c:v>38.842857142857149</c:v>
                </c:pt>
                <c:pt idx="404">
                  <c:v>39.457142857142863</c:v>
                </c:pt>
                <c:pt idx="405">
                  <c:v>40.299999999999997</c:v>
                </c:pt>
                <c:pt idx="406">
                  <c:v>40.24285714285714</c:v>
                </c:pt>
                <c:pt idx="407">
                  <c:v>40.68571428571429</c:v>
                </c:pt>
                <c:pt idx="408">
                  <c:v>41.728571428571435</c:v>
                </c:pt>
                <c:pt idx="409">
                  <c:v>41.357142857142854</c:v>
                </c:pt>
                <c:pt idx="410">
                  <c:v>41.914285714285711</c:v>
                </c:pt>
                <c:pt idx="411">
                  <c:v>43.271428571428565</c:v>
                </c:pt>
                <c:pt idx="412">
                  <c:v>43.157142857142858</c:v>
                </c:pt>
                <c:pt idx="413">
                  <c:v>43.785714285714285</c:v>
                </c:pt>
                <c:pt idx="414">
                  <c:v>43.642857142857146</c:v>
                </c:pt>
                <c:pt idx="415">
                  <c:v>42.9</c:v>
                </c:pt>
                <c:pt idx="416">
                  <c:v>43.557142857142864</c:v>
                </c:pt>
                <c:pt idx="417">
                  <c:v>43.942857142857136</c:v>
                </c:pt>
                <c:pt idx="418">
                  <c:v>43.199999999999996</c:v>
                </c:pt>
                <c:pt idx="419">
                  <c:v>42.871428571428574</c:v>
                </c:pt>
                <c:pt idx="420">
                  <c:v>42.057142857142864</c:v>
                </c:pt>
                <c:pt idx="421">
                  <c:v>41.257142857142867</c:v>
                </c:pt>
                <c:pt idx="422">
                  <c:v>40.51428571428572</c:v>
                </c:pt>
                <c:pt idx="423">
                  <c:v>39.771428571428579</c:v>
                </c:pt>
                <c:pt idx="424">
                  <c:v>39</c:v>
                </c:pt>
                <c:pt idx="425">
                  <c:v>38.5</c:v>
                </c:pt>
                <c:pt idx="426">
                  <c:v>38.24285714285714</c:v>
                </c:pt>
                <c:pt idx="427">
                  <c:v>38.1</c:v>
                </c:pt>
                <c:pt idx="428">
                  <c:v>38.171428571428578</c:v>
                </c:pt>
                <c:pt idx="429">
                  <c:v>38.557142857142857</c:v>
                </c:pt>
                <c:pt idx="430">
                  <c:v>38.5</c:v>
                </c:pt>
                <c:pt idx="431">
                  <c:v>38.642857142857146</c:v>
                </c:pt>
                <c:pt idx="432">
                  <c:v>38.957142857142856</c:v>
                </c:pt>
                <c:pt idx="433">
                  <c:v>38.914285714285711</c:v>
                </c:pt>
                <c:pt idx="434">
                  <c:v>39.028571428571425</c:v>
                </c:pt>
                <c:pt idx="435">
                  <c:v>39.228571428571435</c:v>
                </c:pt>
                <c:pt idx="436">
                  <c:v>38.942857142857143</c:v>
                </c:pt>
                <c:pt idx="437">
                  <c:v>39.228571428571421</c:v>
                </c:pt>
                <c:pt idx="438">
                  <c:v>39.471428571428575</c:v>
                </c:pt>
                <c:pt idx="439">
                  <c:v>39.285714285714285</c:v>
                </c:pt>
                <c:pt idx="440">
                  <c:v>39.328571428571422</c:v>
                </c:pt>
                <c:pt idx="441">
                  <c:v>39.614285714285714</c:v>
                </c:pt>
                <c:pt idx="442">
                  <c:v>39.942857142857136</c:v>
                </c:pt>
                <c:pt idx="443">
                  <c:v>40.442857142857143</c:v>
                </c:pt>
                <c:pt idx="444">
                  <c:v>40.75714285714286</c:v>
                </c:pt>
                <c:pt idx="445">
                  <c:v>41.2</c:v>
                </c:pt>
                <c:pt idx="446">
                  <c:v>40.985714285714288</c:v>
                </c:pt>
                <c:pt idx="447">
                  <c:v>41.285714285714285</c:v>
                </c:pt>
                <c:pt idx="448">
                  <c:v>41.871428571428574</c:v>
                </c:pt>
                <c:pt idx="449">
                  <c:v>42.357142857142854</c:v>
                </c:pt>
                <c:pt idx="450">
                  <c:v>42.714285714285715</c:v>
                </c:pt>
                <c:pt idx="451">
                  <c:v>44.228571428571435</c:v>
                </c:pt>
                <c:pt idx="452">
                  <c:v>44.885714285714286</c:v>
                </c:pt>
                <c:pt idx="453">
                  <c:v>46.842857142857142</c:v>
                </c:pt>
                <c:pt idx="454">
                  <c:v>47.414285714285711</c:v>
                </c:pt>
                <c:pt idx="455">
                  <c:v>48.628571428571426</c:v>
                </c:pt>
                <c:pt idx="456">
                  <c:v>49.357142857142854</c:v>
                </c:pt>
                <c:pt idx="457">
                  <c:v>50.171428571428571</c:v>
                </c:pt>
                <c:pt idx="458">
                  <c:v>50.199999999999996</c:v>
                </c:pt>
                <c:pt idx="459">
                  <c:v>49.942857142857136</c:v>
                </c:pt>
                <c:pt idx="460">
                  <c:v>50.614285714285714</c:v>
                </c:pt>
                <c:pt idx="461">
                  <c:v>50.885714285714286</c:v>
                </c:pt>
              </c:numCache>
            </c:numRef>
          </c:val>
          <c:smooth val="0"/>
          <c:extLst>
            <c:ext xmlns:c16="http://schemas.microsoft.com/office/drawing/2014/chart" uri="{C3380CC4-5D6E-409C-BE32-E72D297353CC}">
              <c16:uniqueId val="{00000000-A324-4439-93B2-947365C30C74}"/>
            </c:ext>
          </c:extLst>
        </c:ser>
        <c:dLbls>
          <c:showLegendKey val="0"/>
          <c:showVal val="0"/>
          <c:showCatName val="0"/>
          <c:showSerName val="0"/>
          <c:showPercent val="0"/>
          <c:showBubbleSize val="0"/>
        </c:dLbls>
        <c:smooth val="0"/>
        <c:axId val="1026460079"/>
        <c:axId val="768009215"/>
      </c:lineChart>
      <c:dateAx>
        <c:axId val="1026460079"/>
        <c:scaling>
          <c:orientation val="minMax"/>
        </c:scaling>
        <c:delete val="0"/>
        <c:axPos val="b"/>
        <c:numFmt formatCode="[$-409]d\-mmm\-yy;@"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68009215"/>
        <c:crosses val="autoZero"/>
        <c:auto val="1"/>
        <c:lblOffset val="100"/>
        <c:baseTimeUnit val="days"/>
      </c:dateAx>
      <c:valAx>
        <c:axId val="76800921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026460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baseline="0" dirty="0">
                <a:solidFill>
                  <a:schemeClr val="tx1"/>
                </a:solidFill>
              </a:rPr>
              <a:t>Possible Statewide Emission Reductions</a:t>
            </a:r>
          </a:p>
          <a:p>
            <a:pPr>
              <a:defRPr>
                <a:solidFill>
                  <a:schemeClr val="tx1"/>
                </a:solidFill>
              </a:defRPr>
            </a:pPr>
            <a:r>
              <a:rPr lang="en-US" baseline="0" dirty="0">
                <a:solidFill>
                  <a:schemeClr val="tx1"/>
                </a:solidFill>
              </a:rPr>
              <a:t>(metric tons CO</a:t>
            </a:r>
            <a:r>
              <a:rPr lang="en-US" baseline="-25000" dirty="0">
                <a:solidFill>
                  <a:schemeClr val="tx1"/>
                </a:solidFill>
              </a:rPr>
              <a:t>2</a:t>
            </a:r>
            <a:r>
              <a:rPr lang="en-US" baseline="0" dirty="0">
                <a:solidFill>
                  <a:schemeClr val="tx1"/>
                </a:solidFill>
              </a:rPr>
              <a:t>e daily)</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Reductions</c:v>
                </c:pt>
              </c:strCache>
            </c:strRef>
          </c:tx>
          <c:spPr>
            <a:solidFill>
              <a:srgbClr val="00B050"/>
            </a:solidFill>
            <a:ln>
              <a:noFill/>
            </a:ln>
            <a:effectLst/>
          </c:spPr>
          <c:invertIfNegative val="0"/>
          <c:cat>
            <c:strRef>
              <c:f>Sheet1!$A$2:$A$5</c:f>
              <c:strCache>
                <c:ptCount val="4"/>
                <c:pt idx="0">
                  <c:v>Pre-COVID
(B)</c:v>
                </c:pt>
                <c:pt idx="1">
                  <c:v>Plus 1 day/week
(B + C)</c:v>
                </c:pt>
                <c:pt idx="2">
                  <c:v>Plus 3 days/week
(B + D)</c:v>
                </c:pt>
                <c:pt idx="3">
                  <c:v>Plus 5 days/week
(B + E)</c:v>
                </c:pt>
              </c:strCache>
            </c:strRef>
          </c:cat>
          <c:val>
            <c:numRef>
              <c:f>Sheet1!$B$2:$B$5</c:f>
              <c:numCache>
                <c:formatCode>#,##0</c:formatCode>
                <c:ptCount val="4"/>
                <c:pt idx="0">
                  <c:v>7262.2817814492173</c:v>
                </c:pt>
                <c:pt idx="1">
                  <c:v>12056.899610190143</c:v>
                </c:pt>
                <c:pt idx="2">
                  <c:v>21646.135267671987</c:v>
                </c:pt>
                <c:pt idx="3">
                  <c:v>31235.370925153838</c:v>
                </c:pt>
              </c:numCache>
            </c:numRef>
          </c:val>
          <c:extLst>
            <c:ext xmlns:c16="http://schemas.microsoft.com/office/drawing/2014/chart" uri="{C3380CC4-5D6E-409C-BE32-E72D297353CC}">
              <c16:uniqueId val="{00000000-C74A-4598-A050-044FEEC9E2AF}"/>
            </c:ext>
          </c:extLst>
        </c:ser>
        <c:ser>
          <c:idx val="1"/>
          <c:order val="1"/>
          <c:tx>
            <c:strRef>
              <c:f>Sheet1!$C$1</c:f>
              <c:strCache>
                <c:ptCount val="1"/>
                <c:pt idx="0">
                  <c:v>Emissions</c:v>
                </c:pt>
              </c:strCache>
            </c:strRef>
          </c:tx>
          <c:spPr>
            <a:solidFill>
              <a:srgbClr val="FF0000"/>
            </a:solidFill>
            <a:ln>
              <a:noFill/>
            </a:ln>
            <a:effectLst/>
          </c:spPr>
          <c:invertIfNegative val="0"/>
          <c:dLbls>
            <c:dLbl>
              <c:idx val="0"/>
              <c:tx>
                <c:rich>
                  <a:bodyPr/>
                  <a:lstStyle/>
                  <a:p>
                    <a:fld id="{C520C6B5-CF92-4D39-BD17-BADBE81184F7}"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C74A-4598-A050-044FEEC9E2AF}"/>
                </c:ext>
              </c:extLst>
            </c:dLbl>
            <c:dLbl>
              <c:idx val="1"/>
              <c:tx>
                <c:rich>
                  <a:bodyPr/>
                  <a:lstStyle/>
                  <a:p>
                    <a:fld id="{35C65259-DA44-4ED4-A921-92C308F9E68C}"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C74A-4598-A050-044FEEC9E2AF}"/>
                </c:ext>
              </c:extLst>
            </c:dLbl>
            <c:dLbl>
              <c:idx val="2"/>
              <c:tx>
                <c:rich>
                  <a:bodyPr/>
                  <a:lstStyle/>
                  <a:p>
                    <a:fld id="{29B43647-8DDE-4D26-8C76-1CAFAB0A2227}"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C74A-4598-A050-044FEEC9E2AF}"/>
                </c:ext>
              </c:extLst>
            </c:dLbl>
            <c:dLbl>
              <c:idx val="3"/>
              <c:tx>
                <c:rich>
                  <a:bodyPr/>
                  <a:lstStyle/>
                  <a:p>
                    <a:fld id="{EC6E5C34-1814-44BA-9B26-66BDB0BC0E53}"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C74A-4598-A050-044FEEC9E2AF}"/>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Sheet1!$A$2:$A$5</c:f>
              <c:strCache>
                <c:ptCount val="4"/>
                <c:pt idx="0">
                  <c:v>Pre-COVID
(B)</c:v>
                </c:pt>
                <c:pt idx="1">
                  <c:v>Plus 1 day/week
(B + C)</c:v>
                </c:pt>
                <c:pt idx="2">
                  <c:v>Plus 3 days/week
(B + D)</c:v>
                </c:pt>
                <c:pt idx="3">
                  <c:v>Plus 5 days/week
(B + E)</c:v>
                </c:pt>
              </c:strCache>
            </c:strRef>
          </c:cat>
          <c:val>
            <c:numRef>
              <c:f>Sheet1!$C$2:$C$5</c:f>
              <c:numCache>
                <c:formatCode>#,##0</c:formatCode>
                <c:ptCount val="4"/>
                <c:pt idx="0">
                  <c:v>115810.29587532619</c:v>
                </c:pt>
                <c:pt idx="1">
                  <c:v>111015.67804658526</c:v>
                </c:pt>
                <c:pt idx="2">
                  <c:v>101426.44238910342</c:v>
                </c:pt>
                <c:pt idx="3">
                  <c:v>91837.206731621569</c:v>
                </c:pt>
              </c:numCache>
            </c:numRef>
          </c:val>
          <c:extLst>
            <c:ext xmlns:c15="http://schemas.microsoft.com/office/drawing/2012/chart" uri="{02D57815-91ED-43cb-92C2-25804820EDAC}">
              <c15:datalabelsRange>
                <c15:f>Sheet1!$D$2:$D$5</c15:f>
                <c15:dlblRangeCache>
                  <c:ptCount val="4"/>
                  <c:pt idx="0">
                    <c:v>6%</c:v>
                  </c:pt>
                  <c:pt idx="1">
                    <c:v>10%</c:v>
                  </c:pt>
                  <c:pt idx="2">
                    <c:v>18%</c:v>
                  </c:pt>
                  <c:pt idx="3">
                    <c:v>25%</c:v>
                  </c:pt>
                </c15:dlblRangeCache>
              </c15:datalabelsRange>
            </c:ext>
            <c:ext xmlns:c16="http://schemas.microsoft.com/office/drawing/2014/chart" uri="{C3380CC4-5D6E-409C-BE32-E72D297353CC}">
              <c16:uniqueId val="{00000005-C74A-4598-A050-044FEEC9E2AF}"/>
            </c:ext>
          </c:extLst>
        </c:ser>
        <c:dLbls>
          <c:showLegendKey val="0"/>
          <c:showVal val="0"/>
          <c:showCatName val="0"/>
          <c:showSerName val="0"/>
          <c:showPercent val="0"/>
          <c:showBubbleSize val="0"/>
        </c:dLbls>
        <c:gapWidth val="110"/>
        <c:overlap val="100"/>
        <c:axId val="183828576"/>
        <c:axId val="183828904"/>
      </c:barChart>
      <c:catAx>
        <c:axId val="183828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83828904"/>
        <c:crosses val="autoZero"/>
        <c:auto val="1"/>
        <c:lblAlgn val="ctr"/>
        <c:lblOffset val="100"/>
        <c:noMultiLvlLbl val="0"/>
      </c:catAx>
      <c:valAx>
        <c:axId val="1838289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83828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800">
                <a:solidFill>
                  <a:sysClr val="windowText" lastClr="000000"/>
                </a:solidFill>
              </a:rPr>
              <a:t>Percent Decline in Gasoline Sales</a:t>
            </a:r>
          </a:p>
        </c:rich>
      </c:tx>
      <c:overlay val="0"/>
      <c:spPr>
        <a:noFill/>
        <a:ln>
          <a:noFill/>
        </a:ln>
        <a:effectLst/>
      </c:spPr>
      <c:txPr>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California_Total_Gasoline_All_S!$D$25</c:f>
              <c:strCache>
                <c:ptCount val="1"/>
                <c:pt idx="0">
                  <c:v>2020</c:v>
                </c:pt>
              </c:strCache>
            </c:strRef>
          </c:tx>
          <c:spPr>
            <a:ln w="28575" cap="rnd">
              <a:solidFill>
                <a:srgbClr val="00B050"/>
              </a:solidFill>
              <a:round/>
            </a:ln>
            <a:effectLst/>
          </c:spPr>
          <c:marker>
            <c:symbol val="none"/>
          </c:marker>
          <c:dLbls>
            <c:dLbl>
              <c:idx val="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7AE-49C2-97F7-F24A27755E77}"/>
                </c:ext>
              </c:extLst>
            </c:dLbl>
            <c:dLbl>
              <c:idx val="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7AE-49C2-97F7-F24A27755E7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California_Total_Gasoline_All_S!$A$26:$A$37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California_Total_Gasoline_All_S!$D$26:$D$37</c:f>
              <c:numCache>
                <c:formatCode>0%</c:formatCode>
                <c:ptCount val="12"/>
                <c:pt idx="0">
                  <c:v>1.1413153456998313E-2</c:v>
                </c:pt>
                <c:pt idx="1">
                  <c:v>8.3607327383748622E-3</c:v>
                </c:pt>
                <c:pt idx="2">
                  <c:v>0.195382651233036</c:v>
                </c:pt>
                <c:pt idx="3">
                  <c:v>0.42706227832653215</c:v>
                </c:pt>
                <c:pt idx="4">
                  <c:v>0.29313430533055623</c:v>
                </c:pt>
                <c:pt idx="5">
                  <c:v>0.19888904283860892</c:v>
                </c:pt>
                <c:pt idx="6">
                  <c:v>0.16501656984778476</c:v>
                </c:pt>
                <c:pt idx="7">
                  <c:v>0.17995283484301303</c:v>
                </c:pt>
                <c:pt idx="8">
                  <c:v>0.15926937389272697</c:v>
                </c:pt>
                <c:pt idx="9">
                  <c:v>0.14244909027517716</c:v>
                </c:pt>
                <c:pt idx="10">
                  <c:v>0.15332363318516615</c:v>
                </c:pt>
                <c:pt idx="11">
                  <c:v>0.19401398977670165</c:v>
                </c:pt>
              </c:numCache>
            </c:numRef>
          </c:val>
          <c:smooth val="0"/>
          <c:extLst>
            <c:ext xmlns:c16="http://schemas.microsoft.com/office/drawing/2014/chart" uri="{C3380CC4-5D6E-409C-BE32-E72D297353CC}">
              <c16:uniqueId val="{00000002-27AE-49C2-97F7-F24A27755E77}"/>
            </c:ext>
          </c:extLst>
        </c:ser>
        <c:ser>
          <c:idx val="1"/>
          <c:order val="1"/>
          <c:tx>
            <c:strRef>
              <c:f>California_Total_Gasoline_All_S!$E$25</c:f>
              <c:strCache>
                <c:ptCount val="1"/>
                <c:pt idx="0">
                  <c:v>2021</c:v>
                </c:pt>
              </c:strCache>
            </c:strRef>
          </c:tx>
          <c:spPr>
            <a:ln w="28575" cap="rnd">
              <a:solidFill>
                <a:srgbClr val="FF0000"/>
              </a:solidFill>
              <a:round/>
            </a:ln>
            <a:effectLst/>
          </c:spPr>
          <c:marker>
            <c:symbol val="none"/>
          </c:marker>
          <c:dLbls>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7AE-49C2-97F7-F24A27755E7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California_Total_Gasoline_All_S!$A$26:$A$37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California_Total_Gasoline_All_S!$E$26:$E$37</c:f>
              <c:numCache>
                <c:formatCode>0%</c:formatCode>
                <c:ptCount val="12"/>
                <c:pt idx="0">
                  <c:v>0.2242698145025295</c:v>
                </c:pt>
                <c:pt idx="1">
                  <c:v>0.19016752779082507</c:v>
                </c:pt>
                <c:pt idx="2">
                  <c:v>0.12688419203032228</c:v>
                </c:pt>
                <c:pt idx="3">
                  <c:v>0.12397442253664362</c:v>
                </c:pt>
              </c:numCache>
            </c:numRef>
          </c:val>
          <c:smooth val="0"/>
          <c:extLst>
            <c:ext xmlns:c16="http://schemas.microsoft.com/office/drawing/2014/chart" uri="{C3380CC4-5D6E-409C-BE32-E72D297353CC}">
              <c16:uniqueId val="{00000004-27AE-49C2-97F7-F24A27755E77}"/>
            </c:ext>
          </c:extLst>
        </c:ser>
        <c:dLbls>
          <c:showLegendKey val="0"/>
          <c:showVal val="0"/>
          <c:showCatName val="0"/>
          <c:showSerName val="0"/>
          <c:showPercent val="0"/>
          <c:showBubbleSize val="0"/>
        </c:dLbls>
        <c:smooth val="0"/>
        <c:axId val="1621585168"/>
        <c:axId val="1671448496"/>
      </c:lineChart>
      <c:catAx>
        <c:axId val="1621585168"/>
        <c:scaling>
          <c:orientation val="minMax"/>
        </c:scaling>
        <c:delete val="0"/>
        <c:axPos val="b"/>
        <c:numFmt formatCode="General" sourceLinked="1"/>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71448496"/>
        <c:crosses val="autoZero"/>
        <c:auto val="1"/>
        <c:lblAlgn val="ctr"/>
        <c:lblOffset val="100"/>
        <c:noMultiLvlLbl val="0"/>
      </c:catAx>
      <c:valAx>
        <c:axId val="167144849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2158516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800" dirty="0">
                <a:solidFill>
                  <a:sysClr val="windowText" lastClr="000000"/>
                </a:solidFill>
              </a:rPr>
              <a:t>California Teleworkers, 2020-2021</a:t>
            </a:r>
          </a:p>
        </c:rich>
      </c:tx>
      <c:overlay val="0"/>
      <c:spPr>
        <a:noFill/>
        <a:ln>
          <a:noFill/>
        </a:ln>
        <a:effectLst/>
      </c:spPr>
      <c:txPr>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1"/>
          <c:order val="0"/>
          <c:tx>
            <c:strRef>
              <c:f>'ag-grid'!$E$1</c:f>
              <c:strCache>
                <c:ptCount val="1"/>
                <c:pt idx="0">
                  <c:v>all telework</c:v>
                </c:pt>
              </c:strCache>
            </c:strRef>
          </c:tx>
          <c:spPr>
            <a:ln w="28575" cap="rnd">
              <a:solidFill>
                <a:srgbClr val="FFA000"/>
              </a:solidFill>
              <a:round/>
            </a:ln>
            <a:effectLst/>
          </c:spPr>
          <c:marker>
            <c:symbol val="none"/>
          </c:marker>
          <c:cat>
            <c:numRef>
              <c:f>'ag-grid'!$B$2:$B$22</c:f>
              <c:numCache>
                <c:formatCode>d\-mmm</c:formatCode>
                <c:ptCount val="21"/>
                <c:pt idx="0">
                  <c:v>44362</c:v>
                </c:pt>
                <c:pt idx="1">
                  <c:v>44348</c:v>
                </c:pt>
                <c:pt idx="2">
                  <c:v>44334</c:v>
                </c:pt>
                <c:pt idx="3">
                  <c:v>44320</c:v>
                </c:pt>
                <c:pt idx="4">
                  <c:v>44306</c:v>
                </c:pt>
                <c:pt idx="5">
                  <c:v>44292</c:v>
                </c:pt>
                <c:pt idx="6">
                  <c:v>44278</c:v>
                </c:pt>
                <c:pt idx="7">
                  <c:v>44264</c:v>
                </c:pt>
                <c:pt idx="8">
                  <c:v>44250</c:v>
                </c:pt>
                <c:pt idx="9">
                  <c:v>44236</c:v>
                </c:pt>
                <c:pt idx="10">
                  <c:v>44222</c:v>
                </c:pt>
                <c:pt idx="11">
                  <c:v>44208</c:v>
                </c:pt>
                <c:pt idx="12">
                  <c:v>44180</c:v>
                </c:pt>
                <c:pt idx="13">
                  <c:v>44166</c:v>
                </c:pt>
                <c:pt idx="14">
                  <c:v>44152</c:v>
                </c:pt>
                <c:pt idx="15">
                  <c:v>44138</c:v>
                </c:pt>
                <c:pt idx="16">
                  <c:v>44124</c:v>
                </c:pt>
                <c:pt idx="17">
                  <c:v>44110</c:v>
                </c:pt>
                <c:pt idx="18">
                  <c:v>44096</c:v>
                </c:pt>
                <c:pt idx="19">
                  <c:v>44082</c:v>
                </c:pt>
                <c:pt idx="20">
                  <c:v>44068</c:v>
                </c:pt>
              </c:numCache>
            </c:numRef>
          </c:cat>
          <c:val>
            <c:numRef>
              <c:f>'ag-grid'!$E$2:$E$22</c:f>
              <c:numCache>
                <c:formatCode>#,##0</c:formatCode>
                <c:ptCount val="21"/>
                <c:pt idx="0">
                  <c:v>9603870</c:v>
                </c:pt>
                <c:pt idx="1">
                  <c:v>10280767</c:v>
                </c:pt>
                <c:pt idx="2">
                  <c:v>10194981</c:v>
                </c:pt>
                <c:pt idx="3">
                  <c:v>10516087</c:v>
                </c:pt>
                <c:pt idx="4">
                  <c:v>10794014</c:v>
                </c:pt>
              </c:numCache>
            </c:numRef>
          </c:val>
          <c:smooth val="0"/>
          <c:extLst>
            <c:ext xmlns:c16="http://schemas.microsoft.com/office/drawing/2014/chart" uri="{C3380CC4-5D6E-409C-BE32-E72D297353CC}">
              <c16:uniqueId val="{00000000-DB4D-44EE-8E21-53CBDB3F5323}"/>
            </c:ext>
          </c:extLst>
        </c:ser>
        <c:ser>
          <c:idx val="0"/>
          <c:order val="1"/>
          <c:tx>
            <c:strRef>
              <c:f>'ag-grid'!$D$1</c:f>
              <c:strCache>
                <c:ptCount val="1"/>
                <c:pt idx="0">
                  <c:v>COVID telework</c:v>
                </c:pt>
              </c:strCache>
            </c:strRef>
          </c:tx>
          <c:spPr>
            <a:ln w="28575" cap="rnd">
              <a:solidFill>
                <a:srgbClr val="008CFF"/>
              </a:solidFill>
              <a:round/>
            </a:ln>
            <a:effectLst/>
          </c:spPr>
          <c:marker>
            <c:symbol val="none"/>
          </c:marker>
          <c:cat>
            <c:numRef>
              <c:f>'ag-grid'!$B$2:$B$22</c:f>
              <c:numCache>
                <c:formatCode>d\-mmm</c:formatCode>
                <c:ptCount val="21"/>
                <c:pt idx="0">
                  <c:v>44362</c:v>
                </c:pt>
                <c:pt idx="1">
                  <c:v>44348</c:v>
                </c:pt>
                <c:pt idx="2">
                  <c:v>44334</c:v>
                </c:pt>
                <c:pt idx="3">
                  <c:v>44320</c:v>
                </c:pt>
                <c:pt idx="4">
                  <c:v>44306</c:v>
                </c:pt>
                <c:pt idx="5">
                  <c:v>44292</c:v>
                </c:pt>
                <c:pt idx="6">
                  <c:v>44278</c:v>
                </c:pt>
                <c:pt idx="7">
                  <c:v>44264</c:v>
                </c:pt>
                <c:pt idx="8">
                  <c:v>44250</c:v>
                </c:pt>
                <c:pt idx="9">
                  <c:v>44236</c:v>
                </c:pt>
                <c:pt idx="10">
                  <c:v>44222</c:v>
                </c:pt>
                <c:pt idx="11">
                  <c:v>44208</c:v>
                </c:pt>
                <c:pt idx="12">
                  <c:v>44180</c:v>
                </c:pt>
                <c:pt idx="13">
                  <c:v>44166</c:v>
                </c:pt>
                <c:pt idx="14">
                  <c:v>44152</c:v>
                </c:pt>
                <c:pt idx="15">
                  <c:v>44138</c:v>
                </c:pt>
                <c:pt idx="16">
                  <c:v>44124</c:v>
                </c:pt>
                <c:pt idx="17">
                  <c:v>44110</c:v>
                </c:pt>
                <c:pt idx="18">
                  <c:v>44096</c:v>
                </c:pt>
                <c:pt idx="19">
                  <c:v>44082</c:v>
                </c:pt>
                <c:pt idx="20">
                  <c:v>44068</c:v>
                </c:pt>
              </c:numCache>
            </c:numRef>
          </c:cat>
          <c:val>
            <c:numRef>
              <c:f>'ag-grid'!$D$2:$D$22</c:f>
              <c:numCache>
                <c:formatCode>_(* #,##0_);_(* \(#,##0\);_(* "-"??_);_(@_)</c:formatCode>
                <c:ptCount val="21"/>
                <c:pt idx="0">
                  <c:v>8218402</c:v>
                </c:pt>
                <c:pt idx="1">
                  <c:v>9020863</c:v>
                </c:pt>
                <c:pt idx="2">
                  <c:v>8846111</c:v>
                </c:pt>
                <c:pt idx="3">
                  <c:v>9198726</c:v>
                </c:pt>
                <c:pt idx="4">
                  <c:v>9631328</c:v>
                </c:pt>
                <c:pt idx="6">
                  <c:v>12148505</c:v>
                </c:pt>
                <c:pt idx="7">
                  <c:v>12157764</c:v>
                </c:pt>
                <c:pt idx="8">
                  <c:v>11999796</c:v>
                </c:pt>
                <c:pt idx="9">
                  <c:v>12112548</c:v>
                </c:pt>
                <c:pt idx="10">
                  <c:v>11711765</c:v>
                </c:pt>
                <c:pt idx="11">
                  <c:v>12053259</c:v>
                </c:pt>
                <c:pt idx="12">
                  <c:v>11250795</c:v>
                </c:pt>
                <c:pt idx="13">
                  <c:v>11217480</c:v>
                </c:pt>
                <c:pt idx="14">
                  <c:v>11430624</c:v>
                </c:pt>
                <c:pt idx="15">
                  <c:v>12297343</c:v>
                </c:pt>
                <c:pt idx="16">
                  <c:v>10799858</c:v>
                </c:pt>
                <c:pt idx="17">
                  <c:v>10990976</c:v>
                </c:pt>
                <c:pt idx="18">
                  <c:v>11557810</c:v>
                </c:pt>
                <c:pt idx="19">
                  <c:v>11233083</c:v>
                </c:pt>
                <c:pt idx="20">
                  <c:v>11147384</c:v>
                </c:pt>
              </c:numCache>
            </c:numRef>
          </c:val>
          <c:smooth val="0"/>
          <c:extLst>
            <c:ext xmlns:c16="http://schemas.microsoft.com/office/drawing/2014/chart" uri="{C3380CC4-5D6E-409C-BE32-E72D297353CC}">
              <c16:uniqueId val="{00000001-DB4D-44EE-8E21-53CBDB3F5323}"/>
            </c:ext>
          </c:extLst>
        </c:ser>
        <c:dLbls>
          <c:showLegendKey val="0"/>
          <c:showVal val="0"/>
          <c:showCatName val="0"/>
          <c:showSerName val="0"/>
          <c:showPercent val="0"/>
          <c:showBubbleSize val="0"/>
        </c:dLbls>
        <c:smooth val="0"/>
        <c:axId val="2133777871"/>
        <c:axId val="1937960047"/>
      </c:lineChart>
      <c:dateAx>
        <c:axId val="2133777871"/>
        <c:scaling>
          <c:orientation val="minMax"/>
        </c:scaling>
        <c:delete val="0"/>
        <c:axPos val="b"/>
        <c:numFmt formatCode="[$-409]mmm\-yy;@" sourceLinked="0"/>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937960047"/>
        <c:crosses val="autoZero"/>
        <c:auto val="1"/>
        <c:lblOffset val="100"/>
        <c:baseTimeUnit val="days"/>
      </c:dateAx>
      <c:valAx>
        <c:axId val="19379600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33777871"/>
        <c:crossesAt val="44068"/>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dirty="0"/>
              <a:t>Percent Recovery from Maximum Reduction in Trips per Person</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2"/>
          <c:order val="0"/>
          <c:tx>
            <c:strRef>
              <c:f>Sheet1!$K$1</c:f>
              <c:strCache>
                <c:ptCount val="1"/>
                <c:pt idx="0">
                  <c:v>Percent recovery from Max Telework</c:v>
                </c:pt>
              </c:strCache>
            </c:strRef>
          </c:tx>
          <c:spPr>
            <a:ln w="28575" cap="rnd">
              <a:solidFill>
                <a:srgbClr val="FFA000"/>
              </a:solidFill>
              <a:round/>
            </a:ln>
            <a:effectLst/>
          </c:spPr>
          <c:marker>
            <c:symbol val="none"/>
          </c:marker>
          <c:dLbls>
            <c:dLbl>
              <c:idx val="46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984-401B-843E-83844A9A9D6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Sheet1!$A$2:$A$463</c:f>
              <c:numCache>
                <c:formatCode>[$-409]d\-mmm\-yy;@</c:formatCode>
                <c:ptCount val="462"/>
                <c:pt idx="0">
                  <c:v>43831</c:v>
                </c:pt>
                <c:pt idx="1">
                  <c:v>43832</c:v>
                </c:pt>
                <c:pt idx="2">
                  <c:v>43833</c:v>
                </c:pt>
                <c:pt idx="3">
                  <c:v>43834</c:v>
                </c:pt>
                <c:pt idx="4">
                  <c:v>43835</c:v>
                </c:pt>
                <c:pt idx="5">
                  <c:v>43836</c:v>
                </c:pt>
                <c:pt idx="6">
                  <c:v>43837</c:v>
                </c:pt>
                <c:pt idx="7">
                  <c:v>43838</c:v>
                </c:pt>
                <c:pt idx="8">
                  <c:v>43839</c:v>
                </c:pt>
                <c:pt idx="9">
                  <c:v>43840</c:v>
                </c:pt>
                <c:pt idx="10">
                  <c:v>43841</c:v>
                </c:pt>
                <c:pt idx="11">
                  <c:v>43842</c:v>
                </c:pt>
                <c:pt idx="12">
                  <c:v>43843</c:v>
                </c:pt>
                <c:pt idx="13">
                  <c:v>43844</c:v>
                </c:pt>
                <c:pt idx="14">
                  <c:v>43845</c:v>
                </c:pt>
                <c:pt idx="15">
                  <c:v>43846</c:v>
                </c:pt>
                <c:pt idx="16">
                  <c:v>43847</c:v>
                </c:pt>
                <c:pt idx="17">
                  <c:v>43848</c:v>
                </c:pt>
                <c:pt idx="18">
                  <c:v>43849</c:v>
                </c:pt>
                <c:pt idx="19">
                  <c:v>43850</c:v>
                </c:pt>
                <c:pt idx="20">
                  <c:v>43851</c:v>
                </c:pt>
                <c:pt idx="21">
                  <c:v>43852</c:v>
                </c:pt>
                <c:pt idx="22">
                  <c:v>43853</c:v>
                </c:pt>
                <c:pt idx="23">
                  <c:v>43854</c:v>
                </c:pt>
                <c:pt idx="24">
                  <c:v>43855</c:v>
                </c:pt>
                <c:pt idx="25">
                  <c:v>43856</c:v>
                </c:pt>
                <c:pt idx="26">
                  <c:v>43857</c:v>
                </c:pt>
                <c:pt idx="27">
                  <c:v>43858</c:v>
                </c:pt>
                <c:pt idx="28">
                  <c:v>43859</c:v>
                </c:pt>
                <c:pt idx="29">
                  <c:v>43860</c:v>
                </c:pt>
                <c:pt idx="30">
                  <c:v>43861</c:v>
                </c:pt>
                <c:pt idx="31">
                  <c:v>43862</c:v>
                </c:pt>
                <c:pt idx="32">
                  <c:v>43863</c:v>
                </c:pt>
                <c:pt idx="33">
                  <c:v>43864</c:v>
                </c:pt>
                <c:pt idx="34">
                  <c:v>43865</c:v>
                </c:pt>
                <c:pt idx="35">
                  <c:v>43866</c:v>
                </c:pt>
                <c:pt idx="36">
                  <c:v>43867</c:v>
                </c:pt>
                <c:pt idx="37">
                  <c:v>43868</c:v>
                </c:pt>
                <c:pt idx="38">
                  <c:v>43869</c:v>
                </c:pt>
                <c:pt idx="39">
                  <c:v>43870</c:v>
                </c:pt>
                <c:pt idx="40">
                  <c:v>43871</c:v>
                </c:pt>
                <c:pt idx="41">
                  <c:v>43872</c:v>
                </c:pt>
                <c:pt idx="42">
                  <c:v>43873</c:v>
                </c:pt>
                <c:pt idx="43">
                  <c:v>43874</c:v>
                </c:pt>
                <c:pt idx="44">
                  <c:v>43875</c:v>
                </c:pt>
                <c:pt idx="45">
                  <c:v>43876</c:v>
                </c:pt>
                <c:pt idx="46">
                  <c:v>43877</c:v>
                </c:pt>
                <c:pt idx="47">
                  <c:v>43878</c:v>
                </c:pt>
                <c:pt idx="48">
                  <c:v>43879</c:v>
                </c:pt>
                <c:pt idx="49">
                  <c:v>43880</c:v>
                </c:pt>
                <c:pt idx="50">
                  <c:v>43881</c:v>
                </c:pt>
                <c:pt idx="51">
                  <c:v>43882</c:v>
                </c:pt>
                <c:pt idx="52">
                  <c:v>43883</c:v>
                </c:pt>
                <c:pt idx="53">
                  <c:v>43884</c:v>
                </c:pt>
                <c:pt idx="54">
                  <c:v>43885</c:v>
                </c:pt>
                <c:pt idx="55">
                  <c:v>43886</c:v>
                </c:pt>
                <c:pt idx="56">
                  <c:v>43887</c:v>
                </c:pt>
                <c:pt idx="57">
                  <c:v>43888</c:v>
                </c:pt>
                <c:pt idx="58">
                  <c:v>43889</c:v>
                </c:pt>
                <c:pt idx="59">
                  <c:v>43890</c:v>
                </c:pt>
                <c:pt idx="60">
                  <c:v>43891</c:v>
                </c:pt>
                <c:pt idx="61">
                  <c:v>43892</c:v>
                </c:pt>
                <c:pt idx="62">
                  <c:v>43893</c:v>
                </c:pt>
                <c:pt idx="63">
                  <c:v>43894</c:v>
                </c:pt>
                <c:pt idx="64">
                  <c:v>43895</c:v>
                </c:pt>
                <c:pt idx="65">
                  <c:v>43896</c:v>
                </c:pt>
                <c:pt idx="66">
                  <c:v>43897</c:v>
                </c:pt>
                <c:pt idx="67">
                  <c:v>43898</c:v>
                </c:pt>
                <c:pt idx="68">
                  <c:v>43899</c:v>
                </c:pt>
                <c:pt idx="69">
                  <c:v>43900</c:v>
                </c:pt>
                <c:pt idx="70">
                  <c:v>43901</c:v>
                </c:pt>
                <c:pt idx="71">
                  <c:v>43902</c:v>
                </c:pt>
                <c:pt idx="72">
                  <c:v>43903</c:v>
                </c:pt>
                <c:pt idx="73">
                  <c:v>43904</c:v>
                </c:pt>
                <c:pt idx="74">
                  <c:v>43905</c:v>
                </c:pt>
                <c:pt idx="75">
                  <c:v>43906</c:v>
                </c:pt>
                <c:pt idx="76">
                  <c:v>43907</c:v>
                </c:pt>
                <c:pt idx="77">
                  <c:v>43908</c:v>
                </c:pt>
                <c:pt idx="78">
                  <c:v>43909</c:v>
                </c:pt>
                <c:pt idx="79">
                  <c:v>43910</c:v>
                </c:pt>
                <c:pt idx="80">
                  <c:v>43911</c:v>
                </c:pt>
                <c:pt idx="81">
                  <c:v>43912</c:v>
                </c:pt>
                <c:pt idx="82">
                  <c:v>43913</c:v>
                </c:pt>
                <c:pt idx="83">
                  <c:v>43914</c:v>
                </c:pt>
                <c:pt idx="84">
                  <c:v>43915</c:v>
                </c:pt>
                <c:pt idx="85">
                  <c:v>43916</c:v>
                </c:pt>
                <c:pt idx="86">
                  <c:v>43917</c:v>
                </c:pt>
                <c:pt idx="87">
                  <c:v>43918</c:v>
                </c:pt>
                <c:pt idx="88">
                  <c:v>43919</c:v>
                </c:pt>
                <c:pt idx="89">
                  <c:v>43920</c:v>
                </c:pt>
                <c:pt idx="90">
                  <c:v>43921</c:v>
                </c:pt>
                <c:pt idx="91">
                  <c:v>43922</c:v>
                </c:pt>
                <c:pt idx="92">
                  <c:v>43923</c:v>
                </c:pt>
                <c:pt idx="93">
                  <c:v>43924</c:v>
                </c:pt>
                <c:pt idx="94">
                  <c:v>43925</c:v>
                </c:pt>
                <c:pt idx="95">
                  <c:v>43926</c:v>
                </c:pt>
                <c:pt idx="96">
                  <c:v>43927</c:v>
                </c:pt>
                <c:pt idx="97">
                  <c:v>43928</c:v>
                </c:pt>
                <c:pt idx="98">
                  <c:v>43929</c:v>
                </c:pt>
                <c:pt idx="99">
                  <c:v>43930</c:v>
                </c:pt>
                <c:pt idx="100">
                  <c:v>43931</c:v>
                </c:pt>
                <c:pt idx="101">
                  <c:v>43932</c:v>
                </c:pt>
                <c:pt idx="102">
                  <c:v>43933</c:v>
                </c:pt>
                <c:pt idx="103">
                  <c:v>43934</c:v>
                </c:pt>
                <c:pt idx="104">
                  <c:v>43935</c:v>
                </c:pt>
                <c:pt idx="105">
                  <c:v>43936</c:v>
                </c:pt>
                <c:pt idx="106">
                  <c:v>43937</c:v>
                </c:pt>
                <c:pt idx="107">
                  <c:v>43938</c:v>
                </c:pt>
                <c:pt idx="108">
                  <c:v>43939</c:v>
                </c:pt>
                <c:pt idx="109">
                  <c:v>43940</c:v>
                </c:pt>
                <c:pt idx="110">
                  <c:v>43941</c:v>
                </c:pt>
                <c:pt idx="111">
                  <c:v>43942</c:v>
                </c:pt>
                <c:pt idx="112">
                  <c:v>43943</c:v>
                </c:pt>
                <c:pt idx="113">
                  <c:v>43944</c:v>
                </c:pt>
                <c:pt idx="114">
                  <c:v>43945</c:v>
                </c:pt>
                <c:pt idx="115">
                  <c:v>43946</c:v>
                </c:pt>
                <c:pt idx="116">
                  <c:v>43947</c:v>
                </c:pt>
                <c:pt idx="117">
                  <c:v>43948</c:v>
                </c:pt>
                <c:pt idx="118">
                  <c:v>43949</c:v>
                </c:pt>
                <c:pt idx="119">
                  <c:v>43950</c:v>
                </c:pt>
                <c:pt idx="120">
                  <c:v>43951</c:v>
                </c:pt>
                <c:pt idx="121">
                  <c:v>43952</c:v>
                </c:pt>
                <c:pt idx="122">
                  <c:v>43953</c:v>
                </c:pt>
                <c:pt idx="123">
                  <c:v>43954</c:v>
                </c:pt>
                <c:pt idx="124">
                  <c:v>43955</c:v>
                </c:pt>
                <c:pt idx="125">
                  <c:v>43956</c:v>
                </c:pt>
                <c:pt idx="126">
                  <c:v>43957</c:v>
                </c:pt>
                <c:pt idx="127">
                  <c:v>43958</c:v>
                </c:pt>
                <c:pt idx="128">
                  <c:v>43959</c:v>
                </c:pt>
                <c:pt idx="129">
                  <c:v>43960</c:v>
                </c:pt>
                <c:pt idx="130">
                  <c:v>43961</c:v>
                </c:pt>
                <c:pt idx="131">
                  <c:v>43962</c:v>
                </c:pt>
                <c:pt idx="132">
                  <c:v>43963</c:v>
                </c:pt>
                <c:pt idx="133">
                  <c:v>43964</c:v>
                </c:pt>
                <c:pt idx="134">
                  <c:v>43965</c:v>
                </c:pt>
                <c:pt idx="135">
                  <c:v>43966</c:v>
                </c:pt>
                <c:pt idx="136">
                  <c:v>43967</c:v>
                </c:pt>
                <c:pt idx="137">
                  <c:v>43968</c:v>
                </c:pt>
                <c:pt idx="138">
                  <c:v>43969</c:v>
                </c:pt>
                <c:pt idx="139">
                  <c:v>43970</c:v>
                </c:pt>
                <c:pt idx="140">
                  <c:v>43971</c:v>
                </c:pt>
                <c:pt idx="141">
                  <c:v>43972</c:v>
                </c:pt>
                <c:pt idx="142">
                  <c:v>43973</c:v>
                </c:pt>
                <c:pt idx="143">
                  <c:v>43974</c:v>
                </c:pt>
                <c:pt idx="144">
                  <c:v>43975</c:v>
                </c:pt>
                <c:pt idx="145">
                  <c:v>43976</c:v>
                </c:pt>
                <c:pt idx="146">
                  <c:v>43977</c:v>
                </c:pt>
                <c:pt idx="147">
                  <c:v>43978</c:v>
                </c:pt>
                <c:pt idx="148">
                  <c:v>43979</c:v>
                </c:pt>
                <c:pt idx="149">
                  <c:v>43980</c:v>
                </c:pt>
                <c:pt idx="150">
                  <c:v>43981</c:v>
                </c:pt>
                <c:pt idx="151">
                  <c:v>43982</c:v>
                </c:pt>
                <c:pt idx="152">
                  <c:v>43983</c:v>
                </c:pt>
                <c:pt idx="153">
                  <c:v>43984</c:v>
                </c:pt>
                <c:pt idx="154">
                  <c:v>43985</c:v>
                </c:pt>
                <c:pt idx="155">
                  <c:v>43986</c:v>
                </c:pt>
                <c:pt idx="156">
                  <c:v>43987</c:v>
                </c:pt>
                <c:pt idx="157">
                  <c:v>43988</c:v>
                </c:pt>
                <c:pt idx="158">
                  <c:v>43989</c:v>
                </c:pt>
                <c:pt idx="159">
                  <c:v>43990</c:v>
                </c:pt>
                <c:pt idx="160">
                  <c:v>43991</c:v>
                </c:pt>
                <c:pt idx="161">
                  <c:v>43992</c:v>
                </c:pt>
                <c:pt idx="162">
                  <c:v>43993</c:v>
                </c:pt>
                <c:pt idx="163">
                  <c:v>43994</c:v>
                </c:pt>
                <c:pt idx="164">
                  <c:v>43995</c:v>
                </c:pt>
                <c:pt idx="165">
                  <c:v>43996</c:v>
                </c:pt>
                <c:pt idx="166">
                  <c:v>43997</c:v>
                </c:pt>
                <c:pt idx="167">
                  <c:v>43998</c:v>
                </c:pt>
                <c:pt idx="168">
                  <c:v>43999</c:v>
                </c:pt>
                <c:pt idx="169">
                  <c:v>44000</c:v>
                </c:pt>
                <c:pt idx="170">
                  <c:v>44001</c:v>
                </c:pt>
                <c:pt idx="171">
                  <c:v>44002</c:v>
                </c:pt>
                <c:pt idx="172">
                  <c:v>44003</c:v>
                </c:pt>
                <c:pt idx="173">
                  <c:v>44004</c:v>
                </c:pt>
                <c:pt idx="174">
                  <c:v>44005</c:v>
                </c:pt>
                <c:pt idx="175">
                  <c:v>44006</c:v>
                </c:pt>
                <c:pt idx="176">
                  <c:v>44007</c:v>
                </c:pt>
                <c:pt idx="177">
                  <c:v>44008</c:v>
                </c:pt>
                <c:pt idx="178">
                  <c:v>44009</c:v>
                </c:pt>
                <c:pt idx="179">
                  <c:v>44010</c:v>
                </c:pt>
                <c:pt idx="180">
                  <c:v>44011</c:v>
                </c:pt>
                <c:pt idx="181">
                  <c:v>44012</c:v>
                </c:pt>
                <c:pt idx="182">
                  <c:v>44013</c:v>
                </c:pt>
                <c:pt idx="183">
                  <c:v>44014</c:v>
                </c:pt>
                <c:pt idx="184">
                  <c:v>44015</c:v>
                </c:pt>
                <c:pt idx="185">
                  <c:v>44016</c:v>
                </c:pt>
                <c:pt idx="186">
                  <c:v>44017</c:v>
                </c:pt>
                <c:pt idx="187">
                  <c:v>44018</c:v>
                </c:pt>
                <c:pt idx="188">
                  <c:v>44019</c:v>
                </c:pt>
                <c:pt idx="189">
                  <c:v>44020</c:v>
                </c:pt>
                <c:pt idx="190">
                  <c:v>44021</c:v>
                </c:pt>
                <c:pt idx="191">
                  <c:v>44022</c:v>
                </c:pt>
                <c:pt idx="192">
                  <c:v>44023</c:v>
                </c:pt>
                <c:pt idx="193">
                  <c:v>44024</c:v>
                </c:pt>
                <c:pt idx="194">
                  <c:v>44025</c:v>
                </c:pt>
                <c:pt idx="195">
                  <c:v>44026</c:v>
                </c:pt>
                <c:pt idx="196">
                  <c:v>44027</c:v>
                </c:pt>
                <c:pt idx="197">
                  <c:v>44028</c:v>
                </c:pt>
                <c:pt idx="198">
                  <c:v>44029</c:v>
                </c:pt>
                <c:pt idx="199">
                  <c:v>44030</c:v>
                </c:pt>
                <c:pt idx="200">
                  <c:v>44031</c:v>
                </c:pt>
                <c:pt idx="201">
                  <c:v>44032</c:v>
                </c:pt>
                <c:pt idx="202">
                  <c:v>44033</c:v>
                </c:pt>
                <c:pt idx="203">
                  <c:v>44034</c:v>
                </c:pt>
                <c:pt idx="204">
                  <c:v>44035</c:v>
                </c:pt>
                <c:pt idx="205">
                  <c:v>44036</c:v>
                </c:pt>
                <c:pt idx="206">
                  <c:v>44037</c:v>
                </c:pt>
                <c:pt idx="207">
                  <c:v>44038</c:v>
                </c:pt>
                <c:pt idx="208">
                  <c:v>44039</c:v>
                </c:pt>
                <c:pt idx="209">
                  <c:v>44040</c:v>
                </c:pt>
                <c:pt idx="210">
                  <c:v>44041</c:v>
                </c:pt>
                <c:pt idx="211">
                  <c:v>44042</c:v>
                </c:pt>
                <c:pt idx="212">
                  <c:v>44043</c:v>
                </c:pt>
                <c:pt idx="213">
                  <c:v>44044</c:v>
                </c:pt>
                <c:pt idx="214">
                  <c:v>44045</c:v>
                </c:pt>
                <c:pt idx="215">
                  <c:v>44046</c:v>
                </c:pt>
                <c:pt idx="216">
                  <c:v>44047</c:v>
                </c:pt>
                <c:pt idx="217">
                  <c:v>44048</c:v>
                </c:pt>
                <c:pt idx="218">
                  <c:v>44049</c:v>
                </c:pt>
                <c:pt idx="219">
                  <c:v>44050</c:v>
                </c:pt>
                <c:pt idx="220">
                  <c:v>44051</c:v>
                </c:pt>
                <c:pt idx="221">
                  <c:v>44052</c:v>
                </c:pt>
                <c:pt idx="222">
                  <c:v>44053</c:v>
                </c:pt>
                <c:pt idx="223">
                  <c:v>44054</c:v>
                </c:pt>
                <c:pt idx="224">
                  <c:v>44055</c:v>
                </c:pt>
                <c:pt idx="225">
                  <c:v>44056</c:v>
                </c:pt>
                <c:pt idx="226">
                  <c:v>44057</c:v>
                </c:pt>
                <c:pt idx="227">
                  <c:v>44058</c:v>
                </c:pt>
                <c:pt idx="228">
                  <c:v>44059</c:v>
                </c:pt>
                <c:pt idx="229">
                  <c:v>44060</c:v>
                </c:pt>
                <c:pt idx="230">
                  <c:v>44061</c:v>
                </c:pt>
                <c:pt idx="231">
                  <c:v>44062</c:v>
                </c:pt>
                <c:pt idx="232">
                  <c:v>44063</c:v>
                </c:pt>
                <c:pt idx="233">
                  <c:v>44064</c:v>
                </c:pt>
                <c:pt idx="234">
                  <c:v>44065</c:v>
                </c:pt>
                <c:pt idx="235">
                  <c:v>44066</c:v>
                </c:pt>
                <c:pt idx="236">
                  <c:v>44067</c:v>
                </c:pt>
                <c:pt idx="237">
                  <c:v>44068</c:v>
                </c:pt>
                <c:pt idx="238">
                  <c:v>44069</c:v>
                </c:pt>
                <c:pt idx="239">
                  <c:v>44070</c:v>
                </c:pt>
                <c:pt idx="240">
                  <c:v>44071</c:v>
                </c:pt>
                <c:pt idx="241">
                  <c:v>44072</c:v>
                </c:pt>
                <c:pt idx="242">
                  <c:v>44073</c:v>
                </c:pt>
                <c:pt idx="243">
                  <c:v>44074</c:v>
                </c:pt>
                <c:pt idx="244">
                  <c:v>44075</c:v>
                </c:pt>
                <c:pt idx="245">
                  <c:v>44076</c:v>
                </c:pt>
                <c:pt idx="246">
                  <c:v>44077</c:v>
                </c:pt>
                <c:pt idx="247">
                  <c:v>44078</c:v>
                </c:pt>
                <c:pt idx="248">
                  <c:v>44079</c:v>
                </c:pt>
                <c:pt idx="249">
                  <c:v>44080</c:v>
                </c:pt>
                <c:pt idx="250">
                  <c:v>44081</c:v>
                </c:pt>
                <c:pt idx="251">
                  <c:v>44082</c:v>
                </c:pt>
                <c:pt idx="252">
                  <c:v>44083</c:v>
                </c:pt>
                <c:pt idx="253">
                  <c:v>44084</c:v>
                </c:pt>
                <c:pt idx="254">
                  <c:v>44085</c:v>
                </c:pt>
                <c:pt idx="255">
                  <c:v>44086</c:v>
                </c:pt>
                <c:pt idx="256">
                  <c:v>44087</c:v>
                </c:pt>
                <c:pt idx="257">
                  <c:v>44088</c:v>
                </c:pt>
                <c:pt idx="258">
                  <c:v>44089</c:v>
                </c:pt>
                <c:pt idx="259">
                  <c:v>44090</c:v>
                </c:pt>
                <c:pt idx="260">
                  <c:v>44091</c:v>
                </c:pt>
                <c:pt idx="261">
                  <c:v>44092</c:v>
                </c:pt>
                <c:pt idx="262">
                  <c:v>44093</c:v>
                </c:pt>
                <c:pt idx="263">
                  <c:v>44094</c:v>
                </c:pt>
                <c:pt idx="264">
                  <c:v>44095</c:v>
                </c:pt>
                <c:pt idx="265">
                  <c:v>44096</c:v>
                </c:pt>
                <c:pt idx="266">
                  <c:v>44097</c:v>
                </c:pt>
                <c:pt idx="267">
                  <c:v>44098</c:v>
                </c:pt>
                <c:pt idx="268">
                  <c:v>44099</c:v>
                </c:pt>
                <c:pt idx="269">
                  <c:v>44100</c:v>
                </c:pt>
                <c:pt idx="270">
                  <c:v>44101</c:v>
                </c:pt>
                <c:pt idx="271">
                  <c:v>44102</c:v>
                </c:pt>
                <c:pt idx="272">
                  <c:v>44103</c:v>
                </c:pt>
                <c:pt idx="273">
                  <c:v>44104</c:v>
                </c:pt>
                <c:pt idx="274">
                  <c:v>44105</c:v>
                </c:pt>
                <c:pt idx="275">
                  <c:v>44106</c:v>
                </c:pt>
                <c:pt idx="276">
                  <c:v>44107</c:v>
                </c:pt>
                <c:pt idx="277">
                  <c:v>44108</c:v>
                </c:pt>
                <c:pt idx="278">
                  <c:v>44109</c:v>
                </c:pt>
                <c:pt idx="279">
                  <c:v>44110</c:v>
                </c:pt>
                <c:pt idx="280">
                  <c:v>44111</c:v>
                </c:pt>
                <c:pt idx="281">
                  <c:v>44112</c:v>
                </c:pt>
                <c:pt idx="282">
                  <c:v>44113</c:v>
                </c:pt>
                <c:pt idx="283">
                  <c:v>44114</c:v>
                </c:pt>
                <c:pt idx="284">
                  <c:v>44115</c:v>
                </c:pt>
                <c:pt idx="285">
                  <c:v>44116</c:v>
                </c:pt>
                <c:pt idx="286">
                  <c:v>44117</c:v>
                </c:pt>
                <c:pt idx="287">
                  <c:v>44118</c:v>
                </c:pt>
                <c:pt idx="288">
                  <c:v>44119</c:v>
                </c:pt>
                <c:pt idx="289">
                  <c:v>44120</c:v>
                </c:pt>
                <c:pt idx="290">
                  <c:v>44121</c:v>
                </c:pt>
                <c:pt idx="291">
                  <c:v>44122</c:v>
                </c:pt>
                <c:pt idx="292">
                  <c:v>44123</c:v>
                </c:pt>
                <c:pt idx="293">
                  <c:v>44124</c:v>
                </c:pt>
                <c:pt idx="294">
                  <c:v>44125</c:v>
                </c:pt>
                <c:pt idx="295">
                  <c:v>44126</c:v>
                </c:pt>
                <c:pt idx="296">
                  <c:v>44127</c:v>
                </c:pt>
                <c:pt idx="297">
                  <c:v>44128</c:v>
                </c:pt>
                <c:pt idx="298">
                  <c:v>44129</c:v>
                </c:pt>
                <c:pt idx="299">
                  <c:v>44130</c:v>
                </c:pt>
                <c:pt idx="300">
                  <c:v>44131</c:v>
                </c:pt>
                <c:pt idx="301">
                  <c:v>44132</c:v>
                </c:pt>
                <c:pt idx="302">
                  <c:v>44133</c:v>
                </c:pt>
                <c:pt idx="303">
                  <c:v>44134</c:v>
                </c:pt>
                <c:pt idx="304">
                  <c:v>44135</c:v>
                </c:pt>
                <c:pt idx="305">
                  <c:v>44136</c:v>
                </c:pt>
                <c:pt idx="306">
                  <c:v>44137</c:v>
                </c:pt>
                <c:pt idx="307">
                  <c:v>44138</c:v>
                </c:pt>
                <c:pt idx="308">
                  <c:v>44139</c:v>
                </c:pt>
                <c:pt idx="309">
                  <c:v>44140</c:v>
                </c:pt>
                <c:pt idx="310">
                  <c:v>44141</c:v>
                </c:pt>
                <c:pt idx="311">
                  <c:v>44142</c:v>
                </c:pt>
                <c:pt idx="312">
                  <c:v>44143</c:v>
                </c:pt>
                <c:pt idx="313">
                  <c:v>44144</c:v>
                </c:pt>
                <c:pt idx="314">
                  <c:v>44145</c:v>
                </c:pt>
                <c:pt idx="315">
                  <c:v>44146</c:v>
                </c:pt>
                <c:pt idx="316">
                  <c:v>44147</c:v>
                </c:pt>
                <c:pt idx="317">
                  <c:v>44148</c:v>
                </c:pt>
                <c:pt idx="318">
                  <c:v>44149</c:v>
                </c:pt>
                <c:pt idx="319">
                  <c:v>44150</c:v>
                </c:pt>
                <c:pt idx="320">
                  <c:v>44151</c:v>
                </c:pt>
                <c:pt idx="321">
                  <c:v>44152</c:v>
                </c:pt>
                <c:pt idx="322">
                  <c:v>44153</c:v>
                </c:pt>
                <c:pt idx="323">
                  <c:v>44154</c:v>
                </c:pt>
                <c:pt idx="324">
                  <c:v>44155</c:v>
                </c:pt>
                <c:pt idx="325">
                  <c:v>44156</c:v>
                </c:pt>
                <c:pt idx="326">
                  <c:v>44157</c:v>
                </c:pt>
                <c:pt idx="327">
                  <c:v>44158</c:v>
                </c:pt>
                <c:pt idx="328">
                  <c:v>44159</c:v>
                </c:pt>
                <c:pt idx="329">
                  <c:v>44160</c:v>
                </c:pt>
                <c:pt idx="330">
                  <c:v>44161</c:v>
                </c:pt>
                <c:pt idx="331">
                  <c:v>44162</c:v>
                </c:pt>
                <c:pt idx="332">
                  <c:v>44163</c:v>
                </c:pt>
                <c:pt idx="333">
                  <c:v>44164</c:v>
                </c:pt>
                <c:pt idx="334">
                  <c:v>44165</c:v>
                </c:pt>
                <c:pt idx="335">
                  <c:v>44166</c:v>
                </c:pt>
                <c:pt idx="336">
                  <c:v>44167</c:v>
                </c:pt>
                <c:pt idx="337">
                  <c:v>44168</c:v>
                </c:pt>
                <c:pt idx="338">
                  <c:v>44169</c:v>
                </c:pt>
                <c:pt idx="339">
                  <c:v>44170</c:v>
                </c:pt>
                <c:pt idx="340">
                  <c:v>44171</c:v>
                </c:pt>
                <c:pt idx="341">
                  <c:v>44172</c:v>
                </c:pt>
                <c:pt idx="342">
                  <c:v>44173</c:v>
                </c:pt>
                <c:pt idx="343">
                  <c:v>44174</c:v>
                </c:pt>
                <c:pt idx="344">
                  <c:v>44175</c:v>
                </c:pt>
                <c:pt idx="345">
                  <c:v>44176</c:v>
                </c:pt>
                <c:pt idx="346">
                  <c:v>44177</c:v>
                </c:pt>
                <c:pt idx="347">
                  <c:v>44178</c:v>
                </c:pt>
                <c:pt idx="348">
                  <c:v>44179</c:v>
                </c:pt>
                <c:pt idx="349">
                  <c:v>44180</c:v>
                </c:pt>
                <c:pt idx="350">
                  <c:v>44181</c:v>
                </c:pt>
                <c:pt idx="351">
                  <c:v>44182</c:v>
                </c:pt>
                <c:pt idx="352">
                  <c:v>44183</c:v>
                </c:pt>
                <c:pt idx="353">
                  <c:v>44184</c:v>
                </c:pt>
                <c:pt idx="354">
                  <c:v>44185</c:v>
                </c:pt>
                <c:pt idx="355">
                  <c:v>44186</c:v>
                </c:pt>
                <c:pt idx="356">
                  <c:v>44187</c:v>
                </c:pt>
                <c:pt idx="357">
                  <c:v>44188</c:v>
                </c:pt>
                <c:pt idx="358">
                  <c:v>44189</c:v>
                </c:pt>
                <c:pt idx="359">
                  <c:v>44190</c:v>
                </c:pt>
                <c:pt idx="360">
                  <c:v>44191</c:v>
                </c:pt>
                <c:pt idx="361">
                  <c:v>44192</c:v>
                </c:pt>
                <c:pt idx="362">
                  <c:v>44193</c:v>
                </c:pt>
                <c:pt idx="363">
                  <c:v>44194</c:v>
                </c:pt>
                <c:pt idx="364">
                  <c:v>44195</c:v>
                </c:pt>
                <c:pt idx="365">
                  <c:v>44196</c:v>
                </c:pt>
                <c:pt idx="366">
                  <c:v>44197</c:v>
                </c:pt>
                <c:pt idx="367">
                  <c:v>44198</c:v>
                </c:pt>
                <c:pt idx="368">
                  <c:v>44199</c:v>
                </c:pt>
                <c:pt idx="369">
                  <c:v>44200</c:v>
                </c:pt>
                <c:pt idx="370">
                  <c:v>44201</c:v>
                </c:pt>
                <c:pt idx="371">
                  <c:v>44202</c:v>
                </c:pt>
                <c:pt idx="372">
                  <c:v>44203</c:v>
                </c:pt>
                <c:pt idx="373">
                  <c:v>44204</c:v>
                </c:pt>
                <c:pt idx="374">
                  <c:v>44205</c:v>
                </c:pt>
                <c:pt idx="375">
                  <c:v>44206</c:v>
                </c:pt>
                <c:pt idx="376">
                  <c:v>44207</c:v>
                </c:pt>
                <c:pt idx="377">
                  <c:v>44208</c:v>
                </c:pt>
                <c:pt idx="378">
                  <c:v>44209</c:v>
                </c:pt>
                <c:pt idx="379">
                  <c:v>44210</c:v>
                </c:pt>
                <c:pt idx="380">
                  <c:v>44211</c:v>
                </c:pt>
                <c:pt idx="381">
                  <c:v>44212</c:v>
                </c:pt>
                <c:pt idx="382">
                  <c:v>44213</c:v>
                </c:pt>
                <c:pt idx="383">
                  <c:v>44214</c:v>
                </c:pt>
                <c:pt idx="384">
                  <c:v>44215</c:v>
                </c:pt>
                <c:pt idx="385">
                  <c:v>44216</c:v>
                </c:pt>
                <c:pt idx="386">
                  <c:v>44217</c:v>
                </c:pt>
                <c:pt idx="387">
                  <c:v>44218</c:v>
                </c:pt>
                <c:pt idx="388">
                  <c:v>44219</c:v>
                </c:pt>
                <c:pt idx="389">
                  <c:v>44220</c:v>
                </c:pt>
                <c:pt idx="390">
                  <c:v>44221</c:v>
                </c:pt>
                <c:pt idx="391">
                  <c:v>44222</c:v>
                </c:pt>
                <c:pt idx="392">
                  <c:v>44223</c:v>
                </c:pt>
                <c:pt idx="393">
                  <c:v>44224</c:v>
                </c:pt>
                <c:pt idx="394">
                  <c:v>44225</c:v>
                </c:pt>
                <c:pt idx="395">
                  <c:v>44226</c:v>
                </c:pt>
                <c:pt idx="396">
                  <c:v>44227</c:v>
                </c:pt>
                <c:pt idx="397">
                  <c:v>44228</c:v>
                </c:pt>
                <c:pt idx="398">
                  <c:v>44229</c:v>
                </c:pt>
                <c:pt idx="399">
                  <c:v>44230</c:v>
                </c:pt>
                <c:pt idx="400">
                  <c:v>44231</c:v>
                </c:pt>
                <c:pt idx="401">
                  <c:v>44232</c:v>
                </c:pt>
                <c:pt idx="402">
                  <c:v>44233</c:v>
                </c:pt>
                <c:pt idx="403">
                  <c:v>44234</c:v>
                </c:pt>
                <c:pt idx="404">
                  <c:v>44235</c:v>
                </c:pt>
                <c:pt idx="405">
                  <c:v>44236</c:v>
                </c:pt>
                <c:pt idx="406">
                  <c:v>44237</c:v>
                </c:pt>
                <c:pt idx="407">
                  <c:v>44238</c:v>
                </c:pt>
                <c:pt idx="408">
                  <c:v>44239</c:v>
                </c:pt>
                <c:pt idx="409">
                  <c:v>44240</c:v>
                </c:pt>
                <c:pt idx="410">
                  <c:v>44241</c:v>
                </c:pt>
                <c:pt idx="411">
                  <c:v>44242</c:v>
                </c:pt>
                <c:pt idx="412">
                  <c:v>44243</c:v>
                </c:pt>
                <c:pt idx="413">
                  <c:v>44244</c:v>
                </c:pt>
                <c:pt idx="414">
                  <c:v>44245</c:v>
                </c:pt>
                <c:pt idx="415">
                  <c:v>44246</c:v>
                </c:pt>
                <c:pt idx="416">
                  <c:v>44247</c:v>
                </c:pt>
                <c:pt idx="417">
                  <c:v>44248</c:v>
                </c:pt>
                <c:pt idx="418">
                  <c:v>44249</c:v>
                </c:pt>
                <c:pt idx="419">
                  <c:v>44250</c:v>
                </c:pt>
                <c:pt idx="420">
                  <c:v>44251</c:v>
                </c:pt>
                <c:pt idx="421">
                  <c:v>44252</c:v>
                </c:pt>
                <c:pt idx="422">
                  <c:v>44253</c:v>
                </c:pt>
                <c:pt idx="423">
                  <c:v>44254</c:v>
                </c:pt>
                <c:pt idx="424">
                  <c:v>44255</c:v>
                </c:pt>
                <c:pt idx="425">
                  <c:v>44256</c:v>
                </c:pt>
                <c:pt idx="426">
                  <c:v>44257</c:v>
                </c:pt>
                <c:pt idx="427">
                  <c:v>44258</c:v>
                </c:pt>
                <c:pt idx="428">
                  <c:v>44259</c:v>
                </c:pt>
                <c:pt idx="429">
                  <c:v>44260</c:v>
                </c:pt>
                <c:pt idx="430">
                  <c:v>44261</c:v>
                </c:pt>
                <c:pt idx="431">
                  <c:v>44262</c:v>
                </c:pt>
                <c:pt idx="432">
                  <c:v>44263</c:v>
                </c:pt>
                <c:pt idx="433">
                  <c:v>44264</c:v>
                </c:pt>
                <c:pt idx="434">
                  <c:v>44265</c:v>
                </c:pt>
                <c:pt idx="435">
                  <c:v>44266</c:v>
                </c:pt>
                <c:pt idx="436">
                  <c:v>44267</c:v>
                </c:pt>
                <c:pt idx="437">
                  <c:v>44268</c:v>
                </c:pt>
                <c:pt idx="438">
                  <c:v>44269</c:v>
                </c:pt>
                <c:pt idx="439">
                  <c:v>44270</c:v>
                </c:pt>
                <c:pt idx="440">
                  <c:v>44271</c:v>
                </c:pt>
                <c:pt idx="441">
                  <c:v>44272</c:v>
                </c:pt>
                <c:pt idx="442">
                  <c:v>44273</c:v>
                </c:pt>
                <c:pt idx="443">
                  <c:v>44274</c:v>
                </c:pt>
                <c:pt idx="444">
                  <c:v>44275</c:v>
                </c:pt>
                <c:pt idx="445">
                  <c:v>44276</c:v>
                </c:pt>
                <c:pt idx="446">
                  <c:v>44277</c:v>
                </c:pt>
                <c:pt idx="447">
                  <c:v>44278</c:v>
                </c:pt>
                <c:pt idx="448">
                  <c:v>44279</c:v>
                </c:pt>
                <c:pt idx="449">
                  <c:v>44280</c:v>
                </c:pt>
                <c:pt idx="450">
                  <c:v>44281</c:v>
                </c:pt>
                <c:pt idx="451">
                  <c:v>44282</c:v>
                </c:pt>
                <c:pt idx="452">
                  <c:v>44283</c:v>
                </c:pt>
                <c:pt idx="453">
                  <c:v>44284</c:v>
                </c:pt>
                <c:pt idx="454">
                  <c:v>44285</c:v>
                </c:pt>
                <c:pt idx="455">
                  <c:v>44286</c:v>
                </c:pt>
                <c:pt idx="456">
                  <c:v>44287</c:v>
                </c:pt>
                <c:pt idx="457">
                  <c:v>44288</c:v>
                </c:pt>
                <c:pt idx="458">
                  <c:v>44289</c:v>
                </c:pt>
                <c:pt idx="459">
                  <c:v>44290</c:v>
                </c:pt>
                <c:pt idx="460">
                  <c:v>44291</c:v>
                </c:pt>
                <c:pt idx="461">
                  <c:v>44292</c:v>
                </c:pt>
              </c:numCache>
            </c:numRef>
          </c:cat>
          <c:val>
            <c:numRef>
              <c:f>Sheet1!$K$2:$K$463</c:f>
              <c:numCache>
                <c:formatCode>General</c:formatCode>
                <c:ptCount val="462"/>
                <c:pt idx="84" formatCode="0%">
                  <c:v>0.43798955613577073</c:v>
                </c:pt>
                <c:pt idx="85" formatCode="0%">
                  <c:v>0.39490861618799006</c:v>
                </c:pt>
                <c:pt idx="86" formatCode="0%">
                  <c:v>0.37336814621409947</c:v>
                </c:pt>
                <c:pt idx="87" formatCode="0%">
                  <c:v>0.36618798955613618</c:v>
                </c:pt>
                <c:pt idx="88" formatCode="0%">
                  <c:v>0.36618798955613618</c:v>
                </c:pt>
                <c:pt idx="89" formatCode="0%">
                  <c:v>0.35182767624020939</c:v>
                </c:pt>
                <c:pt idx="90" formatCode="0%">
                  <c:v>0.33746736292428231</c:v>
                </c:pt>
                <c:pt idx="91" formatCode="0%">
                  <c:v>0.33028720626631908</c:v>
                </c:pt>
                <c:pt idx="92" formatCode="0%">
                  <c:v>0.31592689295039172</c:v>
                </c:pt>
                <c:pt idx="93" formatCode="0%">
                  <c:v>0.30874673629242844</c:v>
                </c:pt>
                <c:pt idx="94" formatCode="0%">
                  <c:v>0.30874673629242844</c:v>
                </c:pt>
                <c:pt idx="95" formatCode="0%">
                  <c:v>0.3015665796344652</c:v>
                </c:pt>
                <c:pt idx="96" formatCode="0%">
                  <c:v>0.28720626631853813</c:v>
                </c:pt>
                <c:pt idx="97" formatCode="0%">
                  <c:v>0.27284595300261133</c:v>
                </c:pt>
                <c:pt idx="98" formatCode="0%">
                  <c:v>0.25848563968668453</c:v>
                </c:pt>
                <c:pt idx="99" formatCode="0%">
                  <c:v>0.24412532637075718</c:v>
                </c:pt>
                <c:pt idx="100" formatCode="0%">
                  <c:v>0.21540469973890361</c:v>
                </c:pt>
                <c:pt idx="101" formatCode="0%">
                  <c:v>0.20822454308094007</c:v>
                </c:pt>
                <c:pt idx="102" formatCode="0%">
                  <c:v>0.19386422976501327</c:v>
                </c:pt>
                <c:pt idx="103" formatCode="0%">
                  <c:v>0.19386422976501355</c:v>
                </c:pt>
                <c:pt idx="104" formatCode="0%">
                  <c:v>0.19386422976501327</c:v>
                </c:pt>
                <c:pt idx="105" formatCode="0%">
                  <c:v>0.18668407310704974</c:v>
                </c:pt>
                <c:pt idx="106" formatCode="0%">
                  <c:v>0.18668407310704974</c:v>
                </c:pt>
                <c:pt idx="107" formatCode="0%">
                  <c:v>0.20104438642297681</c:v>
                </c:pt>
                <c:pt idx="108" formatCode="0%">
                  <c:v>0.20104438642297681</c:v>
                </c:pt>
                <c:pt idx="109" formatCode="0%">
                  <c:v>0.21540469973890389</c:v>
                </c:pt>
                <c:pt idx="110" formatCode="0%">
                  <c:v>0.21540469973890361</c:v>
                </c:pt>
                <c:pt idx="111" formatCode="0%">
                  <c:v>0.21540469973890361</c:v>
                </c:pt>
                <c:pt idx="112" formatCode="0%">
                  <c:v>0.21540469973890333</c:v>
                </c:pt>
                <c:pt idx="113" formatCode="0%">
                  <c:v>0.21540469973890333</c:v>
                </c:pt>
                <c:pt idx="114" formatCode="0%">
                  <c:v>0.20822454308094007</c:v>
                </c:pt>
                <c:pt idx="115" formatCode="0%">
                  <c:v>0.20822454308094007</c:v>
                </c:pt>
                <c:pt idx="116" formatCode="0%">
                  <c:v>0.20104438642297653</c:v>
                </c:pt>
                <c:pt idx="117" formatCode="0%">
                  <c:v>0.19386422976501355</c:v>
                </c:pt>
                <c:pt idx="118" formatCode="0%">
                  <c:v>0.18668407310704974</c:v>
                </c:pt>
                <c:pt idx="119" formatCode="0%">
                  <c:v>0.17950391644908648</c:v>
                </c:pt>
                <c:pt idx="120" formatCode="0%">
                  <c:v>0.17232375979112294</c:v>
                </c:pt>
                <c:pt idx="121" formatCode="0%">
                  <c:v>0.17232375979112294</c:v>
                </c:pt>
                <c:pt idx="122" formatCode="0%">
                  <c:v>0.17232375979112294</c:v>
                </c:pt>
                <c:pt idx="123" formatCode="0%">
                  <c:v>0.1795039164490862</c:v>
                </c:pt>
                <c:pt idx="124" formatCode="0%">
                  <c:v>0.1795039164490862</c:v>
                </c:pt>
                <c:pt idx="125" formatCode="0%">
                  <c:v>0.17950391644908648</c:v>
                </c:pt>
                <c:pt idx="126" formatCode="0%">
                  <c:v>0.17950391644908648</c:v>
                </c:pt>
                <c:pt idx="127" formatCode="0%">
                  <c:v>0.17950391644908648</c:v>
                </c:pt>
                <c:pt idx="128" formatCode="0%">
                  <c:v>0.1795039164490862</c:v>
                </c:pt>
                <c:pt idx="129" formatCode="0%">
                  <c:v>0.17232375979112294</c:v>
                </c:pt>
                <c:pt idx="130" formatCode="0%">
                  <c:v>0.1651436031331594</c:v>
                </c:pt>
                <c:pt idx="131" formatCode="0%">
                  <c:v>0.1651436031331594</c:v>
                </c:pt>
                <c:pt idx="132" formatCode="0%">
                  <c:v>0.15796344647519614</c:v>
                </c:pt>
                <c:pt idx="133" formatCode="0%">
                  <c:v>0.15796344647519614</c:v>
                </c:pt>
                <c:pt idx="134" formatCode="0%">
                  <c:v>0.15796344647519642</c:v>
                </c:pt>
                <c:pt idx="135" formatCode="0%">
                  <c:v>0.1507832898172326</c:v>
                </c:pt>
                <c:pt idx="136" formatCode="0%">
                  <c:v>0.1507832898172326</c:v>
                </c:pt>
                <c:pt idx="137" formatCode="0%">
                  <c:v>0.15078328981723232</c:v>
                </c:pt>
                <c:pt idx="138" formatCode="0%">
                  <c:v>0.15078328981723232</c:v>
                </c:pt>
                <c:pt idx="139" formatCode="0%">
                  <c:v>0.15796344647519614</c:v>
                </c:pt>
                <c:pt idx="140" formatCode="0%">
                  <c:v>0.15796344647519642</c:v>
                </c:pt>
                <c:pt idx="141" formatCode="0%">
                  <c:v>0.15078328981723232</c:v>
                </c:pt>
                <c:pt idx="142" formatCode="0%">
                  <c:v>0.14360313315926906</c:v>
                </c:pt>
                <c:pt idx="143" formatCode="0%">
                  <c:v>0.14360313315926906</c:v>
                </c:pt>
                <c:pt idx="144" formatCode="0%">
                  <c:v>0.14360313315926906</c:v>
                </c:pt>
                <c:pt idx="145" formatCode="0%">
                  <c:v>7.180156657963537E-3</c:v>
                </c:pt>
                <c:pt idx="146" formatCode="0%">
                  <c:v>0</c:v>
                </c:pt>
                <c:pt idx="147" formatCode="0%">
                  <c:v>0</c:v>
                </c:pt>
                <c:pt idx="148" formatCode="0%">
                  <c:v>7.180156657963537E-3</c:v>
                </c:pt>
                <c:pt idx="149" formatCode="0%">
                  <c:v>1.4360313315926795E-2</c:v>
                </c:pt>
                <c:pt idx="150" formatCode="0%">
                  <c:v>1.4360313315926795E-2</c:v>
                </c:pt>
                <c:pt idx="151" formatCode="0%">
                  <c:v>1.4360313315926795E-2</c:v>
                </c:pt>
                <c:pt idx="152" formatCode="0%">
                  <c:v>0.14360313315926906</c:v>
                </c:pt>
                <c:pt idx="153" formatCode="0%">
                  <c:v>0.1507832898172326</c:v>
                </c:pt>
                <c:pt idx="154" formatCode="0%">
                  <c:v>0.1507832898172326</c:v>
                </c:pt>
                <c:pt idx="155" formatCode="0%">
                  <c:v>0.1507832898172326</c:v>
                </c:pt>
                <c:pt idx="156" formatCode="0%">
                  <c:v>0.1507832898172326</c:v>
                </c:pt>
                <c:pt idx="157" formatCode="0%">
                  <c:v>0.15078328981723232</c:v>
                </c:pt>
                <c:pt idx="158" formatCode="0%">
                  <c:v>0.15078328981723232</c:v>
                </c:pt>
                <c:pt idx="159" formatCode="0%">
                  <c:v>0.1507832898172326</c:v>
                </c:pt>
                <c:pt idx="160" formatCode="0%">
                  <c:v>0.14360313315926906</c:v>
                </c:pt>
                <c:pt idx="161" formatCode="0%">
                  <c:v>0.13642297650130553</c:v>
                </c:pt>
                <c:pt idx="162" formatCode="0%">
                  <c:v>0.12206266318537902</c:v>
                </c:pt>
                <c:pt idx="163" formatCode="0%">
                  <c:v>0.11488250652741519</c:v>
                </c:pt>
                <c:pt idx="164" formatCode="0%">
                  <c:v>0.10770234986945194</c:v>
                </c:pt>
                <c:pt idx="165" formatCode="0%">
                  <c:v>0.10770234986945194</c:v>
                </c:pt>
                <c:pt idx="166" formatCode="0%">
                  <c:v>0.10770234986945167</c:v>
                </c:pt>
                <c:pt idx="167" formatCode="0%">
                  <c:v>0.10770234986945167</c:v>
                </c:pt>
                <c:pt idx="168" formatCode="0%">
                  <c:v>0.10770234986945167</c:v>
                </c:pt>
                <c:pt idx="169" formatCode="0%">
                  <c:v>0.10770234986945194</c:v>
                </c:pt>
                <c:pt idx="170" formatCode="0%">
                  <c:v>0.10770234986945194</c:v>
                </c:pt>
                <c:pt idx="171" formatCode="0%">
                  <c:v>0.10770234986945194</c:v>
                </c:pt>
                <c:pt idx="172" formatCode="0%">
                  <c:v>0.10770234986945194</c:v>
                </c:pt>
                <c:pt idx="173" formatCode="0%">
                  <c:v>0.10770234986945167</c:v>
                </c:pt>
                <c:pt idx="174" formatCode="0%">
                  <c:v>0.10770234986945167</c:v>
                </c:pt>
                <c:pt idx="175" formatCode="0%">
                  <c:v>0.10770234986945167</c:v>
                </c:pt>
                <c:pt idx="176" formatCode="0%">
                  <c:v>0.11488250652741519</c:v>
                </c:pt>
                <c:pt idx="177" formatCode="0%">
                  <c:v>0.11488250652741519</c:v>
                </c:pt>
                <c:pt idx="178" formatCode="0%">
                  <c:v>0.12206266318537902</c:v>
                </c:pt>
                <c:pt idx="179" formatCode="0%">
                  <c:v>0.12924281984334227</c:v>
                </c:pt>
                <c:pt idx="180" formatCode="0%">
                  <c:v>0.1364229765013058</c:v>
                </c:pt>
                <c:pt idx="181" formatCode="0%">
                  <c:v>0.14360313315926934</c:v>
                </c:pt>
                <c:pt idx="182" formatCode="0%">
                  <c:v>0.14360313315926906</c:v>
                </c:pt>
                <c:pt idx="183" formatCode="0%">
                  <c:v>0.14360313315926906</c:v>
                </c:pt>
                <c:pt idx="184" formatCode="0%">
                  <c:v>3.5900783289817405E-2</c:v>
                </c:pt>
                <c:pt idx="185" formatCode="0%">
                  <c:v>3.5900783289817405E-2</c:v>
                </c:pt>
                <c:pt idx="186" formatCode="0%">
                  <c:v>3.5900783289817405E-2</c:v>
                </c:pt>
                <c:pt idx="187" formatCode="0%">
                  <c:v>3.5900783289817405E-2</c:v>
                </c:pt>
                <c:pt idx="188" formatCode="0%">
                  <c:v>3.5900783289817405E-2</c:v>
                </c:pt>
                <c:pt idx="189" formatCode="0%">
                  <c:v>4.3080939947780665E-2</c:v>
                </c:pt>
                <c:pt idx="190" formatCode="0%">
                  <c:v>4.3080939947780665E-2</c:v>
                </c:pt>
                <c:pt idx="191" formatCode="0%">
                  <c:v>4.3080939947780665E-2</c:v>
                </c:pt>
                <c:pt idx="192" formatCode="0%">
                  <c:v>4.3080939947780665E-2</c:v>
                </c:pt>
                <c:pt idx="193" formatCode="0%">
                  <c:v>4.3080939947780943E-2</c:v>
                </c:pt>
                <c:pt idx="194" formatCode="0%">
                  <c:v>4.3080939947780665E-2</c:v>
                </c:pt>
                <c:pt idx="195" formatCode="0%">
                  <c:v>4.3080939947780943E-2</c:v>
                </c:pt>
                <c:pt idx="196" formatCode="0%">
                  <c:v>4.3080939947780665E-2</c:v>
                </c:pt>
                <c:pt idx="197" formatCode="0%">
                  <c:v>4.3080939947780665E-2</c:v>
                </c:pt>
                <c:pt idx="198" formatCode="0%">
                  <c:v>4.3080939947780665E-2</c:v>
                </c:pt>
                <c:pt idx="199" formatCode="0%">
                  <c:v>4.3080939947780665E-2</c:v>
                </c:pt>
                <c:pt idx="200" formatCode="0%">
                  <c:v>4.3080939947780943E-2</c:v>
                </c:pt>
                <c:pt idx="201" formatCode="0%">
                  <c:v>4.3080939947780665E-2</c:v>
                </c:pt>
                <c:pt idx="202" formatCode="0%">
                  <c:v>4.3080939947780943E-2</c:v>
                </c:pt>
                <c:pt idx="203" formatCode="0%">
                  <c:v>4.3080939947780665E-2</c:v>
                </c:pt>
                <c:pt idx="204" formatCode="0%">
                  <c:v>4.3080939947780665E-2</c:v>
                </c:pt>
                <c:pt idx="205" formatCode="0%">
                  <c:v>4.3080939947780665E-2</c:v>
                </c:pt>
                <c:pt idx="206" formatCode="0%">
                  <c:v>4.3080939947780665E-2</c:v>
                </c:pt>
                <c:pt idx="207" formatCode="0%">
                  <c:v>4.3080939947780943E-2</c:v>
                </c:pt>
                <c:pt idx="208" formatCode="0%">
                  <c:v>4.3080939947780665E-2</c:v>
                </c:pt>
                <c:pt idx="209" formatCode="0%">
                  <c:v>4.3080939947780943E-2</c:v>
                </c:pt>
                <c:pt idx="210" formatCode="0%">
                  <c:v>4.3080939947780665E-2</c:v>
                </c:pt>
                <c:pt idx="211" formatCode="0%">
                  <c:v>4.3080939947780665E-2</c:v>
                </c:pt>
                <c:pt idx="212" formatCode="0%">
                  <c:v>4.3080939947780665E-2</c:v>
                </c:pt>
                <c:pt idx="213" formatCode="0%">
                  <c:v>4.3080939947780665E-2</c:v>
                </c:pt>
                <c:pt idx="214" formatCode="0%">
                  <c:v>4.3080939947780943E-2</c:v>
                </c:pt>
                <c:pt idx="215" formatCode="0%">
                  <c:v>4.3080939947780665E-2</c:v>
                </c:pt>
                <c:pt idx="216" formatCode="0%">
                  <c:v>4.3080939947780943E-2</c:v>
                </c:pt>
                <c:pt idx="217" formatCode="0%">
                  <c:v>4.3080939947780665E-2</c:v>
                </c:pt>
                <c:pt idx="218" formatCode="0%">
                  <c:v>4.3080939947780665E-2</c:v>
                </c:pt>
                <c:pt idx="219" formatCode="0%">
                  <c:v>4.3080939947780665E-2</c:v>
                </c:pt>
                <c:pt idx="220" formatCode="0%">
                  <c:v>5.0261096605744203E-2</c:v>
                </c:pt>
                <c:pt idx="221" formatCode="0%">
                  <c:v>5.0261096605744203E-2</c:v>
                </c:pt>
                <c:pt idx="222" formatCode="0%">
                  <c:v>5.0261096605744203E-2</c:v>
                </c:pt>
                <c:pt idx="223" formatCode="0%">
                  <c:v>5.7441253263707741E-2</c:v>
                </c:pt>
                <c:pt idx="224" formatCode="0%">
                  <c:v>5.7441253263708018E-2</c:v>
                </c:pt>
                <c:pt idx="225" formatCode="0%">
                  <c:v>6.4621409921670994E-2</c:v>
                </c:pt>
                <c:pt idx="226" formatCode="0%">
                  <c:v>7.180156657963481E-2</c:v>
                </c:pt>
                <c:pt idx="227" formatCode="0%">
                  <c:v>7.180156657963481E-2</c:v>
                </c:pt>
                <c:pt idx="228" formatCode="0%">
                  <c:v>7.898172323759807E-2</c:v>
                </c:pt>
                <c:pt idx="229" formatCode="0%">
                  <c:v>8.616187989556133E-2</c:v>
                </c:pt>
                <c:pt idx="230" formatCode="0%">
                  <c:v>8.616187989556133E-2</c:v>
                </c:pt>
                <c:pt idx="231" formatCode="0%">
                  <c:v>9.3342036553524868E-2</c:v>
                </c:pt>
                <c:pt idx="232" formatCode="0%">
                  <c:v>9.3342036553524868E-2</c:v>
                </c:pt>
                <c:pt idx="233" formatCode="0%">
                  <c:v>9.3342036553524868E-2</c:v>
                </c:pt>
                <c:pt idx="234" formatCode="0%">
                  <c:v>9.3342036553524868E-2</c:v>
                </c:pt>
                <c:pt idx="235" formatCode="0%">
                  <c:v>9.3342036553524868E-2</c:v>
                </c:pt>
                <c:pt idx="236" formatCode="0%">
                  <c:v>9.3342036553525146E-2</c:v>
                </c:pt>
                <c:pt idx="237" formatCode="0%">
                  <c:v>9.3342036553524868E-2</c:v>
                </c:pt>
                <c:pt idx="238" formatCode="0%">
                  <c:v>9.3342036553524868E-2</c:v>
                </c:pt>
                <c:pt idx="239" formatCode="0%">
                  <c:v>9.3342036553524868E-2</c:v>
                </c:pt>
                <c:pt idx="240" formatCode="0%">
                  <c:v>0.20104438642297681</c:v>
                </c:pt>
                <c:pt idx="241" formatCode="0%">
                  <c:v>0.20104438642297681</c:v>
                </c:pt>
                <c:pt idx="242" formatCode="0%">
                  <c:v>0.20104438642297681</c:v>
                </c:pt>
                <c:pt idx="243" formatCode="0%">
                  <c:v>0.20822454308094035</c:v>
                </c:pt>
                <c:pt idx="244" formatCode="0%">
                  <c:v>0.20822454308094007</c:v>
                </c:pt>
                <c:pt idx="245" formatCode="0%">
                  <c:v>0.20822454308094007</c:v>
                </c:pt>
                <c:pt idx="246" formatCode="0%">
                  <c:v>0.20822454308094035</c:v>
                </c:pt>
                <c:pt idx="247" formatCode="0%">
                  <c:v>0.20822454308094007</c:v>
                </c:pt>
                <c:pt idx="248" formatCode="0%">
                  <c:v>0.20822454308094007</c:v>
                </c:pt>
                <c:pt idx="249" formatCode="0%">
                  <c:v>0.20822454308094007</c:v>
                </c:pt>
                <c:pt idx="250" formatCode="0%">
                  <c:v>0.20822454308094035</c:v>
                </c:pt>
                <c:pt idx="251" formatCode="0%">
                  <c:v>0.20822454308094007</c:v>
                </c:pt>
                <c:pt idx="252" formatCode="0%">
                  <c:v>0.20822454308094007</c:v>
                </c:pt>
                <c:pt idx="253" formatCode="0%">
                  <c:v>0.20104438642297681</c:v>
                </c:pt>
                <c:pt idx="254" formatCode="0%">
                  <c:v>0.20822454308094007</c:v>
                </c:pt>
                <c:pt idx="255" formatCode="0%">
                  <c:v>0.20822454308094007</c:v>
                </c:pt>
                <c:pt idx="256" formatCode="0%">
                  <c:v>0.20822454308094007</c:v>
                </c:pt>
                <c:pt idx="257" formatCode="0%">
                  <c:v>0.20822454308094035</c:v>
                </c:pt>
                <c:pt idx="258" formatCode="0%">
                  <c:v>0.20822454308094035</c:v>
                </c:pt>
                <c:pt idx="259" formatCode="0%">
                  <c:v>0.20822454308094007</c:v>
                </c:pt>
                <c:pt idx="260" formatCode="0%">
                  <c:v>0.20822454308094007</c:v>
                </c:pt>
                <c:pt idx="261" formatCode="0%">
                  <c:v>0.20822454308094007</c:v>
                </c:pt>
                <c:pt idx="262" formatCode="0%">
                  <c:v>0.21540469973890361</c:v>
                </c:pt>
                <c:pt idx="263" formatCode="0%">
                  <c:v>0.22258485639686743</c:v>
                </c:pt>
                <c:pt idx="264" formatCode="0%">
                  <c:v>0.22258485639686743</c:v>
                </c:pt>
                <c:pt idx="265" formatCode="0%">
                  <c:v>0.22258485639686743</c:v>
                </c:pt>
                <c:pt idx="266" formatCode="0%">
                  <c:v>0.22258485639686687</c:v>
                </c:pt>
                <c:pt idx="267" formatCode="0%">
                  <c:v>0.22258485639686687</c:v>
                </c:pt>
                <c:pt idx="268" formatCode="0%">
                  <c:v>0.22258485639686687</c:v>
                </c:pt>
                <c:pt idx="269" formatCode="0%">
                  <c:v>0.22258485639686687</c:v>
                </c:pt>
                <c:pt idx="270" formatCode="0%">
                  <c:v>0.22258485639686743</c:v>
                </c:pt>
                <c:pt idx="271" formatCode="0%">
                  <c:v>0.22976501305483096</c:v>
                </c:pt>
                <c:pt idx="272" formatCode="0%">
                  <c:v>0.2369451697127942</c:v>
                </c:pt>
                <c:pt idx="273" formatCode="0%">
                  <c:v>0.24412532637075746</c:v>
                </c:pt>
                <c:pt idx="274" formatCode="0%">
                  <c:v>0.24412532637075746</c:v>
                </c:pt>
                <c:pt idx="275" formatCode="0%">
                  <c:v>0.24412532637075718</c:v>
                </c:pt>
                <c:pt idx="276" formatCode="0%">
                  <c:v>0.24412532637075746</c:v>
                </c:pt>
                <c:pt idx="277" formatCode="0%">
                  <c:v>0.24412532637075746</c:v>
                </c:pt>
                <c:pt idx="278" formatCode="0%">
                  <c:v>0.24412532637075773</c:v>
                </c:pt>
                <c:pt idx="279" formatCode="0%">
                  <c:v>0.24412532637075746</c:v>
                </c:pt>
                <c:pt idx="280" formatCode="0%">
                  <c:v>0.24412532637075746</c:v>
                </c:pt>
                <c:pt idx="281" formatCode="0%">
                  <c:v>0.24412532637075746</c:v>
                </c:pt>
                <c:pt idx="282" formatCode="0%">
                  <c:v>0.24412532637075718</c:v>
                </c:pt>
                <c:pt idx="283" formatCode="0%">
                  <c:v>0.24412532637075746</c:v>
                </c:pt>
                <c:pt idx="284" formatCode="0%">
                  <c:v>0.24412532637075746</c:v>
                </c:pt>
                <c:pt idx="285" formatCode="0%">
                  <c:v>0.24412532637075773</c:v>
                </c:pt>
                <c:pt idx="286" formatCode="0%">
                  <c:v>0.24412532637075746</c:v>
                </c:pt>
                <c:pt idx="287" formatCode="0%">
                  <c:v>0.24412532637075746</c:v>
                </c:pt>
                <c:pt idx="288" formatCode="0%">
                  <c:v>0.24412532637075746</c:v>
                </c:pt>
                <c:pt idx="289" formatCode="0%">
                  <c:v>0.24412532637075718</c:v>
                </c:pt>
                <c:pt idx="290" formatCode="0%">
                  <c:v>0.24412532637075746</c:v>
                </c:pt>
                <c:pt idx="291" formatCode="0%">
                  <c:v>0.24412532637075746</c:v>
                </c:pt>
                <c:pt idx="292" formatCode="0%">
                  <c:v>0.24412532637075773</c:v>
                </c:pt>
                <c:pt idx="293" formatCode="0%">
                  <c:v>0.24412532637075746</c:v>
                </c:pt>
                <c:pt idx="294" formatCode="0%">
                  <c:v>0.24412532637075746</c:v>
                </c:pt>
                <c:pt idx="295" formatCode="0%">
                  <c:v>0.24412532637075746</c:v>
                </c:pt>
                <c:pt idx="296" formatCode="0%">
                  <c:v>0.24412532637075718</c:v>
                </c:pt>
                <c:pt idx="297" formatCode="0%">
                  <c:v>0.24412532637075746</c:v>
                </c:pt>
                <c:pt idx="298" formatCode="0%">
                  <c:v>0.24412532637075746</c:v>
                </c:pt>
                <c:pt idx="299" formatCode="0%">
                  <c:v>0.24412532637075773</c:v>
                </c:pt>
                <c:pt idx="300" formatCode="0%">
                  <c:v>0.24412532637075746</c:v>
                </c:pt>
                <c:pt idx="301" formatCode="0%">
                  <c:v>0.24412532637075746</c:v>
                </c:pt>
                <c:pt idx="302" formatCode="0%">
                  <c:v>0.25130548302872102</c:v>
                </c:pt>
                <c:pt idx="303" formatCode="0%">
                  <c:v>0.25848563968668453</c:v>
                </c:pt>
                <c:pt idx="304" formatCode="0%">
                  <c:v>0.26566579634464782</c:v>
                </c:pt>
                <c:pt idx="305" formatCode="0%">
                  <c:v>0.2656657963446481</c:v>
                </c:pt>
                <c:pt idx="306" formatCode="0%">
                  <c:v>0.2656657963446481</c:v>
                </c:pt>
                <c:pt idx="307" formatCode="0%">
                  <c:v>0.2656657963446481</c:v>
                </c:pt>
                <c:pt idx="308" formatCode="0%">
                  <c:v>0.2656657963446481</c:v>
                </c:pt>
                <c:pt idx="309" formatCode="0%">
                  <c:v>0.26566579634464782</c:v>
                </c:pt>
                <c:pt idx="310" formatCode="0%">
                  <c:v>0.26566579634464782</c:v>
                </c:pt>
                <c:pt idx="311" formatCode="0%">
                  <c:v>0.26566579634464782</c:v>
                </c:pt>
                <c:pt idx="312" formatCode="0%">
                  <c:v>0.27284595300261133</c:v>
                </c:pt>
                <c:pt idx="313" formatCode="0%">
                  <c:v>0.28002610966057462</c:v>
                </c:pt>
                <c:pt idx="314" formatCode="0%">
                  <c:v>0.28720626631853813</c:v>
                </c:pt>
                <c:pt idx="315" formatCode="0%">
                  <c:v>0.29438642297650169</c:v>
                </c:pt>
                <c:pt idx="316" formatCode="0%">
                  <c:v>0.29438642297650169</c:v>
                </c:pt>
                <c:pt idx="317" formatCode="0%">
                  <c:v>0.29438642297650169</c:v>
                </c:pt>
                <c:pt idx="318" formatCode="0%">
                  <c:v>0.29438642297650169</c:v>
                </c:pt>
                <c:pt idx="319" formatCode="0%">
                  <c:v>0.29438642297650197</c:v>
                </c:pt>
                <c:pt idx="320" formatCode="0%">
                  <c:v>0.29438642297650169</c:v>
                </c:pt>
                <c:pt idx="321" formatCode="0%">
                  <c:v>0.29438642297650169</c:v>
                </c:pt>
                <c:pt idx="322" formatCode="0%">
                  <c:v>0.29438642297650169</c:v>
                </c:pt>
                <c:pt idx="323" formatCode="0%">
                  <c:v>0.29438642297650169</c:v>
                </c:pt>
                <c:pt idx="324" formatCode="0%">
                  <c:v>0.29438642297650169</c:v>
                </c:pt>
                <c:pt idx="325" formatCode="0%">
                  <c:v>0.29438642297650169</c:v>
                </c:pt>
                <c:pt idx="326" formatCode="0%">
                  <c:v>0.29438642297650197</c:v>
                </c:pt>
                <c:pt idx="327" formatCode="0%">
                  <c:v>0.29438642297650169</c:v>
                </c:pt>
                <c:pt idx="328" formatCode="0%">
                  <c:v>0.29438642297650169</c:v>
                </c:pt>
                <c:pt idx="329" formatCode="0%">
                  <c:v>0.29438642297650169</c:v>
                </c:pt>
                <c:pt idx="330" formatCode="0%">
                  <c:v>0.18668407310704946</c:v>
                </c:pt>
                <c:pt idx="331" formatCode="0%">
                  <c:v>0.18668407310704974</c:v>
                </c:pt>
                <c:pt idx="332" formatCode="0%">
                  <c:v>0.18668407310705029</c:v>
                </c:pt>
                <c:pt idx="333" formatCode="0%">
                  <c:v>0.18668407310704974</c:v>
                </c:pt>
                <c:pt idx="334" formatCode="0%">
                  <c:v>0.18668407310704974</c:v>
                </c:pt>
                <c:pt idx="335" formatCode="0%">
                  <c:v>0.18668407310704974</c:v>
                </c:pt>
                <c:pt idx="336" formatCode="0%">
                  <c:v>0.18668407310704974</c:v>
                </c:pt>
                <c:pt idx="337" formatCode="0%">
                  <c:v>0.31592689295039172</c:v>
                </c:pt>
                <c:pt idx="338" formatCode="0%">
                  <c:v>0.315926892950392</c:v>
                </c:pt>
                <c:pt idx="339" formatCode="0%">
                  <c:v>0.315926892950392</c:v>
                </c:pt>
                <c:pt idx="340" formatCode="0%">
                  <c:v>0.31592689295039172</c:v>
                </c:pt>
                <c:pt idx="341" formatCode="0%">
                  <c:v>0.315926892950392</c:v>
                </c:pt>
                <c:pt idx="342" formatCode="0%">
                  <c:v>0.315926892950392</c:v>
                </c:pt>
                <c:pt idx="343" formatCode="0%">
                  <c:v>0.31592689295039172</c:v>
                </c:pt>
                <c:pt idx="344" formatCode="0%">
                  <c:v>0.31592689295039172</c:v>
                </c:pt>
                <c:pt idx="345" formatCode="0%">
                  <c:v>0.32310704960835523</c:v>
                </c:pt>
                <c:pt idx="346" formatCode="0%">
                  <c:v>0.33028720626631908</c:v>
                </c:pt>
                <c:pt idx="347" formatCode="0%">
                  <c:v>0.33028720626631908</c:v>
                </c:pt>
                <c:pt idx="348" formatCode="0%">
                  <c:v>0.3302872062663188</c:v>
                </c:pt>
                <c:pt idx="349" formatCode="0%">
                  <c:v>0.33028720626631908</c:v>
                </c:pt>
                <c:pt idx="350" formatCode="0%">
                  <c:v>0.33746736292428231</c:v>
                </c:pt>
                <c:pt idx="351" formatCode="0%">
                  <c:v>0.34464751958224588</c:v>
                </c:pt>
                <c:pt idx="352" formatCode="0%">
                  <c:v>0.3446475195822456</c:v>
                </c:pt>
                <c:pt idx="353" formatCode="0%">
                  <c:v>0.34464751958224588</c:v>
                </c:pt>
                <c:pt idx="354" formatCode="0%">
                  <c:v>0.35182767624020911</c:v>
                </c:pt>
                <c:pt idx="355" formatCode="0%">
                  <c:v>0.35900783289817323</c:v>
                </c:pt>
                <c:pt idx="356" formatCode="0%">
                  <c:v>0.35900783289817295</c:v>
                </c:pt>
                <c:pt idx="357" formatCode="0%">
                  <c:v>0.35900783289817295</c:v>
                </c:pt>
                <c:pt idx="358" formatCode="0%">
                  <c:v>0.22976501305483069</c:v>
                </c:pt>
                <c:pt idx="359" formatCode="0%">
                  <c:v>0.12206266318537902</c:v>
                </c:pt>
                <c:pt idx="360" formatCode="0%">
                  <c:v>0.12206266318537902</c:v>
                </c:pt>
                <c:pt idx="361" formatCode="0%">
                  <c:v>0.1220626631853793</c:v>
                </c:pt>
                <c:pt idx="362" formatCode="0%">
                  <c:v>0.12206266318537902</c:v>
                </c:pt>
                <c:pt idx="363" formatCode="0%">
                  <c:v>0.12924281984334227</c:v>
                </c:pt>
                <c:pt idx="364" formatCode="0%">
                  <c:v>0.12924281984334227</c:v>
                </c:pt>
                <c:pt idx="365" formatCode="0%">
                  <c:v>0.12924281984334227</c:v>
                </c:pt>
                <c:pt idx="366" formatCode="0%">
                  <c:v>0.12924281984334227</c:v>
                </c:pt>
                <c:pt idx="367" formatCode="0%">
                  <c:v>0.12924281984334227</c:v>
                </c:pt>
                <c:pt idx="368" formatCode="0%">
                  <c:v>0.12924281984334254</c:v>
                </c:pt>
                <c:pt idx="369" formatCode="0%">
                  <c:v>0.12924281984334227</c:v>
                </c:pt>
                <c:pt idx="370" formatCode="0%">
                  <c:v>0.12924281984334227</c:v>
                </c:pt>
                <c:pt idx="371" formatCode="0%">
                  <c:v>0.12924281984334227</c:v>
                </c:pt>
                <c:pt idx="372" formatCode="0%">
                  <c:v>0.25848563968668453</c:v>
                </c:pt>
                <c:pt idx="373" formatCode="0%">
                  <c:v>0.38772845953002655</c:v>
                </c:pt>
                <c:pt idx="374" formatCode="0%">
                  <c:v>0.38772845953002655</c:v>
                </c:pt>
                <c:pt idx="375" formatCode="0%">
                  <c:v>0.40926892950391686</c:v>
                </c:pt>
                <c:pt idx="376" formatCode="0%">
                  <c:v>0.40926892950391713</c:v>
                </c:pt>
                <c:pt idx="377" formatCode="0%">
                  <c:v>0.41644908616188042</c:v>
                </c:pt>
                <c:pt idx="378" formatCode="0%">
                  <c:v>0.42362924281984365</c:v>
                </c:pt>
                <c:pt idx="379" formatCode="0%">
                  <c:v>0.43080939947780722</c:v>
                </c:pt>
                <c:pt idx="380" formatCode="0%">
                  <c:v>0.43798955613577073</c:v>
                </c:pt>
                <c:pt idx="381" formatCode="0%">
                  <c:v>0.43798955613577073</c:v>
                </c:pt>
                <c:pt idx="382" formatCode="0%">
                  <c:v>0.43798955613577073</c:v>
                </c:pt>
                <c:pt idx="383" formatCode="0%">
                  <c:v>0.4451697127937343</c:v>
                </c:pt>
                <c:pt idx="384" formatCode="0%">
                  <c:v>0.4451697127937343</c:v>
                </c:pt>
                <c:pt idx="385" formatCode="0%">
                  <c:v>0.44516971279373402</c:v>
                </c:pt>
                <c:pt idx="386" formatCode="0%">
                  <c:v>0.44516971279373402</c:v>
                </c:pt>
                <c:pt idx="387" formatCode="0%">
                  <c:v>0.44516971279373402</c:v>
                </c:pt>
                <c:pt idx="388" formatCode="0%">
                  <c:v>0.45234986945169725</c:v>
                </c:pt>
                <c:pt idx="389" formatCode="0%">
                  <c:v>0.45953002610966137</c:v>
                </c:pt>
                <c:pt idx="390" formatCode="0%">
                  <c:v>0.45953002610966137</c:v>
                </c:pt>
                <c:pt idx="391" formatCode="0%">
                  <c:v>0.45953002610966137</c:v>
                </c:pt>
                <c:pt idx="392" formatCode="0%">
                  <c:v>0.45953002610966137</c:v>
                </c:pt>
                <c:pt idx="393" formatCode="0%">
                  <c:v>0.45953002610966076</c:v>
                </c:pt>
                <c:pt idx="394" formatCode="0%">
                  <c:v>0.45953002610966076</c:v>
                </c:pt>
                <c:pt idx="395" formatCode="0%">
                  <c:v>0.45953002610966137</c:v>
                </c:pt>
                <c:pt idx="396" formatCode="0%">
                  <c:v>0.45953002610966137</c:v>
                </c:pt>
                <c:pt idx="397" formatCode="0%">
                  <c:v>0.45953002610966137</c:v>
                </c:pt>
                <c:pt idx="398" formatCode="0%">
                  <c:v>0.45953002610966137</c:v>
                </c:pt>
                <c:pt idx="399" formatCode="0%">
                  <c:v>0.45953002610966137</c:v>
                </c:pt>
                <c:pt idx="400" formatCode="0%">
                  <c:v>0.45953002610966076</c:v>
                </c:pt>
                <c:pt idx="401" formatCode="0%">
                  <c:v>0.4667101827676246</c:v>
                </c:pt>
                <c:pt idx="402" formatCode="0%">
                  <c:v>0.4667101827676246</c:v>
                </c:pt>
                <c:pt idx="403" formatCode="0%">
                  <c:v>0.4667101827676246</c:v>
                </c:pt>
                <c:pt idx="404" formatCode="0%">
                  <c:v>0.4667101827676246</c:v>
                </c:pt>
                <c:pt idx="405" formatCode="0%">
                  <c:v>0.4667101827676246</c:v>
                </c:pt>
                <c:pt idx="406" formatCode="0%">
                  <c:v>0.4667101827676246</c:v>
                </c:pt>
                <c:pt idx="407" formatCode="0%">
                  <c:v>0.47389033942558784</c:v>
                </c:pt>
                <c:pt idx="408" formatCode="0%">
                  <c:v>0.47389033942558784</c:v>
                </c:pt>
                <c:pt idx="409" formatCode="0%">
                  <c:v>0.47389033942558784</c:v>
                </c:pt>
                <c:pt idx="410" formatCode="0%">
                  <c:v>0.47389033942558839</c:v>
                </c:pt>
                <c:pt idx="411" formatCode="0%">
                  <c:v>0.47389033942558784</c:v>
                </c:pt>
                <c:pt idx="412" formatCode="0%">
                  <c:v>0.47389033942558784</c:v>
                </c:pt>
                <c:pt idx="413" formatCode="0%">
                  <c:v>0.48107049608355112</c:v>
                </c:pt>
                <c:pt idx="414" formatCode="0%">
                  <c:v>0.48107049608355112</c:v>
                </c:pt>
                <c:pt idx="415" formatCode="0%">
                  <c:v>0.48107049608355112</c:v>
                </c:pt>
                <c:pt idx="416" formatCode="0%">
                  <c:v>0.48107049608355112</c:v>
                </c:pt>
                <c:pt idx="417" formatCode="0%">
                  <c:v>0.48107049608355168</c:v>
                </c:pt>
                <c:pt idx="418" formatCode="0%">
                  <c:v>0.48107049608355112</c:v>
                </c:pt>
                <c:pt idx="419" formatCode="0%">
                  <c:v>0.4810704960835514</c:v>
                </c:pt>
                <c:pt idx="420" formatCode="0%">
                  <c:v>0.48107049608355112</c:v>
                </c:pt>
                <c:pt idx="421" formatCode="0%">
                  <c:v>0.48107049608355112</c:v>
                </c:pt>
                <c:pt idx="422" formatCode="0%">
                  <c:v>0.48107049608355112</c:v>
                </c:pt>
                <c:pt idx="423" formatCode="0%">
                  <c:v>0.48107049608355112</c:v>
                </c:pt>
                <c:pt idx="424" formatCode="0%">
                  <c:v>0.48107049608355168</c:v>
                </c:pt>
                <c:pt idx="425" formatCode="0%">
                  <c:v>0.48825065274151436</c:v>
                </c:pt>
                <c:pt idx="426" formatCode="0%">
                  <c:v>0.49543080939947848</c:v>
                </c:pt>
                <c:pt idx="427" formatCode="0%">
                  <c:v>0.49543080939947848</c:v>
                </c:pt>
                <c:pt idx="428" formatCode="0%">
                  <c:v>0.49543080939947848</c:v>
                </c:pt>
                <c:pt idx="429" formatCode="0%">
                  <c:v>0.49543080939947848</c:v>
                </c:pt>
                <c:pt idx="430" formatCode="0%">
                  <c:v>0.50261096605744171</c:v>
                </c:pt>
                <c:pt idx="431" formatCode="0%">
                  <c:v>0.50979112271540494</c:v>
                </c:pt>
                <c:pt idx="432" formatCode="0%">
                  <c:v>0.50979112271540494</c:v>
                </c:pt>
                <c:pt idx="433" formatCode="0%">
                  <c:v>0.50979112271540494</c:v>
                </c:pt>
                <c:pt idx="434" formatCode="0%">
                  <c:v>0.50979112271540494</c:v>
                </c:pt>
                <c:pt idx="435" formatCode="0%">
                  <c:v>0.50979112271540494</c:v>
                </c:pt>
                <c:pt idx="436" formatCode="0%">
                  <c:v>0.50979112271540494</c:v>
                </c:pt>
                <c:pt idx="437" formatCode="0%">
                  <c:v>0.50979112271540494</c:v>
                </c:pt>
                <c:pt idx="438" formatCode="0%">
                  <c:v>0.50979112271540494</c:v>
                </c:pt>
                <c:pt idx="439" formatCode="0%">
                  <c:v>0.50979112271540494</c:v>
                </c:pt>
                <c:pt idx="440" formatCode="0%">
                  <c:v>0.50979112271540494</c:v>
                </c:pt>
                <c:pt idx="441" formatCode="0%">
                  <c:v>0.50979112271540494</c:v>
                </c:pt>
                <c:pt idx="442" formatCode="0%">
                  <c:v>0.50979112271540494</c:v>
                </c:pt>
                <c:pt idx="443" formatCode="0%">
                  <c:v>0.50979112271540494</c:v>
                </c:pt>
                <c:pt idx="444" formatCode="0%">
                  <c:v>0.50979112271540494</c:v>
                </c:pt>
                <c:pt idx="445" formatCode="0%">
                  <c:v>0.50979112271540494</c:v>
                </c:pt>
                <c:pt idx="446" formatCode="0%">
                  <c:v>0.50979112271540494</c:v>
                </c:pt>
                <c:pt idx="447" formatCode="0%">
                  <c:v>0.50979112271540494</c:v>
                </c:pt>
                <c:pt idx="448" formatCode="0%">
                  <c:v>0.50979112271540494</c:v>
                </c:pt>
                <c:pt idx="449" formatCode="0%">
                  <c:v>0.51697127937336851</c:v>
                </c:pt>
                <c:pt idx="450" formatCode="0%">
                  <c:v>0.52415143603133174</c:v>
                </c:pt>
                <c:pt idx="451" formatCode="0%">
                  <c:v>0.52415143603133174</c:v>
                </c:pt>
                <c:pt idx="452" formatCode="0%">
                  <c:v>0.52415143603133207</c:v>
                </c:pt>
                <c:pt idx="453" formatCode="0%">
                  <c:v>0.52415143603133207</c:v>
                </c:pt>
                <c:pt idx="454" formatCode="0%">
                  <c:v>0.52415143603133152</c:v>
                </c:pt>
                <c:pt idx="455" formatCode="0%">
                  <c:v>0.53133159268929508</c:v>
                </c:pt>
                <c:pt idx="456" formatCode="0%">
                  <c:v>0.53133159268929564</c:v>
                </c:pt>
                <c:pt idx="457" formatCode="0%">
                  <c:v>0.53133159268929508</c:v>
                </c:pt>
                <c:pt idx="458" formatCode="0%">
                  <c:v>0.53133159268929564</c:v>
                </c:pt>
                <c:pt idx="459" formatCode="0%">
                  <c:v>0.53133159268929564</c:v>
                </c:pt>
                <c:pt idx="460" formatCode="0%">
                  <c:v>0.53133159268929564</c:v>
                </c:pt>
                <c:pt idx="461" formatCode="0%">
                  <c:v>0.53133159268929564</c:v>
                </c:pt>
              </c:numCache>
            </c:numRef>
          </c:val>
          <c:smooth val="0"/>
          <c:extLst>
            <c:ext xmlns:c16="http://schemas.microsoft.com/office/drawing/2014/chart" uri="{C3380CC4-5D6E-409C-BE32-E72D297353CC}">
              <c16:uniqueId val="{00000001-A984-401B-843E-83844A9A9D68}"/>
            </c:ext>
          </c:extLst>
        </c:ser>
        <c:ser>
          <c:idx val="0"/>
          <c:order val="1"/>
          <c:tx>
            <c:strRef>
              <c:f>Sheet1!$S$1</c:f>
              <c:strCache>
                <c:ptCount val="1"/>
                <c:pt idx="0">
                  <c:v>Percent recovery from Max Non-work Trips</c:v>
                </c:pt>
              </c:strCache>
            </c:strRef>
          </c:tx>
          <c:spPr>
            <a:ln w="28575" cap="rnd">
              <a:solidFill>
                <a:srgbClr val="008CFF"/>
              </a:solidFill>
              <a:round/>
            </a:ln>
            <a:effectLst/>
          </c:spPr>
          <c:marker>
            <c:symbol val="none"/>
          </c:marker>
          <c:val>
            <c:numRef>
              <c:f>Sheet1!$S$2:$S$463</c:f>
              <c:numCache>
                <c:formatCode>General</c:formatCode>
                <c:ptCount val="462"/>
                <c:pt idx="84" formatCode="0%">
                  <c:v>0.5482569864592336</c:v>
                </c:pt>
                <c:pt idx="85" formatCode="0%">
                  <c:v>0.52818592144434839</c:v>
                </c:pt>
                <c:pt idx="86" formatCode="0%">
                  <c:v>0.51762220301546147</c:v>
                </c:pt>
                <c:pt idx="87" formatCode="0%">
                  <c:v>0.51022760011524038</c:v>
                </c:pt>
                <c:pt idx="88" formatCode="0%">
                  <c:v>0.50600211274368589</c:v>
                </c:pt>
                <c:pt idx="89" formatCode="0%">
                  <c:v>0.51128397195812902</c:v>
                </c:pt>
                <c:pt idx="90" formatCode="0%">
                  <c:v>0.51867857485835012</c:v>
                </c:pt>
                <c:pt idx="91" formatCode="0%">
                  <c:v>0.52924229328723704</c:v>
                </c:pt>
                <c:pt idx="92" formatCode="0%">
                  <c:v>0.53241140881590321</c:v>
                </c:pt>
                <c:pt idx="93" formatCode="0%">
                  <c:v>0.54403149908767945</c:v>
                </c:pt>
                <c:pt idx="94" formatCode="0%">
                  <c:v>0.54720061461634539</c:v>
                </c:pt>
                <c:pt idx="95" formatCode="0%">
                  <c:v>0.537693268030347</c:v>
                </c:pt>
                <c:pt idx="96" formatCode="0%">
                  <c:v>0.5197349467012391</c:v>
                </c:pt>
                <c:pt idx="97" formatCode="0%">
                  <c:v>0.50811485642946352</c:v>
                </c:pt>
                <c:pt idx="98" formatCode="0%">
                  <c:v>0.49332565062902139</c:v>
                </c:pt>
                <c:pt idx="99" formatCode="0%">
                  <c:v>0.47642370114280236</c:v>
                </c:pt>
                <c:pt idx="100" formatCode="0%">
                  <c:v>0.46163449534236062</c:v>
                </c:pt>
                <c:pt idx="101" formatCode="0%">
                  <c:v>0.47114184192835923</c:v>
                </c:pt>
                <c:pt idx="102" formatCode="0%">
                  <c:v>0.46691635455680408</c:v>
                </c:pt>
                <c:pt idx="103" formatCode="0%">
                  <c:v>0.48487467588591204</c:v>
                </c:pt>
                <c:pt idx="104" formatCode="0%">
                  <c:v>0.49966388168635384</c:v>
                </c:pt>
                <c:pt idx="105" formatCode="0%">
                  <c:v>0.51867857485835012</c:v>
                </c:pt>
                <c:pt idx="106" formatCode="0%">
                  <c:v>0.53874963987323565</c:v>
                </c:pt>
                <c:pt idx="107" formatCode="0%">
                  <c:v>0.54825698645923393</c:v>
                </c:pt>
                <c:pt idx="108" formatCode="0%">
                  <c:v>0.54614424277345641</c:v>
                </c:pt>
                <c:pt idx="109" formatCode="0%">
                  <c:v>0.57044079515989643</c:v>
                </c:pt>
                <c:pt idx="110" formatCode="0%">
                  <c:v>0.57572265437433989</c:v>
                </c:pt>
                <c:pt idx="111" formatCode="0%">
                  <c:v>0.57889176990300617</c:v>
                </c:pt>
                <c:pt idx="112" formatCode="0%">
                  <c:v>0.57994814174589482</c:v>
                </c:pt>
                <c:pt idx="113" formatCode="0%">
                  <c:v>0.58523000096033795</c:v>
                </c:pt>
                <c:pt idx="114" formatCode="0%">
                  <c:v>0.59473734754633623</c:v>
                </c:pt>
                <c:pt idx="115" formatCode="0%">
                  <c:v>0.61058292518966661</c:v>
                </c:pt>
                <c:pt idx="116" formatCode="0%">
                  <c:v>0.62220301546144252</c:v>
                </c:pt>
                <c:pt idx="117" formatCode="0%">
                  <c:v>0.63276673389032945</c:v>
                </c:pt>
                <c:pt idx="118" formatCode="0%">
                  <c:v>0.64227408047632772</c:v>
                </c:pt>
                <c:pt idx="119" formatCode="0%">
                  <c:v>0.64755593969077119</c:v>
                </c:pt>
                <c:pt idx="120" formatCode="0%">
                  <c:v>0.66128877364832439</c:v>
                </c:pt>
                <c:pt idx="121" formatCode="0%">
                  <c:v>0.67924709497743196</c:v>
                </c:pt>
                <c:pt idx="122" formatCode="0%">
                  <c:v>0.69192355709209652</c:v>
                </c:pt>
                <c:pt idx="123" formatCode="0%">
                  <c:v>0.70037453183520615</c:v>
                </c:pt>
                <c:pt idx="124" formatCode="0%">
                  <c:v>0.7130509939498707</c:v>
                </c:pt>
                <c:pt idx="125" formatCode="0%">
                  <c:v>0.72572745606453493</c:v>
                </c:pt>
                <c:pt idx="126" formatCode="0%">
                  <c:v>0.73629117449342185</c:v>
                </c:pt>
                <c:pt idx="127" formatCode="0%">
                  <c:v>0.74474214923653148</c:v>
                </c:pt>
                <c:pt idx="128" formatCode="0%">
                  <c:v>0.75108038029386359</c:v>
                </c:pt>
                <c:pt idx="129" formatCode="0%">
                  <c:v>0.76692595793719398</c:v>
                </c:pt>
                <c:pt idx="130" formatCode="0%">
                  <c:v>0.78699702295207918</c:v>
                </c:pt>
                <c:pt idx="131" formatCode="0%">
                  <c:v>0.78382790742341302</c:v>
                </c:pt>
                <c:pt idx="132" formatCode="0%">
                  <c:v>0.77854604820896955</c:v>
                </c:pt>
                <c:pt idx="133" formatCode="0%">
                  <c:v>0.7827715355805247</c:v>
                </c:pt>
                <c:pt idx="134" formatCode="0%">
                  <c:v>0.78488427926630167</c:v>
                </c:pt>
                <c:pt idx="135" formatCode="0%">
                  <c:v>0.79122251032363411</c:v>
                </c:pt>
                <c:pt idx="136" formatCode="0%">
                  <c:v>0.78805339479496817</c:v>
                </c:pt>
                <c:pt idx="137" formatCode="0%">
                  <c:v>0.77326418899452642</c:v>
                </c:pt>
                <c:pt idx="138" formatCode="0%">
                  <c:v>0.77643330452319226</c:v>
                </c:pt>
                <c:pt idx="139" formatCode="0%">
                  <c:v>0.78805339479496817</c:v>
                </c:pt>
                <c:pt idx="140" formatCode="0%">
                  <c:v>0.79756074138096611</c:v>
                </c:pt>
                <c:pt idx="141" formatCode="0%">
                  <c:v>0.80812445980985304</c:v>
                </c:pt>
                <c:pt idx="142" formatCode="0%">
                  <c:v>0.81868817823874007</c:v>
                </c:pt>
                <c:pt idx="143" formatCode="0%">
                  <c:v>0.829251896667627</c:v>
                </c:pt>
                <c:pt idx="144" formatCode="0%">
                  <c:v>0.85249207721117837</c:v>
                </c:pt>
                <c:pt idx="145" formatCode="0%">
                  <c:v>0.84298473062517976</c:v>
                </c:pt>
                <c:pt idx="146" formatCode="0%">
                  <c:v>0.84721021799673457</c:v>
                </c:pt>
                <c:pt idx="147" formatCode="0%">
                  <c:v>0.85037933352540085</c:v>
                </c:pt>
                <c:pt idx="148" formatCode="0%">
                  <c:v>0.85249207721117837</c:v>
                </c:pt>
                <c:pt idx="149" formatCode="0%">
                  <c:v>0.84932296168251253</c:v>
                </c:pt>
                <c:pt idx="150" formatCode="0%">
                  <c:v>0.84509747431095739</c:v>
                </c:pt>
                <c:pt idx="151" formatCode="0%">
                  <c:v>0.83347738403918181</c:v>
                </c:pt>
                <c:pt idx="152" formatCode="0%">
                  <c:v>0.85037933352540152</c:v>
                </c:pt>
                <c:pt idx="153" formatCode="0%">
                  <c:v>0.85037933352540085</c:v>
                </c:pt>
                <c:pt idx="154" formatCode="0%">
                  <c:v>0.85566119273984464</c:v>
                </c:pt>
                <c:pt idx="155" formatCode="0%">
                  <c:v>0.86094305195428811</c:v>
                </c:pt>
                <c:pt idx="156" formatCode="0%">
                  <c:v>0.86411216748295427</c:v>
                </c:pt>
                <c:pt idx="157" formatCode="0%">
                  <c:v>0.87361951406895255</c:v>
                </c:pt>
                <c:pt idx="158" formatCode="0%">
                  <c:v>0.88523960434072813</c:v>
                </c:pt>
                <c:pt idx="159" formatCode="0%">
                  <c:v>0.89474695092672618</c:v>
                </c:pt>
                <c:pt idx="160" formatCode="0%">
                  <c:v>0.90742341304139063</c:v>
                </c:pt>
                <c:pt idx="161" formatCode="0%">
                  <c:v>0.9105925285700569</c:v>
                </c:pt>
                <c:pt idx="162" formatCode="0%">
                  <c:v>0.91376164409872307</c:v>
                </c:pt>
                <c:pt idx="163" formatCode="0%">
                  <c:v>0.91798713147027755</c:v>
                </c:pt>
                <c:pt idx="164" formatCode="0%">
                  <c:v>0.92643810621338729</c:v>
                </c:pt>
                <c:pt idx="165" formatCode="0%">
                  <c:v>0.94650917122827216</c:v>
                </c:pt>
                <c:pt idx="166" formatCode="0%">
                  <c:v>0.89791606645539235</c:v>
                </c:pt>
                <c:pt idx="167" formatCode="0%">
                  <c:v>0.8947469509267264</c:v>
                </c:pt>
                <c:pt idx="168" formatCode="0%">
                  <c:v>0.8915778353980599</c:v>
                </c:pt>
                <c:pt idx="169" formatCode="0%">
                  <c:v>0.88207048881206196</c:v>
                </c:pt>
                <c:pt idx="170" formatCode="0%">
                  <c:v>0.85037933352540085</c:v>
                </c:pt>
                <c:pt idx="171" formatCode="0%">
                  <c:v>0.82080092192451759</c:v>
                </c:pt>
                <c:pt idx="172" formatCode="0%">
                  <c:v>0.82185729376740624</c:v>
                </c:pt>
                <c:pt idx="173" formatCode="0%">
                  <c:v>0.86094305195428811</c:v>
                </c:pt>
                <c:pt idx="174" formatCode="0%">
                  <c:v>0.8767886295976185</c:v>
                </c:pt>
                <c:pt idx="175" formatCode="0%">
                  <c:v>0.89157783539806024</c:v>
                </c:pt>
                <c:pt idx="176" formatCode="0%">
                  <c:v>0.90636704119850231</c:v>
                </c:pt>
                <c:pt idx="177" formatCode="0%">
                  <c:v>0.9211562469989435</c:v>
                </c:pt>
                <c:pt idx="178" formatCode="0%">
                  <c:v>0.95601651781427111</c:v>
                </c:pt>
                <c:pt idx="179" formatCode="0%">
                  <c:v>0.97186209545760116</c:v>
                </c:pt>
                <c:pt idx="180" formatCode="0%">
                  <c:v>0.9391145683280514</c:v>
                </c:pt>
                <c:pt idx="181" formatCode="0%">
                  <c:v>0.91587438778450037</c:v>
                </c:pt>
                <c:pt idx="182" formatCode="0%">
                  <c:v>0.89580332276961472</c:v>
                </c:pt>
                <c:pt idx="183" formatCode="0%">
                  <c:v>0.90425429751272479</c:v>
                </c:pt>
                <c:pt idx="184" formatCode="0%">
                  <c:v>0.93277633727071929</c:v>
                </c:pt>
                <c:pt idx="185" formatCode="0%">
                  <c:v>0.88629597618361711</c:v>
                </c:pt>
                <c:pt idx="186" formatCode="0%">
                  <c:v>0.84826658983962355</c:v>
                </c:pt>
                <c:pt idx="187" formatCode="0%">
                  <c:v>0.87995774512628466</c:v>
                </c:pt>
                <c:pt idx="188" formatCode="0%">
                  <c:v>0.87890137328339568</c:v>
                </c:pt>
                <c:pt idx="189" formatCode="0%">
                  <c:v>0.88312686065495094</c:v>
                </c:pt>
                <c:pt idx="190" formatCode="0%">
                  <c:v>0.86411216748295427</c:v>
                </c:pt>
                <c:pt idx="191" formatCode="0%">
                  <c:v>0.86305579564006563</c:v>
                </c:pt>
                <c:pt idx="192" formatCode="0%">
                  <c:v>0.90214155382694716</c:v>
                </c:pt>
                <c:pt idx="193" formatCode="0%">
                  <c:v>0.92009987515605551</c:v>
                </c:pt>
                <c:pt idx="194" formatCode="0%">
                  <c:v>0.92432536252760999</c:v>
                </c:pt>
                <c:pt idx="195" formatCode="0%">
                  <c:v>0.91481801594161172</c:v>
                </c:pt>
                <c:pt idx="196" formatCode="0%">
                  <c:v>0.91164890041294544</c:v>
                </c:pt>
                <c:pt idx="197" formatCode="0%">
                  <c:v>0.90953615672716792</c:v>
                </c:pt>
                <c:pt idx="198" formatCode="0%">
                  <c:v>0.81129357533851898</c:v>
                </c:pt>
                <c:pt idx="199" formatCode="0%">
                  <c:v>0.70248727552098345</c:v>
                </c:pt>
                <c:pt idx="200" formatCode="0%">
                  <c:v>0.68030346682032095</c:v>
                </c:pt>
                <c:pt idx="201" formatCode="0%">
                  <c:v>0.67079612023432267</c:v>
                </c:pt>
                <c:pt idx="202" formatCode="0%">
                  <c:v>0.67396523576298883</c:v>
                </c:pt>
                <c:pt idx="203" formatCode="0%">
                  <c:v>0.67185249207721098</c:v>
                </c:pt>
                <c:pt idx="204" formatCode="0%">
                  <c:v>0.66868337654854504</c:v>
                </c:pt>
                <c:pt idx="205" formatCode="0%">
                  <c:v>0.79122251032363411</c:v>
                </c:pt>
                <c:pt idx="206" formatCode="0%">
                  <c:v>0.90108518198405851</c:v>
                </c:pt>
                <c:pt idx="207" formatCode="0%">
                  <c:v>0.95707288965715942</c:v>
                </c:pt>
                <c:pt idx="208" formatCode="0%">
                  <c:v>0.95707288965715942</c:v>
                </c:pt>
                <c:pt idx="209" formatCode="0%">
                  <c:v>0.99193316047248681</c:v>
                </c:pt>
                <c:pt idx="210" formatCode="0%">
                  <c:v>0.9887640449438202</c:v>
                </c:pt>
                <c:pt idx="211" formatCode="0%">
                  <c:v>1.0067223662729281</c:v>
                </c:pt>
                <c:pt idx="212" formatCode="0%">
                  <c:v>0.97925669835782225</c:v>
                </c:pt>
                <c:pt idx="213" formatCode="0%">
                  <c:v>0.98770767310093155</c:v>
                </c:pt>
                <c:pt idx="214" formatCode="0%">
                  <c:v>0.95918563334293638</c:v>
                </c:pt>
                <c:pt idx="215" formatCode="0%">
                  <c:v>0.97080572361471251</c:v>
                </c:pt>
                <c:pt idx="216" formatCode="0%">
                  <c:v>0.95707288965715942</c:v>
                </c:pt>
                <c:pt idx="217" formatCode="0%">
                  <c:v>0.97503121098626711</c:v>
                </c:pt>
                <c:pt idx="218" formatCode="0%">
                  <c:v>0.9665802362431577</c:v>
                </c:pt>
                <c:pt idx="219" formatCode="0%">
                  <c:v>0.98242581388648809</c:v>
                </c:pt>
                <c:pt idx="220" formatCode="0%">
                  <c:v>0.98770767310093155</c:v>
                </c:pt>
                <c:pt idx="221" formatCode="0%">
                  <c:v>0.99721501968693027</c:v>
                </c:pt>
                <c:pt idx="222" formatCode="0%">
                  <c:v>1.004609622587151</c:v>
                </c:pt>
                <c:pt idx="223" formatCode="0%">
                  <c:v>0.99827139152981881</c:v>
                </c:pt>
                <c:pt idx="224" formatCode="0%">
                  <c:v>0.98876404494382053</c:v>
                </c:pt>
                <c:pt idx="225" formatCode="0%">
                  <c:v>0.9855949294151547</c:v>
                </c:pt>
                <c:pt idx="226" formatCode="0%">
                  <c:v>0.97608758282915598</c:v>
                </c:pt>
                <c:pt idx="227" formatCode="0%">
                  <c:v>0.99615864784404129</c:v>
                </c:pt>
                <c:pt idx="228" formatCode="0%">
                  <c:v>0.98559492941515436</c:v>
                </c:pt>
                <c:pt idx="229" formatCode="0%">
                  <c:v>0.97080572361471285</c:v>
                </c:pt>
                <c:pt idx="230" formatCode="0%">
                  <c:v>0.95707288965715975</c:v>
                </c:pt>
                <c:pt idx="231" formatCode="0%">
                  <c:v>0.94862191491405012</c:v>
                </c:pt>
                <c:pt idx="232" formatCode="0%">
                  <c:v>0.94228368385671768</c:v>
                </c:pt>
                <c:pt idx="233" formatCode="0%">
                  <c:v>0.9412273120138287</c:v>
                </c:pt>
                <c:pt idx="234" formatCode="0%">
                  <c:v>0.91376164409872307</c:v>
                </c:pt>
                <c:pt idx="235" formatCode="0%">
                  <c:v>0.89157783539806024</c:v>
                </c:pt>
                <c:pt idx="236" formatCode="0%">
                  <c:v>0.88523960434072813</c:v>
                </c:pt>
                <c:pt idx="237" formatCode="0%">
                  <c:v>0.88629597618361677</c:v>
                </c:pt>
                <c:pt idx="238" formatCode="0%">
                  <c:v>0.88735234802650542</c:v>
                </c:pt>
                <c:pt idx="239" formatCode="0%">
                  <c:v>0.87995774512628466</c:v>
                </c:pt>
                <c:pt idx="240" formatCode="0%">
                  <c:v>0.85354844905406702</c:v>
                </c:pt>
                <c:pt idx="241" formatCode="0%">
                  <c:v>0.86199942379717698</c:v>
                </c:pt>
                <c:pt idx="242" formatCode="0%">
                  <c:v>0.88735234802650576</c:v>
                </c:pt>
                <c:pt idx="243" formatCode="0%">
                  <c:v>0.91481801594161172</c:v>
                </c:pt>
                <c:pt idx="244" formatCode="0%">
                  <c:v>0.92221261884183237</c:v>
                </c:pt>
                <c:pt idx="245" formatCode="0%">
                  <c:v>0.9222126188418327</c:v>
                </c:pt>
                <c:pt idx="246" formatCode="0%">
                  <c:v>0.95707288965715942</c:v>
                </c:pt>
                <c:pt idx="247" formatCode="0%">
                  <c:v>0.96974935177182364</c:v>
                </c:pt>
                <c:pt idx="248" formatCode="0%">
                  <c:v>0.96446749255738018</c:v>
                </c:pt>
                <c:pt idx="249" formatCode="0%">
                  <c:v>0.96552386440026872</c:v>
                </c:pt>
                <c:pt idx="250" formatCode="0%">
                  <c:v>0.95496014597138246</c:v>
                </c:pt>
                <c:pt idx="251" formatCode="0%">
                  <c:v>0.93700182464227422</c:v>
                </c:pt>
                <c:pt idx="252" formatCode="0%">
                  <c:v>0.93488908095649692</c:v>
                </c:pt>
                <c:pt idx="253" formatCode="0%">
                  <c:v>0.93383270911360794</c:v>
                </c:pt>
                <c:pt idx="254" formatCode="0%">
                  <c:v>0.92643810621338729</c:v>
                </c:pt>
                <c:pt idx="255" formatCode="0%">
                  <c:v>0.92009987515605485</c:v>
                </c:pt>
                <c:pt idx="256" formatCode="0%">
                  <c:v>0.92432536252760966</c:v>
                </c:pt>
                <c:pt idx="257" formatCode="0%">
                  <c:v>0.8968596946125037</c:v>
                </c:pt>
                <c:pt idx="258" formatCode="0%">
                  <c:v>0.90214155382694683</c:v>
                </c:pt>
                <c:pt idx="259" formatCode="0%">
                  <c:v>0.898972438298281</c:v>
                </c:pt>
                <c:pt idx="260" formatCode="0%">
                  <c:v>0.86939402669739774</c:v>
                </c:pt>
                <c:pt idx="261" formatCode="0%">
                  <c:v>0.87678862959761883</c:v>
                </c:pt>
                <c:pt idx="262" formatCode="0%">
                  <c:v>0.8947469509267264</c:v>
                </c:pt>
                <c:pt idx="263" formatCode="0%">
                  <c:v>0.91481801594161172</c:v>
                </c:pt>
                <c:pt idx="264" formatCode="0%">
                  <c:v>0.93383270911360827</c:v>
                </c:pt>
                <c:pt idx="265" formatCode="0%">
                  <c:v>0.94334005569960633</c:v>
                </c:pt>
                <c:pt idx="266" formatCode="0%">
                  <c:v>0.98770767310093188</c:v>
                </c:pt>
                <c:pt idx="267" formatCode="0%">
                  <c:v>1.0014405070584851</c:v>
                </c:pt>
                <c:pt idx="268" formatCode="0%">
                  <c:v>1.0120042254873716</c:v>
                </c:pt>
                <c:pt idx="269" formatCode="0%">
                  <c:v>1.0458081244598101</c:v>
                </c:pt>
                <c:pt idx="270" formatCode="0%">
                  <c:v>1.0553154710458084</c:v>
                </c:pt>
                <c:pt idx="271" formatCode="0%">
                  <c:v>1.0827811389609143</c:v>
                </c:pt>
                <c:pt idx="272" formatCode="0%">
                  <c:v>1.0743301642178049</c:v>
                </c:pt>
                <c:pt idx="273" formatCode="0%">
                  <c:v>1.0331316623451459</c:v>
                </c:pt>
                <c:pt idx="274" formatCode="0%">
                  <c:v>1.0267934312878131</c:v>
                </c:pt>
                <c:pt idx="275" formatCode="0%">
                  <c:v>1.0183424565447037</c:v>
                </c:pt>
                <c:pt idx="276" formatCode="0%">
                  <c:v>0.97503121098626711</c:v>
                </c:pt>
                <c:pt idx="277" formatCode="0%">
                  <c:v>0.94439642754249487</c:v>
                </c:pt>
                <c:pt idx="278" formatCode="0%">
                  <c:v>0.91481801594161138</c:v>
                </c:pt>
                <c:pt idx="279" formatCode="0%">
                  <c:v>0.91164890041294511</c:v>
                </c:pt>
                <c:pt idx="280" formatCode="0%">
                  <c:v>0.9105925285700569</c:v>
                </c:pt>
                <c:pt idx="281" formatCode="0%">
                  <c:v>0.86833765485450909</c:v>
                </c:pt>
                <c:pt idx="282" formatCode="0%">
                  <c:v>0.85566119273984498</c:v>
                </c:pt>
                <c:pt idx="283" formatCode="0%">
                  <c:v>0.85037933352540085</c:v>
                </c:pt>
                <c:pt idx="284" formatCode="0%">
                  <c:v>0.82291366561029522</c:v>
                </c:pt>
                <c:pt idx="285" formatCode="0%">
                  <c:v>0.79650436953807757</c:v>
                </c:pt>
                <c:pt idx="286" formatCode="0%">
                  <c:v>0.79333525400941129</c:v>
                </c:pt>
                <c:pt idx="287" formatCode="0%">
                  <c:v>0.78805339479496783</c:v>
                </c:pt>
                <c:pt idx="288" formatCode="0%">
                  <c:v>0.75108038029386326</c:v>
                </c:pt>
                <c:pt idx="289" formatCode="0%">
                  <c:v>0.75636223950830739</c:v>
                </c:pt>
                <c:pt idx="290" formatCode="0%">
                  <c:v>0.75319312397964122</c:v>
                </c:pt>
                <c:pt idx="291" formatCode="0%">
                  <c:v>0.78171516373763572</c:v>
                </c:pt>
                <c:pt idx="292" formatCode="0%">
                  <c:v>0.80284260059540957</c:v>
                </c:pt>
                <c:pt idx="293" formatCode="0%">
                  <c:v>0.81446269086718515</c:v>
                </c:pt>
                <c:pt idx="294" formatCode="0%">
                  <c:v>0.87467588591184087</c:v>
                </c:pt>
                <c:pt idx="295" formatCode="0%">
                  <c:v>0.95812926150004807</c:v>
                </c:pt>
                <c:pt idx="296" formatCode="0%">
                  <c:v>1.004609622587151</c:v>
                </c:pt>
                <c:pt idx="297" formatCode="0%">
                  <c:v>1.0172860847018148</c:v>
                </c:pt>
                <c:pt idx="298" formatCode="0%">
                  <c:v>1.0447517526169214</c:v>
                </c:pt>
                <c:pt idx="299" formatCode="0%">
                  <c:v>0.99932776337270712</c:v>
                </c:pt>
                <c:pt idx="300" formatCode="0%">
                  <c:v>1.012004225487372</c:v>
                </c:pt>
                <c:pt idx="301" formatCode="0%">
                  <c:v>1.0077787381158172</c:v>
                </c:pt>
                <c:pt idx="302" formatCode="0%">
                  <c:v>1.0162297128589266</c:v>
                </c:pt>
                <c:pt idx="303" formatCode="0%">
                  <c:v>0.99193316047248647</c:v>
                </c:pt>
                <c:pt idx="304" formatCode="0%">
                  <c:v>1.0024968789013733</c:v>
                </c:pt>
                <c:pt idx="305" formatCode="0%">
                  <c:v>0.96869297992893499</c:v>
                </c:pt>
                <c:pt idx="306" formatCode="0%">
                  <c:v>1.0193988283875928</c:v>
                </c:pt>
                <c:pt idx="307" formatCode="0%">
                  <c:v>1.0246806876020362</c:v>
                </c:pt>
                <c:pt idx="308" formatCode="0%">
                  <c:v>0.97291846730049014</c:v>
                </c:pt>
                <c:pt idx="309" formatCode="0%">
                  <c:v>0.98982041678670951</c:v>
                </c:pt>
                <c:pt idx="310" formatCode="0%">
                  <c:v>0.96763660808604668</c:v>
                </c:pt>
                <c:pt idx="311" formatCode="0%">
                  <c:v>0.96235474887160322</c:v>
                </c:pt>
                <c:pt idx="312" formatCode="0%">
                  <c:v>0.95707288965715942</c:v>
                </c:pt>
                <c:pt idx="313" formatCode="0%">
                  <c:v>0.96552386440026872</c:v>
                </c:pt>
                <c:pt idx="314" formatCode="0%">
                  <c:v>0.96446749255738051</c:v>
                </c:pt>
                <c:pt idx="315" formatCode="0%">
                  <c:v>0.97186209545760116</c:v>
                </c:pt>
                <c:pt idx="316" formatCode="0%">
                  <c:v>0.93383270911360827</c:v>
                </c:pt>
                <c:pt idx="317" formatCode="0%">
                  <c:v>0.96552386440026872</c:v>
                </c:pt>
                <c:pt idx="318" formatCode="0%">
                  <c:v>0.94334005569960655</c:v>
                </c:pt>
                <c:pt idx="319" formatCode="0%">
                  <c:v>0.94017094017094005</c:v>
                </c:pt>
                <c:pt idx="320" formatCode="0%">
                  <c:v>0.91798713147027788</c:v>
                </c:pt>
                <c:pt idx="321" formatCode="0%">
                  <c:v>0.88207048881206196</c:v>
                </c:pt>
                <c:pt idx="322" formatCode="0%">
                  <c:v>0.86305579564006529</c:v>
                </c:pt>
                <c:pt idx="323" formatCode="0%">
                  <c:v>0.85037933352540152</c:v>
                </c:pt>
                <c:pt idx="324" formatCode="0%">
                  <c:v>0.81234994718140796</c:v>
                </c:pt>
                <c:pt idx="325" formatCode="0%">
                  <c:v>0.80601171612407585</c:v>
                </c:pt>
                <c:pt idx="326" formatCode="0%">
                  <c:v>0.8070680879669645</c:v>
                </c:pt>
                <c:pt idx="327" formatCode="0%">
                  <c:v>0.83030826851051587</c:v>
                </c:pt>
                <c:pt idx="328" formatCode="0%">
                  <c:v>0.86833765485450909</c:v>
                </c:pt>
                <c:pt idx="329" formatCode="0%">
                  <c:v>0.87573225775472985</c:v>
                </c:pt>
                <c:pt idx="330" formatCode="0%">
                  <c:v>0.81446269086718548</c:v>
                </c:pt>
                <c:pt idx="331" formatCode="0%">
                  <c:v>0.75213675213675224</c:v>
                </c:pt>
                <c:pt idx="332" formatCode="0%">
                  <c:v>0.76164409872275052</c:v>
                </c:pt>
                <c:pt idx="333" formatCode="0%">
                  <c:v>0.77220781715163744</c:v>
                </c:pt>
                <c:pt idx="334" formatCode="0%">
                  <c:v>0.76903870162297128</c:v>
                </c:pt>
                <c:pt idx="335" formatCode="0%">
                  <c:v>0.76798232978008263</c:v>
                </c:pt>
                <c:pt idx="336" formatCode="0%">
                  <c:v>0.78805339479496817</c:v>
                </c:pt>
                <c:pt idx="337" formatCode="0%">
                  <c:v>0.86728128301162022</c:v>
                </c:pt>
                <c:pt idx="338" formatCode="0%">
                  <c:v>0.95284740228560494</c:v>
                </c:pt>
                <c:pt idx="339" formatCode="0%">
                  <c:v>0.96869297992893499</c:v>
                </c:pt>
                <c:pt idx="340" formatCode="0%">
                  <c:v>0.96974935177182364</c:v>
                </c:pt>
                <c:pt idx="341" formatCode="0%">
                  <c:v>0.96658023624315736</c:v>
                </c:pt>
                <c:pt idx="342" formatCode="0%">
                  <c:v>0.93488908095649692</c:v>
                </c:pt>
                <c:pt idx="343" formatCode="0%">
                  <c:v>0.93700182464227422</c:v>
                </c:pt>
                <c:pt idx="344" formatCode="0%">
                  <c:v>0.9391145683280514</c:v>
                </c:pt>
                <c:pt idx="345" formatCode="0%">
                  <c:v>0.94122731201382936</c:v>
                </c:pt>
                <c:pt idx="346" formatCode="0%">
                  <c:v>0.94228368385671768</c:v>
                </c:pt>
                <c:pt idx="347" formatCode="0%">
                  <c:v>0.94334005569960655</c:v>
                </c:pt>
                <c:pt idx="348" formatCode="0%">
                  <c:v>0.92855084989916481</c:v>
                </c:pt>
                <c:pt idx="349" formatCode="0%">
                  <c:v>0.91481801594161172</c:v>
                </c:pt>
                <c:pt idx="350" formatCode="0%">
                  <c:v>0.898972438298281</c:v>
                </c:pt>
                <c:pt idx="351" formatCode="0%">
                  <c:v>0.88312686065495061</c:v>
                </c:pt>
                <c:pt idx="352" formatCode="0%">
                  <c:v>0.86622491116873157</c:v>
                </c:pt>
                <c:pt idx="353" formatCode="0%">
                  <c:v>0.84932296168251253</c:v>
                </c:pt>
                <c:pt idx="354" formatCode="0%">
                  <c:v>0.83981561509651426</c:v>
                </c:pt>
                <c:pt idx="355" formatCode="0%">
                  <c:v>0.85354844905406702</c:v>
                </c:pt>
                <c:pt idx="356" formatCode="0%">
                  <c:v>0.89052146355517159</c:v>
                </c:pt>
                <c:pt idx="357" formatCode="0%">
                  <c:v>0.91376164409872307</c:v>
                </c:pt>
                <c:pt idx="358" formatCode="0%">
                  <c:v>0.93171996542783109</c:v>
                </c:pt>
                <c:pt idx="359" formatCode="0%">
                  <c:v>0.81129357533851931</c:v>
                </c:pt>
                <c:pt idx="360" formatCode="0%">
                  <c:v>0.76481321425141668</c:v>
                </c:pt>
                <c:pt idx="361" formatCode="0%">
                  <c:v>0.73312205896475557</c:v>
                </c:pt>
                <c:pt idx="362" formatCode="0%">
                  <c:v>0.69931815999231761</c:v>
                </c:pt>
                <c:pt idx="363" formatCode="0%">
                  <c:v>0.6792470949774323</c:v>
                </c:pt>
                <c:pt idx="364" formatCode="0%">
                  <c:v>0.65495054259099228</c:v>
                </c:pt>
                <c:pt idx="365" formatCode="0%">
                  <c:v>0.65706328627676913</c:v>
                </c:pt>
                <c:pt idx="366" formatCode="0%">
                  <c:v>0.70882550657831556</c:v>
                </c:pt>
                <c:pt idx="367" formatCode="0%">
                  <c:v>0.71938922500720281</c:v>
                </c:pt>
                <c:pt idx="368" formatCode="0%">
                  <c:v>0.72255834053586898</c:v>
                </c:pt>
                <c:pt idx="369" formatCode="0%">
                  <c:v>0.65917602996254709</c:v>
                </c:pt>
                <c:pt idx="370" formatCode="0%">
                  <c:v>0.57994814174589482</c:v>
                </c:pt>
                <c:pt idx="371" formatCode="0%">
                  <c:v>0.54403149908767912</c:v>
                </c:pt>
                <c:pt idx="372" formatCode="0%">
                  <c:v>0.38240660712570845</c:v>
                </c:pt>
                <c:pt idx="373" formatCode="0%">
                  <c:v>0.32113704023816381</c:v>
                </c:pt>
                <c:pt idx="374" formatCode="0%">
                  <c:v>0.23134543359262486</c:v>
                </c:pt>
                <c:pt idx="375" formatCode="0%">
                  <c:v>0.13627196773264197</c:v>
                </c:pt>
                <c:pt idx="376" formatCode="0%">
                  <c:v>0.11831364640353416</c:v>
                </c:pt>
                <c:pt idx="377" formatCode="0%">
                  <c:v>8.5566119273984581E-2</c:v>
                </c:pt>
                <c:pt idx="378" formatCode="0%">
                  <c:v>0</c:v>
                </c:pt>
                <c:pt idx="379" formatCode="0%">
                  <c:v>2.1127436857773865E-2</c:v>
                </c:pt>
                <c:pt idx="380" formatCode="0%">
                  <c:v>0.13627196773264183</c:v>
                </c:pt>
                <c:pt idx="381" formatCode="0%">
                  <c:v>0.30212234706616753</c:v>
                </c:pt>
                <c:pt idx="382" formatCode="0%">
                  <c:v>0.46480361087102684</c:v>
                </c:pt>
                <c:pt idx="383" formatCode="0%">
                  <c:v>0.64333045231921671</c:v>
                </c:pt>
                <c:pt idx="384" formatCode="0%">
                  <c:v>0.77220781715163744</c:v>
                </c:pt>
                <c:pt idx="385" formatCode="0%">
                  <c:v>0.90531066935561311</c:v>
                </c:pt>
                <c:pt idx="386" formatCode="0%">
                  <c:v>1.0605973302602518</c:v>
                </c:pt>
                <c:pt idx="387" formatCode="0%">
                  <c:v>1.1176414097762413</c:v>
                </c:pt>
                <c:pt idx="388" formatCode="0%">
                  <c:v>1.1113031787189092</c:v>
                </c:pt>
                <c:pt idx="389" formatCode="0%">
                  <c:v>1.0996830884471334</c:v>
                </c:pt>
                <c:pt idx="390" formatCode="0%">
                  <c:v>1.0183424565447037</c:v>
                </c:pt>
                <c:pt idx="391" formatCode="0%">
                  <c:v>1.0827811389609143</c:v>
                </c:pt>
                <c:pt idx="392" formatCode="0%">
                  <c:v>1.0901757418611351</c:v>
                </c:pt>
                <c:pt idx="393" formatCode="0%">
                  <c:v>1.0352444060309234</c:v>
                </c:pt>
                <c:pt idx="394" formatCode="0%">
                  <c:v>0.96974935177182431</c:v>
                </c:pt>
                <c:pt idx="395" formatCode="0%">
                  <c:v>0.94862191491405012</c:v>
                </c:pt>
                <c:pt idx="396" formatCode="0%">
                  <c:v>0.90319792566983581</c:v>
                </c:pt>
                <c:pt idx="397" formatCode="0%">
                  <c:v>0.91587438778450037</c:v>
                </c:pt>
                <c:pt idx="398" formatCode="0%">
                  <c:v>0.88523960434072779</c:v>
                </c:pt>
                <c:pt idx="399" formatCode="0%">
                  <c:v>0.94017094017094005</c:v>
                </c:pt>
                <c:pt idx="400" formatCode="0%">
                  <c:v>1.0320752905022572</c:v>
                </c:pt>
                <c:pt idx="401" formatCode="0%">
                  <c:v>1.1472198213771254</c:v>
                </c:pt>
                <c:pt idx="402" formatCode="0%">
                  <c:v>1.2285604532795547</c:v>
                </c:pt>
                <c:pt idx="403" formatCode="0%">
                  <c:v>1.2972246230673201</c:v>
                </c:pt>
                <c:pt idx="404" formatCode="0%">
                  <c:v>1.320464803610871</c:v>
                </c:pt>
                <c:pt idx="405" formatCode="0%">
                  <c:v>1.3648324210121965</c:v>
                </c:pt>
                <c:pt idx="406" formatCode="0%">
                  <c:v>1.3289157783539809</c:v>
                </c:pt>
                <c:pt idx="407" formatCode="0%">
                  <c:v>1.2972246230673199</c:v>
                </c:pt>
                <c:pt idx="408" formatCode="0%">
                  <c:v>1.283491789109767</c:v>
                </c:pt>
                <c:pt idx="409" formatCode="0%">
                  <c:v>1.2158839911648902</c:v>
                </c:pt>
                <c:pt idx="410" formatCode="0%">
                  <c:v>1.2496878901373283</c:v>
                </c:pt>
                <c:pt idx="411" formatCode="0%">
                  <c:v>1.2760971862095463</c:v>
                </c:pt>
                <c:pt idx="412" formatCode="0%">
                  <c:v>1.2813790454239891</c:v>
                </c:pt>
                <c:pt idx="413" formatCode="0%">
                  <c:v>1.3437049841544224</c:v>
                </c:pt>
                <c:pt idx="414" formatCode="0%">
                  <c:v>1.4081436665706328</c:v>
                </c:pt>
                <c:pt idx="415" formatCode="0%">
                  <c:v>1.4366657063286279</c:v>
                </c:pt>
                <c:pt idx="416" formatCode="0%">
                  <c:v>1.5137808508595028</c:v>
                </c:pt>
                <c:pt idx="417" formatCode="0%">
                  <c:v>1.5106117353308373</c:v>
                </c:pt>
                <c:pt idx="418" formatCode="0%">
                  <c:v>1.5581484682608284</c:v>
                </c:pt>
                <c:pt idx="419" formatCode="0%">
                  <c:v>1.5676558148468263</c:v>
                </c:pt>
                <c:pt idx="420" formatCode="0%">
                  <c:v>1.5475847498319408</c:v>
                </c:pt>
                <c:pt idx="421" formatCode="0%">
                  <c:v>1.5359646595601655</c:v>
                </c:pt>
                <c:pt idx="422" formatCode="0%">
                  <c:v>1.5433592624603862</c:v>
                </c:pt>
                <c:pt idx="423" formatCode="0%">
                  <c:v>1.5570920964179393</c:v>
                </c:pt>
                <c:pt idx="424" formatCode="0%">
                  <c:v>1.5539229808892732</c:v>
                </c:pt>
                <c:pt idx="425" formatCode="0%">
                  <c:v>1.5317391721886104</c:v>
                </c:pt>
                <c:pt idx="426" formatCode="0%">
                  <c:v>1.526457312974167</c:v>
                </c:pt>
                <c:pt idx="427" formatCode="0%">
                  <c:v>1.550753865360607</c:v>
                </c:pt>
                <c:pt idx="428" formatCode="0%">
                  <c:v>1.5465283779890524</c:v>
                </c:pt>
                <c:pt idx="429" formatCode="0%">
                  <c:v>1.552866609046385</c:v>
                </c:pt>
                <c:pt idx="430" formatCode="0%">
                  <c:v>1.5549793527321623</c:v>
                </c:pt>
                <c:pt idx="431" formatCode="0%">
                  <c:v>1.5824450206472678</c:v>
                </c:pt>
                <c:pt idx="432" formatCode="0%">
                  <c:v>1.5898396235474892</c:v>
                </c:pt>
                <c:pt idx="433" formatCode="0%">
                  <c:v>1.575050417747047</c:v>
                </c:pt>
                <c:pt idx="434" formatCode="0%">
                  <c:v>1.5412465187746089</c:v>
                </c:pt>
                <c:pt idx="435" formatCode="0%">
                  <c:v>1.5486411216748297</c:v>
                </c:pt>
                <c:pt idx="436" formatCode="0%">
                  <c:v>1.5116681071737255</c:v>
                </c:pt>
                <c:pt idx="437" formatCode="0%">
                  <c:v>1.5190627100739462</c:v>
                </c:pt>
                <c:pt idx="438" formatCode="0%">
                  <c:v>1.5127244790166139</c:v>
                </c:pt>
                <c:pt idx="439" formatCode="0%">
                  <c:v>1.5338519158743877</c:v>
                </c:pt>
                <c:pt idx="440" formatCode="0%">
                  <c:v>1.5560357245750498</c:v>
                </c:pt>
                <c:pt idx="441" formatCode="0%">
                  <c:v>1.5961778546048209</c:v>
                </c:pt>
                <c:pt idx="442" formatCode="0%">
                  <c:v>1.6236435225199273</c:v>
                </c:pt>
                <c:pt idx="443" formatCode="0%">
                  <c:v>1.6796312301930281</c:v>
                </c:pt>
                <c:pt idx="444" formatCode="0%">
                  <c:v>1.7007586670508019</c:v>
                </c:pt>
                <c:pt idx="445" formatCode="0%">
                  <c:v>1.6944204359934696</c:v>
                </c:pt>
                <c:pt idx="446" formatCode="0%">
                  <c:v>1.62153077883415</c:v>
                </c:pt>
                <c:pt idx="447" formatCode="0%">
                  <c:v>1.5623739556323828</c:v>
                </c:pt>
                <c:pt idx="448" formatCode="0%">
                  <c:v>1.5739940459041581</c:v>
                </c:pt>
                <c:pt idx="449" formatCode="0%">
                  <c:v>1.5623739556323828</c:v>
                </c:pt>
                <c:pt idx="450" formatCode="0%">
                  <c:v>1.4979352732161724</c:v>
                </c:pt>
                <c:pt idx="451" formatCode="0%">
                  <c:v>1.6289253817343714</c:v>
                </c:pt>
                <c:pt idx="452" formatCode="0%">
                  <c:v>1.6680111399212529</c:v>
                </c:pt>
                <c:pt idx="453" formatCode="0%">
                  <c:v>1.8042831076538948</c:v>
                </c:pt>
                <c:pt idx="454" formatCode="0%">
                  <c:v>1.9479496782867578</c:v>
                </c:pt>
                <c:pt idx="455" formatCode="0%">
                  <c:v>2.064150581004514</c:v>
                </c:pt>
                <c:pt idx="456" formatCode="0%">
                  <c:v>2.0968981081340639</c:v>
                </c:pt>
                <c:pt idx="457" formatCode="0%">
                  <c:v>2.0926726207625088</c:v>
                </c:pt>
                <c:pt idx="458" formatCode="0%">
                  <c:v>1.969077115144531</c:v>
                </c:pt>
                <c:pt idx="459" formatCode="0%">
                  <c:v>1.8813982521847687</c:v>
                </c:pt>
                <c:pt idx="460" formatCode="0%">
                  <c:v>1.9236531259003171</c:v>
                </c:pt>
                <c:pt idx="461" formatCode="0%">
                  <c:v>1.8845673677134356</c:v>
                </c:pt>
              </c:numCache>
            </c:numRef>
          </c:val>
          <c:smooth val="0"/>
          <c:extLst>
            <c:ext xmlns:c16="http://schemas.microsoft.com/office/drawing/2014/chart" uri="{C3380CC4-5D6E-409C-BE32-E72D297353CC}">
              <c16:uniqueId val="{00000002-A984-401B-843E-83844A9A9D68}"/>
            </c:ext>
          </c:extLst>
        </c:ser>
        <c:dLbls>
          <c:showLegendKey val="0"/>
          <c:showVal val="0"/>
          <c:showCatName val="0"/>
          <c:showSerName val="0"/>
          <c:showPercent val="0"/>
          <c:showBubbleSize val="0"/>
        </c:dLbls>
        <c:smooth val="0"/>
        <c:axId val="1961737471"/>
        <c:axId val="1706267279"/>
      </c:lineChart>
      <c:dateAx>
        <c:axId val="1961737471"/>
        <c:scaling>
          <c:orientation val="minMax"/>
        </c:scaling>
        <c:delete val="0"/>
        <c:axPos val="b"/>
        <c:numFmt formatCode="[$-409]d\-mmm\-yy;@" sourceLinked="1"/>
        <c:majorTickMark val="cross"/>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06267279"/>
        <c:crosses val="autoZero"/>
        <c:auto val="1"/>
        <c:lblOffset val="100"/>
        <c:baseTimeUnit val="days"/>
      </c:dateAx>
      <c:valAx>
        <c:axId val="1706267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961737471"/>
        <c:crossesAt val="43831"/>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800" dirty="0">
                <a:solidFill>
                  <a:sysClr val="windowText" lastClr="000000"/>
                </a:solidFill>
              </a:rPr>
              <a:t>Percent Recovery of California Teleworkers, 2020-2021</a:t>
            </a:r>
          </a:p>
        </c:rich>
      </c:tx>
      <c:overlay val="0"/>
      <c:spPr>
        <a:noFill/>
        <a:ln>
          <a:noFill/>
        </a:ln>
        <a:effectLst/>
      </c:spPr>
      <c:txPr>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1"/>
          <c:order val="0"/>
          <c:tx>
            <c:strRef>
              <c:f>'ag-grid'!$H$1</c:f>
              <c:strCache>
                <c:ptCount val="1"/>
                <c:pt idx="0">
                  <c:v>% Recovery from Max Telework</c:v>
                </c:pt>
              </c:strCache>
            </c:strRef>
          </c:tx>
          <c:spPr>
            <a:ln w="28575" cap="rnd">
              <a:solidFill>
                <a:srgbClr val="FFA000"/>
              </a:solidFill>
              <a:round/>
            </a:ln>
            <a:effectLst/>
          </c:spPr>
          <c:marker>
            <c:symbol val="none"/>
          </c:marker>
          <c:dLbls>
            <c:dLbl>
              <c:idx val="2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2CF-4FCC-8B1C-1A024E9EBF3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'ag-grid'!$B$2:$B$22</c:f>
              <c:numCache>
                <c:formatCode>[$-409]dd\-mmm\-yy;@</c:formatCode>
                <c:ptCount val="21"/>
                <c:pt idx="0">
                  <c:v>44068</c:v>
                </c:pt>
                <c:pt idx="1">
                  <c:v>44082</c:v>
                </c:pt>
                <c:pt idx="2">
                  <c:v>44096</c:v>
                </c:pt>
                <c:pt idx="3">
                  <c:v>44110</c:v>
                </c:pt>
                <c:pt idx="4">
                  <c:v>44124</c:v>
                </c:pt>
                <c:pt idx="5">
                  <c:v>44138</c:v>
                </c:pt>
                <c:pt idx="6">
                  <c:v>44152</c:v>
                </c:pt>
                <c:pt idx="7">
                  <c:v>44166</c:v>
                </c:pt>
                <c:pt idx="8">
                  <c:v>44180</c:v>
                </c:pt>
                <c:pt idx="9">
                  <c:v>44208</c:v>
                </c:pt>
                <c:pt idx="10">
                  <c:v>44222</c:v>
                </c:pt>
                <c:pt idx="11">
                  <c:v>44236</c:v>
                </c:pt>
                <c:pt idx="12">
                  <c:v>44250</c:v>
                </c:pt>
                <c:pt idx="13">
                  <c:v>44264</c:v>
                </c:pt>
                <c:pt idx="14">
                  <c:v>44278</c:v>
                </c:pt>
                <c:pt idx="15">
                  <c:v>44292</c:v>
                </c:pt>
                <c:pt idx="16">
                  <c:v>44306</c:v>
                </c:pt>
                <c:pt idx="17">
                  <c:v>44320</c:v>
                </c:pt>
                <c:pt idx="18">
                  <c:v>44334</c:v>
                </c:pt>
                <c:pt idx="19">
                  <c:v>44348</c:v>
                </c:pt>
                <c:pt idx="20">
                  <c:v>44362</c:v>
                </c:pt>
              </c:numCache>
            </c:numRef>
          </c:cat>
          <c:val>
            <c:numRef>
              <c:f>'ag-grid'!$H$2:$H$22</c:f>
              <c:numCache>
                <c:formatCode>0%</c:formatCode>
                <c:ptCount val="21"/>
                <c:pt idx="0">
                  <c:v>9.3512801911762561E-2</c:v>
                </c:pt>
                <c:pt idx="1">
                  <c:v>8.6543898141248882E-2</c:v>
                </c:pt>
                <c:pt idx="2">
                  <c:v>6.0137624851156875E-2</c:v>
                </c:pt>
                <c:pt idx="3">
                  <c:v>0.10623164695007693</c:v>
                </c:pt>
                <c:pt idx="4">
                  <c:v>0.12177305292696154</c:v>
                </c:pt>
                <c:pt idx="5">
                  <c:v>0</c:v>
                </c:pt>
                <c:pt idx="6">
                  <c:v>7.048018421540328E-2</c:v>
                </c:pt>
                <c:pt idx="7">
                  <c:v>8.7812708810350332E-2</c:v>
                </c:pt>
                <c:pt idx="8">
                  <c:v>8.5103587010624981E-2</c:v>
                </c:pt>
                <c:pt idx="9">
                  <c:v>1.9848515244309278E-2</c:v>
                </c:pt>
                <c:pt idx="10">
                  <c:v>4.761825379677545E-2</c:v>
                </c:pt>
                <c:pt idx="11">
                  <c:v>1.502722986583362E-2</c:v>
                </c:pt>
                <c:pt idx="12">
                  <c:v>2.4196039746146789E-2</c:v>
                </c:pt>
                <c:pt idx="13">
                  <c:v>1.1350338036436002E-2</c:v>
                </c:pt>
                <c:pt idx="14">
                  <c:v>1.2103264908525362E-2</c:v>
                </c:pt>
                <c:pt idx="16">
                  <c:v>0.21679601845699514</c:v>
                </c:pt>
                <c:pt idx="17">
                  <c:v>0.25197451189252834</c:v>
                </c:pt>
                <c:pt idx="18">
                  <c:v>0.28064859213896853</c:v>
                </c:pt>
                <c:pt idx="19">
                  <c:v>0.26643804275443889</c:v>
                </c:pt>
                <c:pt idx="20">
                  <c:v>0.3316928705656173</c:v>
                </c:pt>
              </c:numCache>
            </c:numRef>
          </c:val>
          <c:smooth val="0"/>
          <c:extLst>
            <c:ext xmlns:c16="http://schemas.microsoft.com/office/drawing/2014/chart" uri="{C3380CC4-5D6E-409C-BE32-E72D297353CC}">
              <c16:uniqueId val="{00000001-82CF-4FCC-8B1C-1A024E9EBF3B}"/>
            </c:ext>
          </c:extLst>
        </c:ser>
        <c:dLbls>
          <c:showLegendKey val="0"/>
          <c:showVal val="0"/>
          <c:showCatName val="0"/>
          <c:showSerName val="0"/>
          <c:showPercent val="0"/>
          <c:showBubbleSize val="0"/>
        </c:dLbls>
        <c:smooth val="0"/>
        <c:axId val="2133777871"/>
        <c:axId val="1937960047"/>
      </c:lineChart>
      <c:dateAx>
        <c:axId val="2133777871"/>
        <c:scaling>
          <c:orientation val="minMax"/>
        </c:scaling>
        <c:delete val="0"/>
        <c:axPos val="b"/>
        <c:numFmt formatCode="[$-409]dd\-mmm\-yy;@" sourceLinked="1"/>
        <c:majorTickMark val="cross"/>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937960047"/>
        <c:crosses val="autoZero"/>
        <c:auto val="1"/>
        <c:lblOffset val="100"/>
        <c:baseTimeUnit val="days"/>
      </c:dateAx>
      <c:valAx>
        <c:axId val="1937960047"/>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33777871"/>
        <c:crossesAt val="44068"/>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800">
                <a:solidFill>
                  <a:sysClr val="windowText" lastClr="000000"/>
                </a:solidFill>
              </a:rPr>
              <a:t>BART Daily Ridership, 7 day MA </a:t>
            </a:r>
          </a:p>
        </c:rich>
      </c:tx>
      <c:overlay val="0"/>
      <c:spPr>
        <a:noFill/>
        <a:ln>
          <a:noFill/>
        </a:ln>
        <a:effectLst/>
      </c:spPr>
      <c:txPr>
        <a:bodyPr rot="0" spcFirstLastPara="1" vertOverflow="ellipsis" vert="horz" wrap="square" anchor="ctr" anchorCtr="1"/>
        <a:lstStyle/>
        <a:p>
          <a:pPr>
            <a:defRPr sz="18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Sheet1!$A$1:$A$366</c:f>
              <c:strCache>
                <c:ptCount val="366"/>
                <c:pt idx="0">
                  <c:v>Date</c:v>
                </c:pt>
                <c:pt idx="1">
                  <c:v>1-Jan</c:v>
                </c:pt>
                <c:pt idx="2">
                  <c:v>2-Jan</c:v>
                </c:pt>
                <c:pt idx="3">
                  <c:v>3-Jan</c:v>
                </c:pt>
                <c:pt idx="4">
                  <c:v>4-Jan</c:v>
                </c:pt>
                <c:pt idx="5">
                  <c:v>5-Jan</c:v>
                </c:pt>
                <c:pt idx="6">
                  <c:v>6-Jan</c:v>
                </c:pt>
                <c:pt idx="7">
                  <c:v>7-Jan</c:v>
                </c:pt>
                <c:pt idx="8">
                  <c:v>8-Jan</c:v>
                </c:pt>
                <c:pt idx="9">
                  <c:v>9-Jan</c:v>
                </c:pt>
                <c:pt idx="10">
                  <c:v>10-Jan</c:v>
                </c:pt>
                <c:pt idx="11">
                  <c:v>11-Jan</c:v>
                </c:pt>
                <c:pt idx="12">
                  <c:v>12-Jan</c:v>
                </c:pt>
                <c:pt idx="13">
                  <c:v>13-Jan</c:v>
                </c:pt>
                <c:pt idx="14">
                  <c:v>14-Jan</c:v>
                </c:pt>
                <c:pt idx="15">
                  <c:v>15-Jan</c:v>
                </c:pt>
                <c:pt idx="16">
                  <c:v>16-Jan</c:v>
                </c:pt>
                <c:pt idx="17">
                  <c:v>17-Jan</c:v>
                </c:pt>
                <c:pt idx="18">
                  <c:v>18-Jan</c:v>
                </c:pt>
                <c:pt idx="19">
                  <c:v>19-Jan</c:v>
                </c:pt>
                <c:pt idx="20">
                  <c:v>20-Jan</c:v>
                </c:pt>
                <c:pt idx="21">
                  <c:v>21-Jan</c:v>
                </c:pt>
                <c:pt idx="22">
                  <c:v>22-Jan</c:v>
                </c:pt>
                <c:pt idx="23">
                  <c:v>23-Jan</c:v>
                </c:pt>
                <c:pt idx="24">
                  <c:v>24-Jan</c:v>
                </c:pt>
                <c:pt idx="25">
                  <c:v>25-Jan</c:v>
                </c:pt>
                <c:pt idx="26">
                  <c:v>26-Jan</c:v>
                </c:pt>
                <c:pt idx="27">
                  <c:v>27-Jan</c:v>
                </c:pt>
                <c:pt idx="28">
                  <c:v>28-Jan</c:v>
                </c:pt>
                <c:pt idx="29">
                  <c:v>29-Jan</c:v>
                </c:pt>
                <c:pt idx="30">
                  <c:v>30-Jan</c:v>
                </c:pt>
                <c:pt idx="31">
                  <c:v>31-Jan</c:v>
                </c:pt>
                <c:pt idx="32">
                  <c:v>1-Feb</c:v>
                </c:pt>
                <c:pt idx="33">
                  <c:v>2-Feb</c:v>
                </c:pt>
                <c:pt idx="34">
                  <c:v>3-Feb</c:v>
                </c:pt>
                <c:pt idx="35">
                  <c:v>4-Feb</c:v>
                </c:pt>
                <c:pt idx="36">
                  <c:v>5-Feb</c:v>
                </c:pt>
                <c:pt idx="37">
                  <c:v>6-Feb</c:v>
                </c:pt>
                <c:pt idx="38">
                  <c:v>7-Feb</c:v>
                </c:pt>
                <c:pt idx="39">
                  <c:v>8-Feb</c:v>
                </c:pt>
                <c:pt idx="40">
                  <c:v>9-Feb</c:v>
                </c:pt>
                <c:pt idx="41">
                  <c:v>10-Feb</c:v>
                </c:pt>
                <c:pt idx="42">
                  <c:v>11-Feb</c:v>
                </c:pt>
                <c:pt idx="43">
                  <c:v>12-Feb</c:v>
                </c:pt>
                <c:pt idx="44">
                  <c:v>13-Feb</c:v>
                </c:pt>
                <c:pt idx="45">
                  <c:v>14-Feb</c:v>
                </c:pt>
                <c:pt idx="46">
                  <c:v>15-Feb</c:v>
                </c:pt>
                <c:pt idx="47">
                  <c:v>16-Feb</c:v>
                </c:pt>
                <c:pt idx="48">
                  <c:v>17-Feb</c:v>
                </c:pt>
                <c:pt idx="49">
                  <c:v>18-Feb</c:v>
                </c:pt>
                <c:pt idx="50">
                  <c:v>19-Feb</c:v>
                </c:pt>
                <c:pt idx="51">
                  <c:v>20-Feb</c:v>
                </c:pt>
                <c:pt idx="52">
                  <c:v>21-Feb</c:v>
                </c:pt>
                <c:pt idx="53">
                  <c:v>22-Feb</c:v>
                </c:pt>
                <c:pt idx="54">
                  <c:v>23-Feb</c:v>
                </c:pt>
                <c:pt idx="55">
                  <c:v>24-Feb</c:v>
                </c:pt>
                <c:pt idx="56">
                  <c:v>25-Feb</c:v>
                </c:pt>
                <c:pt idx="57">
                  <c:v>26-Feb</c:v>
                </c:pt>
                <c:pt idx="58">
                  <c:v>27-Feb</c:v>
                </c:pt>
                <c:pt idx="59">
                  <c:v>28-Feb</c:v>
                </c:pt>
                <c:pt idx="60">
                  <c:v>1-Mar</c:v>
                </c:pt>
                <c:pt idx="61">
                  <c:v>2-Mar</c:v>
                </c:pt>
                <c:pt idx="62">
                  <c:v>3-Mar</c:v>
                </c:pt>
                <c:pt idx="63">
                  <c:v>4-Mar</c:v>
                </c:pt>
                <c:pt idx="64">
                  <c:v>5-Mar</c:v>
                </c:pt>
                <c:pt idx="65">
                  <c:v>6-Mar</c:v>
                </c:pt>
                <c:pt idx="66">
                  <c:v>7-Mar</c:v>
                </c:pt>
                <c:pt idx="67">
                  <c:v>8-Mar</c:v>
                </c:pt>
                <c:pt idx="68">
                  <c:v>9-Mar</c:v>
                </c:pt>
                <c:pt idx="69">
                  <c:v>10-Mar</c:v>
                </c:pt>
                <c:pt idx="70">
                  <c:v>11-Mar</c:v>
                </c:pt>
                <c:pt idx="71">
                  <c:v>12-Mar</c:v>
                </c:pt>
                <c:pt idx="72">
                  <c:v>13-Mar</c:v>
                </c:pt>
                <c:pt idx="73">
                  <c:v>14-Mar</c:v>
                </c:pt>
                <c:pt idx="74">
                  <c:v>15-Mar</c:v>
                </c:pt>
                <c:pt idx="75">
                  <c:v>16-Mar</c:v>
                </c:pt>
                <c:pt idx="76">
                  <c:v>17-Mar</c:v>
                </c:pt>
                <c:pt idx="77">
                  <c:v>18-Mar</c:v>
                </c:pt>
                <c:pt idx="78">
                  <c:v>19-Mar</c:v>
                </c:pt>
                <c:pt idx="79">
                  <c:v>20-Mar</c:v>
                </c:pt>
                <c:pt idx="80">
                  <c:v>21-Mar</c:v>
                </c:pt>
                <c:pt idx="81">
                  <c:v>22-Mar</c:v>
                </c:pt>
                <c:pt idx="82">
                  <c:v>23-Mar</c:v>
                </c:pt>
                <c:pt idx="83">
                  <c:v>24-Mar</c:v>
                </c:pt>
                <c:pt idx="84">
                  <c:v>25-Mar</c:v>
                </c:pt>
                <c:pt idx="85">
                  <c:v>26-Mar</c:v>
                </c:pt>
                <c:pt idx="86">
                  <c:v>27-Mar</c:v>
                </c:pt>
                <c:pt idx="87">
                  <c:v>28-Mar</c:v>
                </c:pt>
                <c:pt idx="88">
                  <c:v>29-Mar</c:v>
                </c:pt>
                <c:pt idx="89">
                  <c:v>30-Mar</c:v>
                </c:pt>
                <c:pt idx="90">
                  <c:v>31-Mar</c:v>
                </c:pt>
                <c:pt idx="91">
                  <c:v>1-Apr</c:v>
                </c:pt>
                <c:pt idx="92">
                  <c:v>2-Apr</c:v>
                </c:pt>
                <c:pt idx="93">
                  <c:v>3-Apr</c:v>
                </c:pt>
                <c:pt idx="94">
                  <c:v>4-Apr</c:v>
                </c:pt>
                <c:pt idx="95">
                  <c:v>5-Apr</c:v>
                </c:pt>
                <c:pt idx="96">
                  <c:v>6-Apr</c:v>
                </c:pt>
                <c:pt idx="97">
                  <c:v>7-Apr</c:v>
                </c:pt>
                <c:pt idx="98">
                  <c:v>8-Apr</c:v>
                </c:pt>
                <c:pt idx="99">
                  <c:v>9-Apr</c:v>
                </c:pt>
                <c:pt idx="100">
                  <c:v>10-Apr</c:v>
                </c:pt>
                <c:pt idx="101">
                  <c:v>11-Apr</c:v>
                </c:pt>
                <c:pt idx="102">
                  <c:v>12-Apr</c:v>
                </c:pt>
                <c:pt idx="103">
                  <c:v>13-Apr</c:v>
                </c:pt>
                <c:pt idx="104">
                  <c:v>14-Apr</c:v>
                </c:pt>
                <c:pt idx="105">
                  <c:v>15-Apr</c:v>
                </c:pt>
                <c:pt idx="106">
                  <c:v>16-Apr</c:v>
                </c:pt>
                <c:pt idx="107">
                  <c:v>17-Apr</c:v>
                </c:pt>
                <c:pt idx="108">
                  <c:v>18-Apr</c:v>
                </c:pt>
                <c:pt idx="109">
                  <c:v>19-Apr</c:v>
                </c:pt>
                <c:pt idx="110">
                  <c:v>20-Apr</c:v>
                </c:pt>
                <c:pt idx="111">
                  <c:v>21-Apr</c:v>
                </c:pt>
                <c:pt idx="112">
                  <c:v>22-Apr</c:v>
                </c:pt>
                <c:pt idx="113">
                  <c:v>23-Apr</c:v>
                </c:pt>
                <c:pt idx="114">
                  <c:v>24-Apr</c:v>
                </c:pt>
                <c:pt idx="115">
                  <c:v>25-Apr</c:v>
                </c:pt>
                <c:pt idx="116">
                  <c:v>26-Apr</c:v>
                </c:pt>
                <c:pt idx="117">
                  <c:v>27-Apr</c:v>
                </c:pt>
                <c:pt idx="118">
                  <c:v>28-Apr</c:v>
                </c:pt>
                <c:pt idx="119">
                  <c:v>29-Apr</c:v>
                </c:pt>
                <c:pt idx="120">
                  <c:v>30-Apr</c:v>
                </c:pt>
                <c:pt idx="121">
                  <c:v>1-May</c:v>
                </c:pt>
                <c:pt idx="122">
                  <c:v>2-May</c:v>
                </c:pt>
                <c:pt idx="123">
                  <c:v>3-May</c:v>
                </c:pt>
                <c:pt idx="124">
                  <c:v>4-May</c:v>
                </c:pt>
                <c:pt idx="125">
                  <c:v>5-May</c:v>
                </c:pt>
                <c:pt idx="126">
                  <c:v>6-May</c:v>
                </c:pt>
                <c:pt idx="127">
                  <c:v>7-May</c:v>
                </c:pt>
                <c:pt idx="128">
                  <c:v>8-May</c:v>
                </c:pt>
                <c:pt idx="129">
                  <c:v>9-May</c:v>
                </c:pt>
                <c:pt idx="130">
                  <c:v>10-May</c:v>
                </c:pt>
                <c:pt idx="131">
                  <c:v>11-May</c:v>
                </c:pt>
                <c:pt idx="132">
                  <c:v>12-May</c:v>
                </c:pt>
                <c:pt idx="133">
                  <c:v>13-May</c:v>
                </c:pt>
                <c:pt idx="134">
                  <c:v>14-May</c:v>
                </c:pt>
                <c:pt idx="135">
                  <c:v>15-May</c:v>
                </c:pt>
                <c:pt idx="136">
                  <c:v>16-May</c:v>
                </c:pt>
                <c:pt idx="137">
                  <c:v>17-May</c:v>
                </c:pt>
                <c:pt idx="138">
                  <c:v>18-May</c:v>
                </c:pt>
                <c:pt idx="139">
                  <c:v>19-May</c:v>
                </c:pt>
                <c:pt idx="140">
                  <c:v>20-May</c:v>
                </c:pt>
                <c:pt idx="141">
                  <c:v>21-May</c:v>
                </c:pt>
                <c:pt idx="142">
                  <c:v>22-May</c:v>
                </c:pt>
                <c:pt idx="143">
                  <c:v>23-May</c:v>
                </c:pt>
                <c:pt idx="144">
                  <c:v>24-May</c:v>
                </c:pt>
                <c:pt idx="145">
                  <c:v>25-May</c:v>
                </c:pt>
                <c:pt idx="146">
                  <c:v>26-May</c:v>
                </c:pt>
                <c:pt idx="147">
                  <c:v>27-May</c:v>
                </c:pt>
                <c:pt idx="148">
                  <c:v>28-May</c:v>
                </c:pt>
                <c:pt idx="149">
                  <c:v>29-May</c:v>
                </c:pt>
                <c:pt idx="150">
                  <c:v>30-May</c:v>
                </c:pt>
                <c:pt idx="151">
                  <c:v>31-May</c:v>
                </c:pt>
                <c:pt idx="152">
                  <c:v>1-Jun</c:v>
                </c:pt>
                <c:pt idx="153">
                  <c:v>2-Jun</c:v>
                </c:pt>
                <c:pt idx="154">
                  <c:v>3-Jun</c:v>
                </c:pt>
                <c:pt idx="155">
                  <c:v>4-Jun</c:v>
                </c:pt>
                <c:pt idx="156">
                  <c:v>5-Jun</c:v>
                </c:pt>
                <c:pt idx="157">
                  <c:v>6-Jun</c:v>
                </c:pt>
                <c:pt idx="158">
                  <c:v>7-Jun</c:v>
                </c:pt>
                <c:pt idx="159">
                  <c:v>8-Jun</c:v>
                </c:pt>
                <c:pt idx="160">
                  <c:v>9-Jun</c:v>
                </c:pt>
                <c:pt idx="161">
                  <c:v>10-Jun</c:v>
                </c:pt>
                <c:pt idx="162">
                  <c:v>11-Jun</c:v>
                </c:pt>
                <c:pt idx="163">
                  <c:v>12-Jun</c:v>
                </c:pt>
                <c:pt idx="164">
                  <c:v>13-Jun</c:v>
                </c:pt>
                <c:pt idx="165">
                  <c:v>14-Jun</c:v>
                </c:pt>
                <c:pt idx="166">
                  <c:v>15-Jun</c:v>
                </c:pt>
                <c:pt idx="167">
                  <c:v>16-Jun</c:v>
                </c:pt>
                <c:pt idx="168">
                  <c:v>17-Jun</c:v>
                </c:pt>
                <c:pt idx="169">
                  <c:v>18-Jun</c:v>
                </c:pt>
                <c:pt idx="170">
                  <c:v>19-Jun</c:v>
                </c:pt>
                <c:pt idx="171">
                  <c:v>20-Jun</c:v>
                </c:pt>
                <c:pt idx="172">
                  <c:v>21-Jun</c:v>
                </c:pt>
                <c:pt idx="173">
                  <c:v>22-Jun</c:v>
                </c:pt>
                <c:pt idx="174">
                  <c:v>23-Jun</c:v>
                </c:pt>
                <c:pt idx="175">
                  <c:v>24-Jun</c:v>
                </c:pt>
                <c:pt idx="176">
                  <c:v>25-Jun</c:v>
                </c:pt>
                <c:pt idx="177">
                  <c:v>26-Jun</c:v>
                </c:pt>
                <c:pt idx="178">
                  <c:v>27-Jun</c:v>
                </c:pt>
                <c:pt idx="179">
                  <c:v>28-Jun</c:v>
                </c:pt>
                <c:pt idx="180">
                  <c:v>29-Jun</c:v>
                </c:pt>
                <c:pt idx="181">
                  <c:v>30-Jun</c:v>
                </c:pt>
                <c:pt idx="182">
                  <c:v>1-Jul</c:v>
                </c:pt>
                <c:pt idx="183">
                  <c:v>2-Jul</c:v>
                </c:pt>
                <c:pt idx="184">
                  <c:v>3-Jul</c:v>
                </c:pt>
                <c:pt idx="185">
                  <c:v>4-Jul</c:v>
                </c:pt>
                <c:pt idx="186">
                  <c:v>5-Jul</c:v>
                </c:pt>
                <c:pt idx="187">
                  <c:v>6-Jul</c:v>
                </c:pt>
                <c:pt idx="188">
                  <c:v>7-Jul</c:v>
                </c:pt>
                <c:pt idx="189">
                  <c:v>8-Jul</c:v>
                </c:pt>
                <c:pt idx="190">
                  <c:v>9-Jul</c:v>
                </c:pt>
                <c:pt idx="191">
                  <c:v>10-Jul</c:v>
                </c:pt>
                <c:pt idx="192">
                  <c:v>11-Jul</c:v>
                </c:pt>
                <c:pt idx="193">
                  <c:v>12-Jul</c:v>
                </c:pt>
                <c:pt idx="194">
                  <c:v>13-Jul</c:v>
                </c:pt>
                <c:pt idx="195">
                  <c:v>14-Jul</c:v>
                </c:pt>
                <c:pt idx="196">
                  <c:v>15-Jul</c:v>
                </c:pt>
                <c:pt idx="197">
                  <c:v>16-Jul</c:v>
                </c:pt>
                <c:pt idx="198">
                  <c:v>17-Jul</c:v>
                </c:pt>
                <c:pt idx="199">
                  <c:v>18-Jul</c:v>
                </c:pt>
                <c:pt idx="200">
                  <c:v>19-Jul</c:v>
                </c:pt>
                <c:pt idx="201">
                  <c:v>20-Jul</c:v>
                </c:pt>
                <c:pt idx="202">
                  <c:v>21-Jul</c:v>
                </c:pt>
                <c:pt idx="203">
                  <c:v>22-Jul</c:v>
                </c:pt>
                <c:pt idx="204">
                  <c:v>23-Jul</c:v>
                </c:pt>
                <c:pt idx="205">
                  <c:v>24-Jul</c:v>
                </c:pt>
                <c:pt idx="206">
                  <c:v>25-Jul</c:v>
                </c:pt>
                <c:pt idx="207">
                  <c:v>26-Jul</c:v>
                </c:pt>
                <c:pt idx="208">
                  <c:v>27-Jul</c:v>
                </c:pt>
                <c:pt idx="209">
                  <c:v>28-Jul</c:v>
                </c:pt>
                <c:pt idx="210">
                  <c:v>29-Jul</c:v>
                </c:pt>
                <c:pt idx="211">
                  <c:v>30-Jul</c:v>
                </c:pt>
                <c:pt idx="212">
                  <c:v>31-Jul</c:v>
                </c:pt>
                <c:pt idx="213">
                  <c:v>1-Aug</c:v>
                </c:pt>
                <c:pt idx="214">
                  <c:v>2-Aug</c:v>
                </c:pt>
                <c:pt idx="215">
                  <c:v>3-Aug</c:v>
                </c:pt>
                <c:pt idx="216">
                  <c:v>4-Aug</c:v>
                </c:pt>
                <c:pt idx="217">
                  <c:v>5-Aug</c:v>
                </c:pt>
                <c:pt idx="218">
                  <c:v>6-Aug</c:v>
                </c:pt>
                <c:pt idx="219">
                  <c:v>7-Aug</c:v>
                </c:pt>
                <c:pt idx="220">
                  <c:v>8-Aug</c:v>
                </c:pt>
                <c:pt idx="221">
                  <c:v>9-Aug</c:v>
                </c:pt>
                <c:pt idx="222">
                  <c:v>10-Aug</c:v>
                </c:pt>
                <c:pt idx="223">
                  <c:v>11-Aug</c:v>
                </c:pt>
                <c:pt idx="224">
                  <c:v>12-Aug</c:v>
                </c:pt>
                <c:pt idx="225">
                  <c:v>13-Aug</c:v>
                </c:pt>
                <c:pt idx="226">
                  <c:v>14-Aug</c:v>
                </c:pt>
                <c:pt idx="227">
                  <c:v>15-Aug</c:v>
                </c:pt>
                <c:pt idx="228">
                  <c:v>16-Aug</c:v>
                </c:pt>
                <c:pt idx="229">
                  <c:v>17-Aug</c:v>
                </c:pt>
                <c:pt idx="230">
                  <c:v>18-Aug</c:v>
                </c:pt>
                <c:pt idx="231">
                  <c:v>19-Aug</c:v>
                </c:pt>
                <c:pt idx="232">
                  <c:v>20-Aug</c:v>
                </c:pt>
                <c:pt idx="233">
                  <c:v>21-Aug</c:v>
                </c:pt>
                <c:pt idx="234">
                  <c:v>22-Aug</c:v>
                </c:pt>
                <c:pt idx="235">
                  <c:v>23-Aug</c:v>
                </c:pt>
                <c:pt idx="236">
                  <c:v>24-Aug</c:v>
                </c:pt>
                <c:pt idx="237">
                  <c:v>25-Aug</c:v>
                </c:pt>
                <c:pt idx="238">
                  <c:v>26-Aug</c:v>
                </c:pt>
                <c:pt idx="239">
                  <c:v>27-Aug</c:v>
                </c:pt>
                <c:pt idx="240">
                  <c:v>28-Aug</c:v>
                </c:pt>
                <c:pt idx="241">
                  <c:v>29-Aug</c:v>
                </c:pt>
                <c:pt idx="242">
                  <c:v>30-Aug</c:v>
                </c:pt>
                <c:pt idx="243">
                  <c:v>31-Aug</c:v>
                </c:pt>
                <c:pt idx="244">
                  <c:v>1-Sep</c:v>
                </c:pt>
                <c:pt idx="245">
                  <c:v>2-Sep</c:v>
                </c:pt>
                <c:pt idx="246">
                  <c:v>3-Sep</c:v>
                </c:pt>
                <c:pt idx="247">
                  <c:v>4-Sep</c:v>
                </c:pt>
                <c:pt idx="248">
                  <c:v>5-Sep</c:v>
                </c:pt>
                <c:pt idx="249">
                  <c:v>6-Sep</c:v>
                </c:pt>
                <c:pt idx="250">
                  <c:v>7-Sep</c:v>
                </c:pt>
                <c:pt idx="251">
                  <c:v>8-Sep</c:v>
                </c:pt>
                <c:pt idx="252">
                  <c:v>9-Sep</c:v>
                </c:pt>
                <c:pt idx="253">
                  <c:v>10-Sep</c:v>
                </c:pt>
                <c:pt idx="254">
                  <c:v>11-Sep</c:v>
                </c:pt>
                <c:pt idx="255">
                  <c:v>12-Sep</c:v>
                </c:pt>
                <c:pt idx="256">
                  <c:v>13-Sep</c:v>
                </c:pt>
                <c:pt idx="257">
                  <c:v>14-Sep</c:v>
                </c:pt>
                <c:pt idx="258">
                  <c:v>15-Sep</c:v>
                </c:pt>
                <c:pt idx="259">
                  <c:v>16-Sep</c:v>
                </c:pt>
                <c:pt idx="260">
                  <c:v>17-Sep</c:v>
                </c:pt>
                <c:pt idx="261">
                  <c:v>18-Sep</c:v>
                </c:pt>
                <c:pt idx="262">
                  <c:v>19-Sep</c:v>
                </c:pt>
                <c:pt idx="263">
                  <c:v>20-Sep</c:v>
                </c:pt>
                <c:pt idx="264">
                  <c:v>21-Sep</c:v>
                </c:pt>
                <c:pt idx="265">
                  <c:v>22-Sep</c:v>
                </c:pt>
                <c:pt idx="266">
                  <c:v>23-Sep</c:v>
                </c:pt>
                <c:pt idx="267">
                  <c:v>24-Sep</c:v>
                </c:pt>
                <c:pt idx="268">
                  <c:v>25-Sep</c:v>
                </c:pt>
                <c:pt idx="269">
                  <c:v>26-Sep</c:v>
                </c:pt>
                <c:pt idx="270">
                  <c:v>27-Sep</c:v>
                </c:pt>
                <c:pt idx="271">
                  <c:v>28-Sep</c:v>
                </c:pt>
                <c:pt idx="272">
                  <c:v>29-Sep</c:v>
                </c:pt>
                <c:pt idx="273">
                  <c:v>30-Sep</c:v>
                </c:pt>
                <c:pt idx="274">
                  <c:v>1-Oct</c:v>
                </c:pt>
                <c:pt idx="275">
                  <c:v>2-Oct</c:v>
                </c:pt>
                <c:pt idx="276">
                  <c:v>3-Oct</c:v>
                </c:pt>
                <c:pt idx="277">
                  <c:v>4-Oct</c:v>
                </c:pt>
                <c:pt idx="278">
                  <c:v>5-Oct</c:v>
                </c:pt>
                <c:pt idx="279">
                  <c:v>6-Oct</c:v>
                </c:pt>
                <c:pt idx="280">
                  <c:v>7-Oct</c:v>
                </c:pt>
                <c:pt idx="281">
                  <c:v>8-Oct</c:v>
                </c:pt>
                <c:pt idx="282">
                  <c:v>9-Oct</c:v>
                </c:pt>
                <c:pt idx="283">
                  <c:v>10-Oct</c:v>
                </c:pt>
                <c:pt idx="284">
                  <c:v>11-Oct</c:v>
                </c:pt>
                <c:pt idx="285">
                  <c:v>12-Oct</c:v>
                </c:pt>
                <c:pt idx="286">
                  <c:v>13-Oct</c:v>
                </c:pt>
                <c:pt idx="287">
                  <c:v>14-Oct</c:v>
                </c:pt>
                <c:pt idx="288">
                  <c:v>15-Oct</c:v>
                </c:pt>
                <c:pt idx="289">
                  <c:v>16-Oct</c:v>
                </c:pt>
                <c:pt idx="290">
                  <c:v>17-Oct</c:v>
                </c:pt>
                <c:pt idx="291">
                  <c:v>18-Oct</c:v>
                </c:pt>
                <c:pt idx="292">
                  <c:v>19-Oct</c:v>
                </c:pt>
                <c:pt idx="293">
                  <c:v>20-Oct</c:v>
                </c:pt>
                <c:pt idx="294">
                  <c:v>21-Oct</c:v>
                </c:pt>
                <c:pt idx="295">
                  <c:v>22-Oct</c:v>
                </c:pt>
                <c:pt idx="296">
                  <c:v>23-Oct</c:v>
                </c:pt>
                <c:pt idx="297">
                  <c:v>24-Oct</c:v>
                </c:pt>
                <c:pt idx="298">
                  <c:v>25-Oct</c:v>
                </c:pt>
                <c:pt idx="299">
                  <c:v>26-Oct</c:v>
                </c:pt>
                <c:pt idx="300">
                  <c:v>27-Oct</c:v>
                </c:pt>
                <c:pt idx="301">
                  <c:v>28-Oct</c:v>
                </c:pt>
                <c:pt idx="302">
                  <c:v>29-Oct</c:v>
                </c:pt>
                <c:pt idx="303">
                  <c:v>30-Oct</c:v>
                </c:pt>
                <c:pt idx="304">
                  <c:v>31-Oct</c:v>
                </c:pt>
                <c:pt idx="305">
                  <c:v>1-Nov</c:v>
                </c:pt>
                <c:pt idx="306">
                  <c:v>2-Nov</c:v>
                </c:pt>
                <c:pt idx="307">
                  <c:v>3-Nov</c:v>
                </c:pt>
                <c:pt idx="308">
                  <c:v>4-Nov</c:v>
                </c:pt>
                <c:pt idx="309">
                  <c:v>5-Nov</c:v>
                </c:pt>
                <c:pt idx="310">
                  <c:v>6-Nov</c:v>
                </c:pt>
                <c:pt idx="311">
                  <c:v>7-Nov</c:v>
                </c:pt>
                <c:pt idx="312">
                  <c:v>8-Nov</c:v>
                </c:pt>
                <c:pt idx="313">
                  <c:v>9-Nov</c:v>
                </c:pt>
                <c:pt idx="314">
                  <c:v>10-Nov</c:v>
                </c:pt>
                <c:pt idx="315">
                  <c:v>11-Nov</c:v>
                </c:pt>
                <c:pt idx="316">
                  <c:v>12-Nov</c:v>
                </c:pt>
                <c:pt idx="317">
                  <c:v>13-Nov</c:v>
                </c:pt>
                <c:pt idx="318">
                  <c:v>14-Nov</c:v>
                </c:pt>
                <c:pt idx="319">
                  <c:v>15-Nov</c:v>
                </c:pt>
                <c:pt idx="320">
                  <c:v>16-Nov</c:v>
                </c:pt>
                <c:pt idx="321">
                  <c:v>17-Nov</c:v>
                </c:pt>
                <c:pt idx="322">
                  <c:v>18-Nov</c:v>
                </c:pt>
                <c:pt idx="323">
                  <c:v>19-Nov</c:v>
                </c:pt>
                <c:pt idx="324">
                  <c:v>20-Nov</c:v>
                </c:pt>
                <c:pt idx="325">
                  <c:v>21-Nov</c:v>
                </c:pt>
                <c:pt idx="326">
                  <c:v>22-Nov</c:v>
                </c:pt>
                <c:pt idx="327">
                  <c:v>23-Nov</c:v>
                </c:pt>
                <c:pt idx="328">
                  <c:v>24-Nov</c:v>
                </c:pt>
                <c:pt idx="329">
                  <c:v>25-Nov</c:v>
                </c:pt>
                <c:pt idx="330">
                  <c:v>26-Nov</c:v>
                </c:pt>
                <c:pt idx="331">
                  <c:v>27-Nov</c:v>
                </c:pt>
                <c:pt idx="332">
                  <c:v>28-Nov</c:v>
                </c:pt>
                <c:pt idx="333">
                  <c:v>29-Nov</c:v>
                </c:pt>
                <c:pt idx="334">
                  <c:v>30-Nov</c:v>
                </c:pt>
                <c:pt idx="335">
                  <c:v>1-Dec</c:v>
                </c:pt>
                <c:pt idx="336">
                  <c:v>2-Dec</c:v>
                </c:pt>
                <c:pt idx="337">
                  <c:v>3-Dec</c:v>
                </c:pt>
                <c:pt idx="338">
                  <c:v>4-Dec</c:v>
                </c:pt>
                <c:pt idx="339">
                  <c:v>5-Dec</c:v>
                </c:pt>
                <c:pt idx="340">
                  <c:v>6-Dec</c:v>
                </c:pt>
                <c:pt idx="341">
                  <c:v>7-Dec</c:v>
                </c:pt>
                <c:pt idx="342">
                  <c:v>8-Dec</c:v>
                </c:pt>
                <c:pt idx="343">
                  <c:v>9-Dec</c:v>
                </c:pt>
                <c:pt idx="344">
                  <c:v>10-Dec</c:v>
                </c:pt>
                <c:pt idx="345">
                  <c:v>11-Dec</c:v>
                </c:pt>
                <c:pt idx="346">
                  <c:v>12-Dec</c:v>
                </c:pt>
                <c:pt idx="347">
                  <c:v>13-Dec</c:v>
                </c:pt>
                <c:pt idx="348">
                  <c:v>14-Dec</c:v>
                </c:pt>
                <c:pt idx="349">
                  <c:v>15-Dec</c:v>
                </c:pt>
                <c:pt idx="350">
                  <c:v>16-Dec</c:v>
                </c:pt>
                <c:pt idx="351">
                  <c:v>17-Dec</c:v>
                </c:pt>
                <c:pt idx="352">
                  <c:v>18-Dec</c:v>
                </c:pt>
                <c:pt idx="353">
                  <c:v>19-Dec</c:v>
                </c:pt>
                <c:pt idx="354">
                  <c:v>20-Dec</c:v>
                </c:pt>
                <c:pt idx="355">
                  <c:v>21-Dec</c:v>
                </c:pt>
                <c:pt idx="356">
                  <c:v>22-Dec</c:v>
                </c:pt>
                <c:pt idx="357">
                  <c:v>23-Dec</c:v>
                </c:pt>
                <c:pt idx="358">
                  <c:v>24-Dec</c:v>
                </c:pt>
                <c:pt idx="359">
                  <c:v>25-Dec</c:v>
                </c:pt>
                <c:pt idx="360">
                  <c:v>26-Dec</c:v>
                </c:pt>
                <c:pt idx="361">
                  <c:v>27-Dec</c:v>
                </c:pt>
                <c:pt idx="362">
                  <c:v>28-Dec</c:v>
                </c:pt>
                <c:pt idx="363">
                  <c:v>29-Dec</c:v>
                </c:pt>
                <c:pt idx="364">
                  <c:v>30-Dec</c:v>
                </c:pt>
                <c:pt idx="365">
                  <c:v>31-Dec</c:v>
                </c:pt>
              </c:strCache>
            </c:strRef>
          </c:cat>
          <c:val>
            <c:numRef>
              <c:f>Sheet1!$B$1:$B$366</c:f>
            </c:numRef>
          </c:val>
          <c:smooth val="0"/>
          <c:extLst>
            <c:ext xmlns:c16="http://schemas.microsoft.com/office/drawing/2014/chart" uri="{C3380CC4-5D6E-409C-BE32-E72D297353CC}">
              <c16:uniqueId val="{00000000-B26B-4EFA-97CF-CFC2E38BEC87}"/>
            </c:ext>
          </c:extLst>
        </c:ser>
        <c:ser>
          <c:idx val="1"/>
          <c:order val="1"/>
          <c:tx>
            <c:strRef>
              <c:f>Sheet1!$C$1</c:f>
              <c:strCache>
                <c:ptCount val="1"/>
                <c:pt idx="0">
                  <c:v>2019</c:v>
                </c:pt>
              </c:strCache>
            </c:strRef>
          </c:tx>
          <c:spPr>
            <a:ln w="28575" cap="rnd">
              <a:solidFill>
                <a:srgbClr val="7030A0"/>
              </a:solidFill>
              <a:round/>
            </a:ln>
            <a:effectLst/>
          </c:spPr>
          <c:marker>
            <c:symbol val="none"/>
          </c:marker>
          <c:cat>
            <c:strRef>
              <c:f>Sheet1!$A$1:$A$366</c:f>
              <c:strCache>
                <c:ptCount val="366"/>
                <c:pt idx="0">
                  <c:v>Date</c:v>
                </c:pt>
                <c:pt idx="1">
                  <c:v>1-Jan</c:v>
                </c:pt>
                <c:pt idx="2">
                  <c:v>2-Jan</c:v>
                </c:pt>
                <c:pt idx="3">
                  <c:v>3-Jan</c:v>
                </c:pt>
                <c:pt idx="4">
                  <c:v>4-Jan</c:v>
                </c:pt>
                <c:pt idx="5">
                  <c:v>5-Jan</c:v>
                </c:pt>
                <c:pt idx="6">
                  <c:v>6-Jan</c:v>
                </c:pt>
                <c:pt idx="7">
                  <c:v>7-Jan</c:v>
                </c:pt>
                <c:pt idx="8">
                  <c:v>8-Jan</c:v>
                </c:pt>
                <c:pt idx="9">
                  <c:v>9-Jan</c:v>
                </c:pt>
                <c:pt idx="10">
                  <c:v>10-Jan</c:v>
                </c:pt>
                <c:pt idx="11">
                  <c:v>11-Jan</c:v>
                </c:pt>
                <c:pt idx="12">
                  <c:v>12-Jan</c:v>
                </c:pt>
                <c:pt idx="13">
                  <c:v>13-Jan</c:v>
                </c:pt>
                <c:pt idx="14">
                  <c:v>14-Jan</c:v>
                </c:pt>
                <c:pt idx="15">
                  <c:v>15-Jan</c:v>
                </c:pt>
                <c:pt idx="16">
                  <c:v>16-Jan</c:v>
                </c:pt>
                <c:pt idx="17">
                  <c:v>17-Jan</c:v>
                </c:pt>
                <c:pt idx="18">
                  <c:v>18-Jan</c:v>
                </c:pt>
                <c:pt idx="19">
                  <c:v>19-Jan</c:v>
                </c:pt>
                <c:pt idx="20">
                  <c:v>20-Jan</c:v>
                </c:pt>
                <c:pt idx="21">
                  <c:v>21-Jan</c:v>
                </c:pt>
                <c:pt idx="22">
                  <c:v>22-Jan</c:v>
                </c:pt>
                <c:pt idx="23">
                  <c:v>23-Jan</c:v>
                </c:pt>
                <c:pt idx="24">
                  <c:v>24-Jan</c:v>
                </c:pt>
                <c:pt idx="25">
                  <c:v>25-Jan</c:v>
                </c:pt>
                <c:pt idx="26">
                  <c:v>26-Jan</c:v>
                </c:pt>
                <c:pt idx="27">
                  <c:v>27-Jan</c:v>
                </c:pt>
                <c:pt idx="28">
                  <c:v>28-Jan</c:v>
                </c:pt>
                <c:pt idx="29">
                  <c:v>29-Jan</c:v>
                </c:pt>
                <c:pt idx="30">
                  <c:v>30-Jan</c:v>
                </c:pt>
                <c:pt idx="31">
                  <c:v>31-Jan</c:v>
                </c:pt>
                <c:pt idx="32">
                  <c:v>1-Feb</c:v>
                </c:pt>
                <c:pt idx="33">
                  <c:v>2-Feb</c:v>
                </c:pt>
                <c:pt idx="34">
                  <c:v>3-Feb</c:v>
                </c:pt>
                <c:pt idx="35">
                  <c:v>4-Feb</c:v>
                </c:pt>
                <c:pt idx="36">
                  <c:v>5-Feb</c:v>
                </c:pt>
                <c:pt idx="37">
                  <c:v>6-Feb</c:v>
                </c:pt>
                <c:pt idx="38">
                  <c:v>7-Feb</c:v>
                </c:pt>
                <c:pt idx="39">
                  <c:v>8-Feb</c:v>
                </c:pt>
                <c:pt idx="40">
                  <c:v>9-Feb</c:v>
                </c:pt>
                <c:pt idx="41">
                  <c:v>10-Feb</c:v>
                </c:pt>
                <c:pt idx="42">
                  <c:v>11-Feb</c:v>
                </c:pt>
                <c:pt idx="43">
                  <c:v>12-Feb</c:v>
                </c:pt>
                <c:pt idx="44">
                  <c:v>13-Feb</c:v>
                </c:pt>
                <c:pt idx="45">
                  <c:v>14-Feb</c:v>
                </c:pt>
                <c:pt idx="46">
                  <c:v>15-Feb</c:v>
                </c:pt>
                <c:pt idx="47">
                  <c:v>16-Feb</c:v>
                </c:pt>
                <c:pt idx="48">
                  <c:v>17-Feb</c:v>
                </c:pt>
                <c:pt idx="49">
                  <c:v>18-Feb</c:v>
                </c:pt>
                <c:pt idx="50">
                  <c:v>19-Feb</c:v>
                </c:pt>
                <c:pt idx="51">
                  <c:v>20-Feb</c:v>
                </c:pt>
                <c:pt idx="52">
                  <c:v>21-Feb</c:v>
                </c:pt>
                <c:pt idx="53">
                  <c:v>22-Feb</c:v>
                </c:pt>
                <c:pt idx="54">
                  <c:v>23-Feb</c:v>
                </c:pt>
                <c:pt idx="55">
                  <c:v>24-Feb</c:v>
                </c:pt>
                <c:pt idx="56">
                  <c:v>25-Feb</c:v>
                </c:pt>
                <c:pt idx="57">
                  <c:v>26-Feb</c:v>
                </c:pt>
                <c:pt idx="58">
                  <c:v>27-Feb</c:v>
                </c:pt>
                <c:pt idx="59">
                  <c:v>28-Feb</c:v>
                </c:pt>
                <c:pt idx="60">
                  <c:v>1-Mar</c:v>
                </c:pt>
                <c:pt idx="61">
                  <c:v>2-Mar</c:v>
                </c:pt>
                <c:pt idx="62">
                  <c:v>3-Mar</c:v>
                </c:pt>
                <c:pt idx="63">
                  <c:v>4-Mar</c:v>
                </c:pt>
                <c:pt idx="64">
                  <c:v>5-Mar</c:v>
                </c:pt>
                <c:pt idx="65">
                  <c:v>6-Mar</c:v>
                </c:pt>
                <c:pt idx="66">
                  <c:v>7-Mar</c:v>
                </c:pt>
                <c:pt idx="67">
                  <c:v>8-Mar</c:v>
                </c:pt>
                <c:pt idx="68">
                  <c:v>9-Mar</c:v>
                </c:pt>
                <c:pt idx="69">
                  <c:v>10-Mar</c:v>
                </c:pt>
                <c:pt idx="70">
                  <c:v>11-Mar</c:v>
                </c:pt>
                <c:pt idx="71">
                  <c:v>12-Mar</c:v>
                </c:pt>
                <c:pt idx="72">
                  <c:v>13-Mar</c:v>
                </c:pt>
                <c:pt idx="73">
                  <c:v>14-Mar</c:v>
                </c:pt>
                <c:pt idx="74">
                  <c:v>15-Mar</c:v>
                </c:pt>
                <c:pt idx="75">
                  <c:v>16-Mar</c:v>
                </c:pt>
                <c:pt idx="76">
                  <c:v>17-Mar</c:v>
                </c:pt>
                <c:pt idx="77">
                  <c:v>18-Mar</c:v>
                </c:pt>
                <c:pt idx="78">
                  <c:v>19-Mar</c:v>
                </c:pt>
                <c:pt idx="79">
                  <c:v>20-Mar</c:v>
                </c:pt>
                <c:pt idx="80">
                  <c:v>21-Mar</c:v>
                </c:pt>
                <c:pt idx="81">
                  <c:v>22-Mar</c:v>
                </c:pt>
                <c:pt idx="82">
                  <c:v>23-Mar</c:v>
                </c:pt>
                <c:pt idx="83">
                  <c:v>24-Mar</c:v>
                </c:pt>
                <c:pt idx="84">
                  <c:v>25-Mar</c:v>
                </c:pt>
                <c:pt idx="85">
                  <c:v>26-Mar</c:v>
                </c:pt>
                <c:pt idx="86">
                  <c:v>27-Mar</c:v>
                </c:pt>
                <c:pt idx="87">
                  <c:v>28-Mar</c:v>
                </c:pt>
                <c:pt idx="88">
                  <c:v>29-Mar</c:v>
                </c:pt>
                <c:pt idx="89">
                  <c:v>30-Mar</c:v>
                </c:pt>
                <c:pt idx="90">
                  <c:v>31-Mar</c:v>
                </c:pt>
                <c:pt idx="91">
                  <c:v>1-Apr</c:v>
                </c:pt>
                <c:pt idx="92">
                  <c:v>2-Apr</c:v>
                </c:pt>
                <c:pt idx="93">
                  <c:v>3-Apr</c:v>
                </c:pt>
                <c:pt idx="94">
                  <c:v>4-Apr</c:v>
                </c:pt>
                <c:pt idx="95">
                  <c:v>5-Apr</c:v>
                </c:pt>
                <c:pt idx="96">
                  <c:v>6-Apr</c:v>
                </c:pt>
                <c:pt idx="97">
                  <c:v>7-Apr</c:v>
                </c:pt>
                <c:pt idx="98">
                  <c:v>8-Apr</c:v>
                </c:pt>
                <c:pt idx="99">
                  <c:v>9-Apr</c:v>
                </c:pt>
                <c:pt idx="100">
                  <c:v>10-Apr</c:v>
                </c:pt>
                <c:pt idx="101">
                  <c:v>11-Apr</c:v>
                </c:pt>
                <c:pt idx="102">
                  <c:v>12-Apr</c:v>
                </c:pt>
                <c:pt idx="103">
                  <c:v>13-Apr</c:v>
                </c:pt>
                <c:pt idx="104">
                  <c:v>14-Apr</c:v>
                </c:pt>
                <c:pt idx="105">
                  <c:v>15-Apr</c:v>
                </c:pt>
                <c:pt idx="106">
                  <c:v>16-Apr</c:v>
                </c:pt>
                <c:pt idx="107">
                  <c:v>17-Apr</c:v>
                </c:pt>
                <c:pt idx="108">
                  <c:v>18-Apr</c:v>
                </c:pt>
                <c:pt idx="109">
                  <c:v>19-Apr</c:v>
                </c:pt>
                <c:pt idx="110">
                  <c:v>20-Apr</c:v>
                </c:pt>
                <c:pt idx="111">
                  <c:v>21-Apr</c:v>
                </c:pt>
                <c:pt idx="112">
                  <c:v>22-Apr</c:v>
                </c:pt>
                <c:pt idx="113">
                  <c:v>23-Apr</c:v>
                </c:pt>
                <c:pt idx="114">
                  <c:v>24-Apr</c:v>
                </c:pt>
                <c:pt idx="115">
                  <c:v>25-Apr</c:v>
                </c:pt>
                <c:pt idx="116">
                  <c:v>26-Apr</c:v>
                </c:pt>
                <c:pt idx="117">
                  <c:v>27-Apr</c:v>
                </c:pt>
                <c:pt idx="118">
                  <c:v>28-Apr</c:v>
                </c:pt>
                <c:pt idx="119">
                  <c:v>29-Apr</c:v>
                </c:pt>
                <c:pt idx="120">
                  <c:v>30-Apr</c:v>
                </c:pt>
                <c:pt idx="121">
                  <c:v>1-May</c:v>
                </c:pt>
                <c:pt idx="122">
                  <c:v>2-May</c:v>
                </c:pt>
                <c:pt idx="123">
                  <c:v>3-May</c:v>
                </c:pt>
                <c:pt idx="124">
                  <c:v>4-May</c:v>
                </c:pt>
                <c:pt idx="125">
                  <c:v>5-May</c:v>
                </c:pt>
                <c:pt idx="126">
                  <c:v>6-May</c:v>
                </c:pt>
                <c:pt idx="127">
                  <c:v>7-May</c:v>
                </c:pt>
                <c:pt idx="128">
                  <c:v>8-May</c:v>
                </c:pt>
                <c:pt idx="129">
                  <c:v>9-May</c:v>
                </c:pt>
                <c:pt idx="130">
                  <c:v>10-May</c:v>
                </c:pt>
                <c:pt idx="131">
                  <c:v>11-May</c:v>
                </c:pt>
                <c:pt idx="132">
                  <c:v>12-May</c:v>
                </c:pt>
                <c:pt idx="133">
                  <c:v>13-May</c:v>
                </c:pt>
                <c:pt idx="134">
                  <c:v>14-May</c:v>
                </c:pt>
                <c:pt idx="135">
                  <c:v>15-May</c:v>
                </c:pt>
                <c:pt idx="136">
                  <c:v>16-May</c:v>
                </c:pt>
                <c:pt idx="137">
                  <c:v>17-May</c:v>
                </c:pt>
                <c:pt idx="138">
                  <c:v>18-May</c:v>
                </c:pt>
                <c:pt idx="139">
                  <c:v>19-May</c:v>
                </c:pt>
                <c:pt idx="140">
                  <c:v>20-May</c:v>
                </c:pt>
                <c:pt idx="141">
                  <c:v>21-May</c:v>
                </c:pt>
                <c:pt idx="142">
                  <c:v>22-May</c:v>
                </c:pt>
                <c:pt idx="143">
                  <c:v>23-May</c:v>
                </c:pt>
                <c:pt idx="144">
                  <c:v>24-May</c:v>
                </c:pt>
                <c:pt idx="145">
                  <c:v>25-May</c:v>
                </c:pt>
                <c:pt idx="146">
                  <c:v>26-May</c:v>
                </c:pt>
                <c:pt idx="147">
                  <c:v>27-May</c:v>
                </c:pt>
                <c:pt idx="148">
                  <c:v>28-May</c:v>
                </c:pt>
                <c:pt idx="149">
                  <c:v>29-May</c:v>
                </c:pt>
                <c:pt idx="150">
                  <c:v>30-May</c:v>
                </c:pt>
                <c:pt idx="151">
                  <c:v>31-May</c:v>
                </c:pt>
                <c:pt idx="152">
                  <c:v>1-Jun</c:v>
                </c:pt>
                <c:pt idx="153">
                  <c:v>2-Jun</c:v>
                </c:pt>
                <c:pt idx="154">
                  <c:v>3-Jun</c:v>
                </c:pt>
                <c:pt idx="155">
                  <c:v>4-Jun</c:v>
                </c:pt>
                <c:pt idx="156">
                  <c:v>5-Jun</c:v>
                </c:pt>
                <c:pt idx="157">
                  <c:v>6-Jun</c:v>
                </c:pt>
                <c:pt idx="158">
                  <c:v>7-Jun</c:v>
                </c:pt>
                <c:pt idx="159">
                  <c:v>8-Jun</c:v>
                </c:pt>
                <c:pt idx="160">
                  <c:v>9-Jun</c:v>
                </c:pt>
                <c:pt idx="161">
                  <c:v>10-Jun</c:v>
                </c:pt>
                <c:pt idx="162">
                  <c:v>11-Jun</c:v>
                </c:pt>
                <c:pt idx="163">
                  <c:v>12-Jun</c:v>
                </c:pt>
                <c:pt idx="164">
                  <c:v>13-Jun</c:v>
                </c:pt>
                <c:pt idx="165">
                  <c:v>14-Jun</c:v>
                </c:pt>
                <c:pt idx="166">
                  <c:v>15-Jun</c:v>
                </c:pt>
                <c:pt idx="167">
                  <c:v>16-Jun</c:v>
                </c:pt>
                <c:pt idx="168">
                  <c:v>17-Jun</c:v>
                </c:pt>
                <c:pt idx="169">
                  <c:v>18-Jun</c:v>
                </c:pt>
                <c:pt idx="170">
                  <c:v>19-Jun</c:v>
                </c:pt>
                <c:pt idx="171">
                  <c:v>20-Jun</c:v>
                </c:pt>
                <c:pt idx="172">
                  <c:v>21-Jun</c:v>
                </c:pt>
                <c:pt idx="173">
                  <c:v>22-Jun</c:v>
                </c:pt>
                <c:pt idx="174">
                  <c:v>23-Jun</c:v>
                </c:pt>
                <c:pt idx="175">
                  <c:v>24-Jun</c:v>
                </c:pt>
                <c:pt idx="176">
                  <c:v>25-Jun</c:v>
                </c:pt>
                <c:pt idx="177">
                  <c:v>26-Jun</c:v>
                </c:pt>
                <c:pt idx="178">
                  <c:v>27-Jun</c:v>
                </c:pt>
                <c:pt idx="179">
                  <c:v>28-Jun</c:v>
                </c:pt>
                <c:pt idx="180">
                  <c:v>29-Jun</c:v>
                </c:pt>
                <c:pt idx="181">
                  <c:v>30-Jun</c:v>
                </c:pt>
                <c:pt idx="182">
                  <c:v>1-Jul</c:v>
                </c:pt>
                <c:pt idx="183">
                  <c:v>2-Jul</c:v>
                </c:pt>
                <c:pt idx="184">
                  <c:v>3-Jul</c:v>
                </c:pt>
                <c:pt idx="185">
                  <c:v>4-Jul</c:v>
                </c:pt>
                <c:pt idx="186">
                  <c:v>5-Jul</c:v>
                </c:pt>
                <c:pt idx="187">
                  <c:v>6-Jul</c:v>
                </c:pt>
                <c:pt idx="188">
                  <c:v>7-Jul</c:v>
                </c:pt>
                <c:pt idx="189">
                  <c:v>8-Jul</c:v>
                </c:pt>
                <c:pt idx="190">
                  <c:v>9-Jul</c:v>
                </c:pt>
                <c:pt idx="191">
                  <c:v>10-Jul</c:v>
                </c:pt>
                <c:pt idx="192">
                  <c:v>11-Jul</c:v>
                </c:pt>
                <c:pt idx="193">
                  <c:v>12-Jul</c:v>
                </c:pt>
                <c:pt idx="194">
                  <c:v>13-Jul</c:v>
                </c:pt>
                <c:pt idx="195">
                  <c:v>14-Jul</c:v>
                </c:pt>
                <c:pt idx="196">
                  <c:v>15-Jul</c:v>
                </c:pt>
                <c:pt idx="197">
                  <c:v>16-Jul</c:v>
                </c:pt>
                <c:pt idx="198">
                  <c:v>17-Jul</c:v>
                </c:pt>
                <c:pt idx="199">
                  <c:v>18-Jul</c:v>
                </c:pt>
                <c:pt idx="200">
                  <c:v>19-Jul</c:v>
                </c:pt>
                <c:pt idx="201">
                  <c:v>20-Jul</c:v>
                </c:pt>
                <c:pt idx="202">
                  <c:v>21-Jul</c:v>
                </c:pt>
                <c:pt idx="203">
                  <c:v>22-Jul</c:v>
                </c:pt>
                <c:pt idx="204">
                  <c:v>23-Jul</c:v>
                </c:pt>
                <c:pt idx="205">
                  <c:v>24-Jul</c:v>
                </c:pt>
                <c:pt idx="206">
                  <c:v>25-Jul</c:v>
                </c:pt>
                <c:pt idx="207">
                  <c:v>26-Jul</c:v>
                </c:pt>
                <c:pt idx="208">
                  <c:v>27-Jul</c:v>
                </c:pt>
                <c:pt idx="209">
                  <c:v>28-Jul</c:v>
                </c:pt>
                <c:pt idx="210">
                  <c:v>29-Jul</c:v>
                </c:pt>
                <c:pt idx="211">
                  <c:v>30-Jul</c:v>
                </c:pt>
                <c:pt idx="212">
                  <c:v>31-Jul</c:v>
                </c:pt>
                <c:pt idx="213">
                  <c:v>1-Aug</c:v>
                </c:pt>
                <c:pt idx="214">
                  <c:v>2-Aug</c:v>
                </c:pt>
                <c:pt idx="215">
                  <c:v>3-Aug</c:v>
                </c:pt>
                <c:pt idx="216">
                  <c:v>4-Aug</c:v>
                </c:pt>
                <c:pt idx="217">
                  <c:v>5-Aug</c:v>
                </c:pt>
                <c:pt idx="218">
                  <c:v>6-Aug</c:v>
                </c:pt>
                <c:pt idx="219">
                  <c:v>7-Aug</c:v>
                </c:pt>
                <c:pt idx="220">
                  <c:v>8-Aug</c:v>
                </c:pt>
                <c:pt idx="221">
                  <c:v>9-Aug</c:v>
                </c:pt>
                <c:pt idx="222">
                  <c:v>10-Aug</c:v>
                </c:pt>
                <c:pt idx="223">
                  <c:v>11-Aug</c:v>
                </c:pt>
                <c:pt idx="224">
                  <c:v>12-Aug</c:v>
                </c:pt>
                <c:pt idx="225">
                  <c:v>13-Aug</c:v>
                </c:pt>
                <c:pt idx="226">
                  <c:v>14-Aug</c:v>
                </c:pt>
                <c:pt idx="227">
                  <c:v>15-Aug</c:v>
                </c:pt>
                <c:pt idx="228">
                  <c:v>16-Aug</c:v>
                </c:pt>
                <c:pt idx="229">
                  <c:v>17-Aug</c:v>
                </c:pt>
                <c:pt idx="230">
                  <c:v>18-Aug</c:v>
                </c:pt>
                <c:pt idx="231">
                  <c:v>19-Aug</c:v>
                </c:pt>
                <c:pt idx="232">
                  <c:v>20-Aug</c:v>
                </c:pt>
                <c:pt idx="233">
                  <c:v>21-Aug</c:v>
                </c:pt>
                <c:pt idx="234">
                  <c:v>22-Aug</c:v>
                </c:pt>
                <c:pt idx="235">
                  <c:v>23-Aug</c:v>
                </c:pt>
                <c:pt idx="236">
                  <c:v>24-Aug</c:v>
                </c:pt>
                <c:pt idx="237">
                  <c:v>25-Aug</c:v>
                </c:pt>
                <c:pt idx="238">
                  <c:v>26-Aug</c:v>
                </c:pt>
                <c:pt idx="239">
                  <c:v>27-Aug</c:v>
                </c:pt>
                <c:pt idx="240">
                  <c:v>28-Aug</c:v>
                </c:pt>
                <c:pt idx="241">
                  <c:v>29-Aug</c:v>
                </c:pt>
                <c:pt idx="242">
                  <c:v>30-Aug</c:v>
                </c:pt>
                <c:pt idx="243">
                  <c:v>31-Aug</c:v>
                </c:pt>
                <c:pt idx="244">
                  <c:v>1-Sep</c:v>
                </c:pt>
                <c:pt idx="245">
                  <c:v>2-Sep</c:v>
                </c:pt>
                <c:pt idx="246">
                  <c:v>3-Sep</c:v>
                </c:pt>
                <c:pt idx="247">
                  <c:v>4-Sep</c:v>
                </c:pt>
                <c:pt idx="248">
                  <c:v>5-Sep</c:v>
                </c:pt>
                <c:pt idx="249">
                  <c:v>6-Sep</c:v>
                </c:pt>
                <c:pt idx="250">
                  <c:v>7-Sep</c:v>
                </c:pt>
                <c:pt idx="251">
                  <c:v>8-Sep</c:v>
                </c:pt>
                <c:pt idx="252">
                  <c:v>9-Sep</c:v>
                </c:pt>
                <c:pt idx="253">
                  <c:v>10-Sep</c:v>
                </c:pt>
                <c:pt idx="254">
                  <c:v>11-Sep</c:v>
                </c:pt>
                <c:pt idx="255">
                  <c:v>12-Sep</c:v>
                </c:pt>
                <c:pt idx="256">
                  <c:v>13-Sep</c:v>
                </c:pt>
                <c:pt idx="257">
                  <c:v>14-Sep</c:v>
                </c:pt>
                <c:pt idx="258">
                  <c:v>15-Sep</c:v>
                </c:pt>
                <c:pt idx="259">
                  <c:v>16-Sep</c:v>
                </c:pt>
                <c:pt idx="260">
                  <c:v>17-Sep</c:v>
                </c:pt>
                <c:pt idx="261">
                  <c:v>18-Sep</c:v>
                </c:pt>
                <c:pt idx="262">
                  <c:v>19-Sep</c:v>
                </c:pt>
                <c:pt idx="263">
                  <c:v>20-Sep</c:v>
                </c:pt>
                <c:pt idx="264">
                  <c:v>21-Sep</c:v>
                </c:pt>
                <c:pt idx="265">
                  <c:v>22-Sep</c:v>
                </c:pt>
                <c:pt idx="266">
                  <c:v>23-Sep</c:v>
                </c:pt>
                <c:pt idx="267">
                  <c:v>24-Sep</c:v>
                </c:pt>
                <c:pt idx="268">
                  <c:v>25-Sep</c:v>
                </c:pt>
                <c:pt idx="269">
                  <c:v>26-Sep</c:v>
                </c:pt>
                <c:pt idx="270">
                  <c:v>27-Sep</c:v>
                </c:pt>
                <c:pt idx="271">
                  <c:v>28-Sep</c:v>
                </c:pt>
                <c:pt idx="272">
                  <c:v>29-Sep</c:v>
                </c:pt>
                <c:pt idx="273">
                  <c:v>30-Sep</c:v>
                </c:pt>
                <c:pt idx="274">
                  <c:v>1-Oct</c:v>
                </c:pt>
                <c:pt idx="275">
                  <c:v>2-Oct</c:v>
                </c:pt>
                <c:pt idx="276">
                  <c:v>3-Oct</c:v>
                </c:pt>
                <c:pt idx="277">
                  <c:v>4-Oct</c:v>
                </c:pt>
                <c:pt idx="278">
                  <c:v>5-Oct</c:v>
                </c:pt>
                <c:pt idx="279">
                  <c:v>6-Oct</c:v>
                </c:pt>
                <c:pt idx="280">
                  <c:v>7-Oct</c:v>
                </c:pt>
                <c:pt idx="281">
                  <c:v>8-Oct</c:v>
                </c:pt>
                <c:pt idx="282">
                  <c:v>9-Oct</c:v>
                </c:pt>
                <c:pt idx="283">
                  <c:v>10-Oct</c:v>
                </c:pt>
                <c:pt idx="284">
                  <c:v>11-Oct</c:v>
                </c:pt>
                <c:pt idx="285">
                  <c:v>12-Oct</c:v>
                </c:pt>
                <c:pt idx="286">
                  <c:v>13-Oct</c:v>
                </c:pt>
                <c:pt idx="287">
                  <c:v>14-Oct</c:v>
                </c:pt>
                <c:pt idx="288">
                  <c:v>15-Oct</c:v>
                </c:pt>
                <c:pt idx="289">
                  <c:v>16-Oct</c:v>
                </c:pt>
                <c:pt idx="290">
                  <c:v>17-Oct</c:v>
                </c:pt>
                <c:pt idx="291">
                  <c:v>18-Oct</c:v>
                </c:pt>
                <c:pt idx="292">
                  <c:v>19-Oct</c:v>
                </c:pt>
                <c:pt idx="293">
                  <c:v>20-Oct</c:v>
                </c:pt>
                <c:pt idx="294">
                  <c:v>21-Oct</c:v>
                </c:pt>
                <c:pt idx="295">
                  <c:v>22-Oct</c:v>
                </c:pt>
                <c:pt idx="296">
                  <c:v>23-Oct</c:v>
                </c:pt>
                <c:pt idx="297">
                  <c:v>24-Oct</c:v>
                </c:pt>
                <c:pt idx="298">
                  <c:v>25-Oct</c:v>
                </c:pt>
                <c:pt idx="299">
                  <c:v>26-Oct</c:v>
                </c:pt>
                <c:pt idx="300">
                  <c:v>27-Oct</c:v>
                </c:pt>
                <c:pt idx="301">
                  <c:v>28-Oct</c:v>
                </c:pt>
                <c:pt idx="302">
                  <c:v>29-Oct</c:v>
                </c:pt>
                <c:pt idx="303">
                  <c:v>30-Oct</c:v>
                </c:pt>
                <c:pt idx="304">
                  <c:v>31-Oct</c:v>
                </c:pt>
                <c:pt idx="305">
                  <c:v>1-Nov</c:v>
                </c:pt>
                <c:pt idx="306">
                  <c:v>2-Nov</c:v>
                </c:pt>
                <c:pt idx="307">
                  <c:v>3-Nov</c:v>
                </c:pt>
                <c:pt idx="308">
                  <c:v>4-Nov</c:v>
                </c:pt>
                <c:pt idx="309">
                  <c:v>5-Nov</c:v>
                </c:pt>
                <c:pt idx="310">
                  <c:v>6-Nov</c:v>
                </c:pt>
                <c:pt idx="311">
                  <c:v>7-Nov</c:v>
                </c:pt>
                <c:pt idx="312">
                  <c:v>8-Nov</c:v>
                </c:pt>
                <c:pt idx="313">
                  <c:v>9-Nov</c:v>
                </c:pt>
                <c:pt idx="314">
                  <c:v>10-Nov</c:v>
                </c:pt>
                <c:pt idx="315">
                  <c:v>11-Nov</c:v>
                </c:pt>
                <c:pt idx="316">
                  <c:v>12-Nov</c:v>
                </c:pt>
                <c:pt idx="317">
                  <c:v>13-Nov</c:v>
                </c:pt>
                <c:pt idx="318">
                  <c:v>14-Nov</c:v>
                </c:pt>
                <c:pt idx="319">
                  <c:v>15-Nov</c:v>
                </c:pt>
                <c:pt idx="320">
                  <c:v>16-Nov</c:v>
                </c:pt>
                <c:pt idx="321">
                  <c:v>17-Nov</c:v>
                </c:pt>
                <c:pt idx="322">
                  <c:v>18-Nov</c:v>
                </c:pt>
                <c:pt idx="323">
                  <c:v>19-Nov</c:v>
                </c:pt>
                <c:pt idx="324">
                  <c:v>20-Nov</c:v>
                </c:pt>
                <c:pt idx="325">
                  <c:v>21-Nov</c:v>
                </c:pt>
                <c:pt idx="326">
                  <c:v>22-Nov</c:v>
                </c:pt>
                <c:pt idx="327">
                  <c:v>23-Nov</c:v>
                </c:pt>
                <c:pt idx="328">
                  <c:v>24-Nov</c:v>
                </c:pt>
                <c:pt idx="329">
                  <c:v>25-Nov</c:v>
                </c:pt>
                <c:pt idx="330">
                  <c:v>26-Nov</c:v>
                </c:pt>
                <c:pt idx="331">
                  <c:v>27-Nov</c:v>
                </c:pt>
                <c:pt idx="332">
                  <c:v>28-Nov</c:v>
                </c:pt>
                <c:pt idx="333">
                  <c:v>29-Nov</c:v>
                </c:pt>
                <c:pt idx="334">
                  <c:v>30-Nov</c:v>
                </c:pt>
                <c:pt idx="335">
                  <c:v>1-Dec</c:v>
                </c:pt>
                <c:pt idx="336">
                  <c:v>2-Dec</c:v>
                </c:pt>
                <c:pt idx="337">
                  <c:v>3-Dec</c:v>
                </c:pt>
                <c:pt idx="338">
                  <c:v>4-Dec</c:v>
                </c:pt>
                <c:pt idx="339">
                  <c:v>5-Dec</c:v>
                </c:pt>
                <c:pt idx="340">
                  <c:v>6-Dec</c:v>
                </c:pt>
                <c:pt idx="341">
                  <c:v>7-Dec</c:v>
                </c:pt>
                <c:pt idx="342">
                  <c:v>8-Dec</c:v>
                </c:pt>
                <c:pt idx="343">
                  <c:v>9-Dec</c:v>
                </c:pt>
                <c:pt idx="344">
                  <c:v>10-Dec</c:v>
                </c:pt>
                <c:pt idx="345">
                  <c:v>11-Dec</c:v>
                </c:pt>
                <c:pt idx="346">
                  <c:v>12-Dec</c:v>
                </c:pt>
                <c:pt idx="347">
                  <c:v>13-Dec</c:v>
                </c:pt>
                <c:pt idx="348">
                  <c:v>14-Dec</c:v>
                </c:pt>
                <c:pt idx="349">
                  <c:v>15-Dec</c:v>
                </c:pt>
                <c:pt idx="350">
                  <c:v>16-Dec</c:v>
                </c:pt>
                <c:pt idx="351">
                  <c:v>17-Dec</c:v>
                </c:pt>
                <c:pt idx="352">
                  <c:v>18-Dec</c:v>
                </c:pt>
                <c:pt idx="353">
                  <c:v>19-Dec</c:v>
                </c:pt>
                <c:pt idx="354">
                  <c:v>20-Dec</c:v>
                </c:pt>
                <c:pt idx="355">
                  <c:v>21-Dec</c:v>
                </c:pt>
                <c:pt idx="356">
                  <c:v>22-Dec</c:v>
                </c:pt>
                <c:pt idx="357">
                  <c:v>23-Dec</c:v>
                </c:pt>
                <c:pt idx="358">
                  <c:v>24-Dec</c:v>
                </c:pt>
                <c:pt idx="359">
                  <c:v>25-Dec</c:v>
                </c:pt>
                <c:pt idx="360">
                  <c:v>26-Dec</c:v>
                </c:pt>
                <c:pt idx="361">
                  <c:v>27-Dec</c:v>
                </c:pt>
                <c:pt idx="362">
                  <c:v>28-Dec</c:v>
                </c:pt>
                <c:pt idx="363">
                  <c:v>29-Dec</c:v>
                </c:pt>
                <c:pt idx="364">
                  <c:v>30-Dec</c:v>
                </c:pt>
                <c:pt idx="365">
                  <c:v>31-Dec</c:v>
                </c:pt>
              </c:strCache>
            </c:strRef>
          </c:cat>
          <c:val>
            <c:numRef>
              <c:f>Sheet1!$C$2:$C$366</c:f>
              <c:numCache>
                <c:formatCode>#,##0</c:formatCode>
                <c:ptCount val="365"/>
                <c:pt idx="0">
                  <c:v>80587</c:v>
                </c:pt>
                <c:pt idx="1">
                  <c:v>203997.5</c:v>
                </c:pt>
                <c:pt idx="2">
                  <c:v>257149.33333333334</c:v>
                </c:pt>
                <c:pt idx="3">
                  <c:v>278066.5</c:v>
                </c:pt>
                <c:pt idx="4">
                  <c:v>244837.4</c:v>
                </c:pt>
                <c:pt idx="5">
                  <c:v>215834</c:v>
                </c:pt>
                <c:pt idx="6">
                  <c:v>238802.28571428571</c:v>
                </c:pt>
                <c:pt idx="7">
                  <c:v>285707.42857142858</c:v>
                </c:pt>
                <c:pt idx="8">
                  <c:v>296008.57142857142</c:v>
                </c:pt>
                <c:pt idx="9">
                  <c:v>302314</c:v>
                </c:pt>
                <c:pt idx="10">
                  <c:v>308196.85714285716</c:v>
                </c:pt>
                <c:pt idx="11">
                  <c:v>313071.14285714284</c:v>
                </c:pt>
                <c:pt idx="12">
                  <c:v>316749</c:v>
                </c:pt>
                <c:pt idx="13">
                  <c:v>319278.85714285716</c:v>
                </c:pt>
                <c:pt idx="14">
                  <c:v>318242</c:v>
                </c:pt>
                <c:pt idx="15">
                  <c:v>317873.28571428574</c:v>
                </c:pt>
                <c:pt idx="16">
                  <c:v>315949.28571428574</c:v>
                </c:pt>
                <c:pt idx="17">
                  <c:v>316494.14285714284</c:v>
                </c:pt>
                <c:pt idx="18">
                  <c:v>320180.71428571426</c:v>
                </c:pt>
                <c:pt idx="19">
                  <c:v>319262.57142857142</c:v>
                </c:pt>
                <c:pt idx="20">
                  <c:v>287449.42857142858</c:v>
                </c:pt>
                <c:pt idx="21">
                  <c:v>289664</c:v>
                </c:pt>
                <c:pt idx="22">
                  <c:v>292616.57142857142</c:v>
                </c:pt>
                <c:pt idx="23">
                  <c:v>296812.42857142858</c:v>
                </c:pt>
                <c:pt idx="24">
                  <c:v>297382.14285714284</c:v>
                </c:pt>
                <c:pt idx="25">
                  <c:v>297258.85714285716</c:v>
                </c:pt>
                <c:pt idx="26">
                  <c:v>301121.28571428574</c:v>
                </c:pt>
                <c:pt idx="27">
                  <c:v>334534.14285714284</c:v>
                </c:pt>
                <c:pt idx="28">
                  <c:v>335151.57142857142</c:v>
                </c:pt>
                <c:pt idx="29">
                  <c:v>335527.42857142858</c:v>
                </c:pt>
                <c:pt idx="30">
                  <c:v>337682</c:v>
                </c:pt>
                <c:pt idx="31">
                  <c:v>337142.85714285716</c:v>
                </c:pt>
                <c:pt idx="32">
                  <c:v>334166</c:v>
                </c:pt>
                <c:pt idx="33">
                  <c:v>330691</c:v>
                </c:pt>
                <c:pt idx="34">
                  <c:v>329252.42857142858</c:v>
                </c:pt>
                <c:pt idx="35">
                  <c:v>327933.14285714284</c:v>
                </c:pt>
                <c:pt idx="36">
                  <c:v>329209.42857142858</c:v>
                </c:pt>
                <c:pt idx="37">
                  <c:v>327933.71428571426</c:v>
                </c:pt>
                <c:pt idx="38">
                  <c:v>327158.42857142858</c:v>
                </c:pt>
                <c:pt idx="39">
                  <c:v>325365</c:v>
                </c:pt>
                <c:pt idx="40">
                  <c:v>326979.85714285716</c:v>
                </c:pt>
                <c:pt idx="41">
                  <c:v>328685.14285714284</c:v>
                </c:pt>
                <c:pt idx="42">
                  <c:v>330785.14285714284</c:v>
                </c:pt>
                <c:pt idx="43">
                  <c:v>326473.14285714284</c:v>
                </c:pt>
                <c:pt idx="44">
                  <c:v>323689.85714285716</c:v>
                </c:pt>
                <c:pt idx="45">
                  <c:v>321245.85714285716</c:v>
                </c:pt>
                <c:pt idx="46">
                  <c:v>322471.42857142858</c:v>
                </c:pt>
                <c:pt idx="47">
                  <c:v>323184</c:v>
                </c:pt>
                <c:pt idx="48">
                  <c:v>288442.28571428574</c:v>
                </c:pt>
                <c:pt idx="49">
                  <c:v>287883.28571428574</c:v>
                </c:pt>
                <c:pt idx="50">
                  <c:v>290724.14285714284</c:v>
                </c:pt>
                <c:pt idx="51">
                  <c:v>293605.42857142858</c:v>
                </c:pt>
                <c:pt idx="52">
                  <c:v>296842.57142857142</c:v>
                </c:pt>
                <c:pt idx="53">
                  <c:v>301875.85714285716</c:v>
                </c:pt>
                <c:pt idx="54">
                  <c:v>300747.71428571426</c:v>
                </c:pt>
                <c:pt idx="55">
                  <c:v>333970.42857142858</c:v>
                </c:pt>
                <c:pt idx="56">
                  <c:v>331764.57142857142</c:v>
                </c:pt>
                <c:pt idx="57">
                  <c:v>330813.71428571426</c:v>
                </c:pt>
                <c:pt idx="58">
                  <c:v>329960.85714285716</c:v>
                </c:pt>
                <c:pt idx="59">
                  <c:v>330146.28571428574</c:v>
                </c:pt>
                <c:pt idx="60">
                  <c:v>324760.14285714284</c:v>
                </c:pt>
                <c:pt idx="61">
                  <c:v>324456.28571428574</c:v>
                </c:pt>
                <c:pt idx="62">
                  <c:v>325541.71428571426</c:v>
                </c:pt>
                <c:pt idx="63">
                  <c:v>328689.28571428574</c:v>
                </c:pt>
                <c:pt idx="64">
                  <c:v>329351.71428571426</c:v>
                </c:pt>
                <c:pt idx="65">
                  <c:v>329452.71428571426</c:v>
                </c:pt>
                <c:pt idx="66">
                  <c:v>331544.28571428574</c:v>
                </c:pt>
                <c:pt idx="67">
                  <c:v>326684.85714285716</c:v>
                </c:pt>
                <c:pt idx="68">
                  <c:v>326688.71428571426</c:v>
                </c:pt>
                <c:pt idx="69">
                  <c:v>326071.28571428574</c:v>
                </c:pt>
                <c:pt idx="70">
                  <c:v>325041.85714285716</c:v>
                </c:pt>
                <c:pt idx="71">
                  <c:v>326279</c:v>
                </c:pt>
                <c:pt idx="72">
                  <c:v>326142.14285714284</c:v>
                </c:pt>
                <c:pt idx="73">
                  <c:v>326102.85714285716</c:v>
                </c:pt>
                <c:pt idx="74">
                  <c:v>336207.57142857142</c:v>
                </c:pt>
                <c:pt idx="75">
                  <c:v>338109</c:v>
                </c:pt>
                <c:pt idx="76">
                  <c:v>339703.28571428574</c:v>
                </c:pt>
                <c:pt idx="77">
                  <c:v>340363.57142857142</c:v>
                </c:pt>
                <c:pt idx="78">
                  <c:v>339584.71428571426</c:v>
                </c:pt>
                <c:pt idx="79">
                  <c:v>341910.14285714284</c:v>
                </c:pt>
                <c:pt idx="80">
                  <c:v>339635</c:v>
                </c:pt>
                <c:pt idx="81">
                  <c:v>337579.28571428574</c:v>
                </c:pt>
                <c:pt idx="82">
                  <c:v>338597</c:v>
                </c:pt>
                <c:pt idx="83">
                  <c:v>334918.57142857142</c:v>
                </c:pt>
                <c:pt idx="84">
                  <c:v>332786.14285714284</c:v>
                </c:pt>
                <c:pt idx="85">
                  <c:v>329757.42857142858</c:v>
                </c:pt>
                <c:pt idx="86">
                  <c:v>325087.28571428574</c:v>
                </c:pt>
                <c:pt idx="87">
                  <c:v>323074.14285714284</c:v>
                </c:pt>
                <c:pt idx="88">
                  <c:v>321521.71428571426</c:v>
                </c:pt>
                <c:pt idx="89">
                  <c:v>320938.57142857142</c:v>
                </c:pt>
                <c:pt idx="90">
                  <c:v>319251</c:v>
                </c:pt>
                <c:pt idx="91">
                  <c:v>319605</c:v>
                </c:pt>
                <c:pt idx="92">
                  <c:v>321961.57142857142</c:v>
                </c:pt>
                <c:pt idx="93">
                  <c:v>322472</c:v>
                </c:pt>
                <c:pt idx="94">
                  <c:v>324130.42857142858</c:v>
                </c:pt>
                <c:pt idx="95">
                  <c:v>324055.28571428574</c:v>
                </c:pt>
                <c:pt idx="96">
                  <c:v>323543.85714285716</c:v>
                </c:pt>
                <c:pt idx="97">
                  <c:v>327737.14285714284</c:v>
                </c:pt>
                <c:pt idx="98">
                  <c:v>330237.57142857142</c:v>
                </c:pt>
                <c:pt idx="99">
                  <c:v>333089.14285714284</c:v>
                </c:pt>
                <c:pt idx="100">
                  <c:v>335786.71428571426</c:v>
                </c:pt>
                <c:pt idx="101">
                  <c:v>337810.57142857142</c:v>
                </c:pt>
                <c:pt idx="102">
                  <c:v>341316.28571428574</c:v>
                </c:pt>
                <c:pt idx="103">
                  <c:v>341204.28571428574</c:v>
                </c:pt>
                <c:pt idx="104">
                  <c:v>342145.85714285716</c:v>
                </c:pt>
                <c:pt idx="105">
                  <c:v>341549.14285714284</c:v>
                </c:pt>
                <c:pt idx="106">
                  <c:v>341055.71428571426</c:v>
                </c:pt>
                <c:pt idx="107">
                  <c:v>340767.42857142858</c:v>
                </c:pt>
                <c:pt idx="108">
                  <c:v>337908.71428571426</c:v>
                </c:pt>
                <c:pt idx="109">
                  <c:v>337406.57142857142</c:v>
                </c:pt>
                <c:pt idx="110">
                  <c:v>335803.85714285716</c:v>
                </c:pt>
                <c:pt idx="111">
                  <c:v>334605.28571428574</c:v>
                </c:pt>
                <c:pt idx="112">
                  <c:v>334637.28571428574</c:v>
                </c:pt>
                <c:pt idx="113">
                  <c:v>335557.85714285716</c:v>
                </c:pt>
                <c:pt idx="114">
                  <c:v>335595.42857142858</c:v>
                </c:pt>
                <c:pt idx="115">
                  <c:v>338567.28571428574</c:v>
                </c:pt>
                <c:pt idx="116">
                  <c:v>335590.42857142858</c:v>
                </c:pt>
                <c:pt idx="117">
                  <c:v>337499</c:v>
                </c:pt>
                <c:pt idx="118">
                  <c:v>338504.28571428574</c:v>
                </c:pt>
                <c:pt idx="119">
                  <c:v>340624.71428571426</c:v>
                </c:pt>
                <c:pt idx="120">
                  <c:v>339036.85714285716</c:v>
                </c:pt>
                <c:pt idx="121">
                  <c:v>338883</c:v>
                </c:pt>
                <c:pt idx="122">
                  <c:v>338340.42857142858</c:v>
                </c:pt>
                <c:pt idx="123">
                  <c:v>338645.14285714284</c:v>
                </c:pt>
                <c:pt idx="124">
                  <c:v>337967.57142857142</c:v>
                </c:pt>
                <c:pt idx="125">
                  <c:v>336934.14285714284</c:v>
                </c:pt>
                <c:pt idx="126">
                  <c:v>334095.42857142858</c:v>
                </c:pt>
                <c:pt idx="127">
                  <c:v>335254.14285714284</c:v>
                </c:pt>
                <c:pt idx="128">
                  <c:v>335386.57142857142</c:v>
                </c:pt>
                <c:pt idx="129">
                  <c:v>335851.28571428574</c:v>
                </c:pt>
                <c:pt idx="130">
                  <c:v>336545</c:v>
                </c:pt>
                <c:pt idx="131">
                  <c:v>335934.57142857142</c:v>
                </c:pt>
                <c:pt idx="132">
                  <c:v>335963.14285714284</c:v>
                </c:pt>
                <c:pt idx="133">
                  <c:v>337221.42857142858</c:v>
                </c:pt>
                <c:pt idx="134">
                  <c:v>333705.71428571426</c:v>
                </c:pt>
                <c:pt idx="135">
                  <c:v>332223.14285714284</c:v>
                </c:pt>
                <c:pt idx="136">
                  <c:v>330981</c:v>
                </c:pt>
                <c:pt idx="137">
                  <c:v>327686.85714285716</c:v>
                </c:pt>
                <c:pt idx="138">
                  <c:v>328846.85714285716</c:v>
                </c:pt>
                <c:pt idx="139">
                  <c:v>329212.42857142858</c:v>
                </c:pt>
                <c:pt idx="140">
                  <c:v>326958</c:v>
                </c:pt>
                <c:pt idx="141">
                  <c:v>328446.85714285716</c:v>
                </c:pt>
                <c:pt idx="142">
                  <c:v>328445.14285714284</c:v>
                </c:pt>
                <c:pt idx="143">
                  <c:v>324620.71428571426</c:v>
                </c:pt>
                <c:pt idx="144">
                  <c:v>327158.57142857142</c:v>
                </c:pt>
                <c:pt idx="145">
                  <c:v>327891.57142857142</c:v>
                </c:pt>
                <c:pt idx="146">
                  <c:v>285125</c:v>
                </c:pt>
                <c:pt idx="147">
                  <c:v>284456.57142857142</c:v>
                </c:pt>
                <c:pt idx="148">
                  <c:v>287343.42857142858</c:v>
                </c:pt>
                <c:pt idx="149">
                  <c:v>287325.14285714284</c:v>
                </c:pt>
                <c:pt idx="150">
                  <c:v>291351.71428571426</c:v>
                </c:pt>
                <c:pt idx="151">
                  <c:v>291612.42857142858</c:v>
                </c:pt>
                <c:pt idx="152">
                  <c:v>290515.71428571426</c:v>
                </c:pt>
                <c:pt idx="153">
                  <c:v>332830.14285714284</c:v>
                </c:pt>
                <c:pt idx="154">
                  <c:v>333922.71428571426</c:v>
                </c:pt>
                <c:pt idx="155">
                  <c:v>331547.14285714284</c:v>
                </c:pt>
                <c:pt idx="156">
                  <c:v>329977.57142857142</c:v>
                </c:pt>
                <c:pt idx="157">
                  <c:v>330829.85714285716</c:v>
                </c:pt>
                <c:pt idx="158">
                  <c:v>330543.14285714284</c:v>
                </c:pt>
                <c:pt idx="159">
                  <c:v>330943.57142857142</c:v>
                </c:pt>
                <c:pt idx="160">
                  <c:v>330767</c:v>
                </c:pt>
                <c:pt idx="161">
                  <c:v>330474</c:v>
                </c:pt>
                <c:pt idx="162">
                  <c:v>329337.85714285716</c:v>
                </c:pt>
                <c:pt idx="163">
                  <c:v>331866.28571428574</c:v>
                </c:pt>
                <c:pt idx="164">
                  <c:v>329909.85714285716</c:v>
                </c:pt>
                <c:pt idx="165">
                  <c:v>331741</c:v>
                </c:pt>
                <c:pt idx="166">
                  <c:v>332628.42857142858</c:v>
                </c:pt>
                <c:pt idx="167">
                  <c:v>333076</c:v>
                </c:pt>
                <c:pt idx="168">
                  <c:v>334630.71428571426</c:v>
                </c:pt>
                <c:pt idx="169">
                  <c:v>335890.14285714284</c:v>
                </c:pt>
                <c:pt idx="170">
                  <c:v>336719.85714285716</c:v>
                </c:pt>
                <c:pt idx="171">
                  <c:v>338485.85714285716</c:v>
                </c:pt>
                <c:pt idx="172">
                  <c:v>339471</c:v>
                </c:pt>
                <c:pt idx="173">
                  <c:v>339252.28571428574</c:v>
                </c:pt>
                <c:pt idx="174">
                  <c:v>340088.42857142858</c:v>
                </c:pt>
                <c:pt idx="175">
                  <c:v>340387.85714285716</c:v>
                </c:pt>
                <c:pt idx="176">
                  <c:v>340979.85714285716</c:v>
                </c:pt>
                <c:pt idx="177">
                  <c:v>340912.71428571426</c:v>
                </c:pt>
                <c:pt idx="178">
                  <c:v>342059.71428571426</c:v>
                </c:pt>
                <c:pt idx="179">
                  <c:v>346543</c:v>
                </c:pt>
                <c:pt idx="180">
                  <c:v>363339.85714285716</c:v>
                </c:pt>
                <c:pt idx="181">
                  <c:v>361485</c:v>
                </c:pt>
                <c:pt idx="182">
                  <c:v>357328.57142857142</c:v>
                </c:pt>
                <c:pt idx="183">
                  <c:v>350611.85714285716</c:v>
                </c:pt>
                <c:pt idx="184">
                  <c:v>306574.85714285716</c:v>
                </c:pt>
                <c:pt idx="185">
                  <c:v>281665</c:v>
                </c:pt>
                <c:pt idx="186">
                  <c:v>271658.42857142858</c:v>
                </c:pt>
                <c:pt idx="187">
                  <c:v>252705.57142857142</c:v>
                </c:pt>
                <c:pt idx="188">
                  <c:v>252893.71428571429</c:v>
                </c:pt>
                <c:pt idx="189">
                  <c:v>255476.42857142858</c:v>
                </c:pt>
                <c:pt idx="190">
                  <c:v>261405.71428571429</c:v>
                </c:pt>
                <c:pt idx="191">
                  <c:v>304489.28571428574</c:v>
                </c:pt>
                <c:pt idx="192">
                  <c:v>328102.42857142858</c:v>
                </c:pt>
                <c:pt idx="193">
                  <c:v>331990.85714285716</c:v>
                </c:pt>
                <c:pt idx="194">
                  <c:v>333703.57142857142</c:v>
                </c:pt>
                <c:pt idx="195">
                  <c:v>334959.85714285716</c:v>
                </c:pt>
                <c:pt idx="196">
                  <c:v>335968.28571428574</c:v>
                </c:pt>
                <c:pt idx="197">
                  <c:v>336667.42857142858</c:v>
                </c:pt>
                <c:pt idx="198">
                  <c:v>337289.42857142858</c:v>
                </c:pt>
                <c:pt idx="199">
                  <c:v>336257.42857142858</c:v>
                </c:pt>
                <c:pt idx="200">
                  <c:v>336376</c:v>
                </c:pt>
                <c:pt idx="201">
                  <c:v>335782.71428571426</c:v>
                </c:pt>
                <c:pt idx="202">
                  <c:v>335857.14285714284</c:v>
                </c:pt>
                <c:pt idx="203">
                  <c:v>335670.42857142858</c:v>
                </c:pt>
                <c:pt idx="204">
                  <c:v>334848.42857142858</c:v>
                </c:pt>
                <c:pt idx="205">
                  <c:v>334223.14285714284</c:v>
                </c:pt>
                <c:pt idx="206">
                  <c:v>334234.71428571426</c:v>
                </c:pt>
                <c:pt idx="207">
                  <c:v>334423.28571428574</c:v>
                </c:pt>
                <c:pt idx="208">
                  <c:v>336275.28571428574</c:v>
                </c:pt>
                <c:pt idx="209">
                  <c:v>334538.28571428574</c:v>
                </c:pt>
                <c:pt idx="210">
                  <c:v>333483</c:v>
                </c:pt>
                <c:pt idx="211">
                  <c:v>332572.71428571426</c:v>
                </c:pt>
                <c:pt idx="212">
                  <c:v>332070.57142857142</c:v>
                </c:pt>
                <c:pt idx="213">
                  <c:v>331224.85714285716</c:v>
                </c:pt>
                <c:pt idx="214">
                  <c:v>329951.57142857142</c:v>
                </c:pt>
                <c:pt idx="215">
                  <c:v>328259.42857142858</c:v>
                </c:pt>
                <c:pt idx="216">
                  <c:v>328685.85714285716</c:v>
                </c:pt>
                <c:pt idx="217">
                  <c:v>328364.42857142858</c:v>
                </c:pt>
                <c:pt idx="218">
                  <c:v>328190.71428571426</c:v>
                </c:pt>
                <c:pt idx="219">
                  <c:v>328136.85714285716</c:v>
                </c:pt>
                <c:pt idx="220">
                  <c:v>329206.57142857142</c:v>
                </c:pt>
                <c:pt idx="221">
                  <c:v>333243.71428571426</c:v>
                </c:pt>
                <c:pt idx="222">
                  <c:v>335029</c:v>
                </c:pt>
                <c:pt idx="223">
                  <c:v>334644.57142857142</c:v>
                </c:pt>
                <c:pt idx="224">
                  <c:v>335583.28571428574</c:v>
                </c:pt>
                <c:pt idx="225">
                  <c:v>337224.28571428574</c:v>
                </c:pt>
                <c:pt idx="226">
                  <c:v>337746.42857142858</c:v>
                </c:pt>
                <c:pt idx="227">
                  <c:v>337617.28571428574</c:v>
                </c:pt>
                <c:pt idx="228">
                  <c:v>333382.28571428574</c:v>
                </c:pt>
                <c:pt idx="229">
                  <c:v>331339</c:v>
                </c:pt>
                <c:pt idx="230">
                  <c:v>332731.85714285716</c:v>
                </c:pt>
                <c:pt idx="231">
                  <c:v>333693.14285714284</c:v>
                </c:pt>
                <c:pt idx="232">
                  <c:v>334263.14285714284</c:v>
                </c:pt>
                <c:pt idx="233">
                  <c:v>335998.28571428574</c:v>
                </c:pt>
                <c:pt idx="234">
                  <c:v>336002.28571428574</c:v>
                </c:pt>
                <c:pt idx="235">
                  <c:v>338459.14285714284</c:v>
                </c:pt>
                <c:pt idx="236">
                  <c:v>340574.85714285716</c:v>
                </c:pt>
                <c:pt idx="237">
                  <c:v>342486.28571428574</c:v>
                </c:pt>
                <c:pt idx="238">
                  <c:v>343194.85714285716</c:v>
                </c:pt>
                <c:pt idx="239">
                  <c:v>342259.28571428574</c:v>
                </c:pt>
                <c:pt idx="240">
                  <c:v>340946.57142857142</c:v>
                </c:pt>
                <c:pt idx="241">
                  <c:v>337260</c:v>
                </c:pt>
                <c:pt idx="242">
                  <c:v>333683.85714285716</c:v>
                </c:pt>
                <c:pt idx="243">
                  <c:v>331657</c:v>
                </c:pt>
                <c:pt idx="244">
                  <c:v>286258.42857142858</c:v>
                </c:pt>
                <c:pt idx="245">
                  <c:v>285141.71428571426</c:v>
                </c:pt>
                <c:pt idx="246">
                  <c:v>286711</c:v>
                </c:pt>
                <c:pt idx="247">
                  <c:v>288481.42857142858</c:v>
                </c:pt>
                <c:pt idx="248">
                  <c:v>295812.42857142858</c:v>
                </c:pt>
                <c:pt idx="249">
                  <c:v>298273.42857142858</c:v>
                </c:pt>
                <c:pt idx="250">
                  <c:v>299797.57142857142</c:v>
                </c:pt>
                <c:pt idx="251">
                  <c:v>348684.28571428574</c:v>
                </c:pt>
                <c:pt idx="252">
                  <c:v>350976.85714285716</c:v>
                </c:pt>
                <c:pt idx="253">
                  <c:v>351591.85714285716</c:v>
                </c:pt>
                <c:pt idx="254">
                  <c:v>350875.85714285716</c:v>
                </c:pt>
                <c:pt idx="255">
                  <c:v>348872.14285714284</c:v>
                </c:pt>
                <c:pt idx="256">
                  <c:v>348485.28571428574</c:v>
                </c:pt>
                <c:pt idx="257">
                  <c:v>350279.28571428574</c:v>
                </c:pt>
                <c:pt idx="258">
                  <c:v>346833.14285714284</c:v>
                </c:pt>
                <c:pt idx="259">
                  <c:v>346449</c:v>
                </c:pt>
                <c:pt idx="260">
                  <c:v>346299.57142857142</c:v>
                </c:pt>
                <c:pt idx="261">
                  <c:v>345427.28571428574</c:v>
                </c:pt>
                <c:pt idx="262">
                  <c:v>348871.57142857142</c:v>
                </c:pt>
                <c:pt idx="263">
                  <c:v>350514.42857142858</c:v>
                </c:pt>
                <c:pt idx="264">
                  <c:v>347473.28571428574</c:v>
                </c:pt>
                <c:pt idx="265">
                  <c:v>346691.85714285716</c:v>
                </c:pt>
                <c:pt idx="266">
                  <c:v>345976.28571428574</c:v>
                </c:pt>
                <c:pt idx="267">
                  <c:v>345305.57142857142</c:v>
                </c:pt>
                <c:pt idx="268">
                  <c:v>345948.28571428574</c:v>
                </c:pt>
                <c:pt idx="269">
                  <c:v>342578</c:v>
                </c:pt>
                <c:pt idx="270">
                  <c:v>342700.14285714284</c:v>
                </c:pt>
                <c:pt idx="271">
                  <c:v>345286</c:v>
                </c:pt>
                <c:pt idx="272">
                  <c:v>344951.71428571426</c:v>
                </c:pt>
                <c:pt idx="273">
                  <c:v>344904.14285714284</c:v>
                </c:pt>
                <c:pt idx="274">
                  <c:v>350037.85714285716</c:v>
                </c:pt>
                <c:pt idx="275">
                  <c:v>350660.42857142858</c:v>
                </c:pt>
                <c:pt idx="276">
                  <c:v>351063</c:v>
                </c:pt>
                <c:pt idx="277">
                  <c:v>348471.85714285716</c:v>
                </c:pt>
                <c:pt idx="278">
                  <c:v>345271.85714285716</c:v>
                </c:pt>
                <c:pt idx="279">
                  <c:v>346064</c:v>
                </c:pt>
                <c:pt idx="280">
                  <c:v>345692.71428571426</c:v>
                </c:pt>
                <c:pt idx="281">
                  <c:v>336538.57142857142</c:v>
                </c:pt>
                <c:pt idx="282">
                  <c:v>336049.57142857142</c:v>
                </c:pt>
                <c:pt idx="283">
                  <c:v>335520.71428571426</c:v>
                </c:pt>
                <c:pt idx="284">
                  <c:v>339088.42857142858</c:v>
                </c:pt>
                <c:pt idx="285">
                  <c:v>342029.71428571426</c:v>
                </c:pt>
                <c:pt idx="286">
                  <c:v>333455.71428571426</c:v>
                </c:pt>
                <c:pt idx="287">
                  <c:v>333316.42857142858</c:v>
                </c:pt>
                <c:pt idx="288">
                  <c:v>336708.85714285716</c:v>
                </c:pt>
                <c:pt idx="289">
                  <c:v>337008.14285714284</c:v>
                </c:pt>
                <c:pt idx="290">
                  <c:v>336721</c:v>
                </c:pt>
                <c:pt idx="291">
                  <c:v>333493.71428571426</c:v>
                </c:pt>
                <c:pt idx="292">
                  <c:v>329626.71428571426</c:v>
                </c:pt>
                <c:pt idx="293">
                  <c:v>337761.28571428574</c:v>
                </c:pt>
                <c:pt idx="294">
                  <c:v>335764.14285714284</c:v>
                </c:pt>
                <c:pt idx="295">
                  <c:v>335434.57142857142</c:v>
                </c:pt>
                <c:pt idx="296">
                  <c:v>335403.85714285716</c:v>
                </c:pt>
                <c:pt idx="297">
                  <c:v>334347.85714285716</c:v>
                </c:pt>
                <c:pt idx="298">
                  <c:v>332703.57142857142</c:v>
                </c:pt>
                <c:pt idx="299">
                  <c:v>331715.85714285716</c:v>
                </c:pt>
                <c:pt idx="300">
                  <c:v>328844.71428571426</c:v>
                </c:pt>
                <c:pt idx="301">
                  <c:v>329977</c:v>
                </c:pt>
                <c:pt idx="302">
                  <c:v>330372.42857142858</c:v>
                </c:pt>
                <c:pt idx="303">
                  <c:v>325940.28571428574</c:v>
                </c:pt>
                <c:pt idx="304">
                  <c:v>325875.14285714284</c:v>
                </c:pt>
                <c:pt idx="305">
                  <c:v>328743.57142857142</c:v>
                </c:pt>
                <c:pt idx="306">
                  <c:v>332318.57142857142</c:v>
                </c:pt>
                <c:pt idx="307">
                  <c:v>335962.28571428574</c:v>
                </c:pt>
                <c:pt idx="308">
                  <c:v>336222.28571428574</c:v>
                </c:pt>
                <c:pt idx="309">
                  <c:v>335971</c:v>
                </c:pt>
                <c:pt idx="310">
                  <c:v>343615.42857142858</c:v>
                </c:pt>
                <c:pt idx="311">
                  <c:v>344694.71428571426</c:v>
                </c:pt>
                <c:pt idx="312">
                  <c:v>343279.85714285716</c:v>
                </c:pt>
                <c:pt idx="313">
                  <c:v>340720.28571428574</c:v>
                </c:pt>
                <c:pt idx="314">
                  <c:v>324489.71428571426</c:v>
                </c:pt>
                <c:pt idx="315">
                  <c:v>325889.71428571426</c:v>
                </c:pt>
                <c:pt idx="316">
                  <c:v>326523.85714285716</c:v>
                </c:pt>
                <c:pt idx="317">
                  <c:v>324006.28571428574</c:v>
                </c:pt>
                <c:pt idx="318">
                  <c:v>325494.14285714284</c:v>
                </c:pt>
                <c:pt idx="319">
                  <c:v>325878.57142857142</c:v>
                </c:pt>
                <c:pt idx="320">
                  <c:v>329214.42857142858</c:v>
                </c:pt>
                <c:pt idx="321">
                  <c:v>346088.57142857142</c:v>
                </c:pt>
                <c:pt idx="322">
                  <c:v>346244</c:v>
                </c:pt>
                <c:pt idx="323">
                  <c:v>347059.14285714284</c:v>
                </c:pt>
                <c:pt idx="324">
                  <c:v>347417</c:v>
                </c:pt>
                <c:pt idx="325">
                  <c:v>346255.14285714284</c:v>
                </c:pt>
                <c:pt idx="326">
                  <c:v>344492.71428571426</c:v>
                </c:pt>
                <c:pt idx="327">
                  <c:v>340746.42857142858</c:v>
                </c:pt>
                <c:pt idx="328">
                  <c:v>335318.42857142858</c:v>
                </c:pt>
                <c:pt idx="329">
                  <c:v>325333</c:v>
                </c:pt>
                <c:pt idx="330">
                  <c:v>303159.71428571426</c:v>
                </c:pt>
                <c:pt idx="331">
                  <c:v>249015.71428571429</c:v>
                </c:pt>
                <c:pt idx="332">
                  <c:v>215865.42857142858</c:v>
                </c:pt>
                <c:pt idx="333">
                  <c:v>210656.71428571429</c:v>
                </c:pt>
                <c:pt idx="334">
                  <c:v>208071</c:v>
                </c:pt>
                <c:pt idx="335">
                  <c:v>208808</c:v>
                </c:pt>
                <c:pt idx="336">
                  <c:v>216524.14285714287</c:v>
                </c:pt>
                <c:pt idx="337">
                  <c:v>235428.85714285713</c:v>
                </c:pt>
                <c:pt idx="338">
                  <c:v>287869.85714285716</c:v>
                </c:pt>
                <c:pt idx="339">
                  <c:v>319513.42857142858</c:v>
                </c:pt>
                <c:pt idx="340">
                  <c:v>326010</c:v>
                </c:pt>
                <c:pt idx="341">
                  <c:v>332976.14285714284</c:v>
                </c:pt>
                <c:pt idx="342">
                  <c:v>337009.42857142858</c:v>
                </c:pt>
                <c:pt idx="343">
                  <c:v>338560.71428571426</c:v>
                </c:pt>
                <c:pt idx="344">
                  <c:v>341451.57142857142</c:v>
                </c:pt>
                <c:pt idx="345">
                  <c:v>343031.85714285716</c:v>
                </c:pt>
                <c:pt idx="346">
                  <c:v>344788.28571428574</c:v>
                </c:pt>
                <c:pt idx="347">
                  <c:v>347184.42857142858</c:v>
                </c:pt>
                <c:pt idx="348">
                  <c:v>348412.85714285716</c:v>
                </c:pt>
                <c:pt idx="349">
                  <c:v>346559.85714285716</c:v>
                </c:pt>
                <c:pt idx="350">
                  <c:v>344670.57142857142</c:v>
                </c:pt>
                <c:pt idx="351">
                  <c:v>340609.71428571426</c:v>
                </c:pt>
                <c:pt idx="352">
                  <c:v>336012.28571428574</c:v>
                </c:pt>
                <c:pt idx="353">
                  <c:v>331913.57142857142</c:v>
                </c:pt>
                <c:pt idx="354">
                  <c:v>329113.71428571426</c:v>
                </c:pt>
                <c:pt idx="355">
                  <c:v>322691.42857142858</c:v>
                </c:pt>
                <c:pt idx="356">
                  <c:v>305099.14285714284</c:v>
                </c:pt>
                <c:pt idx="357">
                  <c:v>267866.71428571426</c:v>
                </c:pt>
                <c:pt idx="358">
                  <c:v>216635.57142857142</c:v>
                </c:pt>
                <c:pt idx="359">
                  <c:v>187906.42857142858</c:v>
                </c:pt>
                <c:pt idx="360">
                  <c:v>167315</c:v>
                </c:pt>
                <c:pt idx="361">
                  <c:v>164327.42857142858</c:v>
                </c:pt>
                <c:pt idx="362">
                  <c:v>162597</c:v>
                </c:pt>
                <c:pt idx="363">
                  <c:v>158994</c:v>
                </c:pt>
                <c:pt idx="364">
                  <c:v>170521.28571428571</c:v>
                </c:pt>
              </c:numCache>
            </c:numRef>
          </c:val>
          <c:smooth val="0"/>
          <c:extLst>
            <c:ext xmlns:c16="http://schemas.microsoft.com/office/drawing/2014/chart" uri="{C3380CC4-5D6E-409C-BE32-E72D297353CC}">
              <c16:uniqueId val="{00000001-B26B-4EFA-97CF-CFC2E38BEC87}"/>
            </c:ext>
          </c:extLst>
        </c:ser>
        <c:ser>
          <c:idx val="2"/>
          <c:order val="2"/>
          <c:tx>
            <c:strRef>
              <c:f>Sheet1!$D$1</c:f>
              <c:strCache>
                <c:ptCount val="1"/>
                <c:pt idx="0">
                  <c:v>2020</c:v>
                </c:pt>
              </c:strCache>
            </c:strRef>
          </c:tx>
          <c:spPr>
            <a:ln w="28575" cap="rnd">
              <a:solidFill>
                <a:srgbClr val="00B050"/>
              </a:solidFill>
              <a:round/>
            </a:ln>
            <a:effectLst/>
          </c:spPr>
          <c:marker>
            <c:symbol val="none"/>
          </c:marker>
          <c:cat>
            <c:strRef>
              <c:f>Sheet1!$A$1:$A$366</c:f>
              <c:strCache>
                <c:ptCount val="366"/>
                <c:pt idx="0">
                  <c:v>Date</c:v>
                </c:pt>
                <c:pt idx="1">
                  <c:v>1-Jan</c:v>
                </c:pt>
                <c:pt idx="2">
                  <c:v>2-Jan</c:v>
                </c:pt>
                <c:pt idx="3">
                  <c:v>3-Jan</c:v>
                </c:pt>
                <c:pt idx="4">
                  <c:v>4-Jan</c:v>
                </c:pt>
                <c:pt idx="5">
                  <c:v>5-Jan</c:v>
                </c:pt>
                <c:pt idx="6">
                  <c:v>6-Jan</c:v>
                </c:pt>
                <c:pt idx="7">
                  <c:v>7-Jan</c:v>
                </c:pt>
                <c:pt idx="8">
                  <c:v>8-Jan</c:v>
                </c:pt>
                <c:pt idx="9">
                  <c:v>9-Jan</c:v>
                </c:pt>
                <c:pt idx="10">
                  <c:v>10-Jan</c:v>
                </c:pt>
                <c:pt idx="11">
                  <c:v>11-Jan</c:v>
                </c:pt>
                <c:pt idx="12">
                  <c:v>12-Jan</c:v>
                </c:pt>
                <c:pt idx="13">
                  <c:v>13-Jan</c:v>
                </c:pt>
                <c:pt idx="14">
                  <c:v>14-Jan</c:v>
                </c:pt>
                <c:pt idx="15">
                  <c:v>15-Jan</c:v>
                </c:pt>
                <c:pt idx="16">
                  <c:v>16-Jan</c:v>
                </c:pt>
                <c:pt idx="17">
                  <c:v>17-Jan</c:v>
                </c:pt>
                <c:pt idx="18">
                  <c:v>18-Jan</c:v>
                </c:pt>
                <c:pt idx="19">
                  <c:v>19-Jan</c:v>
                </c:pt>
                <c:pt idx="20">
                  <c:v>20-Jan</c:v>
                </c:pt>
                <c:pt idx="21">
                  <c:v>21-Jan</c:v>
                </c:pt>
                <c:pt idx="22">
                  <c:v>22-Jan</c:v>
                </c:pt>
                <c:pt idx="23">
                  <c:v>23-Jan</c:v>
                </c:pt>
                <c:pt idx="24">
                  <c:v>24-Jan</c:v>
                </c:pt>
                <c:pt idx="25">
                  <c:v>25-Jan</c:v>
                </c:pt>
                <c:pt idx="26">
                  <c:v>26-Jan</c:v>
                </c:pt>
                <c:pt idx="27">
                  <c:v>27-Jan</c:v>
                </c:pt>
                <c:pt idx="28">
                  <c:v>28-Jan</c:v>
                </c:pt>
                <c:pt idx="29">
                  <c:v>29-Jan</c:v>
                </c:pt>
                <c:pt idx="30">
                  <c:v>30-Jan</c:v>
                </c:pt>
                <c:pt idx="31">
                  <c:v>31-Jan</c:v>
                </c:pt>
                <c:pt idx="32">
                  <c:v>1-Feb</c:v>
                </c:pt>
                <c:pt idx="33">
                  <c:v>2-Feb</c:v>
                </c:pt>
                <c:pt idx="34">
                  <c:v>3-Feb</c:v>
                </c:pt>
                <c:pt idx="35">
                  <c:v>4-Feb</c:v>
                </c:pt>
                <c:pt idx="36">
                  <c:v>5-Feb</c:v>
                </c:pt>
                <c:pt idx="37">
                  <c:v>6-Feb</c:v>
                </c:pt>
                <c:pt idx="38">
                  <c:v>7-Feb</c:v>
                </c:pt>
                <c:pt idx="39">
                  <c:v>8-Feb</c:v>
                </c:pt>
                <c:pt idx="40">
                  <c:v>9-Feb</c:v>
                </c:pt>
                <c:pt idx="41">
                  <c:v>10-Feb</c:v>
                </c:pt>
                <c:pt idx="42">
                  <c:v>11-Feb</c:v>
                </c:pt>
                <c:pt idx="43">
                  <c:v>12-Feb</c:v>
                </c:pt>
                <c:pt idx="44">
                  <c:v>13-Feb</c:v>
                </c:pt>
                <c:pt idx="45">
                  <c:v>14-Feb</c:v>
                </c:pt>
                <c:pt idx="46">
                  <c:v>15-Feb</c:v>
                </c:pt>
                <c:pt idx="47">
                  <c:v>16-Feb</c:v>
                </c:pt>
                <c:pt idx="48">
                  <c:v>17-Feb</c:v>
                </c:pt>
                <c:pt idx="49">
                  <c:v>18-Feb</c:v>
                </c:pt>
                <c:pt idx="50">
                  <c:v>19-Feb</c:v>
                </c:pt>
                <c:pt idx="51">
                  <c:v>20-Feb</c:v>
                </c:pt>
                <c:pt idx="52">
                  <c:v>21-Feb</c:v>
                </c:pt>
                <c:pt idx="53">
                  <c:v>22-Feb</c:v>
                </c:pt>
                <c:pt idx="54">
                  <c:v>23-Feb</c:v>
                </c:pt>
                <c:pt idx="55">
                  <c:v>24-Feb</c:v>
                </c:pt>
                <c:pt idx="56">
                  <c:v>25-Feb</c:v>
                </c:pt>
                <c:pt idx="57">
                  <c:v>26-Feb</c:v>
                </c:pt>
                <c:pt idx="58">
                  <c:v>27-Feb</c:v>
                </c:pt>
                <c:pt idx="59">
                  <c:v>28-Feb</c:v>
                </c:pt>
                <c:pt idx="60">
                  <c:v>1-Mar</c:v>
                </c:pt>
                <c:pt idx="61">
                  <c:v>2-Mar</c:v>
                </c:pt>
                <c:pt idx="62">
                  <c:v>3-Mar</c:v>
                </c:pt>
                <c:pt idx="63">
                  <c:v>4-Mar</c:v>
                </c:pt>
                <c:pt idx="64">
                  <c:v>5-Mar</c:v>
                </c:pt>
                <c:pt idx="65">
                  <c:v>6-Mar</c:v>
                </c:pt>
                <c:pt idx="66">
                  <c:v>7-Mar</c:v>
                </c:pt>
                <c:pt idx="67">
                  <c:v>8-Mar</c:v>
                </c:pt>
                <c:pt idx="68">
                  <c:v>9-Mar</c:v>
                </c:pt>
                <c:pt idx="69">
                  <c:v>10-Mar</c:v>
                </c:pt>
                <c:pt idx="70">
                  <c:v>11-Mar</c:v>
                </c:pt>
                <c:pt idx="71">
                  <c:v>12-Mar</c:v>
                </c:pt>
                <c:pt idx="72">
                  <c:v>13-Mar</c:v>
                </c:pt>
                <c:pt idx="73">
                  <c:v>14-Mar</c:v>
                </c:pt>
                <c:pt idx="74">
                  <c:v>15-Mar</c:v>
                </c:pt>
                <c:pt idx="75">
                  <c:v>16-Mar</c:v>
                </c:pt>
                <c:pt idx="76">
                  <c:v>17-Mar</c:v>
                </c:pt>
                <c:pt idx="77">
                  <c:v>18-Mar</c:v>
                </c:pt>
                <c:pt idx="78">
                  <c:v>19-Mar</c:v>
                </c:pt>
                <c:pt idx="79">
                  <c:v>20-Mar</c:v>
                </c:pt>
                <c:pt idx="80">
                  <c:v>21-Mar</c:v>
                </c:pt>
                <c:pt idx="81">
                  <c:v>22-Mar</c:v>
                </c:pt>
                <c:pt idx="82">
                  <c:v>23-Mar</c:v>
                </c:pt>
                <c:pt idx="83">
                  <c:v>24-Mar</c:v>
                </c:pt>
                <c:pt idx="84">
                  <c:v>25-Mar</c:v>
                </c:pt>
                <c:pt idx="85">
                  <c:v>26-Mar</c:v>
                </c:pt>
                <c:pt idx="86">
                  <c:v>27-Mar</c:v>
                </c:pt>
                <c:pt idx="87">
                  <c:v>28-Mar</c:v>
                </c:pt>
                <c:pt idx="88">
                  <c:v>29-Mar</c:v>
                </c:pt>
                <c:pt idx="89">
                  <c:v>30-Mar</c:v>
                </c:pt>
                <c:pt idx="90">
                  <c:v>31-Mar</c:v>
                </c:pt>
                <c:pt idx="91">
                  <c:v>1-Apr</c:v>
                </c:pt>
                <c:pt idx="92">
                  <c:v>2-Apr</c:v>
                </c:pt>
                <c:pt idx="93">
                  <c:v>3-Apr</c:v>
                </c:pt>
                <c:pt idx="94">
                  <c:v>4-Apr</c:v>
                </c:pt>
                <c:pt idx="95">
                  <c:v>5-Apr</c:v>
                </c:pt>
                <c:pt idx="96">
                  <c:v>6-Apr</c:v>
                </c:pt>
                <c:pt idx="97">
                  <c:v>7-Apr</c:v>
                </c:pt>
                <c:pt idx="98">
                  <c:v>8-Apr</c:v>
                </c:pt>
                <c:pt idx="99">
                  <c:v>9-Apr</c:v>
                </c:pt>
                <c:pt idx="100">
                  <c:v>10-Apr</c:v>
                </c:pt>
                <c:pt idx="101">
                  <c:v>11-Apr</c:v>
                </c:pt>
                <c:pt idx="102">
                  <c:v>12-Apr</c:v>
                </c:pt>
                <c:pt idx="103">
                  <c:v>13-Apr</c:v>
                </c:pt>
                <c:pt idx="104">
                  <c:v>14-Apr</c:v>
                </c:pt>
                <c:pt idx="105">
                  <c:v>15-Apr</c:v>
                </c:pt>
                <c:pt idx="106">
                  <c:v>16-Apr</c:v>
                </c:pt>
                <c:pt idx="107">
                  <c:v>17-Apr</c:v>
                </c:pt>
                <c:pt idx="108">
                  <c:v>18-Apr</c:v>
                </c:pt>
                <c:pt idx="109">
                  <c:v>19-Apr</c:v>
                </c:pt>
                <c:pt idx="110">
                  <c:v>20-Apr</c:v>
                </c:pt>
                <c:pt idx="111">
                  <c:v>21-Apr</c:v>
                </c:pt>
                <c:pt idx="112">
                  <c:v>22-Apr</c:v>
                </c:pt>
                <c:pt idx="113">
                  <c:v>23-Apr</c:v>
                </c:pt>
                <c:pt idx="114">
                  <c:v>24-Apr</c:v>
                </c:pt>
                <c:pt idx="115">
                  <c:v>25-Apr</c:v>
                </c:pt>
                <c:pt idx="116">
                  <c:v>26-Apr</c:v>
                </c:pt>
                <c:pt idx="117">
                  <c:v>27-Apr</c:v>
                </c:pt>
                <c:pt idx="118">
                  <c:v>28-Apr</c:v>
                </c:pt>
                <c:pt idx="119">
                  <c:v>29-Apr</c:v>
                </c:pt>
                <c:pt idx="120">
                  <c:v>30-Apr</c:v>
                </c:pt>
                <c:pt idx="121">
                  <c:v>1-May</c:v>
                </c:pt>
                <c:pt idx="122">
                  <c:v>2-May</c:v>
                </c:pt>
                <c:pt idx="123">
                  <c:v>3-May</c:v>
                </c:pt>
                <c:pt idx="124">
                  <c:v>4-May</c:v>
                </c:pt>
                <c:pt idx="125">
                  <c:v>5-May</c:v>
                </c:pt>
                <c:pt idx="126">
                  <c:v>6-May</c:v>
                </c:pt>
                <c:pt idx="127">
                  <c:v>7-May</c:v>
                </c:pt>
                <c:pt idx="128">
                  <c:v>8-May</c:v>
                </c:pt>
                <c:pt idx="129">
                  <c:v>9-May</c:v>
                </c:pt>
                <c:pt idx="130">
                  <c:v>10-May</c:v>
                </c:pt>
                <c:pt idx="131">
                  <c:v>11-May</c:v>
                </c:pt>
                <c:pt idx="132">
                  <c:v>12-May</c:v>
                </c:pt>
                <c:pt idx="133">
                  <c:v>13-May</c:v>
                </c:pt>
                <c:pt idx="134">
                  <c:v>14-May</c:v>
                </c:pt>
                <c:pt idx="135">
                  <c:v>15-May</c:v>
                </c:pt>
                <c:pt idx="136">
                  <c:v>16-May</c:v>
                </c:pt>
                <c:pt idx="137">
                  <c:v>17-May</c:v>
                </c:pt>
                <c:pt idx="138">
                  <c:v>18-May</c:v>
                </c:pt>
                <c:pt idx="139">
                  <c:v>19-May</c:v>
                </c:pt>
                <c:pt idx="140">
                  <c:v>20-May</c:v>
                </c:pt>
                <c:pt idx="141">
                  <c:v>21-May</c:v>
                </c:pt>
                <c:pt idx="142">
                  <c:v>22-May</c:v>
                </c:pt>
                <c:pt idx="143">
                  <c:v>23-May</c:v>
                </c:pt>
                <c:pt idx="144">
                  <c:v>24-May</c:v>
                </c:pt>
                <c:pt idx="145">
                  <c:v>25-May</c:v>
                </c:pt>
                <c:pt idx="146">
                  <c:v>26-May</c:v>
                </c:pt>
                <c:pt idx="147">
                  <c:v>27-May</c:v>
                </c:pt>
                <c:pt idx="148">
                  <c:v>28-May</c:v>
                </c:pt>
                <c:pt idx="149">
                  <c:v>29-May</c:v>
                </c:pt>
                <c:pt idx="150">
                  <c:v>30-May</c:v>
                </c:pt>
                <c:pt idx="151">
                  <c:v>31-May</c:v>
                </c:pt>
                <c:pt idx="152">
                  <c:v>1-Jun</c:v>
                </c:pt>
                <c:pt idx="153">
                  <c:v>2-Jun</c:v>
                </c:pt>
                <c:pt idx="154">
                  <c:v>3-Jun</c:v>
                </c:pt>
                <c:pt idx="155">
                  <c:v>4-Jun</c:v>
                </c:pt>
                <c:pt idx="156">
                  <c:v>5-Jun</c:v>
                </c:pt>
                <c:pt idx="157">
                  <c:v>6-Jun</c:v>
                </c:pt>
                <c:pt idx="158">
                  <c:v>7-Jun</c:v>
                </c:pt>
                <c:pt idx="159">
                  <c:v>8-Jun</c:v>
                </c:pt>
                <c:pt idx="160">
                  <c:v>9-Jun</c:v>
                </c:pt>
                <c:pt idx="161">
                  <c:v>10-Jun</c:v>
                </c:pt>
                <c:pt idx="162">
                  <c:v>11-Jun</c:v>
                </c:pt>
                <c:pt idx="163">
                  <c:v>12-Jun</c:v>
                </c:pt>
                <c:pt idx="164">
                  <c:v>13-Jun</c:v>
                </c:pt>
                <c:pt idx="165">
                  <c:v>14-Jun</c:v>
                </c:pt>
                <c:pt idx="166">
                  <c:v>15-Jun</c:v>
                </c:pt>
                <c:pt idx="167">
                  <c:v>16-Jun</c:v>
                </c:pt>
                <c:pt idx="168">
                  <c:v>17-Jun</c:v>
                </c:pt>
                <c:pt idx="169">
                  <c:v>18-Jun</c:v>
                </c:pt>
                <c:pt idx="170">
                  <c:v>19-Jun</c:v>
                </c:pt>
                <c:pt idx="171">
                  <c:v>20-Jun</c:v>
                </c:pt>
                <c:pt idx="172">
                  <c:v>21-Jun</c:v>
                </c:pt>
                <c:pt idx="173">
                  <c:v>22-Jun</c:v>
                </c:pt>
                <c:pt idx="174">
                  <c:v>23-Jun</c:v>
                </c:pt>
                <c:pt idx="175">
                  <c:v>24-Jun</c:v>
                </c:pt>
                <c:pt idx="176">
                  <c:v>25-Jun</c:v>
                </c:pt>
                <c:pt idx="177">
                  <c:v>26-Jun</c:v>
                </c:pt>
                <c:pt idx="178">
                  <c:v>27-Jun</c:v>
                </c:pt>
                <c:pt idx="179">
                  <c:v>28-Jun</c:v>
                </c:pt>
                <c:pt idx="180">
                  <c:v>29-Jun</c:v>
                </c:pt>
                <c:pt idx="181">
                  <c:v>30-Jun</c:v>
                </c:pt>
                <c:pt idx="182">
                  <c:v>1-Jul</c:v>
                </c:pt>
                <c:pt idx="183">
                  <c:v>2-Jul</c:v>
                </c:pt>
                <c:pt idx="184">
                  <c:v>3-Jul</c:v>
                </c:pt>
                <c:pt idx="185">
                  <c:v>4-Jul</c:v>
                </c:pt>
                <c:pt idx="186">
                  <c:v>5-Jul</c:v>
                </c:pt>
                <c:pt idx="187">
                  <c:v>6-Jul</c:v>
                </c:pt>
                <c:pt idx="188">
                  <c:v>7-Jul</c:v>
                </c:pt>
                <c:pt idx="189">
                  <c:v>8-Jul</c:v>
                </c:pt>
                <c:pt idx="190">
                  <c:v>9-Jul</c:v>
                </c:pt>
                <c:pt idx="191">
                  <c:v>10-Jul</c:v>
                </c:pt>
                <c:pt idx="192">
                  <c:v>11-Jul</c:v>
                </c:pt>
                <c:pt idx="193">
                  <c:v>12-Jul</c:v>
                </c:pt>
                <c:pt idx="194">
                  <c:v>13-Jul</c:v>
                </c:pt>
                <c:pt idx="195">
                  <c:v>14-Jul</c:v>
                </c:pt>
                <c:pt idx="196">
                  <c:v>15-Jul</c:v>
                </c:pt>
                <c:pt idx="197">
                  <c:v>16-Jul</c:v>
                </c:pt>
                <c:pt idx="198">
                  <c:v>17-Jul</c:v>
                </c:pt>
                <c:pt idx="199">
                  <c:v>18-Jul</c:v>
                </c:pt>
                <c:pt idx="200">
                  <c:v>19-Jul</c:v>
                </c:pt>
                <c:pt idx="201">
                  <c:v>20-Jul</c:v>
                </c:pt>
                <c:pt idx="202">
                  <c:v>21-Jul</c:v>
                </c:pt>
                <c:pt idx="203">
                  <c:v>22-Jul</c:v>
                </c:pt>
                <c:pt idx="204">
                  <c:v>23-Jul</c:v>
                </c:pt>
                <c:pt idx="205">
                  <c:v>24-Jul</c:v>
                </c:pt>
                <c:pt idx="206">
                  <c:v>25-Jul</c:v>
                </c:pt>
                <c:pt idx="207">
                  <c:v>26-Jul</c:v>
                </c:pt>
                <c:pt idx="208">
                  <c:v>27-Jul</c:v>
                </c:pt>
                <c:pt idx="209">
                  <c:v>28-Jul</c:v>
                </c:pt>
                <c:pt idx="210">
                  <c:v>29-Jul</c:v>
                </c:pt>
                <c:pt idx="211">
                  <c:v>30-Jul</c:v>
                </c:pt>
                <c:pt idx="212">
                  <c:v>31-Jul</c:v>
                </c:pt>
                <c:pt idx="213">
                  <c:v>1-Aug</c:v>
                </c:pt>
                <c:pt idx="214">
                  <c:v>2-Aug</c:v>
                </c:pt>
                <c:pt idx="215">
                  <c:v>3-Aug</c:v>
                </c:pt>
                <c:pt idx="216">
                  <c:v>4-Aug</c:v>
                </c:pt>
                <c:pt idx="217">
                  <c:v>5-Aug</c:v>
                </c:pt>
                <c:pt idx="218">
                  <c:v>6-Aug</c:v>
                </c:pt>
                <c:pt idx="219">
                  <c:v>7-Aug</c:v>
                </c:pt>
                <c:pt idx="220">
                  <c:v>8-Aug</c:v>
                </c:pt>
                <c:pt idx="221">
                  <c:v>9-Aug</c:v>
                </c:pt>
                <c:pt idx="222">
                  <c:v>10-Aug</c:v>
                </c:pt>
                <c:pt idx="223">
                  <c:v>11-Aug</c:v>
                </c:pt>
                <c:pt idx="224">
                  <c:v>12-Aug</c:v>
                </c:pt>
                <c:pt idx="225">
                  <c:v>13-Aug</c:v>
                </c:pt>
                <c:pt idx="226">
                  <c:v>14-Aug</c:v>
                </c:pt>
                <c:pt idx="227">
                  <c:v>15-Aug</c:v>
                </c:pt>
                <c:pt idx="228">
                  <c:v>16-Aug</c:v>
                </c:pt>
                <c:pt idx="229">
                  <c:v>17-Aug</c:v>
                </c:pt>
                <c:pt idx="230">
                  <c:v>18-Aug</c:v>
                </c:pt>
                <c:pt idx="231">
                  <c:v>19-Aug</c:v>
                </c:pt>
                <c:pt idx="232">
                  <c:v>20-Aug</c:v>
                </c:pt>
                <c:pt idx="233">
                  <c:v>21-Aug</c:v>
                </c:pt>
                <c:pt idx="234">
                  <c:v>22-Aug</c:v>
                </c:pt>
                <c:pt idx="235">
                  <c:v>23-Aug</c:v>
                </c:pt>
                <c:pt idx="236">
                  <c:v>24-Aug</c:v>
                </c:pt>
                <c:pt idx="237">
                  <c:v>25-Aug</c:v>
                </c:pt>
                <c:pt idx="238">
                  <c:v>26-Aug</c:v>
                </c:pt>
                <c:pt idx="239">
                  <c:v>27-Aug</c:v>
                </c:pt>
                <c:pt idx="240">
                  <c:v>28-Aug</c:v>
                </c:pt>
                <c:pt idx="241">
                  <c:v>29-Aug</c:v>
                </c:pt>
                <c:pt idx="242">
                  <c:v>30-Aug</c:v>
                </c:pt>
                <c:pt idx="243">
                  <c:v>31-Aug</c:v>
                </c:pt>
                <c:pt idx="244">
                  <c:v>1-Sep</c:v>
                </c:pt>
                <c:pt idx="245">
                  <c:v>2-Sep</c:v>
                </c:pt>
                <c:pt idx="246">
                  <c:v>3-Sep</c:v>
                </c:pt>
                <c:pt idx="247">
                  <c:v>4-Sep</c:v>
                </c:pt>
                <c:pt idx="248">
                  <c:v>5-Sep</c:v>
                </c:pt>
                <c:pt idx="249">
                  <c:v>6-Sep</c:v>
                </c:pt>
                <c:pt idx="250">
                  <c:v>7-Sep</c:v>
                </c:pt>
                <c:pt idx="251">
                  <c:v>8-Sep</c:v>
                </c:pt>
                <c:pt idx="252">
                  <c:v>9-Sep</c:v>
                </c:pt>
                <c:pt idx="253">
                  <c:v>10-Sep</c:v>
                </c:pt>
                <c:pt idx="254">
                  <c:v>11-Sep</c:v>
                </c:pt>
                <c:pt idx="255">
                  <c:v>12-Sep</c:v>
                </c:pt>
                <c:pt idx="256">
                  <c:v>13-Sep</c:v>
                </c:pt>
                <c:pt idx="257">
                  <c:v>14-Sep</c:v>
                </c:pt>
                <c:pt idx="258">
                  <c:v>15-Sep</c:v>
                </c:pt>
                <c:pt idx="259">
                  <c:v>16-Sep</c:v>
                </c:pt>
                <c:pt idx="260">
                  <c:v>17-Sep</c:v>
                </c:pt>
                <c:pt idx="261">
                  <c:v>18-Sep</c:v>
                </c:pt>
                <c:pt idx="262">
                  <c:v>19-Sep</c:v>
                </c:pt>
                <c:pt idx="263">
                  <c:v>20-Sep</c:v>
                </c:pt>
                <c:pt idx="264">
                  <c:v>21-Sep</c:v>
                </c:pt>
                <c:pt idx="265">
                  <c:v>22-Sep</c:v>
                </c:pt>
                <c:pt idx="266">
                  <c:v>23-Sep</c:v>
                </c:pt>
                <c:pt idx="267">
                  <c:v>24-Sep</c:v>
                </c:pt>
                <c:pt idx="268">
                  <c:v>25-Sep</c:v>
                </c:pt>
                <c:pt idx="269">
                  <c:v>26-Sep</c:v>
                </c:pt>
                <c:pt idx="270">
                  <c:v>27-Sep</c:v>
                </c:pt>
                <c:pt idx="271">
                  <c:v>28-Sep</c:v>
                </c:pt>
                <c:pt idx="272">
                  <c:v>29-Sep</c:v>
                </c:pt>
                <c:pt idx="273">
                  <c:v>30-Sep</c:v>
                </c:pt>
                <c:pt idx="274">
                  <c:v>1-Oct</c:v>
                </c:pt>
                <c:pt idx="275">
                  <c:v>2-Oct</c:v>
                </c:pt>
                <c:pt idx="276">
                  <c:v>3-Oct</c:v>
                </c:pt>
                <c:pt idx="277">
                  <c:v>4-Oct</c:v>
                </c:pt>
                <c:pt idx="278">
                  <c:v>5-Oct</c:v>
                </c:pt>
                <c:pt idx="279">
                  <c:v>6-Oct</c:v>
                </c:pt>
                <c:pt idx="280">
                  <c:v>7-Oct</c:v>
                </c:pt>
                <c:pt idx="281">
                  <c:v>8-Oct</c:v>
                </c:pt>
                <c:pt idx="282">
                  <c:v>9-Oct</c:v>
                </c:pt>
                <c:pt idx="283">
                  <c:v>10-Oct</c:v>
                </c:pt>
                <c:pt idx="284">
                  <c:v>11-Oct</c:v>
                </c:pt>
                <c:pt idx="285">
                  <c:v>12-Oct</c:v>
                </c:pt>
                <c:pt idx="286">
                  <c:v>13-Oct</c:v>
                </c:pt>
                <c:pt idx="287">
                  <c:v>14-Oct</c:v>
                </c:pt>
                <c:pt idx="288">
                  <c:v>15-Oct</c:v>
                </c:pt>
                <c:pt idx="289">
                  <c:v>16-Oct</c:v>
                </c:pt>
                <c:pt idx="290">
                  <c:v>17-Oct</c:v>
                </c:pt>
                <c:pt idx="291">
                  <c:v>18-Oct</c:v>
                </c:pt>
                <c:pt idx="292">
                  <c:v>19-Oct</c:v>
                </c:pt>
                <c:pt idx="293">
                  <c:v>20-Oct</c:v>
                </c:pt>
                <c:pt idx="294">
                  <c:v>21-Oct</c:v>
                </c:pt>
                <c:pt idx="295">
                  <c:v>22-Oct</c:v>
                </c:pt>
                <c:pt idx="296">
                  <c:v>23-Oct</c:v>
                </c:pt>
                <c:pt idx="297">
                  <c:v>24-Oct</c:v>
                </c:pt>
                <c:pt idx="298">
                  <c:v>25-Oct</c:v>
                </c:pt>
                <c:pt idx="299">
                  <c:v>26-Oct</c:v>
                </c:pt>
                <c:pt idx="300">
                  <c:v>27-Oct</c:v>
                </c:pt>
                <c:pt idx="301">
                  <c:v>28-Oct</c:v>
                </c:pt>
                <c:pt idx="302">
                  <c:v>29-Oct</c:v>
                </c:pt>
                <c:pt idx="303">
                  <c:v>30-Oct</c:v>
                </c:pt>
                <c:pt idx="304">
                  <c:v>31-Oct</c:v>
                </c:pt>
                <c:pt idx="305">
                  <c:v>1-Nov</c:v>
                </c:pt>
                <c:pt idx="306">
                  <c:v>2-Nov</c:v>
                </c:pt>
                <c:pt idx="307">
                  <c:v>3-Nov</c:v>
                </c:pt>
                <c:pt idx="308">
                  <c:v>4-Nov</c:v>
                </c:pt>
                <c:pt idx="309">
                  <c:v>5-Nov</c:v>
                </c:pt>
                <c:pt idx="310">
                  <c:v>6-Nov</c:v>
                </c:pt>
                <c:pt idx="311">
                  <c:v>7-Nov</c:v>
                </c:pt>
                <c:pt idx="312">
                  <c:v>8-Nov</c:v>
                </c:pt>
                <c:pt idx="313">
                  <c:v>9-Nov</c:v>
                </c:pt>
                <c:pt idx="314">
                  <c:v>10-Nov</c:v>
                </c:pt>
                <c:pt idx="315">
                  <c:v>11-Nov</c:v>
                </c:pt>
                <c:pt idx="316">
                  <c:v>12-Nov</c:v>
                </c:pt>
                <c:pt idx="317">
                  <c:v>13-Nov</c:v>
                </c:pt>
                <c:pt idx="318">
                  <c:v>14-Nov</c:v>
                </c:pt>
                <c:pt idx="319">
                  <c:v>15-Nov</c:v>
                </c:pt>
                <c:pt idx="320">
                  <c:v>16-Nov</c:v>
                </c:pt>
                <c:pt idx="321">
                  <c:v>17-Nov</c:v>
                </c:pt>
                <c:pt idx="322">
                  <c:v>18-Nov</c:v>
                </c:pt>
                <c:pt idx="323">
                  <c:v>19-Nov</c:v>
                </c:pt>
                <c:pt idx="324">
                  <c:v>20-Nov</c:v>
                </c:pt>
                <c:pt idx="325">
                  <c:v>21-Nov</c:v>
                </c:pt>
                <c:pt idx="326">
                  <c:v>22-Nov</c:v>
                </c:pt>
                <c:pt idx="327">
                  <c:v>23-Nov</c:v>
                </c:pt>
                <c:pt idx="328">
                  <c:v>24-Nov</c:v>
                </c:pt>
                <c:pt idx="329">
                  <c:v>25-Nov</c:v>
                </c:pt>
                <c:pt idx="330">
                  <c:v>26-Nov</c:v>
                </c:pt>
                <c:pt idx="331">
                  <c:v>27-Nov</c:v>
                </c:pt>
                <c:pt idx="332">
                  <c:v>28-Nov</c:v>
                </c:pt>
                <c:pt idx="333">
                  <c:v>29-Nov</c:v>
                </c:pt>
                <c:pt idx="334">
                  <c:v>30-Nov</c:v>
                </c:pt>
                <c:pt idx="335">
                  <c:v>1-Dec</c:v>
                </c:pt>
                <c:pt idx="336">
                  <c:v>2-Dec</c:v>
                </c:pt>
                <c:pt idx="337">
                  <c:v>3-Dec</c:v>
                </c:pt>
                <c:pt idx="338">
                  <c:v>4-Dec</c:v>
                </c:pt>
                <c:pt idx="339">
                  <c:v>5-Dec</c:v>
                </c:pt>
                <c:pt idx="340">
                  <c:v>6-Dec</c:v>
                </c:pt>
                <c:pt idx="341">
                  <c:v>7-Dec</c:v>
                </c:pt>
                <c:pt idx="342">
                  <c:v>8-Dec</c:v>
                </c:pt>
                <c:pt idx="343">
                  <c:v>9-Dec</c:v>
                </c:pt>
                <c:pt idx="344">
                  <c:v>10-Dec</c:v>
                </c:pt>
                <c:pt idx="345">
                  <c:v>11-Dec</c:v>
                </c:pt>
                <c:pt idx="346">
                  <c:v>12-Dec</c:v>
                </c:pt>
                <c:pt idx="347">
                  <c:v>13-Dec</c:v>
                </c:pt>
                <c:pt idx="348">
                  <c:v>14-Dec</c:v>
                </c:pt>
                <c:pt idx="349">
                  <c:v>15-Dec</c:v>
                </c:pt>
                <c:pt idx="350">
                  <c:v>16-Dec</c:v>
                </c:pt>
                <c:pt idx="351">
                  <c:v>17-Dec</c:v>
                </c:pt>
                <c:pt idx="352">
                  <c:v>18-Dec</c:v>
                </c:pt>
                <c:pt idx="353">
                  <c:v>19-Dec</c:v>
                </c:pt>
                <c:pt idx="354">
                  <c:v>20-Dec</c:v>
                </c:pt>
                <c:pt idx="355">
                  <c:v>21-Dec</c:v>
                </c:pt>
                <c:pt idx="356">
                  <c:v>22-Dec</c:v>
                </c:pt>
                <c:pt idx="357">
                  <c:v>23-Dec</c:v>
                </c:pt>
                <c:pt idx="358">
                  <c:v>24-Dec</c:v>
                </c:pt>
                <c:pt idx="359">
                  <c:v>25-Dec</c:v>
                </c:pt>
                <c:pt idx="360">
                  <c:v>26-Dec</c:v>
                </c:pt>
                <c:pt idx="361">
                  <c:v>27-Dec</c:v>
                </c:pt>
                <c:pt idx="362">
                  <c:v>28-Dec</c:v>
                </c:pt>
                <c:pt idx="363">
                  <c:v>29-Dec</c:v>
                </c:pt>
                <c:pt idx="364">
                  <c:v>30-Dec</c:v>
                </c:pt>
                <c:pt idx="365">
                  <c:v>31-Dec</c:v>
                </c:pt>
              </c:strCache>
            </c:strRef>
          </c:cat>
          <c:val>
            <c:numRef>
              <c:f>Sheet1!$D$2:$D$366</c:f>
              <c:numCache>
                <c:formatCode>#,##0</c:formatCode>
                <c:ptCount val="365"/>
                <c:pt idx="0">
                  <c:v>174347.14285714287</c:v>
                </c:pt>
                <c:pt idx="1">
                  <c:v>186364.14285714287</c:v>
                </c:pt>
                <c:pt idx="2">
                  <c:v>195398.85714285713</c:v>
                </c:pt>
                <c:pt idx="3">
                  <c:v>194804.14285714287</c:v>
                </c:pt>
                <c:pt idx="4">
                  <c:v>195459.42857142858</c:v>
                </c:pt>
                <c:pt idx="5">
                  <c:v>213608.85714285713</c:v>
                </c:pt>
                <c:pt idx="6">
                  <c:v>235828.71428571429</c:v>
                </c:pt>
                <c:pt idx="7">
                  <c:v>281776.71428571426</c:v>
                </c:pt>
                <c:pt idx="8">
                  <c:v>296764</c:v>
                </c:pt>
                <c:pt idx="9">
                  <c:v>308350</c:v>
                </c:pt>
                <c:pt idx="10">
                  <c:v>309476.28571428574</c:v>
                </c:pt>
                <c:pt idx="11">
                  <c:v>310362.57142857142</c:v>
                </c:pt>
                <c:pt idx="12">
                  <c:v>312488.42857142858</c:v>
                </c:pt>
                <c:pt idx="13">
                  <c:v>315735</c:v>
                </c:pt>
                <c:pt idx="14">
                  <c:v>317824.42857142858</c:v>
                </c:pt>
                <c:pt idx="15">
                  <c:v>316449.71428571426</c:v>
                </c:pt>
                <c:pt idx="16">
                  <c:v>316309.28571428574</c:v>
                </c:pt>
                <c:pt idx="17">
                  <c:v>320038.28571428574</c:v>
                </c:pt>
                <c:pt idx="18">
                  <c:v>320783</c:v>
                </c:pt>
                <c:pt idx="19">
                  <c:v>287163</c:v>
                </c:pt>
                <c:pt idx="20">
                  <c:v>286452.85714285716</c:v>
                </c:pt>
                <c:pt idx="21">
                  <c:v>287761.85714285716</c:v>
                </c:pt>
                <c:pt idx="22">
                  <c:v>292177.71428571426</c:v>
                </c:pt>
                <c:pt idx="23">
                  <c:v>293887</c:v>
                </c:pt>
                <c:pt idx="24">
                  <c:v>292618</c:v>
                </c:pt>
                <c:pt idx="25">
                  <c:v>292106.57142857142</c:v>
                </c:pt>
                <c:pt idx="26">
                  <c:v>325720.28571428574</c:v>
                </c:pt>
                <c:pt idx="27">
                  <c:v>325841.14285714284</c:v>
                </c:pt>
                <c:pt idx="28">
                  <c:v>324681.14285714284</c:v>
                </c:pt>
                <c:pt idx="29">
                  <c:v>324324.71428571426</c:v>
                </c:pt>
                <c:pt idx="30">
                  <c:v>324365</c:v>
                </c:pt>
                <c:pt idx="31">
                  <c:v>323938.57142857142</c:v>
                </c:pt>
                <c:pt idx="32">
                  <c:v>323747.71428571426</c:v>
                </c:pt>
                <c:pt idx="33">
                  <c:v>323339.42857142858</c:v>
                </c:pt>
                <c:pt idx="34">
                  <c:v>323612.85714285716</c:v>
                </c:pt>
                <c:pt idx="35">
                  <c:v>323353.28571428574</c:v>
                </c:pt>
                <c:pt idx="36">
                  <c:v>323540.42857142858</c:v>
                </c:pt>
                <c:pt idx="37">
                  <c:v>323811.42857142858</c:v>
                </c:pt>
                <c:pt idx="38">
                  <c:v>325782.57142857142</c:v>
                </c:pt>
                <c:pt idx="39">
                  <c:v>325137.28571428574</c:v>
                </c:pt>
                <c:pt idx="40">
                  <c:v>326016.85714285716</c:v>
                </c:pt>
                <c:pt idx="41">
                  <c:v>326193.85714285716</c:v>
                </c:pt>
                <c:pt idx="42">
                  <c:v>326705</c:v>
                </c:pt>
                <c:pt idx="43">
                  <c:v>327229.85714285716</c:v>
                </c:pt>
                <c:pt idx="44">
                  <c:v>324308.14285714284</c:v>
                </c:pt>
                <c:pt idx="45">
                  <c:v>321624.14285714284</c:v>
                </c:pt>
                <c:pt idx="46">
                  <c:v>324083</c:v>
                </c:pt>
                <c:pt idx="47">
                  <c:v>289039.57142857142</c:v>
                </c:pt>
                <c:pt idx="48">
                  <c:v>288235.28571428574</c:v>
                </c:pt>
                <c:pt idx="49">
                  <c:v>287603.85714285716</c:v>
                </c:pt>
                <c:pt idx="50">
                  <c:v>286624.85714285716</c:v>
                </c:pt>
                <c:pt idx="51">
                  <c:v>288870.71428571426</c:v>
                </c:pt>
                <c:pt idx="52">
                  <c:v>289007</c:v>
                </c:pt>
                <c:pt idx="53">
                  <c:v>288230</c:v>
                </c:pt>
                <c:pt idx="54">
                  <c:v>323509.85714285716</c:v>
                </c:pt>
                <c:pt idx="55">
                  <c:v>325281.14285714284</c:v>
                </c:pt>
                <c:pt idx="56">
                  <c:v>326169.14285714284</c:v>
                </c:pt>
                <c:pt idx="57">
                  <c:v>326999.57142857142</c:v>
                </c:pt>
                <c:pt idx="58">
                  <c:v>324274.57142857142</c:v>
                </c:pt>
                <c:pt idx="59">
                  <c:v>322751.85714285716</c:v>
                </c:pt>
                <c:pt idx="60">
                  <c:v>319433.71428571426</c:v>
                </c:pt>
                <c:pt idx="61">
                  <c:v>314534</c:v>
                </c:pt>
                <c:pt idx="62">
                  <c:v>309928.28571428574</c:v>
                </c:pt>
                <c:pt idx="63">
                  <c:v>303618.57142857142</c:v>
                </c:pt>
                <c:pt idx="64">
                  <c:v>297714.42857142858</c:v>
                </c:pt>
                <c:pt idx="65">
                  <c:v>294046</c:v>
                </c:pt>
                <c:pt idx="66">
                  <c:v>292108.85714285716</c:v>
                </c:pt>
                <c:pt idx="67">
                  <c:v>280933.42857142858</c:v>
                </c:pt>
                <c:pt idx="68">
                  <c:v>267183.28571428574</c:v>
                </c:pt>
                <c:pt idx="69">
                  <c:v>250584.71428571429</c:v>
                </c:pt>
                <c:pt idx="70">
                  <c:v>230099.71428571429</c:v>
                </c:pt>
                <c:pt idx="71">
                  <c:v>209479.14285714287</c:v>
                </c:pt>
                <c:pt idx="72">
                  <c:v>201593.28571428571</c:v>
                </c:pt>
                <c:pt idx="73">
                  <c:v>196195.42857142858</c:v>
                </c:pt>
                <c:pt idx="74">
                  <c:v>170056.14285714287</c:v>
                </c:pt>
                <c:pt idx="75">
                  <c:v>136059</c:v>
                </c:pt>
                <c:pt idx="76">
                  <c:v>104615.14285714286</c:v>
                </c:pt>
                <c:pt idx="77">
                  <c:v>78057.28571428571</c:v>
                </c:pt>
                <c:pt idx="78">
                  <c:v>57751</c:v>
                </c:pt>
                <c:pt idx="79">
                  <c:v>52123.285714285717</c:v>
                </c:pt>
                <c:pt idx="80">
                  <c:v>48656.285714285717</c:v>
                </c:pt>
                <c:pt idx="81">
                  <c:v>36707.857142857145</c:v>
                </c:pt>
                <c:pt idx="82">
                  <c:v>33577.285714285717</c:v>
                </c:pt>
                <c:pt idx="83">
                  <c:v>31368.714285714286</c:v>
                </c:pt>
                <c:pt idx="84">
                  <c:v>29323.857142857141</c:v>
                </c:pt>
                <c:pt idx="85">
                  <c:v>27706.857142857141</c:v>
                </c:pt>
                <c:pt idx="86">
                  <c:v>26792</c:v>
                </c:pt>
                <c:pt idx="87">
                  <c:v>26322.857142857141</c:v>
                </c:pt>
                <c:pt idx="88">
                  <c:v>25558.714285714286</c:v>
                </c:pt>
                <c:pt idx="89">
                  <c:v>25095.857142857141</c:v>
                </c:pt>
                <c:pt idx="90">
                  <c:v>24705.857142857141</c:v>
                </c:pt>
                <c:pt idx="91">
                  <c:v>24284.142857142859</c:v>
                </c:pt>
                <c:pt idx="92">
                  <c:v>23973.142857142859</c:v>
                </c:pt>
                <c:pt idx="93">
                  <c:v>23836.142857142859</c:v>
                </c:pt>
                <c:pt idx="94">
                  <c:v>23605</c:v>
                </c:pt>
                <c:pt idx="95">
                  <c:v>22937.142857142859</c:v>
                </c:pt>
                <c:pt idx="96">
                  <c:v>22580.142857142859</c:v>
                </c:pt>
                <c:pt idx="97">
                  <c:v>21953.285714285714</c:v>
                </c:pt>
                <c:pt idx="98">
                  <c:v>21387.428571428572</c:v>
                </c:pt>
                <c:pt idx="99">
                  <c:v>20735.428571428572</c:v>
                </c:pt>
                <c:pt idx="100">
                  <c:v>20715.714285714286</c:v>
                </c:pt>
                <c:pt idx="101">
                  <c:v>20679.571428571428</c:v>
                </c:pt>
                <c:pt idx="102">
                  <c:v>20588.428571428572</c:v>
                </c:pt>
                <c:pt idx="103">
                  <c:v>20230.285714285714</c:v>
                </c:pt>
                <c:pt idx="104">
                  <c:v>20086.142857142859</c:v>
                </c:pt>
                <c:pt idx="105">
                  <c:v>19956.285714285714</c:v>
                </c:pt>
                <c:pt idx="106">
                  <c:v>19899.857142857141</c:v>
                </c:pt>
                <c:pt idx="107">
                  <c:v>19893.714285714286</c:v>
                </c:pt>
                <c:pt idx="108">
                  <c:v>19982.714285714286</c:v>
                </c:pt>
                <c:pt idx="109">
                  <c:v>19800.714285714286</c:v>
                </c:pt>
                <c:pt idx="110">
                  <c:v>19715.857142857141</c:v>
                </c:pt>
                <c:pt idx="111">
                  <c:v>19674</c:v>
                </c:pt>
                <c:pt idx="112">
                  <c:v>19718.285714285714</c:v>
                </c:pt>
                <c:pt idx="113">
                  <c:v>19793.142857142859</c:v>
                </c:pt>
                <c:pt idx="114">
                  <c:v>19885.428571428572</c:v>
                </c:pt>
                <c:pt idx="115">
                  <c:v>19965.142857142859</c:v>
                </c:pt>
                <c:pt idx="116">
                  <c:v>20138.285714285714</c:v>
                </c:pt>
                <c:pt idx="117">
                  <c:v>20385.428571428572</c:v>
                </c:pt>
                <c:pt idx="118">
                  <c:v>20542.142857142859</c:v>
                </c:pt>
                <c:pt idx="119">
                  <c:v>20770.428571428572</c:v>
                </c:pt>
                <c:pt idx="120">
                  <c:v>21133.857142857141</c:v>
                </c:pt>
                <c:pt idx="121">
                  <c:v>21315</c:v>
                </c:pt>
                <c:pt idx="122">
                  <c:v>21486.428571428572</c:v>
                </c:pt>
                <c:pt idx="123">
                  <c:v>21895.142857142859</c:v>
                </c:pt>
                <c:pt idx="124">
                  <c:v>22260.142857142859</c:v>
                </c:pt>
                <c:pt idx="125">
                  <c:v>22612.428571428572</c:v>
                </c:pt>
                <c:pt idx="126">
                  <c:v>22959</c:v>
                </c:pt>
                <c:pt idx="127">
                  <c:v>23122.714285714286</c:v>
                </c:pt>
                <c:pt idx="128">
                  <c:v>23196.428571428572</c:v>
                </c:pt>
                <c:pt idx="129">
                  <c:v>23233.285714285714</c:v>
                </c:pt>
                <c:pt idx="130">
                  <c:v>23281.428571428572</c:v>
                </c:pt>
                <c:pt idx="131">
                  <c:v>23368.571428571428</c:v>
                </c:pt>
                <c:pt idx="132">
                  <c:v>23561.571428571428</c:v>
                </c:pt>
                <c:pt idx="133">
                  <c:v>23683.428571428572</c:v>
                </c:pt>
                <c:pt idx="134">
                  <c:v>23962</c:v>
                </c:pt>
                <c:pt idx="135">
                  <c:v>24077</c:v>
                </c:pt>
                <c:pt idx="136">
                  <c:v>24042.571428571428</c:v>
                </c:pt>
                <c:pt idx="137">
                  <c:v>24349.428571428572</c:v>
                </c:pt>
                <c:pt idx="138">
                  <c:v>24750.285714285714</c:v>
                </c:pt>
                <c:pt idx="139">
                  <c:v>25057.714285714286</c:v>
                </c:pt>
                <c:pt idx="140">
                  <c:v>25403.142857142859</c:v>
                </c:pt>
                <c:pt idx="141">
                  <c:v>25575.428571428572</c:v>
                </c:pt>
                <c:pt idx="142">
                  <c:v>25675.714285714286</c:v>
                </c:pt>
                <c:pt idx="143">
                  <c:v>25924.285714285714</c:v>
                </c:pt>
                <c:pt idx="144">
                  <c:v>23578.285714285714</c:v>
                </c:pt>
                <c:pt idx="145">
                  <c:v>23799.571428571428</c:v>
                </c:pt>
                <c:pt idx="146">
                  <c:v>24047.142857142859</c:v>
                </c:pt>
                <c:pt idx="147">
                  <c:v>24375.285714285714</c:v>
                </c:pt>
                <c:pt idx="148">
                  <c:v>24771.857142857141</c:v>
                </c:pt>
                <c:pt idx="149">
                  <c:v>24826.428571428572</c:v>
                </c:pt>
                <c:pt idx="150">
                  <c:v>24855.571428571428</c:v>
                </c:pt>
                <c:pt idx="151">
                  <c:v>27571.142857142859</c:v>
                </c:pt>
                <c:pt idx="152">
                  <c:v>27597.428571428572</c:v>
                </c:pt>
                <c:pt idx="153">
                  <c:v>28298.428571428572</c:v>
                </c:pt>
                <c:pt idx="154">
                  <c:v>28447.571428571428</c:v>
                </c:pt>
                <c:pt idx="155">
                  <c:v>28626.428571428572</c:v>
                </c:pt>
                <c:pt idx="156">
                  <c:v>28976.857142857141</c:v>
                </c:pt>
                <c:pt idx="157">
                  <c:v>29179</c:v>
                </c:pt>
                <c:pt idx="158">
                  <c:v>29924.571428571428</c:v>
                </c:pt>
                <c:pt idx="159">
                  <c:v>30738.142857142859</c:v>
                </c:pt>
                <c:pt idx="160">
                  <c:v>30927.285714285714</c:v>
                </c:pt>
                <c:pt idx="161">
                  <c:v>31634.571428571428</c:v>
                </c:pt>
                <c:pt idx="162">
                  <c:v>32173.571428571428</c:v>
                </c:pt>
                <c:pt idx="163">
                  <c:v>32625.714285714286</c:v>
                </c:pt>
                <c:pt idx="164">
                  <c:v>32915</c:v>
                </c:pt>
                <c:pt idx="165">
                  <c:v>33553.714285714283</c:v>
                </c:pt>
                <c:pt idx="166">
                  <c:v>34283.571428571428</c:v>
                </c:pt>
                <c:pt idx="167">
                  <c:v>35002.571428571428</c:v>
                </c:pt>
                <c:pt idx="168">
                  <c:v>35695.714285714283</c:v>
                </c:pt>
                <c:pt idx="169">
                  <c:v>36836.571428571428</c:v>
                </c:pt>
                <c:pt idx="170">
                  <c:v>37082.571428571428</c:v>
                </c:pt>
                <c:pt idx="171">
                  <c:v>37232.428571428572</c:v>
                </c:pt>
                <c:pt idx="172">
                  <c:v>37495.142857142855</c:v>
                </c:pt>
                <c:pt idx="173">
                  <c:v>37748.571428571428</c:v>
                </c:pt>
                <c:pt idx="174">
                  <c:v>37899</c:v>
                </c:pt>
                <c:pt idx="175">
                  <c:v>37972.857142857145</c:v>
                </c:pt>
                <c:pt idx="176">
                  <c:v>37662.428571428572</c:v>
                </c:pt>
                <c:pt idx="177">
                  <c:v>37675.142857142855</c:v>
                </c:pt>
                <c:pt idx="178">
                  <c:v>37850.428571428572</c:v>
                </c:pt>
                <c:pt idx="179">
                  <c:v>37877.857142857145</c:v>
                </c:pt>
                <c:pt idx="180">
                  <c:v>37926.285714285717</c:v>
                </c:pt>
                <c:pt idx="181">
                  <c:v>38192.285714285717</c:v>
                </c:pt>
                <c:pt idx="182">
                  <c:v>38393.142857142855</c:v>
                </c:pt>
                <c:pt idx="183">
                  <c:v>36641</c:v>
                </c:pt>
                <c:pt idx="184">
                  <c:v>36008.285714285717</c:v>
                </c:pt>
                <c:pt idx="185">
                  <c:v>35941</c:v>
                </c:pt>
                <c:pt idx="186">
                  <c:v>35950.285714285717</c:v>
                </c:pt>
                <c:pt idx="187">
                  <c:v>36177.714285714283</c:v>
                </c:pt>
                <c:pt idx="188">
                  <c:v>36184.714285714283</c:v>
                </c:pt>
                <c:pt idx="189">
                  <c:v>36255.428571428572</c:v>
                </c:pt>
                <c:pt idx="190">
                  <c:v>38148</c:v>
                </c:pt>
                <c:pt idx="191">
                  <c:v>38906</c:v>
                </c:pt>
                <c:pt idx="192">
                  <c:v>38992.857142857145</c:v>
                </c:pt>
                <c:pt idx="193">
                  <c:v>39194</c:v>
                </c:pt>
                <c:pt idx="194">
                  <c:v>39057.428571428572</c:v>
                </c:pt>
                <c:pt idx="195">
                  <c:v>38946.571428571428</c:v>
                </c:pt>
                <c:pt idx="196">
                  <c:v>38814.428571428572</c:v>
                </c:pt>
                <c:pt idx="197">
                  <c:v>38768.571428571428</c:v>
                </c:pt>
                <c:pt idx="198">
                  <c:v>38588.285714285717</c:v>
                </c:pt>
                <c:pt idx="199">
                  <c:v>38514.142857142855</c:v>
                </c:pt>
                <c:pt idx="200">
                  <c:v>38050.285714285717</c:v>
                </c:pt>
                <c:pt idx="201">
                  <c:v>37911.142857142855</c:v>
                </c:pt>
                <c:pt idx="202">
                  <c:v>37804.857142857145</c:v>
                </c:pt>
                <c:pt idx="203">
                  <c:v>37780</c:v>
                </c:pt>
                <c:pt idx="204">
                  <c:v>37586.857142857145</c:v>
                </c:pt>
                <c:pt idx="205">
                  <c:v>37613</c:v>
                </c:pt>
                <c:pt idx="206">
                  <c:v>37603.571428571428</c:v>
                </c:pt>
                <c:pt idx="207">
                  <c:v>37780</c:v>
                </c:pt>
                <c:pt idx="208">
                  <c:v>37753.142857142855</c:v>
                </c:pt>
                <c:pt idx="209">
                  <c:v>37785.571428571428</c:v>
                </c:pt>
                <c:pt idx="210">
                  <c:v>37795</c:v>
                </c:pt>
                <c:pt idx="211">
                  <c:v>38015</c:v>
                </c:pt>
                <c:pt idx="212">
                  <c:v>38030</c:v>
                </c:pt>
                <c:pt idx="213">
                  <c:v>38032.142857142855</c:v>
                </c:pt>
                <c:pt idx="214">
                  <c:v>38290.571428571428</c:v>
                </c:pt>
                <c:pt idx="215">
                  <c:v>38408.428571428572</c:v>
                </c:pt>
                <c:pt idx="216">
                  <c:v>38476</c:v>
                </c:pt>
                <c:pt idx="217">
                  <c:v>38603.142857142855</c:v>
                </c:pt>
                <c:pt idx="218">
                  <c:v>38632.142857142855</c:v>
                </c:pt>
                <c:pt idx="219">
                  <c:v>38734</c:v>
                </c:pt>
                <c:pt idx="220">
                  <c:v>38845</c:v>
                </c:pt>
                <c:pt idx="221">
                  <c:v>38853</c:v>
                </c:pt>
                <c:pt idx="222">
                  <c:v>38904.857142857145</c:v>
                </c:pt>
                <c:pt idx="223">
                  <c:v>38971.714285714283</c:v>
                </c:pt>
                <c:pt idx="224">
                  <c:v>38967</c:v>
                </c:pt>
                <c:pt idx="225">
                  <c:v>38869.857142857145</c:v>
                </c:pt>
                <c:pt idx="226">
                  <c:v>38842.428571428572</c:v>
                </c:pt>
                <c:pt idx="227">
                  <c:v>38564.285714285717</c:v>
                </c:pt>
                <c:pt idx="228">
                  <c:v>38385.428571428572</c:v>
                </c:pt>
                <c:pt idx="229">
                  <c:v>38450.857142857145</c:v>
                </c:pt>
                <c:pt idx="230">
                  <c:v>38377.857142857145</c:v>
                </c:pt>
                <c:pt idx="231">
                  <c:v>38298.285714285717</c:v>
                </c:pt>
                <c:pt idx="232">
                  <c:v>38319.428571428572</c:v>
                </c:pt>
                <c:pt idx="233">
                  <c:v>38190.571428571428</c:v>
                </c:pt>
                <c:pt idx="234">
                  <c:v>38255.714285714283</c:v>
                </c:pt>
                <c:pt idx="235">
                  <c:v>38322</c:v>
                </c:pt>
                <c:pt idx="236">
                  <c:v>38256.857142857145</c:v>
                </c:pt>
                <c:pt idx="237">
                  <c:v>38341.428571428572</c:v>
                </c:pt>
                <c:pt idx="238">
                  <c:v>38501.714285714283</c:v>
                </c:pt>
                <c:pt idx="239">
                  <c:v>38637.571428571428</c:v>
                </c:pt>
                <c:pt idx="240">
                  <c:v>38902.428571428572</c:v>
                </c:pt>
                <c:pt idx="241">
                  <c:v>39156.857142857145</c:v>
                </c:pt>
                <c:pt idx="242">
                  <c:v>39299.428571428572</c:v>
                </c:pt>
                <c:pt idx="243">
                  <c:v>39520.428571428572</c:v>
                </c:pt>
                <c:pt idx="244">
                  <c:v>39732</c:v>
                </c:pt>
                <c:pt idx="245">
                  <c:v>39981.857142857145</c:v>
                </c:pt>
                <c:pt idx="246">
                  <c:v>40180.714285714283</c:v>
                </c:pt>
                <c:pt idx="247">
                  <c:v>40366.142857142855</c:v>
                </c:pt>
                <c:pt idx="248">
                  <c:v>40420.285714285717</c:v>
                </c:pt>
                <c:pt idx="249">
                  <c:v>36757.857142857145</c:v>
                </c:pt>
                <c:pt idx="250">
                  <c:v>36724.285714285717</c:v>
                </c:pt>
                <c:pt idx="251">
                  <c:v>36308.142857142855</c:v>
                </c:pt>
                <c:pt idx="252">
                  <c:v>35997.142857142855</c:v>
                </c:pt>
                <c:pt idx="253">
                  <c:v>35674</c:v>
                </c:pt>
                <c:pt idx="254">
                  <c:v>35248.857142857145</c:v>
                </c:pt>
                <c:pt idx="255">
                  <c:v>34007</c:v>
                </c:pt>
                <c:pt idx="256">
                  <c:v>37718.714285714283</c:v>
                </c:pt>
                <c:pt idx="257">
                  <c:v>37849.428571428572</c:v>
                </c:pt>
                <c:pt idx="258">
                  <c:v>38477.571428571428</c:v>
                </c:pt>
                <c:pt idx="259">
                  <c:v>38952.428571428572</c:v>
                </c:pt>
                <c:pt idx="260">
                  <c:v>39587.285714285717</c:v>
                </c:pt>
                <c:pt idx="261">
                  <c:v>40138.714285714283</c:v>
                </c:pt>
                <c:pt idx="262">
                  <c:v>41467.142857142855</c:v>
                </c:pt>
                <c:pt idx="263">
                  <c:v>41787.714285714283</c:v>
                </c:pt>
                <c:pt idx="264">
                  <c:v>42033.571428571428</c:v>
                </c:pt>
                <c:pt idx="265">
                  <c:v>42236</c:v>
                </c:pt>
                <c:pt idx="266">
                  <c:v>42370.714285714283</c:v>
                </c:pt>
                <c:pt idx="267">
                  <c:v>42520.571428571428</c:v>
                </c:pt>
                <c:pt idx="268">
                  <c:v>42761.571428571428</c:v>
                </c:pt>
                <c:pt idx="269">
                  <c:v>42950.142857142855</c:v>
                </c:pt>
                <c:pt idx="270">
                  <c:v>42905.142857142855</c:v>
                </c:pt>
                <c:pt idx="271">
                  <c:v>43018.285714285717</c:v>
                </c:pt>
                <c:pt idx="272">
                  <c:v>43077</c:v>
                </c:pt>
                <c:pt idx="273">
                  <c:v>43244.857142857145</c:v>
                </c:pt>
                <c:pt idx="274">
                  <c:v>43303.714285714283</c:v>
                </c:pt>
                <c:pt idx="275">
                  <c:v>43357.857142857145</c:v>
                </c:pt>
                <c:pt idx="276">
                  <c:v>43462.142857142855</c:v>
                </c:pt>
                <c:pt idx="277">
                  <c:v>43806.857142857145</c:v>
                </c:pt>
                <c:pt idx="278">
                  <c:v>43963.142857142855</c:v>
                </c:pt>
                <c:pt idx="279">
                  <c:v>44089.571428571428</c:v>
                </c:pt>
                <c:pt idx="280">
                  <c:v>44137.571428571428</c:v>
                </c:pt>
                <c:pt idx="281">
                  <c:v>44332.285714285717</c:v>
                </c:pt>
                <c:pt idx="282">
                  <c:v>44485.285714285717</c:v>
                </c:pt>
                <c:pt idx="283">
                  <c:v>44565.571428571428</c:v>
                </c:pt>
                <c:pt idx="284">
                  <c:v>43843.142857142855</c:v>
                </c:pt>
                <c:pt idx="285">
                  <c:v>43929.571428571428</c:v>
                </c:pt>
                <c:pt idx="286">
                  <c:v>44000.857142857145</c:v>
                </c:pt>
                <c:pt idx="287">
                  <c:v>44198.285714285717</c:v>
                </c:pt>
                <c:pt idx="288">
                  <c:v>44277.142857142855</c:v>
                </c:pt>
                <c:pt idx="289">
                  <c:v>44426.285714285717</c:v>
                </c:pt>
                <c:pt idx="290">
                  <c:v>44388.857142857145</c:v>
                </c:pt>
                <c:pt idx="291">
                  <c:v>45331</c:v>
                </c:pt>
                <c:pt idx="292">
                  <c:v>45481.571428571428</c:v>
                </c:pt>
                <c:pt idx="293">
                  <c:v>45678.142857142855</c:v>
                </c:pt>
                <c:pt idx="294">
                  <c:v>45741.857142857145</c:v>
                </c:pt>
                <c:pt idx="295">
                  <c:v>45995.428571428572</c:v>
                </c:pt>
                <c:pt idx="296">
                  <c:v>45993.714285714283</c:v>
                </c:pt>
                <c:pt idx="297">
                  <c:v>46067</c:v>
                </c:pt>
                <c:pt idx="298">
                  <c:v>45967.428571428572</c:v>
                </c:pt>
                <c:pt idx="299">
                  <c:v>46046.285714285717</c:v>
                </c:pt>
                <c:pt idx="300">
                  <c:v>46088</c:v>
                </c:pt>
                <c:pt idx="301">
                  <c:v>46209</c:v>
                </c:pt>
                <c:pt idx="302">
                  <c:v>46283</c:v>
                </c:pt>
                <c:pt idx="303">
                  <c:v>46201.285714285717</c:v>
                </c:pt>
                <c:pt idx="304">
                  <c:v>46283.571428571428</c:v>
                </c:pt>
                <c:pt idx="305">
                  <c:v>46620.714285714283</c:v>
                </c:pt>
                <c:pt idx="306">
                  <c:v>46292</c:v>
                </c:pt>
                <c:pt idx="307">
                  <c:v>45877.285714285717</c:v>
                </c:pt>
                <c:pt idx="308">
                  <c:v>45763.142857142855</c:v>
                </c:pt>
                <c:pt idx="309">
                  <c:v>45606.285714285717</c:v>
                </c:pt>
                <c:pt idx="310">
                  <c:v>45882.142857142855</c:v>
                </c:pt>
                <c:pt idx="311">
                  <c:v>45680.714285714283</c:v>
                </c:pt>
                <c:pt idx="312">
                  <c:v>45475.428571428572</c:v>
                </c:pt>
                <c:pt idx="313">
                  <c:v>45822.285714285717</c:v>
                </c:pt>
                <c:pt idx="314">
                  <c:v>45063.714285714283</c:v>
                </c:pt>
                <c:pt idx="315">
                  <c:v>45150.857142857145</c:v>
                </c:pt>
                <c:pt idx="316">
                  <c:v>44720.142857142855</c:v>
                </c:pt>
                <c:pt idx="317">
                  <c:v>44332</c:v>
                </c:pt>
                <c:pt idx="318">
                  <c:v>44357.285714285717</c:v>
                </c:pt>
                <c:pt idx="319">
                  <c:v>44429.714285714283</c:v>
                </c:pt>
                <c:pt idx="320">
                  <c:v>43687</c:v>
                </c:pt>
                <c:pt idx="321">
                  <c:v>44437.285714285717</c:v>
                </c:pt>
                <c:pt idx="322">
                  <c:v>44133.428571428572</c:v>
                </c:pt>
                <c:pt idx="323">
                  <c:v>44292.142857142855</c:v>
                </c:pt>
                <c:pt idx="324">
                  <c:v>44110.142857142855</c:v>
                </c:pt>
                <c:pt idx="325">
                  <c:v>43897.285714285717</c:v>
                </c:pt>
                <c:pt idx="326">
                  <c:v>43597.142857142855</c:v>
                </c:pt>
                <c:pt idx="327">
                  <c:v>44000.285714285717</c:v>
                </c:pt>
                <c:pt idx="328">
                  <c:v>43646.857142857145</c:v>
                </c:pt>
                <c:pt idx="329">
                  <c:v>38016</c:v>
                </c:pt>
                <c:pt idx="330">
                  <c:v>35055.428571428572</c:v>
                </c:pt>
                <c:pt idx="331">
                  <c:v>34739.714285714283</c:v>
                </c:pt>
                <c:pt idx="332">
                  <c:v>34657</c:v>
                </c:pt>
                <c:pt idx="333">
                  <c:v>34497.571428571428</c:v>
                </c:pt>
                <c:pt idx="334">
                  <c:v>34410</c:v>
                </c:pt>
                <c:pt idx="335">
                  <c:v>34680.142857142855</c:v>
                </c:pt>
                <c:pt idx="336">
                  <c:v>40137</c:v>
                </c:pt>
                <c:pt idx="337">
                  <c:v>42844.714285714283</c:v>
                </c:pt>
                <c:pt idx="338">
                  <c:v>43035.857142857145</c:v>
                </c:pt>
                <c:pt idx="339">
                  <c:v>42902.428571428572</c:v>
                </c:pt>
                <c:pt idx="340">
                  <c:v>42387.857142857145</c:v>
                </c:pt>
                <c:pt idx="341">
                  <c:v>41754</c:v>
                </c:pt>
                <c:pt idx="342">
                  <c:v>41199.285714285717</c:v>
                </c:pt>
                <c:pt idx="343">
                  <c:v>40483.428571428572</c:v>
                </c:pt>
                <c:pt idx="344">
                  <c:v>39677.428571428572</c:v>
                </c:pt>
                <c:pt idx="345">
                  <c:v>38972</c:v>
                </c:pt>
                <c:pt idx="346">
                  <c:v>38258.142857142855</c:v>
                </c:pt>
                <c:pt idx="347">
                  <c:v>38173.857142857145</c:v>
                </c:pt>
                <c:pt idx="348">
                  <c:v>38041.857142857145</c:v>
                </c:pt>
                <c:pt idx="349">
                  <c:v>37906</c:v>
                </c:pt>
                <c:pt idx="350">
                  <c:v>37767.285714285717</c:v>
                </c:pt>
                <c:pt idx="351">
                  <c:v>37817.142857142855</c:v>
                </c:pt>
                <c:pt idx="352">
                  <c:v>37930.714285714283</c:v>
                </c:pt>
                <c:pt idx="353">
                  <c:v>38486.142857142855</c:v>
                </c:pt>
                <c:pt idx="354">
                  <c:v>38291.714285714283</c:v>
                </c:pt>
                <c:pt idx="355">
                  <c:v>38123.857142857145</c:v>
                </c:pt>
                <c:pt idx="356">
                  <c:v>37756.142857142855</c:v>
                </c:pt>
                <c:pt idx="357">
                  <c:v>35385.142857142855</c:v>
                </c:pt>
                <c:pt idx="358">
                  <c:v>30023.142857142859</c:v>
                </c:pt>
                <c:pt idx="359">
                  <c:v>29462.571428571428</c:v>
                </c:pt>
                <c:pt idx="360">
                  <c:v>29156.142857142859</c:v>
                </c:pt>
                <c:pt idx="361">
                  <c:v>28409.285714285714</c:v>
                </c:pt>
                <c:pt idx="362">
                  <c:v>27733.714285714286</c:v>
                </c:pt>
                <c:pt idx="363">
                  <c:v>27238.571428571428</c:v>
                </c:pt>
                <c:pt idx="364">
                  <c:v>27844.857142857141</c:v>
                </c:pt>
              </c:numCache>
            </c:numRef>
          </c:val>
          <c:smooth val="0"/>
          <c:extLst>
            <c:ext xmlns:c16="http://schemas.microsoft.com/office/drawing/2014/chart" uri="{C3380CC4-5D6E-409C-BE32-E72D297353CC}">
              <c16:uniqueId val="{00000002-B26B-4EFA-97CF-CFC2E38BEC87}"/>
            </c:ext>
          </c:extLst>
        </c:ser>
        <c:ser>
          <c:idx val="3"/>
          <c:order val="3"/>
          <c:tx>
            <c:strRef>
              <c:f>Sheet1!$E$1</c:f>
              <c:strCache>
                <c:ptCount val="1"/>
                <c:pt idx="0">
                  <c:v>2021</c:v>
                </c:pt>
              </c:strCache>
            </c:strRef>
          </c:tx>
          <c:spPr>
            <a:ln w="28575" cap="rnd">
              <a:solidFill>
                <a:srgbClr val="FF0000"/>
              </a:solidFill>
              <a:round/>
            </a:ln>
            <a:effectLst/>
          </c:spPr>
          <c:marker>
            <c:symbol val="none"/>
          </c:marker>
          <c:cat>
            <c:strRef>
              <c:f>Sheet1!$A$1:$A$366</c:f>
              <c:strCache>
                <c:ptCount val="366"/>
                <c:pt idx="0">
                  <c:v>Date</c:v>
                </c:pt>
                <c:pt idx="1">
                  <c:v>1-Jan</c:v>
                </c:pt>
                <c:pt idx="2">
                  <c:v>2-Jan</c:v>
                </c:pt>
                <c:pt idx="3">
                  <c:v>3-Jan</c:v>
                </c:pt>
                <c:pt idx="4">
                  <c:v>4-Jan</c:v>
                </c:pt>
                <c:pt idx="5">
                  <c:v>5-Jan</c:v>
                </c:pt>
                <c:pt idx="6">
                  <c:v>6-Jan</c:v>
                </c:pt>
                <c:pt idx="7">
                  <c:v>7-Jan</c:v>
                </c:pt>
                <c:pt idx="8">
                  <c:v>8-Jan</c:v>
                </c:pt>
                <c:pt idx="9">
                  <c:v>9-Jan</c:v>
                </c:pt>
                <c:pt idx="10">
                  <c:v>10-Jan</c:v>
                </c:pt>
                <c:pt idx="11">
                  <c:v>11-Jan</c:v>
                </c:pt>
                <c:pt idx="12">
                  <c:v>12-Jan</c:v>
                </c:pt>
                <c:pt idx="13">
                  <c:v>13-Jan</c:v>
                </c:pt>
                <c:pt idx="14">
                  <c:v>14-Jan</c:v>
                </c:pt>
                <c:pt idx="15">
                  <c:v>15-Jan</c:v>
                </c:pt>
                <c:pt idx="16">
                  <c:v>16-Jan</c:v>
                </c:pt>
                <c:pt idx="17">
                  <c:v>17-Jan</c:v>
                </c:pt>
                <c:pt idx="18">
                  <c:v>18-Jan</c:v>
                </c:pt>
                <c:pt idx="19">
                  <c:v>19-Jan</c:v>
                </c:pt>
                <c:pt idx="20">
                  <c:v>20-Jan</c:v>
                </c:pt>
                <c:pt idx="21">
                  <c:v>21-Jan</c:v>
                </c:pt>
                <c:pt idx="22">
                  <c:v>22-Jan</c:v>
                </c:pt>
                <c:pt idx="23">
                  <c:v>23-Jan</c:v>
                </c:pt>
                <c:pt idx="24">
                  <c:v>24-Jan</c:v>
                </c:pt>
                <c:pt idx="25">
                  <c:v>25-Jan</c:v>
                </c:pt>
                <c:pt idx="26">
                  <c:v>26-Jan</c:v>
                </c:pt>
                <c:pt idx="27">
                  <c:v>27-Jan</c:v>
                </c:pt>
                <c:pt idx="28">
                  <c:v>28-Jan</c:v>
                </c:pt>
                <c:pt idx="29">
                  <c:v>29-Jan</c:v>
                </c:pt>
                <c:pt idx="30">
                  <c:v>30-Jan</c:v>
                </c:pt>
                <c:pt idx="31">
                  <c:v>31-Jan</c:v>
                </c:pt>
                <c:pt idx="32">
                  <c:v>1-Feb</c:v>
                </c:pt>
                <c:pt idx="33">
                  <c:v>2-Feb</c:v>
                </c:pt>
                <c:pt idx="34">
                  <c:v>3-Feb</c:v>
                </c:pt>
                <c:pt idx="35">
                  <c:v>4-Feb</c:v>
                </c:pt>
                <c:pt idx="36">
                  <c:v>5-Feb</c:v>
                </c:pt>
                <c:pt idx="37">
                  <c:v>6-Feb</c:v>
                </c:pt>
                <c:pt idx="38">
                  <c:v>7-Feb</c:v>
                </c:pt>
                <c:pt idx="39">
                  <c:v>8-Feb</c:v>
                </c:pt>
                <c:pt idx="40">
                  <c:v>9-Feb</c:v>
                </c:pt>
                <c:pt idx="41">
                  <c:v>10-Feb</c:v>
                </c:pt>
                <c:pt idx="42">
                  <c:v>11-Feb</c:v>
                </c:pt>
                <c:pt idx="43">
                  <c:v>12-Feb</c:v>
                </c:pt>
                <c:pt idx="44">
                  <c:v>13-Feb</c:v>
                </c:pt>
                <c:pt idx="45">
                  <c:v>14-Feb</c:v>
                </c:pt>
                <c:pt idx="46">
                  <c:v>15-Feb</c:v>
                </c:pt>
                <c:pt idx="47">
                  <c:v>16-Feb</c:v>
                </c:pt>
                <c:pt idx="48">
                  <c:v>17-Feb</c:v>
                </c:pt>
                <c:pt idx="49">
                  <c:v>18-Feb</c:v>
                </c:pt>
                <c:pt idx="50">
                  <c:v>19-Feb</c:v>
                </c:pt>
                <c:pt idx="51">
                  <c:v>20-Feb</c:v>
                </c:pt>
                <c:pt idx="52">
                  <c:v>21-Feb</c:v>
                </c:pt>
                <c:pt idx="53">
                  <c:v>22-Feb</c:v>
                </c:pt>
                <c:pt idx="54">
                  <c:v>23-Feb</c:v>
                </c:pt>
                <c:pt idx="55">
                  <c:v>24-Feb</c:v>
                </c:pt>
                <c:pt idx="56">
                  <c:v>25-Feb</c:v>
                </c:pt>
                <c:pt idx="57">
                  <c:v>26-Feb</c:v>
                </c:pt>
                <c:pt idx="58">
                  <c:v>27-Feb</c:v>
                </c:pt>
                <c:pt idx="59">
                  <c:v>28-Feb</c:v>
                </c:pt>
                <c:pt idx="60">
                  <c:v>1-Mar</c:v>
                </c:pt>
                <c:pt idx="61">
                  <c:v>2-Mar</c:v>
                </c:pt>
                <c:pt idx="62">
                  <c:v>3-Mar</c:v>
                </c:pt>
                <c:pt idx="63">
                  <c:v>4-Mar</c:v>
                </c:pt>
                <c:pt idx="64">
                  <c:v>5-Mar</c:v>
                </c:pt>
                <c:pt idx="65">
                  <c:v>6-Mar</c:v>
                </c:pt>
                <c:pt idx="66">
                  <c:v>7-Mar</c:v>
                </c:pt>
                <c:pt idx="67">
                  <c:v>8-Mar</c:v>
                </c:pt>
                <c:pt idx="68">
                  <c:v>9-Mar</c:v>
                </c:pt>
                <c:pt idx="69">
                  <c:v>10-Mar</c:v>
                </c:pt>
                <c:pt idx="70">
                  <c:v>11-Mar</c:v>
                </c:pt>
                <c:pt idx="71">
                  <c:v>12-Mar</c:v>
                </c:pt>
                <c:pt idx="72">
                  <c:v>13-Mar</c:v>
                </c:pt>
                <c:pt idx="73">
                  <c:v>14-Mar</c:v>
                </c:pt>
                <c:pt idx="74">
                  <c:v>15-Mar</c:v>
                </c:pt>
                <c:pt idx="75">
                  <c:v>16-Mar</c:v>
                </c:pt>
                <c:pt idx="76">
                  <c:v>17-Mar</c:v>
                </c:pt>
                <c:pt idx="77">
                  <c:v>18-Mar</c:v>
                </c:pt>
                <c:pt idx="78">
                  <c:v>19-Mar</c:v>
                </c:pt>
                <c:pt idx="79">
                  <c:v>20-Mar</c:v>
                </c:pt>
                <c:pt idx="80">
                  <c:v>21-Mar</c:v>
                </c:pt>
                <c:pt idx="81">
                  <c:v>22-Mar</c:v>
                </c:pt>
                <c:pt idx="82">
                  <c:v>23-Mar</c:v>
                </c:pt>
                <c:pt idx="83">
                  <c:v>24-Mar</c:v>
                </c:pt>
                <c:pt idx="84">
                  <c:v>25-Mar</c:v>
                </c:pt>
                <c:pt idx="85">
                  <c:v>26-Mar</c:v>
                </c:pt>
                <c:pt idx="86">
                  <c:v>27-Mar</c:v>
                </c:pt>
                <c:pt idx="87">
                  <c:v>28-Mar</c:v>
                </c:pt>
                <c:pt idx="88">
                  <c:v>29-Mar</c:v>
                </c:pt>
                <c:pt idx="89">
                  <c:v>30-Mar</c:v>
                </c:pt>
                <c:pt idx="90">
                  <c:v>31-Mar</c:v>
                </c:pt>
                <c:pt idx="91">
                  <c:v>1-Apr</c:v>
                </c:pt>
                <c:pt idx="92">
                  <c:v>2-Apr</c:v>
                </c:pt>
                <c:pt idx="93">
                  <c:v>3-Apr</c:v>
                </c:pt>
                <c:pt idx="94">
                  <c:v>4-Apr</c:v>
                </c:pt>
                <c:pt idx="95">
                  <c:v>5-Apr</c:v>
                </c:pt>
                <c:pt idx="96">
                  <c:v>6-Apr</c:v>
                </c:pt>
                <c:pt idx="97">
                  <c:v>7-Apr</c:v>
                </c:pt>
                <c:pt idx="98">
                  <c:v>8-Apr</c:v>
                </c:pt>
                <c:pt idx="99">
                  <c:v>9-Apr</c:v>
                </c:pt>
                <c:pt idx="100">
                  <c:v>10-Apr</c:v>
                </c:pt>
                <c:pt idx="101">
                  <c:v>11-Apr</c:v>
                </c:pt>
                <c:pt idx="102">
                  <c:v>12-Apr</c:v>
                </c:pt>
                <c:pt idx="103">
                  <c:v>13-Apr</c:v>
                </c:pt>
                <c:pt idx="104">
                  <c:v>14-Apr</c:v>
                </c:pt>
                <c:pt idx="105">
                  <c:v>15-Apr</c:v>
                </c:pt>
                <c:pt idx="106">
                  <c:v>16-Apr</c:v>
                </c:pt>
                <c:pt idx="107">
                  <c:v>17-Apr</c:v>
                </c:pt>
                <c:pt idx="108">
                  <c:v>18-Apr</c:v>
                </c:pt>
                <c:pt idx="109">
                  <c:v>19-Apr</c:v>
                </c:pt>
                <c:pt idx="110">
                  <c:v>20-Apr</c:v>
                </c:pt>
                <c:pt idx="111">
                  <c:v>21-Apr</c:v>
                </c:pt>
                <c:pt idx="112">
                  <c:v>22-Apr</c:v>
                </c:pt>
                <c:pt idx="113">
                  <c:v>23-Apr</c:v>
                </c:pt>
                <c:pt idx="114">
                  <c:v>24-Apr</c:v>
                </c:pt>
                <c:pt idx="115">
                  <c:v>25-Apr</c:v>
                </c:pt>
                <c:pt idx="116">
                  <c:v>26-Apr</c:v>
                </c:pt>
                <c:pt idx="117">
                  <c:v>27-Apr</c:v>
                </c:pt>
                <c:pt idx="118">
                  <c:v>28-Apr</c:v>
                </c:pt>
                <c:pt idx="119">
                  <c:v>29-Apr</c:v>
                </c:pt>
                <c:pt idx="120">
                  <c:v>30-Apr</c:v>
                </c:pt>
                <c:pt idx="121">
                  <c:v>1-May</c:v>
                </c:pt>
                <c:pt idx="122">
                  <c:v>2-May</c:v>
                </c:pt>
                <c:pt idx="123">
                  <c:v>3-May</c:v>
                </c:pt>
                <c:pt idx="124">
                  <c:v>4-May</c:v>
                </c:pt>
                <c:pt idx="125">
                  <c:v>5-May</c:v>
                </c:pt>
                <c:pt idx="126">
                  <c:v>6-May</c:v>
                </c:pt>
                <c:pt idx="127">
                  <c:v>7-May</c:v>
                </c:pt>
                <c:pt idx="128">
                  <c:v>8-May</c:v>
                </c:pt>
                <c:pt idx="129">
                  <c:v>9-May</c:v>
                </c:pt>
                <c:pt idx="130">
                  <c:v>10-May</c:v>
                </c:pt>
                <c:pt idx="131">
                  <c:v>11-May</c:v>
                </c:pt>
                <c:pt idx="132">
                  <c:v>12-May</c:v>
                </c:pt>
                <c:pt idx="133">
                  <c:v>13-May</c:v>
                </c:pt>
                <c:pt idx="134">
                  <c:v>14-May</c:v>
                </c:pt>
                <c:pt idx="135">
                  <c:v>15-May</c:v>
                </c:pt>
                <c:pt idx="136">
                  <c:v>16-May</c:v>
                </c:pt>
                <c:pt idx="137">
                  <c:v>17-May</c:v>
                </c:pt>
                <c:pt idx="138">
                  <c:v>18-May</c:v>
                </c:pt>
                <c:pt idx="139">
                  <c:v>19-May</c:v>
                </c:pt>
                <c:pt idx="140">
                  <c:v>20-May</c:v>
                </c:pt>
                <c:pt idx="141">
                  <c:v>21-May</c:v>
                </c:pt>
                <c:pt idx="142">
                  <c:v>22-May</c:v>
                </c:pt>
                <c:pt idx="143">
                  <c:v>23-May</c:v>
                </c:pt>
                <c:pt idx="144">
                  <c:v>24-May</c:v>
                </c:pt>
                <c:pt idx="145">
                  <c:v>25-May</c:v>
                </c:pt>
                <c:pt idx="146">
                  <c:v>26-May</c:v>
                </c:pt>
                <c:pt idx="147">
                  <c:v>27-May</c:v>
                </c:pt>
                <c:pt idx="148">
                  <c:v>28-May</c:v>
                </c:pt>
                <c:pt idx="149">
                  <c:v>29-May</c:v>
                </c:pt>
                <c:pt idx="150">
                  <c:v>30-May</c:v>
                </c:pt>
                <c:pt idx="151">
                  <c:v>31-May</c:v>
                </c:pt>
                <c:pt idx="152">
                  <c:v>1-Jun</c:v>
                </c:pt>
                <c:pt idx="153">
                  <c:v>2-Jun</c:v>
                </c:pt>
                <c:pt idx="154">
                  <c:v>3-Jun</c:v>
                </c:pt>
                <c:pt idx="155">
                  <c:v>4-Jun</c:v>
                </c:pt>
                <c:pt idx="156">
                  <c:v>5-Jun</c:v>
                </c:pt>
                <c:pt idx="157">
                  <c:v>6-Jun</c:v>
                </c:pt>
                <c:pt idx="158">
                  <c:v>7-Jun</c:v>
                </c:pt>
                <c:pt idx="159">
                  <c:v>8-Jun</c:v>
                </c:pt>
                <c:pt idx="160">
                  <c:v>9-Jun</c:v>
                </c:pt>
                <c:pt idx="161">
                  <c:v>10-Jun</c:v>
                </c:pt>
                <c:pt idx="162">
                  <c:v>11-Jun</c:v>
                </c:pt>
                <c:pt idx="163">
                  <c:v>12-Jun</c:v>
                </c:pt>
                <c:pt idx="164">
                  <c:v>13-Jun</c:v>
                </c:pt>
                <c:pt idx="165">
                  <c:v>14-Jun</c:v>
                </c:pt>
                <c:pt idx="166">
                  <c:v>15-Jun</c:v>
                </c:pt>
                <c:pt idx="167">
                  <c:v>16-Jun</c:v>
                </c:pt>
                <c:pt idx="168">
                  <c:v>17-Jun</c:v>
                </c:pt>
                <c:pt idx="169">
                  <c:v>18-Jun</c:v>
                </c:pt>
                <c:pt idx="170">
                  <c:v>19-Jun</c:v>
                </c:pt>
                <c:pt idx="171">
                  <c:v>20-Jun</c:v>
                </c:pt>
                <c:pt idx="172">
                  <c:v>21-Jun</c:v>
                </c:pt>
                <c:pt idx="173">
                  <c:v>22-Jun</c:v>
                </c:pt>
                <c:pt idx="174">
                  <c:v>23-Jun</c:v>
                </c:pt>
                <c:pt idx="175">
                  <c:v>24-Jun</c:v>
                </c:pt>
                <c:pt idx="176">
                  <c:v>25-Jun</c:v>
                </c:pt>
                <c:pt idx="177">
                  <c:v>26-Jun</c:v>
                </c:pt>
                <c:pt idx="178">
                  <c:v>27-Jun</c:v>
                </c:pt>
                <c:pt idx="179">
                  <c:v>28-Jun</c:v>
                </c:pt>
                <c:pt idx="180">
                  <c:v>29-Jun</c:v>
                </c:pt>
                <c:pt idx="181">
                  <c:v>30-Jun</c:v>
                </c:pt>
                <c:pt idx="182">
                  <c:v>1-Jul</c:v>
                </c:pt>
                <c:pt idx="183">
                  <c:v>2-Jul</c:v>
                </c:pt>
                <c:pt idx="184">
                  <c:v>3-Jul</c:v>
                </c:pt>
                <c:pt idx="185">
                  <c:v>4-Jul</c:v>
                </c:pt>
                <c:pt idx="186">
                  <c:v>5-Jul</c:v>
                </c:pt>
                <c:pt idx="187">
                  <c:v>6-Jul</c:v>
                </c:pt>
                <c:pt idx="188">
                  <c:v>7-Jul</c:v>
                </c:pt>
                <c:pt idx="189">
                  <c:v>8-Jul</c:v>
                </c:pt>
                <c:pt idx="190">
                  <c:v>9-Jul</c:v>
                </c:pt>
                <c:pt idx="191">
                  <c:v>10-Jul</c:v>
                </c:pt>
                <c:pt idx="192">
                  <c:v>11-Jul</c:v>
                </c:pt>
                <c:pt idx="193">
                  <c:v>12-Jul</c:v>
                </c:pt>
                <c:pt idx="194">
                  <c:v>13-Jul</c:v>
                </c:pt>
                <c:pt idx="195">
                  <c:v>14-Jul</c:v>
                </c:pt>
                <c:pt idx="196">
                  <c:v>15-Jul</c:v>
                </c:pt>
                <c:pt idx="197">
                  <c:v>16-Jul</c:v>
                </c:pt>
                <c:pt idx="198">
                  <c:v>17-Jul</c:v>
                </c:pt>
                <c:pt idx="199">
                  <c:v>18-Jul</c:v>
                </c:pt>
                <c:pt idx="200">
                  <c:v>19-Jul</c:v>
                </c:pt>
                <c:pt idx="201">
                  <c:v>20-Jul</c:v>
                </c:pt>
                <c:pt idx="202">
                  <c:v>21-Jul</c:v>
                </c:pt>
                <c:pt idx="203">
                  <c:v>22-Jul</c:v>
                </c:pt>
                <c:pt idx="204">
                  <c:v>23-Jul</c:v>
                </c:pt>
                <c:pt idx="205">
                  <c:v>24-Jul</c:v>
                </c:pt>
                <c:pt idx="206">
                  <c:v>25-Jul</c:v>
                </c:pt>
                <c:pt idx="207">
                  <c:v>26-Jul</c:v>
                </c:pt>
                <c:pt idx="208">
                  <c:v>27-Jul</c:v>
                </c:pt>
                <c:pt idx="209">
                  <c:v>28-Jul</c:v>
                </c:pt>
                <c:pt idx="210">
                  <c:v>29-Jul</c:v>
                </c:pt>
                <c:pt idx="211">
                  <c:v>30-Jul</c:v>
                </c:pt>
                <c:pt idx="212">
                  <c:v>31-Jul</c:v>
                </c:pt>
                <c:pt idx="213">
                  <c:v>1-Aug</c:v>
                </c:pt>
                <c:pt idx="214">
                  <c:v>2-Aug</c:v>
                </c:pt>
                <c:pt idx="215">
                  <c:v>3-Aug</c:v>
                </c:pt>
                <c:pt idx="216">
                  <c:v>4-Aug</c:v>
                </c:pt>
                <c:pt idx="217">
                  <c:v>5-Aug</c:v>
                </c:pt>
                <c:pt idx="218">
                  <c:v>6-Aug</c:v>
                </c:pt>
                <c:pt idx="219">
                  <c:v>7-Aug</c:v>
                </c:pt>
                <c:pt idx="220">
                  <c:v>8-Aug</c:v>
                </c:pt>
                <c:pt idx="221">
                  <c:v>9-Aug</c:v>
                </c:pt>
                <c:pt idx="222">
                  <c:v>10-Aug</c:v>
                </c:pt>
                <c:pt idx="223">
                  <c:v>11-Aug</c:v>
                </c:pt>
                <c:pt idx="224">
                  <c:v>12-Aug</c:v>
                </c:pt>
                <c:pt idx="225">
                  <c:v>13-Aug</c:v>
                </c:pt>
                <c:pt idx="226">
                  <c:v>14-Aug</c:v>
                </c:pt>
                <c:pt idx="227">
                  <c:v>15-Aug</c:v>
                </c:pt>
                <c:pt idx="228">
                  <c:v>16-Aug</c:v>
                </c:pt>
                <c:pt idx="229">
                  <c:v>17-Aug</c:v>
                </c:pt>
                <c:pt idx="230">
                  <c:v>18-Aug</c:v>
                </c:pt>
                <c:pt idx="231">
                  <c:v>19-Aug</c:v>
                </c:pt>
                <c:pt idx="232">
                  <c:v>20-Aug</c:v>
                </c:pt>
                <c:pt idx="233">
                  <c:v>21-Aug</c:v>
                </c:pt>
                <c:pt idx="234">
                  <c:v>22-Aug</c:v>
                </c:pt>
                <c:pt idx="235">
                  <c:v>23-Aug</c:v>
                </c:pt>
                <c:pt idx="236">
                  <c:v>24-Aug</c:v>
                </c:pt>
                <c:pt idx="237">
                  <c:v>25-Aug</c:v>
                </c:pt>
                <c:pt idx="238">
                  <c:v>26-Aug</c:v>
                </c:pt>
                <c:pt idx="239">
                  <c:v>27-Aug</c:v>
                </c:pt>
                <c:pt idx="240">
                  <c:v>28-Aug</c:v>
                </c:pt>
                <c:pt idx="241">
                  <c:v>29-Aug</c:v>
                </c:pt>
                <c:pt idx="242">
                  <c:v>30-Aug</c:v>
                </c:pt>
                <c:pt idx="243">
                  <c:v>31-Aug</c:v>
                </c:pt>
                <c:pt idx="244">
                  <c:v>1-Sep</c:v>
                </c:pt>
                <c:pt idx="245">
                  <c:v>2-Sep</c:v>
                </c:pt>
                <c:pt idx="246">
                  <c:v>3-Sep</c:v>
                </c:pt>
                <c:pt idx="247">
                  <c:v>4-Sep</c:v>
                </c:pt>
                <c:pt idx="248">
                  <c:v>5-Sep</c:v>
                </c:pt>
                <c:pt idx="249">
                  <c:v>6-Sep</c:v>
                </c:pt>
                <c:pt idx="250">
                  <c:v>7-Sep</c:v>
                </c:pt>
                <c:pt idx="251">
                  <c:v>8-Sep</c:v>
                </c:pt>
                <c:pt idx="252">
                  <c:v>9-Sep</c:v>
                </c:pt>
                <c:pt idx="253">
                  <c:v>10-Sep</c:v>
                </c:pt>
                <c:pt idx="254">
                  <c:v>11-Sep</c:v>
                </c:pt>
                <c:pt idx="255">
                  <c:v>12-Sep</c:v>
                </c:pt>
                <c:pt idx="256">
                  <c:v>13-Sep</c:v>
                </c:pt>
                <c:pt idx="257">
                  <c:v>14-Sep</c:v>
                </c:pt>
                <c:pt idx="258">
                  <c:v>15-Sep</c:v>
                </c:pt>
                <c:pt idx="259">
                  <c:v>16-Sep</c:v>
                </c:pt>
                <c:pt idx="260">
                  <c:v>17-Sep</c:v>
                </c:pt>
                <c:pt idx="261">
                  <c:v>18-Sep</c:v>
                </c:pt>
                <c:pt idx="262">
                  <c:v>19-Sep</c:v>
                </c:pt>
                <c:pt idx="263">
                  <c:v>20-Sep</c:v>
                </c:pt>
                <c:pt idx="264">
                  <c:v>21-Sep</c:v>
                </c:pt>
                <c:pt idx="265">
                  <c:v>22-Sep</c:v>
                </c:pt>
                <c:pt idx="266">
                  <c:v>23-Sep</c:v>
                </c:pt>
                <c:pt idx="267">
                  <c:v>24-Sep</c:v>
                </c:pt>
                <c:pt idx="268">
                  <c:v>25-Sep</c:v>
                </c:pt>
                <c:pt idx="269">
                  <c:v>26-Sep</c:v>
                </c:pt>
                <c:pt idx="270">
                  <c:v>27-Sep</c:v>
                </c:pt>
                <c:pt idx="271">
                  <c:v>28-Sep</c:v>
                </c:pt>
                <c:pt idx="272">
                  <c:v>29-Sep</c:v>
                </c:pt>
                <c:pt idx="273">
                  <c:v>30-Sep</c:v>
                </c:pt>
                <c:pt idx="274">
                  <c:v>1-Oct</c:v>
                </c:pt>
                <c:pt idx="275">
                  <c:v>2-Oct</c:v>
                </c:pt>
                <c:pt idx="276">
                  <c:v>3-Oct</c:v>
                </c:pt>
                <c:pt idx="277">
                  <c:v>4-Oct</c:v>
                </c:pt>
                <c:pt idx="278">
                  <c:v>5-Oct</c:v>
                </c:pt>
                <c:pt idx="279">
                  <c:v>6-Oct</c:v>
                </c:pt>
                <c:pt idx="280">
                  <c:v>7-Oct</c:v>
                </c:pt>
                <c:pt idx="281">
                  <c:v>8-Oct</c:v>
                </c:pt>
                <c:pt idx="282">
                  <c:v>9-Oct</c:v>
                </c:pt>
                <c:pt idx="283">
                  <c:v>10-Oct</c:v>
                </c:pt>
                <c:pt idx="284">
                  <c:v>11-Oct</c:v>
                </c:pt>
                <c:pt idx="285">
                  <c:v>12-Oct</c:v>
                </c:pt>
                <c:pt idx="286">
                  <c:v>13-Oct</c:v>
                </c:pt>
                <c:pt idx="287">
                  <c:v>14-Oct</c:v>
                </c:pt>
                <c:pt idx="288">
                  <c:v>15-Oct</c:v>
                </c:pt>
                <c:pt idx="289">
                  <c:v>16-Oct</c:v>
                </c:pt>
                <c:pt idx="290">
                  <c:v>17-Oct</c:v>
                </c:pt>
                <c:pt idx="291">
                  <c:v>18-Oct</c:v>
                </c:pt>
                <c:pt idx="292">
                  <c:v>19-Oct</c:v>
                </c:pt>
                <c:pt idx="293">
                  <c:v>20-Oct</c:v>
                </c:pt>
                <c:pt idx="294">
                  <c:v>21-Oct</c:v>
                </c:pt>
                <c:pt idx="295">
                  <c:v>22-Oct</c:v>
                </c:pt>
                <c:pt idx="296">
                  <c:v>23-Oct</c:v>
                </c:pt>
                <c:pt idx="297">
                  <c:v>24-Oct</c:v>
                </c:pt>
                <c:pt idx="298">
                  <c:v>25-Oct</c:v>
                </c:pt>
                <c:pt idx="299">
                  <c:v>26-Oct</c:v>
                </c:pt>
                <c:pt idx="300">
                  <c:v>27-Oct</c:v>
                </c:pt>
                <c:pt idx="301">
                  <c:v>28-Oct</c:v>
                </c:pt>
                <c:pt idx="302">
                  <c:v>29-Oct</c:v>
                </c:pt>
                <c:pt idx="303">
                  <c:v>30-Oct</c:v>
                </c:pt>
                <c:pt idx="304">
                  <c:v>31-Oct</c:v>
                </c:pt>
                <c:pt idx="305">
                  <c:v>1-Nov</c:v>
                </c:pt>
                <c:pt idx="306">
                  <c:v>2-Nov</c:v>
                </c:pt>
                <c:pt idx="307">
                  <c:v>3-Nov</c:v>
                </c:pt>
                <c:pt idx="308">
                  <c:v>4-Nov</c:v>
                </c:pt>
                <c:pt idx="309">
                  <c:v>5-Nov</c:v>
                </c:pt>
                <c:pt idx="310">
                  <c:v>6-Nov</c:v>
                </c:pt>
                <c:pt idx="311">
                  <c:v>7-Nov</c:v>
                </c:pt>
                <c:pt idx="312">
                  <c:v>8-Nov</c:v>
                </c:pt>
                <c:pt idx="313">
                  <c:v>9-Nov</c:v>
                </c:pt>
                <c:pt idx="314">
                  <c:v>10-Nov</c:v>
                </c:pt>
                <c:pt idx="315">
                  <c:v>11-Nov</c:v>
                </c:pt>
                <c:pt idx="316">
                  <c:v>12-Nov</c:v>
                </c:pt>
                <c:pt idx="317">
                  <c:v>13-Nov</c:v>
                </c:pt>
                <c:pt idx="318">
                  <c:v>14-Nov</c:v>
                </c:pt>
                <c:pt idx="319">
                  <c:v>15-Nov</c:v>
                </c:pt>
                <c:pt idx="320">
                  <c:v>16-Nov</c:v>
                </c:pt>
                <c:pt idx="321">
                  <c:v>17-Nov</c:v>
                </c:pt>
                <c:pt idx="322">
                  <c:v>18-Nov</c:v>
                </c:pt>
                <c:pt idx="323">
                  <c:v>19-Nov</c:v>
                </c:pt>
                <c:pt idx="324">
                  <c:v>20-Nov</c:v>
                </c:pt>
                <c:pt idx="325">
                  <c:v>21-Nov</c:v>
                </c:pt>
                <c:pt idx="326">
                  <c:v>22-Nov</c:v>
                </c:pt>
                <c:pt idx="327">
                  <c:v>23-Nov</c:v>
                </c:pt>
                <c:pt idx="328">
                  <c:v>24-Nov</c:v>
                </c:pt>
                <c:pt idx="329">
                  <c:v>25-Nov</c:v>
                </c:pt>
                <c:pt idx="330">
                  <c:v>26-Nov</c:v>
                </c:pt>
                <c:pt idx="331">
                  <c:v>27-Nov</c:v>
                </c:pt>
                <c:pt idx="332">
                  <c:v>28-Nov</c:v>
                </c:pt>
                <c:pt idx="333">
                  <c:v>29-Nov</c:v>
                </c:pt>
                <c:pt idx="334">
                  <c:v>30-Nov</c:v>
                </c:pt>
                <c:pt idx="335">
                  <c:v>1-Dec</c:v>
                </c:pt>
                <c:pt idx="336">
                  <c:v>2-Dec</c:v>
                </c:pt>
                <c:pt idx="337">
                  <c:v>3-Dec</c:v>
                </c:pt>
                <c:pt idx="338">
                  <c:v>4-Dec</c:v>
                </c:pt>
                <c:pt idx="339">
                  <c:v>5-Dec</c:v>
                </c:pt>
                <c:pt idx="340">
                  <c:v>6-Dec</c:v>
                </c:pt>
                <c:pt idx="341">
                  <c:v>7-Dec</c:v>
                </c:pt>
                <c:pt idx="342">
                  <c:v>8-Dec</c:v>
                </c:pt>
                <c:pt idx="343">
                  <c:v>9-Dec</c:v>
                </c:pt>
                <c:pt idx="344">
                  <c:v>10-Dec</c:v>
                </c:pt>
                <c:pt idx="345">
                  <c:v>11-Dec</c:v>
                </c:pt>
                <c:pt idx="346">
                  <c:v>12-Dec</c:v>
                </c:pt>
                <c:pt idx="347">
                  <c:v>13-Dec</c:v>
                </c:pt>
                <c:pt idx="348">
                  <c:v>14-Dec</c:v>
                </c:pt>
                <c:pt idx="349">
                  <c:v>15-Dec</c:v>
                </c:pt>
                <c:pt idx="350">
                  <c:v>16-Dec</c:v>
                </c:pt>
                <c:pt idx="351">
                  <c:v>17-Dec</c:v>
                </c:pt>
                <c:pt idx="352">
                  <c:v>18-Dec</c:v>
                </c:pt>
                <c:pt idx="353">
                  <c:v>19-Dec</c:v>
                </c:pt>
                <c:pt idx="354">
                  <c:v>20-Dec</c:v>
                </c:pt>
                <c:pt idx="355">
                  <c:v>21-Dec</c:v>
                </c:pt>
                <c:pt idx="356">
                  <c:v>22-Dec</c:v>
                </c:pt>
                <c:pt idx="357">
                  <c:v>23-Dec</c:v>
                </c:pt>
                <c:pt idx="358">
                  <c:v>24-Dec</c:v>
                </c:pt>
                <c:pt idx="359">
                  <c:v>25-Dec</c:v>
                </c:pt>
                <c:pt idx="360">
                  <c:v>26-Dec</c:v>
                </c:pt>
                <c:pt idx="361">
                  <c:v>27-Dec</c:v>
                </c:pt>
                <c:pt idx="362">
                  <c:v>28-Dec</c:v>
                </c:pt>
                <c:pt idx="363">
                  <c:v>29-Dec</c:v>
                </c:pt>
                <c:pt idx="364">
                  <c:v>30-Dec</c:v>
                </c:pt>
                <c:pt idx="365">
                  <c:v>31-Dec</c:v>
                </c:pt>
              </c:strCache>
            </c:strRef>
          </c:cat>
          <c:val>
            <c:numRef>
              <c:f>Sheet1!$E$2:$E$366</c:f>
              <c:numCache>
                <c:formatCode>#,##0</c:formatCode>
                <c:ptCount val="365"/>
                <c:pt idx="0">
                  <c:v>28702.285714285714</c:v>
                </c:pt>
                <c:pt idx="1">
                  <c:v>28542.428571428572</c:v>
                </c:pt>
                <c:pt idx="2">
                  <c:v>28534.285714285714</c:v>
                </c:pt>
                <c:pt idx="3">
                  <c:v>28607.857142857141</c:v>
                </c:pt>
                <c:pt idx="4">
                  <c:v>29172.571428571428</c:v>
                </c:pt>
                <c:pt idx="5">
                  <c:v>29459.714285714286</c:v>
                </c:pt>
                <c:pt idx="6">
                  <c:v>30903</c:v>
                </c:pt>
                <c:pt idx="7">
                  <c:v>34937.714285714283</c:v>
                </c:pt>
                <c:pt idx="8">
                  <c:v>35535.857142857145</c:v>
                </c:pt>
                <c:pt idx="9">
                  <c:v>35607.714285714283</c:v>
                </c:pt>
                <c:pt idx="10">
                  <c:v>36134.142857142855</c:v>
                </c:pt>
                <c:pt idx="11">
                  <c:v>36140</c:v>
                </c:pt>
                <c:pt idx="12">
                  <c:v>36464</c:v>
                </c:pt>
                <c:pt idx="13">
                  <c:v>36597</c:v>
                </c:pt>
                <c:pt idx="14">
                  <c:v>36837.142857142855</c:v>
                </c:pt>
                <c:pt idx="15">
                  <c:v>36957.428571428572</c:v>
                </c:pt>
                <c:pt idx="16">
                  <c:v>37198</c:v>
                </c:pt>
                <c:pt idx="17">
                  <c:v>34737.714285714283</c:v>
                </c:pt>
                <c:pt idx="18">
                  <c:v>34538.285714285717</c:v>
                </c:pt>
                <c:pt idx="19">
                  <c:v>34172</c:v>
                </c:pt>
                <c:pt idx="20">
                  <c:v>34332.714285714283</c:v>
                </c:pt>
                <c:pt idx="21">
                  <c:v>34067.428571428572</c:v>
                </c:pt>
                <c:pt idx="22">
                  <c:v>34208.571428571428</c:v>
                </c:pt>
                <c:pt idx="23">
                  <c:v>33695.428571428572</c:v>
                </c:pt>
                <c:pt idx="24">
                  <c:v>36239.857142857145</c:v>
                </c:pt>
                <c:pt idx="25">
                  <c:v>36215</c:v>
                </c:pt>
                <c:pt idx="26">
                  <c:v>36084.285714285717</c:v>
                </c:pt>
                <c:pt idx="27">
                  <c:v>35437.428571428572</c:v>
                </c:pt>
                <c:pt idx="28">
                  <c:v>35846.571428571428</c:v>
                </c:pt>
                <c:pt idx="29">
                  <c:v>35772.571428571428</c:v>
                </c:pt>
                <c:pt idx="30">
                  <c:v>36319.857142857145</c:v>
                </c:pt>
                <c:pt idx="31">
                  <c:v>36511.142857142855</c:v>
                </c:pt>
                <c:pt idx="32">
                  <c:v>36851.571428571428</c:v>
                </c:pt>
                <c:pt idx="33">
                  <c:v>37766.142857142855</c:v>
                </c:pt>
                <c:pt idx="34">
                  <c:v>38693.142857142855</c:v>
                </c:pt>
                <c:pt idx="35">
                  <c:v>39064.285714285717</c:v>
                </c:pt>
                <c:pt idx="36">
                  <c:v>39607.142857142855</c:v>
                </c:pt>
                <c:pt idx="37">
                  <c:v>39701.714285714283</c:v>
                </c:pt>
                <c:pt idx="38">
                  <c:v>39854.714285714283</c:v>
                </c:pt>
                <c:pt idx="39">
                  <c:v>40207</c:v>
                </c:pt>
                <c:pt idx="40">
                  <c:v>40443.285714285717</c:v>
                </c:pt>
                <c:pt idx="41">
                  <c:v>40203.142857142855</c:v>
                </c:pt>
                <c:pt idx="42">
                  <c:v>40027</c:v>
                </c:pt>
                <c:pt idx="43">
                  <c:v>39774.714285714283</c:v>
                </c:pt>
                <c:pt idx="44">
                  <c:v>39918</c:v>
                </c:pt>
                <c:pt idx="45">
                  <c:v>36781.714285714283</c:v>
                </c:pt>
                <c:pt idx="46">
                  <c:v>36832.142857142855</c:v>
                </c:pt>
                <c:pt idx="47">
                  <c:v>36743.571428571428</c:v>
                </c:pt>
                <c:pt idx="48">
                  <c:v>37131</c:v>
                </c:pt>
                <c:pt idx="49">
                  <c:v>37163.714285714283</c:v>
                </c:pt>
                <c:pt idx="50">
                  <c:v>37403.285714285717</c:v>
                </c:pt>
                <c:pt idx="51">
                  <c:v>37472.142857142855</c:v>
                </c:pt>
                <c:pt idx="52">
                  <c:v>40893.857142857145</c:v>
                </c:pt>
                <c:pt idx="53">
                  <c:v>41080.142857142855</c:v>
                </c:pt>
                <c:pt idx="54">
                  <c:v>41246</c:v>
                </c:pt>
                <c:pt idx="55">
                  <c:v>41450.571428571428</c:v>
                </c:pt>
                <c:pt idx="56">
                  <c:v>41986.285714285717</c:v>
                </c:pt>
                <c:pt idx="57">
                  <c:v>42224.142857142855</c:v>
                </c:pt>
                <c:pt idx="58">
                  <c:v>42424.857142857145</c:v>
                </c:pt>
                <c:pt idx="59">
                  <c:v>42667.857142857145</c:v>
                </c:pt>
                <c:pt idx="60">
                  <c:v>42894.857142857145</c:v>
                </c:pt>
                <c:pt idx="61">
                  <c:v>43258.428571428572</c:v>
                </c:pt>
                <c:pt idx="62">
                  <c:v>43605.571428571428</c:v>
                </c:pt>
                <c:pt idx="63">
                  <c:v>43827.571428571428</c:v>
                </c:pt>
                <c:pt idx="64">
                  <c:v>43943.142857142855</c:v>
                </c:pt>
                <c:pt idx="65">
                  <c:v>44065.857142857145</c:v>
                </c:pt>
                <c:pt idx="66">
                  <c:v>44119.714285714283</c:v>
                </c:pt>
                <c:pt idx="67">
                  <c:v>43948.428571428572</c:v>
                </c:pt>
                <c:pt idx="68">
                  <c:v>43519.428571428572</c:v>
                </c:pt>
                <c:pt idx="69">
                  <c:v>43477.428571428572</c:v>
                </c:pt>
                <c:pt idx="70">
                  <c:v>43657.857142857145</c:v>
                </c:pt>
                <c:pt idx="71">
                  <c:v>43686</c:v>
                </c:pt>
                <c:pt idx="72">
                  <c:v>43221</c:v>
                </c:pt>
                <c:pt idx="73">
                  <c:v>43097.571428571428</c:v>
                </c:pt>
                <c:pt idx="74">
                  <c:v>43293.714285714283</c:v>
                </c:pt>
                <c:pt idx="75">
                  <c:v>43660.142857142855</c:v>
                </c:pt>
                <c:pt idx="76">
                  <c:v>42964.142857142855</c:v>
                </c:pt>
                <c:pt idx="77">
                  <c:v>42740.857142857145</c:v>
                </c:pt>
                <c:pt idx="78">
                  <c:v>42825</c:v>
                </c:pt>
                <c:pt idx="79">
                  <c:v>43445.714285714283</c:v>
                </c:pt>
                <c:pt idx="80">
                  <c:v>43643.285714285717</c:v>
                </c:pt>
                <c:pt idx="81">
                  <c:v>43928.285714285717</c:v>
                </c:pt>
                <c:pt idx="82">
                  <c:v>44178.857142857145</c:v>
                </c:pt>
                <c:pt idx="83">
                  <c:v>45147.857142857145</c:v>
                </c:pt>
                <c:pt idx="84">
                  <c:v>45682.571428571428</c:v>
                </c:pt>
                <c:pt idx="85">
                  <c:v>46016.714285714283</c:v>
                </c:pt>
                <c:pt idx="86">
                  <c:v>46136.285714285717</c:v>
                </c:pt>
                <c:pt idx="87">
                  <c:v>46297.285714285717</c:v>
                </c:pt>
                <c:pt idx="88">
                  <c:v>46455.714285714283</c:v>
                </c:pt>
                <c:pt idx="89">
                  <c:v>46509.571428571428</c:v>
                </c:pt>
                <c:pt idx="90">
                  <c:v>47092.285714285717</c:v>
                </c:pt>
                <c:pt idx="91">
                  <c:v>47272.571428571428</c:v>
                </c:pt>
                <c:pt idx="92">
                  <c:v>47315.428571428572</c:v>
                </c:pt>
                <c:pt idx="93">
                  <c:v>47116</c:v>
                </c:pt>
                <c:pt idx="94">
                  <c:v>47515</c:v>
                </c:pt>
                <c:pt idx="95">
                  <c:v>48041.571428571428</c:v>
                </c:pt>
                <c:pt idx="96">
                  <c:v>48774.285714285717</c:v>
                </c:pt>
                <c:pt idx="97">
                  <c:v>48702.142857142855</c:v>
                </c:pt>
                <c:pt idx="98">
                  <c:v>48977.142857142855</c:v>
                </c:pt>
                <c:pt idx="99">
                  <c:v>49159.142857142855</c:v>
                </c:pt>
                <c:pt idx="100">
                  <c:v>49649</c:v>
                </c:pt>
                <c:pt idx="101">
                  <c:v>49747.285714285717</c:v>
                </c:pt>
                <c:pt idx="102">
                  <c:v>49566.714285714283</c:v>
                </c:pt>
                <c:pt idx="103">
                  <c:v>49437.428571428572</c:v>
                </c:pt>
                <c:pt idx="104">
                  <c:v>49664.571428571428</c:v>
                </c:pt>
                <c:pt idx="105">
                  <c:v>49762.142857142855</c:v>
                </c:pt>
                <c:pt idx="106">
                  <c:v>49959.285714285717</c:v>
                </c:pt>
                <c:pt idx="107">
                  <c:v>50160.285714285717</c:v>
                </c:pt>
                <c:pt idx="108">
                  <c:v>50160.285714285717</c:v>
                </c:pt>
                <c:pt idx="109">
                  <c:v>50507</c:v>
                </c:pt>
                <c:pt idx="110">
                  <c:v>50566</c:v>
                </c:pt>
                <c:pt idx="111">
                  <c:v>50448.428571428572</c:v>
                </c:pt>
                <c:pt idx="112">
                  <c:v>50364</c:v>
                </c:pt>
                <c:pt idx="113">
                  <c:v>50081.571428571428</c:v>
                </c:pt>
                <c:pt idx="114">
                  <c:v>49239.285714285717</c:v>
                </c:pt>
                <c:pt idx="115">
                  <c:v>49364.285714285717</c:v>
                </c:pt>
                <c:pt idx="116">
                  <c:v>49312.571428571428</c:v>
                </c:pt>
                <c:pt idx="117">
                  <c:v>49291.285714285717</c:v>
                </c:pt>
                <c:pt idx="118">
                  <c:v>49471</c:v>
                </c:pt>
                <c:pt idx="119">
                  <c:v>49911.857142857145</c:v>
                </c:pt>
                <c:pt idx="120">
                  <c:v>50599.285714285717</c:v>
                </c:pt>
                <c:pt idx="121">
                  <c:v>51547.714285714283</c:v>
                </c:pt>
                <c:pt idx="122">
                  <c:v>52144.571428571428</c:v>
                </c:pt>
                <c:pt idx="123">
                  <c:v>52750</c:v>
                </c:pt>
                <c:pt idx="124">
                  <c:v>53380</c:v>
                </c:pt>
                <c:pt idx="125">
                  <c:v>54001.428571428572</c:v>
                </c:pt>
                <c:pt idx="126">
                  <c:v>54556.142857142855</c:v>
                </c:pt>
                <c:pt idx="127">
                  <c:v>54782.428571428572</c:v>
                </c:pt>
                <c:pt idx="128">
                  <c:v>54800.428571428572</c:v>
                </c:pt>
                <c:pt idx="129">
                  <c:v>54774.571428571428</c:v>
                </c:pt>
                <c:pt idx="130">
                  <c:v>54926.285714285717</c:v>
                </c:pt>
                <c:pt idx="131">
                  <c:v>55025.571428571428</c:v>
                </c:pt>
                <c:pt idx="132">
                  <c:v>55131.142857142855</c:v>
                </c:pt>
                <c:pt idx="133">
                  <c:v>54954.571428571428</c:v>
                </c:pt>
                <c:pt idx="134">
                  <c:v>54705.857142857145</c:v>
                </c:pt>
                <c:pt idx="135">
                  <c:v>54511.142857142855</c:v>
                </c:pt>
                <c:pt idx="136">
                  <c:v>54571.571428571428</c:v>
                </c:pt>
                <c:pt idx="137">
                  <c:v>54973.714285714283</c:v>
                </c:pt>
                <c:pt idx="138">
                  <c:v>55373</c:v>
                </c:pt>
                <c:pt idx="139">
                  <c:v>55793.857142857145</c:v>
                </c:pt>
                <c:pt idx="140">
                  <c:v>56171.285714285717</c:v>
                </c:pt>
                <c:pt idx="141">
                  <c:v>56511</c:v>
                </c:pt>
                <c:pt idx="142">
                  <c:v>56952.428571428572</c:v>
                </c:pt>
                <c:pt idx="143">
                  <c:v>57481.857142857145</c:v>
                </c:pt>
                <c:pt idx="144">
                  <c:v>57522.571428571428</c:v>
                </c:pt>
                <c:pt idx="145">
                  <c:v>57800.428571428572</c:v>
                </c:pt>
                <c:pt idx="146">
                  <c:v>58244.142857142855</c:v>
                </c:pt>
                <c:pt idx="147">
                  <c:v>58601.714285714283</c:v>
                </c:pt>
                <c:pt idx="148">
                  <c:v>58658</c:v>
                </c:pt>
                <c:pt idx="149">
                  <c:v>59298.857142857145</c:v>
                </c:pt>
                <c:pt idx="150">
                  <c:v>55005.142857142855</c:v>
                </c:pt>
                <c:pt idx="151">
                  <c:v>55317.142857142855</c:v>
                </c:pt>
                <c:pt idx="152">
                  <c:v>55618</c:v>
                </c:pt>
                <c:pt idx="153">
                  <c:v>55860.428571428572</c:v>
                </c:pt>
                <c:pt idx="154">
                  <c:v>56187.714285714283</c:v>
                </c:pt>
                <c:pt idx="155">
                  <c:v>56346.142857142855</c:v>
                </c:pt>
                <c:pt idx="156">
                  <c:v>56251.428571428572</c:v>
                </c:pt>
                <c:pt idx="157">
                  <c:v>61179</c:v>
                </c:pt>
                <c:pt idx="158">
                  <c:v>61681.142857142855</c:v>
                </c:pt>
                <c:pt idx="159">
                  <c:v>62247.857142857145</c:v>
                </c:pt>
                <c:pt idx="160">
                  <c:v>62706.714285714283</c:v>
                </c:pt>
                <c:pt idx="161">
                  <c:v>63360.571428571428</c:v>
                </c:pt>
                <c:pt idx="162">
                  <c:v>63879</c:v>
                </c:pt>
                <c:pt idx="163">
                  <c:v>63984.714285714283</c:v>
                </c:pt>
                <c:pt idx="164">
                  <c:v>64391.857142857145</c:v>
                </c:pt>
                <c:pt idx="165">
                  <c:v>65218.285714285717</c:v>
                </c:pt>
                <c:pt idx="166">
                  <c:v>65996.71428571429</c:v>
                </c:pt>
                <c:pt idx="167">
                  <c:v>66770.28571428571</c:v>
                </c:pt>
                <c:pt idx="168">
                  <c:v>66761.857142857145</c:v>
                </c:pt>
                <c:pt idx="169">
                  <c:v>67210.71428571429</c:v>
                </c:pt>
                <c:pt idx="170">
                  <c:v>67156.857142857145</c:v>
                </c:pt>
                <c:pt idx="171">
                  <c:v>67356</c:v>
                </c:pt>
                <c:pt idx="172">
                  <c:v>67393.428571428565</c:v>
                </c:pt>
                <c:pt idx="173">
                  <c:v>67355.142857142855</c:v>
                </c:pt>
                <c:pt idx="174">
                  <c:v>67463.857142857145</c:v>
                </c:pt>
                <c:pt idx="175">
                  <c:v>68484</c:v>
                </c:pt>
                <c:pt idx="176">
                  <c:v>68985.142857142855</c:v>
                </c:pt>
                <c:pt idx="177">
                  <c:v>70237.142857142855</c:v>
                </c:pt>
                <c:pt idx="178">
                  <c:v>70433.428571428565</c:v>
                </c:pt>
                <c:pt idx="179">
                  <c:v>70767.857142857145</c:v>
                </c:pt>
                <c:pt idx="180">
                  <c:v>71124</c:v>
                </c:pt>
              </c:numCache>
            </c:numRef>
          </c:val>
          <c:smooth val="0"/>
          <c:extLst>
            <c:ext xmlns:c16="http://schemas.microsoft.com/office/drawing/2014/chart" uri="{C3380CC4-5D6E-409C-BE32-E72D297353CC}">
              <c16:uniqueId val="{00000003-B26B-4EFA-97CF-CFC2E38BEC87}"/>
            </c:ext>
          </c:extLst>
        </c:ser>
        <c:dLbls>
          <c:showLegendKey val="0"/>
          <c:showVal val="0"/>
          <c:showCatName val="0"/>
          <c:showSerName val="0"/>
          <c:showPercent val="0"/>
          <c:showBubbleSize val="0"/>
        </c:dLbls>
        <c:smooth val="0"/>
        <c:axId val="1518436720"/>
        <c:axId val="1392102608"/>
      </c:lineChart>
      <c:catAx>
        <c:axId val="1518436720"/>
        <c:scaling>
          <c:orientation val="minMax"/>
        </c:scaling>
        <c:delete val="0"/>
        <c:axPos val="b"/>
        <c:numFmt formatCode="[$-409]mmmm\-yy;@"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392102608"/>
        <c:crosses val="autoZero"/>
        <c:auto val="1"/>
        <c:lblAlgn val="ctr"/>
        <c:lblOffset val="100"/>
        <c:noMultiLvlLbl val="0"/>
      </c:catAx>
      <c:valAx>
        <c:axId val="13921026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1843672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ysClr val="windowText" lastClr="000000"/>
                </a:solidFill>
                <a:latin typeface="+mn-lt"/>
                <a:ea typeface="+mn-ea"/>
                <a:cs typeface="+mn-cs"/>
              </a:defRPr>
            </a:pPr>
            <a:r>
              <a:rPr lang="en-US" sz="1800" b="0" i="0" u="none" strike="noStrike" baseline="0" dirty="0">
                <a:solidFill>
                  <a:sysClr val="windowText" lastClr="000000"/>
                </a:solidFill>
                <a:effectLst/>
              </a:rPr>
              <a:t>LA Metro Monthly Systemwide Ridership Estimates</a:t>
            </a:r>
            <a:r>
              <a:rPr lang="en-US" sz="1800" b="0" i="0" u="none" strike="noStrike" baseline="0" dirty="0">
                <a:solidFill>
                  <a:sysClr val="windowText" lastClr="000000"/>
                </a:solidFill>
              </a:rPr>
              <a:t> </a:t>
            </a:r>
            <a:endParaRPr lang="en-US" sz="1800" dirty="0">
              <a:solidFill>
                <a:sysClr val="windowText" lastClr="000000"/>
              </a:solidFill>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Sheet1!$B$2</c:f>
              <c:strCache>
                <c:ptCount val="1"/>
                <c:pt idx="0">
                  <c:v>2019</c:v>
                </c:pt>
              </c:strCache>
            </c:strRef>
          </c:tx>
          <c:spPr>
            <a:ln w="28575" cap="rnd">
              <a:solidFill>
                <a:srgbClr val="7030A0"/>
              </a:solidFill>
              <a:round/>
            </a:ln>
            <a:effectLst/>
          </c:spPr>
          <c:marker>
            <c:symbol val="none"/>
          </c:marker>
          <c:cat>
            <c:strRef>
              <c:f>Sheet1!$A$3:$A$14</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Sheet1!$B$3:$B$14</c:f>
              <c:numCache>
                <c:formatCode>#,##0</c:formatCode>
                <c:ptCount val="12"/>
                <c:pt idx="0">
                  <c:v>30574398</c:v>
                </c:pt>
                <c:pt idx="1">
                  <c:v>28503968</c:v>
                </c:pt>
                <c:pt idx="2">
                  <c:v>31755446</c:v>
                </c:pt>
                <c:pt idx="3">
                  <c:v>31753174</c:v>
                </c:pt>
                <c:pt idx="4">
                  <c:v>32435891</c:v>
                </c:pt>
                <c:pt idx="5">
                  <c:v>31541377</c:v>
                </c:pt>
                <c:pt idx="6">
                  <c:v>31116481</c:v>
                </c:pt>
                <c:pt idx="7">
                  <c:v>31929651</c:v>
                </c:pt>
                <c:pt idx="8">
                  <c:v>30989450</c:v>
                </c:pt>
                <c:pt idx="9">
                  <c:v>33479241</c:v>
                </c:pt>
                <c:pt idx="10">
                  <c:v>29481960</c:v>
                </c:pt>
                <c:pt idx="11">
                  <c:v>29022592</c:v>
                </c:pt>
              </c:numCache>
            </c:numRef>
          </c:val>
          <c:smooth val="0"/>
          <c:extLst>
            <c:ext xmlns:c16="http://schemas.microsoft.com/office/drawing/2014/chart" uri="{C3380CC4-5D6E-409C-BE32-E72D297353CC}">
              <c16:uniqueId val="{00000000-455D-43EC-B777-E22766E907E8}"/>
            </c:ext>
          </c:extLst>
        </c:ser>
        <c:ser>
          <c:idx val="1"/>
          <c:order val="1"/>
          <c:tx>
            <c:strRef>
              <c:f>Sheet1!$C$2</c:f>
              <c:strCache>
                <c:ptCount val="1"/>
                <c:pt idx="0">
                  <c:v>2020</c:v>
                </c:pt>
              </c:strCache>
            </c:strRef>
          </c:tx>
          <c:spPr>
            <a:ln w="28575" cap="rnd">
              <a:solidFill>
                <a:srgbClr val="00B050"/>
              </a:solidFill>
              <a:round/>
            </a:ln>
            <a:effectLst/>
          </c:spPr>
          <c:marker>
            <c:symbol val="none"/>
          </c:marker>
          <c:cat>
            <c:strRef>
              <c:f>Sheet1!$A$3:$A$14</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Sheet1!$C$3:$C$14</c:f>
              <c:numCache>
                <c:formatCode>#,##0</c:formatCode>
                <c:ptCount val="12"/>
                <c:pt idx="0">
                  <c:v>30497681</c:v>
                </c:pt>
                <c:pt idx="1">
                  <c:v>29827499</c:v>
                </c:pt>
                <c:pt idx="2">
                  <c:v>20517826</c:v>
                </c:pt>
                <c:pt idx="3">
                  <c:v>10035814</c:v>
                </c:pt>
                <c:pt idx="4">
                  <c:v>12103405</c:v>
                </c:pt>
                <c:pt idx="5">
                  <c:v>14336906</c:v>
                </c:pt>
                <c:pt idx="6">
                  <c:v>15883073</c:v>
                </c:pt>
                <c:pt idx="7">
                  <c:v>15771658</c:v>
                </c:pt>
                <c:pt idx="8">
                  <c:v>16029126</c:v>
                </c:pt>
                <c:pt idx="9">
                  <c:v>17115750</c:v>
                </c:pt>
                <c:pt idx="10">
                  <c:v>15876134</c:v>
                </c:pt>
                <c:pt idx="11">
                  <c:v>15095605</c:v>
                </c:pt>
              </c:numCache>
            </c:numRef>
          </c:val>
          <c:smooth val="0"/>
          <c:extLst>
            <c:ext xmlns:c16="http://schemas.microsoft.com/office/drawing/2014/chart" uri="{C3380CC4-5D6E-409C-BE32-E72D297353CC}">
              <c16:uniqueId val="{00000001-455D-43EC-B777-E22766E907E8}"/>
            </c:ext>
          </c:extLst>
        </c:ser>
        <c:ser>
          <c:idx val="2"/>
          <c:order val="2"/>
          <c:tx>
            <c:strRef>
              <c:f>Sheet1!$D$2</c:f>
              <c:strCache>
                <c:ptCount val="1"/>
                <c:pt idx="0">
                  <c:v>2021</c:v>
                </c:pt>
              </c:strCache>
            </c:strRef>
          </c:tx>
          <c:spPr>
            <a:ln w="28575" cap="rnd">
              <a:solidFill>
                <a:srgbClr val="FF0000"/>
              </a:solidFill>
              <a:round/>
            </a:ln>
            <a:effectLst/>
          </c:spPr>
          <c:marker>
            <c:symbol val="none"/>
          </c:marker>
          <c:cat>
            <c:strRef>
              <c:f>Sheet1!$A$3:$A$14</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Sheet1!$D$3:$D$14</c:f>
              <c:numCache>
                <c:formatCode>#,##0</c:formatCode>
                <c:ptCount val="12"/>
                <c:pt idx="0">
                  <c:v>13560354</c:v>
                </c:pt>
                <c:pt idx="1">
                  <c:v>13876644</c:v>
                </c:pt>
                <c:pt idx="2">
                  <c:v>16450273</c:v>
                </c:pt>
                <c:pt idx="3">
                  <c:v>17190386</c:v>
                </c:pt>
                <c:pt idx="4">
                  <c:v>17890474</c:v>
                </c:pt>
              </c:numCache>
            </c:numRef>
          </c:val>
          <c:smooth val="0"/>
          <c:extLst>
            <c:ext xmlns:c16="http://schemas.microsoft.com/office/drawing/2014/chart" uri="{C3380CC4-5D6E-409C-BE32-E72D297353CC}">
              <c16:uniqueId val="{00000002-455D-43EC-B777-E22766E907E8}"/>
            </c:ext>
          </c:extLst>
        </c:ser>
        <c:dLbls>
          <c:showLegendKey val="0"/>
          <c:showVal val="0"/>
          <c:showCatName val="0"/>
          <c:showSerName val="0"/>
          <c:showPercent val="0"/>
          <c:showBubbleSize val="0"/>
        </c:dLbls>
        <c:smooth val="0"/>
        <c:axId val="1519543936"/>
        <c:axId val="1398604272"/>
      </c:lineChart>
      <c:catAx>
        <c:axId val="1519543936"/>
        <c:scaling>
          <c:orientation val="minMax"/>
        </c:scaling>
        <c:delete val="0"/>
        <c:axPos val="b"/>
        <c:numFmt formatCode="General" sourceLinked="1"/>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398604272"/>
        <c:crosses val="autoZero"/>
        <c:auto val="1"/>
        <c:lblAlgn val="ctr"/>
        <c:lblOffset val="100"/>
        <c:noMultiLvlLbl val="0"/>
      </c:catAx>
      <c:valAx>
        <c:axId val="1398604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51954393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dirty="0">
                <a:solidFill>
                  <a:schemeClr val="tx1"/>
                </a:solidFill>
              </a:rPr>
              <a:t>BART</a:t>
            </a:r>
            <a:r>
              <a:rPr lang="en-US" sz="1800" dirty="0"/>
              <a:t>: Percent of Riders Lost</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'7 day MA'!$H$1</c:f>
              <c:strCache>
                <c:ptCount val="1"/>
                <c:pt idx="0">
                  <c:v>Percent of Riders Lost, 2020</c:v>
                </c:pt>
              </c:strCache>
            </c:strRef>
          </c:tx>
          <c:spPr>
            <a:ln w="28575" cap="rnd">
              <a:solidFill>
                <a:srgbClr val="00B050"/>
              </a:solidFill>
              <a:round/>
            </a:ln>
            <a:effectLst/>
          </c:spPr>
          <c:marker>
            <c:symbol val="none"/>
          </c:marker>
          <c:dLbls>
            <c:dLbl>
              <c:idx val="10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9E-4C0A-B050-982A1435AFE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'7 day MA'!$A$2:$A$366</c:f>
              <c:numCache>
                <c:formatCode>[$-409]d\-mmm;@</c:formatCode>
                <c:ptCount val="365"/>
                <c:pt idx="0">
                  <c:v>43466</c:v>
                </c:pt>
                <c:pt idx="1">
                  <c:v>43467</c:v>
                </c:pt>
                <c:pt idx="2">
                  <c:v>43468</c:v>
                </c:pt>
                <c:pt idx="3">
                  <c:v>43469</c:v>
                </c:pt>
                <c:pt idx="4">
                  <c:v>43470</c:v>
                </c:pt>
                <c:pt idx="5">
                  <c:v>43471</c:v>
                </c:pt>
                <c:pt idx="6">
                  <c:v>43472</c:v>
                </c:pt>
                <c:pt idx="7">
                  <c:v>43473</c:v>
                </c:pt>
                <c:pt idx="8">
                  <c:v>43474</c:v>
                </c:pt>
                <c:pt idx="9">
                  <c:v>43475</c:v>
                </c:pt>
                <c:pt idx="10">
                  <c:v>43476</c:v>
                </c:pt>
                <c:pt idx="11">
                  <c:v>43477</c:v>
                </c:pt>
                <c:pt idx="12">
                  <c:v>43478</c:v>
                </c:pt>
                <c:pt idx="13">
                  <c:v>43479</c:v>
                </c:pt>
                <c:pt idx="14">
                  <c:v>43480</c:v>
                </c:pt>
                <c:pt idx="15">
                  <c:v>43481</c:v>
                </c:pt>
                <c:pt idx="16">
                  <c:v>43482</c:v>
                </c:pt>
                <c:pt idx="17">
                  <c:v>43483</c:v>
                </c:pt>
                <c:pt idx="18">
                  <c:v>43484</c:v>
                </c:pt>
                <c:pt idx="19">
                  <c:v>43485</c:v>
                </c:pt>
                <c:pt idx="20">
                  <c:v>43486</c:v>
                </c:pt>
                <c:pt idx="21">
                  <c:v>43487</c:v>
                </c:pt>
                <c:pt idx="22">
                  <c:v>43488</c:v>
                </c:pt>
                <c:pt idx="23">
                  <c:v>43489</c:v>
                </c:pt>
                <c:pt idx="24">
                  <c:v>43490</c:v>
                </c:pt>
                <c:pt idx="25">
                  <c:v>43491</c:v>
                </c:pt>
                <c:pt idx="26">
                  <c:v>43492</c:v>
                </c:pt>
                <c:pt idx="27">
                  <c:v>43493</c:v>
                </c:pt>
                <c:pt idx="28">
                  <c:v>43494</c:v>
                </c:pt>
                <c:pt idx="29">
                  <c:v>43495</c:v>
                </c:pt>
                <c:pt idx="30">
                  <c:v>43496</c:v>
                </c:pt>
                <c:pt idx="31">
                  <c:v>43497</c:v>
                </c:pt>
                <c:pt idx="32">
                  <c:v>43498</c:v>
                </c:pt>
                <c:pt idx="33">
                  <c:v>43499</c:v>
                </c:pt>
                <c:pt idx="34">
                  <c:v>43500</c:v>
                </c:pt>
                <c:pt idx="35">
                  <c:v>43501</c:v>
                </c:pt>
                <c:pt idx="36">
                  <c:v>43502</c:v>
                </c:pt>
                <c:pt idx="37">
                  <c:v>43503</c:v>
                </c:pt>
                <c:pt idx="38">
                  <c:v>43504</c:v>
                </c:pt>
                <c:pt idx="39">
                  <c:v>43505</c:v>
                </c:pt>
                <c:pt idx="40">
                  <c:v>43506</c:v>
                </c:pt>
                <c:pt idx="41">
                  <c:v>43507</c:v>
                </c:pt>
                <c:pt idx="42">
                  <c:v>43508</c:v>
                </c:pt>
                <c:pt idx="43">
                  <c:v>43509</c:v>
                </c:pt>
                <c:pt idx="44">
                  <c:v>43510</c:v>
                </c:pt>
                <c:pt idx="45">
                  <c:v>43511</c:v>
                </c:pt>
                <c:pt idx="46">
                  <c:v>43512</c:v>
                </c:pt>
                <c:pt idx="47">
                  <c:v>43513</c:v>
                </c:pt>
                <c:pt idx="48">
                  <c:v>43514</c:v>
                </c:pt>
                <c:pt idx="49">
                  <c:v>43515</c:v>
                </c:pt>
                <c:pt idx="50">
                  <c:v>43516</c:v>
                </c:pt>
                <c:pt idx="51">
                  <c:v>43517</c:v>
                </c:pt>
                <c:pt idx="52">
                  <c:v>43518</c:v>
                </c:pt>
                <c:pt idx="53">
                  <c:v>43519</c:v>
                </c:pt>
                <c:pt idx="54">
                  <c:v>43520</c:v>
                </c:pt>
                <c:pt idx="55">
                  <c:v>43521</c:v>
                </c:pt>
                <c:pt idx="56">
                  <c:v>43522</c:v>
                </c:pt>
                <c:pt idx="57">
                  <c:v>43523</c:v>
                </c:pt>
                <c:pt idx="58">
                  <c:v>43524</c:v>
                </c:pt>
                <c:pt idx="59">
                  <c:v>43525</c:v>
                </c:pt>
                <c:pt idx="60">
                  <c:v>43526</c:v>
                </c:pt>
                <c:pt idx="61">
                  <c:v>43527</c:v>
                </c:pt>
                <c:pt idx="62">
                  <c:v>43528</c:v>
                </c:pt>
                <c:pt idx="63">
                  <c:v>43529</c:v>
                </c:pt>
                <c:pt idx="64">
                  <c:v>43530</c:v>
                </c:pt>
                <c:pt idx="65">
                  <c:v>43531</c:v>
                </c:pt>
                <c:pt idx="66">
                  <c:v>43532</c:v>
                </c:pt>
                <c:pt idx="67">
                  <c:v>43533</c:v>
                </c:pt>
                <c:pt idx="68">
                  <c:v>43534</c:v>
                </c:pt>
                <c:pt idx="69">
                  <c:v>43535</c:v>
                </c:pt>
                <c:pt idx="70">
                  <c:v>43536</c:v>
                </c:pt>
                <c:pt idx="71">
                  <c:v>43537</c:v>
                </c:pt>
                <c:pt idx="72">
                  <c:v>43538</c:v>
                </c:pt>
                <c:pt idx="73">
                  <c:v>43539</c:v>
                </c:pt>
                <c:pt idx="74">
                  <c:v>43540</c:v>
                </c:pt>
                <c:pt idx="75">
                  <c:v>43541</c:v>
                </c:pt>
                <c:pt idx="76">
                  <c:v>43542</c:v>
                </c:pt>
                <c:pt idx="77">
                  <c:v>43543</c:v>
                </c:pt>
                <c:pt idx="78">
                  <c:v>43544</c:v>
                </c:pt>
                <c:pt idx="79">
                  <c:v>43545</c:v>
                </c:pt>
                <c:pt idx="80">
                  <c:v>43546</c:v>
                </c:pt>
                <c:pt idx="81">
                  <c:v>43547</c:v>
                </c:pt>
                <c:pt idx="82">
                  <c:v>43548</c:v>
                </c:pt>
                <c:pt idx="83">
                  <c:v>43549</c:v>
                </c:pt>
                <c:pt idx="84">
                  <c:v>43550</c:v>
                </c:pt>
                <c:pt idx="85">
                  <c:v>43551</c:v>
                </c:pt>
                <c:pt idx="86">
                  <c:v>43552</c:v>
                </c:pt>
                <c:pt idx="87">
                  <c:v>43553</c:v>
                </c:pt>
                <c:pt idx="88">
                  <c:v>43554</c:v>
                </c:pt>
                <c:pt idx="89">
                  <c:v>43555</c:v>
                </c:pt>
                <c:pt idx="90">
                  <c:v>43556</c:v>
                </c:pt>
                <c:pt idx="91">
                  <c:v>43557</c:v>
                </c:pt>
                <c:pt idx="92">
                  <c:v>43558</c:v>
                </c:pt>
                <c:pt idx="93">
                  <c:v>43559</c:v>
                </c:pt>
                <c:pt idx="94">
                  <c:v>43560</c:v>
                </c:pt>
                <c:pt idx="95">
                  <c:v>43561</c:v>
                </c:pt>
                <c:pt idx="96">
                  <c:v>43562</c:v>
                </c:pt>
                <c:pt idx="97">
                  <c:v>43563</c:v>
                </c:pt>
                <c:pt idx="98">
                  <c:v>43564</c:v>
                </c:pt>
                <c:pt idx="99">
                  <c:v>43565</c:v>
                </c:pt>
                <c:pt idx="100">
                  <c:v>43566</c:v>
                </c:pt>
                <c:pt idx="101">
                  <c:v>43567</c:v>
                </c:pt>
                <c:pt idx="102">
                  <c:v>43568</c:v>
                </c:pt>
                <c:pt idx="103">
                  <c:v>43569</c:v>
                </c:pt>
                <c:pt idx="104">
                  <c:v>43570</c:v>
                </c:pt>
                <c:pt idx="105">
                  <c:v>43571</c:v>
                </c:pt>
                <c:pt idx="106">
                  <c:v>43572</c:v>
                </c:pt>
                <c:pt idx="107">
                  <c:v>43573</c:v>
                </c:pt>
                <c:pt idx="108">
                  <c:v>43574</c:v>
                </c:pt>
                <c:pt idx="109">
                  <c:v>43575</c:v>
                </c:pt>
                <c:pt idx="110">
                  <c:v>43576</c:v>
                </c:pt>
                <c:pt idx="111">
                  <c:v>43577</c:v>
                </c:pt>
                <c:pt idx="112">
                  <c:v>43578</c:v>
                </c:pt>
                <c:pt idx="113">
                  <c:v>43579</c:v>
                </c:pt>
                <c:pt idx="114">
                  <c:v>43580</c:v>
                </c:pt>
                <c:pt idx="115">
                  <c:v>43581</c:v>
                </c:pt>
                <c:pt idx="116">
                  <c:v>43582</c:v>
                </c:pt>
                <c:pt idx="117">
                  <c:v>43583</c:v>
                </c:pt>
                <c:pt idx="118">
                  <c:v>43584</c:v>
                </c:pt>
                <c:pt idx="119">
                  <c:v>43585</c:v>
                </c:pt>
                <c:pt idx="120">
                  <c:v>43586</c:v>
                </c:pt>
                <c:pt idx="121">
                  <c:v>43587</c:v>
                </c:pt>
                <c:pt idx="122">
                  <c:v>43588</c:v>
                </c:pt>
                <c:pt idx="123">
                  <c:v>43589</c:v>
                </c:pt>
                <c:pt idx="124">
                  <c:v>43590</c:v>
                </c:pt>
                <c:pt idx="125">
                  <c:v>43591</c:v>
                </c:pt>
                <c:pt idx="126">
                  <c:v>43592</c:v>
                </c:pt>
                <c:pt idx="127">
                  <c:v>43593</c:v>
                </c:pt>
                <c:pt idx="128">
                  <c:v>43594</c:v>
                </c:pt>
                <c:pt idx="129">
                  <c:v>43595</c:v>
                </c:pt>
                <c:pt idx="130">
                  <c:v>43596</c:v>
                </c:pt>
                <c:pt idx="131">
                  <c:v>43597</c:v>
                </c:pt>
                <c:pt idx="132">
                  <c:v>43598</c:v>
                </c:pt>
                <c:pt idx="133">
                  <c:v>43599</c:v>
                </c:pt>
                <c:pt idx="134">
                  <c:v>43600</c:v>
                </c:pt>
                <c:pt idx="135">
                  <c:v>43601</c:v>
                </c:pt>
                <c:pt idx="136">
                  <c:v>43602</c:v>
                </c:pt>
                <c:pt idx="137">
                  <c:v>43603</c:v>
                </c:pt>
                <c:pt idx="138">
                  <c:v>43604</c:v>
                </c:pt>
                <c:pt idx="139">
                  <c:v>43605</c:v>
                </c:pt>
                <c:pt idx="140">
                  <c:v>43606</c:v>
                </c:pt>
                <c:pt idx="141">
                  <c:v>43607</c:v>
                </c:pt>
                <c:pt idx="142">
                  <c:v>43608</c:v>
                </c:pt>
                <c:pt idx="143">
                  <c:v>43609</c:v>
                </c:pt>
                <c:pt idx="144">
                  <c:v>43610</c:v>
                </c:pt>
                <c:pt idx="145">
                  <c:v>43611</c:v>
                </c:pt>
                <c:pt idx="146">
                  <c:v>43612</c:v>
                </c:pt>
                <c:pt idx="147">
                  <c:v>43613</c:v>
                </c:pt>
                <c:pt idx="148">
                  <c:v>43614</c:v>
                </c:pt>
                <c:pt idx="149">
                  <c:v>43615</c:v>
                </c:pt>
                <c:pt idx="150">
                  <c:v>43616</c:v>
                </c:pt>
                <c:pt idx="151">
                  <c:v>43617</c:v>
                </c:pt>
                <c:pt idx="152">
                  <c:v>43618</c:v>
                </c:pt>
                <c:pt idx="153">
                  <c:v>43619</c:v>
                </c:pt>
                <c:pt idx="154">
                  <c:v>43620</c:v>
                </c:pt>
                <c:pt idx="155">
                  <c:v>43621</c:v>
                </c:pt>
                <c:pt idx="156">
                  <c:v>43622</c:v>
                </c:pt>
                <c:pt idx="157">
                  <c:v>43623</c:v>
                </c:pt>
                <c:pt idx="158">
                  <c:v>43624</c:v>
                </c:pt>
                <c:pt idx="159">
                  <c:v>43625</c:v>
                </c:pt>
                <c:pt idx="160">
                  <c:v>43626</c:v>
                </c:pt>
                <c:pt idx="161">
                  <c:v>43627</c:v>
                </c:pt>
                <c:pt idx="162">
                  <c:v>43628</c:v>
                </c:pt>
                <c:pt idx="163">
                  <c:v>43629</c:v>
                </c:pt>
                <c:pt idx="164">
                  <c:v>43630</c:v>
                </c:pt>
                <c:pt idx="165">
                  <c:v>43631</c:v>
                </c:pt>
                <c:pt idx="166">
                  <c:v>43632</c:v>
                </c:pt>
                <c:pt idx="167">
                  <c:v>43633</c:v>
                </c:pt>
                <c:pt idx="168">
                  <c:v>43634</c:v>
                </c:pt>
                <c:pt idx="169">
                  <c:v>43635</c:v>
                </c:pt>
                <c:pt idx="170">
                  <c:v>43636</c:v>
                </c:pt>
                <c:pt idx="171">
                  <c:v>43637</c:v>
                </c:pt>
                <c:pt idx="172">
                  <c:v>43638</c:v>
                </c:pt>
                <c:pt idx="173">
                  <c:v>43639</c:v>
                </c:pt>
                <c:pt idx="174">
                  <c:v>43640</c:v>
                </c:pt>
                <c:pt idx="175">
                  <c:v>43641</c:v>
                </c:pt>
                <c:pt idx="176">
                  <c:v>43642</c:v>
                </c:pt>
                <c:pt idx="177">
                  <c:v>43643</c:v>
                </c:pt>
                <c:pt idx="178">
                  <c:v>43644</c:v>
                </c:pt>
                <c:pt idx="179">
                  <c:v>43645</c:v>
                </c:pt>
                <c:pt idx="180">
                  <c:v>43646</c:v>
                </c:pt>
                <c:pt idx="181">
                  <c:v>43647</c:v>
                </c:pt>
                <c:pt idx="182">
                  <c:v>43648</c:v>
                </c:pt>
                <c:pt idx="183">
                  <c:v>43649</c:v>
                </c:pt>
                <c:pt idx="184">
                  <c:v>43650</c:v>
                </c:pt>
                <c:pt idx="185">
                  <c:v>43651</c:v>
                </c:pt>
                <c:pt idx="186">
                  <c:v>43652</c:v>
                </c:pt>
                <c:pt idx="187">
                  <c:v>43653</c:v>
                </c:pt>
                <c:pt idx="188">
                  <c:v>43654</c:v>
                </c:pt>
                <c:pt idx="189">
                  <c:v>43655</c:v>
                </c:pt>
                <c:pt idx="190">
                  <c:v>43656</c:v>
                </c:pt>
                <c:pt idx="191">
                  <c:v>43657</c:v>
                </c:pt>
                <c:pt idx="192">
                  <c:v>43658</c:v>
                </c:pt>
                <c:pt idx="193">
                  <c:v>43659</c:v>
                </c:pt>
                <c:pt idx="194">
                  <c:v>43660</c:v>
                </c:pt>
                <c:pt idx="195">
                  <c:v>43661</c:v>
                </c:pt>
                <c:pt idx="196">
                  <c:v>43662</c:v>
                </c:pt>
                <c:pt idx="197">
                  <c:v>43663</c:v>
                </c:pt>
                <c:pt idx="198">
                  <c:v>43664</c:v>
                </c:pt>
                <c:pt idx="199">
                  <c:v>43665</c:v>
                </c:pt>
                <c:pt idx="200">
                  <c:v>43666</c:v>
                </c:pt>
                <c:pt idx="201">
                  <c:v>43667</c:v>
                </c:pt>
                <c:pt idx="202">
                  <c:v>43668</c:v>
                </c:pt>
                <c:pt idx="203">
                  <c:v>43669</c:v>
                </c:pt>
                <c:pt idx="204">
                  <c:v>43670</c:v>
                </c:pt>
                <c:pt idx="205">
                  <c:v>43671</c:v>
                </c:pt>
                <c:pt idx="206">
                  <c:v>43672</c:v>
                </c:pt>
                <c:pt idx="207">
                  <c:v>43673</c:v>
                </c:pt>
                <c:pt idx="208">
                  <c:v>43674</c:v>
                </c:pt>
                <c:pt idx="209">
                  <c:v>43675</c:v>
                </c:pt>
                <c:pt idx="210">
                  <c:v>43676</c:v>
                </c:pt>
                <c:pt idx="211">
                  <c:v>43677</c:v>
                </c:pt>
                <c:pt idx="212">
                  <c:v>43678</c:v>
                </c:pt>
                <c:pt idx="213">
                  <c:v>43679</c:v>
                </c:pt>
                <c:pt idx="214">
                  <c:v>43680</c:v>
                </c:pt>
                <c:pt idx="215">
                  <c:v>43681</c:v>
                </c:pt>
                <c:pt idx="216">
                  <c:v>43682</c:v>
                </c:pt>
                <c:pt idx="217">
                  <c:v>43683</c:v>
                </c:pt>
                <c:pt idx="218">
                  <c:v>43684</c:v>
                </c:pt>
                <c:pt idx="219">
                  <c:v>43685</c:v>
                </c:pt>
                <c:pt idx="220">
                  <c:v>43686</c:v>
                </c:pt>
                <c:pt idx="221">
                  <c:v>43687</c:v>
                </c:pt>
                <c:pt idx="222">
                  <c:v>43688</c:v>
                </c:pt>
                <c:pt idx="223">
                  <c:v>43689</c:v>
                </c:pt>
                <c:pt idx="224">
                  <c:v>43690</c:v>
                </c:pt>
                <c:pt idx="225">
                  <c:v>43691</c:v>
                </c:pt>
                <c:pt idx="226">
                  <c:v>43692</c:v>
                </c:pt>
                <c:pt idx="227">
                  <c:v>43693</c:v>
                </c:pt>
                <c:pt idx="228">
                  <c:v>43694</c:v>
                </c:pt>
                <c:pt idx="229">
                  <c:v>43695</c:v>
                </c:pt>
                <c:pt idx="230">
                  <c:v>43696</c:v>
                </c:pt>
                <c:pt idx="231">
                  <c:v>43697</c:v>
                </c:pt>
                <c:pt idx="232">
                  <c:v>43698</c:v>
                </c:pt>
                <c:pt idx="233">
                  <c:v>43699</c:v>
                </c:pt>
                <c:pt idx="234">
                  <c:v>43700</c:v>
                </c:pt>
                <c:pt idx="235">
                  <c:v>43701</c:v>
                </c:pt>
                <c:pt idx="236">
                  <c:v>43702</c:v>
                </c:pt>
                <c:pt idx="237">
                  <c:v>43703</c:v>
                </c:pt>
                <c:pt idx="238">
                  <c:v>43704</c:v>
                </c:pt>
                <c:pt idx="239">
                  <c:v>43705</c:v>
                </c:pt>
                <c:pt idx="240">
                  <c:v>43706</c:v>
                </c:pt>
                <c:pt idx="241">
                  <c:v>43707</c:v>
                </c:pt>
                <c:pt idx="242">
                  <c:v>43708</c:v>
                </c:pt>
                <c:pt idx="243">
                  <c:v>43709</c:v>
                </c:pt>
                <c:pt idx="244">
                  <c:v>43710</c:v>
                </c:pt>
                <c:pt idx="245">
                  <c:v>43711</c:v>
                </c:pt>
                <c:pt idx="246">
                  <c:v>43712</c:v>
                </c:pt>
                <c:pt idx="247">
                  <c:v>43713</c:v>
                </c:pt>
                <c:pt idx="248">
                  <c:v>43714</c:v>
                </c:pt>
                <c:pt idx="249">
                  <c:v>43715</c:v>
                </c:pt>
                <c:pt idx="250">
                  <c:v>43716</c:v>
                </c:pt>
                <c:pt idx="251">
                  <c:v>43717</c:v>
                </c:pt>
                <c:pt idx="252">
                  <c:v>43718</c:v>
                </c:pt>
                <c:pt idx="253">
                  <c:v>43719</c:v>
                </c:pt>
                <c:pt idx="254">
                  <c:v>43720</c:v>
                </c:pt>
                <c:pt idx="255">
                  <c:v>43721</c:v>
                </c:pt>
                <c:pt idx="256">
                  <c:v>43722</c:v>
                </c:pt>
                <c:pt idx="257">
                  <c:v>43723</c:v>
                </c:pt>
                <c:pt idx="258">
                  <c:v>43724</c:v>
                </c:pt>
                <c:pt idx="259">
                  <c:v>43725</c:v>
                </c:pt>
                <c:pt idx="260">
                  <c:v>43726</c:v>
                </c:pt>
                <c:pt idx="261">
                  <c:v>43727</c:v>
                </c:pt>
                <c:pt idx="262">
                  <c:v>43728</c:v>
                </c:pt>
                <c:pt idx="263">
                  <c:v>43729</c:v>
                </c:pt>
                <c:pt idx="264">
                  <c:v>43730</c:v>
                </c:pt>
                <c:pt idx="265">
                  <c:v>43731</c:v>
                </c:pt>
                <c:pt idx="266">
                  <c:v>43732</c:v>
                </c:pt>
                <c:pt idx="267">
                  <c:v>43733</c:v>
                </c:pt>
                <c:pt idx="268">
                  <c:v>43734</c:v>
                </c:pt>
                <c:pt idx="269">
                  <c:v>43735</c:v>
                </c:pt>
                <c:pt idx="270">
                  <c:v>43736</c:v>
                </c:pt>
                <c:pt idx="271">
                  <c:v>43737</c:v>
                </c:pt>
                <c:pt idx="272">
                  <c:v>43738</c:v>
                </c:pt>
                <c:pt idx="273">
                  <c:v>43739</c:v>
                </c:pt>
                <c:pt idx="274">
                  <c:v>43740</c:v>
                </c:pt>
                <c:pt idx="275">
                  <c:v>43741</c:v>
                </c:pt>
                <c:pt idx="276">
                  <c:v>43742</c:v>
                </c:pt>
                <c:pt idx="277">
                  <c:v>43743</c:v>
                </c:pt>
                <c:pt idx="278">
                  <c:v>43744</c:v>
                </c:pt>
                <c:pt idx="279">
                  <c:v>43745</c:v>
                </c:pt>
                <c:pt idx="280">
                  <c:v>43746</c:v>
                </c:pt>
                <c:pt idx="281">
                  <c:v>43747</c:v>
                </c:pt>
                <c:pt idx="282">
                  <c:v>43748</c:v>
                </c:pt>
                <c:pt idx="283">
                  <c:v>43749</c:v>
                </c:pt>
                <c:pt idx="284">
                  <c:v>43750</c:v>
                </c:pt>
                <c:pt idx="285">
                  <c:v>43751</c:v>
                </c:pt>
                <c:pt idx="286">
                  <c:v>43752</c:v>
                </c:pt>
                <c:pt idx="287">
                  <c:v>43753</c:v>
                </c:pt>
                <c:pt idx="288">
                  <c:v>43754</c:v>
                </c:pt>
                <c:pt idx="289">
                  <c:v>43755</c:v>
                </c:pt>
                <c:pt idx="290">
                  <c:v>43756</c:v>
                </c:pt>
                <c:pt idx="291">
                  <c:v>43757</c:v>
                </c:pt>
                <c:pt idx="292">
                  <c:v>43758</c:v>
                </c:pt>
                <c:pt idx="293">
                  <c:v>43759</c:v>
                </c:pt>
                <c:pt idx="294">
                  <c:v>43760</c:v>
                </c:pt>
                <c:pt idx="295">
                  <c:v>43761</c:v>
                </c:pt>
                <c:pt idx="296">
                  <c:v>43762</c:v>
                </c:pt>
                <c:pt idx="297">
                  <c:v>43763</c:v>
                </c:pt>
                <c:pt idx="298">
                  <c:v>43764</c:v>
                </c:pt>
                <c:pt idx="299">
                  <c:v>43765</c:v>
                </c:pt>
                <c:pt idx="300">
                  <c:v>43766</c:v>
                </c:pt>
                <c:pt idx="301">
                  <c:v>43767</c:v>
                </c:pt>
                <c:pt idx="302">
                  <c:v>43768</c:v>
                </c:pt>
                <c:pt idx="303">
                  <c:v>43769</c:v>
                </c:pt>
                <c:pt idx="304">
                  <c:v>43770</c:v>
                </c:pt>
                <c:pt idx="305">
                  <c:v>43771</c:v>
                </c:pt>
                <c:pt idx="306">
                  <c:v>43772</c:v>
                </c:pt>
                <c:pt idx="307">
                  <c:v>43773</c:v>
                </c:pt>
                <c:pt idx="308">
                  <c:v>43774</c:v>
                </c:pt>
                <c:pt idx="309">
                  <c:v>43775</c:v>
                </c:pt>
                <c:pt idx="310">
                  <c:v>43776</c:v>
                </c:pt>
                <c:pt idx="311">
                  <c:v>43777</c:v>
                </c:pt>
                <c:pt idx="312">
                  <c:v>43778</c:v>
                </c:pt>
                <c:pt idx="313">
                  <c:v>43779</c:v>
                </c:pt>
                <c:pt idx="314">
                  <c:v>43780</c:v>
                </c:pt>
                <c:pt idx="315">
                  <c:v>43781</c:v>
                </c:pt>
                <c:pt idx="316">
                  <c:v>43782</c:v>
                </c:pt>
                <c:pt idx="317">
                  <c:v>43783</c:v>
                </c:pt>
                <c:pt idx="318">
                  <c:v>43784</c:v>
                </c:pt>
                <c:pt idx="319">
                  <c:v>43785</c:v>
                </c:pt>
                <c:pt idx="320">
                  <c:v>43786</c:v>
                </c:pt>
                <c:pt idx="321">
                  <c:v>43787</c:v>
                </c:pt>
                <c:pt idx="322">
                  <c:v>43788</c:v>
                </c:pt>
                <c:pt idx="323">
                  <c:v>43789</c:v>
                </c:pt>
                <c:pt idx="324">
                  <c:v>43790</c:v>
                </c:pt>
                <c:pt idx="325">
                  <c:v>43791</c:v>
                </c:pt>
                <c:pt idx="326">
                  <c:v>43792</c:v>
                </c:pt>
                <c:pt idx="327">
                  <c:v>43793</c:v>
                </c:pt>
                <c:pt idx="328">
                  <c:v>43794</c:v>
                </c:pt>
                <c:pt idx="329">
                  <c:v>43795</c:v>
                </c:pt>
                <c:pt idx="330">
                  <c:v>43796</c:v>
                </c:pt>
                <c:pt idx="331">
                  <c:v>43797</c:v>
                </c:pt>
                <c:pt idx="332">
                  <c:v>43798</c:v>
                </c:pt>
                <c:pt idx="333">
                  <c:v>43799</c:v>
                </c:pt>
                <c:pt idx="334">
                  <c:v>43800</c:v>
                </c:pt>
                <c:pt idx="335">
                  <c:v>43801</c:v>
                </c:pt>
                <c:pt idx="336">
                  <c:v>43802</c:v>
                </c:pt>
                <c:pt idx="337">
                  <c:v>43803</c:v>
                </c:pt>
                <c:pt idx="338">
                  <c:v>43804</c:v>
                </c:pt>
                <c:pt idx="339">
                  <c:v>43805</c:v>
                </c:pt>
                <c:pt idx="340">
                  <c:v>43806</c:v>
                </c:pt>
                <c:pt idx="341">
                  <c:v>43807</c:v>
                </c:pt>
                <c:pt idx="342">
                  <c:v>43808</c:v>
                </c:pt>
                <c:pt idx="343">
                  <c:v>43809</c:v>
                </c:pt>
                <c:pt idx="344">
                  <c:v>43810</c:v>
                </c:pt>
                <c:pt idx="345">
                  <c:v>43811</c:v>
                </c:pt>
                <c:pt idx="346">
                  <c:v>43812</c:v>
                </c:pt>
                <c:pt idx="347">
                  <c:v>43813</c:v>
                </c:pt>
                <c:pt idx="348">
                  <c:v>43814</c:v>
                </c:pt>
                <c:pt idx="349">
                  <c:v>43815</c:v>
                </c:pt>
                <c:pt idx="350">
                  <c:v>43816</c:v>
                </c:pt>
                <c:pt idx="351">
                  <c:v>43817</c:v>
                </c:pt>
                <c:pt idx="352">
                  <c:v>43818</c:v>
                </c:pt>
                <c:pt idx="353">
                  <c:v>43819</c:v>
                </c:pt>
                <c:pt idx="354">
                  <c:v>43820</c:v>
                </c:pt>
                <c:pt idx="355">
                  <c:v>43821</c:v>
                </c:pt>
                <c:pt idx="356">
                  <c:v>43822</c:v>
                </c:pt>
                <c:pt idx="357">
                  <c:v>43823</c:v>
                </c:pt>
                <c:pt idx="358">
                  <c:v>43824</c:v>
                </c:pt>
                <c:pt idx="359">
                  <c:v>43825</c:v>
                </c:pt>
                <c:pt idx="360">
                  <c:v>43826</c:v>
                </c:pt>
                <c:pt idx="361">
                  <c:v>43827</c:v>
                </c:pt>
                <c:pt idx="362">
                  <c:v>43828</c:v>
                </c:pt>
                <c:pt idx="363">
                  <c:v>43829</c:v>
                </c:pt>
                <c:pt idx="364">
                  <c:v>43830</c:v>
                </c:pt>
              </c:numCache>
            </c:numRef>
          </c:cat>
          <c:val>
            <c:numRef>
              <c:f>'7 day MA'!$H$2:$H$367</c:f>
              <c:numCache>
                <c:formatCode>General</c:formatCode>
                <c:ptCount val="366"/>
                <c:pt idx="59" formatCode="0%">
                  <c:v>2.2397430749312882E-2</c:v>
                </c:pt>
                <c:pt idx="60" formatCode="0%">
                  <c:v>1.6401115372620081E-2</c:v>
                </c:pt>
                <c:pt idx="61" formatCode="0%">
                  <c:v>3.05812713489029E-2</c:v>
                </c:pt>
                <c:pt idx="62" formatCode="0%">
                  <c:v>4.7961376027298525E-2</c:v>
                </c:pt>
                <c:pt idx="63" formatCode="0%">
                  <c:v>7.6274814468723265E-2</c:v>
                </c:pt>
                <c:pt idx="64" formatCode="0%">
                  <c:v>9.6059271417182235E-2</c:v>
                </c:pt>
                <c:pt idx="65" formatCode="0%">
                  <c:v>0.10747130847739253</c:v>
                </c:pt>
                <c:pt idx="66" formatCode="0%">
                  <c:v>0.11894467879748882</c:v>
                </c:pt>
                <c:pt idx="67" formatCode="0%">
                  <c:v>0.14004759501730371</c:v>
                </c:pt>
                <c:pt idx="68" formatCode="0%">
                  <c:v>0.18214718161150334</c:v>
                </c:pt>
                <c:pt idx="69" formatCode="0%">
                  <c:v>0.23150327776704396</c:v>
                </c:pt>
                <c:pt idx="70" formatCode="0%">
                  <c:v>0.29209205144128692</c:v>
                </c:pt>
                <c:pt idx="71" formatCode="0%">
                  <c:v>0.35797540492295593</c:v>
                </c:pt>
                <c:pt idx="72" formatCode="0%">
                  <c:v>0.3818851990477421</c:v>
                </c:pt>
                <c:pt idx="73" formatCode="0%">
                  <c:v>0.39836335599635525</c:v>
                </c:pt>
                <c:pt idx="74" formatCode="0%">
                  <c:v>0.49419300066752975</c:v>
                </c:pt>
                <c:pt idx="75" formatCode="0%">
                  <c:v>0.59758835168540325</c:v>
                </c:pt>
                <c:pt idx="76" formatCode="0%">
                  <c:v>0.69203964972793486</c:v>
                </c:pt>
                <c:pt idx="77" formatCode="0%">
                  <c:v>0.77066498219341073</c:v>
                </c:pt>
                <c:pt idx="78" formatCode="0%">
                  <c:v>0.82993639710352096</c:v>
                </c:pt>
                <c:pt idx="79" formatCode="0%">
                  <c:v>0.84755267779211818</c:v>
                </c:pt>
                <c:pt idx="80" formatCode="0%">
                  <c:v>0.85673948293230751</c:v>
                </c:pt>
                <c:pt idx="81" formatCode="0%">
                  <c:v>0.89126152374786027</c:v>
                </c:pt>
                <c:pt idx="82" formatCode="0%">
                  <c:v>0.90083407202578358</c:v>
                </c:pt>
                <c:pt idx="83" formatCode="0%">
                  <c:v>0.90633928076334125</c:v>
                </c:pt>
                <c:pt idx="84" formatCode="0%">
                  <c:v>0.91188377950146438</c:v>
                </c:pt>
                <c:pt idx="85" formatCode="0%">
                  <c:v>0.91597806526182446</c:v>
                </c:pt>
                <c:pt idx="86" formatCode="0%">
                  <c:v>0.91758521118064551</c:v>
                </c:pt>
                <c:pt idx="87" formatCode="0%">
                  <c:v>0.91852378865709283</c:v>
                </c:pt>
                <c:pt idx="88" formatCode="0%">
                  <c:v>0.92050703529466138</c:v>
                </c:pt>
                <c:pt idx="89" formatCode="0%">
                  <c:v>0.92180479575530694</c:v>
                </c:pt>
                <c:pt idx="90" formatCode="0%">
                  <c:v>0.92261306262828569</c:v>
                </c:pt>
                <c:pt idx="91" formatCode="0%">
                  <c:v>0.92401826361557915</c:v>
                </c:pt>
                <c:pt idx="92" formatCode="0%">
                  <c:v>0.92554035951939251</c:v>
                </c:pt>
                <c:pt idx="93" formatCode="0%">
                  <c:v>0.92608306191811118</c:v>
                </c:pt>
                <c:pt idx="94" formatCode="0%">
                  <c:v>0.92717437821547144</c:v>
                </c:pt>
                <c:pt idx="95" formatCode="0%">
                  <c:v>0.92921842701443802</c:v>
                </c:pt>
                <c:pt idx="96" formatCode="0%">
                  <c:v>0.93020994724936834</c:v>
                </c:pt>
                <c:pt idx="97" formatCode="0%">
                  <c:v>0.93301556996896462</c:v>
                </c:pt>
                <c:pt idx="98" formatCode="0%">
                  <c:v>0.93523623469337869</c:v>
                </c:pt>
                <c:pt idx="99" formatCode="0%">
                  <c:v>0.93774811032996741</c:v>
                </c:pt>
                <c:pt idx="100" formatCode="0%">
                  <c:v>0.9383069269736275</c:v>
                </c:pt>
                <c:pt idx="101" formatCode="0%">
                  <c:v>0.9387835278774157</c:v>
                </c:pt>
                <c:pt idx="102" formatCode="0%">
                  <c:v>0.93967932550202704</c:v>
                </c:pt>
                <c:pt idx="103" formatCode="0%">
                  <c:v>0.94070916878451527</c:v>
                </c:pt>
                <c:pt idx="104" formatCode="0%">
                  <c:v>0.94129362540036188</c:v>
                </c:pt>
                <c:pt idx="105" formatCode="0%">
                  <c:v>0.94157126102748645</c:v>
                </c:pt>
                <c:pt idx="106" formatCode="0%">
                  <c:v>0.94165218083346247</c:v>
                </c:pt>
                <c:pt idx="107" formatCode="0%">
                  <c:v>0.94162084572133831</c:v>
                </c:pt>
                <c:pt idx="108" formatCode="0%">
                  <c:v>0.94086357219891603</c:v>
                </c:pt>
                <c:pt idx="109" formatCode="0%">
                  <c:v>0.94131497142489395</c:v>
                </c:pt>
                <c:pt idx="110" formatCode="0%">
                  <c:v>0.94128757986698863</c:v>
                </c:pt>
                <c:pt idx="111" formatCode="0%">
                  <c:v>0.94120236338167318</c:v>
                </c:pt>
                <c:pt idx="112" formatCode="0%">
                  <c:v>0.94107564651023001</c:v>
                </c:pt>
                <c:pt idx="113" formatCode="0%">
                  <c:v>0.94101421726293744</c:v>
                </c:pt>
                <c:pt idx="114" formatCode="0%">
                  <c:v>0.94074583001300882</c:v>
                </c:pt>
                <c:pt idx="115" formatCode="0%">
                  <c:v>0.9410305020609957</c:v>
                </c:pt>
                <c:pt idx="116" formatCode="0%">
                  <c:v>0.93999147770688152</c:v>
                </c:pt>
                <c:pt idx="117" formatCode="0%">
                  <c:v>0.9395985511914744</c:v>
                </c:pt>
                <c:pt idx="118" formatCode="0%">
                  <c:v>0.93931496963532857</c:v>
                </c:pt>
                <c:pt idx="119" formatCode="0%">
                  <c:v>0.9390225438721207</c:v>
                </c:pt>
                <c:pt idx="120" formatCode="0%">
                  <c:v>0.93766501577156802</c:v>
                </c:pt>
                <c:pt idx="121" formatCode="0%">
                  <c:v>0.93710218571011239</c:v>
                </c:pt>
                <c:pt idx="122" formatCode="0%">
                  <c:v>0.93649464634731794</c:v>
                </c:pt>
                <c:pt idx="123" formatCode="0%">
                  <c:v>0.93534487849902725</c:v>
                </c:pt>
                <c:pt idx="124" formatCode="0%">
                  <c:v>0.93413526995193541</c:v>
                </c:pt>
                <c:pt idx="125" formatCode="0%">
                  <c:v>0.93288769021839368</c:v>
                </c:pt>
                <c:pt idx="126" formatCode="0%">
                  <c:v>0.93128011329526039</c:v>
                </c:pt>
                <c:pt idx="127" formatCode="0%">
                  <c:v>0.93102929589876171</c:v>
                </c:pt>
                <c:pt idx="128" formatCode="0%">
                  <c:v>0.93083674020511931</c:v>
                </c:pt>
                <c:pt idx="129" formatCode="0%">
                  <c:v>0.93082269831162512</c:v>
                </c:pt>
                <c:pt idx="130" formatCode="0%">
                  <c:v>0.9308222419841965</c:v>
                </c:pt>
                <c:pt idx="131" formatCode="0%">
                  <c:v>0.93043713444199594</c:v>
                </c:pt>
                <c:pt idx="132" formatCode="0%">
                  <c:v>0.92986858252308291</c:v>
                </c:pt>
                <c:pt idx="133" formatCode="0%">
                  <c:v>0.92976890978797311</c:v>
                </c:pt>
                <c:pt idx="134" formatCode="0%">
                  <c:v>0.92819421731722562</c:v>
                </c:pt>
                <c:pt idx="135" formatCode="0%">
                  <c:v>0.92752762558039736</c:v>
                </c:pt>
                <c:pt idx="136" formatCode="0%">
                  <c:v>0.92735966285505389</c:v>
                </c:pt>
                <c:pt idx="137" formatCode="0%">
                  <c:v>0.92569299610080702</c:v>
                </c:pt>
                <c:pt idx="138" formatCode="0%">
                  <c:v>0.92473613423182643</c:v>
                </c:pt>
                <c:pt idx="139" formatCode="0%">
                  <c:v>0.92388588002449146</c:v>
                </c:pt>
                <c:pt idx="140" formatCode="0%">
                  <c:v>0.92230456860776355</c:v>
                </c:pt>
                <c:pt idx="141" formatCode="0%">
                  <c:v>0.92213221708404225</c:v>
                </c:pt>
                <c:pt idx="142" formatCode="0%">
                  <c:v>0.92182647591509093</c:v>
                </c:pt>
                <c:pt idx="143" formatCode="0%">
                  <c:v>0.92013976750889492</c:v>
                </c:pt>
                <c:pt idx="144" formatCode="0%">
                  <c:v>0.92793009942753835</c:v>
                </c:pt>
                <c:pt idx="145" formatCode="0%">
                  <c:v>0.92741633667227108</c:v>
                </c:pt>
                <c:pt idx="146" formatCode="0%">
                  <c:v>0.91566105091751737</c:v>
                </c:pt>
                <c:pt idx="147" formatCode="0%">
                  <c:v>0.91430928949234536</c:v>
                </c:pt>
                <c:pt idx="148" formatCode="0%">
                  <c:v>0.91379006902641136</c:v>
                </c:pt>
                <c:pt idx="149" formatCode="0%">
                  <c:v>0.91359465334444401</c:v>
                </c:pt>
                <c:pt idx="150" formatCode="0%">
                  <c:v>0.91468877576537344</c:v>
                </c:pt>
                <c:pt idx="151" formatCode="0%">
                  <c:v>0.90545278542409768</c:v>
                </c:pt>
                <c:pt idx="152" formatCode="0%">
                  <c:v>0.90500538451325474</c:v>
                </c:pt>
                <c:pt idx="153" formatCode="0%">
                  <c:v>0.91497636503561874</c:v>
                </c:pt>
                <c:pt idx="154" formatCode="0%">
                  <c:v>0.91480791748646717</c:v>
                </c:pt>
                <c:pt idx="155" formatCode="0%">
                  <c:v>0.91365804475123125</c:v>
                </c:pt>
                <c:pt idx="156" formatCode="0%">
                  <c:v>0.91218537363794849</c:v>
                </c:pt>
                <c:pt idx="157" formatCode="0%">
                  <c:v>0.91180058459052538</c:v>
                </c:pt>
                <c:pt idx="158" formatCode="0%">
                  <c:v>0.90946848520314183</c:v>
                </c:pt>
                <c:pt idx="159" formatCode="0%">
                  <c:v>0.90711968591969716</c:v>
                </c:pt>
                <c:pt idx="160" formatCode="0%">
                  <c:v>0.90649827306144282</c:v>
                </c:pt>
                <c:pt idx="161" formatCode="0%">
                  <c:v>0.90427515801977942</c:v>
                </c:pt>
                <c:pt idx="162" formatCode="0%">
                  <c:v>0.90230831126524436</c:v>
                </c:pt>
                <c:pt idx="163" formatCode="0%">
                  <c:v>0.90169018158776526</c:v>
                </c:pt>
                <c:pt idx="164" formatCode="0%">
                  <c:v>0.90023032265523617</c:v>
                </c:pt>
                <c:pt idx="165" formatCode="0%">
                  <c:v>0.89885569077770233</c:v>
                </c:pt>
                <c:pt idx="166" formatCode="0%">
                  <c:v>0.8969313249146732</c:v>
                </c:pt>
                <c:pt idx="167" formatCode="0%">
                  <c:v>0.89491115712758829</c:v>
                </c:pt>
                <c:pt idx="168" formatCode="0%">
                  <c:v>0.89332803965138552</c:v>
                </c:pt>
                <c:pt idx="169" formatCode="0%">
                  <c:v>0.89033149018535396</c:v>
                </c:pt>
                <c:pt idx="170" formatCode="0%">
                  <c:v>0.88987114765602104</c:v>
                </c:pt>
                <c:pt idx="171" formatCode="0%">
                  <c:v>0.89000300075841954</c:v>
                </c:pt>
                <c:pt idx="172" formatCode="0%">
                  <c:v>0.88954831824473124</c:v>
                </c:pt>
                <c:pt idx="173" formatCode="0%">
                  <c:v>0.88873008961725075</c:v>
                </c:pt>
                <c:pt idx="174" formatCode="0%">
                  <c:v>0.88856133635831691</c:v>
                </c:pt>
                <c:pt idx="175" formatCode="0%">
                  <c:v>0.888442386101569</c:v>
                </c:pt>
                <c:pt idx="176" formatCode="0%">
                  <c:v>0.88954647090590599</c:v>
                </c:pt>
                <c:pt idx="177" formatCode="0%">
                  <c:v>0.88948742220987442</c:v>
                </c:pt>
                <c:pt idx="178" formatCode="0%">
                  <c:v>0.88934555286503858</c:v>
                </c:pt>
                <c:pt idx="179" formatCode="0%">
                  <c:v>0.89069795914833905</c:v>
                </c:pt>
                <c:pt idx="180" formatCode="0%">
                  <c:v>0.89561760162366677</c:v>
                </c:pt>
                <c:pt idx="181" formatCode="0%">
                  <c:v>0.89434613963432574</c:v>
                </c:pt>
                <c:pt idx="182" formatCode="0%">
                  <c:v>0.89255507136289136</c:v>
                </c:pt>
                <c:pt idx="183" formatCode="0%">
                  <c:v>0.89549412190851663</c:v>
                </c:pt>
                <c:pt idx="184" formatCode="0%">
                  <c:v>0.88254651392528682</c:v>
                </c:pt>
                <c:pt idx="185" formatCode="0%">
                  <c:v>0.87239806152699129</c:v>
                </c:pt>
                <c:pt idx="186" formatCode="0%">
                  <c:v>0.86766364694319387</c:v>
                </c:pt>
                <c:pt idx="187" formatCode="0%">
                  <c:v>0.85683847775417921</c:v>
                </c:pt>
                <c:pt idx="188" formatCode="0%">
                  <c:v>0.8569173046158296</c:v>
                </c:pt>
                <c:pt idx="189" formatCode="0%">
                  <c:v>0.85808699153122869</c:v>
                </c:pt>
                <c:pt idx="190" formatCode="0%">
                  <c:v>0.85406592926157476</c:v>
                </c:pt>
                <c:pt idx="191" formatCode="0%">
                  <c:v>0.87222538911760916</c:v>
                </c:pt>
                <c:pt idx="192" formatCode="0%">
                  <c:v>0.881156450707684</c:v>
                </c:pt>
                <c:pt idx="193" formatCode="0%">
                  <c:v>0.88194253198022665</c:v>
                </c:pt>
                <c:pt idx="194" formatCode="0%">
                  <c:v>0.88295771482389196</c:v>
                </c:pt>
                <c:pt idx="195" formatCode="0%">
                  <c:v>0.88372764497579459</c:v>
                </c:pt>
                <c:pt idx="196" formatCode="0%">
                  <c:v>0.88446996272607359</c:v>
                </c:pt>
                <c:pt idx="197" formatCode="0%">
                  <c:v>0.88484608804279941</c:v>
                </c:pt>
                <c:pt idx="198" formatCode="0%">
                  <c:v>0.88559295831557971</c:v>
                </c:pt>
                <c:pt idx="199" formatCode="0%">
                  <c:v>0.88546232860707919</c:v>
                </c:pt>
                <c:pt idx="200" formatCode="0%">
                  <c:v>0.88688168681985113</c:v>
                </c:pt>
                <c:pt idx="201" formatCode="0%">
                  <c:v>0.88709620464594663</c:v>
                </c:pt>
                <c:pt idx="202" formatCode="0%">
                  <c:v>0.88743768609102502</c:v>
                </c:pt>
                <c:pt idx="203" formatCode="0%">
                  <c:v>0.88744912633267414</c:v>
                </c:pt>
                <c:pt idx="204" formatCode="0%">
                  <c:v>0.88774963853581512</c:v>
                </c:pt>
                <c:pt idx="205" formatCode="0%">
                  <c:v>0.88746141371761034</c:v>
                </c:pt>
                <c:pt idx="206" formatCode="0%">
                  <c:v>0.88749351931042475</c:v>
                </c:pt>
                <c:pt idx="207" formatCode="0%">
                  <c:v>0.88702939773076295</c:v>
                </c:pt>
                <c:pt idx="208" formatCode="0%">
                  <c:v>0.88773143772088092</c:v>
                </c:pt>
                <c:pt idx="209" formatCode="0%">
                  <c:v>0.88705157812387914</c:v>
                </c:pt>
                <c:pt idx="210" formatCode="0%">
                  <c:v>0.88666588701672944</c:v>
                </c:pt>
                <c:pt idx="211" formatCode="0%">
                  <c:v>0.88569417042631704</c:v>
                </c:pt>
                <c:pt idx="212" formatCode="0%">
                  <c:v>0.88547615093865595</c:v>
                </c:pt>
                <c:pt idx="213" formatCode="0%">
                  <c:v>0.88517726844172329</c:v>
                </c:pt>
                <c:pt idx="214" formatCode="0%">
                  <c:v>0.88395093479086329</c:v>
                </c:pt>
                <c:pt idx="215" formatCode="0%">
                  <c:v>0.88299367747461066</c:v>
                </c:pt>
                <c:pt idx="216" formatCode="0%">
                  <c:v>0.88293989788773564</c:v>
                </c:pt>
                <c:pt idx="217" formatCode="0%">
                  <c:v>0.88243810992229454</c:v>
                </c:pt>
                <c:pt idx="218" formatCode="0%">
                  <c:v>0.88228752010481715</c:v>
                </c:pt>
                <c:pt idx="219" formatCode="0%">
                  <c:v>0.8819577893892705</c:v>
                </c:pt>
                <c:pt idx="220" formatCode="0%">
                  <c:v>0.88200417801068021</c:v>
                </c:pt>
                <c:pt idx="221" formatCode="0%">
                  <c:v>0.88340965385265013</c:v>
                </c:pt>
                <c:pt idx="222" formatCode="0%">
                  <c:v>0.88387615059336011</c:v>
                </c:pt>
                <c:pt idx="223" formatCode="0%">
                  <c:v>0.88354296584179726</c:v>
                </c:pt>
                <c:pt idx="224" formatCode="0%">
                  <c:v>0.88388277468271659</c:v>
                </c:pt>
                <c:pt idx="225" formatCode="0%">
                  <c:v>0.8847358900604515</c:v>
                </c:pt>
                <c:pt idx="226" formatCode="0%">
                  <c:v>0.88499529444109593</c:v>
                </c:pt>
                <c:pt idx="227" formatCode="0%">
                  <c:v>0.8857751443836871</c:v>
                </c:pt>
                <c:pt idx="228" formatCode="0%">
                  <c:v>0.884860623325603</c:v>
                </c:pt>
                <c:pt idx="229" formatCode="0%">
                  <c:v>0.88395312008892057</c:v>
                </c:pt>
                <c:pt idx="230" formatCode="0%">
                  <c:v>0.88465830271737467</c:v>
                </c:pt>
                <c:pt idx="231" formatCode="0%">
                  <c:v>0.88522902992141617</c:v>
                </c:pt>
                <c:pt idx="232" formatCode="0%">
                  <c:v>0.88536149022027977</c:v>
                </c:pt>
                <c:pt idx="233" formatCode="0%">
                  <c:v>0.88633700512077451</c:v>
                </c:pt>
                <c:pt idx="234" formatCode="0%">
                  <c:v>0.88614448201032658</c:v>
                </c:pt>
                <c:pt idx="235" formatCode="0%">
                  <c:v>0.88677510769394408</c:v>
                </c:pt>
                <c:pt idx="236" formatCode="0%">
                  <c:v>0.88766975500246637</c:v>
                </c:pt>
                <c:pt idx="237" formatCode="0%">
                  <c:v>0.88804974046927421</c:v>
                </c:pt>
                <c:pt idx="238" formatCode="0%">
                  <c:v>0.88781383670417979</c:v>
                </c:pt>
                <c:pt idx="239" formatCode="0%">
                  <c:v>0.88711023180003468</c:v>
                </c:pt>
                <c:pt idx="240" formatCode="0%">
                  <c:v>0.88589875414078278</c:v>
                </c:pt>
                <c:pt idx="241" formatCode="0%">
                  <c:v>0.8838971204920324</c:v>
                </c:pt>
                <c:pt idx="242" formatCode="0%">
                  <c:v>0.88222556251918516</c:v>
                </c:pt>
                <c:pt idx="243" formatCode="0%">
                  <c:v>0.88083945590948309</c:v>
                </c:pt>
                <c:pt idx="244" formatCode="0%">
                  <c:v>0.8612023401431973</c:v>
                </c:pt>
                <c:pt idx="245" formatCode="0%">
                  <c:v>0.85978250413829305</c:v>
                </c:pt>
                <c:pt idx="246" formatCode="0%">
                  <c:v>0.85985639098006605</c:v>
                </c:pt>
                <c:pt idx="247" formatCode="0%">
                  <c:v>0.86007368634772241</c:v>
                </c:pt>
                <c:pt idx="248" formatCode="0%">
                  <c:v>0.86335839264939607</c:v>
                </c:pt>
                <c:pt idx="249" formatCode="0%">
                  <c:v>0.87676456022613958</c:v>
                </c:pt>
                <c:pt idx="250" formatCode="0%">
                  <c:v>0.87750305801581341</c:v>
                </c:pt>
                <c:pt idx="251" formatCode="0%">
                  <c:v>0.89587100897660188</c:v>
                </c:pt>
                <c:pt idx="252" formatCode="0%">
                  <c:v>0.89743727506656934</c:v>
                </c:pt>
                <c:pt idx="253" formatCode="0%">
                  <c:v>0.89853576163595528</c:v>
                </c:pt>
                <c:pt idx="254" formatCode="0%">
                  <c:v>0.89954037467871217</c:v>
                </c:pt>
                <c:pt idx="255" formatCode="0%">
                  <c:v>0.90252302828911946</c:v>
                </c:pt>
                <c:pt idx="256" formatCode="0%">
                  <c:v>0.89176382524041808</c:v>
                </c:pt>
                <c:pt idx="257" formatCode="0%">
                  <c:v>0.89194499899060131</c:v>
                </c:pt>
                <c:pt idx="258" formatCode="0%">
                  <c:v>0.88906028094200917</c:v>
                </c:pt>
                <c:pt idx="259" formatCode="0%">
                  <c:v>0.88756663009150383</c:v>
                </c:pt>
                <c:pt idx="260" formatCode="0%">
                  <c:v>0.88568485502024041</c:v>
                </c:pt>
                <c:pt idx="261" formatCode="0%">
                  <c:v>0.88379981563206822</c:v>
                </c:pt>
                <c:pt idx="262" formatCode="0%">
                  <c:v>0.88113923216115964</c:v>
                </c:pt>
                <c:pt idx="263" formatCode="0%">
                  <c:v>0.88078175709905571</c:v>
                </c:pt>
                <c:pt idx="264" formatCode="0%">
                  <c:v>0.87903078263364953</c:v>
                </c:pt>
                <c:pt idx="265" formatCode="0%">
                  <c:v>0.87817423706436715</c:v>
                </c:pt>
                <c:pt idx="266" formatCode="0%">
                  <c:v>0.87753289449235583</c:v>
                </c:pt>
                <c:pt idx="267" formatCode="0%">
                  <c:v>0.87686103281606897</c:v>
                </c:pt>
                <c:pt idx="268" formatCode="0%">
                  <c:v>0.87639316859084637</c:v>
                </c:pt>
                <c:pt idx="269" formatCode="0%">
                  <c:v>0.87462667521807347</c:v>
                </c:pt>
                <c:pt idx="270" formatCode="0%">
                  <c:v>0.87480267005599655</c:v>
                </c:pt>
                <c:pt idx="271" formatCode="0%">
                  <c:v>0.87541259792089532</c:v>
                </c:pt>
                <c:pt idx="272" formatCode="0%">
                  <c:v>0.87512165263709785</c:v>
                </c:pt>
                <c:pt idx="273" formatCode="0%">
                  <c:v>0.87461775093618144</c:v>
                </c:pt>
                <c:pt idx="274" formatCode="0%">
                  <c:v>0.87628848308244223</c:v>
                </c:pt>
                <c:pt idx="275" formatCode="0%">
                  <c:v>0.87635372112132892</c:v>
                </c:pt>
                <c:pt idx="276" formatCode="0%">
                  <c:v>0.87619845196690382</c:v>
                </c:pt>
                <c:pt idx="277" formatCode="0%">
                  <c:v>0.87428868000408311</c:v>
                </c:pt>
                <c:pt idx="278" formatCode="0%">
                  <c:v>0.87267093466307921</c:v>
                </c:pt>
                <c:pt idx="279" formatCode="0%">
                  <c:v>0.87259705884295558</c:v>
                </c:pt>
                <c:pt idx="280" formatCode="0%">
                  <c:v>0.87232137211867355</c:v>
                </c:pt>
                <c:pt idx="281" formatCode="0%">
                  <c:v>0.86826982260577212</c:v>
                </c:pt>
                <c:pt idx="282" formatCode="0%">
                  <c:v>0.8676228464593021</c:v>
                </c:pt>
                <c:pt idx="283" formatCode="0%">
                  <c:v>0.86717490297597122</c:v>
                </c:pt>
                <c:pt idx="284" formatCode="0%">
                  <c:v>0.87070292241509695</c:v>
                </c:pt>
                <c:pt idx="285" formatCode="0%">
                  <c:v>0.87156211991606414</c:v>
                </c:pt>
                <c:pt idx="286" formatCode="0%">
                  <c:v>0.86804587458604476</c:v>
                </c:pt>
                <c:pt idx="287" formatCode="0%">
                  <c:v>0.86739841806263029</c:v>
                </c:pt>
                <c:pt idx="288" formatCode="0%">
                  <c:v>0.8685002134103138</c:v>
                </c:pt>
                <c:pt idx="289" formatCode="0%">
                  <c:v>0.86817444428006607</c:v>
                </c:pt>
                <c:pt idx="290" formatCode="0%">
                  <c:v>0.86817318449738168</c:v>
                </c:pt>
                <c:pt idx="291" formatCode="0%">
                  <c:v>0.86407240059354296</c:v>
                </c:pt>
                <c:pt idx="292" formatCode="0%">
                  <c:v>0.86202097870881655</c:v>
                </c:pt>
                <c:pt idx="293" formatCode="0%">
                  <c:v>0.8647620529968546</c:v>
                </c:pt>
                <c:pt idx="294" formatCode="0%">
                  <c:v>0.86376789149185929</c:v>
                </c:pt>
                <c:pt idx="295" formatCode="0%">
                  <c:v>0.86287809161846341</c:v>
                </c:pt>
                <c:pt idx="296" formatCode="0%">
                  <c:v>0.86287064592067486</c:v>
                </c:pt>
                <c:pt idx="297" formatCode="0%">
                  <c:v>0.86221834829850008</c:v>
                </c:pt>
                <c:pt idx="298" formatCode="0%">
                  <c:v>0.86183668430713734</c:v>
                </c:pt>
                <c:pt idx="299" formatCode="0%">
                  <c:v>0.8611875654335831</c:v>
                </c:pt>
                <c:pt idx="300" formatCode="0%">
                  <c:v>0.8598487431975057</c:v>
                </c:pt>
                <c:pt idx="301" formatCode="0%">
                  <c:v>0.85996296711588993</c:v>
                </c:pt>
                <c:pt idx="302" formatCode="0%">
                  <c:v>0.85990659026803951</c:v>
                </c:pt>
                <c:pt idx="303" formatCode="0%">
                  <c:v>0.85825230037754496</c:v>
                </c:pt>
                <c:pt idx="304" formatCode="0%">
                  <c:v>0.8579714579554133</c:v>
                </c:pt>
                <c:pt idx="305" formatCode="0%">
                  <c:v>0.8581851682053534</c:v>
                </c:pt>
                <c:pt idx="306" formatCode="0%">
                  <c:v>0.86069993078930285</c:v>
                </c:pt>
                <c:pt idx="307" formatCode="0%">
                  <c:v>0.86344513159640357</c:v>
                </c:pt>
                <c:pt idx="308" formatCode="0%">
                  <c:v>0.86389021548669342</c:v>
                </c:pt>
                <c:pt idx="309" formatCode="0%">
                  <c:v>0.8642552907415052</c:v>
                </c:pt>
                <c:pt idx="310" formatCode="0%">
                  <c:v>0.8664724018711949</c:v>
                </c:pt>
                <c:pt idx="311" formatCode="0%">
                  <c:v>0.86747486284965214</c:v>
                </c:pt>
                <c:pt idx="312" formatCode="0%">
                  <c:v>0.86752666191974148</c:v>
                </c:pt>
                <c:pt idx="313" formatCode="0%">
                  <c:v>0.86551347942719659</c:v>
                </c:pt>
                <c:pt idx="314" formatCode="0%">
                  <c:v>0.86112436757845734</c:v>
                </c:pt>
                <c:pt idx="315" formatCode="0%">
                  <c:v>0.86145356799057349</c:v>
                </c:pt>
                <c:pt idx="316" formatCode="0%">
                  <c:v>0.86304172917577238</c:v>
                </c:pt>
                <c:pt idx="317" formatCode="0%">
                  <c:v>0.86317549394985282</c:v>
                </c:pt>
                <c:pt idx="318" formatCode="0%">
                  <c:v>0.8637232445262345</c:v>
                </c:pt>
                <c:pt idx="319" formatCode="0%">
                  <c:v>0.86366174955614505</c:v>
                </c:pt>
                <c:pt idx="320" formatCode="0%">
                  <c:v>0.86729925480613812</c:v>
                </c:pt>
                <c:pt idx="321" formatCode="0%">
                  <c:v>0.87160140674146169</c:v>
                </c:pt>
                <c:pt idx="322" formatCode="0%">
                  <c:v>0.87253662569913537</c:v>
                </c:pt>
                <c:pt idx="323" formatCode="0%">
                  <c:v>0.87237868885253811</c:v>
                </c:pt>
                <c:pt idx="324" formatCode="0%">
                  <c:v>0.87303401141238668</c:v>
                </c:pt>
                <c:pt idx="325" formatCode="0%">
                  <c:v>0.87322271850732691</c:v>
                </c:pt>
                <c:pt idx="326" formatCode="0%">
                  <c:v>0.87344538491172741</c:v>
                </c:pt>
                <c:pt idx="327" formatCode="0%">
                  <c:v>0.87087088220188869</c:v>
                </c:pt>
                <c:pt idx="328" formatCode="0%">
                  <c:v>0.86983460071428897</c:v>
                </c:pt>
                <c:pt idx="329" formatCode="0%">
                  <c:v>0.8831474212576037</c:v>
                </c:pt>
                <c:pt idx="330" formatCode="0%">
                  <c:v>0.88436646784014838</c:v>
                </c:pt>
                <c:pt idx="331" formatCode="0%">
                  <c:v>0.86049187945683292</c:v>
                </c:pt>
                <c:pt idx="332" formatCode="0%">
                  <c:v>0.83945090128903066</c:v>
                </c:pt>
                <c:pt idx="333" formatCode="0%">
                  <c:v>0.8362379687467153</c:v>
                </c:pt>
                <c:pt idx="334" formatCode="0%">
                  <c:v>0.83462375823637125</c:v>
                </c:pt>
                <c:pt idx="335" formatCode="0%">
                  <c:v>0.83391372525409546</c:v>
                </c:pt>
                <c:pt idx="336" formatCode="0%">
                  <c:v>0.81463037114303982</c:v>
                </c:pt>
                <c:pt idx="337" formatCode="0%">
                  <c:v>0.81801417716726066</c:v>
                </c:pt>
                <c:pt idx="338" formatCode="0%">
                  <c:v>0.85050238475819173</c:v>
                </c:pt>
                <c:pt idx="339" formatCode="0%">
                  <c:v>0.86572574190934959</c:v>
                </c:pt>
                <c:pt idx="340" formatCode="0%">
                  <c:v>0.86997988668182824</c:v>
                </c:pt>
                <c:pt idx="341" formatCode="0%">
                  <c:v>0.87460362883140919</c:v>
                </c:pt>
                <c:pt idx="342" formatCode="0%">
                  <c:v>0.87775034695934739</c:v>
                </c:pt>
                <c:pt idx="343" formatCode="0%">
                  <c:v>0.88042490796122241</c:v>
                </c:pt>
                <c:pt idx="344" formatCode="0%">
                  <c:v>0.88379778600688408</c:v>
                </c:pt>
                <c:pt idx="345" formatCode="0%">
                  <c:v>0.88638956065305052</c:v>
                </c:pt>
                <c:pt idx="346" formatCode="0%">
                  <c:v>0.88903873930088784</c:v>
                </c:pt>
                <c:pt idx="347" formatCode="0%">
                  <c:v>0.89004732355096561</c:v>
                </c:pt>
                <c:pt idx="348" formatCode="0%">
                  <c:v>0.89081385384334677</c:v>
                </c:pt>
                <c:pt idx="349" formatCode="0%">
                  <c:v>0.89062206940957223</c:v>
                </c:pt>
                <c:pt idx="350" formatCode="0%">
                  <c:v>0.89042497722462932</c:v>
                </c:pt>
                <c:pt idx="351" formatCode="0%">
                  <c:v>0.88897221285526629</c:v>
                </c:pt>
                <c:pt idx="352" formatCode="0%">
                  <c:v>0.8871150969819982</c:v>
                </c:pt>
                <c:pt idx="353" formatCode="0%">
                  <c:v>0.8840476974427508</c:v>
                </c:pt>
                <c:pt idx="354" formatCode="0%">
                  <c:v>0.88365202474524662</c:v>
                </c:pt>
                <c:pt idx="355" formatCode="0%">
                  <c:v>0.88185661667050341</c:v>
                </c:pt>
                <c:pt idx="356" formatCode="0%">
                  <c:v>0.87624959380885092</c:v>
                </c:pt>
                <c:pt idx="357" formatCode="0%">
                  <c:v>0.86790018703331673</c:v>
                </c:pt>
                <c:pt idx="358" formatCode="0%">
                  <c:v>0.86141175865459363</c:v>
                </c:pt>
                <c:pt idx="359" formatCode="0%">
                  <c:v>0.84320615503917229</c:v>
                </c:pt>
                <c:pt idx="360" formatCode="0%">
                  <c:v>0.82574101032697089</c:v>
                </c:pt>
                <c:pt idx="361" formatCode="0%">
                  <c:v>0.82711781008648244</c:v>
                </c:pt>
                <c:pt idx="362" formatCode="0%">
                  <c:v>0.82943280450614532</c:v>
                </c:pt>
                <c:pt idx="363" formatCode="0%">
                  <c:v>0.82868176516993464</c:v>
                </c:pt>
                <c:pt idx="364" formatCode="0%">
                  <c:v>0.83670744079708526</c:v>
                </c:pt>
                <c:pt idx="365" formatCode="0%">
                  <c:v>0.94165218083346247</c:v>
                </c:pt>
              </c:numCache>
            </c:numRef>
          </c:val>
          <c:smooth val="0"/>
          <c:extLst>
            <c:ext xmlns:c16="http://schemas.microsoft.com/office/drawing/2014/chart" uri="{C3380CC4-5D6E-409C-BE32-E72D297353CC}">
              <c16:uniqueId val="{00000001-769E-4C0A-B050-982A1435AFE7}"/>
            </c:ext>
          </c:extLst>
        </c:ser>
        <c:ser>
          <c:idx val="1"/>
          <c:order val="1"/>
          <c:tx>
            <c:strRef>
              <c:f>'7 day MA'!$I$1</c:f>
              <c:strCache>
                <c:ptCount val="1"/>
                <c:pt idx="0">
                  <c:v>Percent of Riders Lost, 2021</c:v>
                </c:pt>
              </c:strCache>
            </c:strRef>
          </c:tx>
          <c:spPr>
            <a:ln w="28575" cap="rnd">
              <a:solidFill>
                <a:srgbClr val="FF0000"/>
              </a:solidFill>
              <a:round/>
            </a:ln>
            <a:effectLst/>
          </c:spPr>
          <c:marker>
            <c:symbol val="none"/>
          </c:marker>
          <c:dLbls>
            <c:dLbl>
              <c:idx val="18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69E-4C0A-B050-982A1435AFE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'7 day MA'!$A$2:$A$366</c:f>
              <c:numCache>
                <c:formatCode>[$-409]d\-mmm;@</c:formatCode>
                <c:ptCount val="365"/>
                <c:pt idx="0">
                  <c:v>43466</c:v>
                </c:pt>
                <c:pt idx="1">
                  <c:v>43467</c:v>
                </c:pt>
                <c:pt idx="2">
                  <c:v>43468</c:v>
                </c:pt>
                <c:pt idx="3">
                  <c:v>43469</c:v>
                </c:pt>
                <c:pt idx="4">
                  <c:v>43470</c:v>
                </c:pt>
                <c:pt idx="5">
                  <c:v>43471</c:v>
                </c:pt>
                <c:pt idx="6">
                  <c:v>43472</c:v>
                </c:pt>
                <c:pt idx="7">
                  <c:v>43473</c:v>
                </c:pt>
                <c:pt idx="8">
                  <c:v>43474</c:v>
                </c:pt>
                <c:pt idx="9">
                  <c:v>43475</c:v>
                </c:pt>
                <c:pt idx="10">
                  <c:v>43476</c:v>
                </c:pt>
                <c:pt idx="11">
                  <c:v>43477</c:v>
                </c:pt>
                <c:pt idx="12">
                  <c:v>43478</c:v>
                </c:pt>
                <c:pt idx="13">
                  <c:v>43479</c:v>
                </c:pt>
                <c:pt idx="14">
                  <c:v>43480</c:v>
                </c:pt>
                <c:pt idx="15">
                  <c:v>43481</c:v>
                </c:pt>
                <c:pt idx="16">
                  <c:v>43482</c:v>
                </c:pt>
                <c:pt idx="17">
                  <c:v>43483</c:v>
                </c:pt>
                <c:pt idx="18">
                  <c:v>43484</c:v>
                </c:pt>
                <c:pt idx="19">
                  <c:v>43485</c:v>
                </c:pt>
                <c:pt idx="20">
                  <c:v>43486</c:v>
                </c:pt>
                <c:pt idx="21">
                  <c:v>43487</c:v>
                </c:pt>
                <c:pt idx="22">
                  <c:v>43488</c:v>
                </c:pt>
                <c:pt idx="23">
                  <c:v>43489</c:v>
                </c:pt>
                <c:pt idx="24">
                  <c:v>43490</c:v>
                </c:pt>
                <c:pt idx="25">
                  <c:v>43491</c:v>
                </c:pt>
                <c:pt idx="26">
                  <c:v>43492</c:v>
                </c:pt>
                <c:pt idx="27">
                  <c:v>43493</c:v>
                </c:pt>
                <c:pt idx="28">
                  <c:v>43494</c:v>
                </c:pt>
                <c:pt idx="29">
                  <c:v>43495</c:v>
                </c:pt>
                <c:pt idx="30">
                  <c:v>43496</c:v>
                </c:pt>
                <c:pt idx="31">
                  <c:v>43497</c:v>
                </c:pt>
                <c:pt idx="32">
                  <c:v>43498</c:v>
                </c:pt>
                <c:pt idx="33">
                  <c:v>43499</c:v>
                </c:pt>
                <c:pt idx="34">
                  <c:v>43500</c:v>
                </c:pt>
                <c:pt idx="35">
                  <c:v>43501</c:v>
                </c:pt>
                <c:pt idx="36">
                  <c:v>43502</c:v>
                </c:pt>
                <c:pt idx="37">
                  <c:v>43503</c:v>
                </c:pt>
                <c:pt idx="38">
                  <c:v>43504</c:v>
                </c:pt>
                <c:pt idx="39">
                  <c:v>43505</c:v>
                </c:pt>
                <c:pt idx="40">
                  <c:v>43506</c:v>
                </c:pt>
                <c:pt idx="41">
                  <c:v>43507</c:v>
                </c:pt>
                <c:pt idx="42">
                  <c:v>43508</c:v>
                </c:pt>
                <c:pt idx="43">
                  <c:v>43509</c:v>
                </c:pt>
                <c:pt idx="44">
                  <c:v>43510</c:v>
                </c:pt>
                <c:pt idx="45">
                  <c:v>43511</c:v>
                </c:pt>
                <c:pt idx="46">
                  <c:v>43512</c:v>
                </c:pt>
                <c:pt idx="47">
                  <c:v>43513</c:v>
                </c:pt>
                <c:pt idx="48">
                  <c:v>43514</c:v>
                </c:pt>
                <c:pt idx="49">
                  <c:v>43515</c:v>
                </c:pt>
                <c:pt idx="50">
                  <c:v>43516</c:v>
                </c:pt>
                <c:pt idx="51">
                  <c:v>43517</c:v>
                </c:pt>
                <c:pt idx="52">
                  <c:v>43518</c:v>
                </c:pt>
                <c:pt idx="53">
                  <c:v>43519</c:v>
                </c:pt>
                <c:pt idx="54">
                  <c:v>43520</c:v>
                </c:pt>
                <c:pt idx="55">
                  <c:v>43521</c:v>
                </c:pt>
                <c:pt idx="56">
                  <c:v>43522</c:v>
                </c:pt>
                <c:pt idx="57">
                  <c:v>43523</c:v>
                </c:pt>
                <c:pt idx="58">
                  <c:v>43524</c:v>
                </c:pt>
                <c:pt idx="59">
                  <c:v>43525</c:v>
                </c:pt>
                <c:pt idx="60">
                  <c:v>43526</c:v>
                </c:pt>
                <c:pt idx="61">
                  <c:v>43527</c:v>
                </c:pt>
                <c:pt idx="62">
                  <c:v>43528</c:v>
                </c:pt>
                <c:pt idx="63">
                  <c:v>43529</c:v>
                </c:pt>
                <c:pt idx="64">
                  <c:v>43530</c:v>
                </c:pt>
                <c:pt idx="65">
                  <c:v>43531</c:v>
                </c:pt>
                <c:pt idx="66">
                  <c:v>43532</c:v>
                </c:pt>
                <c:pt idx="67">
                  <c:v>43533</c:v>
                </c:pt>
                <c:pt idx="68">
                  <c:v>43534</c:v>
                </c:pt>
                <c:pt idx="69">
                  <c:v>43535</c:v>
                </c:pt>
                <c:pt idx="70">
                  <c:v>43536</c:v>
                </c:pt>
                <c:pt idx="71">
                  <c:v>43537</c:v>
                </c:pt>
                <c:pt idx="72">
                  <c:v>43538</c:v>
                </c:pt>
                <c:pt idx="73">
                  <c:v>43539</c:v>
                </c:pt>
                <c:pt idx="74">
                  <c:v>43540</c:v>
                </c:pt>
                <c:pt idx="75">
                  <c:v>43541</c:v>
                </c:pt>
                <c:pt idx="76">
                  <c:v>43542</c:v>
                </c:pt>
                <c:pt idx="77">
                  <c:v>43543</c:v>
                </c:pt>
                <c:pt idx="78">
                  <c:v>43544</c:v>
                </c:pt>
                <c:pt idx="79">
                  <c:v>43545</c:v>
                </c:pt>
                <c:pt idx="80">
                  <c:v>43546</c:v>
                </c:pt>
                <c:pt idx="81">
                  <c:v>43547</c:v>
                </c:pt>
                <c:pt idx="82">
                  <c:v>43548</c:v>
                </c:pt>
                <c:pt idx="83">
                  <c:v>43549</c:v>
                </c:pt>
                <c:pt idx="84">
                  <c:v>43550</c:v>
                </c:pt>
                <c:pt idx="85">
                  <c:v>43551</c:v>
                </c:pt>
                <c:pt idx="86">
                  <c:v>43552</c:v>
                </c:pt>
                <c:pt idx="87">
                  <c:v>43553</c:v>
                </c:pt>
                <c:pt idx="88">
                  <c:v>43554</c:v>
                </c:pt>
                <c:pt idx="89">
                  <c:v>43555</c:v>
                </c:pt>
                <c:pt idx="90">
                  <c:v>43556</c:v>
                </c:pt>
                <c:pt idx="91">
                  <c:v>43557</c:v>
                </c:pt>
                <c:pt idx="92">
                  <c:v>43558</c:v>
                </c:pt>
                <c:pt idx="93">
                  <c:v>43559</c:v>
                </c:pt>
                <c:pt idx="94">
                  <c:v>43560</c:v>
                </c:pt>
                <c:pt idx="95">
                  <c:v>43561</c:v>
                </c:pt>
                <c:pt idx="96">
                  <c:v>43562</c:v>
                </c:pt>
                <c:pt idx="97">
                  <c:v>43563</c:v>
                </c:pt>
                <c:pt idx="98">
                  <c:v>43564</c:v>
                </c:pt>
                <c:pt idx="99">
                  <c:v>43565</c:v>
                </c:pt>
                <c:pt idx="100">
                  <c:v>43566</c:v>
                </c:pt>
                <c:pt idx="101">
                  <c:v>43567</c:v>
                </c:pt>
                <c:pt idx="102">
                  <c:v>43568</c:v>
                </c:pt>
                <c:pt idx="103">
                  <c:v>43569</c:v>
                </c:pt>
                <c:pt idx="104">
                  <c:v>43570</c:v>
                </c:pt>
                <c:pt idx="105">
                  <c:v>43571</c:v>
                </c:pt>
                <c:pt idx="106">
                  <c:v>43572</c:v>
                </c:pt>
                <c:pt idx="107">
                  <c:v>43573</c:v>
                </c:pt>
                <c:pt idx="108">
                  <c:v>43574</c:v>
                </c:pt>
                <c:pt idx="109">
                  <c:v>43575</c:v>
                </c:pt>
                <c:pt idx="110">
                  <c:v>43576</c:v>
                </c:pt>
                <c:pt idx="111">
                  <c:v>43577</c:v>
                </c:pt>
                <c:pt idx="112">
                  <c:v>43578</c:v>
                </c:pt>
                <c:pt idx="113">
                  <c:v>43579</c:v>
                </c:pt>
                <c:pt idx="114">
                  <c:v>43580</c:v>
                </c:pt>
                <c:pt idx="115">
                  <c:v>43581</c:v>
                </c:pt>
                <c:pt idx="116">
                  <c:v>43582</c:v>
                </c:pt>
                <c:pt idx="117">
                  <c:v>43583</c:v>
                </c:pt>
                <c:pt idx="118">
                  <c:v>43584</c:v>
                </c:pt>
                <c:pt idx="119">
                  <c:v>43585</c:v>
                </c:pt>
                <c:pt idx="120">
                  <c:v>43586</c:v>
                </c:pt>
                <c:pt idx="121">
                  <c:v>43587</c:v>
                </c:pt>
                <c:pt idx="122">
                  <c:v>43588</c:v>
                </c:pt>
                <c:pt idx="123">
                  <c:v>43589</c:v>
                </c:pt>
                <c:pt idx="124">
                  <c:v>43590</c:v>
                </c:pt>
                <c:pt idx="125">
                  <c:v>43591</c:v>
                </c:pt>
                <c:pt idx="126">
                  <c:v>43592</c:v>
                </c:pt>
                <c:pt idx="127">
                  <c:v>43593</c:v>
                </c:pt>
                <c:pt idx="128">
                  <c:v>43594</c:v>
                </c:pt>
                <c:pt idx="129">
                  <c:v>43595</c:v>
                </c:pt>
                <c:pt idx="130">
                  <c:v>43596</c:v>
                </c:pt>
                <c:pt idx="131">
                  <c:v>43597</c:v>
                </c:pt>
                <c:pt idx="132">
                  <c:v>43598</c:v>
                </c:pt>
                <c:pt idx="133">
                  <c:v>43599</c:v>
                </c:pt>
                <c:pt idx="134">
                  <c:v>43600</c:v>
                </c:pt>
                <c:pt idx="135">
                  <c:v>43601</c:v>
                </c:pt>
                <c:pt idx="136">
                  <c:v>43602</c:v>
                </c:pt>
                <c:pt idx="137">
                  <c:v>43603</c:v>
                </c:pt>
                <c:pt idx="138">
                  <c:v>43604</c:v>
                </c:pt>
                <c:pt idx="139">
                  <c:v>43605</c:v>
                </c:pt>
                <c:pt idx="140">
                  <c:v>43606</c:v>
                </c:pt>
                <c:pt idx="141">
                  <c:v>43607</c:v>
                </c:pt>
                <c:pt idx="142">
                  <c:v>43608</c:v>
                </c:pt>
                <c:pt idx="143">
                  <c:v>43609</c:v>
                </c:pt>
                <c:pt idx="144">
                  <c:v>43610</c:v>
                </c:pt>
                <c:pt idx="145">
                  <c:v>43611</c:v>
                </c:pt>
                <c:pt idx="146">
                  <c:v>43612</c:v>
                </c:pt>
                <c:pt idx="147">
                  <c:v>43613</c:v>
                </c:pt>
                <c:pt idx="148">
                  <c:v>43614</c:v>
                </c:pt>
                <c:pt idx="149">
                  <c:v>43615</c:v>
                </c:pt>
                <c:pt idx="150">
                  <c:v>43616</c:v>
                </c:pt>
                <c:pt idx="151">
                  <c:v>43617</c:v>
                </c:pt>
                <c:pt idx="152">
                  <c:v>43618</c:v>
                </c:pt>
                <c:pt idx="153">
                  <c:v>43619</c:v>
                </c:pt>
                <c:pt idx="154">
                  <c:v>43620</c:v>
                </c:pt>
                <c:pt idx="155">
                  <c:v>43621</c:v>
                </c:pt>
                <c:pt idx="156">
                  <c:v>43622</c:v>
                </c:pt>
                <c:pt idx="157">
                  <c:v>43623</c:v>
                </c:pt>
                <c:pt idx="158">
                  <c:v>43624</c:v>
                </c:pt>
                <c:pt idx="159">
                  <c:v>43625</c:v>
                </c:pt>
                <c:pt idx="160">
                  <c:v>43626</c:v>
                </c:pt>
                <c:pt idx="161">
                  <c:v>43627</c:v>
                </c:pt>
                <c:pt idx="162">
                  <c:v>43628</c:v>
                </c:pt>
                <c:pt idx="163">
                  <c:v>43629</c:v>
                </c:pt>
                <c:pt idx="164">
                  <c:v>43630</c:v>
                </c:pt>
                <c:pt idx="165">
                  <c:v>43631</c:v>
                </c:pt>
                <c:pt idx="166">
                  <c:v>43632</c:v>
                </c:pt>
                <c:pt idx="167">
                  <c:v>43633</c:v>
                </c:pt>
                <c:pt idx="168">
                  <c:v>43634</c:v>
                </c:pt>
                <c:pt idx="169">
                  <c:v>43635</c:v>
                </c:pt>
                <c:pt idx="170">
                  <c:v>43636</c:v>
                </c:pt>
                <c:pt idx="171">
                  <c:v>43637</c:v>
                </c:pt>
                <c:pt idx="172">
                  <c:v>43638</c:v>
                </c:pt>
                <c:pt idx="173">
                  <c:v>43639</c:v>
                </c:pt>
                <c:pt idx="174">
                  <c:v>43640</c:v>
                </c:pt>
                <c:pt idx="175">
                  <c:v>43641</c:v>
                </c:pt>
                <c:pt idx="176">
                  <c:v>43642</c:v>
                </c:pt>
                <c:pt idx="177">
                  <c:v>43643</c:v>
                </c:pt>
                <c:pt idx="178">
                  <c:v>43644</c:v>
                </c:pt>
                <c:pt idx="179">
                  <c:v>43645</c:v>
                </c:pt>
                <c:pt idx="180">
                  <c:v>43646</c:v>
                </c:pt>
                <c:pt idx="181">
                  <c:v>43647</c:v>
                </c:pt>
                <c:pt idx="182">
                  <c:v>43648</c:v>
                </c:pt>
                <c:pt idx="183">
                  <c:v>43649</c:v>
                </c:pt>
                <c:pt idx="184">
                  <c:v>43650</c:v>
                </c:pt>
                <c:pt idx="185">
                  <c:v>43651</c:v>
                </c:pt>
                <c:pt idx="186">
                  <c:v>43652</c:v>
                </c:pt>
                <c:pt idx="187">
                  <c:v>43653</c:v>
                </c:pt>
                <c:pt idx="188">
                  <c:v>43654</c:v>
                </c:pt>
                <c:pt idx="189">
                  <c:v>43655</c:v>
                </c:pt>
                <c:pt idx="190">
                  <c:v>43656</c:v>
                </c:pt>
                <c:pt idx="191">
                  <c:v>43657</c:v>
                </c:pt>
                <c:pt idx="192">
                  <c:v>43658</c:v>
                </c:pt>
                <c:pt idx="193">
                  <c:v>43659</c:v>
                </c:pt>
                <c:pt idx="194">
                  <c:v>43660</c:v>
                </c:pt>
                <c:pt idx="195">
                  <c:v>43661</c:v>
                </c:pt>
                <c:pt idx="196">
                  <c:v>43662</c:v>
                </c:pt>
                <c:pt idx="197">
                  <c:v>43663</c:v>
                </c:pt>
                <c:pt idx="198">
                  <c:v>43664</c:v>
                </c:pt>
                <c:pt idx="199">
                  <c:v>43665</c:v>
                </c:pt>
                <c:pt idx="200">
                  <c:v>43666</c:v>
                </c:pt>
                <c:pt idx="201">
                  <c:v>43667</c:v>
                </c:pt>
                <c:pt idx="202">
                  <c:v>43668</c:v>
                </c:pt>
                <c:pt idx="203">
                  <c:v>43669</c:v>
                </c:pt>
                <c:pt idx="204">
                  <c:v>43670</c:v>
                </c:pt>
                <c:pt idx="205">
                  <c:v>43671</c:v>
                </c:pt>
                <c:pt idx="206">
                  <c:v>43672</c:v>
                </c:pt>
                <c:pt idx="207">
                  <c:v>43673</c:v>
                </c:pt>
                <c:pt idx="208">
                  <c:v>43674</c:v>
                </c:pt>
                <c:pt idx="209">
                  <c:v>43675</c:v>
                </c:pt>
                <c:pt idx="210">
                  <c:v>43676</c:v>
                </c:pt>
                <c:pt idx="211">
                  <c:v>43677</c:v>
                </c:pt>
                <c:pt idx="212">
                  <c:v>43678</c:v>
                </c:pt>
                <c:pt idx="213">
                  <c:v>43679</c:v>
                </c:pt>
                <c:pt idx="214">
                  <c:v>43680</c:v>
                </c:pt>
                <c:pt idx="215">
                  <c:v>43681</c:v>
                </c:pt>
                <c:pt idx="216">
                  <c:v>43682</c:v>
                </c:pt>
                <c:pt idx="217">
                  <c:v>43683</c:v>
                </c:pt>
                <c:pt idx="218">
                  <c:v>43684</c:v>
                </c:pt>
                <c:pt idx="219">
                  <c:v>43685</c:v>
                </c:pt>
                <c:pt idx="220">
                  <c:v>43686</c:v>
                </c:pt>
                <c:pt idx="221">
                  <c:v>43687</c:v>
                </c:pt>
                <c:pt idx="222">
                  <c:v>43688</c:v>
                </c:pt>
                <c:pt idx="223">
                  <c:v>43689</c:v>
                </c:pt>
                <c:pt idx="224">
                  <c:v>43690</c:v>
                </c:pt>
                <c:pt idx="225">
                  <c:v>43691</c:v>
                </c:pt>
                <c:pt idx="226">
                  <c:v>43692</c:v>
                </c:pt>
                <c:pt idx="227">
                  <c:v>43693</c:v>
                </c:pt>
                <c:pt idx="228">
                  <c:v>43694</c:v>
                </c:pt>
                <c:pt idx="229">
                  <c:v>43695</c:v>
                </c:pt>
                <c:pt idx="230">
                  <c:v>43696</c:v>
                </c:pt>
                <c:pt idx="231">
                  <c:v>43697</c:v>
                </c:pt>
                <c:pt idx="232">
                  <c:v>43698</c:v>
                </c:pt>
                <c:pt idx="233">
                  <c:v>43699</c:v>
                </c:pt>
                <c:pt idx="234">
                  <c:v>43700</c:v>
                </c:pt>
                <c:pt idx="235">
                  <c:v>43701</c:v>
                </c:pt>
                <c:pt idx="236">
                  <c:v>43702</c:v>
                </c:pt>
                <c:pt idx="237">
                  <c:v>43703</c:v>
                </c:pt>
                <c:pt idx="238">
                  <c:v>43704</c:v>
                </c:pt>
                <c:pt idx="239">
                  <c:v>43705</c:v>
                </c:pt>
                <c:pt idx="240">
                  <c:v>43706</c:v>
                </c:pt>
                <c:pt idx="241">
                  <c:v>43707</c:v>
                </c:pt>
                <c:pt idx="242">
                  <c:v>43708</c:v>
                </c:pt>
                <c:pt idx="243">
                  <c:v>43709</c:v>
                </c:pt>
                <c:pt idx="244">
                  <c:v>43710</c:v>
                </c:pt>
                <c:pt idx="245">
                  <c:v>43711</c:v>
                </c:pt>
                <c:pt idx="246">
                  <c:v>43712</c:v>
                </c:pt>
                <c:pt idx="247">
                  <c:v>43713</c:v>
                </c:pt>
                <c:pt idx="248">
                  <c:v>43714</c:v>
                </c:pt>
                <c:pt idx="249">
                  <c:v>43715</c:v>
                </c:pt>
                <c:pt idx="250">
                  <c:v>43716</c:v>
                </c:pt>
                <c:pt idx="251">
                  <c:v>43717</c:v>
                </c:pt>
                <c:pt idx="252">
                  <c:v>43718</c:v>
                </c:pt>
                <c:pt idx="253">
                  <c:v>43719</c:v>
                </c:pt>
                <c:pt idx="254">
                  <c:v>43720</c:v>
                </c:pt>
                <c:pt idx="255">
                  <c:v>43721</c:v>
                </c:pt>
                <c:pt idx="256">
                  <c:v>43722</c:v>
                </c:pt>
                <c:pt idx="257">
                  <c:v>43723</c:v>
                </c:pt>
                <c:pt idx="258">
                  <c:v>43724</c:v>
                </c:pt>
                <c:pt idx="259">
                  <c:v>43725</c:v>
                </c:pt>
                <c:pt idx="260">
                  <c:v>43726</c:v>
                </c:pt>
                <c:pt idx="261">
                  <c:v>43727</c:v>
                </c:pt>
                <c:pt idx="262">
                  <c:v>43728</c:v>
                </c:pt>
                <c:pt idx="263">
                  <c:v>43729</c:v>
                </c:pt>
                <c:pt idx="264">
                  <c:v>43730</c:v>
                </c:pt>
                <c:pt idx="265">
                  <c:v>43731</c:v>
                </c:pt>
                <c:pt idx="266">
                  <c:v>43732</c:v>
                </c:pt>
                <c:pt idx="267">
                  <c:v>43733</c:v>
                </c:pt>
                <c:pt idx="268">
                  <c:v>43734</c:v>
                </c:pt>
                <c:pt idx="269">
                  <c:v>43735</c:v>
                </c:pt>
                <c:pt idx="270">
                  <c:v>43736</c:v>
                </c:pt>
                <c:pt idx="271">
                  <c:v>43737</c:v>
                </c:pt>
                <c:pt idx="272">
                  <c:v>43738</c:v>
                </c:pt>
                <c:pt idx="273">
                  <c:v>43739</c:v>
                </c:pt>
                <c:pt idx="274">
                  <c:v>43740</c:v>
                </c:pt>
                <c:pt idx="275">
                  <c:v>43741</c:v>
                </c:pt>
                <c:pt idx="276">
                  <c:v>43742</c:v>
                </c:pt>
                <c:pt idx="277">
                  <c:v>43743</c:v>
                </c:pt>
                <c:pt idx="278">
                  <c:v>43744</c:v>
                </c:pt>
                <c:pt idx="279">
                  <c:v>43745</c:v>
                </c:pt>
                <c:pt idx="280">
                  <c:v>43746</c:v>
                </c:pt>
                <c:pt idx="281">
                  <c:v>43747</c:v>
                </c:pt>
                <c:pt idx="282">
                  <c:v>43748</c:v>
                </c:pt>
                <c:pt idx="283">
                  <c:v>43749</c:v>
                </c:pt>
                <c:pt idx="284">
                  <c:v>43750</c:v>
                </c:pt>
                <c:pt idx="285">
                  <c:v>43751</c:v>
                </c:pt>
                <c:pt idx="286">
                  <c:v>43752</c:v>
                </c:pt>
                <c:pt idx="287">
                  <c:v>43753</c:v>
                </c:pt>
                <c:pt idx="288">
                  <c:v>43754</c:v>
                </c:pt>
                <c:pt idx="289">
                  <c:v>43755</c:v>
                </c:pt>
                <c:pt idx="290">
                  <c:v>43756</c:v>
                </c:pt>
                <c:pt idx="291">
                  <c:v>43757</c:v>
                </c:pt>
                <c:pt idx="292">
                  <c:v>43758</c:v>
                </c:pt>
                <c:pt idx="293">
                  <c:v>43759</c:v>
                </c:pt>
                <c:pt idx="294">
                  <c:v>43760</c:v>
                </c:pt>
                <c:pt idx="295">
                  <c:v>43761</c:v>
                </c:pt>
                <c:pt idx="296">
                  <c:v>43762</c:v>
                </c:pt>
                <c:pt idx="297">
                  <c:v>43763</c:v>
                </c:pt>
                <c:pt idx="298">
                  <c:v>43764</c:v>
                </c:pt>
                <c:pt idx="299">
                  <c:v>43765</c:v>
                </c:pt>
                <c:pt idx="300">
                  <c:v>43766</c:v>
                </c:pt>
                <c:pt idx="301">
                  <c:v>43767</c:v>
                </c:pt>
                <c:pt idx="302">
                  <c:v>43768</c:v>
                </c:pt>
                <c:pt idx="303">
                  <c:v>43769</c:v>
                </c:pt>
                <c:pt idx="304">
                  <c:v>43770</c:v>
                </c:pt>
                <c:pt idx="305">
                  <c:v>43771</c:v>
                </c:pt>
                <c:pt idx="306">
                  <c:v>43772</c:v>
                </c:pt>
                <c:pt idx="307">
                  <c:v>43773</c:v>
                </c:pt>
                <c:pt idx="308">
                  <c:v>43774</c:v>
                </c:pt>
                <c:pt idx="309">
                  <c:v>43775</c:v>
                </c:pt>
                <c:pt idx="310">
                  <c:v>43776</c:v>
                </c:pt>
                <c:pt idx="311">
                  <c:v>43777</c:v>
                </c:pt>
                <c:pt idx="312">
                  <c:v>43778</c:v>
                </c:pt>
                <c:pt idx="313">
                  <c:v>43779</c:v>
                </c:pt>
                <c:pt idx="314">
                  <c:v>43780</c:v>
                </c:pt>
                <c:pt idx="315">
                  <c:v>43781</c:v>
                </c:pt>
                <c:pt idx="316">
                  <c:v>43782</c:v>
                </c:pt>
                <c:pt idx="317">
                  <c:v>43783</c:v>
                </c:pt>
                <c:pt idx="318">
                  <c:v>43784</c:v>
                </c:pt>
                <c:pt idx="319">
                  <c:v>43785</c:v>
                </c:pt>
                <c:pt idx="320">
                  <c:v>43786</c:v>
                </c:pt>
                <c:pt idx="321">
                  <c:v>43787</c:v>
                </c:pt>
                <c:pt idx="322">
                  <c:v>43788</c:v>
                </c:pt>
                <c:pt idx="323">
                  <c:v>43789</c:v>
                </c:pt>
                <c:pt idx="324">
                  <c:v>43790</c:v>
                </c:pt>
                <c:pt idx="325">
                  <c:v>43791</c:v>
                </c:pt>
                <c:pt idx="326">
                  <c:v>43792</c:v>
                </c:pt>
                <c:pt idx="327">
                  <c:v>43793</c:v>
                </c:pt>
                <c:pt idx="328">
                  <c:v>43794</c:v>
                </c:pt>
                <c:pt idx="329">
                  <c:v>43795</c:v>
                </c:pt>
                <c:pt idx="330">
                  <c:v>43796</c:v>
                </c:pt>
                <c:pt idx="331">
                  <c:v>43797</c:v>
                </c:pt>
                <c:pt idx="332">
                  <c:v>43798</c:v>
                </c:pt>
                <c:pt idx="333">
                  <c:v>43799</c:v>
                </c:pt>
                <c:pt idx="334">
                  <c:v>43800</c:v>
                </c:pt>
                <c:pt idx="335">
                  <c:v>43801</c:v>
                </c:pt>
                <c:pt idx="336">
                  <c:v>43802</c:v>
                </c:pt>
                <c:pt idx="337">
                  <c:v>43803</c:v>
                </c:pt>
                <c:pt idx="338">
                  <c:v>43804</c:v>
                </c:pt>
                <c:pt idx="339">
                  <c:v>43805</c:v>
                </c:pt>
                <c:pt idx="340">
                  <c:v>43806</c:v>
                </c:pt>
                <c:pt idx="341">
                  <c:v>43807</c:v>
                </c:pt>
                <c:pt idx="342">
                  <c:v>43808</c:v>
                </c:pt>
                <c:pt idx="343">
                  <c:v>43809</c:v>
                </c:pt>
                <c:pt idx="344">
                  <c:v>43810</c:v>
                </c:pt>
                <c:pt idx="345">
                  <c:v>43811</c:v>
                </c:pt>
                <c:pt idx="346">
                  <c:v>43812</c:v>
                </c:pt>
                <c:pt idx="347">
                  <c:v>43813</c:v>
                </c:pt>
                <c:pt idx="348">
                  <c:v>43814</c:v>
                </c:pt>
                <c:pt idx="349">
                  <c:v>43815</c:v>
                </c:pt>
                <c:pt idx="350">
                  <c:v>43816</c:v>
                </c:pt>
                <c:pt idx="351">
                  <c:v>43817</c:v>
                </c:pt>
                <c:pt idx="352">
                  <c:v>43818</c:v>
                </c:pt>
                <c:pt idx="353">
                  <c:v>43819</c:v>
                </c:pt>
                <c:pt idx="354">
                  <c:v>43820</c:v>
                </c:pt>
                <c:pt idx="355">
                  <c:v>43821</c:v>
                </c:pt>
                <c:pt idx="356">
                  <c:v>43822</c:v>
                </c:pt>
                <c:pt idx="357">
                  <c:v>43823</c:v>
                </c:pt>
                <c:pt idx="358">
                  <c:v>43824</c:v>
                </c:pt>
                <c:pt idx="359">
                  <c:v>43825</c:v>
                </c:pt>
                <c:pt idx="360">
                  <c:v>43826</c:v>
                </c:pt>
                <c:pt idx="361">
                  <c:v>43827</c:v>
                </c:pt>
                <c:pt idx="362">
                  <c:v>43828</c:v>
                </c:pt>
                <c:pt idx="363">
                  <c:v>43829</c:v>
                </c:pt>
                <c:pt idx="364">
                  <c:v>43830</c:v>
                </c:pt>
              </c:numCache>
            </c:numRef>
          </c:cat>
          <c:val>
            <c:numRef>
              <c:f>'7 day MA'!$I$2:$I$367</c:f>
              <c:numCache>
                <c:formatCode>0%</c:formatCode>
                <c:ptCount val="366"/>
                <c:pt idx="0">
                  <c:v>0.64383479079397776</c:v>
                </c:pt>
                <c:pt idx="1">
                  <c:v>0.8600844198020634</c:v>
                </c:pt>
                <c:pt idx="2">
                  <c:v>0.88903612797899911</c:v>
                </c:pt>
                <c:pt idx="3">
                  <c:v>0.89711864916177553</c:v>
                </c:pt>
                <c:pt idx="4">
                  <c:v>0.88084920266033118</c:v>
                </c:pt>
                <c:pt idx="5">
                  <c:v>0.86350753687688553</c:v>
                </c:pt>
                <c:pt idx="6">
                  <c:v>0.87059169091465982</c:v>
                </c:pt>
                <c:pt idx="7">
                  <c:v>0.87771506516156383</c:v>
                </c:pt>
                <c:pt idx="8">
                  <c:v>0.87994990492553293</c:v>
                </c:pt>
                <c:pt idx="9">
                  <c:v>0.8822161253342079</c:v>
                </c:pt>
                <c:pt idx="10">
                  <c:v>0.88275629027458336</c:v>
                </c:pt>
                <c:pt idx="11">
                  <c:v>0.88456297929544081</c:v>
                </c:pt>
                <c:pt idx="12">
                  <c:v>0.88488045739686627</c:v>
                </c:pt>
                <c:pt idx="13">
                  <c:v>0.88537606176776951</c:v>
                </c:pt>
                <c:pt idx="14">
                  <c:v>0.88424801610993253</c:v>
                </c:pt>
                <c:pt idx="15">
                  <c:v>0.88373534287921551</c:v>
                </c:pt>
                <c:pt idx="16">
                  <c:v>0.88226591518982478</c:v>
                </c:pt>
                <c:pt idx="17">
                  <c:v>0.89024215749422586</c:v>
                </c:pt>
                <c:pt idx="18">
                  <c:v>0.89212877549062686</c:v>
                </c:pt>
                <c:pt idx="19">
                  <c:v>0.89296584360924591</c:v>
                </c:pt>
                <c:pt idx="20">
                  <c:v>0.88056085393405847</c:v>
                </c:pt>
                <c:pt idx="21">
                  <c:v>0.88238984281295374</c:v>
                </c:pt>
                <c:pt idx="22">
                  <c:v>0.88309421007305511</c:v>
                </c:pt>
                <c:pt idx="23">
                  <c:v>0.88647568185198244</c:v>
                </c:pt>
                <c:pt idx="24">
                  <c:v>0.87813707711338218</c:v>
                </c:pt>
                <c:pt idx="25">
                  <c:v>0.87817015665038456</c:v>
                </c:pt>
                <c:pt idx="26">
                  <c:v>0.88016693795428413</c:v>
                </c:pt>
                <c:pt idx="27">
                  <c:v>0.89406932198677991</c:v>
                </c:pt>
                <c:pt idx="28">
                  <c:v>0.89304370176223047</c:v>
                </c:pt>
                <c:pt idx="29">
                  <c:v>0.89338406227806799</c:v>
                </c:pt>
                <c:pt idx="30">
                  <c:v>0.89244360924521549</c:v>
                </c:pt>
                <c:pt idx="31">
                  <c:v>0.89170423728813564</c:v>
                </c:pt>
                <c:pt idx="32">
                  <c:v>0.889720763247693</c:v>
                </c:pt>
                <c:pt idx="33">
                  <c:v>0.88579627852846665</c:v>
                </c:pt>
                <c:pt idx="34">
                  <c:v>0.88248183005049974</c:v>
                </c:pt>
                <c:pt idx="35">
                  <c:v>0.88087728683372735</c:v>
                </c:pt>
                <c:pt idx="36">
                  <c:v>0.87969013211737557</c:v>
                </c:pt>
                <c:pt idx="37">
                  <c:v>0.87893372179743645</c:v>
                </c:pt>
                <c:pt idx="38">
                  <c:v>0.87817916090456838</c:v>
                </c:pt>
                <c:pt idx="39">
                  <c:v>0.87642493814638944</c:v>
                </c:pt>
                <c:pt idx="40">
                  <c:v>0.87631260815978607</c:v>
                </c:pt>
                <c:pt idx="41">
                  <c:v>0.87768494034238587</c:v>
                </c:pt>
                <c:pt idx="42">
                  <c:v>0.8789939606892001</c:v>
                </c:pt>
                <c:pt idx="43">
                  <c:v>0.87816849515514739</c:v>
                </c:pt>
                <c:pt idx="44">
                  <c:v>0.87667824888815526</c:v>
                </c:pt>
                <c:pt idx="45">
                  <c:v>0.88550291476799492</c:v>
                </c:pt>
                <c:pt idx="46">
                  <c:v>0.88578168608514607</c:v>
                </c:pt>
                <c:pt idx="47">
                  <c:v>0.88630757887589906</c:v>
                </c:pt>
                <c:pt idx="48">
                  <c:v>0.87127060823259517</c:v>
                </c:pt>
                <c:pt idx="49">
                  <c:v>0.87090700943785249</c:v>
                </c:pt>
                <c:pt idx="50">
                  <c:v>0.87134441141799124</c:v>
                </c:pt>
                <c:pt idx="51">
                  <c:v>0.87237244542967785</c:v>
                </c:pt>
                <c:pt idx="52">
                  <c:v>0.86223722242381473</c:v>
                </c:pt>
                <c:pt idx="53">
                  <c:v>0.86391709742557377</c:v>
                </c:pt>
                <c:pt idx="54">
                  <c:v>0.86285515054383499</c:v>
                </c:pt>
                <c:pt idx="55">
                  <c:v>0.87588550397746934</c:v>
                </c:pt>
                <c:pt idx="56">
                  <c:v>0.87344554141663266</c:v>
                </c:pt>
                <c:pt idx="57">
                  <c:v>0.87236277991584388</c:v>
                </c:pt>
                <c:pt idx="58">
                  <c:v>0.87142457590207667</c:v>
                </c:pt>
                <c:pt idx="59">
                  <c:v>0.87076075367456152</c:v>
                </c:pt>
                <c:pt idx="60">
                  <c:v>0.86791834501154907</c:v>
                </c:pt>
                <c:pt idx="61">
                  <c:v>0.86667409301010834</c:v>
                </c:pt>
                <c:pt idx="62">
                  <c:v>0.86605227682035046</c:v>
                </c:pt>
                <c:pt idx="63">
                  <c:v>0.86665956776373698</c:v>
                </c:pt>
                <c:pt idx="64">
                  <c:v>0.86657685097390458</c:v>
                </c:pt>
                <c:pt idx="65">
                  <c:v>0.86624527517280814</c:v>
                </c:pt>
                <c:pt idx="66">
                  <c:v>0.86692663337369291</c:v>
                </c:pt>
                <c:pt idx="67">
                  <c:v>0.86547148540708085</c:v>
                </c:pt>
                <c:pt idx="68">
                  <c:v>0.86678625043236879</c:v>
                </c:pt>
                <c:pt idx="69">
                  <c:v>0.86666281124329081</c:v>
                </c:pt>
                <c:pt idx="70">
                  <c:v>0.86568543040390833</c:v>
                </c:pt>
                <c:pt idx="71">
                  <c:v>0.8661084531949651</c:v>
                </c:pt>
                <c:pt idx="72">
                  <c:v>0.86747802776615801</c:v>
                </c:pt>
                <c:pt idx="73">
                  <c:v>0.86784055863180765</c:v>
                </c:pt>
                <c:pt idx="74">
                  <c:v>0.87122921086590643</c:v>
                </c:pt>
                <c:pt idx="75">
                  <c:v>0.87086962234917487</c:v>
                </c:pt>
                <c:pt idx="76">
                  <c:v>0.87352450016253691</c:v>
                </c:pt>
                <c:pt idx="77">
                  <c:v>0.8744258765311882</c:v>
                </c:pt>
                <c:pt idx="78">
                  <c:v>0.8738900833917731</c:v>
                </c:pt>
                <c:pt idx="79">
                  <c:v>0.87293236192800872</c:v>
                </c:pt>
                <c:pt idx="80">
                  <c:v>0.87149944583365746</c:v>
                </c:pt>
                <c:pt idx="81">
                  <c:v>0.86987268599334333</c:v>
                </c:pt>
                <c:pt idx="82">
                  <c:v>0.86952377858381158</c:v>
                </c:pt>
                <c:pt idx="83">
                  <c:v>0.8651975106955635</c:v>
                </c:pt>
                <c:pt idx="84">
                  <c:v>0.86272694218466339</c:v>
                </c:pt>
                <c:pt idx="85">
                  <c:v>0.86045283502765246</c:v>
                </c:pt>
                <c:pt idx="86">
                  <c:v>0.85808031337517698</c:v>
                </c:pt>
                <c:pt idx="87">
                  <c:v>0.85669764437088514</c:v>
                </c:pt>
                <c:pt idx="88">
                  <c:v>0.85551298023861533</c:v>
                </c:pt>
                <c:pt idx="89">
                  <c:v>0.85508263708675891</c:v>
                </c:pt>
                <c:pt idx="90">
                  <c:v>0.85249134469653742</c:v>
                </c:pt>
                <c:pt idx="91">
                  <c:v>0.85209063866781987</c:v>
                </c:pt>
                <c:pt idx="92">
                  <c:v>0.85304013655578237</c:v>
                </c:pt>
                <c:pt idx="93">
                  <c:v>0.85389119055297824</c:v>
                </c:pt>
                <c:pt idx="94">
                  <c:v>0.85340777720432648</c:v>
                </c:pt>
                <c:pt idx="95">
                  <c:v>0.8517488417981588</c:v>
                </c:pt>
                <c:pt idx="96">
                  <c:v>0.84924984777952373</c:v>
                </c:pt>
                <c:pt idx="97">
                  <c:v>0.85139876904836631</c:v>
                </c:pt>
                <c:pt idx="98">
                  <c:v>0.85169118509056041</c:v>
                </c:pt>
                <c:pt idx="99">
                  <c:v>0.85241445447464947</c:v>
                </c:pt>
                <c:pt idx="100">
                  <c:v>0.85214126143848967</c:v>
                </c:pt>
                <c:pt idx="101">
                  <c:v>0.85273614883066329</c:v>
                </c:pt>
                <c:pt idx="102">
                  <c:v>0.8547777637331776</c:v>
                </c:pt>
                <c:pt idx="103">
                  <c:v>0.85510900465996487</c:v>
                </c:pt>
                <c:pt idx="104">
                  <c:v>0.85484386149432512</c:v>
                </c:pt>
                <c:pt idx="105">
                  <c:v>0.85430458867245207</c:v>
                </c:pt>
                <c:pt idx="106">
                  <c:v>0.85351576407708829</c:v>
                </c:pt>
                <c:pt idx="107">
                  <c:v>0.85280199482512575</c:v>
                </c:pt>
                <c:pt idx="108">
                  <c:v>0.85155669684246915</c:v>
                </c:pt>
                <c:pt idx="109">
                  <c:v>0.85030819113523914</c:v>
                </c:pt>
                <c:pt idx="110">
                  <c:v>0.84941804888653116</c:v>
                </c:pt>
                <c:pt idx="111">
                  <c:v>0.8492300309490457</c:v>
                </c:pt>
                <c:pt idx="112">
                  <c:v>0.8494967472243935</c:v>
                </c:pt>
                <c:pt idx="113">
                  <c:v>0.8507513075241443</c:v>
                </c:pt>
                <c:pt idx="114">
                  <c:v>0.85327784134638296</c:v>
                </c:pt>
                <c:pt idx="115">
                  <c:v>0.85419652814317126</c:v>
                </c:pt>
                <c:pt idx="116">
                  <c:v>0.85305727687619226</c:v>
                </c:pt>
                <c:pt idx="117">
                  <c:v>0.85395131329489649</c:v>
                </c:pt>
                <c:pt idx="118">
                  <c:v>0.85385413985051895</c:v>
                </c:pt>
                <c:pt idx="119">
                  <c:v>0.8534696542864727</c:v>
                </c:pt>
                <c:pt idx="120">
                  <c:v>0.85075579646207866</c:v>
                </c:pt>
                <c:pt idx="121">
                  <c:v>0.84788934739802746</c:v>
                </c:pt>
                <c:pt idx="122">
                  <c:v>0.84588134604918208</c:v>
                </c:pt>
                <c:pt idx="123">
                  <c:v>0.84423222623260086</c:v>
                </c:pt>
                <c:pt idx="124">
                  <c:v>0.84205585235777058</c:v>
                </c:pt>
                <c:pt idx="125">
                  <c:v>0.83972705136527315</c:v>
                </c:pt>
                <c:pt idx="126">
                  <c:v>0.83670491065854591</c:v>
                </c:pt>
                <c:pt idx="127">
                  <c:v>0.83659432779993337</c:v>
                </c:pt>
                <c:pt idx="128">
                  <c:v>0.83660517969456138</c:v>
                </c:pt>
                <c:pt idx="129">
                  <c:v>0.83690825743877284</c:v>
                </c:pt>
                <c:pt idx="130">
                  <c:v>0.83679363617261959</c:v>
                </c:pt>
                <c:pt idx="131">
                  <c:v>0.83620152223519717</c:v>
                </c:pt>
                <c:pt idx="132">
                  <c:v>0.83590121705527221</c:v>
                </c:pt>
                <c:pt idx="133">
                  <c:v>0.83703713117705625</c:v>
                </c:pt>
                <c:pt idx="134">
                  <c:v>0.8360655667525706</c:v>
                </c:pt>
                <c:pt idx="135">
                  <c:v>0.83592009157356373</c:v>
                </c:pt>
                <c:pt idx="136">
                  <c:v>0.83512173983228211</c:v>
                </c:pt>
                <c:pt idx="137">
                  <c:v>0.832237048610869</c:v>
                </c:pt>
                <c:pt idx="138">
                  <c:v>0.83161462912827855</c:v>
                </c:pt>
                <c:pt idx="139">
                  <c:v>0.83052323575702525</c:v>
                </c:pt>
                <c:pt idx="140">
                  <c:v>0.82820030182994231</c:v>
                </c:pt>
                <c:pt idx="141">
                  <c:v>0.82794476862532229</c:v>
                </c:pt>
                <c:pt idx="142">
                  <c:v>0.8265998757783426</c:v>
                </c:pt>
                <c:pt idx="143">
                  <c:v>0.82292609616937562</c:v>
                </c:pt>
                <c:pt idx="144">
                  <c:v>0.82417525795704139</c:v>
                </c:pt>
                <c:pt idx="145">
                  <c:v>0.82372090773910012</c:v>
                </c:pt>
                <c:pt idx="146">
                  <c:v>0.79572418112356746</c:v>
                </c:pt>
                <c:pt idx="147">
                  <c:v>0.79398713135221244</c:v>
                </c:pt>
                <c:pt idx="148">
                  <c:v>0.79586100057472298</c:v>
                </c:pt>
                <c:pt idx="149">
                  <c:v>0.79361758406106364</c:v>
                </c:pt>
                <c:pt idx="150">
                  <c:v>0.81120707323794217</c:v>
                </c:pt>
                <c:pt idx="151">
                  <c:v>0.81030594913895015</c:v>
                </c:pt>
                <c:pt idx="152">
                  <c:v>0.80855424589768932</c:v>
                </c:pt>
                <c:pt idx="153">
                  <c:v>0.83216535590225982</c:v>
                </c:pt>
                <c:pt idx="154">
                  <c:v>0.83173437480614643</c:v>
                </c:pt>
                <c:pt idx="155">
                  <c:v>0.83005088696716267</c:v>
                </c:pt>
                <c:pt idx="156">
                  <c:v>0.82952953945354724</c:v>
                </c:pt>
                <c:pt idx="157">
                  <c:v>0.81507412744315266</c:v>
                </c:pt>
                <c:pt idx="158">
                  <c:v>0.81339457740982157</c:v>
                </c:pt>
                <c:pt idx="159">
                  <c:v>0.81190794287329948</c:v>
                </c:pt>
                <c:pt idx="160">
                  <c:v>0.81042028290091128</c:v>
                </c:pt>
                <c:pt idx="161">
                  <c:v>0.80827365714527788</c:v>
                </c:pt>
                <c:pt idx="162">
                  <c:v>0.80603808941317323</c:v>
                </c:pt>
                <c:pt idx="163">
                  <c:v>0.80719730493865005</c:v>
                </c:pt>
                <c:pt idx="164">
                  <c:v>0.8048198447281486</c:v>
                </c:pt>
                <c:pt idx="165">
                  <c:v>0.80340601338307371</c:v>
                </c:pt>
                <c:pt idx="166">
                  <c:v>0.80159027726777077</c:v>
                </c:pt>
                <c:pt idx="167">
                  <c:v>0.79953438340112859</c:v>
                </c:pt>
                <c:pt idx="168">
                  <c:v>0.80049094630968465</c:v>
                </c:pt>
                <c:pt idx="169">
                  <c:v>0.79990268927213015</c:v>
                </c:pt>
                <c:pt idx="170">
                  <c:v>0.80055569721162867</c:v>
                </c:pt>
                <c:pt idx="171">
                  <c:v>0.80100793407278892</c:v>
                </c:pt>
                <c:pt idx="172">
                  <c:v>0.8014751523062984</c:v>
                </c:pt>
                <c:pt idx="173">
                  <c:v>0.80146001753435925</c:v>
                </c:pt>
                <c:pt idx="174">
                  <c:v>0.80162848402033249</c:v>
                </c:pt>
                <c:pt idx="175">
                  <c:v>0.79880598393009661</c:v>
                </c:pt>
                <c:pt idx="176">
                  <c:v>0.79768557757286884</c:v>
                </c:pt>
                <c:pt idx="177">
                  <c:v>0.79397323738921022</c:v>
                </c:pt>
                <c:pt idx="178">
                  <c:v>0.79409025491789653</c:v>
                </c:pt>
                <c:pt idx="179">
                  <c:v>0.79578910223880683</c:v>
                </c:pt>
                <c:pt idx="180">
                  <c:v>0.80424938634784671</c:v>
                </c:pt>
                <c:pt idx="365">
                  <c:v>0.89711864916177553</c:v>
                </c:pt>
              </c:numCache>
            </c:numRef>
          </c:val>
          <c:smooth val="0"/>
          <c:extLst>
            <c:ext xmlns:c16="http://schemas.microsoft.com/office/drawing/2014/chart" uri="{C3380CC4-5D6E-409C-BE32-E72D297353CC}">
              <c16:uniqueId val="{00000003-769E-4C0A-B050-982A1435AFE7}"/>
            </c:ext>
          </c:extLst>
        </c:ser>
        <c:dLbls>
          <c:showLegendKey val="0"/>
          <c:showVal val="0"/>
          <c:showCatName val="0"/>
          <c:showSerName val="0"/>
          <c:showPercent val="0"/>
          <c:showBubbleSize val="0"/>
        </c:dLbls>
        <c:smooth val="0"/>
        <c:axId val="1666492912"/>
        <c:axId val="1758453824"/>
      </c:lineChart>
      <c:dateAx>
        <c:axId val="1666492912"/>
        <c:scaling>
          <c:orientation val="minMax"/>
        </c:scaling>
        <c:delete val="0"/>
        <c:axPos val="b"/>
        <c:numFmt formatCode="[$-409]d\-mmm;@" sourceLinked="1"/>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58453824"/>
        <c:crosses val="autoZero"/>
        <c:auto val="1"/>
        <c:lblOffset val="100"/>
        <c:baseTimeUnit val="days"/>
      </c:dateAx>
      <c:valAx>
        <c:axId val="17584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66492912"/>
        <c:crossesAt val="43466"/>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dirty="0">
                <a:solidFill>
                  <a:schemeClr val="tx1"/>
                </a:solidFill>
              </a:rPr>
              <a:t>LA Metro: Percent of Riders Lost</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 Lost Riders Recovered'!$G$2</c:f>
              <c:strCache>
                <c:ptCount val="1"/>
                <c:pt idx="0">
                  <c:v>Percent of Riders Lost, 2020</c:v>
                </c:pt>
              </c:strCache>
            </c:strRef>
          </c:tx>
          <c:spPr>
            <a:ln w="28575" cap="rnd">
              <a:solidFill>
                <a:srgbClr val="00B050"/>
              </a:solidFill>
              <a:round/>
            </a:ln>
            <a:effectLst/>
          </c:spPr>
          <c:marker>
            <c:symbol val="none"/>
          </c:marker>
          <c:dLbls>
            <c:dLbl>
              <c:idx val="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BE-4416-8536-D2BF21E682B9}"/>
                </c:ext>
              </c:extLst>
            </c:dLbl>
            <c:dLbl>
              <c:idx val="1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7BE-4416-8536-D2BF21E682B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Lost Riders Recovered'!$A$3:$A$14</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 Lost Riders Recovered'!$G$3:$G$14</c:f>
              <c:numCache>
                <c:formatCode>General</c:formatCode>
                <c:ptCount val="12"/>
                <c:pt idx="2" formatCode="0%">
                  <c:v>0.35388008721401676</c:v>
                </c:pt>
                <c:pt idx="3" formatCode="0%">
                  <c:v>0.68394296582760516</c:v>
                </c:pt>
                <c:pt idx="4" formatCode="0%">
                  <c:v>0.62685147141479791</c:v>
                </c:pt>
                <c:pt idx="5" formatCode="0%">
                  <c:v>0.54545719421190775</c:v>
                </c:pt>
                <c:pt idx="6" formatCode="0%">
                  <c:v>0.48956075720773179</c:v>
                </c:pt>
                <c:pt idx="7" formatCode="0%">
                  <c:v>0.50604978425852509</c:v>
                </c:pt>
                <c:pt idx="8" formatCode="0%">
                  <c:v>0.48275538933411211</c:v>
                </c:pt>
                <c:pt idx="9" formatCode="0%">
                  <c:v>0.48876529190133072</c:v>
                </c:pt>
                <c:pt idx="10" formatCode="0%">
                  <c:v>0.46149665761706482</c:v>
                </c:pt>
                <c:pt idx="11" formatCode="0%">
                  <c:v>0.47986709801798544</c:v>
                </c:pt>
              </c:numCache>
            </c:numRef>
          </c:val>
          <c:smooth val="0"/>
          <c:extLst>
            <c:ext xmlns:c16="http://schemas.microsoft.com/office/drawing/2014/chart" uri="{C3380CC4-5D6E-409C-BE32-E72D297353CC}">
              <c16:uniqueId val="{00000001-67BE-4416-8536-D2BF21E682B9}"/>
            </c:ext>
          </c:extLst>
        </c:ser>
        <c:ser>
          <c:idx val="1"/>
          <c:order val="1"/>
          <c:tx>
            <c:strRef>
              <c:f>'% Lost Riders Recovered'!$H$2</c:f>
              <c:strCache>
                <c:ptCount val="1"/>
                <c:pt idx="0">
                  <c:v>Percent of Riders Lost, 2021</c:v>
                </c:pt>
              </c:strCache>
            </c:strRef>
          </c:tx>
          <c:spPr>
            <a:ln w="28575" cap="rnd">
              <a:solidFill>
                <a:srgbClr val="FF0000"/>
              </a:solidFill>
              <a:round/>
            </a:ln>
            <a:effectLst/>
          </c:spPr>
          <c:marker>
            <c:symbol val="none"/>
          </c:marker>
          <c:dLbls>
            <c:dLbl>
              <c:idx val="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7BE-4416-8536-D2BF21E682B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Lost Riders Recovered'!$A$3:$A$14</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 Lost Riders Recovered'!$H$3:$H$14</c:f>
              <c:numCache>
                <c:formatCode>0%</c:formatCode>
                <c:ptCount val="12"/>
                <c:pt idx="0">
                  <c:v>0.55648009815270938</c:v>
                </c:pt>
                <c:pt idx="1">
                  <c:v>0.51316799120739964</c:v>
                </c:pt>
                <c:pt idx="2">
                  <c:v>0.48197002177201353</c:v>
                </c:pt>
                <c:pt idx="3">
                  <c:v>0.45862464016982996</c:v>
                </c:pt>
                <c:pt idx="4">
                  <c:v>0.44843587000585244</c:v>
                </c:pt>
              </c:numCache>
            </c:numRef>
          </c:val>
          <c:smooth val="0"/>
          <c:extLst>
            <c:ext xmlns:c16="http://schemas.microsoft.com/office/drawing/2014/chart" uri="{C3380CC4-5D6E-409C-BE32-E72D297353CC}">
              <c16:uniqueId val="{00000003-67BE-4416-8536-D2BF21E682B9}"/>
            </c:ext>
          </c:extLst>
        </c:ser>
        <c:dLbls>
          <c:showLegendKey val="0"/>
          <c:showVal val="0"/>
          <c:showCatName val="0"/>
          <c:showSerName val="0"/>
          <c:showPercent val="0"/>
          <c:showBubbleSize val="0"/>
        </c:dLbls>
        <c:smooth val="0"/>
        <c:axId val="1664046816"/>
        <c:axId val="1670404192"/>
      </c:lineChart>
      <c:catAx>
        <c:axId val="1664046816"/>
        <c:scaling>
          <c:orientation val="minMax"/>
        </c:scaling>
        <c:delete val="0"/>
        <c:axPos val="b"/>
        <c:numFmt formatCode="General" sourceLinked="1"/>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70404192"/>
        <c:crosses val="autoZero"/>
        <c:auto val="1"/>
        <c:lblAlgn val="ctr"/>
        <c:lblOffset val="100"/>
        <c:noMultiLvlLbl val="0"/>
      </c:catAx>
      <c:valAx>
        <c:axId val="167040419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6404681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dirty="0">
                <a:solidFill>
                  <a:schemeClr val="tx1"/>
                </a:solidFill>
              </a:rPr>
              <a:t>Toll Bridge Crossings &amp; BART Ridership</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'Lost Commuters'!$C$22</c:f>
              <c:strCache>
                <c:ptCount val="1"/>
                <c:pt idx="0">
                  <c:v>2019</c:v>
                </c:pt>
              </c:strCache>
            </c:strRef>
          </c:tx>
          <c:spPr>
            <a:ln w="28575" cap="rnd">
              <a:solidFill>
                <a:srgbClr val="7030A0"/>
              </a:solidFill>
              <a:round/>
            </a:ln>
            <a:effectLst/>
          </c:spPr>
          <c:marker>
            <c:symbol val="none"/>
          </c:marker>
          <c:cat>
            <c:strRef>
              <c:f>'Lost Commuters'!$A$23:$A$34</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'Lost Commuters'!$C$23:$C$34</c:f>
              <c:numCache>
                <c:formatCode>#,##0</c:formatCode>
                <c:ptCount val="12"/>
                <c:pt idx="0">
                  <c:v>11650197</c:v>
                </c:pt>
                <c:pt idx="1">
                  <c:v>10701602.5</c:v>
                </c:pt>
                <c:pt idx="2">
                  <c:v>12281128</c:v>
                </c:pt>
                <c:pt idx="3">
                  <c:v>12104934.5</c:v>
                </c:pt>
                <c:pt idx="4">
                  <c:v>12448471.5</c:v>
                </c:pt>
                <c:pt idx="5">
                  <c:v>12415819.5</c:v>
                </c:pt>
                <c:pt idx="6">
                  <c:v>12642094.5</c:v>
                </c:pt>
                <c:pt idx="7">
                  <c:v>12869186</c:v>
                </c:pt>
                <c:pt idx="8">
                  <c:v>12121301</c:v>
                </c:pt>
                <c:pt idx="9">
                  <c:v>12394230.5</c:v>
                </c:pt>
                <c:pt idx="10">
                  <c:v>11667728.5</c:v>
                </c:pt>
                <c:pt idx="11">
                  <c:v>11622785</c:v>
                </c:pt>
              </c:numCache>
            </c:numRef>
          </c:val>
          <c:smooth val="0"/>
          <c:extLst>
            <c:ext xmlns:c16="http://schemas.microsoft.com/office/drawing/2014/chart" uri="{C3380CC4-5D6E-409C-BE32-E72D297353CC}">
              <c16:uniqueId val="{00000000-C2E8-47E7-B370-1F55614FCD17}"/>
            </c:ext>
          </c:extLst>
        </c:ser>
        <c:ser>
          <c:idx val="1"/>
          <c:order val="1"/>
          <c:tx>
            <c:strRef>
              <c:f>'Lost Commuters'!$D$22</c:f>
              <c:strCache>
                <c:ptCount val="1"/>
                <c:pt idx="0">
                  <c:v>2020</c:v>
                </c:pt>
              </c:strCache>
            </c:strRef>
          </c:tx>
          <c:spPr>
            <a:ln w="28575" cap="rnd">
              <a:solidFill>
                <a:srgbClr val="00B050"/>
              </a:solidFill>
              <a:round/>
            </a:ln>
            <a:effectLst/>
          </c:spPr>
          <c:marker>
            <c:symbol val="none"/>
          </c:marker>
          <c:cat>
            <c:strRef>
              <c:f>'Lost Commuters'!$A$23:$A$34</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'Lost Commuters'!$D$23:$D$34</c:f>
              <c:numCache>
                <c:formatCode>#,##0</c:formatCode>
                <c:ptCount val="12"/>
                <c:pt idx="0">
                  <c:v>11641579</c:v>
                </c:pt>
                <c:pt idx="1">
                  <c:v>11268362.5</c:v>
                </c:pt>
                <c:pt idx="2">
                  <c:v>8457702.5</c:v>
                </c:pt>
                <c:pt idx="3">
                  <c:v>4626806</c:v>
                </c:pt>
                <c:pt idx="4">
                  <c:v>7433952</c:v>
                </c:pt>
                <c:pt idx="5">
                  <c:v>8913758</c:v>
                </c:pt>
                <c:pt idx="6">
                  <c:v>9607895.5</c:v>
                </c:pt>
                <c:pt idx="7">
                  <c:v>9666663.5</c:v>
                </c:pt>
                <c:pt idx="8">
                  <c:v>9417822</c:v>
                </c:pt>
                <c:pt idx="9">
                  <c:v>9064730.5</c:v>
                </c:pt>
                <c:pt idx="10">
                  <c:v>9106264.5</c:v>
                </c:pt>
                <c:pt idx="11">
                  <c:v>8872194.5</c:v>
                </c:pt>
              </c:numCache>
            </c:numRef>
          </c:val>
          <c:smooth val="0"/>
          <c:extLst>
            <c:ext xmlns:c16="http://schemas.microsoft.com/office/drawing/2014/chart" uri="{C3380CC4-5D6E-409C-BE32-E72D297353CC}">
              <c16:uniqueId val="{00000001-C2E8-47E7-B370-1F55614FCD17}"/>
            </c:ext>
          </c:extLst>
        </c:ser>
        <c:ser>
          <c:idx val="2"/>
          <c:order val="2"/>
          <c:tx>
            <c:strRef>
              <c:f>'Lost Commuters'!$E$22</c:f>
              <c:strCache>
                <c:ptCount val="1"/>
                <c:pt idx="0">
                  <c:v>2021</c:v>
                </c:pt>
              </c:strCache>
            </c:strRef>
          </c:tx>
          <c:spPr>
            <a:ln w="28575" cap="rnd">
              <a:solidFill>
                <a:srgbClr val="FF0000"/>
              </a:solidFill>
              <a:round/>
            </a:ln>
            <a:effectLst/>
          </c:spPr>
          <c:marker>
            <c:symbol val="none"/>
          </c:marker>
          <c:cat>
            <c:strRef>
              <c:f>'Lost Commuters'!$A$23:$A$34</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'Lost Commuters'!$E$23:$E$34</c:f>
              <c:numCache>
                <c:formatCode>#,##0</c:formatCode>
                <c:ptCount val="12"/>
                <c:pt idx="0">
                  <c:v>8584675</c:v>
                </c:pt>
                <c:pt idx="1">
                  <c:v>8612695.5</c:v>
                </c:pt>
                <c:pt idx="2">
                  <c:v>10117582.5</c:v>
                </c:pt>
                <c:pt idx="3">
                  <c:v>10171644</c:v>
                </c:pt>
                <c:pt idx="4">
                  <c:v>10766628</c:v>
                </c:pt>
                <c:pt idx="5">
                  <c:v>10837870.5</c:v>
                </c:pt>
              </c:numCache>
            </c:numRef>
          </c:val>
          <c:smooth val="0"/>
          <c:extLst>
            <c:ext xmlns:c16="http://schemas.microsoft.com/office/drawing/2014/chart" uri="{C3380CC4-5D6E-409C-BE32-E72D297353CC}">
              <c16:uniqueId val="{00000002-C2E8-47E7-B370-1F55614FCD17}"/>
            </c:ext>
          </c:extLst>
        </c:ser>
        <c:dLbls>
          <c:showLegendKey val="0"/>
          <c:showVal val="0"/>
          <c:showCatName val="0"/>
          <c:showSerName val="0"/>
          <c:showPercent val="0"/>
          <c:showBubbleSize val="0"/>
        </c:dLbls>
        <c:smooth val="0"/>
        <c:axId val="1758162544"/>
        <c:axId val="1663322880"/>
      </c:lineChart>
      <c:catAx>
        <c:axId val="1758162544"/>
        <c:scaling>
          <c:orientation val="minMax"/>
        </c:scaling>
        <c:delete val="0"/>
        <c:axPos val="b"/>
        <c:numFmt formatCode="General" sourceLinked="1"/>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63322880"/>
        <c:crosses val="autoZero"/>
        <c:auto val="1"/>
        <c:lblAlgn val="ctr"/>
        <c:lblOffset val="100"/>
        <c:noMultiLvlLbl val="0"/>
      </c:catAx>
      <c:valAx>
        <c:axId val="16633228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5816254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0.627</cdr:x>
      <cdr:y>0.25075</cdr:y>
    </cdr:from>
    <cdr:to>
      <cdr:x>0.70059</cdr:x>
      <cdr:y>0.33153</cdr:y>
    </cdr:to>
    <cdr:sp macro="" textlink="">
      <cdr:nvSpPr>
        <cdr:cNvPr id="2" name="Arrow: Down 1">
          <a:extLst xmlns:a="http://schemas.openxmlformats.org/drawingml/2006/main">
            <a:ext uri="{FF2B5EF4-FFF2-40B4-BE49-F238E27FC236}">
              <a16:creationId xmlns:a16="http://schemas.microsoft.com/office/drawing/2014/main" id="{3979B502-E967-402B-8732-AF285E527889}"/>
            </a:ext>
          </a:extLst>
        </cdr:cNvPr>
        <cdr:cNvSpPr/>
      </cdr:nvSpPr>
      <cdr:spPr>
        <a:xfrm xmlns:a="http://schemas.openxmlformats.org/drawingml/2006/main">
          <a:off x="3233948" y="923925"/>
          <a:ext cx="379562" cy="297611"/>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1"/>
            <a:ext cx="3077739" cy="471054"/>
          </a:xfrm>
          <a:prstGeom prst="rect">
            <a:avLst/>
          </a:prstGeom>
        </p:spPr>
        <p:txBody>
          <a:bodyPr vert="horz" lIns="94229" tIns="47114" rIns="94229" bIns="47114" rtlCol="0"/>
          <a:lstStyle>
            <a:lvl1pPr algn="r">
              <a:defRPr sz="1200"/>
            </a:lvl1pPr>
          </a:lstStyle>
          <a:p>
            <a:fld id="{DA9F5774-C678-1E48-A23B-1680A328FA46}" type="datetimeFigureOut">
              <a:rPr lang="en-US" smtClean="0"/>
              <a:t>7/14/2021</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1A5CF69-AC20-4D4D-9770-B6BEBB357282}" type="slidenum">
              <a:rPr lang="en-US" smtClean="0"/>
              <a:t>‹#›</a:t>
            </a:fld>
            <a:endParaRPr lang="en-US"/>
          </a:p>
        </p:txBody>
      </p:sp>
    </p:spTree>
    <p:extLst>
      <p:ext uri="{BB962C8B-B14F-4D97-AF65-F5344CB8AC3E}">
        <p14:creationId xmlns:p14="http://schemas.microsoft.com/office/powerpoint/2010/main" val="214737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1"/>
            <a:ext cx="3077739" cy="471054"/>
          </a:xfrm>
          <a:prstGeom prst="rect">
            <a:avLst/>
          </a:prstGeom>
        </p:spPr>
        <p:txBody>
          <a:bodyPr vert="horz" lIns="94229" tIns="47114" rIns="94229" bIns="47114" rtlCol="0"/>
          <a:lstStyle>
            <a:lvl1pPr algn="r">
              <a:defRPr sz="1200"/>
            </a:lvl1pPr>
          </a:lstStyle>
          <a:p>
            <a:fld id="{880CE468-BD03-B649-8E6C-392373B14A1D}" type="datetimeFigureOut">
              <a:rPr lang="en-US" smtClean="0"/>
              <a:t>7/14/2021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117B0B1-BEA2-8948-A557-11B4BDB90777}" type="slidenum">
              <a:rPr lang="en-US" smtClean="0"/>
              <a:t>‹#›</a:t>
            </a:fld>
            <a:endParaRPr lang="en-US"/>
          </a:p>
        </p:txBody>
      </p:sp>
    </p:spTree>
    <p:extLst>
      <p:ext uri="{BB962C8B-B14F-4D97-AF65-F5344CB8AC3E}">
        <p14:creationId xmlns:p14="http://schemas.microsoft.com/office/powerpoint/2010/main" val="830655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17B0B1-BEA2-8948-A557-11B4BDB90777}" type="slidenum">
              <a:rPr lang="en-US" smtClean="0"/>
              <a:t>1</a:t>
            </a:fld>
            <a:endParaRPr lang="en-US"/>
          </a:p>
        </p:txBody>
      </p:sp>
    </p:spTree>
    <p:extLst>
      <p:ext uri="{BB962C8B-B14F-4D97-AF65-F5344CB8AC3E}">
        <p14:creationId xmlns:p14="http://schemas.microsoft.com/office/powerpoint/2010/main" val="656395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9117B0B1-BEA2-8948-A557-11B4BDB90777}" type="slidenum">
              <a:rPr lang="en-US" smtClean="0"/>
              <a:t>11</a:t>
            </a:fld>
            <a:endParaRPr lang="en-US"/>
          </a:p>
        </p:txBody>
      </p:sp>
    </p:spTree>
    <p:extLst>
      <p:ext uri="{BB962C8B-B14F-4D97-AF65-F5344CB8AC3E}">
        <p14:creationId xmlns:p14="http://schemas.microsoft.com/office/powerpoint/2010/main" val="4159616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9117B0B1-BEA2-8948-A557-11B4BDB90777}" type="slidenum">
              <a:rPr lang="en-US" smtClean="0"/>
              <a:t>12</a:t>
            </a:fld>
            <a:endParaRPr lang="en-US"/>
          </a:p>
        </p:txBody>
      </p:sp>
    </p:spTree>
    <p:extLst>
      <p:ext uri="{BB962C8B-B14F-4D97-AF65-F5344CB8AC3E}">
        <p14:creationId xmlns:p14="http://schemas.microsoft.com/office/powerpoint/2010/main" val="3879970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2: Centered">
    <p:spTree>
      <p:nvGrpSpPr>
        <p:cNvPr id="1" name=""/>
        <p:cNvGrpSpPr/>
        <p:nvPr/>
      </p:nvGrpSpPr>
      <p:grpSpPr>
        <a:xfrm>
          <a:off x="0" y="0"/>
          <a:ext cx="0" cy="0"/>
          <a:chOff x="0" y="0"/>
          <a:chExt cx="0" cy="0"/>
        </a:xfrm>
      </p:grpSpPr>
      <p:sp>
        <p:nvSpPr>
          <p:cNvPr id="2" name="Enter Title Here"/>
          <p:cNvSpPr>
            <a:spLocks noGrp="1"/>
          </p:cNvSpPr>
          <p:nvPr>
            <p:ph type="ctrTitle"/>
          </p:nvPr>
        </p:nvSpPr>
        <p:spPr>
          <a:xfrm>
            <a:off x="890016" y="809622"/>
            <a:ext cx="10411968"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890016" y="3289297"/>
            <a:ext cx="1041196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4724400" y="5614142"/>
            <a:ext cx="2743200" cy="365125"/>
          </a:xfrm>
        </p:spPr>
        <p:txBody>
          <a:bodyPr/>
          <a:lstStyle>
            <a:lvl1pPr algn="ctr">
              <a:defRPr/>
            </a:lvl1pPr>
          </a:lstStyle>
          <a:p>
            <a:fld id="{3D9BE262-3EE3-F74D-9197-E99064608A81}" type="datetime1">
              <a:rPr lang="en-US" smtClean="0"/>
              <a:t>7/14/2021</a:t>
            </a:fld>
            <a:endParaRPr lang="en-US"/>
          </a:p>
        </p:txBody>
      </p:sp>
      <p:sp>
        <p:nvSpPr>
          <p:cNvPr id="5" name="Footer Placeholder 4"/>
          <p:cNvSpPr>
            <a:spLocks noGrp="1"/>
          </p:cNvSpPr>
          <p:nvPr>
            <p:ph type="ftr" sz="quarter" idx="11"/>
          </p:nvPr>
        </p:nvSpPr>
        <p:spPr>
          <a:xfrm>
            <a:off x="4038600" y="6095093"/>
            <a:ext cx="4114800" cy="365125"/>
          </a:xfrm>
        </p:spPr>
        <p:txBody>
          <a:bodyPr/>
          <a:lstStyle>
            <a:lvl1pPr algn="ctr">
              <a:defRPr/>
            </a:lvl1pPr>
          </a:lstStyle>
          <a:p>
            <a:endParaRPr lang="en-US" dirty="0"/>
          </a:p>
        </p:txBody>
      </p:sp>
      <p:pic>
        <p:nvPicPr>
          <p:cNvPr id="7" name="Picture 6"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2364" y="666179"/>
            <a:ext cx="1247274" cy="1096212"/>
          </a:xfrm>
          <a:prstGeom prst="rect">
            <a:avLst/>
          </a:prstGeom>
        </p:spPr>
      </p:pic>
    </p:spTree>
    <p:extLst>
      <p:ext uri="{BB962C8B-B14F-4D97-AF65-F5344CB8AC3E}">
        <p14:creationId xmlns:p14="http://schemas.microsoft.com/office/powerpoint/2010/main" val="1144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386C1D-959B-6C44-9D8E-1EBE83060B83}" type="datetime1">
              <a:rPr lang="en-US" smtClean="0"/>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9A1A5-4186-AE45-B489-8F93D826EB49}" type="slidenum">
              <a:rPr lang="en-US" smtClean="0"/>
              <a:t>‹#›</a:t>
            </a:fld>
            <a:endParaRPr lang="en-US"/>
          </a:p>
        </p:txBody>
      </p:sp>
      <p:sp>
        <p:nvSpPr>
          <p:cNvPr id="10"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664450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4909F6-C5C0-404A-8B68-383F4730A3E4}" type="datetime1">
              <a:rPr lang="en-US" smtClean="0"/>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CD1BE-76F0-964D-BEB4-4B9A284D890B}" type="slidenum">
              <a:rPr lang="en-US" smtClean="0"/>
              <a:pPr/>
              <a:t>‹#›</a:t>
            </a:fld>
            <a:endParaRPr lang="en-US"/>
          </a:p>
        </p:txBody>
      </p:sp>
    </p:spTree>
    <p:extLst>
      <p:ext uri="{BB962C8B-B14F-4D97-AF65-F5344CB8AC3E}">
        <p14:creationId xmlns:p14="http://schemas.microsoft.com/office/powerpoint/2010/main" val="339452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356507B-4CCB-9B49-A0AD-E20110655715}" type="datetime1">
              <a:rPr lang="en-US" smtClean="0"/>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0EBB6-C900-684B-B96E-D78E525ADD2C}" type="slidenum">
              <a:rPr lang="en-US" smtClean="0"/>
              <a:t>‹#›</a:t>
            </a:fld>
            <a:endParaRPr lang="en-US"/>
          </a:p>
        </p:txBody>
      </p:sp>
    </p:spTree>
    <p:extLst>
      <p:ext uri="{BB962C8B-B14F-4D97-AF65-F5344CB8AC3E}">
        <p14:creationId xmlns:p14="http://schemas.microsoft.com/office/powerpoint/2010/main" val="123686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Left">
    <p:spTree>
      <p:nvGrpSpPr>
        <p:cNvPr id="1" name=""/>
        <p:cNvGrpSpPr/>
        <p:nvPr/>
      </p:nvGrpSpPr>
      <p:grpSpPr>
        <a:xfrm>
          <a:off x="0" y="0"/>
          <a:ext cx="0" cy="0"/>
          <a:chOff x="0" y="0"/>
          <a:chExt cx="0" cy="0"/>
        </a:xfrm>
      </p:grpSpPr>
      <p:sp>
        <p:nvSpPr>
          <p:cNvPr id="2" name="Enter Title Here"/>
          <p:cNvSpPr>
            <a:spLocks noGrp="1"/>
          </p:cNvSpPr>
          <p:nvPr>
            <p:ph type="title"/>
          </p:nvPr>
        </p:nvSpPr>
        <p:spPr>
          <a:xfrm>
            <a:off x="831850" y="712801"/>
            <a:ext cx="10515600" cy="2852737"/>
          </a:xfr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831850" y="3592526"/>
            <a:ext cx="10515600" cy="1500187"/>
          </a:xfrm>
        </p:spPr>
        <p:txBody>
          <a:bodyPr/>
          <a:lstStyle>
            <a:lvl1pPr marL="0" indent="0">
              <a:buNone/>
              <a:defRPr sz="24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7AC74B8-448C-2642-809F-1184DC1B0B1B}" type="datetime1">
              <a:rPr lang="en-US" smtClean="0"/>
              <a:t>7/14/2021</a:t>
            </a:fld>
            <a:endParaRPr lang="en-US"/>
          </a:p>
        </p:txBody>
      </p:sp>
      <p:pic>
        <p:nvPicPr>
          <p:cNvPr id="8" name="Picture 7"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50" y="4883817"/>
            <a:ext cx="1247274" cy="1096212"/>
          </a:xfrm>
          <a:prstGeom prst="rect">
            <a:avLst/>
          </a:prstGeom>
        </p:spPr>
      </p:pic>
      <p:sp>
        <p:nvSpPr>
          <p:cNvPr id="10" name="Content Placeholder 9"/>
          <p:cNvSpPr>
            <a:spLocks noGrp="1"/>
          </p:cNvSpPr>
          <p:nvPr>
            <p:ph sz="quarter" idx="13" hasCustomPrompt="1"/>
          </p:nvPr>
        </p:nvSpPr>
        <p:spPr>
          <a:xfrm>
            <a:off x="2363788" y="4813085"/>
            <a:ext cx="2911475" cy="1022350"/>
          </a:xfrm>
        </p:spPr>
        <p:txBody>
          <a:bodyPr>
            <a:noAutofit/>
          </a:bodyPr>
          <a:lstStyle>
            <a:lvl1pPr marL="0" indent="0">
              <a:buNone/>
              <a:defRPr sz="2400" baseline="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Presenters:</a:t>
            </a:r>
          </a:p>
          <a:p>
            <a:pPr lvl="0"/>
            <a:r>
              <a:rPr lang="en-US" dirty="0"/>
              <a:t>Name 1</a:t>
            </a:r>
          </a:p>
          <a:p>
            <a:pPr lvl="0"/>
            <a:r>
              <a:rPr lang="en-US" dirty="0"/>
              <a:t>Name 2</a:t>
            </a:r>
          </a:p>
        </p:txBody>
      </p:sp>
    </p:spTree>
    <p:extLst>
      <p:ext uri="{BB962C8B-B14F-4D97-AF65-F5344CB8AC3E}">
        <p14:creationId xmlns:p14="http://schemas.microsoft.com/office/powerpoint/2010/main" val="58376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2: Simple">
    <p:spTree>
      <p:nvGrpSpPr>
        <p:cNvPr id="1" name=""/>
        <p:cNvGrpSpPr/>
        <p:nvPr/>
      </p:nvGrpSpPr>
      <p:grpSpPr>
        <a:xfrm>
          <a:off x="0" y="0"/>
          <a:ext cx="0" cy="0"/>
          <a:chOff x="0" y="0"/>
          <a:chExt cx="0" cy="0"/>
        </a:xfrm>
      </p:grpSpPr>
      <p:sp>
        <p:nvSpPr>
          <p:cNvPr id="2" name="Enter Title Here"/>
          <p:cNvSpPr>
            <a:spLocks noGrp="1"/>
          </p:cNvSpPr>
          <p:nvPr>
            <p:ph type="title"/>
          </p:nvPr>
        </p:nvSpPr>
        <p:spPr>
          <a:xfrm>
            <a:off x="838200" y="3012554"/>
            <a:ext cx="10515600" cy="1325563"/>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C1438AE9-9170-C44D-B69D-85230FA628E5}" type="datetime1">
              <a:rPr lang="en-US" smtClean="0"/>
              <a:t>7/14/2021</a:t>
            </a:fld>
            <a:endParaRPr lang="en-US"/>
          </a:p>
        </p:txBody>
      </p:sp>
      <p:pic>
        <p:nvPicPr>
          <p:cNvPr id="6" name="Picture 5"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56202"/>
            <a:ext cx="1247274" cy="1096212"/>
          </a:xfrm>
          <a:prstGeom prst="rect">
            <a:avLst/>
          </a:prstGeom>
        </p:spPr>
      </p:pic>
    </p:spTree>
    <p:extLst>
      <p:ext uri="{BB962C8B-B14F-4D97-AF65-F5344CB8AC3E}">
        <p14:creationId xmlns:p14="http://schemas.microsoft.com/office/powerpoint/2010/main" val="902783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1 fra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56C4852-C69A-3C46-A74D-F2D8C6D17F46}" type="datetime1">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463234"/>
            <a:ext cx="1803400" cy="365125"/>
          </a:xfrm>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9364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t: 2 fram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C91894-EB80-6048-AAFF-32CE04FEA1F0}" type="datetime1">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151048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2 frame w/ titl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CA14F-C253-2C4B-BB94-A112B33202D4}" type="datetime1">
              <a:rPr lang="en-US" smtClean="0"/>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C4985-ACD0-2B4C-8981-36243250F268}" type="slidenum">
              <a:rPr lang="en-US" smtClean="0"/>
              <a:t>‹#›</a:t>
            </a:fld>
            <a:endParaRPr lang="en-US"/>
          </a:p>
        </p:txBody>
      </p:sp>
      <p:sp>
        <p:nvSpPr>
          <p:cNvPr id="11" name="Enter Title Here"/>
          <p:cNvSpPr>
            <a:spLocks noGrp="1"/>
          </p:cNvSpPr>
          <p:nvPr>
            <p:ph type="title"/>
          </p:nvPr>
        </p:nvSpPr>
        <p:spPr>
          <a:xfrm>
            <a:off x="1399822" y="237067"/>
            <a:ext cx="9953978" cy="1038840"/>
          </a:xfrm>
        </p:spPr>
        <p:txBody>
          <a:bodyPr/>
          <a:lstStyle/>
          <a:p>
            <a:r>
              <a:rPr lang="en-US"/>
              <a:t>Click to edit Master title style</a:t>
            </a:r>
          </a:p>
        </p:txBody>
      </p:sp>
    </p:spTree>
    <p:extLst>
      <p:ext uri="{BB962C8B-B14F-4D97-AF65-F5344CB8AC3E}">
        <p14:creationId xmlns:p14="http://schemas.microsoft.com/office/powerpoint/2010/main" val="123893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Content: Figur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A639FC-0D0B-254C-A488-84C1053DC81E}" type="datetime1">
              <a:rPr lang="en-US" smtClean="0"/>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5580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AEF258-FE05-9A40-ABEB-3CEFD609CF46}" type="datetime1">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p:spPr>
        <p:txBody>
          <a:bodyPr/>
          <a:lstStyle/>
          <a:p>
            <a:r>
              <a:rPr lang="en-US" dirty="0"/>
              <a:t>Click to edit Master title style</a:t>
            </a:r>
          </a:p>
        </p:txBody>
      </p:sp>
      <p:sp>
        <p:nvSpPr>
          <p:cNvPr id="8" name="Content Placeholder 2"/>
          <p:cNvSpPr>
            <a:spLocks noGrp="1"/>
          </p:cNvSpPr>
          <p:nvPr>
            <p:ph idx="1"/>
          </p:nvPr>
        </p:nvSpPr>
        <p:spPr>
          <a:xfrm>
            <a:off x="1399822" y="1825625"/>
            <a:ext cx="995397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381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6D0696-7CCE-494F-A431-EAFE08099352}" type="datetime1">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9A1A5-4186-AE45-B489-8F93D826EB49}" type="slidenum">
              <a:rPr lang="en-US" smtClean="0"/>
              <a:t>‹#›</a:t>
            </a:fld>
            <a:endParaRPr lang="en-US"/>
          </a:p>
        </p:txBody>
      </p:sp>
      <p:sp>
        <p:nvSpPr>
          <p:cNvPr id="8"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0207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4F360-0BA0-8540-B27B-28FBA28FADF7}" type="datetime1">
              <a:rPr lang="en-US" smtClean="0"/>
              <a:t>7/14/2021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12032-C4BC-1846-BCAE-83F2C463453C}" type="slidenum">
              <a:rPr lang="en-US" smtClean="0"/>
              <a:t>‹#›</a:t>
            </a:fld>
            <a:endParaRPr lang="en-US"/>
          </a:p>
        </p:txBody>
      </p:sp>
    </p:spTree>
    <p:extLst>
      <p:ext uri="{BB962C8B-B14F-4D97-AF65-F5344CB8AC3E}">
        <p14:creationId xmlns:p14="http://schemas.microsoft.com/office/powerpoint/2010/main" val="1442719388"/>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6" r:id="rId3"/>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463234"/>
            <a:ext cx="2743200" cy="365125"/>
          </a:xfrm>
          <a:prstGeom prst="rect">
            <a:avLst/>
          </a:prstGeom>
        </p:spPr>
        <p:txBody>
          <a:bodyPr vert="horz" lIns="91440" tIns="45720" rIns="91440" bIns="45720" rtlCol="0" anchor="ctr"/>
          <a:lstStyle>
            <a:lvl1pPr algn="l">
              <a:defRPr sz="1200">
                <a:solidFill>
                  <a:schemeClr val="bg2">
                    <a:lumMod val="10000"/>
                  </a:schemeClr>
                </a:solidFill>
              </a:defRPr>
            </a:lvl1pPr>
          </a:lstStyle>
          <a:p>
            <a:fld id="{10562992-772B-3C4E-9810-F8ADBF4F57E7}" type="datetime1">
              <a:rPr lang="en-US" smtClean="0"/>
              <a:pPr/>
              <a:t>7/14/2021</a:t>
            </a:fld>
            <a:endParaRPr lang="en-US"/>
          </a:p>
        </p:txBody>
      </p:sp>
      <p:sp>
        <p:nvSpPr>
          <p:cNvPr id="5" name="Footer Placeholder 4"/>
          <p:cNvSpPr>
            <a:spLocks noGrp="1"/>
          </p:cNvSpPr>
          <p:nvPr>
            <p:ph type="ftr" sz="quarter" idx="3"/>
          </p:nvPr>
        </p:nvSpPr>
        <p:spPr>
          <a:xfrm>
            <a:off x="4038600" y="6463234"/>
            <a:ext cx="4114800" cy="365125"/>
          </a:xfrm>
          <a:prstGeom prst="rect">
            <a:avLst/>
          </a:prstGeom>
        </p:spPr>
        <p:txBody>
          <a:bodyPr vert="horz" lIns="91440" tIns="45720" rIns="91440" bIns="45720" rtlCol="0" anchor="ctr"/>
          <a:lstStyle>
            <a:lvl1pPr algn="ctr">
              <a:defRPr sz="1200">
                <a:solidFill>
                  <a:schemeClr val="bg2">
                    <a:lumMod val="10000"/>
                  </a:schemeClr>
                </a:solidFill>
              </a:defRPr>
            </a:lvl1pPr>
          </a:lstStyle>
          <a:p>
            <a:endParaRPr lang="en-US"/>
          </a:p>
        </p:txBody>
      </p:sp>
      <p:sp>
        <p:nvSpPr>
          <p:cNvPr id="6" name="Slide Number Placeholder 5"/>
          <p:cNvSpPr>
            <a:spLocks noGrp="1"/>
          </p:cNvSpPr>
          <p:nvPr>
            <p:ph type="sldNum" sz="quarter" idx="4"/>
          </p:nvPr>
        </p:nvSpPr>
        <p:spPr>
          <a:xfrm>
            <a:off x="8610600" y="6463234"/>
            <a:ext cx="1761067" cy="365125"/>
          </a:xfrm>
          <a:prstGeom prst="rect">
            <a:avLst/>
          </a:prstGeom>
        </p:spPr>
        <p:txBody>
          <a:bodyPr vert="horz" lIns="91440" tIns="45720" rIns="91440" bIns="45720" rtlCol="0" anchor="ctr"/>
          <a:lstStyle>
            <a:lvl1pPr algn="r">
              <a:defRPr sz="1200">
                <a:solidFill>
                  <a:schemeClr val="bg2">
                    <a:lumMod val="10000"/>
                  </a:schemeClr>
                </a:solidFill>
              </a:defRPr>
            </a:lvl1pPr>
          </a:lstStyle>
          <a:p>
            <a:fld id="{005C4985-ACD0-2B4C-8981-36243250F268}" type="slidenum">
              <a:rPr lang="en-US" smtClean="0"/>
              <a:pPr/>
              <a:t>‹#›</a:t>
            </a:fld>
            <a:endParaRPr lang="en-US"/>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1749497046"/>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Lst>
  <p:hf hdr="0" ftr="0" dt="0"/>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E695F-21E5-C242-92E6-E78B31EE7C7E}" type="datetime1">
              <a:rPr lang="en-US" smtClean="0"/>
              <a:t>7/14/2021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
        <p:nvSpPr>
          <p:cNvPr id="8"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219567250"/>
      </p:ext>
    </p:extLst>
  </p:cSld>
  <p:clrMap bg1="lt1" tx1="dk1" bg2="lt2" tx2="dk2" accent1="accent1" accent2="accent2" accent3="accent3" accent4="accent4" accent5="accent5" accent6="accent6" hlink="hlink" folHlink="folHlink"/>
  <p:sldLayoutIdLst>
    <p:sldLayoutId id="2147483684" r:id="rId1"/>
    <p:sldLayoutId id="2147483686" r:id="rId2"/>
    <p:sldLayoutId id="2147483687" r:id="rId3"/>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024D1D3D-27CC-A740-857C-D26C679943FF}" type="datetime1">
              <a:rPr lang="en-US" smtClean="0"/>
              <a:t>7/14/2021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0CDCD1BE-76F0-964D-BEB4-4B9A284D890B}" type="slidenum">
              <a:rPr lang="en-US" smtClean="0"/>
              <a:pPr/>
              <a:t>‹#›</a:t>
            </a:fld>
            <a:endParaRPr lang="en-US"/>
          </a:p>
        </p:txBody>
      </p:sp>
    </p:spTree>
    <p:extLst>
      <p:ext uri="{BB962C8B-B14F-4D97-AF65-F5344CB8AC3E}">
        <p14:creationId xmlns:p14="http://schemas.microsoft.com/office/powerpoint/2010/main" val="1051358764"/>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C9D11-B800-8947-A108-C2AFD56D7B11}" type="datetime1">
              <a:rPr lang="en-US" smtClean="0"/>
              <a:t>7/14/2021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0EBB6-C900-684B-B96E-D78E525ADD2C}" type="slidenum">
              <a:rPr lang="en-US" smtClean="0"/>
              <a:t>‹#›</a:t>
            </a:fld>
            <a:endParaRPr lang="en-US"/>
          </a:p>
        </p:txBody>
      </p:sp>
    </p:spTree>
    <p:extLst>
      <p:ext uri="{BB962C8B-B14F-4D97-AF65-F5344CB8AC3E}">
        <p14:creationId xmlns:p14="http://schemas.microsoft.com/office/powerpoint/2010/main" val="308076826"/>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8218"/>
            <a:ext cx="10515600" cy="1325563"/>
          </a:xfrm>
        </p:spPr>
        <p:txBody>
          <a:bodyPr>
            <a:normAutofit/>
          </a:bodyPr>
          <a:lstStyle/>
          <a:p>
            <a:r>
              <a:rPr lang="en-US" dirty="0"/>
              <a:t>Travel Demand Recovery from COVID-19</a:t>
            </a:r>
          </a:p>
        </p:txBody>
      </p:sp>
      <p:sp>
        <p:nvSpPr>
          <p:cNvPr id="3" name="Text Placeholder 2"/>
          <p:cNvSpPr txBox="1">
            <a:spLocks/>
          </p:cNvSpPr>
          <p:nvPr/>
        </p:nvSpPr>
        <p:spPr>
          <a:xfrm>
            <a:off x="873211" y="3633781"/>
            <a:ext cx="10515600" cy="1500187"/>
          </a:xfrm>
          <a:prstGeom prst="rect">
            <a:avLst/>
          </a:prstGeom>
        </p:spPr>
        <p:txBody>
          <a:bodyPr/>
          <a:lst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t>A brief look at California data</a:t>
            </a:r>
          </a:p>
        </p:txBody>
      </p:sp>
      <p:sp>
        <p:nvSpPr>
          <p:cNvPr id="6" name="TextBox 5"/>
          <p:cNvSpPr txBox="1"/>
          <p:nvPr/>
        </p:nvSpPr>
        <p:spPr>
          <a:xfrm>
            <a:off x="890016" y="4945059"/>
            <a:ext cx="10463784" cy="461665"/>
          </a:xfrm>
          <a:prstGeom prst="rect">
            <a:avLst/>
          </a:prstGeom>
          <a:noFill/>
        </p:spPr>
        <p:txBody>
          <a:bodyPr wrap="square" rtlCol="0">
            <a:spAutoFit/>
          </a:bodyPr>
          <a:lstStyle/>
          <a:p>
            <a:r>
              <a:rPr lang="en-US" sz="2400" dirty="0">
                <a:solidFill>
                  <a:schemeClr val="accent1">
                    <a:lumMod val="50000"/>
                  </a:schemeClr>
                </a:solidFill>
              </a:rPr>
              <a:t>Ysbrand van der Werf, Ph.D. </a:t>
            </a:r>
          </a:p>
        </p:txBody>
      </p:sp>
      <p:sp>
        <p:nvSpPr>
          <p:cNvPr id="7" name="TextBox 6"/>
          <p:cNvSpPr txBox="1"/>
          <p:nvPr/>
        </p:nvSpPr>
        <p:spPr>
          <a:xfrm>
            <a:off x="890016" y="5406724"/>
            <a:ext cx="7053834" cy="461665"/>
          </a:xfrm>
          <a:prstGeom prst="rect">
            <a:avLst/>
          </a:prstGeom>
          <a:noFill/>
        </p:spPr>
        <p:txBody>
          <a:bodyPr wrap="square" rtlCol="0">
            <a:spAutoFit/>
          </a:bodyPr>
          <a:lstStyle/>
          <a:p>
            <a:r>
              <a:rPr lang="en-US" sz="2400" dirty="0">
                <a:solidFill>
                  <a:schemeClr val="accent1">
                    <a:lumMod val="50000"/>
                  </a:schemeClr>
                </a:solidFill>
              </a:rPr>
              <a:t>15 July 2021</a:t>
            </a:r>
          </a:p>
        </p:txBody>
      </p:sp>
    </p:spTree>
    <p:extLst>
      <p:ext uri="{BB962C8B-B14F-4D97-AF65-F5344CB8AC3E}">
        <p14:creationId xmlns:p14="http://schemas.microsoft.com/office/powerpoint/2010/main" val="1186669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Comparison with 2020 Scenarios</a:t>
            </a:r>
          </a:p>
        </p:txBody>
      </p:sp>
      <p:sp>
        <p:nvSpPr>
          <p:cNvPr id="3" name="Content Placeholder 2"/>
          <p:cNvSpPr>
            <a:spLocks noGrp="1"/>
          </p:cNvSpPr>
          <p:nvPr>
            <p:ph idx="1"/>
          </p:nvPr>
        </p:nvSpPr>
        <p:spPr/>
        <p:txBody>
          <a:bodyPr>
            <a:normAutofit/>
          </a:bodyPr>
          <a:lstStyle/>
          <a:p>
            <a:r>
              <a:rPr lang="en-US" dirty="0"/>
              <a:t>How does this compare with the scenarios and analysis presented on 22 July 2020: “</a:t>
            </a:r>
            <a:r>
              <a:rPr lang="en-US" dirty="0">
                <a:solidFill>
                  <a:schemeClr val="tx1"/>
                </a:solidFill>
              </a:rPr>
              <a:t>How Much Can Working at Home Reduce GHG Emissions?”</a:t>
            </a:r>
            <a:r>
              <a:rPr lang="en-US" dirty="0"/>
              <a:t>?</a:t>
            </a:r>
          </a:p>
          <a:p>
            <a:r>
              <a:rPr lang="en-US" dirty="0"/>
              <a:t>That work analyzed daily commute travel; this work takes a more generalized look at travel—not specifically commute.</a:t>
            </a:r>
          </a:p>
          <a:p>
            <a:r>
              <a:rPr lang="en-US" dirty="0"/>
              <a:t>That work measured GHG reduction; this work looks at gasoline consumption and measures of travel.</a:t>
            </a:r>
          </a:p>
          <a:p>
            <a:r>
              <a:rPr lang="en-US" dirty="0"/>
              <a:t>That work expanded the daily analysis to annual analysis in a way that didn’t seem to succeed; this work confirms that the extension didn’t succeed—the annual analysis greatly underestimated the reduction in GHG emissions and gasoline consumption.</a:t>
            </a:r>
          </a:p>
        </p:txBody>
      </p:sp>
      <p:sp>
        <p:nvSpPr>
          <p:cNvPr id="5" name="Slide Number Placeholder 4"/>
          <p:cNvSpPr>
            <a:spLocks noGrp="1"/>
          </p:cNvSpPr>
          <p:nvPr>
            <p:ph type="sldNum" sz="quarter" idx="12"/>
          </p:nvPr>
        </p:nvSpPr>
        <p:spPr/>
        <p:txBody>
          <a:bodyPr/>
          <a:lstStyle/>
          <a:p>
            <a:fld id="{7F09A1A5-4186-AE45-B489-8F93D826EB49}" type="slidenum">
              <a:rPr lang="en-US" smtClean="0"/>
              <a:t>10</a:t>
            </a:fld>
            <a:endParaRPr lang="en-US"/>
          </a:p>
        </p:txBody>
      </p:sp>
    </p:spTree>
    <p:extLst>
      <p:ext uri="{BB962C8B-B14F-4D97-AF65-F5344CB8AC3E}">
        <p14:creationId xmlns:p14="http://schemas.microsoft.com/office/powerpoint/2010/main" val="1198519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One Scenario Seems to Fit the Current Data</a:t>
            </a:r>
          </a:p>
        </p:txBody>
      </p:sp>
      <p:sp>
        <p:nvSpPr>
          <p:cNvPr id="8" name="Slide Number Placeholder 7"/>
          <p:cNvSpPr>
            <a:spLocks noGrp="1"/>
          </p:cNvSpPr>
          <p:nvPr>
            <p:ph type="sldNum" sz="quarter" idx="12"/>
          </p:nvPr>
        </p:nvSpPr>
        <p:spPr/>
        <p:txBody>
          <a:bodyPr/>
          <a:lstStyle/>
          <a:p>
            <a:fld id="{7F09A1A5-4186-AE45-B489-8F93D826EB49}" type="slidenum">
              <a:rPr lang="en-US" smtClean="0"/>
              <a:t>11</a:t>
            </a:fld>
            <a:endParaRPr lang="en-US"/>
          </a:p>
        </p:txBody>
      </p:sp>
      <p:sp>
        <p:nvSpPr>
          <p:cNvPr id="2" name="Text Placeholder 1"/>
          <p:cNvSpPr>
            <a:spLocks noGrp="1"/>
          </p:cNvSpPr>
          <p:nvPr>
            <p:ph type="body" idx="1"/>
          </p:nvPr>
        </p:nvSpPr>
        <p:spPr>
          <a:xfrm>
            <a:off x="839788" y="1681163"/>
            <a:ext cx="5157787" cy="449476"/>
          </a:xfrm>
        </p:spPr>
        <p:txBody>
          <a:bodyPr/>
          <a:lstStyle/>
          <a:p>
            <a:r>
              <a:rPr lang="en-US" dirty="0"/>
              <a:t>Daily telecommute scenarios</a:t>
            </a:r>
          </a:p>
        </p:txBody>
      </p:sp>
      <p:graphicFrame>
        <p:nvGraphicFramePr>
          <p:cNvPr id="9" name="Content Placeholder 14" descr="Bar chart showing possible statewide commuting GHG emission reductions from telecommuting.  These are 10% when telecommuting once per week, 18% if telecommuting 3 days per week, and 25% if telecommuting 5 days per week.  These numbers include pre-COVID telecommuters, which provide a 6 percent reduction.">
            <a:extLst>
              <a:ext uri="{FF2B5EF4-FFF2-40B4-BE49-F238E27FC236}">
                <a16:creationId xmlns:a16="http://schemas.microsoft.com/office/drawing/2014/main" id="{D0E6DD3F-A734-49A9-8CFA-83B90745241C}"/>
              </a:ext>
            </a:extLst>
          </p:cNvPr>
          <p:cNvGraphicFramePr>
            <a:graphicFrameLocks noGrp="1"/>
          </p:cNvGraphicFramePr>
          <p:nvPr>
            <p:ph sz="half" idx="2"/>
            <p:extLst>
              <p:ext uri="{D42A27DB-BD31-4B8C-83A1-F6EECF244321}">
                <p14:modId xmlns:p14="http://schemas.microsoft.com/office/powerpoint/2010/main" val="1750546004"/>
              </p:ext>
            </p:extLst>
          </p:nvPr>
        </p:nvGraphicFramePr>
        <p:xfrm>
          <a:off x="862014" y="2297326"/>
          <a:ext cx="5157787" cy="368458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5C569AF4-DAD0-4DE1-A73B-A78DD806BB21}"/>
              </a:ext>
            </a:extLst>
          </p:cNvPr>
          <p:cNvSpPr txBox="1"/>
          <p:nvPr/>
        </p:nvSpPr>
        <p:spPr>
          <a:xfrm flipH="1">
            <a:off x="839788" y="6148601"/>
            <a:ext cx="4430952" cy="415498"/>
          </a:xfrm>
          <a:prstGeom prst="rect">
            <a:avLst/>
          </a:prstGeom>
          <a:noFill/>
        </p:spPr>
        <p:txBody>
          <a:bodyPr wrap="square" rtlCol="0">
            <a:spAutoFit/>
          </a:bodyPr>
          <a:lstStyle/>
          <a:p>
            <a:r>
              <a:rPr lang="en-US" sz="1050" dirty="0"/>
              <a:t>Source: “How Much Can Working at Home Reduce GHG Emissions?”, van der Werf, 22 July 2020</a:t>
            </a:r>
          </a:p>
        </p:txBody>
      </p:sp>
      <p:sp>
        <p:nvSpPr>
          <p:cNvPr id="4" name="Text Placeholder 3"/>
          <p:cNvSpPr>
            <a:spLocks noGrp="1"/>
          </p:cNvSpPr>
          <p:nvPr>
            <p:ph type="body" sz="quarter" idx="3"/>
          </p:nvPr>
        </p:nvSpPr>
        <p:spPr>
          <a:xfrm>
            <a:off x="6172200" y="1681163"/>
            <a:ext cx="5183188" cy="449476"/>
          </a:xfrm>
        </p:spPr>
        <p:txBody>
          <a:bodyPr/>
          <a:lstStyle/>
          <a:p>
            <a:r>
              <a:rPr lang="en-US" dirty="0"/>
              <a:t>Three days per week scenario</a:t>
            </a:r>
          </a:p>
        </p:txBody>
      </p:sp>
      <p:sp>
        <p:nvSpPr>
          <p:cNvPr id="7" name="Content Placeholder 6">
            <a:extLst>
              <a:ext uri="{FF2B5EF4-FFF2-40B4-BE49-F238E27FC236}">
                <a16:creationId xmlns:a16="http://schemas.microsoft.com/office/drawing/2014/main" id="{53626627-1283-41BF-A091-48CE3AAFBE60}"/>
              </a:ext>
            </a:extLst>
          </p:cNvPr>
          <p:cNvSpPr>
            <a:spLocks noGrp="1"/>
          </p:cNvSpPr>
          <p:nvPr>
            <p:ph sz="quarter" idx="4"/>
          </p:nvPr>
        </p:nvSpPr>
        <p:spPr/>
        <p:txBody>
          <a:bodyPr/>
          <a:lstStyle/>
          <a:p>
            <a:r>
              <a:rPr lang="en-US" dirty="0"/>
              <a:t>This is GHG emissions, not trips or fuel</a:t>
            </a:r>
          </a:p>
          <a:p>
            <a:r>
              <a:rPr lang="en-US" dirty="0"/>
              <a:t>Includes just a portion of the workforce</a:t>
            </a:r>
          </a:p>
          <a:p>
            <a:r>
              <a:rPr lang="en-US" dirty="0"/>
              <a:t>This shows 18% reduction, but subtract 6% for pre-existing telecommuters gives 12% reduction from COVID telecommuting</a:t>
            </a:r>
          </a:p>
          <a:p>
            <a:pPr marL="0" indent="0">
              <a:buNone/>
            </a:pPr>
            <a:endParaRPr lang="en-US" dirty="0"/>
          </a:p>
        </p:txBody>
      </p:sp>
    </p:spTree>
    <p:extLst>
      <p:ext uri="{BB962C8B-B14F-4D97-AF65-F5344CB8AC3E}">
        <p14:creationId xmlns:p14="http://schemas.microsoft.com/office/powerpoint/2010/main" val="495658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Data Shows Broader Reductions than 2020 Scenarios</a:t>
            </a:r>
          </a:p>
        </p:txBody>
      </p:sp>
      <p:sp>
        <p:nvSpPr>
          <p:cNvPr id="8" name="Slide Number Placeholder 7"/>
          <p:cNvSpPr>
            <a:spLocks noGrp="1"/>
          </p:cNvSpPr>
          <p:nvPr>
            <p:ph type="sldNum" sz="quarter" idx="12"/>
          </p:nvPr>
        </p:nvSpPr>
        <p:spPr/>
        <p:txBody>
          <a:bodyPr/>
          <a:lstStyle/>
          <a:p>
            <a:fld id="{7F09A1A5-4186-AE45-B489-8F93D826EB49}" type="slidenum">
              <a:rPr lang="en-US" smtClean="0"/>
              <a:t>12</a:t>
            </a:fld>
            <a:endParaRPr lang="en-US"/>
          </a:p>
        </p:txBody>
      </p:sp>
      <p:sp>
        <p:nvSpPr>
          <p:cNvPr id="2" name="Text Placeholder 1"/>
          <p:cNvSpPr>
            <a:spLocks noGrp="1"/>
          </p:cNvSpPr>
          <p:nvPr>
            <p:ph type="body" idx="1"/>
          </p:nvPr>
        </p:nvSpPr>
        <p:spPr>
          <a:xfrm>
            <a:off x="839788" y="1681163"/>
            <a:ext cx="5157787" cy="449476"/>
          </a:xfrm>
        </p:spPr>
        <p:txBody>
          <a:bodyPr/>
          <a:lstStyle/>
          <a:p>
            <a:r>
              <a:rPr lang="en-US" dirty="0"/>
              <a:t>Historical data for all drivers</a:t>
            </a:r>
          </a:p>
        </p:txBody>
      </p:sp>
      <p:graphicFrame>
        <p:nvGraphicFramePr>
          <p:cNvPr id="14" name="Content Placeholder 9" descr="Graph repeated from slide 8: shows a percentage decline in gasoline sales from 2019 baseline.  The reduction is greatest in April 2020 at 43 percent.  The decline then diminishes to 20 percent by June and moves between 14 and 20 percent until February 2021.  It falls to about 12 percent during March and April, the most recent data.">
            <a:extLst>
              <a:ext uri="{FF2B5EF4-FFF2-40B4-BE49-F238E27FC236}">
                <a16:creationId xmlns:a16="http://schemas.microsoft.com/office/drawing/2014/main" id="{8CEF7096-E88E-42FA-8A12-13B9FAEEDEF8}"/>
              </a:ext>
            </a:extLst>
          </p:cNvPr>
          <p:cNvGraphicFramePr>
            <a:graphicFrameLocks noGrp="1"/>
          </p:cNvGraphicFramePr>
          <p:nvPr>
            <p:ph sz="half" idx="2"/>
            <p:extLst>
              <p:ext uri="{D42A27DB-BD31-4B8C-83A1-F6EECF244321}">
                <p14:modId xmlns:p14="http://schemas.microsoft.com/office/powerpoint/2010/main" val="522360430"/>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74FADF08-1574-4AF7-A8D9-4B7A727C26EF}"/>
              </a:ext>
            </a:extLst>
          </p:cNvPr>
          <p:cNvSpPr txBox="1"/>
          <p:nvPr/>
        </p:nvSpPr>
        <p:spPr>
          <a:xfrm flipH="1">
            <a:off x="839788" y="6189663"/>
            <a:ext cx="3670540" cy="253916"/>
          </a:xfrm>
          <a:prstGeom prst="rect">
            <a:avLst/>
          </a:prstGeom>
          <a:noFill/>
        </p:spPr>
        <p:txBody>
          <a:bodyPr wrap="square" rtlCol="0">
            <a:spAutoFit/>
          </a:bodyPr>
          <a:lstStyle/>
          <a:p>
            <a:r>
              <a:rPr lang="en-US" sz="1050" dirty="0"/>
              <a:t>Source: EIA, California Total Gasoline All Sales/Deliveries</a:t>
            </a:r>
          </a:p>
        </p:txBody>
      </p:sp>
      <p:sp>
        <p:nvSpPr>
          <p:cNvPr id="4" name="Text Placeholder 3"/>
          <p:cNvSpPr>
            <a:spLocks noGrp="1"/>
          </p:cNvSpPr>
          <p:nvPr>
            <p:ph type="body" sz="quarter" idx="3"/>
          </p:nvPr>
        </p:nvSpPr>
        <p:spPr>
          <a:xfrm>
            <a:off x="6172200" y="1681163"/>
            <a:ext cx="5183188" cy="449476"/>
          </a:xfrm>
        </p:spPr>
        <p:txBody>
          <a:bodyPr/>
          <a:lstStyle/>
          <a:p>
            <a:r>
              <a:rPr lang="en-US" dirty="0"/>
              <a:t>How data compares to scenarios</a:t>
            </a:r>
          </a:p>
        </p:txBody>
      </p:sp>
      <p:sp>
        <p:nvSpPr>
          <p:cNvPr id="13" name="Content Placeholder 12">
            <a:extLst>
              <a:ext uri="{FF2B5EF4-FFF2-40B4-BE49-F238E27FC236}">
                <a16:creationId xmlns:a16="http://schemas.microsoft.com/office/drawing/2014/main" id="{5162F93C-DE7E-4A8D-BE42-29F0F2525082}"/>
              </a:ext>
            </a:extLst>
          </p:cNvPr>
          <p:cNvSpPr>
            <a:spLocks noGrp="1"/>
          </p:cNvSpPr>
          <p:nvPr>
            <p:ph sz="quarter" idx="4"/>
          </p:nvPr>
        </p:nvSpPr>
        <p:spPr/>
        <p:txBody>
          <a:bodyPr/>
          <a:lstStyle/>
          <a:p>
            <a:r>
              <a:rPr lang="en-US" dirty="0"/>
              <a:t>As of April, gasoline sales were 12% below pre-COVID levels, the “same” reduction as in the 3 day/week scenario</a:t>
            </a:r>
          </a:p>
          <a:p>
            <a:r>
              <a:rPr lang="en-US" dirty="0"/>
              <a:t>Scenario is limited to commuters; this data is for all drivers/vehicles, so the 12% reduction is more general (larger) than the scenario</a:t>
            </a:r>
          </a:p>
          <a:p>
            <a:r>
              <a:rPr lang="en-US" dirty="0"/>
              <a:t>This could change next month/year</a:t>
            </a:r>
          </a:p>
        </p:txBody>
      </p:sp>
    </p:spTree>
    <p:extLst>
      <p:ext uri="{BB962C8B-B14F-4D97-AF65-F5344CB8AC3E}">
        <p14:creationId xmlns:p14="http://schemas.microsoft.com/office/powerpoint/2010/main" val="1419725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Title 1" descr="Ysbrand van der Werf&#10;California Energy Commission&#10;Ysbrand.vanderWerf@energy.ca.gov">
            <a:extLst>
              <a:ext uri="{FF2B5EF4-FFF2-40B4-BE49-F238E27FC236}">
                <a16:creationId xmlns:a16="http://schemas.microsoft.com/office/drawing/2014/main" id="{24BFDC87-DEDF-44DD-96B8-9CF197EFECA4}"/>
              </a:ext>
            </a:extLst>
          </p:cNvPr>
          <p:cNvSpPr txBox="1">
            <a:spLocks/>
          </p:cNvSpPr>
          <p:nvPr/>
        </p:nvSpPr>
        <p:spPr>
          <a:xfrm>
            <a:off x="838200" y="45883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a:lstStyle>
          <a:p>
            <a:endParaRPr lang="en-US" sz="2000" dirty="0"/>
          </a:p>
        </p:txBody>
      </p:sp>
      <p:sp>
        <p:nvSpPr>
          <p:cNvPr id="4" name="Title 1" descr="Ysbrand van der Werf&#10;California Energy Commission&#10;Ysbrand.vanderWerf@energy.ca.gov">
            <a:extLst>
              <a:ext uri="{FF2B5EF4-FFF2-40B4-BE49-F238E27FC236}">
                <a16:creationId xmlns:a16="http://schemas.microsoft.com/office/drawing/2014/main" id="{37D7507C-680C-4FCB-8A52-A04291D0FF2F}"/>
              </a:ext>
            </a:extLst>
          </p:cNvPr>
          <p:cNvSpPr txBox="1">
            <a:spLocks/>
          </p:cNvSpPr>
          <p:nvPr/>
        </p:nvSpPr>
        <p:spPr>
          <a:xfrm>
            <a:off x="838200" y="4981282"/>
            <a:ext cx="10515600" cy="93259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a:lstStyle>
          <a:p>
            <a:r>
              <a:rPr lang="en-US" sz="2400" dirty="0">
                <a:latin typeface="+mn-lt"/>
              </a:rPr>
              <a:t>Ysbrand van der Werf</a:t>
            </a:r>
          </a:p>
          <a:p>
            <a:r>
              <a:rPr lang="en-US" sz="2400" dirty="0">
                <a:latin typeface="+mn-lt"/>
              </a:rPr>
              <a:t>California Energy Commission</a:t>
            </a:r>
          </a:p>
          <a:p>
            <a:r>
              <a:rPr lang="en-US" sz="2400" dirty="0">
                <a:latin typeface="+mn-lt"/>
              </a:rPr>
              <a:t>Ysbrand.vanderWerf@energy.ca.gov</a:t>
            </a:r>
          </a:p>
        </p:txBody>
      </p:sp>
    </p:spTree>
    <p:extLst>
      <p:ext uri="{BB962C8B-B14F-4D97-AF65-F5344CB8AC3E}">
        <p14:creationId xmlns:p14="http://schemas.microsoft.com/office/powerpoint/2010/main" val="1737597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Look at some measures of travel under COVID conditions</a:t>
            </a:r>
          </a:p>
          <a:p>
            <a:r>
              <a:rPr lang="en-US" dirty="0"/>
              <a:t>This will be used in scenario design for our transportation fuel demand forecast</a:t>
            </a:r>
          </a:p>
          <a:p>
            <a:r>
              <a:rPr lang="en-US" dirty="0"/>
              <a:t>Synthetic data, survey data, bridge tolls, transit fares, fuel sales</a:t>
            </a:r>
          </a:p>
          <a:p>
            <a:r>
              <a:rPr lang="en-US" dirty="0"/>
              <a:t>Compare the sources</a:t>
            </a:r>
          </a:p>
          <a:p>
            <a:r>
              <a:rPr lang="en-US" dirty="0"/>
              <a:t>Compare with scenarios developed last year for COVID VMT</a:t>
            </a:r>
          </a:p>
          <a:p>
            <a:endParaRPr lang="en-US" dirty="0"/>
          </a:p>
        </p:txBody>
      </p:sp>
      <p:sp>
        <p:nvSpPr>
          <p:cNvPr id="5" name="Slide Number Placeholder 4"/>
          <p:cNvSpPr>
            <a:spLocks noGrp="1"/>
          </p:cNvSpPr>
          <p:nvPr>
            <p:ph type="sldNum" sz="quarter" idx="12"/>
          </p:nvPr>
        </p:nvSpPr>
        <p:spPr/>
        <p:txBody>
          <a:bodyPr/>
          <a:lstStyle/>
          <a:p>
            <a:fld id="{7F09A1A5-4186-AE45-B489-8F93D826EB49}" type="slidenum">
              <a:rPr lang="en-US" smtClean="0"/>
              <a:t>2</a:t>
            </a:fld>
            <a:endParaRPr lang="en-US"/>
          </a:p>
        </p:txBody>
      </p:sp>
    </p:spTree>
    <p:extLst>
      <p:ext uri="{BB962C8B-B14F-4D97-AF65-F5344CB8AC3E}">
        <p14:creationId xmlns:p14="http://schemas.microsoft.com/office/powerpoint/2010/main" val="1908995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t>Number of Drivers and Teleworkers(?)</a:t>
            </a:r>
          </a:p>
        </p:txBody>
      </p:sp>
      <p:sp>
        <p:nvSpPr>
          <p:cNvPr id="6" name="Slide Number Placeholder 5"/>
          <p:cNvSpPr>
            <a:spLocks noGrp="1"/>
          </p:cNvSpPr>
          <p:nvPr>
            <p:ph type="sldNum" sz="quarter" idx="12"/>
          </p:nvPr>
        </p:nvSpPr>
        <p:spPr/>
        <p:txBody>
          <a:bodyPr/>
          <a:lstStyle/>
          <a:p>
            <a:fld id="{7F09A1A5-4186-AE45-B489-8F93D826EB49}" type="slidenum">
              <a:rPr lang="en-US" smtClean="0"/>
              <a:t>3</a:t>
            </a:fld>
            <a:endParaRPr lang="en-US"/>
          </a:p>
        </p:txBody>
      </p:sp>
      <p:graphicFrame>
        <p:nvGraphicFramePr>
          <p:cNvPr id="9" name="Content Placeholder 8" descr="Graph showing California Driving beginning in January 2020: Trips per Person per Day.  There are two lines: one for work trips and one for non-work trips.">
            <a:extLst>
              <a:ext uri="{FF2B5EF4-FFF2-40B4-BE49-F238E27FC236}">
                <a16:creationId xmlns:a16="http://schemas.microsoft.com/office/drawing/2014/main" id="{1FA77192-71A8-4972-B342-B890FA535211}"/>
              </a:ext>
            </a:extLst>
          </p:cNvPr>
          <p:cNvGraphicFramePr>
            <a:graphicFrameLocks noGrp="1"/>
          </p:cNvGraphicFramePr>
          <p:nvPr>
            <p:ph sz="half" idx="1"/>
            <p:extLst>
              <p:ext uri="{D42A27DB-BD31-4B8C-83A1-F6EECF244321}">
                <p14:modId xmlns:p14="http://schemas.microsoft.com/office/powerpoint/2010/main" val="978496536"/>
              </p:ext>
            </p:extLst>
          </p:nvPr>
        </p:nvGraphicFramePr>
        <p:xfrm>
          <a:off x="838200" y="1531345"/>
          <a:ext cx="5181600" cy="464561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E5D77F65-0B87-4E26-8BC0-4665C7CF78B9}"/>
              </a:ext>
            </a:extLst>
          </p:cNvPr>
          <p:cNvSpPr txBox="1"/>
          <p:nvPr/>
        </p:nvSpPr>
        <p:spPr>
          <a:xfrm flipH="1">
            <a:off x="838200" y="6193019"/>
            <a:ext cx="4130615" cy="253916"/>
          </a:xfrm>
          <a:prstGeom prst="rect">
            <a:avLst/>
          </a:prstGeom>
          <a:noFill/>
        </p:spPr>
        <p:txBody>
          <a:bodyPr wrap="square" rtlCol="0">
            <a:spAutoFit/>
          </a:bodyPr>
          <a:lstStyle/>
          <a:p>
            <a:r>
              <a:rPr lang="en-US" sz="1050" dirty="0">
                <a:latin typeface="Arial" panose="020B0604020202020204" pitchFamily="34" charset="0"/>
              </a:rPr>
              <a:t>Source: </a:t>
            </a:r>
            <a:r>
              <a:rPr lang="en-US" sz="1050" dirty="0">
                <a:latin typeface="Arial" panose="020B0604020202020204" pitchFamily="34" charset="0"/>
                <a:ea typeface="Calibri" panose="020F0502020204030204" pitchFamily="34" charset="0"/>
                <a:cs typeface="Times New Roman" panose="02020603050405020304" pitchFamily="18" charset="0"/>
              </a:rPr>
              <a:t>University of Maryland Covid-19 Impact Analysis Platform</a:t>
            </a:r>
            <a:endParaRPr lang="en-US" sz="1050" dirty="0">
              <a:latin typeface="Arial" panose="020B0604020202020204" pitchFamily="34" charset="0"/>
            </a:endParaRPr>
          </a:p>
        </p:txBody>
      </p:sp>
      <p:graphicFrame>
        <p:nvGraphicFramePr>
          <p:cNvPr id="8" name="Content Placeholder 7" descr="Graph showing the number of California Teleworkers beginning in August 2020.">
            <a:extLst>
              <a:ext uri="{FF2B5EF4-FFF2-40B4-BE49-F238E27FC236}">
                <a16:creationId xmlns:a16="http://schemas.microsoft.com/office/drawing/2014/main" id="{83AAF182-DE7D-4A9F-81A2-4BBD87C715B5}"/>
              </a:ext>
            </a:extLst>
          </p:cNvPr>
          <p:cNvGraphicFramePr>
            <a:graphicFrameLocks noGrp="1"/>
          </p:cNvGraphicFramePr>
          <p:nvPr>
            <p:ph sz="half" idx="2"/>
            <p:extLst>
              <p:ext uri="{D42A27DB-BD31-4B8C-83A1-F6EECF244321}">
                <p14:modId xmlns:p14="http://schemas.microsoft.com/office/powerpoint/2010/main" val="2629507514"/>
              </p:ext>
            </p:extLst>
          </p:nvPr>
        </p:nvGraphicFramePr>
        <p:xfrm>
          <a:off x="6172200" y="1531345"/>
          <a:ext cx="5181600" cy="464561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F3DE34FE-A6CB-442C-B8B2-5A873707950B}"/>
              </a:ext>
            </a:extLst>
          </p:cNvPr>
          <p:cNvSpPr txBox="1"/>
          <p:nvPr/>
        </p:nvSpPr>
        <p:spPr>
          <a:xfrm flipH="1">
            <a:off x="6376811" y="6193019"/>
            <a:ext cx="4130615" cy="253916"/>
          </a:xfrm>
          <a:prstGeom prst="rect">
            <a:avLst/>
          </a:prstGeom>
          <a:noFill/>
        </p:spPr>
        <p:txBody>
          <a:bodyPr wrap="square" rtlCol="0">
            <a:spAutoFit/>
          </a:bodyPr>
          <a:lstStyle/>
          <a:p>
            <a:r>
              <a:rPr lang="en-US" sz="1050" dirty="0">
                <a:solidFill>
                  <a:srgbClr val="000000"/>
                </a:solidFill>
                <a:latin typeface="Arial" panose="020B0604020202020204" pitchFamily="34" charset="0"/>
              </a:rPr>
              <a:t>Source: U.S. Census Bureau, Household Pulse Survey</a:t>
            </a:r>
            <a:r>
              <a:rPr lang="en-US" sz="1050" dirty="0"/>
              <a:t> </a:t>
            </a:r>
            <a:endParaRPr lang="en-US" sz="1050" dirty="0">
              <a:latin typeface="Arial" panose="020B0604020202020204" pitchFamily="34" charset="0"/>
            </a:endParaRPr>
          </a:p>
        </p:txBody>
      </p:sp>
    </p:spTree>
    <p:extLst>
      <p:ext uri="{BB962C8B-B14F-4D97-AF65-F5344CB8AC3E}">
        <p14:creationId xmlns:p14="http://schemas.microsoft.com/office/powerpoint/2010/main" val="747229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t>Recovery of Driving Trips(?)</a:t>
            </a:r>
          </a:p>
        </p:txBody>
      </p:sp>
      <p:sp>
        <p:nvSpPr>
          <p:cNvPr id="6" name="Slide Number Placeholder 5"/>
          <p:cNvSpPr>
            <a:spLocks noGrp="1"/>
          </p:cNvSpPr>
          <p:nvPr>
            <p:ph type="sldNum" sz="quarter" idx="12"/>
          </p:nvPr>
        </p:nvSpPr>
        <p:spPr/>
        <p:txBody>
          <a:bodyPr/>
          <a:lstStyle/>
          <a:p>
            <a:fld id="{7F09A1A5-4186-AE45-B489-8F93D826EB49}" type="slidenum">
              <a:rPr lang="en-US" smtClean="0"/>
              <a:t>4</a:t>
            </a:fld>
            <a:endParaRPr lang="en-US"/>
          </a:p>
        </p:txBody>
      </p:sp>
      <p:graphicFrame>
        <p:nvGraphicFramePr>
          <p:cNvPr id="7" name="Content Placeholder 6" descr="Graph showing the percent recovery from the maximum reduction in trips per person.  Non-work trips currently exceed pre-COVID levels.  Work trips have recovered 50 percent of the reduction.">
            <a:extLst>
              <a:ext uri="{FF2B5EF4-FFF2-40B4-BE49-F238E27FC236}">
                <a16:creationId xmlns:a16="http://schemas.microsoft.com/office/drawing/2014/main" id="{05554876-1273-4F2B-B76C-E5C8E87D6EF4}"/>
              </a:ext>
            </a:extLst>
          </p:cNvPr>
          <p:cNvGraphicFramePr>
            <a:graphicFrameLocks noGrp="1"/>
          </p:cNvGraphicFramePr>
          <p:nvPr>
            <p:ph sz="half" idx="1"/>
            <p:extLst>
              <p:ext uri="{D42A27DB-BD31-4B8C-83A1-F6EECF244321}">
                <p14:modId xmlns:p14="http://schemas.microsoft.com/office/powerpoint/2010/main" val="1209445318"/>
              </p:ext>
            </p:extLst>
          </p:nvPr>
        </p:nvGraphicFramePr>
        <p:xfrm>
          <a:off x="838200" y="1520328"/>
          <a:ext cx="5181600" cy="465663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C144A0DA-2209-4D07-B901-D7C411E4855C}"/>
              </a:ext>
            </a:extLst>
          </p:cNvPr>
          <p:cNvSpPr txBox="1"/>
          <p:nvPr/>
        </p:nvSpPr>
        <p:spPr>
          <a:xfrm flipH="1">
            <a:off x="990599" y="6229392"/>
            <a:ext cx="4130615" cy="253916"/>
          </a:xfrm>
          <a:prstGeom prst="rect">
            <a:avLst/>
          </a:prstGeom>
          <a:noFill/>
        </p:spPr>
        <p:txBody>
          <a:bodyPr wrap="square" rtlCol="0">
            <a:spAutoFit/>
          </a:bodyPr>
          <a:lstStyle/>
          <a:p>
            <a:r>
              <a:rPr lang="en-US" sz="1050" dirty="0">
                <a:latin typeface="Arial" panose="020B0604020202020204" pitchFamily="34" charset="0"/>
              </a:rPr>
              <a:t>Source: </a:t>
            </a:r>
            <a:r>
              <a:rPr lang="en-US" sz="1050" dirty="0">
                <a:latin typeface="Arial" panose="020B0604020202020204" pitchFamily="34" charset="0"/>
                <a:ea typeface="Calibri" panose="020F0502020204030204" pitchFamily="34" charset="0"/>
                <a:cs typeface="Times New Roman" panose="02020603050405020304" pitchFamily="18" charset="0"/>
              </a:rPr>
              <a:t>University of Maryland Covid-19 Impact Analysis Platform</a:t>
            </a:r>
            <a:endParaRPr lang="en-US" sz="1050" dirty="0">
              <a:latin typeface="Arial" panose="020B0604020202020204" pitchFamily="34" charset="0"/>
            </a:endParaRPr>
          </a:p>
        </p:txBody>
      </p:sp>
      <p:graphicFrame>
        <p:nvGraphicFramePr>
          <p:cNvPr id="8" name="Content Placeholder 7" descr="Graph showing the percent recovery from the maximum number of COVID teleworkers.  This was roughly 0 percent until a break in the data in April 2021 and is currently 33 percent.">
            <a:extLst>
              <a:ext uri="{FF2B5EF4-FFF2-40B4-BE49-F238E27FC236}">
                <a16:creationId xmlns:a16="http://schemas.microsoft.com/office/drawing/2014/main" id="{5E5845B5-E7E0-47F2-8284-C431B0CC9C1A}"/>
              </a:ext>
            </a:extLst>
          </p:cNvPr>
          <p:cNvGraphicFramePr>
            <a:graphicFrameLocks noGrp="1"/>
          </p:cNvGraphicFramePr>
          <p:nvPr>
            <p:ph sz="half" idx="2"/>
            <p:extLst>
              <p:ext uri="{D42A27DB-BD31-4B8C-83A1-F6EECF244321}">
                <p14:modId xmlns:p14="http://schemas.microsoft.com/office/powerpoint/2010/main" val="3846798475"/>
              </p:ext>
            </p:extLst>
          </p:nvPr>
        </p:nvGraphicFramePr>
        <p:xfrm>
          <a:off x="6172200" y="1520328"/>
          <a:ext cx="5181600" cy="465663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9F80B411-F217-459A-93AF-6968E25087E2}"/>
              </a:ext>
            </a:extLst>
          </p:cNvPr>
          <p:cNvSpPr txBox="1"/>
          <p:nvPr/>
        </p:nvSpPr>
        <p:spPr>
          <a:xfrm flipH="1">
            <a:off x="6376811" y="6193019"/>
            <a:ext cx="4130615" cy="253916"/>
          </a:xfrm>
          <a:prstGeom prst="rect">
            <a:avLst/>
          </a:prstGeom>
          <a:noFill/>
        </p:spPr>
        <p:txBody>
          <a:bodyPr wrap="square" rtlCol="0">
            <a:spAutoFit/>
          </a:bodyPr>
          <a:lstStyle/>
          <a:p>
            <a:r>
              <a:rPr lang="en-US" sz="1050" dirty="0">
                <a:solidFill>
                  <a:srgbClr val="000000"/>
                </a:solidFill>
                <a:latin typeface="Arial" panose="020B0604020202020204" pitchFamily="34" charset="0"/>
              </a:rPr>
              <a:t>Source: U.S. Census Bureau, Household Pulse Survey</a:t>
            </a:r>
            <a:r>
              <a:rPr lang="en-US" sz="1050" dirty="0"/>
              <a:t> </a:t>
            </a:r>
            <a:endParaRPr lang="en-US" sz="1050" dirty="0">
              <a:latin typeface="Arial" panose="020B0604020202020204" pitchFamily="34" charset="0"/>
            </a:endParaRPr>
          </a:p>
        </p:txBody>
      </p:sp>
    </p:spTree>
    <p:extLst>
      <p:ext uri="{BB962C8B-B14F-4D97-AF65-F5344CB8AC3E}">
        <p14:creationId xmlns:p14="http://schemas.microsoft.com/office/powerpoint/2010/main" val="2812874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t>Transit Ridership: Two examples</a:t>
            </a:r>
          </a:p>
        </p:txBody>
      </p:sp>
      <p:sp>
        <p:nvSpPr>
          <p:cNvPr id="6" name="Slide Number Placeholder 5"/>
          <p:cNvSpPr>
            <a:spLocks noGrp="1"/>
          </p:cNvSpPr>
          <p:nvPr>
            <p:ph type="sldNum" sz="quarter" idx="12"/>
          </p:nvPr>
        </p:nvSpPr>
        <p:spPr/>
        <p:txBody>
          <a:bodyPr/>
          <a:lstStyle/>
          <a:p>
            <a:fld id="{7F09A1A5-4186-AE45-B489-8F93D826EB49}" type="slidenum">
              <a:rPr lang="en-US" smtClean="0"/>
              <a:t>5</a:t>
            </a:fld>
            <a:endParaRPr lang="en-US"/>
          </a:p>
        </p:txBody>
      </p:sp>
      <p:graphicFrame>
        <p:nvGraphicFramePr>
          <p:cNvPr id="10" name="Content Placeholder 9" descr="Graph showing BART daily ridership beginning in 2019, which serves as baseline.  This plummets abruptly in March 2020 and continues at roughly the same low level until early 2021, when it begins a slight gradual uptrend.">
            <a:extLst>
              <a:ext uri="{FF2B5EF4-FFF2-40B4-BE49-F238E27FC236}">
                <a16:creationId xmlns:a16="http://schemas.microsoft.com/office/drawing/2014/main" id="{7ABDECA9-E831-4BAB-8E1F-BCAFDE66C387}"/>
              </a:ext>
            </a:extLst>
          </p:cNvPr>
          <p:cNvGraphicFramePr>
            <a:graphicFrameLocks noGrp="1"/>
          </p:cNvGraphicFramePr>
          <p:nvPr>
            <p:ph sz="half" idx="1"/>
            <p:extLst>
              <p:ext uri="{D42A27DB-BD31-4B8C-83A1-F6EECF244321}">
                <p14:modId xmlns:p14="http://schemas.microsoft.com/office/powerpoint/2010/main" val="1948066355"/>
              </p:ext>
            </p:extLst>
          </p:nvPr>
        </p:nvGraphicFramePr>
        <p:xfrm>
          <a:off x="838200" y="1531345"/>
          <a:ext cx="5181600" cy="464561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299EEAB5-D061-49F9-B0A7-DB0AB4A0E9E7}"/>
              </a:ext>
            </a:extLst>
          </p:cNvPr>
          <p:cNvSpPr txBox="1"/>
          <p:nvPr/>
        </p:nvSpPr>
        <p:spPr>
          <a:xfrm flipH="1">
            <a:off x="839786" y="6110598"/>
            <a:ext cx="5180013" cy="253916"/>
          </a:xfrm>
          <a:prstGeom prst="rect">
            <a:avLst/>
          </a:prstGeom>
          <a:noFill/>
        </p:spPr>
        <p:txBody>
          <a:bodyPr wrap="square" rtlCol="0">
            <a:spAutoFit/>
          </a:bodyPr>
          <a:lstStyle/>
          <a:p>
            <a:r>
              <a:rPr lang="en-US" sz="1050" dirty="0"/>
              <a:t>Source: Metropolitan Transportation Commission, Monthly Transportation Statistics</a:t>
            </a:r>
          </a:p>
        </p:txBody>
      </p:sp>
      <p:graphicFrame>
        <p:nvGraphicFramePr>
          <p:cNvPr id="11" name="Content Placeholder 10" descr="Graph of LA Metro total systemwide ridership beginning in January 2019, which serves as baseline.  It has a slight increase in May and June 2020, and then roughly follows the same pattern as BART .">
            <a:extLst>
              <a:ext uri="{FF2B5EF4-FFF2-40B4-BE49-F238E27FC236}">
                <a16:creationId xmlns:a16="http://schemas.microsoft.com/office/drawing/2014/main" id="{95506690-C6A6-4542-A4F5-19C9FF69C3AC}"/>
              </a:ext>
            </a:extLst>
          </p:cNvPr>
          <p:cNvGraphicFramePr>
            <a:graphicFrameLocks noGrp="1"/>
          </p:cNvGraphicFramePr>
          <p:nvPr>
            <p:ph sz="half" idx="2"/>
            <p:extLst>
              <p:ext uri="{D42A27DB-BD31-4B8C-83A1-F6EECF244321}">
                <p14:modId xmlns:p14="http://schemas.microsoft.com/office/powerpoint/2010/main" val="1982167985"/>
              </p:ext>
            </p:extLst>
          </p:nvPr>
        </p:nvGraphicFramePr>
        <p:xfrm>
          <a:off x="6172200" y="1531345"/>
          <a:ext cx="5181600" cy="464561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4B3DCC06-897C-42DE-9756-84CC22AE3A77}"/>
              </a:ext>
            </a:extLst>
          </p:cNvPr>
          <p:cNvSpPr txBox="1"/>
          <p:nvPr/>
        </p:nvSpPr>
        <p:spPr>
          <a:xfrm flipH="1">
            <a:off x="6172200" y="6110148"/>
            <a:ext cx="2438400" cy="253916"/>
          </a:xfrm>
          <a:prstGeom prst="rect">
            <a:avLst/>
          </a:prstGeom>
          <a:noFill/>
        </p:spPr>
        <p:txBody>
          <a:bodyPr wrap="square" rtlCol="0">
            <a:spAutoFit/>
          </a:bodyPr>
          <a:lstStyle/>
          <a:p>
            <a:r>
              <a:rPr lang="en-US" sz="1050" dirty="0"/>
              <a:t>Source: LA Metro, Ridership Statistics</a:t>
            </a:r>
          </a:p>
        </p:txBody>
      </p:sp>
    </p:spTree>
    <p:extLst>
      <p:ext uri="{BB962C8B-B14F-4D97-AF65-F5344CB8AC3E}">
        <p14:creationId xmlns:p14="http://schemas.microsoft.com/office/powerpoint/2010/main" val="3728456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t>Transit Riders Lost during COVID</a:t>
            </a:r>
          </a:p>
        </p:txBody>
      </p:sp>
      <p:graphicFrame>
        <p:nvGraphicFramePr>
          <p:cNvPr id="7" name="Content Placeholder 6" descr="Graph showing the percent of BART riders lost during COVID.  It starts at 0 percent and makes an almost vertical move up to 94 percent in April 2020.  Since then it has gradually declined so that in June 2021 only 80 percent of riders are lost.">
            <a:extLst>
              <a:ext uri="{FF2B5EF4-FFF2-40B4-BE49-F238E27FC236}">
                <a16:creationId xmlns:a16="http://schemas.microsoft.com/office/drawing/2014/main" id="{7B10697F-BABC-4ECE-A269-236AD2A73F5C}"/>
              </a:ext>
            </a:extLst>
          </p:cNvPr>
          <p:cNvGraphicFramePr>
            <a:graphicFrameLocks noGrp="1"/>
          </p:cNvGraphicFramePr>
          <p:nvPr>
            <p:ph sz="half" idx="1"/>
            <p:extLst>
              <p:ext uri="{D42A27DB-BD31-4B8C-83A1-F6EECF244321}">
                <p14:modId xmlns:p14="http://schemas.microsoft.com/office/powerpoint/2010/main" val="300517359"/>
              </p:ext>
            </p:extLst>
          </p:nvPr>
        </p:nvGraphicFramePr>
        <p:xfrm>
          <a:off x="838200" y="1553378"/>
          <a:ext cx="5181600" cy="462358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9F436294-143E-4B09-AC84-5148E6CDFEE9}"/>
              </a:ext>
            </a:extLst>
          </p:cNvPr>
          <p:cNvSpPr txBox="1"/>
          <p:nvPr/>
        </p:nvSpPr>
        <p:spPr>
          <a:xfrm flipH="1">
            <a:off x="839786" y="6110598"/>
            <a:ext cx="5180013" cy="253916"/>
          </a:xfrm>
          <a:prstGeom prst="rect">
            <a:avLst/>
          </a:prstGeom>
          <a:noFill/>
        </p:spPr>
        <p:txBody>
          <a:bodyPr wrap="square" rtlCol="0">
            <a:spAutoFit/>
          </a:bodyPr>
          <a:lstStyle/>
          <a:p>
            <a:r>
              <a:rPr lang="en-US" sz="1050" dirty="0"/>
              <a:t>Source: Metropolitan Transportation Commission, Monthly Transportation Statistics</a:t>
            </a:r>
          </a:p>
        </p:txBody>
      </p:sp>
      <p:graphicFrame>
        <p:nvGraphicFramePr>
          <p:cNvPr id="8" name="Content Placeholder 7" descr="Graph showing the percent of LA Metro riders lost during COVID.  It reaches a high of 68 percent in April 2020 and declines to about 50 percent by July.  Since then it has made some small changes and for June 2021, 45 percent of riders remain lost.">
            <a:extLst>
              <a:ext uri="{FF2B5EF4-FFF2-40B4-BE49-F238E27FC236}">
                <a16:creationId xmlns:a16="http://schemas.microsoft.com/office/drawing/2014/main" id="{4AC85E72-9082-42F1-9FFF-D865ADE166AC}"/>
              </a:ext>
            </a:extLst>
          </p:cNvPr>
          <p:cNvGraphicFramePr>
            <a:graphicFrameLocks noGrp="1"/>
          </p:cNvGraphicFramePr>
          <p:nvPr>
            <p:ph sz="half" idx="2"/>
            <p:extLst>
              <p:ext uri="{D42A27DB-BD31-4B8C-83A1-F6EECF244321}">
                <p14:modId xmlns:p14="http://schemas.microsoft.com/office/powerpoint/2010/main" val="4016609609"/>
              </p:ext>
            </p:extLst>
          </p:nvPr>
        </p:nvGraphicFramePr>
        <p:xfrm>
          <a:off x="6172200" y="1553378"/>
          <a:ext cx="5181600" cy="462358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F4AF2193-C743-4663-8AE4-BB7CC22D3DED}"/>
              </a:ext>
            </a:extLst>
          </p:cNvPr>
          <p:cNvSpPr txBox="1"/>
          <p:nvPr/>
        </p:nvSpPr>
        <p:spPr>
          <a:xfrm flipH="1">
            <a:off x="6172200" y="6110148"/>
            <a:ext cx="2438400" cy="253916"/>
          </a:xfrm>
          <a:prstGeom prst="rect">
            <a:avLst/>
          </a:prstGeom>
          <a:noFill/>
        </p:spPr>
        <p:txBody>
          <a:bodyPr wrap="square" rtlCol="0">
            <a:spAutoFit/>
          </a:bodyPr>
          <a:lstStyle/>
          <a:p>
            <a:r>
              <a:rPr lang="en-US" sz="1050" dirty="0"/>
              <a:t>Source: LA Metro, Ridership Statistics</a:t>
            </a:r>
          </a:p>
        </p:txBody>
      </p:sp>
      <p:sp>
        <p:nvSpPr>
          <p:cNvPr id="2" name="Slide Number Placeholder 1">
            <a:extLst>
              <a:ext uri="{FF2B5EF4-FFF2-40B4-BE49-F238E27FC236}">
                <a16:creationId xmlns:a16="http://schemas.microsoft.com/office/drawing/2014/main" id="{5B665EAD-E313-4FEE-A4A7-C58F4E8538EB}"/>
              </a:ext>
            </a:extLst>
          </p:cNvPr>
          <p:cNvSpPr>
            <a:spLocks noGrp="1"/>
          </p:cNvSpPr>
          <p:nvPr>
            <p:ph type="sldNum" sz="quarter" idx="12"/>
          </p:nvPr>
        </p:nvSpPr>
        <p:spPr/>
        <p:txBody>
          <a:bodyPr/>
          <a:lstStyle/>
          <a:p>
            <a:fld id="{7F09A1A5-4186-AE45-B489-8F93D826EB49}" type="slidenum">
              <a:rPr lang="en-US" smtClean="0"/>
              <a:t>6</a:t>
            </a:fld>
            <a:endParaRPr lang="en-US"/>
          </a:p>
        </p:txBody>
      </p:sp>
    </p:spTree>
    <p:extLst>
      <p:ext uri="{BB962C8B-B14F-4D97-AF65-F5344CB8AC3E}">
        <p14:creationId xmlns:p14="http://schemas.microsoft.com/office/powerpoint/2010/main" val="18260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t>Bridge Crossings</a:t>
            </a:r>
          </a:p>
        </p:txBody>
      </p:sp>
      <p:sp>
        <p:nvSpPr>
          <p:cNvPr id="6" name="Slide Number Placeholder 5"/>
          <p:cNvSpPr>
            <a:spLocks noGrp="1"/>
          </p:cNvSpPr>
          <p:nvPr>
            <p:ph type="sldNum" sz="quarter" idx="12"/>
          </p:nvPr>
        </p:nvSpPr>
        <p:spPr/>
        <p:txBody>
          <a:bodyPr/>
          <a:lstStyle/>
          <a:p>
            <a:fld id="{7F09A1A5-4186-AE45-B489-8F93D826EB49}" type="slidenum">
              <a:rPr lang="en-US" smtClean="0"/>
              <a:t>7</a:t>
            </a:fld>
            <a:endParaRPr lang="en-US"/>
          </a:p>
        </p:txBody>
      </p:sp>
      <p:graphicFrame>
        <p:nvGraphicFramePr>
          <p:cNvPr id="14" name="Content Placeholder 13" descr="Graph showing the sum of toll bridge crossings and BART ridership beginning in 2019, which serves as baseline.  This sum is dominated by bridge tolls, and it shows a sharp decline in April 2020 with a partial recovery following.">
            <a:extLst>
              <a:ext uri="{FF2B5EF4-FFF2-40B4-BE49-F238E27FC236}">
                <a16:creationId xmlns:a16="http://schemas.microsoft.com/office/drawing/2014/main" id="{2548D33D-5B9D-4B9A-A171-F786EDD4B354}"/>
              </a:ext>
            </a:extLst>
          </p:cNvPr>
          <p:cNvGraphicFramePr>
            <a:graphicFrameLocks noGrp="1"/>
          </p:cNvGraphicFramePr>
          <p:nvPr>
            <p:ph sz="half" idx="1"/>
            <p:extLst>
              <p:ext uri="{D42A27DB-BD31-4B8C-83A1-F6EECF244321}">
                <p14:modId xmlns:p14="http://schemas.microsoft.com/office/powerpoint/2010/main" val="3662049206"/>
              </p:ext>
            </p:extLst>
          </p:nvPr>
        </p:nvGraphicFramePr>
        <p:xfrm>
          <a:off x="838200" y="1542361"/>
          <a:ext cx="5181600" cy="46346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ontent Placeholder 16" descr="Graph showing the percent of pre-COVID travellers lost.  This peaks at 62 percent in April 2020 and declines to about 25 percent by July.  It stays fairly steady until the second quarter of 2021, and as of June only 13 percent of travellers were still lost.">
            <a:extLst>
              <a:ext uri="{FF2B5EF4-FFF2-40B4-BE49-F238E27FC236}">
                <a16:creationId xmlns:a16="http://schemas.microsoft.com/office/drawing/2014/main" id="{4685F12A-5F0E-4E6D-9734-37D98FEFB19E}"/>
              </a:ext>
            </a:extLst>
          </p:cNvPr>
          <p:cNvGraphicFramePr>
            <a:graphicFrameLocks noGrp="1"/>
          </p:cNvGraphicFramePr>
          <p:nvPr>
            <p:ph sz="half" idx="2"/>
            <p:extLst>
              <p:ext uri="{D42A27DB-BD31-4B8C-83A1-F6EECF244321}">
                <p14:modId xmlns:p14="http://schemas.microsoft.com/office/powerpoint/2010/main" val="3110945407"/>
              </p:ext>
            </p:extLst>
          </p:nvPr>
        </p:nvGraphicFramePr>
        <p:xfrm>
          <a:off x="6172200" y="1542361"/>
          <a:ext cx="5181600" cy="463460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DD624B49-D446-45C1-8311-557E4A95AFDD}"/>
              </a:ext>
            </a:extLst>
          </p:cNvPr>
          <p:cNvSpPr txBox="1"/>
          <p:nvPr/>
        </p:nvSpPr>
        <p:spPr>
          <a:xfrm flipH="1">
            <a:off x="839787" y="6148601"/>
            <a:ext cx="6113103" cy="253916"/>
          </a:xfrm>
          <a:prstGeom prst="rect">
            <a:avLst/>
          </a:prstGeom>
          <a:noFill/>
        </p:spPr>
        <p:txBody>
          <a:bodyPr wrap="square" rtlCol="0">
            <a:spAutoFit/>
          </a:bodyPr>
          <a:lstStyle/>
          <a:p>
            <a:r>
              <a:rPr lang="en-US" sz="1050" dirty="0"/>
              <a:t>Source: Metropolitan Transportation Commission, Monthly Transportation Statistics</a:t>
            </a:r>
          </a:p>
        </p:txBody>
      </p:sp>
    </p:spTree>
    <p:extLst>
      <p:ext uri="{BB962C8B-B14F-4D97-AF65-F5344CB8AC3E}">
        <p14:creationId xmlns:p14="http://schemas.microsoft.com/office/powerpoint/2010/main" val="1072508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t>Gasoline Consumption: Broadly consistent with bridge crossings</a:t>
            </a:r>
          </a:p>
        </p:txBody>
      </p:sp>
      <p:sp>
        <p:nvSpPr>
          <p:cNvPr id="6" name="Slide Number Placeholder 5"/>
          <p:cNvSpPr>
            <a:spLocks noGrp="1"/>
          </p:cNvSpPr>
          <p:nvPr>
            <p:ph type="sldNum" sz="quarter" idx="12"/>
          </p:nvPr>
        </p:nvSpPr>
        <p:spPr/>
        <p:txBody>
          <a:bodyPr/>
          <a:lstStyle/>
          <a:p>
            <a:fld id="{7F09A1A5-4186-AE45-B489-8F93D826EB49}" type="slidenum">
              <a:rPr lang="en-US" smtClean="0"/>
              <a:t>8</a:t>
            </a:fld>
            <a:endParaRPr lang="en-US"/>
          </a:p>
        </p:txBody>
      </p:sp>
      <p:graphicFrame>
        <p:nvGraphicFramePr>
          <p:cNvPr id="7" name="Content Placeholder 6" descr="This graph shows California gasoline sales beginning in 2019, which serves as baseline.  Sales reach their low in April 2020 and then increase somewhat through June.">
            <a:extLst>
              <a:ext uri="{FF2B5EF4-FFF2-40B4-BE49-F238E27FC236}">
                <a16:creationId xmlns:a16="http://schemas.microsoft.com/office/drawing/2014/main" id="{F34ECEAB-A457-40B6-A230-B6E2A31C08B0}"/>
              </a:ext>
            </a:extLst>
          </p:cNvPr>
          <p:cNvGraphicFramePr>
            <a:graphicFrameLocks noGrp="1"/>
          </p:cNvGraphicFramePr>
          <p:nvPr>
            <p:ph sz="half" idx="1"/>
            <p:extLst>
              <p:ext uri="{D42A27DB-BD31-4B8C-83A1-F6EECF244321}">
                <p14:modId xmlns:p14="http://schemas.microsoft.com/office/powerpoint/2010/main" val="822243501"/>
              </p:ext>
            </p:extLst>
          </p:nvPr>
        </p:nvGraphicFramePr>
        <p:xfrm>
          <a:off x="838200" y="1575412"/>
          <a:ext cx="5181600" cy="46015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descr="Graph showing percentage decline in gasoline sales from 2019 baseline.  The reduction is greatest in April 2020 at 43 percent.  The decline then diminishes to 20 percent by June and moves between 14 and 20 percent until February 2021.  It falls to about 12 percent during March and April, the most recent data.">
            <a:extLst>
              <a:ext uri="{FF2B5EF4-FFF2-40B4-BE49-F238E27FC236}">
                <a16:creationId xmlns:a16="http://schemas.microsoft.com/office/drawing/2014/main" id="{45046984-B6BE-4163-8E67-525A3D1BAFB8}"/>
              </a:ext>
            </a:extLst>
          </p:cNvPr>
          <p:cNvGraphicFramePr>
            <a:graphicFrameLocks noGrp="1"/>
          </p:cNvGraphicFramePr>
          <p:nvPr>
            <p:ph sz="half" idx="2"/>
            <p:extLst>
              <p:ext uri="{D42A27DB-BD31-4B8C-83A1-F6EECF244321}">
                <p14:modId xmlns:p14="http://schemas.microsoft.com/office/powerpoint/2010/main" val="1521635126"/>
              </p:ext>
            </p:extLst>
          </p:nvPr>
        </p:nvGraphicFramePr>
        <p:xfrm>
          <a:off x="6172200" y="1575412"/>
          <a:ext cx="5181600" cy="460155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4C81BB8E-EB76-45FC-9C09-031ECE92D989}"/>
              </a:ext>
            </a:extLst>
          </p:cNvPr>
          <p:cNvSpPr txBox="1"/>
          <p:nvPr/>
        </p:nvSpPr>
        <p:spPr>
          <a:xfrm flipH="1">
            <a:off x="838200" y="6176963"/>
            <a:ext cx="3670540" cy="253916"/>
          </a:xfrm>
          <a:prstGeom prst="rect">
            <a:avLst/>
          </a:prstGeom>
          <a:noFill/>
        </p:spPr>
        <p:txBody>
          <a:bodyPr wrap="square" rtlCol="0">
            <a:spAutoFit/>
          </a:bodyPr>
          <a:lstStyle/>
          <a:p>
            <a:r>
              <a:rPr lang="en-US" sz="1050" dirty="0"/>
              <a:t>Source: EIA, California Total Gasoline All Sales/Deliveries</a:t>
            </a:r>
          </a:p>
        </p:txBody>
      </p:sp>
    </p:spTree>
    <p:extLst>
      <p:ext uri="{BB962C8B-B14F-4D97-AF65-F5344CB8AC3E}">
        <p14:creationId xmlns:p14="http://schemas.microsoft.com/office/powerpoint/2010/main" val="2866490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t>We Know “(?)” Are Not Consistent with Other Sources</a:t>
            </a:r>
          </a:p>
        </p:txBody>
      </p:sp>
      <p:sp>
        <p:nvSpPr>
          <p:cNvPr id="6" name="Slide Number Placeholder 5"/>
          <p:cNvSpPr>
            <a:spLocks noGrp="1"/>
          </p:cNvSpPr>
          <p:nvPr>
            <p:ph type="sldNum" sz="quarter" idx="12"/>
          </p:nvPr>
        </p:nvSpPr>
        <p:spPr/>
        <p:txBody>
          <a:bodyPr/>
          <a:lstStyle/>
          <a:p>
            <a:fld id="{7F09A1A5-4186-AE45-B489-8F93D826EB49}" type="slidenum">
              <a:rPr lang="en-US" smtClean="0"/>
              <a:t>9</a:t>
            </a:fld>
            <a:endParaRPr lang="en-US"/>
          </a:p>
        </p:txBody>
      </p:sp>
      <p:graphicFrame>
        <p:nvGraphicFramePr>
          <p:cNvPr id="11" name="Content Placeholder 8" descr="Graph repeated from Slide 3, showing California Driving beginning in January 2020: Trips per Person per Day.  There are two lines: one for work trips and one for non-work trips.">
            <a:extLst>
              <a:ext uri="{FF2B5EF4-FFF2-40B4-BE49-F238E27FC236}">
                <a16:creationId xmlns:a16="http://schemas.microsoft.com/office/drawing/2014/main" id="{16A0BA4E-8EF2-4EF6-9FC2-A2D69E9C77B9}"/>
              </a:ext>
            </a:extLst>
          </p:cNvPr>
          <p:cNvGraphicFramePr>
            <a:graphicFrameLocks noGrp="1"/>
          </p:cNvGraphicFramePr>
          <p:nvPr>
            <p:ph sz="half" idx="1"/>
            <p:extLst>
              <p:ext uri="{D42A27DB-BD31-4B8C-83A1-F6EECF244321}">
                <p14:modId xmlns:p14="http://schemas.microsoft.com/office/powerpoint/2010/main" val="1782977762"/>
              </p:ext>
            </p:extLst>
          </p:nvPr>
        </p:nvGraphicFramePr>
        <p:xfrm>
          <a:off x="838200" y="1575412"/>
          <a:ext cx="5181600" cy="460155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E2EF220F-8F89-431F-80C7-21891FA37595}"/>
              </a:ext>
            </a:extLst>
          </p:cNvPr>
          <p:cNvSpPr txBox="1"/>
          <p:nvPr/>
        </p:nvSpPr>
        <p:spPr>
          <a:xfrm flipH="1">
            <a:off x="838199" y="6130047"/>
            <a:ext cx="4130615" cy="253916"/>
          </a:xfrm>
          <a:prstGeom prst="rect">
            <a:avLst/>
          </a:prstGeom>
          <a:noFill/>
        </p:spPr>
        <p:txBody>
          <a:bodyPr wrap="square" rtlCol="0">
            <a:spAutoFit/>
          </a:bodyPr>
          <a:lstStyle/>
          <a:p>
            <a:r>
              <a:rPr lang="en-US" sz="1050" dirty="0">
                <a:latin typeface="Arial" panose="020B0604020202020204" pitchFamily="34" charset="0"/>
              </a:rPr>
              <a:t>Source: </a:t>
            </a:r>
            <a:r>
              <a:rPr lang="en-US" sz="1050" dirty="0">
                <a:latin typeface="Arial" panose="020B0604020202020204" pitchFamily="34" charset="0"/>
                <a:ea typeface="Calibri" panose="020F0502020204030204" pitchFamily="34" charset="0"/>
                <a:cs typeface="Times New Roman" panose="02020603050405020304" pitchFamily="18" charset="0"/>
              </a:rPr>
              <a:t>University of Maryland Covid-19 Impact Analysis Platform</a:t>
            </a:r>
            <a:endParaRPr lang="en-US" sz="1050" dirty="0">
              <a:latin typeface="Arial" panose="020B0604020202020204" pitchFamily="34" charset="0"/>
            </a:endParaRPr>
          </a:p>
        </p:txBody>
      </p:sp>
      <p:graphicFrame>
        <p:nvGraphicFramePr>
          <p:cNvPr id="14" name="Content Placeholder 13" descr="Graph showing miles travelled per person per day.  This is from the same source as the previous graph, which uses mobile device data.  This shows miles travelled dropping to a low in April 2020 and then increasing to the pre-COVID level by June and staying there or occasionally moving higher through mid-April, which is the most recent data.">
            <a:extLst>
              <a:ext uri="{FF2B5EF4-FFF2-40B4-BE49-F238E27FC236}">
                <a16:creationId xmlns:a16="http://schemas.microsoft.com/office/drawing/2014/main" id="{54EA7244-3A63-4241-8072-F895242DD3E3}"/>
              </a:ext>
            </a:extLst>
          </p:cNvPr>
          <p:cNvGraphicFramePr>
            <a:graphicFrameLocks noGrp="1"/>
          </p:cNvGraphicFramePr>
          <p:nvPr>
            <p:ph sz="half" idx="2"/>
            <p:extLst>
              <p:ext uri="{D42A27DB-BD31-4B8C-83A1-F6EECF244321}">
                <p14:modId xmlns:p14="http://schemas.microsoft.com/office/powerpoint/2010/main" val="2495855537"/>
              </p:ext>
            </p:extLst>
          </p:nvPr>
        </p:nvGraphicFramePr>
        <p:xfrm>
          <a:off x="6172200" y="1575412"/>
          <a:ext cx="5181600" cy="460155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238FC338-A961-401C-B97A-E6D45448F2AD}"/>
              </a:ext>
            </a:extLst>
          </p:cNvPr>
          <p:cNvSpPr txBox="1"/>
          <p:nvPr/>
        </p:nvSpPr>
        <p:spPr>
          <a:xfrm flipH="1">
            <a:off x="6376811" y="6102434"/>
            <a:ext cx="4130615" cy="253916"/>
          </a:xfrm>
          <a:prstGeom prst="rect">
            <a:avLst/>
          </a:prstGeom>
          <a:noFill/>
        </p:spPr>
        <p:txBody>
          <a:bodyPr wrap="square" rtlCol="0">
            <a:spAutoFit/>
          </a:bodyPr>
          <a:lstStyle/>
          <a:p>
            <a:r>
              <a:rPr lang="en-US" sz="1050" dirty="0">
                <a:latin typeface="Arial" panose="020B0604020202020204" pitchFamily="34" charset="0"/>
              </a:rPr>
              <a:t>Source: </a:t>
            </a:r>
            <a:r>
              <a:rPr lang="en-US" sz="1050" dirty="0">
                <a:latin typeface="Arial" panose="020B0604020202020204" pitchFamily="34" charset="0"/>
                <a:ea typeface="Calibri" panose="020F0502020204030204" pitchFamily="34" charset="0"/>
                <a:cs typeface="Times New Roman" panose="02020603050405020304" pitchFamily="18" charset="0"/>
              </a:rPr>
              <a:t>University of Maryland Covid-19 Impact Analysis Platform</a:t>
            </a:r>
            <a:endParaRPr lang="en-US" sz="1050" dirty="0">
              <a:latin typeface="Arial" panose="020B0604020202020204" pitchFamily="34" charset="0"/>
            </a:endParaRPr>
          </a:p>
        </p:txBody>
      </p:sp>
    </p:spTree>
    <p:extLst>
      <p:ext uri="{BB962C8B-B14F-4D97-AF65-F5344CB8AC3E}">
        <p14:creationId xmlns:p14="http://schemas.microsoft.com/office/powerpoint/2010/main" val="3558919222"/>
      </p:ext>
    </p:extLst>
  </p:cSld>
  <p:clrMapOvr>
    <a:masterClrMapping/>
  </p:clrMapOvr>
</p:sld>
</file>

<file path=ppt/theme/theme1.xml><?xml version="1.0" encoding="utf-8"?>
<a:theme xmlns:a="http://schemas.openxmlformats.org/drawingml/2006/main" name="Title/Secti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63AC6BA-222D-6A42-A86E-42D4213EA914}"/>
    </a:ext>
  </a:extLst>
</a:theme>
</file>

<file path=ppt/theme/theme2.xml><?xml version="1.0" encoding="utf-8"?>
<a:theme xmlns:a="http://schemas.openxmlformats.org/drawingml/2006/main" name="Conten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BF250F5-90E0-1742-AE67-252F8E9F95CF}"/>
    </a:ext>
  </a:extLst>
</a:theme>
</file>

<file path=ppt/theme/theme3.xml><?xml version="1.0" encoding="utf-8"?>
<a:theme xmlns:a="http://schemas.openxmlformats.org/drawingml/2006/main" name="Content: blank backgroun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AF470B7-4331-9747-8595-3EF89398B172}"/>
    </a:ext>
  </a:extLst>
</a:theme>
</file>

<file path=ppt/theme/theme4.xml><?xml version="1.0" encoding="utf-8"?>
<a:theme xmlns:a="http://schemas.openxmlformats.org/drawingml/2006/main" name="Blank: Black">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D4AADE59-C35C-A140-B257-2E4365C638F0}"/>
    </a:ext>
  </a:extLst>
</a:theme>
</file>

<file path=ppt/theme/theme5.xml><?xml version="1.0" encoding="utf-8"?>
<a:theme xmlns:a="http://schemas.openxmlformats.org/drawingml/2006/main" name="Blank: Whit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7E2F548-F85F-094D-8DDA-3AF7BD174F24}"/>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satMod val="105000"/>
              <a:lumMod val="110000"/>
              <a:tint val="67000"/>
            </a:schemeClr>
          </a:gs>
          <a:gs pos="50000">
            <a:schemeClr val="phClr">
              <a:satMod val="103000"/>
              <a:lumMod val="105000"/>
              <a:tint val="73000"/>
            </a:schemeClr>
          </a:gs>
          <a:gs pos="100000">
            <a:schemeClr val="phClr">
              <a:satMod val="109000"/>
              <a:lumMod val="105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satMod val="120000"/>
              <a:lumMod val="99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satMod val="150000"/>
              <a:lumMod val="102000"/>
              <a:tint val="93000"/>
              <a:shade val="98000"/>
            </a:schemeClr>
          </a:gs>
          <a:gs pos="50000">
            <a:schemeClr val="phClr">
              <a:satMod val="130000"/>
              <a:lumMod val="103000"/>
              <a:tint val="98000"/>
              <a:shade val="90000"/>
            </a:schemeClr>
          </a:gs>
          <a:gs pos="100000">
            <a:schemeClr val="phClr">
              <a:satMod val="120000"/>
              <a:shade val="63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1DC9A153AAEEE45BACE06E01F8272AC" ma:contentTypeVersion="9" ma:contentTypeDescription="Create a new document." ma:contentTypeScope="" ma:versionID="10fd741d898bda0bbbeb1e3bb7595f53">
  <xsd:schema xmlns:xsd="http://www.w3.org/2001/XMLSchema" xmlns:xs="http://www.w3.org/2001/XMLSchema" xmlns:p="http://schemas.microsoft.com/office/2006/metadata/properties" xmlns:ns2="785685f2-c2e1-4352-89aa-3faca8eaba52" xmlns:ns3="5067c814-4b34-462c-a21d-c185ff6548d2" targetNamespace="http://schemas.microsoft.com/office/2006/metadata/properties" ma:root="true" ma:fieldsID="ca2cbab379b0821520e950f391c4a431" ns2:_="" ns3:_="">
    <xsd:import namespace="785685f2-c2e1-4352-89aa-3faca8eaba52"/>
    <xsd:import namespace="5067c814-4b34-462c-a21d-c185ff6548d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685f2-c2e1-4352-89aa-3faca8eaba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Category" ma:index="16" nillable="true" ma:displayName="Category" ma:format="Dropdown" ma:internalName="Category">
      <xsd:complexType>
        <xsd:complexContent>
          <xsd:extension base="dms:MultiChoiceFillIn">
            <xsd:sequence>
              <xsd:element name="Value" maxOccurs="unbounded" minOccurs="0" nillable="true">
                <xsd:simpleType>
                  <xsd:union memberTypes="dms:Text">
                    <xsd:simpleType>
                      <xsd:restriction base="dms:Choice">
                        <xsd:enumeration value="LDV"/>
                        <xsd:enumeration value="AVIATION"/>
                        <xsd:enumeration value="MD-HD"/>
                        <xsd:enumeration value="FUEL"/>
                        <xsd:enumeration value="AUTONOMOUS"/>
                        <xsd:enumeration value="BATTERY"/>
                      </xsd:restriction>
                    </xsd:simpleType>
                  </xsd:un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067c814-4b34-462c-a21d-c185ff6548d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785685f2-c2e1-4352-89aa-3faca8eaba52"/>
  </documentManagement>
</p:properties>
</file>

<file path=customXml/itemProps1.xml><?xml version="1.0" encoding="utf-8"?>
<ds:datastoreItem xmlns:ds="http://schemas.openxmlformats.org/officeDocument/2006/customXml" ds:itemID="{4B3D5CAA-559C-41EB-8A66-B062E011B7D4}">
  <ds:schemaRefs>
    <ds:schemaRef ds:uri="http://schemas.microsoft.com/sharepoint/v3/contenttype/forms"/>
  </ds:schemaRefs>
</ds:datastoreItem>
</file>

<file path=customXml/itemProps2.xml><?xml version="1.0" encoding="utf-8"?>
<ds:datastoreItem xmlns:ds="http://schemas.openxmlformats.org/officeDocument/2006/customXml" ds:itemID="{4D096B57-5115-43B3-94D7-640DEA5166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5685f2-c2e1-4352-89aa-3faca8eaba52"/>
    <ds:schemaRef ds:uri="5067c814-4b34-462c-a21d-c185ff6548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E627A7-8879-4DD6-ADF6-8C4F6EE8B27F}">
  <ds:schemaRefs>
    <ds:schemaRef ds:uri="http://purl.org/dc/elements/1.1/"/>
    <ds:schemaRef ds:uri="5067c814-4b34-462c-a21d-c185ff6548d2"/>
    <ds:schemaRef ds:uri="http://www.w3.org/XML/1998/namespace"/>
    <ds:schemaRef ds:uri="http://schemas.microsoft.com/office/2006/documentManagement/types"/>
    <ds:schemaRef ds:uri="http://schemas.openxmlformats.org/package/2006/metadata/core-properties"/>
    <ds:schemaRef ds:uri="http://purl.org/dc/dcmitype/"/>
    <ds:schemaRef ds:uri="http://schemas.microsoft.com/office/2006/metadata/properties"/>
    <ds:schemaRef ds:uri="http://schemas.microsoft.com/office/infopath/2007/PartnerControls"/>
    <ds:schemaRef ds:uri="785685f2-c2e1-4352-89aa-3faca8eaba52"/>
    <ds:schemaRef ds:uri="http://purl.org/dc/terms/"/>
  </ds:schemaRefs>
</ds:datastoreItem>
</file>

<file path=docProps/app.xml><?xml version="1.0" encoding="utf-8"?>
<Properties xmlns="http://schemas.openxmlformats.org/officeDocument/2006/extended-properties" xmlns:vt="http://schemas.openxmlformats.org/officeDocument/2006/docPropsVTypes">
  <Template>CEC_Official_PowerPoint_Template_2020 (1)</Template>
  <TotalTime>2234</TotalTime>
  <Words>668</Words>
  <Application>Microsoft Office PowerPoint</Application>
  <PresentationFormat>Widescreen</PresentationFormat>
  <Paragraphs>101</Paragraphs>
  <Slides>13</Slides>
  <Notes>3</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13</vt:i4>
      </vt:variant>
    </vt:vector>
  </HeadingPairs>
  <TitlesOfParts>
    <vt:vector size="21" baseType="lpstr">
      <vt:lpstr>Arial</vt:lpstr>
      <vt:lpstr>Arial Black</vt:lpstr>
      <vt:lpstr>Calibri</vt:lpstr>
      <vt:lpstr>Title/Section</vt:lpstr>
      <vt:lpstr>Content</vt:lpstr>
      <vt:lpstr>Content: blank background</vt:lpstr>
      <vt:lpstr>Blank: Black</vt:lpstr>
      <vt:lpstr>Blank: White</vt:lpstr>
      <vt:lpstr>Travel Demand Recovery from COVID-19</vt:lpstr>
      <vt:lpstr>Introduction</vt:lpstr>
      <vt:lpstr>Number of Drivers and Teleworkers(?)</vt:lpstr>
      <vt:lpstr>Recovery of Driving Trips(?)</vt:lpstr>
      <vt:lpstr>Transit Ridership: Two examples</vt:lpstr>
      <vt:lpstr>Transit Riders Lost during COVID</vt:lpstr>
      <vt:lpstr>Bridge Crossings</vt:lpstr>
      <vt:lpstr>Gasoline Consumption: Broadly consistent with bridge crossings</vt:lpstr>
      <vt:lpstr>We Know “(?)” Are Not Consistent with Other Sources</vt:lpstr>
      <vt:lpstr>Comparison with 2020 Scenarios</vt:lpstr>
      <vt:lpstr>One Scenario Seems to Fit the Current Data</vt:lpstr>
      <vt:lpstr>Data Shows Broader Reductions than 2020 Scenarios</vt:lpstr>
      <vt:lpstr>Thank You!</vt:lpstr>
    </vt:vector>
  </TitlesOfParts>
  <Company>California Energy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Energy Commission</dc:title>
  <dc:creator>Buckley, Lindsay@Energy</dc:creator>
  <cp:lastModifiedBy>Javanbakht, Heidi@Energy</cp:lastModifiedBy>
  <cp:revision>45</cp:revision>
  <cp:lastPrinted>2021-07-13T21:57:27Z</cp:lastPrinted>
  <dcterms:created xsi:type="dcterms:W3CDTF">2020-03-06T19:07:21Z</dcterms:created>
  <dcterms:modified xsi:type="dcterms:W3CDTF">2021-07-14T22:41:19Z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0x01010061DC9A153AAEEE45BACE06E01F8272AC</vt:lpwstr>
  </property>
</Properties>
</file>