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56" r:id="rId5"/>
    <p:sldId id="310" r:id="rId6"/>
    <p:sldId id="259" r:id="rId7"/>
    <p:sldId id="308" r:id="rId8"/>
    <p:sldId id="309" r:id="rId9"/>
    <p:sldId id="263" r:id="rId10"/>
    <p:sldId id="262" r:id="rId11"/>
    <p:sldId id="265" r:id="rId12"/>
    <p:sldId id="304" r:id="rId13"/>
    <p:sldId id="266" r:id="rId14"/>
    <p:sldId id="268" r:id="rId15"/>
    <p:sldId id="290" r:id="rId16"/>
    <p:sldId id="291" r:id="rId17"/>
    <p:sldId id="275" r:id="rId18"/>
    <p:sldId id="307" r:id="rId19"/>
    <p:sldId id="296" r:id="rId20"/>
    <p:sldId id="297" r:id="rId21"/>
    <p:sldId id="303" r:id="rId22"/>
    <p:sldId id="292" r:id="rId23"/>
    <p:sldId id="282" r:id="rId24"/>
    <p:sldId id="306" r:id="rId25"/>
    <p:sldId id="283" r:id="rId26"/>
    <p:sldId id="294" r:id="rId27"/>
    <p:sldId id="286" r:id="rId28"/>
    <p:sldId id="293" r:id="rId29"/>
    <p:sldId id="276" r:id="rId30"/>
    <p:sldId id="277" r:id="rId31"/>
    <p:sldId id="278" r:id="rId32"/>
    <p:sldId id="279" r:id="rId33"/>
    <p:sldId id="281" r:id="rId34"/>
    <p:sldId id="295" r:id="rId35"/>
    <p:sldId id="267" r:id="rId36"/>
    <p:sldId id="299" r:id="rId37"/>
    <p:sldId id="300" r:id="rId38"/>
    <p:sldId id="288" r:id="rId39"/>
    <p:sldId id="301" r:id="rId40"/>
    <p:sldId id="311" r:id="rId41"/>
    <p:sldId id="312"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BC7AB-631B-9982-2086-A769B239E9E2}" v="127" dt="2021-08-25T01:25:00.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752"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Gallardo, Jennifer@Energy" userId="S::jennifer.martin-gallardo@energy.ca.gov::6f765646-181e-413b-99ac-83338bef9991" providerId="AD" clId="Web-{E5085E7D-09CA-4499-AA9E-04371160A6AB}"/>
    <pc:docChg chg="modSld">
      <pc:chgData name="Martin-Gallardo, Jennifer@Energy" userId="S::jennifer.martin-gallardo@energy.ca.gov::6f765646-181e-413b-99ac-83338bef9991" providerId="AD" clId="Web-{E5085E7D-09CA-4499-AA9E-04371160A6AB}" dt="2021-07-28T19:31:14.391" v="757" actId="20577"/>
      <pc:docMkLst>
        <pc:docMk/>
      </pc:docMkLst>
      <pc:sldChg chg="modSp">
        <pc:chgData name="Martin-Gallardo, Jennifer@Energy" userId="S::jennifer.martin-gallardo@energy.ca.gov::6f765646-181e-413b-99ac-83338bef9991" providerId="AD" clId="Web-{E5085E7D-09CA-4499-AA9E-04371160A6AB}" dt="2021-07-28T19:16:20.703" v="543" actId="20577"/>
        <pc:sldMkLst>
          <pc:docMk/>
          <pc:sldMk cId="1938527877" sldId="259"/>
        </pc:sldMkLst>
        <pc:spChg chg="mod">
          <ac:chgData name="Martin-Gallardo, Jennifer@Energy" userId="S::jennifer.martin-gallardo@energy.ca.gov::6f765646-181e-413b-99ac-83338bef9991" providerId="AD" clId="Web-{E5085E7D-09CA-4499-AA9E-04371160A6AB}" dt="2021-07-28T19:16:20.703" v="543" actId="20577"/>
          <ac:spMkLst>
            <pc:docMk/>
            <pc:sldMk cId="1938527877" sldId="259"/>
            <ac:spMk id="15" creationId="{00000000-0000-0000-0000-000000000000}"/>
          </ac:spMkLst>
        </pc:spChg>
      </pc:sldChg>
      <pc:sldChg chg="addSp delSp modSp">
        <pc:chgData name="Martin-Gallardo, Jennifer@Energy" userId="S::jennifer.martin-gallardo@energy.ca.gov::6f765646-181e-413b-99ac-83338bef9991" providerId="AD" clId="Web-{E5085E7D-09CA-4499-AA9E-04371160A6AB}" dt="2021-07-28T19:08:20.522" v="516" actId="20577"/>
        <pc:sldMkLst>
          <pc:docMk/>
          <pc:sldMk cId="2350681829" sldId="262"/>
        </pc:sldMkLst>
        <pc:spChg chg="mod">
          <ac:chgData name="Martin-Gallardo, Jennifer@Energy" userId="S::jennifer.martin-gallardo@energy.ca.gov::6f765646-181e-413b-99ac-83338bef9991" providerId="AD" clId="Web-{E5085E7D-09CA-4499-AA9E-04371160A6AB}" dt="2021-07-28T19:07:51.788" v="512" actId="1076"/>
          <ac:spMkLst>
            <pc:docMk/>
            <pc:sldMk cId="2350681829" sldId="262"/>
            <ac:spMk id="2" creationId="{00000000-0000-0000-0000-000000000000}"/>
          </ac:spMkLst>
        </pc:spChg>
        <pc:spChg chg="mod">
          <ac:chgData name="Martin-Gallardo, Jennifer@Energy" userId="S::jennifer.martin-gallardo@energy.ca.gov::6f765646-181e-413b-99ac-83338bef9991" providerId="AD" clId="Web-{E5085E7D-09CA-4499-AA9E-04371160A6AB}" dt="2021-07-28T19:08:20.522" v="516" actId="20577"/>
          <ac:spMkLst>
            <pc:docMk/>
            <pc:sldMk cId="2350681829" sldId="262"/>
            <ac:spMk id="4" creationId="{00000000-0000-0000-0000-000000000000}"/>
          </ac:spMkLst>
        </pc:spChg>
        <pc:spChg chg="del">
          <ac:chgData name="Martin-Gallardo, Jennifer@Energy" userId="S::jennifer.martin-gallardo@energy.ca.gov::6f765646-181e-413b-99ac-83338bef9991" providerId="AD" clId="Web-{E5085E7D-09CA-4499-AA9E-04371160A6AB}" dt="2021-07-28T19:04:22.690" v="402"/>
          <ac:spMkLst>
            <pc:docMk/>
            <pc:sldMk cId="2350681829" sldId="262"/>
            <ac:spMk id="7" creationId="{00000000-0000-0000-0000-000000000000}"/>
          </ac:spMkLst>
        </pc:spChg>
        <pc:spChg chg="mod">
          <ac:chgData name="Martin-Gallardo, Jennifer@Energy" userId="S::jennifer.martin-gallardo@energy.ca.gov::6f765646-181e-413b-99ac-83338bef9991" providerId="AD" clId="Web-{E5085E7D-09CA-4499-AA9E-04371160A6AB}" dt="2021-07-28T19:05:53.082" v="416" actId="14100"/>
          <ac:spMkLst>
            <pc:docMk/>
            <pc:sldMk cId="2350681829" sldId="262"/>
            <ac:spMk id="8" creationId="{00000000-0000-0000-0000-000000000000}"/>
          </ac:spMkLst>
        </pc:spChg>
        <pc:spChg chg="mod">
          <ac:chgData name="Martin-Gallardo, Jennifer@Energy" userId="S::jennifer.martin-gallardo@energy.ca.gov::6f765646-181e-413b-99ac-83338bef9991" providerId="AD" clId="Web-{E5085E7D-09CA-4499-AA9E-04371160A6AB}" dt="2021-07-28T19:05:39.645" v="414" actId="1076"/>
          <ac:spMkLst>
            <pc:docMk/>
            <pc:sldMk cId="2350681829" sldId="262"/>
            <ac:spMk id="9" creationId="{00000000-0000-0000-0000-000000000000}"/>
          </ac:spMkLst>
        </pc:spChg>
        <pc:spChg chg="add del mod">
          <ac:chgData name="Martin-Gallardo, Jennifer@Energy" userId="S::jennifer.martin-gallardo@energy.ca.gov::6f765646-181e-413b-99ac-83338bef9991" providerId="AD" clId="Web-{E5085E7D-09CA-4499-AA9E-04371160A6AB}" dt="2021-07-28T19:05:22.254" v="411"/>
          <ac:spMkLst>
            <pc:docMk/>
            <pc:sldMk cId="2350681829" sldId="262"/>
            <ac:spMk id="10" creationId="{47D9DEDB-7B35-4147-B2F3-C99F344E9C74}"/>
          </ac:spMkLst>
        </pc:spChg>
        <pc:picChg chg="del">
          <ac:chgData name="Martin-Gallardo, Jennifer@Energy" userId="S::jennifer.martin-gallardo@energy.ca.gov::6f765646-181e-413b-99ac-83338bef9991" providerId="AD" clId="Web-{E5085E7D-09CA-4499-AA9E-04371160A6AB}" dt="2021-07-28T19:03:38.533" v="397"/>
          <ac:picMkLst>
            <pc:docMk/>
            <pc:sldMk cId="2350681829" sldId="262"/>
            <ac:picMk id="5" creationId="{00000000-0000-0000-0000-000000000000}"/>
          </ac:picMkLst>
        </pc:picChg>
        <pc:picChg chg="mod">
          <ac:chgData name="Martin-Gallardo, Jennifer@Energy" userId="S::jennifer.martin-gallardo@energy.ca.gov::6f765646-181e-413b-99ac-83338bef9991" providerId="AD" clId="Web-{E5085E7D-09CA-4499-AA9E-04371160A6AB}" dt="2021-07-28T19:05:34.551" v="413" actId="14100"/>
          <ac:picMkLst>
            <pc:docMk/>
            <pc:sldMk cId="2350681829" sldId="262"/>
            <ac:picMk id="6" creationId="{00000000-0000-0000-0000-000000000000}"/>
          </ac:picMkLst>
        </pc:picChg>
      </pc:sldChg>
      <pc:sldChg chg="addSp modSp">
        <pc:chgData name="Martin-Gallardo, Jennifer@Energy" userId="S::jennifer.martin-gallardo@energy.ca.gov::6f765646-181e-413b-99ac-83338bef9991" providerId="AD" clId="Web-{E5085E7D-09CA-4499-AA9E-04371160A6AB}" dt="2021-07-28T19:05:03.206" v="408" actId="14100"/>
        <pc:sldMkLst>
          <pc:docMk/>
          <pc:sldMk cId="4029957760" sldId="263"/>
        </pc:sldMkLst>
        <pc:spChg chg="mod">
          <ac:chgData name="Martin-Gallardo, Jennifer@Energy" userId="S::jennifer.martin-gallardo@energy.ca.gov::6f765646-181e-413b-99ac-83338bef9991" providerId="AD" clId="Web-{E5085E7D-09CA-4499-AA9E-04371160A6AB}" dt="2021-07-28T19:05:03.206" v="408" actId="14100"/>
          <ac:spMkLst>
            <pc:docMk/>
            <pc:sldMk cId="4029957760" sldId="263"/>
            <ac:spMk id="3" creationId="{00000000-0000-0000-0000-000000000000}"/>
          </ac:spMkLst>
        </pc:spChg>
        <pc:spChg chg="add mod">
          <ac:chgData name="Martin-Gallardo, Jennifer@Energy" userId="S::jennifer.martin-gallardo@energy.ca.gov::6f765646-181e-413b-99ac-83338bef9991" providerId="AD" clId="Web-{E5085E7D-09CA-4499-AA9E-04371160A6AB}" dt="2021-07-28T19:04:47.815" v="407" actId="14100"/>
          <ac:spMkLst>
            <pc:docMk/>
            <pc:sldMk cId="4029957760" sldId="263"/>
            <ac:spMk id="5" creationId="{5CA66894-1B26-4965-8039-66629BD12390}"/>
          </ac:spMkLst>
        </pc:spChg>
        <pc:picChg chg="add mod">
          <ac:chgData name="Martin-Gallardo, Jennifer@Energy" userId="S::jennifer.martin-gallardo@energy.ca.gov::6f765646-181e-413b-99ac-83338bef9991" providerId="AD" clId="Web-{E5085E7D-09CA-4499-AA9E-04371160A6AB}" dt="2021-07-28T19:03:57.518" v="400" actId="14100"/>
          <ac:picMkLst>
            <pc:docMk/>
            <pc:sldMk cId="4029957760" sldId="263"/>
            <ac:picMk id="4" creationId="{06CA3954-474D-4BB9-813E-DDD5AB0F0B0D}"/>
          </ac:picMkLst>
        </pc:picChg>
      </pc:sldChg>
      <pc:sldChg chg="modSp">
        <pc:chgData name="Martin-Gallardo, Jennifer@Energy" userId="S::jennifer.martin-gallardo@energy.ca.gov::6f765646-181e-413b-99ac-83338bef9991" providerId="AD" clId="Web-{E5085E7D-09CA-4499-AA9E-04371160A6AB}" dt="2021-07-28T19:31:14.391" v="757" actId="20577"/>
        <pc:sldMkLst>
          <pc:docMk/>
          <pc:sldMk cId="1255295133" sldId="283"/>
        </pc:sldMkLst>
        <pc:spChg chg="mod">
          <ac:chgData name="Martin-Gallardo, Jennifer@Energy" userId="S::jennifer.martin-gallardo@energy.ca.gov::6f765646-181e-413b-99ac-83338bef9991" providerId="AD" clId="Web-{E5085E7D-09CA-4499-AA9E-04371160A6AB}" dt="2021-07-28T19:31:14.391" v="757" actId="20577"/>
          <ac:spMkLst>
            <pc:docMk/>
            <pc:sldMk cId="1255295133" sldId="283"/>
            <ac:spMk id="3" creationId="{00000000-0000-0000-0000-000000000000}"/>
          </ac:spMkLst>
        </pc:spChg>
      </pc:sldChg>
      <pc:sldChg chg="modSp">
        <pc:chgData name="Martin-Gallardo, Jennifer@Energy" userId="S::jennifer.martin-gallardo@energy.ca.gov::6f765646-181e-413b-99ac-83338bef9991" providerId="AD" clId="Web-{E5085E7D-09CA-4499-AA9E-04371160A6AB}" dt="2021-07-28T18:59:12.106" v="277" actId="20577"/>
        <pc:sldMkLst>
          <pc:docMk/>
          <pc:sldMk cId="3540043479" sldId="308"/>
        </pc:sldMkLst>
        <pc:spChg chg="mod">
          <ac:chgData name="Martin-Gallardo, Jennifer@Energy" userId="S::jennifer.martin-gallardo@energy.ca.gov::6f765646-181e-413b-99ac-83338bef9991" providerId="AD" clId="Web-{E5085E7D-09CA-4499-AA9E-04371160A6AB}" dt="2021-07-28T18:59:12.106" v="277" actId="20577"/>
          <ac:spMkLst>
            <pc:docMk/>
            <pc:sldMk cId="3540043479" sldId="308"/>
            <ac:spMk id="3" creationId="{AE576A8C-83BF-43E9-934F-6139BE06B0A2}"/>
          </ac:spMkLst>
        </pc:spChg>
      </pc:sldChg>
      <pc:sldChg chg="modSp">
        <pc:chgData name="Martin-Gallardo, Jennifer@Energy" userId="S::jennifer.martin-gallardo@energy.ca.gov::6f765646-181e-413b-99ac-83338bef9991" providerId="AD" clId="Web-{E5085E7D-09CA-4499-AA9E-04371160A6AB}" dt="2021-07-28T19:30:01.468" v="691" actId="20577"/>
        <pc:sldMkLst>
          <pc:docMk/>
          <pc:sldMk cId="2754548304" sldId="309"/>
        </pc:sldMkLst>
        <pc:spChg chg="mod">
          <ac:chgData name="Martin-Gallardo, Jennifer@Energy" userId="S::jennifer.martin-gallardo@energy.ca.gov::6f765646-181e-413b-99ac-83338bef9991" providerId="AD" clId="Web-{E5085E7D-09CA-4499-AA9E-04371160A6AB}" dt="2021-07-28T19:30:01.468" v="691" actId="20577"/>
          <ac:spMkLst>
            <pc:docMk/>
            <pc:sldMk cId="2754548304" sldId="309"/>
            <ac:spMk id="3" creationId="{4F01D091-16C3-4E59-8BE1-E5179FFB13D0}"/>
          </ac:spMkLst>
        </pc:spChg>
      </pc:sldChg>
      <pc:sldChg chg="modSp">
        <pc:chgData name="Martin-Gallardo, Jennifer@Energy" userId="S::jennifer.martin-gallardo@energy.ca.gov::6f765646-181e-413b-99ac-83338bef9991" providerId="AD" clId="Web-{E5085E7D-09CA-4499-AA9E-04371160A6AB}" dt="2021-07-28T19:10:30.884" v="537" actId="20577"/>
        <pc:sldMkLst>
          <pc:docMk/>
          <pc:sldMk cId="2213648597" sldId="310"/>
        </pc:sldMkLst>
        <pc:spChg chg="mod">
          <ac:chgData name="Martin-Gallardo, Jennifer@Energy" userId="S::jennifer.martin-gallardo@energy.ca.gov::6f765646-181e-413b-99ac-83338bef9991" providerId="AD" clId="Web-{E5085E7D-09CA-4499-AA9E-04371160A6AB}" dt="2021-07-28T19:10:30.884" v="537" actId="20577"/>
          <ac:spMkLst>
            <pc:docMk/>
            <pc:sldMk cId="2213648597" sldId="310"/>
            <ac:spMk id="3" creationId="{9D5A393D-0D4D-4570-96EB-D673C39F94AC}"/>
          </ac:spMkLst>
        </pc:spChg>
      </pc:sldChg>
    </pc:docChg>
  </pc:docChgLst>
  <pc:docChgLst>
    <pc:chgData name="Martin-Gallardo, Jennifer@Energy" userId="S::jennifer.martin-gallardo@energy.ca.gov::6f765646-181e-413b-99ac-83338bef9991" providerId="AD" clId="Web-{C2344DB9-4AD4-4B68-11D3-AECF73512B7E}"/>
    <pc:docChg chg="addSld modSld">
      <pc:chgData name="Martin-Gallardo, Jennifer@Energy" userId="S::jennifer.martin-gallardo@energy.ca.gov::6f765646-181e-413b-99ac-83338bef9991" providerId="AD" clId="Web-{C2344DB9-4AD4-4B68-11D3-AECF73512B7E}" dt="2021-07-21T01:12:51.917" v="301" actId="20577"/>
      <pc:docMkLst>
        <pc:docMk/>
      </pc:docMkLst>
      <pc:sldChg chg="addSp modSp">
        <pc:chgData name="Martin-Gallardo, Jennifer@Energy" userId="S::jennifer.martin-gallardo@energy.ca.gov::6f765646-181e-413b-99ac-83338bef9991" providerId="AD" clId="Web-{C2344DB9-4AD4-4B68-11D3-AECF73512B7E}" dt="2021-07-21T00:53:39.365" v="22" actId="20577"/>
        <pc:sldMkLst>
          <pc:docMk/>
          <pc:sldMk cId="3010246465" sldId="256"/>
        </pc:sldMkLst>
        <pc:spChg chg="add mod">
          <ac:chgData name="Martin-Gallardo, Jennifer@Energy" userId="S::jennifer.martin-gallardo@energy.ca.gov::6f765646-181e-413b-99ac-83338bef9991" providerId="AD" clId="Web-{C2344DB9-4AD4-4B68-11D3-AECF73512B7E}" dt="2021-07-21T00:53:39.365" v="22" actId="20577"/>
          <ac:spMkLst>
            <pc:docMk/>
            <pc:sldMk cId="3010246465" sldId="256"/>
            <ac:spMk id="4" creationId="{1EA92822-7D0A-4F93-AFDB-2FF6BFD87311}"/>
          </ac:spMkLst>
        </pc:spChg>
      </pc:sldChg>
      <pc:sldChg chg="modSp">
        <pc:chgData name="Martin-Gallardo, Jennifer@Energy" userId="S::jennifer.martin-gallardo@energy.ca.gov::6f765646-181e-413b-99ac-83338bef9991" providerId="AD" clId="Web-{C2344DB9-4AD4-4B68-11D3-AECF73512B7E}" dt="2021-07-21T01:12:51.917" v="301" actId="20577"/>
        <pc:sldMkLst>
          <pc:docMk/>
          <pc:sldMk cId="2350681829" sldId="262"/>
        </pc:sldMkLst>
        <pc:spChg chg="mod">
          <ac:chgData name="Martin-Gallardo, Jennifer@Energy" userId="S::jennifer.martin-gallardo@energy.ca.gov::6f765646-181e-413b-99ac-83338bef9991" providerId="AD" clId="Web-{C2344DB9-4AD4-4B68-11D3-AECF73512B7E}" dt="2021-07-21T01:12:51.917" v="301" actId="20577"/>
          <ac:spMkLst>
            <pc:docMk/>
            <pc:sldMk cId="2350681829" sldId="262"/>
            <ac:spMk id="4" creationId="{00000000-0000-0000-0000-000000000000}"/>
          </ac:spMkLst>
        </pc:spChg>
      </pc:sldChg>
      <pc:sldChg chg="modSp">
        <pc:chgData name="Martin-Gallardo, Jennifer@Energy" userId="S::jennifer.martin-gallardo@energy.ca.gov::6f765646-181e-413b-99ac-83338bef9991" providerId="AD" clId="Web-{C2344DB9-4AD4-4B68-11D3-AECF73512B7E}" dt="2021-07-21T01:10:27.435" v="235" actId="20577"/>
        <pc:sldMkLst>
          <pc:docMk/>
          <pc:sldMk cId="4029957760" sldId="263"/>
        </pc:sldMkLst>
        <pc:spChg chg="mod">
          <ac:chgData name="Martin-Gallardo, Jennifer@Energy" userId="S::jennifer.martin-gallardo@energy.ca.gov::6f765646-181e-413b-99ac-83338bef9991" providerId="AD" clId="Web-{C2344DB9-4AD4-4B68-11D3-AECF73512B7E}" dt="2021-07-21T01:10:27.435" v="235" actId="20577"/>
          <ac:spMkLst>
            <pc:docMk/>
            <pc:sldMk cId="4029957760" sldId="263"/>
            <ac:spMk id="3" creationId="{00000000-0000-0000-0000-000000000000}"/>
          </ac:spMkLst>
        </pc:spChg>
      </pc:sldChg>
      <pc:sldChg chg="modSp new">
        <pc:chgData name="Martin-Gallardo, Jennifer@Energy" userId="S::jennifer.martin-gallardo@energy.ca.gov::6f765646-181e-413b-99ac-83338bef9991" providerId="AD" clId="Web-{C2344DB9-4AD4-4B68-11D3-AECF73512B7E}" dt="2021-07-21T00:59:15.608" v="234" actId="20577"/>
        <pc:sldMkLst>
          <pc:docMk/>
          <pc:sldMk cId="2213648597" sldId="310"/>
        </pc:sldMkLst>
        <pc:spChg chg="mod">
          <ac:chgData name="Martin-Gallardo, Jennifer@Energy" userId="S::jennifer.martin-gallardo@energy.ca.gov::6f765646-181e-413b-99ac-83338bef9991" providerId="AD" clId="Web-{C2344DB9-4AD4-4B68-11D3-AECF73512B7E}" dt="2021-07-21T00:54:11.523" v="32" actId="20577"/>
          <ac:spMkLst>
            <pc:docMk/>
            <pc:sldMk cId="2213648597" sldId="310"/>
            <ac:spMk id="2" creationId="{571F7975-0ED8-4660-852F-17C5B2B355CE}"/>
          </ac:spMkLst>
        </pc:spChg>
        <pc:spChg chg="mod">
          <ac:chgData name="Martin-Gallardo, Jennifer@Energy" userId="S::jennifer.martin-gallardo@energy.ca.gov::6f765646-181e-413b-99ac-83338bef9991" providerId="AD" clId="Web-{C2344DB9-4AD4-4B68-11D3-AECF73512B7E}" dt="2021-07-21T00:59:15.608" v="234" actId="20577"/>
          <ac:spMkLst>
            <pc:docMk/>
            <pc:sldMk cId="2213648597" sldId="310"/>
            <ac:spMk id="3" creationId="{9D5A393D-0D4D-4570-96EB-D673C39F94AC}"/>
          </ac:spMkLst>
        </pc:spChg>
      </pc:sldChg>
    </pc:docChg>
  </pc:docChgLst>
  <pc:docChgLst>
    <pc:chgData clId="Web-{8F4AE41E-B2A2-F7EE-B870-A5F7B034A0D0}"/>
    <pc:docChg chg="modSld">
      <pc:chgData name="" userId="" providerId="" clId="Web-{8F4AE41E-B2A2-F7EE-B870-A5F7B034A0D0}" dt="2021-07-30T01:15:54.322" v="0" actId="20577"/>
      <pc:docMkLst>
        <pc:docMk/>
      </pc:docMkLst>
      <pc:sldChg chg="modSp">
        <pc:chgData name="" userId="" providerId="" clId="Web-{8F4AE41E-B2A2-F7EE-B870-A5F7B034A0D0}" dt="2021-07-30T01:15:54.322" v="0" actId="20577"/>
        <pc:sldMkLst>
          <pc:docMk/>
          <pc:sldMk cId="95272237" sldId="268"/>
        </pc:sldMkLst>
        <pc:spChg chg="mod">
          <ac:chgData name="" userId="" providerId="" clId="Web-{8F4AE41E-B2A2-F7EE-B870-A5F7B034A0D0}" dt="2021-07-30T01:15:54.322" v="0" actId="20577"/>
          <ac:spMkLst>
            <pc:docMk/>
            <pc:sldMk cId="95272237" sldId="268"/>
            <ac:spMk id="3" creationId="{00000000-0000-0000-0000-000000000000}"/>
          </ac:spMkLst>
        </pc:spChg>
      </pc:sldChg>
    </pc:docChg>
  </pc:docChgLst>
  <pc:docChgLst>
    <pc:chgData name="Martin-Gallardo, Jennifer@Energy" userId="S::jennifer.martin-gallardo@energy.ca.gov::6f765646-181e-413b-99ac-83338bef9991" providerId="AD" clId="Web-{8F4AE41E-B2A2-F7EE-B870-A5F7B034A0D0}"/>
    <pc:docChg chg="modSld">
      <pc:chgData name="Martin-Gallardo, Jennifer@Energy" userId="S::jennifer.martin-gallardo@energy.ca.gov::6f765646-181e-413b-99ac-83338bef9991" providerId="AD" clId="Web-{8F4AE41E-B2A2-F7EE-B870-A5F7B034A0D0}" dt="2021-07-30T01:24:22.596" v="94" actId="14100"/>
      <pc:docMkLst>
        <pc:docMk/>
      </pc:docMkLst>
      <pc:sldChg chg="modSp">
        <pc:chgData name="Martin-Gallardo, Jennifer@Energy" userId="S::jennifer.martin-gallardo@energy.ca.gov::6f765646-181e-413b-99ac-83338bef9991" providerId="AD" clId="Web-{8F4AE41E-B2A2-F7EE-B870-A5F7B034A0D0}" dt="2021-07-30T01:17:31.620" v="69" actId="20577"/>
        <pc:sldMkLst>
          <pc:docMk/>
          <pc:sldMk cId="95272237" sldId="268"/>
        </pc:sldMkLst>
        <pc:spChg chg="mod">
          <ac:chgData name="Martin-Gallardo, Jennifer@Energy" userId="S::jennifer.martin-gallardo@energy.ca.gov::6f765646-181e-413b-99ac-83338bef9991" providerId="AD" clId="Web-{8F4AE41E-B2A2-F7EE-B870-A5F7B034A0D0}" dt="2021-07-30T01:17:31.620" v="69" actId="20577"/>
          <ac:spMkLst>
            <pc:docMk/>
            <pc:sldMk cId="95272237" sldId="268"/>
            <ac:spMk id="3" creationId="{00000000-0000-0000-0000-000000000000}"/>
          </ac:spMkLst>
        </pc:spChg>
      </pc:sldChg>
      <pc:sldChg chg="modSp">
        <pc:chgData name="Martin-Gallardo, Jennifer@Energy" userId="S::jennifer.martin-gallardo@energy.ca.gov::6f765646-181e-413b-99ac-83338bef9991" providerId="AD" clId="Web-{8F4AE41E-B2A2-F7EE-B870-A5F7B034A0D0}" dt="2021-07-30T01:24:22.596" v="94" actId="14100"/>
        <pc:sldMkLst>
          <pc:docMk/>
          <pc:sldMk cId="3305483516" sldId="300"/>
        </pc:sldMkLst>
        <pc:spChg chg="mod">
          <ac:chgData name="Martin-Gallardo, Jennifer@Energy" userId="S::jennifer.martin-gallardo@energy.ca.gov::6f765646-181e-413b-99ac-83338bef9991" providerId="AD" clId="Web-{8F4AE41E-B2A2-F7EE-B870-A5F7B034A0D0}" dt="2021-07-30T01:24:22.596" v="94" actId="14100"/>
          <ac:spMkLst>
            <pc:docMk/>
            <pc:sldMk cId="3305483516" sldId="300"/>
            <ac:spMk id="3" creationId="{D2BFADAB-951A-4C08-B0FB-E00D1D269ED4}"/>
          </ac:spMkLst>
        </pc:spChg>
      </pc:sldChg>
      <pc:sldChg chg="modSp">
        <pc:chgData name="Martin-Gallardo, Jennifer@Energy" userId="S::jennifer.martin-gallardo@energy.ca.gov::6f765646-181e-413b-99ac-83338bef9991" providerId="AD" clId="Web-{8F4AE41E-B2A2-F7EE-B870-A5F7B034A0D0}" dt="2021-07-29T20:51:16.187" v="0" actId="20577"/>
        <pc:sldMkLst>
          <pc:docMk/>
          <pc:sldMk cId="1536414562" sldId="307"/>
        </pc:sldMkLst>
        <pc:spChg chg="mod">
          <ac:chgData name="Martin-Gallardo, Jennifer@Energy" userId="S::jennifer.martin-gallardo@energy.ca.gov::6f765646-181e-413b-99ac-83338bef9991" providerId="AD" clId="Web-{8F4AE41E-B2A2-F7EE-B870-A5F7B034A0D0}" dt="2021-07-29T20:51:16.187" v="0" actId="20577"/>
          <ac:spMkLst>
            <pc:docMk/>
            <pc:sldMk cId="1536414562" sldId="307"/>
            <ac:spMk id="3" creationId="{68703364-F814-48B3-9349-823033D3E3F0}"/>
          </ac:spMkLst>
        </pc:spChg>
      </pc:sldChg>
      <pc:sldChg chg="modSp">
        <pc:chgData name="Martin-Gallardo, Jennifer@Energy" userId="S::jennifer.martin-gallardo@energy.ca.gov::6f765646-181e-413b-99ac-83338bef9991" providerId="AD" clId="Web-{8F4AE41E-B2A2-F7EE-B870-A5F7B034A0D0}" dt="2021-07-30T01:20:05.451" v="75" actId="14100"/>
        <pc:sldMkLst>
          <pc:docMk/>
          <pc:sldMk cId="2493233608" sldId="311"/>
        </pc:sldMkLst>
        <pc:spChg chg="mod">
          <ac:chgData name="Martin-Gallardo, Jennifer@Energy" userId="S::jennifer.martin-gallardo@energy.ca.gov::6f765646-181e-413b-99ac-83338bef9991" providerId="AD" clId="Web-{8F4AE41E-B2A2-F7EE-B870-A5F7B034A0D0}" dt="2021-07-30T01:20:05.451" v="75" actId="14100"/>
          <ac:spMkLst>
            <pc:docMk/>
            <pc:sldMk cId="2493233608" sldId="311"/>
            <ac:spMk id="3" creationId="{49738AA6-D009-4A9F-95E7-12249F5E8865}"/>
          </ac:spMkLst>
        </pc:spChg>
      </pc:sldChg>
    </pc:docChg>
  </pc:docChgLst>
  <pc:docChgLst>
    <pc:chgData name="Martin-Gallardo, Jennifer@Energy" userId="S::jennifer.martin-gallardo@energy.ca.gov::6f765646-181e-413b-99ac-83338bef9991" providerId="AD" clId="Web-{6E59B6B3-10C6-68FD-34DF-69F465740195}"/>
    <pc:docChg chg="addSld delSld modSld sldOrd">
      <pc:chgData name="Martin-Gallardo, Jennifer@Energy" userId="S::jennifer.martin-gallardo@energy.ca.gov::6f765646-181e-413b-99ac-83338bef9991" providerId="AD" clId="Web-{6E59B6B3-10C6-68FD-34DF-69F465740195}" dt="2021-05-07T04:16:37.188" v="2798" actId="14100"/>
      <pc:docMkLst>
        <pc:docMk/>
      </pc:docMkLst>
      <pc:sldChg chg="modSp">
        <pc:chgData name="Martin-Gallardo, Jennifer@Energy" userId="S::jennifer.martin-gallardo@energy.ca.gov::6f765646-181e-413b-99ac-83338bef9991" providerId="AD" clId="Web-{6E59B6B3-10C6-68FD-34DF-69F465740195}" dt="2021-05-07T03:32:49.383" v="2164" actId="20577"/>
        <pc:sldMkLst>
          <pc:docMk/>
          <pc:sldMk cId="1938527877" sldId="259"/>
        </pc:sldMkLst>
        <pc:spChg chg="mod">
          <ac:chgData name="Martin-Gallardo, Jennifer@Energy" userId="S::jennifer.martin-gallardo@energy.ca.gov::6f765646-181e-413b-99ac-83338bef9991" providerId="AD" clId="Web-{6E59B6B3-10C6-68FD-34DF-69F465740195}" dt="2021-05-07T03:32:42.538" v="2163" actId="20577"/>
          <ac:spMkLst>
            <pc:docMk/>
            <pc:sldMk cId="1938527877" sldId="259"/>
            <ac:spMk id="2" creationId="{00000000-0000-0000-0000-000000000000}"/>
          </ac:spMkLst>
        </pc:spChg>
        <pc:spChg chg="mod">
          <ac:chgData name="Martin-Gallardo, Jennifer@Energy" userId="S::jennifer.martin-gallardo@energy.ca.gov::6f765646-181e-413b-99ac-83338bef9991" providerId="AD" clId="Web-{6E59B6B3-10C6-68FD-34DF-69F465740195}" dt="2021-05-07T03:32:49.383" v="2164" actId="20577"/>
          <ac:spMkLst>
            <pc:docMk/>
            <pc:sldMk cId="1938527877" sldId="259"/>
            <ac:spMk id="15" creationId="{00000000-0000-0000-0000-000000000000}"/>
          </ac:spMkLst>
        </pc:spChg>
      </pc:sldChg>
      <pc:sldChg chg="modSp">
        <pc:chgData name="Martin-Gallardo, Jennifer@Energy" userId="S::jennifer.martin-gallardo@energy.ca.gov::6f765646-181e-413b-99ac-83338bef9991" providerId="AD" clId="Web-{6E59B6B3-10C6-68FD-34DF-69F465740195}" dt="2021-05-07T03:36:09.836" v="2174" actId="14100"/>
        <pc:sldMkLst>
          <pc:docMk/>
          <pc:sldMk cId="2350681829" sldId="262"/>
        </pc:sldMkLst>
        <pc:spChg chg="mod">
          <ac:chgData name="Martin-Gallardo, Jennifer@Energy" userId="S::jennifer.martin-gallardo@energy.ca.gov::6f765646-181e-413b-99ac-83338bef9991" providerId="AD" clId="Web-{6E59B6B3-10C6-68FD-34DF-69F465740195}" dt="2021-05-07T03:36:09.836" v="2174" actId="14100"/>
          <ac:spMkLst>
            <pc:docMk/>
            <pc:sldMk cId="2350681829" sldId="262"/>
            <ac:spMk id="2" creationId="{00000000-0000-0000-0000-000000000000}"/>
          </ac:spMkLst>
        </pc:spChg>
      </pc:sldChg>
      <pc:sldChg chg="modSp">
        <pc:chgData name="Martin-Gallardo, Jennifer@Energy" userId="S::jennifer.martin-gallardo@energy.ca.gov::6f765646-181e-413b-99ac-83338bef9991" providerId="AD" clId="Web-{6E59B6B3-10C6-68FD-34DF-69F465740195}" dt="2021-05-07T03:37:20.920" v="2179" actId="20577"/>
        <pc:sldMkLst>
          <pc:docMk/>
          <pc:sldMk cId="2240604114" sldId="265"/>
        </pc:sldMkLst>
        <pc:spChg chg="mod">
          <ac:chgData name="Martin-Gallardo, Jennifer@Energy" userId="S::jennifer.martin-gallardo@energy.ca.gov::6f765646-181e-413b-99ac-83338bef9991" providerId="AD" clId="Web-{6E59B6B3-10C6-68FD-34DF-69F465740195}" dt="2021-05-07T03:37:20.920" v="2179" actId="20577"/>
          <ac:spMkLst>
            <pc:docMk/>
            <pc:sldMk cId="2240604114" sldId="265"/>
            <ac:spMk id="2" creationId="{00000000-0000-0000-0000-000000000000}"/>
          </ac:spMkLst>
        </pc:spChg>
        <pc:spChg chg="mod">
          <ac:chgData name="Martin-Gallardo, Jennifer@Energy" userId="S::jennifer.martin-gallardo@energy.ca.gov::6f765646-181e-413b-99ac-83338bef9991" providerId="AD" clId="Web-{6E59B6B3-10C6-68FD-34DF-69F465740195}" dt="2021-05-07T03:36:38.619" v="2177" actId="20577"/>
          <ac:spMkLst>
            <pc:docMk/>
            <pc:sldMk cId="2240604114" sldId="265"/>
            <ac:spMk id="3" creationId="{00000000-0000-0000-0000-000000000000}"/>
          </ac:spMkLst>
        </pc:spChg>
      </pc:sldChg>
      <pc:sldChg chg="modSp">
        <pc:chgData name="Martin-Gallardo, Jennifer@Energy" userId="S::jennifer.martin-gallardo@energy.ca.gov::6f765646-181e-413b-99ac-83338bef9991" providerId="AD" clId="Web-{6E59B6B3-10C6-68FD-34DF-69F465740195}" dt="2021-05-07T03:33:34.558" v="2166" actId="1076"/>
        <pc:sldMkLst>
          <pc:docMk/>
          <pc:sldMk cId="425487702" sldId="266"/>
        </pc:sldMkLst>
        <pc:spChg chg="mod">
          <ac:chgData name="Martin-Gallardo, Jennifer@Energy" userId="S::jennifer.martin-gallardo@energy.ca.gov::6f765646-181e-413b-99ac-83338bef9991" providerId="AD" clId="Web-{6E59B6B3-10C6-68FD-34DF-69F465740195}" dt="2021-05-07T03:33:34.558" v="2166" actId="1076"/>
          <ac:spMkLst>
            <pc:docMk/>
            <pc:sldMk cId="425487702" sldId="266"/>
            <ac:spMk id="4" creationId="{00000000-0000-0000-0000-000000000000}"/>
          </ac:spMkLst>
        </pc:spChg>
      </pc:sldChg>
      <pc:sldChg chg="modSp">
        <pc:chgData name="Martin-Gallardo, Jennifer@Energy" userId="S::jennifer.martin-gallardo@energy.ca.gov::6f765646-181e-413b-99ac-83338bef9991" providerId="AD" clId="Web-{6E59B6B3-10C6-68FD-34DF-69F465740195}" dt="2021-05-07T00:11:57.745" v="51" actId="20577"/>
        <pc:sldMkLst>
          <pc:docMk/>
          <pc:sldMk cId="194154812" sldId="267"/>
        </pc:sldMkLst>
        <pc:spChg chg="mod">
          <ac:chgData name="Martin-Gallardo, Jennifer@Energy" userId="S::jennifer.martin-gallardo@energy.ca.gov::6f765646-181e-413b-99ac-83338bef9991" providerId="AD" clId="Web-{6E59B6B3-10C6-68FD-34DF-69F465740195}" dt="2021-05-07T00:11:57.745" v="51" actId="20577"/>
          <ac:spMkLst>
            <pc:docMk/>
            <pc:sldMk cId="194154812" sldId="267"/>
            <ac:spMk id="3" creationId="{00000000-0000-0000-0000-000000000000}"/>
          </ac:spMkLst>
        </pc:spChg>
      </pc:sldChg>
      <pc:sldChg chg="modSp">
        <pc:chgData name="Martin-Gallardo, Jennifer@Energy" userId="S::jennifer.martin-gallardo@energy.ca.gov::6f765646-181e-413b-99ac-83338bef9991" providerId="AD" clId="Web-{6E59B6B3-10C6-68FD-34DF-69F465740195}" dt="2021-05-07T00:16:41.890" v="161" actId="20577"/>
        <pc:sldMkLst>
          <pc:docMk/>
          <pc:sldMk cId="95272237" sldId="268"/>
        </pc:sldMkLst>
        <pc:spChg chg="mod">
          <ac:chgData name="Martin-Gallardo, Jennifer@Energy" userId="S::jennifer.martin-gallardo@energy.ca.gov::6f765646-181e-413b-99ac-83338bef9991" providerId="AD" clId="Web-{6E59B6B3-10C6-68FD-34DF-69F465740195}" dt="2021-05-07T00:16:41.890" v="161" actId="20577"/>
          <ac:spMkLst>
            <pc:docMk/>
            <pc:sldMk cId="95272237" sldId="268"/>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0:28:36.452" v="554"/>
        <pc:sldMkLst>
          <pc:docMk/>
          <pc:sldMk cId="2605887614" sldId="275"/>
        </pc:sldMkLst>
        <pc:spChg chg="mod">
          <ac:chgData name="Martin-Gallardo, Jennifer@Energy" userId="S::jennifer.martin-gallardo@energy.ca.gov::6f765646-181e-413b-99ac-83338bef9991" providerId="AD" clId="Web-{6E59B6B3-10C6-68FD-34DF-69F465740195}" dt="2021-05-07T00:27:33.682" v="553" actId="20577"/>
          <ac:spMkLst>
            <pc:docMk/>
            <pc:sldMk cId="2605887614" sldId="275"/>
            <ac:spMk id="2" creationId="{00000000-0000-0000-0000-000000000000}"/>
          </ac:spMkLst>
        </pc:spChg>
        <pc:spChg chg="mod">
          <ac:chgData name="Martin-Gallardo, Jennifer@Energy" userId="S::jennifer.martin-gallardo@energy.ca.gov::6f765646-181e-413b-99ac-83338bef9991" providerId="AD" clId="Web-{6E59B6B3-10C6-68FD-34DF-69F465740195}" dt="2021-05-07T00:27:10.103" v="534" actId="20577"/>
          <ac:spMkLst>
            <pc:docMk/>
            <pc:sldMk cId="2605887614" sldId="275"/>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0:40:14.573" v="1036" actId="20577"/>
        <pc:sldMkLst>
          <pc:docMk/>
          <pc:sldMk cId="4049763341" sldId="276"/>
        </pc:sldMkLst>
        <pc:spChg chg="mod">
          <ac:chgData name="Martin-Gallardo, Jennifer@Energy" userId="S::jennifer.martin-gallardo@energy.ca.gov::6f765646-181e-413b-99ac-83338bef9991" providerId="AD" clId="Web-{6E59B6B3-10C6-68FD-34DF-69F465740195}" dt="2021-05-07T00:29:40.922" v="560" actId="20577"/>
          <ac:spMkLst>
            <pc:docMk/>
            <pc:sldMk cId="4049763341" sldId="276"/>
            <ac:spMk id="2" creationId="{00000000-0000-0000-0000-000000000000}"/>
          </ac:spMkLst>
        </pc:spChg>
        <pc:spChg chg="mod">
          <ac:chgData name="Martin-Gallardo, Jennifer@Energy" userId="S::jennifer.martin-gallardo@energy.ca.gov::6f765646-181e-413b-99ac-83338bef9991" providerId="AD" clId="Web-{6E59B6B3-10C6-68FD-34DF-69F465740195}" dt="2021-05-07T00:40:14.573" v="1036" actId="20577"/>
          <ac:spMkLst>
            <pc:docMk/>
            <pc:sldMk cId="4049763341" sldId="276"/>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3:40:48.989" v="2181" actId="20577"/>
        <pc:sldMkLst>
          <pc:docMk/>
          <pc:sldMk cId="2418339667" sldId="277"/>
        </pc:sldMkLst>
        <pc:spChg chg="mod">
          <ac:chgData name="Martin-Gallardo, Jennifer@Energy" userId="S::jennifer.martin-gallardo@energy.ca.gov::6f765646-181e-413b-99ac-83338bef9991" providerId="AD" clId="Web-{6E59B6B3-10C6-68FD-34DF-69F465740195}" dt="2021-05-07T03:40:48.989" v="2181" actId="20577"/>
          <ac:spMkLst>
            <pc:docMk/>
            <pc:sldMk cId="2418339667" sldId="277"/>
            <ac:spMk id="2" creationId="{00000000-0000-0000-0000-000000000000}"/>
          </ac:spMkLst>
        </pc:spChg>
        <pc:spChg chg="mod">
          <ac:chgData name="Martin-Gallardo, Jennifer@Energy" userId="S::jennifer.martin-gallardo@energy.ca.gov::6f765646-181e-413b-99ac-83338bef9991" providerId="AD" clId="Web-{6E59B6B3-10C6-68FD-34DF-69F465740195}" dt="2021-05-07T00:40:39.214" v="1043" actId="20577"/>
          <ac:spMkLst>
            <pc:docMk/>
            <pc:sldMk cId="2418339667" sldId="277"/>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3:40:56.521" v="2183" actId="20577"/>
        <pc:sldMkLst>
          <pc:docMk/>
          <pc:sldMk cId="3297889294" sldId="278"/>
        </pc:sldMkLst>
        <pc:spChg chg="mod">
          <ac:chgData name="Martin-Gallardo, Jennifer@Energy" userId="S::jennifer.martin-gallardo@energy.ca.gov::6f765646-181e-413b-99ac-83338bef9991" providerId="AD" clId="Web-{6E59B6B3-10C6-68FD-34DF-69F465740195}" dt="2021-05-07T03:40:56.521" v="2183" actId="20577"/>
          <ac:spMkLst>
            <pc:docMk/>
            <pc:sldMk cId="3297889294" sldId="278"/>
            <ac:spMk id="2" creationId="{00000000-0000-0000-0000-000000000000}"/>
          </ac:spMkLst>
        </pc:spChg>
        <pc:spChg chg="mod">
          <ac:chgData name="Martin-Gallardo, Jennifer@Energy" userId="S::jennifer.martin-gallardo@energy.ca.gov::6f765646-181e-413b-99ac-83338bef9991" providerId="AD" clId="Web-{6E59B6B3-10C6-68FD-34DF-69F465740195}" dt="2021-05-07T00:39:22.697" v="1006" actId="20577"/>
          <ac:spMkLst>
            <pc:docMk/>
            <pc:sldMk cId="3297889294" sldId="278"/>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3:41:03.137" v="2185" actId="20577"/>
        <pc:sldMkLst>
          <pc:docMk/>
          <pc:sldMk cId="3275317755" sldId="279"/>
        </pc:sldMkLst>
        <pc:spChg chg="mod">
          <ac:chgData name="Martin-Gallardo, Jennifer@Energy" userId="S::jennifer.martin-gallardo@energy.ca.gov::6f765646-181e-413b-99ac-83338bef9991" providerId="AD" clId="Web-{6E59B6B3-10C6-68FD-34DF-69F465740195}" dt="2021-05-07T03:41:03.137" v="2185" actId="20577"/>
          <ac:spMkLst>
            <pc:docMk/>
            <pc:sldMk cId="3275317755" sldId="279"/>
            <ac:spMk id="2" creationId="{00000000-0000-0000-0000-000000000000}"/>
          </ac:spMkLst>
        </pc:spChg>
        <pc:spChg chg="mod">
          <ac:chgData name="Martin-Gallardo, Jennifer@Energy" userId="S::jennifer.martin-gallardo@energy.ca.gov::6f765646-181e-413b-99ac-83338bef9991" providerId="AD" clId="Web-{6E59B6B3-10C6-68FD-34DF-69F465740195}" dt="2021-05-07T00:42:57.560" v="1153" actId="20577"/>
          <ac:spMkLst>
            <pc:docMk/>
            <pc:sldMk cId="3275317755" sldId="279"/>
            <ac:spMk id="3" creationId="{00000000-0000-0000-0000-000000000000}"/>
          </ac:spMkLst>
        </pc:spChg>
      </pc:sldChg>
      <pc:sldChg chg="del">
        <pc:chgData name="Martin-Gallardo, Jennifer@Energy" userId="S::jennifer.martin-gallardo@energy.ca.gov::6f765646-181e-413b-99ac-83338bef9991" providerId="AD" clId="Web-{6E59B6B3-10C6-68FD-34DF-69F465740195}" dt="2021-05-07T00:44:38.217" v="1173"/>
        <pc:sldMkLst>
          <pc:docMk/>
          <pc:sldMk cId="1282810601" sldId="280"/>
        </pc:sldMkLst>
      </pc:sldChg>
      <pc:sldChg chg="modSp ord">
        <pc:chgData name="Martin-Gallardo, Jennifer@Energy" userId="S::jennifer.martin-gallardo@energy.ca.gov::6f765646-181e-413b-99ac-83338bef9991" providerId="AD" clId="Web-{6E59B6B3-10C6-68FD-34DF-69F465740195}" dt="2021-05-07T03:41:10.685" v="2187" actId="20577"/>
        <pc:sldMkLst>
          <pc:docMk/>
          <pc:sldMk cId="1275424201" sldId="281"/>
        </pc:sldMkLst>
        <pc:spChg chg="mod">
          <ac:chgData name="Martin-Gallardo, Jennifer@Energy" userId="S::jennifer.martin-gallardo@energy.ca.gov::6f765646-181e-413b-99ac-83338bef9991" providerId="AD" clId="Web-{6E59B6B3-10C6-68FD-34DF-69F465740195}" dt="2021-05-07T03:41:10.685" v="2187" actId="20577"/>
          <ac:spMkLst>
            <pc:docMk/>
            <pc:sldMk cId="1275424201" sldId="281"/>
            <ac:spMk id="2" creationId="{00000000-0000-0000-0000-000000000000}"/>
          </ac:spMkLst>
        </pc:spChg>
        <pc:spChg chg="mod">
          <ac:chgData name="Martin-Gallardo, Jennifer@Energy" userId="S::jennifer.martin-gallardo@energy.ca.gov::6f765646-181e-413b-99ac-83338bef9991" providerId="AD" clId="Web-{6E59B6B3-10C6-68FD-34DF-69F465740195}" dt="2021-05-07T00:44:04.389" v="1172" actId="20577"/>
          <ac:spMkLst>
            <pc:docMk/>
            <pc:sldMk cId="1275424201" sldId="281"/>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4:16:37.188" v="2798" actId="14100"/>
        <pc:sldMkLst>
          <pc:docMk/>
          <pc:sldMk cId="568865625" sldId="282"/>
        </pc:sldMkLst>
        <pc:spChg chg="mod">
          <ac:chgData name="Martin-Gallardo, Jennifer@Energy" userId="S::jennifer.martin-gallardo@energy.ca.gov::6f765646-181e-413b-99ac-83338bef9991" providerId="AD" clId="Web-{6E59B6B3-10C6-68FD-34DF-69F465740195}" dt="2021-05-07T04:08:48.089" v="2571" actId="20577"/>
          <ac:spMkLst>
            <pc:docMk/>
            <pc:sldMk cId="568865625" sldId="282"/>
            <ac:spMk id="2" creationId="{00000000-0000-0000-0000-000000000000}"/>
          </ac:spMkLst>
        </pc:spChg>
        <pc:spChg chg="mod">
          <ac:chgData name="Martin-Gallardo, Jennifer@Energy" userId="S::jennifer.martin-gallardo@energy.ca.gov::6f765646-181e-413b-99ac-83338bef9991" providerId="AD" clId="Web-{6E59B6B3-10C6-68FD-34DF-69F465740195}" dt="2021-05-07T04:16:37.188" v="2798" actId="14100"/>
          <ac:spMkLst>
            <pc:docMk/>
            <pc:sldMk cId="568865625" sldId="282"/>
            <ac:spMk id="3" creationId="{00000000-0000-0000-0000-000000000000}"/>
          </ac:spMkLst>
        </pc:spChg>
      </pc:sldChg>
      <pc:sldChg chg="modSp ord">
        <pc:chgData name="Martin-Gallardo, Jennifer@Energy" userId="S::jennifer.martin-gallardo@energy.ca.gov::6f765646-181e-413b-99ac-83338bef9991" providerId="AD" clId="Web-{6E59B6B3-10C6-68FD-34DF-69F465740195}" dt="2021-05-07T03:07:44.732" v="1680"/>
        <pc:sldMkLst>
          <pc:docMk/>
          <pc:sldMk cId="1255295133" sldId="283"/>
        </pc:sldMkLst>
        <pc:spChg chg="mod">
          <ac:chgData name="Martin-Gallardo, Jennifer@Energy" userId="S::jennifer.martin-gallardo@energy.ca.gov::6f765646-181e-413b-99ac-83338bef9991" providerId="AD" clId="Web-{6E59B6B3-10C6-68FD-34DF-69F465740195}" dt="2021-05-07T03:05:13.236" v="1652" actId="20577"/>
          <ac:spMkLst>
            <pc:docMk/>
            <pc:sldMk cId="1255295133" sldId="283"/>
            <ac:spMk id="3" creationId="{00000000-0000-0000-0000-000000000000}"/>
          </ac:spMkLst>
        </pc:spChg>
      </pc:sldChg>
      <pc:sldChg chg="modSp add del">
        <pc:chgData name="Martin-Gallardo, Jennifer@Energy" userId="S::jennifer.martin-gallardo@energy.ca.gov::6f765646-181e-413b-99ac-83338bef9991" providerId="AD" clId="Web-{6E59B6B3-10C6-68FD-34DF-69F465740195}" dt="2021-05-07T03:10:33.761" v="1681"/>
        <pc:sldMkLst>
          <pc:docMk/>
          <pc:sldMk cId="2822311431" sldId="284"/>
        </pc:sldMkLst>
        <pc:spChg chg="mod">
          <ac:chgData name="Martin-Gallardo, Jennifer@Energy" userId="S::jennifer.martin-gallardo@energy.ca.gov::6f765646-181e-413b-99ac-83338bef9991" providerId="AD" clId="Web-{6E59B6B3-10C6-68FD-34DF-69F465740195}" dt="2021-05-07T03:06:49.962" v="1674" actId="20577"/>
          <ac:spMkLst>
            <pc:docMk/>
            <pc:sldMk cId="2822311431" sldId="284"/>
            <ac:spMk id="2" creationId="{00000000-0000-0000-0000-000000000000}"/>
          </ac:spMkLst>
        </pc:spChg>
        <pc:spChg chg="mod">
          <ac:chgData name="Martin-Gallardo, Jennifer@Energy" userId="S::jennifer.martin-gallardo@energy.ca.gov::6f765646-181e-413b-99ac-83338bef9991" providerId="AD" clId="Web-{6E59B6B3-10C6-68FD-34DF-69F465740195}" dt="2021-05-07T03:07:13.995" v="1679" actId="20577"/>
          <ac:spMkLst>
            <pc:docMk/>
            <pc:sldMk cId="2822311431" sldId="284"/>
            <ac:spMk id="3" creationId="{00000000-0000-0000-0000-000000000000}"/>
          </ac:spMkLst>
        </pc:spChg>
      </pc:sldChg>
      <pc:sldChg chg="del">
        <pc:chgData name="Martin-Gallardo, Jennifer@Energy" userId="S::jennifer.martin-gallardo@energy.ca.gov::6f765646-181e-413b-99ac-83338bef9991" providerId="AD" clId="Web-{6E59B6B3-10C6-68FD-34DF-69F465740195}" dt="2021-05-07T03:10:37.745" v="1682"/>
        <pc:sldMkLst>
          <pc:docMk/>
          <pc:sldMk cId="3599519714" sldId="285"/>
        </pc:sldMkLst>
      </pc:sldChg>
      <pc:sldChg chg="modSp ord">
        <pc:chgData name="Martin-Gallardo, Jennifer@Energy" userId="S::jennifer.martin-gallardo@energy.ca.gov::6f765646-181e-413b-99ac-83338bef9991" providerId="AD" clId="Web-{6E59B6B3-10C6-68FD-34DF-69F465740195}" dt="2021-05-07T03:17:04.666" v="1923" actId="20577"/>
        <pc:sldMkLst>
          <pc:docMk/>
          <pc:sldMk cId="1090193154" sldId="286"/>
        </pc:sldMkLst>
        <pc:spChg chg="mod">
          <ac:chgData name="Martin-Gallardo, Jennifer@Energy" userId="S::jennifer.martin-gallardo@energy.ca.gov::6f765646-181e-413b-99ac-83338bef9991" providerId="AD" clId="Web-{6E59B6B3-10C6-68FD-34DF-69F465740195}" dt="2021-05-07T03:16:53.696" v="1922" actId="20577"/>
          <ac:spMkLst>
            <pc:docMk/>
            <pc:sldMk cId="1090193154" sldId="286"/>
            <ac:spMk id="2" creationId="{00000000-0000-0000-0000-000000000000}"/>
          </ac:spMkLst>
        </pc:spChg>
        <pc:spChg chg="mod">
          <ac:chgData name="Martin-Gallardo, Jennifer@Energy" userId="S::jennifer.martin-gallardo@energy.ca.gov::6f765646-181e-413b-99ac-83338bef9991" providerId="AD" clId="Web-{6E59B6B3-10C6-68FD-34DF-69F465740195}" dt="2021-05-07T03:17:04.666" v="1923" actId="20577"/>
          <ac:spMkLst>
            <pc:docMk/>
            <pc:sldMk cId="1090193154" sldId="286"/>
            <ac:spMk id="3" creationId="{00000000-0000-0000-0000-000000000000}"/>
          </ac:spMkLst>
        </pc:spChg>
      </pc:sldChg>
      <pc:sldChg chg="addSp delSp modSp del">
        <pc:chgData name="Martin-Gallardo, Jennifer@Energy" userId="S::jennifer.martin-gallardo@energy.ca.gov::6f765646-181e-413b-99ac-83338bef9991" providerId="AD" clId="Web-{6E59B6B3-10C6-68FD-34DF-69F465740195}" dt="2021-05-07T03:28:59.971" v="2135"/>
        <pc:sldMkLst>
          <pc:docMk/>
          <pc:sldMk cId="1859367507" sldId="287"/>
        </pc:sldMkLst>
        <pc:spChg chg="add del mod">
          <ac:chgData name="Martin-Gallardo, Jennifer@Energy" userId="S::jennifer.martin-gallardo@energy.ca.gov::6f765646-181e-413b-99ac-83338bef9991" providerId="AD" clId="Web-{6E59B6B3-10C6-68FD-34DF-69F465740195}" dt="2021-05-07T03:20:52.527" v="1996"/>
          <ac:spMkLst>
            <pc:docMk/>
            <pc:sldMk cId="1859367507" sldId="287"/>
            <ac:spMk id="3" creationId="{5241890C-FFC6-48E0-A38A-4933FBD7E137}"/>
          </ac:spMkLst>
        </pc:spChg>
        <pc:spChg chg="mod">
          <ac:chgData name="Martin-Gallardo, Jennifer@Energy" userId="S::jennifer.martin-gallardo@energy.ca.gov::6f765646-181e-413b-99ac-83338bef9991" providerId="AD" clId="Web-{6E59B6B3-10C6-68FD-34DF-69F465740195}" dt="2021-05-07T03:21:07.044" v="1998" actId="1076"/>
          <ac:spMkLst>
            <pc:docMk/>
            <pc:sldMk cId="1859367507" sldId="287"/>
            <ac:spMk id="4" creationId="{00000000-0000-0000-0000-000000000000}"/>
          </ac:spMkLst>
        </pc:spChg>
        <pc:spChg chg="del mod">
          <ac:chgData name="Martin-Gallardo, Jennifer@Energy" userId="S::jennifer.martin-gallardo@energy.ca.gov::6f765646-181e-413b-99ac-83338bef9991" providerId="AD" clId="Web-{6E59B6B3-10C6-68FD-34DF-69F465740195}" dt="2021-05-07T03:20:27.135" v="1994"/>
          <ac:spMkLst>
            <pc:docMk/>
            <pc:sldMk cId="1859367507" sldId="287"/>
            <ac:spMk id="5" creationId="{00000000-0000-0000-0000-000000000000}"/>
          </ac:spMkLst>
        </pc:spChg>
      </pc:sldChg>
      <pc:sldChg chg="modSp">
        <pc:chgData name="Martin-Gallardo, Jennifer@Energy" userId="S::jennifer.martin-gallardo@energy.ca.gov::6f765646-181e-413b-99ac-83338bef9991" providerId="AD" clId="Web-{6E59B6B3-10C6-68FD-34DF-69F465740195}" dt="2021-05-07T03:28:32.891" v="2134" actId="20577"/>
        <pc:sldMkLst>
          <pc:docMk/>
          <pc:sldMk cId="3418775715" sldId="288"/>
        </pc:sldMkLst>
        <pc:spChg chg="mod">
          <ac:chgData name="Martin-Gallardo, Jennifer@Energy" userId="S::jennifer.martin-gallardo@energy.ca.gov::6f765646-181e-413b-99ac-83338bef9991" providerId="AD" clId="Web-{6E59B6B3-10C6-68FD-34DF-69F465740195}" dt="2021-05-07T03:28:32.891" v="2134" actId="20577"/>
          <ac:spMkLst>
            <pc:docMk/>
            <pc:sldMk cId="3418775715" sldId="288"/>
            <ac:spMk id="3" creationId="{00000000-0000-0000-0000-000000000000}"/>
          </ac:spMkLst>
        </pc:spChg>
      </pc:sldChg>
      <pc:sldChg chg="modSp">
        <pc:chgData name="Martin-Gallardo, Jennifer@Energy" userId="S::jennifer.martin-gallardo@energy.ca.gov::6f765646-181e-413b-99ac-83338bef9991" providerId="AD" clId="Web-{6E59B6B3-10C6-68FD-34DF-69F465740195}" dt="2021-05-07T00:12:56.558" v="122" actId="20577"/>
        <pc:sldMkLst>
          <pc:docMk/>
          <pc:sldMk cId="3179706074" sldId="290"/>
        </pc:sldMkLst>
        <pc:spChg chg="mod">
          <ac:chgData name="Martin-Gallardo, Jennifer@Energy" userId="S::jennifer.martin-gallardo@energy.ca.gov::6f765646-181e-413b-99ac-83338bef9991" providerId="AD" clId="Web-{6E59B6B3-10C6-68FD-34DF-69F465740195}" dt="2021-05-07T00:12:56.558" v="122" actId="20577"/>
          <ac:spMkLst>
            <pc:docMk/>
            <pc:sldMk cId="3179706074" sldId="290"/>
            <ac:spMk id="3" creationId="{8BBAE15D-CF91-495C-87DC-338265FA05A8}"/>
          </ac:spMkLst>
        </pc:spChg>
      </pc:sldChg>
      <pc:sldChg chg="modSp">
        <pc:chgData name="Martin-Gallardo, Jennifer@Energy" userId="S::jennifer.martin-gallardo@energy.ca.gov::6f765646-181e-413b-99ac-83338bef9991" providerId="AD" clId="Web-{6E59B6B3-10C6-68FD-34DF-69F465740195}" dt="2021-05-07T00:14:45.295" v="134" actId="20577"/>
        <pc:sldMkLst>
          <pc:docMk/>
          <pc:sldMk cId="1864425532" sldId="291"/>
        </pc:sldMkLst>
        <pc:spChg chg="mod">
          <ac:chgData name="Martin-Gallardo, Jennifer@Energy" userId="S::jennifer.martin-gallardo@energy.ca.gov::6f765646-181e-413b-99ac-83338bef9991" providerId="AD" clId="Web-{6E59B6B3-10C6-68FD-34DF-69F465740195}" dt="2021-05-07T00:14:45.295" v="134" actId="20577"/>
          <ac:spMkLst>
            <pc:docMk/>
            <pc:sldMk cId="1864425532" sldId="291"/>
            <ac:spMk id="3" creationId="{154B187D-D3CF-489C-BD2F-15DE39C11F8D}"/>
          </ac:spMkLst>
        </pc:spChg>
      </pc:sldChg>
      <pc:sldChg chg="ord">
        <pc:chgData name="Martin-Gallardo, Jennifer@Energy" userId="S::jennifer.martin-gallardo@energy.ca.gov::6f765646-181e-413b-99ac-83338bef9991" providerId="AD" clId="Web-{6E59B6B3-10C6-68FD-34DF-69F465740195}" dt="2021-05-07T00:50:17.504" v="1511"/>
        <pc:sldMkLst>
          <pc:docMk/>
          <pc:sldMk cId="1185314673" sldId="292"/>
        </pc:sldMkLst>
      </pc:sldChg>
      <pc:sldChg chg="modSp new">
        <pc:chgData name="Martin-Gallardo, Jennifer@Energy" userId="S::jennifer.martin-gallardo@energy.ca.gov::6f765646-181e-413b-99ac-83338bef9991" providerId="AD" clId="Web-{6E59B6B3-10C6-68FD-34DF-69F465740195}" dt="2021-05-07T00:22:28.302" v="290" actId="20577"/>
        <pc:sldMkLst>
          <pc:docMk/>
          <pc:sldMk cId="799876283" sldId="294"/>
        </pc:sldMkLst>
        <pc:spChg chg="mod">
          <ac:chgData name="Martin-Gallardo, Jennifer@Energy" userId="S::jennifer.martin-gallardo@energy.ca.gov::6f765646-181e-413b-99ac-83338bef9991" providerId="AD" clId="Web-{6E59B6B3-10C6-68FD-34DF-69F465740195}" dt="2021-05-07T00:18:09.579" v="185" actId="20577"/>
          <ac:spMkLst>
            <pc:docMk/>
            <pc:sldMk cId="799876283" sldId="294"/>
            <ac:spMk id="2" creationId="{B4BEEFFD-33E9-4D21-A81B-5692229C661C}"/>
          </ac:spMkLst>
        </pc:spChg>
        <pc:spChg chg="mod">
          <ac:chgData name="Martin-Gallardo, Jennifer@Energy" userId="S::jennifer.martin-gallardo@energy.ca.gov::6f765646-181e-413b-99ac-83338bef9991" providerId="AD" clId="Web-{6E59B6B3-10C6-68FD-34DF-69F465740195}" dt="2021-05-07T00:22:28.302" v="290" actId="20577"/>
          <ac:spMkLst>
            <pc:docMk/>
            <pc:sldMk cId="799876283" sldId="294"/>
            <ac:spMk id="3" creationId="{86FC5824-A6A8-47F6-8AD0-FA587533D74D}"/>
          </ac:spMkLst>
        </pc:spChg>
      </pc:sldChg>
      <pc:sldChg chg="modSp add replId">
        <pc:chgData name="Martin-Gallardo, Jennifer@Energy" userId="S::jennifer.martin-gallardo@energy.ca.gov::6f765646-181e-413b-99ac-83338bef9991" providerId="AD" clId="Web-{6E59B6B3-10C6-68FD-34DF-69F465740195}" dt="2021-05-07T03:30:06.026" v="2155" actId="1076"/>
        <pc:sldMkLst>
          <pc:docMk/>
          <pc:sldMk cId="1127520311" sldId="295"/>
        </pc:sldMkLst>
        <pc:spChg chg="mod">
          <ac:chgData name="Martin-Gallardo, Jennifer@Energy" userId="S::jennifer.martin-gallardo@energy.ca.gov::6f765646-181e-413b-99ac-83338bef9991" providerId="AD" clId="Web-{6E59B6B3-10C6-68FD-34DF-69F465740195}" dt="2021-05-07T00:35:38.709" v="922" actId="14100"/>
          <ac:spMkLst>
            <pc:docMk/>
            <pc:sldMk cId="1127520311" sldId="295"/>
            <ac:spMk id="2" creationId="{00000000-0000-0000-0000-000000000000}"/>
          </ac:spMkLst>
        </pc:spChg>
        <pc:spChg chg="mod">
          <ac:chgData name="Martin-Gallardo, Jennifer@Energy" userId="S::jennifer.martin-gallardo@energy.ca.gov::6f765646-181e-413b-99ac-83338bef9991" providerId="AD" clId="Web-{6E59B6B3-10C6-68FD-34DF-69F465740195}" dt="2021-05-07T03:30:06.026" v="2155" actId="1076"/>
          <ac:spMkLst>
            <pc:docMk/>
            <pc:sldMk cId="1127520311" sldId="295"/>
            <ac:spMk id="4" creationId="{00000000-0000-0000-0000-000000000000}"/>
          </ac:spMkLst>
        </pc:spChg>
      </pc:sldChg>
      <pc:sldChg chg="add del replId">
        <pc:chgData name="Martin-Gallardo, Jennifer@Energy" userId="S::jennifer.martin-gallardo@energy.ca.gov::6f765646-181e-413b-99ac-83338bef9991" providerId="AD" clId="Web-{6E59B6B3-10C6-68FD-34DF-69F465740195}" dt="2021-05-07T00:34:02.989" v="872"/>
        <pc:sldMkLst>
          <pc:docMk/>
          <pc:sldMk cId="3745573665" sldId="295"/>
        </pc:sldMkLst>
      </pc:sldChg>
      <pc:sldChg chg="modSp new">
        <pc:chgData name="Martin-Gallardo, Jennifer@Energy" userId="S::jennifer.martin-gallardo@energy.ca.gov::6f765646-181e-413b-99ac-83338bef9991" providerId="AD" clId="Web-{6E59B6B3-10C6-68FD-34DF-69F465740195}" dt="2021-05-07T00:50:02.551" v="1509" actId="14100"/>
        <pc:sldMkLst>
          <pc:docMk/>
          <pc:sldMk cId="437142506" sldId="296"/>
        </pc:sldMkLst>
        <pc:spChg chg="mod">
          <ac:chgData name="Martin-Gallardo, Jennifer@Energy" userId="S::jennifer.martin-gallardo@energy.ca.gov::6f765646-181e-413b-99ac-83338bef9991" providerId="AD" clId="Web-{6E59B6B3-10C6-68FD-34DF-69F465740195}" dt="2021-05-07T00:45:20.796" v="1177" actId="20577"/>
          <ac:spMkLst>
            <pc:docMk/>
            <pc:sldMk cId="437142506" sldId="296"/>
            <ac:spMk id="2" creationId="{87B33DC6-1170-49B6-87E2-28FE4274D77A}"/>
          </ac:spMkLst>
        </pc:spChg>
        <pc:spChg chg="mod">
          <ac:chgData name="Martin-Gallardo, Jennifer@Energy" userId="S::jennifer.martin-gallardo@energy.ca.gov::6f765646-181e-413b-99ac-83338bef9991" providerId="AD" clId="Web-{6E59B6B3-10C6-68FD-34DF-69F465740195}" dt="2021-05-07T00:50:02.551" v="1509" actId="14100"/>
          <ac:spMkLst>
            <pc:docMk/>
            <pc:sldMk cId="437142506" sldId="296"/>
            <ac:spMk id="3" creationId="{B8B155E8-D7B4-4B05-8929-B869495D9165}"/>
          </ac:spMkLst>
        </pc:spChg>
      </pc:sldChg>
      <pc:sldChg chg="modSp new">
        <pc:chgData name="Martin-Gallardo, Jennifer@Energy" userId="S::jennifer.martin-gallardo@energy.ca.gov::6f765646-181e-413b-99ac-83338bef9991" providerId="AD" clId="Web-{6E59B6B3-10C6-68FD-34DF-69F465740195}" dt="2021-05-07T00:50:45.926" v="1539" actId="20577"/>
        <pc:sldMkLst>
          <pc:docMk/>
          <pc:sldMk cId="2049263853" sldId="297"/>
        </pc:sldMkLst>
        <pc:spChg chg="mod">
          <ac:chgData name="Martin-Gallardo, Jennifer@Energy" userId="S::jennifer.martin-gallardo@energy.ca.gov::6f765646-181e-413b-99ac-83338bef9991" providerId="AD" clId="Web-{6E59B6B3-10C6-68FD-34DF-69F465740195}" dt="2021-05-07T00:50:24.614" v="1513" actId="20577"/>
          <ac:spMkLst>
            <pc:docMk/>
            <pc:sldMk cId="2049263853" sldId="297"/>
            <ac:spMk id="2" creationId="{F81F20CE-546A-4C9C-A118-BEDE0F840871}"/>
          </ac:spMkLst>
        </pc:spChg>
        <pc:spChg chg="mod">
          <ac:chgData name="Martin-Gallardo, Jennifer@Energy" userId="S::jennifer.martin-gallardo@energy.ca.gov::6f765646-181e-413b-99ac-83338bef9991" providerId="AD" clId="Web-{6E59B6B3-10C6-68FD-34DF-69F465740195}" dt="2021-05-07T00:50:45.926" v="1539" actId="20577"/>
          <ac:spMkLst>
            <pc:docMk/>
            <pc:sldMk cId="2049263853" sldId="297"/>
            <ac:spMk id="3" creationId="{6A3DBD83-FE9A-488B-B6FC-3C4F186946F6}"/>
          </ac:spMkLst>
        </pc:spChg>
      </pc:sldChg>
      <pc:sldChg chg="modSp new">
        <pc:chgData name="Martin-Gallardo, Jennifer@Energy" userId="S::jennifer.martin-gallardo@energy.ca.gov::6f765646-181e-413b-99ac-83338bef9991" providerId="AD" clId="Web-{6E59B6B3-10C6-68FD-34DF-69F465740195}" dt="2021-05-07T03:16:10.068" v="1914" actId="20577"/>
        <pc:sldMkLst>
          <pc:docMk/>
          <pc:sldMk cId="379234869" sldId="298"/>
        </pc:sldMkLst>
        <pc:spChg chg="mod">
          <ac:chgData name="Martin-Gallardo, Jennifer@Energy" userId="S::jennifer.martin-gallardo@energy.ca.gov::6f765646-181e-413b-99ac-83338bef9991" providerId="AD" clId="Web-{6E59B6B3-10C6-68FD-34DF-69F465740195}" dt="2021-05-07T03:15:37.737" v="1899" actId="20577"/>
          <ac:spMkLst>
            <pc:docMk/>
            <pc:sldMk cId="379234869" sldId="298"/>
            <ac:spMk id="2" creationId="{D6BE6B33-DAF9-4E53-8EC8-D443D82D8200}"/>
          </ac:spMkLst>
        </pc:spChg>
        <pc:spChg chg="mod">
          <ac:chgData name="Martin-Gallardo, Jennifer@Energy" userId="S::jennifer.martin-gallardo@energy.ca.gov::6f765646-181e-413b-99ac-83338bef9991" providerId="AD" clId="Web-{6E59B6B3-10C6-68FD-34DF-69F465740195}" dt="2021-05-07T03:16:10.068" v="1914" actId="20577"/>
          <ac:spMkLst>
            <pc:docMk/>
            <pc:sldMk cId="379234869" sldId="298"/>
            <ac:spMk id="3" creationId="{83CB3541-5580-49BC-B9D8-88BFB242EAD4}"/>
          </ac:spMkLst>
        </pc:spChg>
      </pc:sldChg>
      <pc:sldChg chg="modSp new">
        <pc:chgData name="Martin-Gallardo, Jennifer@Energy" userId="S::jennifer.martin-gallardo@energy.ca.gov::6f765646-181e-413b-99ac-83338bef9991" providerId="AD" clId="Web-{6E59B6B3-10C6-68FD-34DF-69F465740195}" dt="2021-05-07T03:18:49.158" v="1963" actId="20577"/>
        <pc:sldMkLst>
          <pc:docMk/>
          <pc:sldMk cId="1680637714" sldId="299"/>
        </pc:sldMkLst>
        <pc:spChg chg="mod">
          <ac:chgData name="Martin-Gallardo, Jennifer@Energy" userId="S::jennifer.martin-gallardo@energy.ca.gov::6f765646-181e-413b-99ac-83338bef9991" providerId="AD" clId="Web-{6E59B6B3-10C6-68FD-34DF-69F465740195}" dt="2021-05-07T03:18:30.454" v="1943" actId="20577"/>
          <ac:spMkLst>
            <pc:docMk/>
            <pc:sldMk cId="1680637714" sldId="299"/>
            <ac:spMk id="2" creationId="{E4628CFB-D3FA-47D8-9CFE-1E4B76E5C8B6}"/>
          </ac:spMkLst>
        </pc:spChg>
        <pc:spChg chg="mod">
          <ac:chgData name="Martin-Gallardo, Jennifer@Energy" userId="S::jennifer.martin-gallardo@energy.ca.gov::6f765646-181e-413b-99ac-83338bef9991" providerId="AD" clId="Web-{6E59B6B3-10C6-68FD-34DF-69F465740195}" dt="2021-05-07T03:18:49.158" v="1963" actId="20577"/>
          <ac:spMkLst>
            <pc:docMk/>
            <pc:sldMk cId="1680637714" sldId="299"/>
            <ac:spMk id="3" creationId="{21D3345B-B0DB-4ECF-A831-D6E7FA0849BD}"/>
          </ac:spMkLst>
        </pc:spChg>
      </pc:sldChg>
      <pc:sldChg chg="modSp new">
        <pc:chgData name="Martin-Gallardo, Jennifer@Energy" userId="S::jennifer.martin-gallardo@energy.ca.gov::6f765646-181e-413b-99ac-83338bef9991" providerId="AD" clId="Web-{6E59B6B3-10C6-68FD-34DF-69F465740195}" dt="2021-05-07T03:19:13.941" v="1981" actId="20577"/>
        <pc:sldMkLst>
          <pc:docMk/>
          <pc:sldMk cId="3305483516" sldId="300"/>
        </pc:sldMkLst>
        <pc:spChg chg="mod">
          <ac:chgData name="Martin-Gallardo, Jennifer@Energy" userId="S::jennifer.martin-gallardo@energy.ca.gov::6f765646-181e-413b-99ac-83338bef9991" providerId="AD" clId="Web-{6E59B6B3-10C6-68FD-34DF-69F465740195}" dt="2021-05-07T03:19:13.941" v="1981" actId="20577"/>
          <ac:spMkLst>
            <pc:docMk/>
            <pc:sldMk cId="3305483516" sldId="300"/>
            <ac:spMk id="2" creationId="{ADAC003D-A73F-4C50-8DB8-6201E844182C}"/>
          </ac:spMkLst>
        </pc:spChg>
      </pc:sldChg>
      <pc:sldChg chg="modSp new">
        <pc:chgData name="Martin-Gallardo, Jennifer@Energy" userId="S::jennifer.martin-gallardo@energy.ca.gov::6f765646-181e-413b-99ac-83338bef9991" providerId="AD" clId="Web-{6E59B6B3-10C6-68FD-34DF-69F465740195}" dt="2021-05-07T04:05:55.779" v="2437" actId="20577"/>
        <pc:sldMkLst>
          <pc:docMk/>
          <pc:sldMk cId="2317103967" sldId="301"/>
        </pc:sldMkLst>
        <pc:spChg chg="mod">
          <ac:chgData name="Martin-Gallardo, Jennifer@Energy" userId="S::jennifer.martin-gallardo@energy.ca.gov::6f765646-181e-413b-99ac-83338bef9991" providerId="AD" clId="Web-{6E59B6B3-10C6-68FD-34DF-69F465740195}" dt="2021-05-07T04:02:08.772" v="2196" actId="20577"/>
          <ac:spMkLst>
            <pc:docMk/>
            <pc:sldMk cId="2317103967" sldId="301"/>
            <ac:spMk id="2" creationId="{6486A5D5-E122-4D1A-BFFA-D09EFFF3FB3E}"/>
          </ac:spMkLst>
        </pc:spChg>
        <pc:spChg chg="mod">
          <ac:chgData name="Martin-Gallardo, Jennifer@Energy" userId="S::jennifer.martin-gallardo@energy.ca.gov::6f765646-181e-413b-99ac-83338bef9991" providerId="AD" clId="Web-{6E59B6B3-10C6-68FD-34DF-69F465740195}" dt="2021-05-07T04:05:55.779" v="2437" actId="20577"/>
          <ac:spMkLst>
            <pc:docMk/>
            <pc:sldMk cId="2317103967" sldId="301"/>
            <ac:spMk id="3" creationId="{EE341637-F673-4B19-9528-43B5FD85C854}"/>
          </ac:spMkLst>
        </pc:spChg>
      </pc:sldChg>
    </pc:docChg>
  </pc:docChgLst>
  <pc:docChgLst>
    <pc:chgData name="Martin-Gallardo, Jennifer@Energy" userId="S::jennifer.martin-gallardo@energy.ca.gov::6f765646-181e-413b-99ac-83338bef9991" providerId="AD" clId="Web-{E7366634-E7BE-FF11-848F-4B7C843D4850}"/>
    <pc:docChg chg="delSld modSld">
      <pc:chgData name="Martin-Gallardo, Jennifer@Energy" userId="S::jennifer.martin-gallardo@energy.ca.gov::6f765646-181e-413b-99ac-83338bef9991" providerId="AD" clId="Web-{E7366634-E7BE-FF11-848F-4B7C843D4850}" dt="2021-08-02T21:32:50.622" v="34" actId="20577"/>
      <pc:docMkLst>
        <pc:docMk/>
      </pc:docMkLst>
      <pc:sldChg chg="modSp">
        <pc:chgData name="Martin-Gallardo, Jennifer@Energy" userId="S::jennifer.martin-gallardo@energy.ca.gov::6f765646-181e-413b-99ac-83338bef9991" providerId="AD" clId="Web-{E7366634-E7BE-FF11-848F-4B7C843D4850}" dt="2021-08-02T21:32:50.622" v="34" actId="20577"/>
        <pc:sldMkLst>
          <pc:docMk/>
          <pc:sldMk cId="3179706074" sldId="290"/>
        </pc:sldMkLst>
        <pc:spChg chg="mod">
          <ac:chgData name="Martin-Gallardo, Jennifer@Energy" userId="S::jennifer.martin-gallardo@energy.ca.gov::6f765646-181e-413b-99ac-83338bef9991" providerId="AD" clId="Web-{E7366634-E7BE-FF11-848F-4B7C843D4850}" dt="2021-08-02T21:32:50.622" v="34" actId="20577"/>
          <ac:spMkLst>
            <pc:docMk/>
            <pc:sldMk cId="3179706074" sldId="290"/>
            <ac:spMk id="3" creationId="{8BBAE15D-CF91-495C-87DC-338265FA05A8}"/>
          </ac:spMkLst>
        </pc:spChg>
      </pc:sldChg>
      <pc:sldChg chg="modSp del">
        <pc:chgData name="Martin-Gallardo, Jennifer@Energy" userId="S::jennifer.martin-gallardo@energy.ca.gov::6f765646-181e-413b-99ac-83338bef9991" providerId="AD" clId="Web-{E7366634-E7BE-FF11-848F-4B7C843D4850}" dt="2021-08-02T21:27:12.776" v="9"/>
        <pc:sldMkLst>
          <pc:docMk/>
          <pc:sldMk cId="379234869" sldId="298"/>
        </pc:sldMkLst>
        <pc:spChg chg="mod">
          <ac:chgData name="Martin-Gallardo, Jennifer@Energy" userId="S::jennifer.martin-gallardo@energy.ca.gov::6f765646-181e-413b-99ac-83338bef9991" providerId="AD" clId="Web-{E7366634-E7BE-FF11-848F-4B7C843D4850}" dt="2021-08-02T21:27:11.042" v="8" actId="20577"/>
          <ac:spMkLst>
            <pc:docMk/>
            <pc:sldMk cId="379234869" sldId="298"/>
            <ac:spMk id="3" creationId="{83CB3541-5580-49BC-B9D8-88BFB242EAD4}"/>
          </ac:spMkLst>
        </pc:spChg>
      </pc:sldChg>
      <pc:sldChg chg="modSp">
        <pc:chgData name="Martin-Gallardo, Jennifer@Energy" userId="S::jennifer.martin-gallardo@energy.ca.gov::6f765646-181e-413b-99ac-83338bef9991" providerId="AD" clId="Web-{E7366634-E7BE-FF11-848F-4B7C843D4850}" dt="2021-08-02T21:31:20.653" v="20" actId="20577"/>
        <pc:sldMkLst>
          <pc:docMk/>
          <pc:sldMk cId="1611190415" sldId="312"/>
        </pc:sldMkLst>
        <pc:spChg chg="mod">
          <ac:chgData name="Martin-Gallardo, Jennifer@Energy" userId="S::jennifer.martin-gallardo@energy.ca.gov::6f765646-181e-413b-99ac-83338bef9991" providerId="AD" clId="Web-{E7366634-E7BE-FF11-848F-4B7C843D4850}" dt="2021-08-02T21:31:20.653" v="20" actId="20577"/>
          <ac:spMkLst>
            <pc:docMk/>
            <pc:sldMk cId="1611190415" sldId="312"/>
            <ac:spMk id="3" creationId="{0AC3E525-4E99-431C-A9FC-640FEC00BD22}"/>
          </ac:spMkLst>
        </pc:spChg>
      </pc:sldChg>
    </pc:docChg>
  </pc:docChgLst>
  <pc:docChgLst>
    <pc:chgData name="Martin-Gallardo, Jennifer@Energy" userId="S::jennifer.martin-gallardo@energy.ca.gov::6f765646-181e-413b-99ac-83338bef9991" providerId="AD" clId="Web-{307FED06-FD2F-6C06-1388-4938BBDA7F13}"/>
    <pc:docChg chg="modSld">
      <pc:chgData name="Martin-Gallardo, Jennifer@Energy" userId="S::jennifer.martin-gallardo@energy.ca.gov::6f765646-181e-413b-99ac-83338bef9991" providerId="AD" clId="Web-{307FED06-FD2F-6C06-1388-4938BBDA7F13}" dt="2021-07-29T20:45:10.474" v="459" actId="20577"/>
      <pc:docMkLst>
        <pc:docMk/>
      </pc:docMkLst>
      <pc:sldChg chg="modSp">
        <pc:chgData name="Martin-Gallardo, Jennifer@Energy" userId="S::jennifer.martin-gallardo@energy.ca.gov::6f765646-181e-413b-99ac-83338bef9991" providerId="AD" clId="Web-{307FED06-FD2F-6C06-1388-4938BBDA7F13}" dt="2021-07-29T20:26:34.670" v="379" actId="1076"/>
        <pc:sldMkLst>
          <pc:docMk/>
          <pc:sldMk cId="3010246465" sldId="256"/>
        </pc:sldMkLst>
        <pc:spChg chg="mod">
          <ac:chgData name="Martin-Gallardo, Jennifer@Energy" userId="S::jennifer.martin-gallardo@energy.ca.gov::6f765646-181e-413b-99ac-83338bef9991" providerId="AD" clId="Web-{307FED06-FD2F-6C06-1388-4938BBDA7F13}" dt="2021-07-29T20:26:24.873" v="377" actId="1076"/>
          <ac:spMkLst>
            <pc:docMk/>
            <pc:sldMk cId="3010246465" sldId="256"/>
            <ac:spMk id="2" creationId="{00000000-0000-0000-0000-000000000000}"/>
          </ac:spMkLst>
        </pc:spChg>
        <pc:spChg chg="mod">
          <ac:chgData name="Martin-Gallardo, Jennifer@Energy" userId="S::jennifer.martin-gallardo@energy.ca.gov::6f765646-181e-413b-99ac-83338bef9991" providerId="AD" clId="Web-{307FED06-FD2F-6C06-1388-4938BBDA7F13}" dt="2021-07-29T20:26:28.623" v="378" actId="1076"/>
          <ac:spMkLst>
            <pc:docMk/>
            <pc:sldMk cId="3010246465" sldId="256"/>
            <ac:spMk id="3" creationId="{00000000-0000-0000-0000-000000000000}"/>
          </ac:spMkLst>
        </pc:spChg>
        <pc:spChg chg="mod">
          <ac:chgData name="Martin-Gallardo, Jennifer@Energy" userId="S::jennifer.martin-gallardo@energy.ca.gov::6f765646-181e-413b-99ac-83338bef9991" providerId="AD" clId="Web-{307FED06-FD2F-6C06-1388-4938BBDA7F13}" dt="2021-07-29T20:26:34.670" v="379" actId="1076"/>
          <ac:spMkLst>
            <pc:docMk/>
            <pc:sldMk cId="3010246465" sldId="256"/>
            <ac:spMk id="4" creationId="{1EA92822-7D0A-4F93-AFDB-2FF6BFD87311}"/>
          </ac:spMkLst>
        </pc:spChg>
      </pc:sldChg>
      <pc:sldChg chg="modSp">
        <pc:chgData name="Martin-Gallardo, Jennifer@Energy" userId="S::jennifer.martin-gallardo@energy.ca.gov::6f765646-181e-413b-99ac-83338bef9991" providerId="AD" clId="Web-{307FED06-FD2F-6C06-1388-4938BBDA7F13}" dt="2021-07-29T20:18:57.995" v="308" actId="20577"/>
        <pc:sldMkLst>
          <pc:docMk/>
          <pc:sldMk cId="4049763341" sldId="276"/>
        </pc:sldMkLst>
        <pc:spChg chg="mod">
          <ac:chgData name="Martin-Gallardo, Jennifer@Energy" userId="S::jennifer.martin-gallardo@energy.ca.gov::6f765646-181e-413b-99ac-83338bef9991" providerId="AD" clId="Web-{307FED06-FD2F-6C06-1388-4938BBDA7F13}" dt="2021-07-29T20:18:57.995" v="308" actId="20577"/>
          <ac:spMkLst>
            <pc:docMk/>
            <pc:sldMk cId="4049763341" sldId="276"/>
            <ac:spMk id="3" creationId="{00000000-0000-0000-0000-000000000000}"/>
          </ac:spMkLst>
        </pc:spChg>
      </pc:sldChg>
      <pc:sldChg chg="modSp">
        <pc:chgData name="Martin-Gallardo, Jennifer@Energy" userId="S::jennifer.martin-gallardo@energy.ca.gov::6f765646-181e-413b-99ac-83338bef9991" providerId="AD" clId="Web-{307FED06-FD2F-6C06-1388-4938BBDA7F13}" dt="2021-07-29T20:17:08.096" v="231" actId="20577"/>
        <pc:sldMkLst>
          <pc:docMk/>
          <pc:sldMk cId="3297889294" sldId="278"/>
        </pc:sldMkLst>
        <pc:spChg chg="mod">
          <ac:chgData name="Martin-Gallardo, Jennifer@Energy" userId="S::jennifer.martin-gallardo@energy.ca.gov::6f765646-181e-413b-99ac-83338bef9991" providerId="AD" clId="Web-{307FED06-FD2F-6C06-1388-4938BBDA7F13}" dt="2021-07-29T20:17:08.096" v="231" actId="20577"/>
          <ac:spMkLst>
            <pc:docMk/>
            <pc:sldMk cId="3297889294" sldId="278"/>
            <ac:spMk id="3" creationId="{00000000-0000-0000-0000-000000000000}"/>
          </ac:spMkLst>
        </pc:spChg>
      </pc:sldChg>
      <pc:sldChg chg="modSp">
        <pc:chgData name="Martin-Gallardo, Jennifer@Energy" userId="S::jennifer.martin-gallardo@energy.ca.gov::6f765646-181e-413b-99ac-83338bef9991" providerId="AD" clId="Web-{307FED06-FD2F-6C06-1388-4938BBDA7F13}" dt="2021-07-29T20:13:30.064" v="127" actId="20577"/>
        <pc:sldMkLst>
          <pc:docMk/>
          <pc:sldMk cId="3349655364" sldId="293"/>
        </pc:sldMkLst>
        <pc:spChg chg="mod">
          <ac:chgData name="Martin-Gallardo, Jennifer@Energy" userId="S::jennifer.martin-gallardo@energy.ca.gov::6f765646-181e-413b-99ac-83338bef9991" providerId="AD" clId="Web-{307FED06-FD2F-6C06-1388-4938BBDA7F13}" dt="2021-07-29T20:13:30.064" v="127" actId="20577"/>
          <ac:spMkLst>
            <pc:docMk/>
            <pc:sldMk cId="3349655364" sldId="293"/>
            <ac:spMk id="3" creationId="{3335E7E1-EED5-48DB-8D0D-95F88AB4935C}"/>
          </ac:spMkLst>
        </pc:spChg>
      </pc:sldChg>
      <pc:sldChg chg="modSp">
        <pc:chgData name="Martin-Gallardo, Jennifer@Energy" userId="S::jennifer.martin-gallardo@energy.ca.gov::6f765646-181e-413b-99ac-83338bef9991" providerId="AD" clId="Web-{307FED06-FD2F-6C06-1388-4938BBDA7F13}" dt="2021-07-29T20:44:13.438" v="439" actId="20577"/>
        <pc:sldMkLst>
          <pc:docMk/>
          <pc:sldMk cId="379234869" sldId="298"/>
        </pc:sldMkLst>
        <pc:spChg chg="mod">
          <ac:chgData name="Martin-Gallardo, Jennifer@Energy" userId="S::jennifer.martin-gallardo@energy.ca.gov::6f765646-181e-413b-99ac-83338bef9991" providerId="AD" clId="Web-{307FED06-FD2F-6C06-1388-4938BBDA7F13}" dt="2021-07-29T20:44:13.438" v="439" actId="20577"/>
          <ac:spMkLst>
            <pc:docMk/>
            <pc:sldMk cId="379234869" sldId="298"/>
            <ac:spMk id="3" creationId="{83CB3541-5580-49BC-B9D8-88BFB242EAD4}"/>
          </ac:spMkLst>
        </pc:spChg>
      </pc:sldChg>
      <pc:sldChg chg="modSp">
        <pc:chgData name="Martin-Gallardo, Jennifer@Energy" userId="S::jennifer.martin-gallardo@energy.ca.gov::6f765646-181e-413b-99ac-83338bef9991" providerId="AD" clId="Web-{307FED06-FD2F-6C06-1388-4938BBDA7F13}" dt="2021-07-29T20:44:02" v="426" actId="20577"/>
        <pc:sldMkLst>
          <pc:docMk/>
          <pc:sldMk cId="3305483516" sldId="300"/>
        </pc:sldMkLst>
        <pc:spChg chg="mod">
          <ac:chgData name="Martin-Gallardo, Jennifer@Energy" userId="S::jennifer.martin-gallardo@energy.ca.gov::6f765646-181e-413b-99ac-83338bef9991" providerId="AD" clId="Web-{307FED06-FD2F-6C06-1388-4938BBDA7F13}" dt="2021-07-29T20:44:02" v="426" actId="20577"/>
          <ac:spMkLst>
            <pc:docMk/>
            <pc:sldMk cId="3305483516" sldId="300"/>
            <ac:spMk id="3" creationId="{D2BFADAB-951A-4C08-B0FB-E00D1D269ED4}"/>
          </ac:spMkLst>
        </pc:spChg>
      </pc:sldChg>
      <pc:sldChg chg="modSp">
        <pc:chgData name="Martin-Gallardo, Jennifer@Energy" userId="S::jennifer.martin-gallardo@energy.ca.gov::6f765646-181e-413b-99ac-83338bef9991" providerId="AD" clId="Web-{307FED06-FD2F-6C06-1388-4938BBDA7F13}" dt="2021-07-29T20:27:34.472" v="383" actId="1076"/>
        <pc:sldMkLst>
          <pc:docMk/>
          <pc:sldMk cId="1536414562" sldId="307"/>
        </pc:sldMkLst>
        <pc:spChg chg="mod">
          <ac:chgData name="Martin-Gallardo, Jennifer@Energy" userId="S::jennifer.martin-gallardo@energy.ca.gov::6f765646-181e-413b-99ac-83338bef9991" providerId="AD" clId="Web-{307FED06-FD2F-6C06-1388-4938BBDA7F13}" dt="2021-07-29T20:27:34.472" v="383" actId="1076"/>
          <ac:spMkLst>
            <pc:docMk/>
            <pc:sldMk cId="1536414562" sldId="307"/>
            <ac:spMk id="3" creationId="{68703364-F814-48B3-9349-823033D3E3F0}"/>
          </ac:spMkLst>
        </pc:spChg>
      </pc:sldChg>
      <pc:sldChg chg="modSp">
        <pc:chgData name="Martin-Gallardo, Jennifer@Energy" userId="S::jennifer.martin-gallardo@energy.ca.gov::6f765646-181e-413b-99ac-83338bef9991" providerId="AD" clId="Web-{307FED06-FD2F-6C06-1388-4938BBDA7F13}" dt="2021-07-29T20:44:42.425" v="453" actId="20577"/>
        <pc:sldMkLst>
          <pc:docMk/>
          <pc:sldMk cId="2493233608" sldId="311"/>
        </pc:sldMkLst>
        <pc:spChg chg="mod">
          <ac:chgData name="Martin-Gallardo, Jennifer@Energy" userId="S::jennifer.martin-gallardo@energy.ca.gov::6f765646-181e-413b-99ac-83338bef9991" providerId="AD" clId="Web-{307FED06-FD2F-6C06-1388-4938BBDA7F13}" dt="2021-07-29T20:44:42.425" v="453" actId="20577"/>
          <ac:spMkLst>
            <pc:docMk/>
            <pc:sldMk cId="2493233608" sldId="311"/>
            <ac:spMk id="3" creationId="{49738AA6-D009-4A9F-95E7-12249F5E8865}"/>
          </ac:spMkLst>
        </pc:spChg>
      </pc:sldChg>
      <pc:sldChg chg="modSp">
        <pc:chgData name="Martin-Gallardo, Jennifer@Energy" userId="S::jennifer.martin-gallardo@energy.ca.gov::6f765646-181e-413b-99ac-83338bef9991" providerId="AD" clId="Web-{307FED06-FD2F-6C06-1388-4938BBDA7F13}" dt="2021-07-29T20:45:10.474" v="459" actId="20577"/>
        <pc:sldMkLst>
          <pc:docMk/>
          <pc:sldMk cId="1611190415" sldId="312"/>
        </pc:sldMkLst>
        <pc:spChg chg="mod">
          <ac:chgData name="Martin-Gallardo, Jennifer@Energy" userId="S::jennifer.martin-gallardo@energy.ca.gov::6f765646-181e-413b-99ac-83338bef9991" providerId="AD" clId="Web-{307FED06-FD2F-6C06-1388-4938BBDA7F13}" dt="2021-07-29T20:45:10.474" v="459" actId="20577"/>
          <ac:spMkLst>
            <pc:docMk/>
            <pc:sldMk cId="1611190415" sldId="312"/>
            <ac:spMk id="3" creationId="{0AC3E525-4E99-431C-A9FC-640FEC00BD22}"/>
          </ac:spMkLst>
        </pc:spChg>
      </pc:sldChg>
    </pc:docChg>
  </pc:docChgLst>
  <pc:docChgLst>
    <pc:chgData name="Martin-Gallardo, Jennifer@Energy" userId="S::jennifer.martin-gallardo@energy.ca.gov::6f765646-181e-413b-99ac-83338bef9991" providerId="AD" clId="Web-{BF0F2319-639A-BFCD-4343-CACE5F7DF360}"/>
    <pc:docChg chg="modSld">
      <pc:chgData name="Martin-Gallardo, Jennifer@Energy" userId="S::jennifer.martin-gallardo@energy.ca.gov::6f765646-181e-413b-99ac-83338bef9991" providerId="AD" clId="Web-{BF0F2319-639A-BFCD-4343-CACE5F7DF360}" dt="2021-07-16T22:48:45.364" v="0" actId="20577"/>
      <pc:docMkLst>
        <pc:docMk/>
      </pc:docMkLst>
      <pc:sldChg chg="modSp">
        <pc:chgData name="Martin-Gallardo, Jennifer@Energy" userId="S::jennifer.martin-gallardo@energy.ca.gov::6f765646-181e-413b-99ac-83338bef9991" providerId="AD" clId="Web-{BF0F2319-639A-BFCD-4343-CACE5F7DF360}" dt="2021-07-16T22:48:45.364" v="0" actId="20577"/>
        <pc:sldMkLst>
          <pc:docMk/>
          <pc:sldMk cId="3982105823" sldId="306"/>
        </pc:sldMkLst>
        <pc:spChg chg="mod">
          <ac:chgData name="Martin-Gallardo, Jennifer@Energy" userId="S::jennifer.martin-gallardo@energy.ca.gov::6f765646-181e-413b-99ac-83338bef9991" providerId="AD" clId="Web-{BF0F2319-639A-BFCD-4343-CACE5F7DF360}" dt="2021-07-16T22:48:45.364" v="0" actId="20577"/>
          <ac:spMkLst>
            <pc:docMk/>
            <pc:sldMk cId="3982105823" sldId="306"/>
            <ac:spMk id="3" creationId="{00000000-0000-0000-0000-000000000000}"/>
          </ac:spMkLst>
        </pc:spChg>
      </pc:sldChg>
    </pc:docChg>
  </pc:docChgLst>
  <pc:docChgLst>
    <pc:chgData name="Martin-Gallardo, Jennifer@Energy" userId="S::jennifer.martin-gallardo@energy.ca.gov::6f765646-181e-413b-99ac-83338bef9991" providerId="AD" clId="Web-{1F3B76DE-2E4C-F381-FF0E-E6F70E4CDD48}"/>
    <pc:docChg chg="modSld">
      <pc:chgData name="Martin-Gallardo, Jennifer@Energy" userId="S::jennifer.martin-gallardo@energy.ca.gov::6f765646-181e-413b-99ac-83338bef9991" providerId="AD" clId="Web-{1F3B76DE-2E4C-F381-FF0E-E6F70E4CDD48}" dt="2021-07-20T19:55:59.213" v="4"/>
      <pc:docMkLst>
        <pc:docMk/>
      </pc:docMkLst>
      <pc:sldChg chg="delSp modSp">
        <pc:chgData name="Martin-Gallardo, Jennifer@Energy" userId="S::jennifer.martin-gallardo@energy.ca.gov::6f765646-181e-413b-99ac-83338bef9991" providerId="AD" clId="Web-{1F3B76DE-2E4C-F381-FF0E-E6F70E4CDD48}" dt="2021-07-20T19:55:59.213" v="4"/>
        <pc:sldMkLst>
          <pc:docMk/>
          <pc:sldMk cId="3010246465" sldId="256"/>
        </pc:sldMkLst>
        <pc:spChg chg="del mod">
          <ac:chgData name="Martin-Gallardo, Jennifer@Energy" userId="S::jennifer.martin-gallardo@energy.ca.gov::6f765646-181e-413b-99ac-83338bef9991" providerId="AD" clId="Web-{1F3B76DE-2E4C-F381-FF0E-E6F70E4CDD48}" dt="2021-07-20T19:55:59.213" v="4"/>
          <ac:spMkLst>
            <pc:docMk/>
            <pc:sldMk cId="3010246465" sldId="256"/>
            <ac:spMk id="6" creationId="{00000000-0000-0000-0000-000000000000}"/>
          </ac:spMkLst>
        </pc:spChg>
      </pc:sldChg>
    </pc:docChg>
  </pc:docChgLst>
  <pc:docChgLst>
    <pc:chgData name="Martin-Gallardo, Jennifer@Energy" userId="S::jennifer.martin-gallardo@energy.ca.gov::6f765646-181e-413b-99ac-83338bef9991" providerId="AD" clId="Web-{B2AE9A25-7E87-423B-EC41-EC7F06820239}"/>
    <pc:docChg chg="addSld delSld modSld">
      <pc:chgData name="Martin-Gallardo, Jennifer@Energy" userId="S::jennifer.martin-gallardo@energy.ca.gov::6f765646-181e-413b-99ac-83338bef9991" providerId="AD" clId="Web-{B2AE9A25-7E87-423B-EC41-EC7F06820239}" dt="2021-07-16T01:14:17.666" v="1797" actId="20577"/>
      <pc:docMkLst>
        <pc:docMk/>
      </pc:docMkLst>
      <pc:sldChg chg="del">
        <pc:chgData name="Martin-Gallardo, Jennifer@Energy" userId="S::jennifer.martin-gallardo@energy.ca.gov::6f765646-181e-413b-99ac-83338bef9991" providerId="AD" clId="Web-{B2AE9A25-7E87-423B-EC41-EC7F06820239}" dt="2021-07-15T22:54:02.048" v="467"/>
        <pc:sldMkLst>
          <pc:docMk/>
          <pc:sldMk cId="738985575" sldId="260"/>
        </pc:sldMkLst>
      </pc:sldChg>
      <pc:sldChg chg="modSp">
        <pc:chgData name="Martin-Gallardo, Jennifer@Energy" userId="S::jennifer.martin-gallardo@energy.ca.gov::6f765646-181e-413b-99ac-83338bef9991" providerId="AD" clId="Web-{B2AE9A25-7E87-423B-EC41-EC7F06820239}" dt="2021-07-15T22:11:14.096" v="1" actId="20577"/>
        <pc:sldMkLst>
          <pc:docMk/>
          <pc:sldMk cId="2350681829" sldId="262"/>
        </pc:sldMkLst>
        <pc:spChg chg="mod">
          <ac:chgData name="Martin-Gallardo, Jennifer@Energy" userId="S::jennifer.martin-gallardo@energy.ca.gov::6f765646-181e-413b-99ac-83338bef9991" providerId="AD" clId="Web-{B2AE9A25-7E87-423B-EC41-EC7F06820239}" dt="2021-07-15T22:11:14.096" v="1" actId="20577"/>
          <ac:spMkLst>
            <pc:docMk/>
            <pc:sldMk cId="2350681829" sldId="262"/>
            <ac:spMk id="4" creationId="{00000000-0000-0000-0000-000000000000}"/>
          </ac:spMkLst>
        </pc:spChg>
      </pc:sldChg>
      <pc:sldChg chg="modSp">
        <pc:chgData name="Martin-Gallardo, Jennifer@Energy" userId="S::jennifer.martin-gallardo@energy.ca.gov::6f765646-181e-413b-99ac-83338bef9991" providerId="AD" clId="Web-{B2AE9A25-7E87-423B-EC41-EC7F06820239}" dt="2021-07-16T00:18:28.184" v="1491" actId="20577"/>
        <pc:sldMkLst>
          <pc:docMk/>
          <pc:sldMk cId="194154812" sldId="267"/>
        </pc:sldMkLst>
        <pc:spChg chg="mod">
          <ac:chgData name="Martin-Gallardo, Jennifer@Energy" userId="S::jennifer.martin-gallardo@energy.ca.gov::6f765646-181e-413b-99ac-83338bef9991" providerId="AD" clId="Web-{B2AE9A25-7E87-423B-EC41-EC7F06820239}" dt="2021-07-16T00:18:28.184" v="1491" actId="20577"/>
          <ac:spMkLst>
            <pc:docMk/>
            <pc:sldMk cId="194154812" sldId="267"/>
            <ac:spMk id="3" creationId="{00000000-0000-0000-0000-000000000000}"/>
          </ac:spMkLst>
        </pc:spChg>
      </pc:sldChg>
      <pc:sldChg chg="modSp">
        <pc:chgData name="Martin-Gallardo, Jennifer@Energy" userId="S::jennifer.martin-gallardo@energy.ca.gov::6f765646-181e-413b-99ac-83338bef9991" providerId="AD" clId="Web-{B2AE9A25-7E87-423B-EC41-EC7F06820239}" dt="2021-07-16T00:17:27.710" v="1478" actId="20577"/>
        <pc:sldMkLst>
          <pc:docMk/>
          <pc:sldMk cId="95272237" sldId="268"/>
        </pc:sldMkLst>
        <pc:spChg chg="mod">
          <ac:chgData name="Martin-Gallardo, Jennifer@Energy" userId="S::jennifer.martin-gallardo@energy.ca.gov::6f765646-181e-413b-99ac-83338bef9991" providerId="AD" clId="Web-{B2AE9A25-7E87-423B-EC41-EC7F06820239}" dt="2021-07-16T00:17:27.710" v="1478" actId="20577"/>
          <ac:spMkLst>
            <pc:docMk/>
            <pc:sldMk cId="95272237" sldId="268"/>
            <ac:spMk id="3" creationId="{00000000-0000-0000-0000-000000000000}"/>
          </ac:spMkLst>
        </pc:spChg>
      </pc:sldChg>
      <pc:sldChg chg="del">
        <pc:chgData name="Martin-Gallardo, Jennifer@Energy" userId="S::jennifer.martin-gallardo@energy.ca.gov::6f765646-181e-413b-99ac-83338bef9991" providerId="AD" clId="Web-{B2AE9A25-7E87-423B-EC41-EC7F06820239}" dt="2021-07-15T22:52:29.103" v="462"/>
        <pc:sldMkLst>
          <pc:docMk/>
          <pc:sldMk cId="2516677258" sldId="269"/>
        </pc:sldMkLst>
      </pc:sldChg>
      <pc:sldChg chg="del">
        <pc:chgData name="Martin-Gallardo, Jennifer@Energy" userId="S::jennifer.martin-gallardo@energy.ca.gov::6f765646-181e-413b-99ac-83338bef9991" providerId="AD" clId="Web-{B2AE9A25-7E87-423B-EC41-EC7F06820239}" dt="2021-07-15T22:52:32.416" v="463"/>
        <pc:sldMkLst>
          <pc:docMk/>
          <pc:sldMk cId="2316682439" sldId="270"/>
        </pc:sldMkLst>
      </pc:sldChg>
      <pc:sldChg chg="del">
        <pc:chgData name="Martin-Gallardo, Jennifer@Energy" userId="S::jennifer.martin-gallardo@energy.ca.gov::6f765646-181e-413b-99ac-83338bef9991" providerId="AD" clId="Web-{B2AE9A25-7E87-423B-EC41-EC7F06820239}" dt="2021-07-15T22:52:34.776" v="464"/>
        <pc:sldMkLst>
          <pc:docMk/>
          <pc:sldMk cId="2091846455" sldId="271"/>
        </pc:sldMkLst>
      </pc:sldChg>
      <pc:sldChg chg="del">
        <pc:chgData name="Martin-Gallardo, Jennifer@Energy" userId="S::jennifer.martin-gallardo@energy.ca.gov::6f765646-181e-413b-99ac-83338bef9991" providerId="AD" clId="Web-{B2AE9A25-7E87-423B-EC41-EC7F06820239}" dt="2021-07-15T22:52:37.041" v="465"/>
        <pc:sldMkLst>
          <pc:docMk/>
          <pc:sldMk cId="392182013" sldId="272"/>
        </pc:sldMkLst>
      </pc:sldChg>
      <pc:sldChg chg="del">
        <pc:chgData name="Martin-Gallardo, Jennifer@Energy" userId="S::jennifer.martin-gallardo@energy.ca.gov::6f765646-181e-413b-99ac-83338bef9991" providerId="AD" clId="Web-{B2AE9A25-7E87-423B-EC41-EC7F06820239}" dt="2021-07-15T22:52:39.589" v="466"/>
        <pc:sldMkLst>
          <pc:docMk/>
          <pc:sldMk cId="2762263253" sldId="273"/>
        </pc:sldMkLst>
      </pc:sldChg>
      <pc:sldChg chg="modSp">
        <pc:chgData name="Martin-Gallardo, Jennifer@Energy" userId="S::jennifer.martin-gallardo@energy.ca.gov::6f765646-181e-413b-99ac-83338bef9991" providerId="AD" clId="Web-{B2AE9A25-7E87-423B-EC41-EC7F06820239}" dt="2021-07-15T23:51:46.785" v="977" actId="20577"/>
        <pc:sldMkLst>
          <pc:docMk/>
          <pc:sldMk cId="4049763341" sldId="276"/>
        </pc:sldMkLst>
        <pc:spChg chg="mod">
          <ac:chgData name="Martin-Gallardo, Jennifer@Energy" userId="S::jennifer.martin-gallardo@energy.ca.gov::6f765646-181e-413b-99ac-83338bef9991" providerId="AD" clId="Web-{B2AE9A25-7E87-423B-EC41-EC7F06820239}" dt="2021-07-15T23:51:46.785" v="977" actId="20577"/>
          <ac:spMkLst>
            <pc:docMk/>
            <pc:sldMk cId="4049763341" sldId="276"/>
            <ac:spMk id="3" creationId="{00000000-0000-0000-0000-000000000000}"/>
          </ac:spMkLst>
        </pc:spChg>
      </pc:sldChg>
      <pc:sldChg chg="modSp">
        <pc:chgData name="Martin-Gallardo, Jennifer@Energy" userId="S::jennifer.martin-gallardo@energy.ca.gov::6f765646-181e-413b-99ac-83338bef9991" providerId="AD" clId="Web-{B2AE9A25-7E87-423B-EC41-EC7F06820239}" dt="2021-07-15T23:55:53.821" v="1089" actId="14100"/>
        <pc:sldMkLst>
          <pc:docMk/>
          <pc:sldMk cId="2418339667" sldId="277"/>
        </pc:sldMkLst>
        <pc:spChg chg="mod">
          <ac:chgData name="Martin-Gallardo, Jennifer@Energy" userId="S::jennifer.martin-gallardo@energy.ca.gov::6f765646-181e-413b-99ac-83338bef9991" providerId="AD" clId="Web-{B2AE9A25-7E87-423B-EC41-EC7F06820239}" dt="2021-07-15T23:55:53.821" v="1089" actId="14100"/>
          <ac:spMkLst>
            <pc:docMk/>
            <pc:sldMk cId="2418339667" sldId="277"/>
            <ac:spMk id="3" creationId="{00000000-0000-0000-0000-000000000000}"/>
          </ac:spMkLst>
        </pc:spChg>
      </pc:sldChg>
      <pc:sldChg chg="modSp">
        <pc:chgData name="Martin-Gallardo, Jennifer@Energy" userId="S::jennifer.martin-gallardo@energy.ca.gov::6f765646-181e-413b-99ac-83338bef9991" providerId="AD" clId="Web-{B2AE9A25-7E87-423B-EC41-EC7F06820239}" dt="2021-07-15T23:55:36.289" v="1072" actId="20577"/>
        <pc:sldMkLst>
          <pc:docMk/>
          <pc:sldMk cId="3297889294" sldId="278"/>
        </pc:sldMkLst>
        <pc:spChg chg="mod">
          <ac:chgData name="Martin-Gallardo, Jennifer@Energy" userId="S::jennifer.martin-gallardo@energy.ca.gov::6f765646-181e-413b-99ac-83338bef9991" providerId="AD" clId="Web-{B2AE9A25-7E87-423B-EC41-EC7F06820239}" dt="2021-07-15T23:55:36.289" v="1072" actId="20577"/>
          <ac:spMkLst>
            <pc:docMk/>
            <pc:sldMk cId="3297889294" sldId="278"/>
            <ac:spMk id="3" creationId="{00000000-0000-0000-0000-000000000000}"/>
          </ac:spMkLst>
        </pc:spChg>
      </pc:sldChg>
      <pc:sldChg chg="modSp">
        <pc:chgData name="Martin-Gallardo, Jennifer@Energy" userId="S::jennifer.martin-gallardo@energy.ca.gov::6f765646-181e-413b-99ac-83338bef9991" providerId="AD" clId="Web-{B2AE9A25-7E87-423B-EC41-EC7F06820239}" dt="2021-07-16T00:13:08.408" v="1366" actId="20577"/>
        <pc:sldMkLst>
          <pc:docMk/>
          <pc:sldMk cId="568865625" sldId="282"/>
        </pc:sldMkLst>
        <pc:spChg chg="mod">
          <ac:chgData name="Martin-Gallardo, Jennifer@Energy" userId="S::jennifer.martin-gallardo@energy.ca.gov::6f765646-181e-413b-99ac-83338bef9991" providerId="AD" clId="Web-{B2AE9A25-7E87-423B-EC41-EC7F06820239}" dt="2021-07-16T00:13:08.408" v="1366" actId="20577"/>
          <ac:spMkLst>
            <pc:docMk/>
            <pc:sldMk cId="568865625" sldId="282"/>
            <ac:spMk id="3" creationId="{00000000-0000-0000-0000-000000000000}"/>
          </ac:spMkLst>
        </pc:spChg>
      </pc:sldChg>
      <pc:sldChg chg="modSp">
        <pc:chgData name="Martin-Gallardo, Jennifer@Energy" userId="S::jennifer.martin-gallardo@energy.ca.gov::6f765646-181e-413b-99ac-83338bef9991" providerId="AD" clId="Web-{B2AE9A25-7E87-423B-EC41-EC7F06820239}" dt="2021-07-16T00:13:37.004" v="1367" actId="14100"/>
        <pc:sldMkLst>
          <pc:docMk/>
          <pc:sldMk cId="1255295133" sldId="283"/>
        </pc:sldMkLst>
        <pc:spChg chg="mod">
          <ac:chgData name="Martin-Gallardo, Jennifer@Energy" userId="S::jennifer.martin-gallardo@energy.ca.gov::6f765646-181e-413b-99ac-83338bef9991" providerId="AD" clId="Web-{B2AE9A25-7E87-423B-EC41-EC7F06820239}" dt="2021-07-16T00:13:37.004" v="1367" actId="14100"/>
          <ac:spMkLst>
            <pc:docMk/>
            <pc:sldMk cId="1255295133" sldId="283"/>
            <ac:spMk id="3" creationId="{00000000-0000-0000-0000-000000000000}"/>
          </ac:spMkLst>
        </pc:spChg>
      </pc:sldChg>
      <pc:sldChg chg="modSp">
        <pc:chgData name="Martin-Gallardo, Jennifer@Energy" userId="S::jennifer.martin-gallardo@energy.ca.gov::6f765646-181e-413b-99ac-83338bef9991" providerId="AD" clId="Web-{B2AE9A25-7E87-423B-EC41-EC7F06820239}" dt="2021-07-15T22:25:37.634" v="255" actId="20577"/>
        <pc:sldMkLst>
          <pc:docMk/>
          <pc:sldMk cId="1090193154" sldId="286"/>
        </pc:sldMkLst>
        <pc:spChg chg="mod">
          <ac:chgData name="Martin-Gallardo, Jennifer@Energy" userId="S::jennifer.martin-gallardo@energy.ca.gov::6f765646-181e-413b-99ac-83338bef9991" providerId="AD" clId="Web-{B2AE9A25-7E87-423B-EC41-EC7F06820239}" dt="2021-07-15T22:25:37.634" v="255" actId="20577"/>
          <ac:spMkLst>
            <pc:docMk/>
            <pc:sldMk cId="1090193154" sldId="286"/>
            <ac:spMk id="3" creationId="{00000000-0000-0000-0000-000000000000}"/>
          </ac:spMkLst>
        </pc:spChg>
      </pc:sldChg>
      <pc:sldChg chg="modSp">
        <pc:chgData name="Martin-Gallardo, Jennifer@Energy" userId="S::jennifer.martin-gallardo@energy.ca.gov::6f765646-181e-413b-99ac-83338bef9991" providerId="AD" clId="Web-{B2AE9A25-7E87-423B-EC41-EC7F06820239}" dt="2021-07-16T00:23:17.384" v="1578" actId="20577"/>
        <pc:sldMkLst>
          <pc:docMk/>
          <pc:sldMk cId="3418775715" sldId="288"/>
        </pc:sldMkLst>
        <pc:spChg chg="mod">
          <ac:chgData name="Martin-Gallardo, Jennifer@Energy" userId="S::jennifer.martin-gallardo@energy.ca.gov::6f765646-181e-413b-99ac-83338bef9991" providerId="AD" clId="Web-{B2AE9A25-7E87-423B-EC41-EC7F06820239}" dt="2021-07-16T00:23:17.384" v="1578" actId="20577"/>
          <ac:spMkLst>
            <pc:docMk/>
            <pc:sldMk cId="3418775715" sldId="288"/>
            <ac:spMk id="3" creationId="{00000000-0000-0000-0000-000000000000}"/>
          </ac:spMkLst>
        </pc:spChg>
      </pc:sldChg>
      <pc:sldChg chg="del">
        <pc:chgData name="Martin-Gallardo, Jennifer@Energy" userId="S::jennifer.martin-gallardo@energy.ca.gov::6f765646-181e-413b-99ac-83338bef9991" providerId="AD" clId="Web-{B2AE9A25-7E87-423B-EC41-EC7F06820239}" dt="2021-07-15T22:54:25.315" v="468"/>
        <pc:sldMkLst>
          <pc:docMk/>
          <pc:sldMk cId="3977840766" sldId="289"/>
        </pc:sldMkLst>
      </pc:sldChg>
      <pc:sldChg chg="modSp">
        <pc:chgData name="Martin-Gallardo, Jennifer@Energy" userId="S::jennifer.martin-gallardo@energy.ca.gov::6f765646-181e-413b-99ac-83338bef9991" providerId="AD" clId="Web-{B2AE9A25-7E87-423B-EC41-EC7F06820239}" dt="2021-07-16T00:09:22.764" v="1329" actId="14100"/>
        <pc:sldMkLst>
          <pc:docMk/>
          <pc:sldMk cId="3179706074" sldId="290"/>
        </pc:sldMkLst>
        <pc:spChg chg="mod">
          <ac:chgData name="Martin-Gallardo, Jennifer@Energy" userId="S::jennifer.martin-gallardo@energy.ca.gov::6f765646-181e-413b-99ac-83338bef9991" providerId="AD" clId="Web-{B2AE9A25-7E87-423B-EC41-EC7F06820239}" dt="2021-07-16T00:09:22.764" v="1329" actId="14100"/>
          <ac:spMkLst>
            <pc:docMk/>
            <pc:sldMk cId="3179706074" sldId="290"/>
            <ac:spMk id="3" creationId="{8BBAE15D-CF91-495C-87DC-338265FA05A8}"/>
          </ac:spMkLst>
        </pc:spChg>
      </pc:sldChg>
      <pc:sldChg chg="modSp">
        <pc:chgData name="Martin-Gallardo, Jennifer@Energy" userId="S::jennifer.martin-gallardo@energy.ca.gov::6f765646-181e-413b-99ac-83338bef9991" providerId="AD" clId="Web-{B2AE9A25-7E87-423B-EC41-EC7F06820239}" dt="2021-07-16T00:09:28.967" v="1330" actId="14100"/>
        <pc:sldMkLst>
          <pc:docMk/>
          <pc:sldMk cId="1864425532" sldId="291"/>
        </pc:sldMkLst>
        <pc:spChg chg="mod">
          <ac:chgData name="Martin-Gallardo, Jennifer@Energy" userId="S::jennifer.martin-gallardo@energy.ca.gov::6f765646-181e-413b-99ac-83338bef9991" providerId="AD" clId="Web-{B2AE9A25-7E87-423B-EC41-EC7F06820239}" dt="2021-07-16T00:03:13.686" v="1235" actId="20577"/>
          <ac:spMkLst>
            <pc:docMk/>
            <pc:sldMk cId="1864425532" sldId="291"/>
            <ac:spMk id="2" creationId="{1AF4C531-30EB-4346-A868-028A11B322A7}"/>
          </ac:spMkLst>
        </pc:spChg>
        <pc:spChg chg="mod">
          <ac:chgData name="Martin-Gallardo, Jennifer@Energy" userId="S::jennifer.martin-gallardo@energy.ca.gov::6f765646-181e-413b-99ac-83338bef9991" providerId="AD" clId="Web-{B2AE9A25-7E87-423B-EC41-EC7F06820239}" dt="2021-07-16T00:09:28.967" v="1330" actId="14100"/>
          <ac:spMkLst>
            <pc:docMk/>
            <pc:sldMk cId="1864425532" sldId="291"/>
            <ac:spMk id="3" creationId="{154B187D-D3CF-489C-BD2F-15DE39C11F8D}"/>
          </ac:spMkLst>
        </pc:spChg>
      </pc:sldChg>
      <pc:sldChg chg="modSp">
        <pc:chgData name="Martin-Gallardo, Jennifer@Energy" userId="S::jennifer.martin-gallardo@energy.ca.gov::6f765646-181e-413b-99ac-83338bef9991" providerId="AD" clId="Web-{B2AE9A25-7E87-423B-EC41-EC7F06820239}" dt="2021-07-16T00:10:10.002" v="1332" actId="20577"/>
        <pc:sldMkLst>
          <pc:docMk/>
          <pc:sldMk cId="1185314673" sldId="292"/>
        </pc:sldMkLst>
        <pc:spChg chg="mod">
          <ac:chgData name="Martin-Gallardo, Jennifer@Energy" userId="S::jennifer.martin-gallardo@energy.ca.gov::6f765646-181e-413b-99ac-83338bef9991" providerId="AD" clId="Web-{B2AE9A25-7E87-423B-EC41-EC7F06820239}" dt="2021-07-16T00:10:10.002" v="1332" actId="20577"/>
          <ac:spMkLst>
            <pc:docMk/>
            <pc:sldMk cId="1185314673" sldId="292"/>
            <ac:spMk id="2" creationId="{4710DC16-4BDF-47AD-A69B-890464BC0997}"/>
          </ac:spMkLst>
        </pc:spChg>
        <pc:spChg chg="mod">
          <ac:chgData name="Martin-Gallardo, Jennifer@Energy" userId="S::jennifer.martin-gallardo@energy.ca.gov::6f765646-181e-413b-99ac-83338bef9991" providerId="AD" clId="Web-{B2AE9A25-7E87-423B-EC41-EC7F06820239}" dt="2021-07-15T23:49:48.729" v="954" actId="20577"/>
          <ac:spMkLst>
            <pc:docMk/>
            <pc:sldMk cId="1185314673" sldId="292"/>
            <ac:spMk id="3" creationId="{4222CFAB-0149-4346-B107-CFBCC546E11D}"/>
          </ac:spMkLst>
        </pc:spChg>
      </pc:sldChg>
      <pc:sldChg chg="modSp">
        <pc:chgData name="Martin-Gallardo, Jennifer@Energy" userId="S::jennifer.martin-gallardo@energy.ca.gov::6f765646-181e-413b-99ac-83338bef9991" providerId="AD" clId="Web-{B2AE9A25-7E87-423B-EC41-EC7F06820239}" dt="2021-07-15T22:52:26.228" v="461" actId="20577"/>
        <pc:sldMkLst>
          <pc:docMk/>
          <pc:sldMk cId="3349655364" sldId="293"/>
        </pc:sldMkLst>
        <pc:spChg chg="mod">
          <ac:chgData name="Martin-Gallardo, Jennifer@Energy" userId="S::jennifer.martin-gallardo@energy.ca.gov::6f765646-181e-413b-99ac-83338bef9991" providerId="AD" clId="Web-{B2AE9A25-7E87-423B-EC41-EC7F06820239}" dt="2021-07-15T22:52:26.228" v="461" actId="20577"/>
          <ac:spMkLst>
            <pc:docMk/>
            <pc:sldMk cId="3349655364" sldId="293"/>
            <ac:spMk id="3" creationId="{3335E7E1-EED5-48DB-8D0D-95F88AB4935C}"/>
          </ac:spMkLst>
        </pc:spChg>
      </pc:sldChg>
      <pc:sldChg chg="modSp">
        <pc:chgData name="Martin-Gallardo, Jennifer@Energy" userId="S::jennifer.martin-gallardo@energy.ca.gov::6f765646-181e-413b-99ac-83338bef9991" providerId="AD" clId="Web-{B2AE9A25-7E87-423B-EC41-EC7F06820239}" dt="2021-07-15T22:24:10.609" v="174" actId="20577"/>
        <pc:sldMkLst>
          <pc:docMk/>
          <pc:sldMk cId="799876283" sldId="294"/>
        </pc:sldMkLst>
        <pc:spChg chg="mod">
          <ac:chgData name="Martin-Gallardo, Jennifer@Energy" userId="S::jennifer.martin-gallardo@energy.ca.gov::6f765646-181e-413b-99ac-83338bef9991" providerId="AD" clId="Web-{B2AE9A25-7E87-423B-EC41-EC7F06820239}" dt="2021-07-15T22:24:10.609" v="174" actId="20577"/>
          <ac:spMkLst>
            <pc:docMk/>
            <pc:sldMk cId="799876283" sldId="294"/>
            <ac:spMk id="3" creationId="{86FC5824-A6A8-47F6-8AD0-FA587533D74D}"/>
          </ac:spMkLst>
        </pc:spChg>
      </pc:sldChg>
      <pc:sldChg chg="modSp">
        <pc:chgData name="Martin-Gallardo, Jennifer@Energy" userId="S::jennifer.martin-gallardo@energy.ca.gov::6f765646-181e-413b-99ac-83338bef9991" providerId="AD" clId="Web-{B2AE9A25-7E87-423B-EC41-EC7F06820239}" dt="2021-07-16T00:08:57.340" v="1326" actId="20577"/>
        <pc:sldMkLst>
          <pc:docMk/>
          <pc:sldMk cId="437142506" sldId="296"/>
        </pc:sldMkLst>
        <pc:spChg chg="mod">
          <ac:chgData name="Martin-Gallardo, Jennifer@Energy" userId="S::jennifer.martin-gallardo@energy.ca.gov::6f765646-181e-413b-99ac-83338bef9991" providerId="AD" clId="Web-{B2AE9A25-7E87-423B-EC41-EC7F06820239}" dt="2021-07-16T00:08:57.340" v="1326" actId="20577"/>
          <ac:spMkLst>
            <pc:docMk/>
            <pc:sldMk cId="437142506" sldId="296"/>
            <ac:spMk id="3" creationId="{B8B155E8-D7B4-4B05-8929-B869495D9165}"/>
          </ac:spMkLst>
        </pc:spChg>
      </pc:sldChg>
      <pc:sldChg chg="modSp">
        <pc:chgData name="Martin-Gallardo, Jennifer@Energy" userId="S::jennifer.martin-gallardo@energy.ca.gov::6f765646-181e-413b-99ac-83338bef9991" providerId="AD" clId="Web-{B2AE9A25-7E87-423B-EC41-EC7F06820239}" dt="2021-07-16T00:08:17.743" v="1315" actId="20577"/>
        <pc:sldMkLst>
          <pc:docMk/>
          <pc:sldMk cId="2049263853" sldId="297"/>
        </pc:sldMkLst>
        <pc:spChg chg="mod">
          <ac:chgData name="Martin-Gallardo, Jennifer@Energy" userId="S::jennifer.martin-gallardo@energy.ca.gov::6f765646-181e-413b-99ac-83338bef9991" providerId="AD" clId="Web-{B2AE9A25-7E87-423B-EC41-EC7F06820239}" dt="2021-07-16T00:08:17.743" v="1315" actId="20577"/>
          <ac:spMkLst>
            <pc:docMk/>
            <pc:sldMk cId="2049263853" sldId="297"/>
            <ac:spMk id="3" creationId="{6A3DBD83-FE9A-488B-B6FC-3C4F186946F6}"/>
          </ac:spMkLst>
        </pc:spChg>
      </pc:sldChg>
      <pc:sldChg chg="modSp">
        <pc:chgData name="Martin-Gallardo, Jennifer@Energy" userId="S::jennifer.martin-gallardo@energy.ca.gov::6f765646-181e-413b-99ac-83338bef9991" providerId="AD" clId="Web-{B2AE9A25-7E87-423B-EC41-EC7F06820239}" dt="2021-07-16T00:19:24.439" v="1534" actId="20577"/>
        <pc:sldMkLst>
          <pc:docMk/>
          <pc:sldMk cId="379234869" sldId="298"/>
        </pc:sldMkLst>
        <pc:spChg chg="mod">
          <ac:chgData name="Martin-Gallardo, Jennifer@Energy" userId="S::jennifer.martin-gallardo@energy.ca.gov::6f765646-181e-413b-99ac-83338bef9991" providerId="AD" clId="Web-{B2AE9A25-7E87-423B-EC41-EC7F06820239}" dt="2021-07-16T00:19:24.439" v="1534" actId="20577"/>
          <ac:spMkLst>
            <pc:docMk/>
            <pc:sldMk cId="379234869" sldId="298"/>
            <ac:spMk id="3" creationId="{83CB3541-5580-49BC-B9D8-88BFB242EAD4}"/>
          </ac:spMkLst>
        </pc:spChg>
      </pc:sldChg>
      <pc:sldChg chg="modSp">
        <pc:chgData name="Martin-Gallardo, Jennifer@Energy" userId="S::jennifer.martin-gallardo@energy.ca.gov::6f765646-181e-413b-99ac-83338bef9991" providerId="AD" clId="Web-{B2AE9A25-7E87-423B-EC41-EC7F06820239}" dt="2021-07-16T00:25:41.396" v="1637" actId="20577"/>
        <pc:sldMkLst>
          <pc:docMk/>
          <pc:sldMk cId="2317103967" sldId="301"/>
        </pc:sldMkLst>
        <pc:spChg chg="mod">
          <ac:chgData name="Martin-Gallardo, Jennifer@Energy" userId="S::jennifer.martin-gallardo@energy.ca.gov::6f765646-181e-413b-99ac-83338bef9991" providerId="AD" clId="Web-{B2AE9A25-7E87-423B-EC41-EC7F06820239}" dt="2021-07-16T00:23:50.777" v="1586" actId="20577"/>
          <ac:spMkLst>
            <pc:docMk/>
            <pc:sldMk cId="2317103967" sldId="301"/>
            <ac:spMk id="2" creationId="{6486A5D5-E122-4D1A-BFFA-D09EFFF3FB3E}"/>
          </ac:spMkLst>
        </pc:spChg>
        <pc:spChg chg="mod">
          <ac:chgData name="Martin-Gallardo, Jennifer@Energy" userId="S::jennifer.martin-gallardo@energy.ca.gov::6f765646-181e-413b-99ac-83338bef9991" providerId="AD" clId="Web-{B2AE9A25-7E87-423B-EC41-EC7F06820239}" dt="2021-07-16T00:25:41.396" v="1637" actId="20577"/>
          <ac:spMkLst>
            <pc:docMk/>
            <pc:sldMk cId="2317103967" sldId="301"/>
            <ac:spMk id="3" creationId="{EE341637-F673-4B19-9528-43B5FD85C854}"/>
          </ac:spMkLst>
        </pc:spChg>
      </pc:sldChg>
      <pc:sldChg chg="modSp new">
        <pc:chgData name="Martin-Gallardo, Jennifer@Energy" userId="S::jennifer.martin-gallardo@energy.ca.gov::6f765646-181e-413b-99ac-83338bef9991" providerId="AD" clId="Web-{B2AE9A25-7E87-423B-EC41-EC7F06820239}" dt="2021-07-16T00:13:55.677" v="1368" actId="20577"/>
        <pc:sldMkLst>
          <pc:docMk/>
          <pc:sldMk cId="2740769267" sldId="302"/>
        </pc:sldMkLst>
        <pc:spChg chg="mod">
          <ac:chgData name="Martin-Gallardo, Jennifer@Energy" userId="S::jennifer.martin-gallardo@energy.ca.gov::6f765646-181e-413b-99ac-83338bef9991" providerId="AD" clId="Web-{B2AE9A25-7E87-423B-EC41-EC7F06820239}" dt="2021-07-15T22:18:24.551" v="23" actId="20577"/>
          <ac:spMkLst>
            <pc:docMk/>
            <pc:sldMk cId="2740769267" sldId="302"/>
            <ac:spMk id="2" creationId="{BDD03648-6DB8-4D2A-B6BE-06D872232836}"/>
          </ac:spMkLst>
        </pc:spChg>
        <pc:spChg chg="mod">
          <ac:chgData name="Martin-Gallardo, Jennifer@Energy" userId="S::jennifer.martin-gallardo@energy.ca.gov::6f765646-181e-413b-99ac-83338bef9991" providerId="AD" clId="Web-{B2AE9A25-7E87-423B-EC41-EC7F06820239}" dt="2021-07-16T00:13:55.677" v="1368" actId="20577"/>
          <ac:spMkLst>
            <pc:docMk/>
            <pc:sldMk cId="2740769267" sldId="302"/>
            <ac:spMk id="3" creationId="{93CAA603-3C1A-449D-B45F-0D99B0FEAE66}"/>
          </ac:spMkLst>
        </pc:spChg>
      </pc:sldChg>
      <pc:sldChg chg="modSp new">
        <pc:chgData name="Martin-Gallardo, Jennifer@Energy" userId="S::jennifer.martin-gallardo@energy.ca.gov::6f765646-181e-413b-99ac-83338bef9991" providerId="AD" clId="Web-{B2AE9A25-7E87-423B-EC41-EC7F06820239}" dt="2021-07-16T00:09:40.797" v="1331" actId="14100"/>
        <pc:sldMkLst>
          <pc:docMk/>
          <pc:sldMk cId="3941008624" sldId="303"/>
        </pc:sldMkLst>
        <pc:spChg chg="mod">
          <ac:chgData name="Martin-Gallardo, Jennifer@Energy" userId="S::jennifer.martin-gallardo@energy.ca.gov::6f765646-181e-413b-99ac-83338bef9991" providerId="AD" clId="Web-{B2AE9A25-7E87-423B-EC41-EC7F06820239}" dt="2021-07-15T23:44:43.578" v="729" actId="20577"/>
          <ac:spMkLst>
            <pc:docMk/>
            <pc:sldMk cId="3941008624" sldId="303"/>
            <ac:spMk id="2" creationId="{BCFCEA3D-2DEB-4358-9109-429E190411E7}"/>
          </ac:spMkLst>
        </pc:spChg>
        <pc:spChg chg="mod">
          <ac:chgData name="Martin-Gallardo, Jennifer@Energy" userId="S::jennifer.martin-gallardo@energy.ca.gov::6f765646-181e-413b-99ac-83338bef9991" providerId="AD" clId="Web-{B2AE9A25-7E87-423B-EC41-EC7F06820239}" dt="2021-07-16T00:09:40.797" v="1331" actId="14100"/>
          <ac:spMkLst>
            <pc:docMk/>
            <pc:sldMk cId="3941008624" sldId="303"/>
            <ac:spMk id="3" creationId="{84E8438C-89CD-4F78-9123-829C60AA1244}"/>
          </ac:spMkLst>
        </pc:spChg>
      </pc:sldChg>
      <pc:sldChg chg="modSp new">
        <pc:chgData name="Martin-Gallardo, Jennifer@Energy" userId="S::jennifer.martin-gallardo@energy.ca.gov::6f765646-181e-413b-99ac-83338bef9991" providerId="AD" clId="Web-{B2AE9A25-7E87-423B-EC41-EC7F06820239}" dt="2021-07-16T00:01:15.442" v="1227" actId="20577"/>
        <pc:sldMkLst>
          <pc:docMk/>
          <pc:sldMk cId="2213453465" sldId="304"/>
        </pc:sldMkLst>
        <pc:spChg chg="mod">
          <ac:chgData name="Martin-Gallardo, Jennifer@Energy" userId="S::jennifer.martin-gallardo@energy.ca.gov::6f765646-181e-413b-99ac-83338bef9991" providerId="AD" clId="Web-{B2AE9A25-7E87-423B-EC41-EC7F06820239}" dt="2021-07-15T23:58:53.243" v="1117" actId="20577"/>
          <ac:spMkLst>
            <pc:docMk/>
            <pc:sldMk cId="2213453465" sldId="304"/>
            <ac:spMk id="2" creationId="{B22B9B92-5F0F-423D-9B26-BF2F27F9C61E}"/>
          </ac:spMkLst>
        </pc:spChg>
        <pc:spChg chg="mod">
          <ac:chgData name="Martin-Gallardo, Jennifer@Energy" userId="S::jennifer.martin-gallardo@energy.ca.gov::6f765646-181e-413b-99ac-83338bef9991" providerId="AD" clId="Web-{B2AE9A25-7E87-423B-EC41-EC7F06820239}" dt="2021-07-16T00:01:15.442" v="1227" actId="20577"/>
          <ac:spMkLst>
            <pc:docMk/>
            <pc:sldMk cId="2213453465" sldId="304"/>
            <ac:spMk id="3" creationId="{771521B1-7B01-4720-B0CD-C215AF06BED8}"/>
          </ac:spMkLst>
        </pc:spChg>
      </pc:sldChg>
      <pc:sldChg chg="new del">
        <pc:chgData name="Martin-Gallardo, Jennifer@Energy" userId="S::jennifer.martin-gallardo@energy.ca.gov::6f765646-181e-413b-99ac-83338bef9991" providerId="AD" clId="Web-{B2AE9A25-7E87-423B-EC41-EC7F06820239}" dt="2021-07-16T00:11:21.930" v="1335"/>
        <pc:sldMkLst>
          <pc:docMk/>
          <pc:sldMk cId="1337567125" sldId="305"/>
        </pc:sldMkLst>
      </pc:sldChg>
      <pc:sldChg chg="modSp add replId">
        <pc:chgData name="Martin-Gallardo, Jennifer@Energy" userId="S::jennifer.martin-gallardo@energy.ca.gov::6f765646-181e-413b-99ac-83338bef9991" providerId="AD" clId="Web-{B2AE9A25-7E87-423B-EC41-EC7F06820239}" dt="2021-07-16T00:12:02.090" v="1344" actId="20577"/>
        <pc:sldMkLst>
          <pc:docMk/>
          <pc:sldMk cId="3982105823" sldId="306"/>
        </pc:sldMkLst>
        <pc:spChg chg="mod">
          <ac:chgData name="Martin-Gallardo, Jennifer@Energy" userId="S::jennifer.martin-gallardo@energy.ca.gov::6f765646-181e-413b-99ac-83338bef9991" providerId="AD" clId="Web-{B2AE9A25-7E87-423B-EC41-EC7F06820239}" dt="2021-07-16T00:12:02.090" v="1344" actId="20577"/>
          <ac:spMkLst>
            <pc:docMk/>
            <pc:sldMk cId="3982105823" sldId="306"/>
            <ac:spMk id="3" creationId="{00000000-0000-0000-0000-000000000000}"/>
          </ac:spMkLst>
        </pc:spChg>
      </pc:sldChg>
      <pc:sldChg chg="modSp new">
        <pc:chgData name="Martin-Gallardo, Jennifer@Energy" userId="S::jennifer.martin-gallardo@energy.ca.gov::6f765646-181e-413b-99ac-83338bef9991" providerId="AD" clId="Web-{B2AE9A25-7E87-423B-EC41-EC7F06820239}" dt="2021-07-16T01:14:17.666" v="1797" actId="20577"/>
        <pc:sldMkLst>
          <pc:docMk/>
          <pc:sldMk cId="1536414562" sldId="307"/>
        </pc:sldMkLst>
        <pc:spChg chg="mod">
          <ac:chgData name="Martin-Gallardo, Jennifer@Energy" userId="S::jennifer.martin-gallardo@energy.ca.gov::6f765646-181e-413b-99ac-83338bef9991" providerId="AD" clId="Web-{B2AE9A25-7E87-423B-EC41-EC7F06820239}" dt="2021-07-16T00:30:06.152" v="1660" actId="20577"/>
          <ac:spMkLst>
            <pc:docMk/>
            <pc:sldMk cId="1536414562" sldId="307"/>
            <ac:spMk id="2" creationId="{8CF2B7F7-62D0-4968-AAE5-36661E1C9102}"/>
          </ac:spMkLst>
        </pc:spChg>
        <pc:spChg chg="mod">
          <ac:chgData name="Martin-Gallardo, Jennifer@Energy" userId="S::jennifer.martin-gallardo@energy.ca.gov::6f765646-181e-413b-99ac-83338bef9991" providerId="AD" clId="Web-{B2AE9A25-7E87-423B-EC41-EC7F06820239}" dt="2021-07-16T01:14:17.666" v="1797" actId="20577"/>
          <ac:spMkLst>
            <pc:docMk/>
            <pc:sldMk cId="1536414562" sldId="307"/>
            <ac:spMk id="3" creationId="{68703364-F814-48B3-9349-823033D3E3F0}"/>
          </ac:spMkLst>
        </pc:spChg>
      </pc:sldChg>
    </pc:docChg>
  </pc:docChgLst>
  <pc:docChgLst>
    <pc:chgData name="Dextraze, Zachary@energy" userId="41b44283-f1d5-4bed-bef8-407e0aa535e2" providerId="ADAL" clId="{DB14E0B8-E890-4EC7-9130-E037B5EDACFC}"/>
    <pc:docChg chg="modSld">
      <pc:chgData name="Dextraze, Zachary@energy" userId="41b44283-f1d5-4bed-bef8-407e0aa535e2" providerId="ADAL" clId="{DB14E0B8-E890-4EC7-9130-E037B5EDACFC}" dt="2021-08-25T14:14:46.179" v="841" actId="962"/>
      <pc:docMkLst>
        <pc:docMk/>
      </pc:docMkLst>
      <pc:sldChg chg="modSp mod">
        <pc:chgData name="Dextraze, Zachary@energy" userId="41b44283-f1d5-4bed-bef8-407e0aa535e2" providerId="ADAL" clId="{DB14E0B8-E890-4EC7-9130-E037B5EDACFC}" dt="2021-08-25T14:14:46.179" v="841" actId="962"/>
        <pc:sldMkLst>
          <pc:docMk/>
          <pc:sldMk cId="2350681829" sldId="262"/>
        </pc:sldMkLst>
        <pc:spChg chg="mod">
          <ac:chgData name="Dextraze, Zachary@energy" userId="41b44283-f1d5-4bed-bef8-407e0aa535e2" providerId="ADAL" clId="{DB14E0B8-E890-4EC7-9130-E037B5EDACFC}" dt="2021-08-25T14:14:46.179" v="841" actId="962"/>
          <ac:spMkLst>
            <pc:docMk/>
            <pc:sldMk cId="2350681829" sldId="262"/>
            <ac:spMk id="8" creationId="{00000000-0000-0000-0000-000000000000}"/>
          </ac:spMkLst>
        </pc:spChg>
        <pc:picChg chg="mod">
          <ac:chgData name="Dextraze, Zachary@energy" userId="41b44283-f1d5-4bed-bef8-407e0aa535e2" providerId="ADAL" clId="{DB14E0B8-E890-4EC7-9130-E037B5EDACFC}" dt="2021-08-25T14:14:01.389" v="669" actId="962"/>
          <ac:picMkLst>
            <pc:docMk/>
            <pc:sldMk cId="2350681829" sldId="262"/>
            <ac:picMk id="6" creationId="{00000000-0000-0000-0000-000000000000}"/>
          </ac:picMkLst>
        </pc:picChg>
      </pc:sldChg>
      <pc:sldChg chg="modSp mod">
        <pc:chgData name="Dextraze, Zachary@energy" userId="41b44283-f1d5-4bed-bef8-407e0aa535e2" providerId="ADAL" clId="{DB14E0B8-E890-4EC7-9130-E037B5EDACFC}" dt="2021-08-25T14:12:05.275" v="377" actId="962"/>
        <pc:sldMkLst>
          <pc:docMk/>
          <pc:sldMk cId="4029957760" sldId="263"/>
        </pc:sldMkLst>
        <pc:spChg chg="mod">
          <ac:chgData name="Dextraze, Zachary@energy" userId="41b44283-f1d5-4bed-bef8-407e0aa535e2" providerId="ADAL" clId="{DB14E0B8-E890-4EC7-9130-E037B5EDACFC}" dt="2021-08-25T14:12:05.275" v="377" actId="962"/>
          <ac:spMkLst>
            <pc:docMk/>
            <pc:sldMk cId="4029957760" sldId="263"/>
            <ac:spMk id="5" creationId="{5CA66894-1B26-4965-8039-66629BD12390}"/>
          </ac:spMkLst>
        </pc:spChg>
        <pc:picChg chg="mod">
          <ac:chgData name="Dextraze, Zachary@energy" userId="41b44283-f1d5-4bed-bef8-407e0aa535e2" providerId="ADAL" clId="{DB14E0B8-E890-4EC7-9130-E037B5EDACFC}" dt="2021-08-25T14:11:27.423" v="229" actId="962"/>
          <ac:picMkLst>
            <pc:docMk/>
            <pc:sldMk cId="4029957760" sldId="263"/>
            <ac:picMk id="4" creationId="{06CA3954-474D-4BB9-813E-DDD5AB0F0B0D}"/>
          </ac:picMkLst>
        </pc:picChg>
      </pc:sldChg>
    </pc:docChg>
  </pc:docChgLst>
  <pc:docChgLst>
    <pc:chgData name="Martin-Gallardo, Jennifer@Energy" userId="S::jennifer.martin-gallardo@energy.ca.gov::6f765646-181e-413b-99ac-83338bef9991" providerId="AD" clId="Web-{3FC27C5C-8BBB-6DF6-F8FE-73A7C815D854}"/>
    <pc:docChg chg="modSld">
      <pc:chgData name="Martin-Gallardo, Jennifer@Energy" userId="S::jennifer.martin-gallardo@energy.ca.gov::6f765646-181e-413b-99ac-83338bef9991" providerId="AD" clId="Web-{3FC27C5C-8BBB-6DF6-F8FE-73A7C815D854}" dt="2021-07-22T16:38:45.685" v="747" actId="20577"/>
      <pc:docMkLst>
        <pc:docMk/>
      </pc:docMkLst>
      <pc:sldChg chg="modSp">
        <pc:chgData name="Martin-Gallardo, Jennifer@Energy" userId="S::jennifer.martin-gallardo@energy.ca.gov::6f765646-181e-413b-99ac-83338bef9991" providerId="AD" clId="Web-{3FC27C5C-8BBB-6DF6-F8FE-73A7C815D854}" dt="2021-07-22T16:28:02.976" v="588" actId="20577"/>
        <pc:sldMkLst>
          <pc:docMk/>
          <pc:sldMk cId="2350681829" sldId="262"/>
        </pc:sldMkLst>
        <pc:spChg chg="mod">
          <ac:chgData name="Martin-Gallardo, Jennifer@Energy" userId="S::jennifer.martin-gallardo@energy.ca.gov::6f765646-181e-413b-99ac-83338bef9991" providerId="AD" clId="Web-{3FC27C5C-8BBB-6DF6-F8FE-73A7C815D854}" dt="2021-07-22T16:28:02.976" v="588" actId="20577"/>
          <ac:spMkLst>
            <pc:docMk/>
            <pc:sldMk cId="2350681829" sldId="262"/>
            <ac:spMk id="4" creationId="{00000000-0000-0000-0000-000000000000}"/>
          </ac:spMkLst>
        </pc:spChg>
      </pc:sldChg>
      <pc:sldChg chg="modSp">
        <pc:chgData name="Martin-Gallardo, Jennifer@Energy" userId="S::jennifer.martin-gallardo@energy.ca.gov::6f765646-181e-413b-99ac-83338bef9991" providerId="AD" clId="Web-{3FC27C5C-8BBB-6DF6-F8FE-73A7C815D854}" dt="2021-07-22T16:34:06.943" v="688" actId="20577"/>
        <pc:sldMkLst>
          <pc:docMk/>
          <pc:sldMk cId="2240604114" sldId="265"/>
        </pc:sldMkLst>
        <pc:spChg chg="mod">
          <ac:chgData name="Martin-Gallardo, Jennifer@Energy" userId="S::jennifer.martin-gallardo@energy.ca.gov::6f765646-181e-413b-99ac-83338bef9991" providerId="AD" clId="Web-{3FC27C5C-8BBB-6DF6-F8FE-73A7C815D854}" dt="2021-07-22T16:34:06.943" v="688" actId="20577"/>
          <ac:spMkLst>
            <pc:docMk/>
            <pc:sldMk cId="2240604114" sldId="265"/>
            <ac:spMk id="3" creationId="{00000000-0000-0000-0000-000000000000}"/>
          </ac:spMkLst>
        </pc:spChg>
      </pc:sldChg>
      <pc:sldChg chg="modSp">
        <pc:chgData name="Martin-Gallardo, Jennifer@Energy" userId="S::jennifer.martin-gallardo@energy.ca.gov::6f765646-181e-413b-99ac-83338bef9991" providerId="AD" clId="Web-{3FC27C5C-8BBB-6DF6-F8FE-73A7C815D854}" dt="2021-07-22T16:00:57.499" v="305" actId="20577"/>
        <pc:sldMkLst>
          <pc:docMk/>
          <pc:sldMk cId="95272237" sldId="268"/>
        </pc:sldMkLst>
        <pc:spChg chg="mod">
          <ac:chgData name="Martin-Gallardo, Jennifer@Energy" userId="S::jennifer.martin-gallardo@energy.ca.gov::6f765646-181e-413b-99ac-83338bef9991" providerId="AD" clId="Web-{3FC27C5C-8BBB-6DF6-F8FE-73A7C815D854}" dt="2021-07-22T16:00:57.499" v="305" actId="20577"/>
          <ac:spMkLst>
            <pc:docMk/>
            <pc:sldMk cId="95272237" sldId="268"/>
            <ac:spMk id="3" creationId="{00000000-0000-0000-0000-000000000000}"/>
          </ac:spMkLst>
        </pc:spChg>
      </pc:sldChg>
      <pc:sldChg chg="modSp">
        <pc:chgData name="Martin-Gallardo, Jennifer@Energy" userId="S::jennifer.martin-gallardo@energy.ca.gov::6f765646-181e-413b-99ac-83338bef9991" providerId="AD" clId="Web-{3FC27C5C-8BBB-6DF6-F8FE-73A7C815D854}" dt="2021-07-22T16:16:11.496" v="581" actId="20577"/>
        <pc:sldMkLst>
          <pc:docMk/>
          <pc:sldMk cId="4049763341" sldId="276"/>
        </pc:sldMkLst>
        <pc:spChg chg="mod">
          <ac:chgData name="Martin-Gallardo, Jennifer@Energy" userId="S::jennifer.martin-gallardo@energy.ca.gov::6f765646-181e-413b-99ac-83338bef9991" providerId="AD" clId="Web-{3FC27C5C-8BBB-6DF6-F8FE-73A7C815D854}" dt="2021-07-22T16:16:11.496" v="581" actId="20577"/>
          <ac:spMkLst>
            <pc:docMk/>
            <pc:sldMk cId="4049763341" sldId="276"/>
            <ac:spMk id="3" creationId="{00000000-0000-0000-0000-000000000000}"/>
          </ac:spMkLst>
        </pc:spChg>
      </pc:sldChg>
      <pc:sldChg chg="modSp">
        <pc:chgData name="Martin-Gallardo, Jennifer@Energy" userId="S::jennifer.martin-gallardo@energy.ca.gov::6f765646-181e-413b-99ac-83338bef9991" providerId="AD" clId="Web-{3FC27C5C-8BBB-6DF6-F8FE-73A7C815D854}" dt="2021-07-22T16:12:56.917" v="413" actId="20577"/>
        <pc:sldMkLst>
          <pc:docMk/>
          <pc:sldMk cId="1090193154" sldId="286"/>
        </pc:sldMkLst>
        <pc:spChg chg="mod">
          <ac:chgData name="Martin-Gallardo, Jennifer@Energy" userId="S::jennifer.martin-gallardo@energy.ca.gov::6f765646-181e-413b-99ac-83338bef9991" providerId="AD" clId="Web-{3FC27C5C-8BBB-6DF6-F8FE-73A7C815D854}" dt="2021-07-22T16:12:56.917" v="413" actId="20577"/>
          <ac:spMkLst>
            <pc:docMk/>
            <pc:sldMk cId="1090193154" sldId="286"/>
            <ac:spMk id="3" creationId="{00000000-0000-0000-0000-000000000000}"/>
          </ac:spMkLst>
        </pc:spChg>
      </pc:sldChg>
      <pc:sldChg chg="modSp">
        <pc:chgData name="Martin-Gallardo, Jennifer@Energy" userId="S::jennifer.martin-gallardo@energy.ca.gov::6f765646-181e-413b-99ac-83338bef9991" providerId="AD" clId="Web-{3FC27C5C-8BBB-6DF6-F8FE-73A7C815D854}" dt="2021-07-22T16:38:45.685" v="747" actId="20577"/>
        <pc:sldMkLst>
          <pc:docMk/>
          <pc:sldMk cId="3418775715" sldId="288"/>
        </pc:sldMkLst>
        <pc:spChg chg="mod">
          <ac:chgData name="Martin-Gallardo, Jennifer@Energy" userId="S::jennifer.martin-gallardo@energy.ca.gov::6f765646-181e-413b-99ac-83338bef9991" providerId="AD" clId="Web-{3FC27C5C-8BBB-6DF6-F8FE-73A7C815D854}" dt="2021-07-22T16:38:45.685" v="747" actId="20577"/>
          <ac:spMkLst>
            <pc:docMk/>
            <pc:sldMk cId="3418775715" sldId="288"/>
            <ac:spMk id="3" creationId="{00000000-0000-0000-0000-000000000000}"/>
          </ac:spMkLst>
        </pc:spChg>
      </pc:sldChg>
      <pc:sldChg chg="modSp">
        <pc:chgData name="Martin-Gallardo, Jennifer@Energy" userId="S::jennifer.martin-gallardo@energy.ca.gov::6f765646-181e-413b-99ac-83338bef9991" providerId="AD" clId="Web-{3FC27C5C-8BBB-6DF6-F8FE-73A7C815D854}" dt="2021-07-22T16:03:58.451" v="323" actId="20577"/>
        <pc:sldMkLst>
          <pc:docMk/>
          <pc:sldMk cId="437142506" sldId="296"/>
        </pc:sldMkLst>
        <pc:spChg chg="mod">
          <ac:chgData name="Martin-Gallardo, Jennifer@Energy" userId="S::jennifer.martin-gallardo@energy.ca.gov::6f765646-181e-413b-99ac-83338bef9991" providerId="AD" clId="Web-{3FC27C5C-8BBB-6DF6-F8FE-73A7C815D854}" dt="2021-07-22T16:03:58.451" v="323" actId="20577"/>
          <ac:spMkLst>
            <pc:docMk/>
            <pc:sldMk cId="437142506" sldId="296"/>
            <ac:spMk id="3" creationId="{B8B155E8-D7B4-4B05-8929-B869495D9165}"/>
          </ac:spMkLst>
        </pc:spChg>
      </pc:sldChg>
      <pc:sldChg chg="modSp">
        <pc:chgData name="Martin-Gallardo, Jennifer@Energy" userId="S::jennifer.martin-gallardo@energy.ca.gov::6f765646-181e-413b-99ac-83338bef9991" providerId="AD" clId="Web-{3FC27C5C-8BBB-6DF6-F8FE-73A7C815D854}" dt="2021-07-22T16:11:29.363" v="329" actId="20577"/>
        <pc:sldMkLst>
          <pc:docMk/>
          <pc:sldMk cId="2049263853" sldId="297"/>
        </pc:sldMkLst>
        <pc:spChg chg="mod">
          <ac:chgData name="Martin-Gallardo, Jennifer@Energy" userId="S::jennifer.martin-gallardo@energy.ca.gov::6f765646-181e-413b-99ac-83338bef9991" providerId="AD" clId="Web-{3FC27C5C-8BBB-6DF6-F8FE-73A7C815D854}" dt="2021-07-22T16:11:29.363" v="329" actId="20577"/>
          <ac:spMkLst>
            <pc:docMk/>
            <pc:sldMk cId="2049263853" sldId="297"/>
            <ac:spMk id="3" creationId="{6A3DBD83-FE9A-488B-B6FC-3C4F186946F6}"/>
          </ac:spMkLst>
        </pc:spChg>
      </pc:sldChg>
      <pc:sldChg chg="modSp">
        <pc:chgData name="Martin-Gallardo, Jennifer@Energy" userId="S::jennifer.martin-gallardo@energy.ca.gov::6f765646-181e-413b-99ac-83338bef9991" providerId="AD" clId="Web-{3FC27C5C-8BBB-6DF6-F8FE-73A7C815D854}" dt="2021-07-22T16:37:19.131" v="714" actId="20577"/>
        <pc:sldMkLst>
          <pc:docMk/>
          <pc:sldMk cId="3941008624" sldId="303"/>
        </pc:sldMkLst>
        <pc:spChg chg="mod">
          <ac:chgData name="Martin-Gallardo, Jennifer@Energy" userId="S::jennifer.martin-gallardo@energy.ca.gov::6f765646-181e-413b-99ac-83338bef9991" providerId="AD" clId="Web-{3FC27C5C-8BBB-6DF6-F8FE-73A7C815D854}" dt="2021-07-22T16:37:19.131" v="714" actId="20577"/>
          <ac:spMkLst>
            <pc:docMk/>
            <pc:sldMk cId="3941008624" sldId="303"/>
            <ac:spMk id="3" creationId="{84E8438C-89CD-4F78-9123-829C60AA1244}"/>
          </ac:spMkLst>
        </pc:spChg>
      </pc:sldChg>
      <pc:sldChg chg="modSp">
        <pc:chgData name="Martin-Gallardo, Jennifer@Energy" userId="S::jennifer.martin-gallardo@energy.ca.gov::6f765646-181e-413b-99ac-83338bef9991" providerId="AD" clId="Web-{3FC27C5C-8BBB-6DF6-F8FE-73A7C815D854}" dt="2021-07-22T16:02:07.958" v="307" actId="20577"/>
        <pc:sldMkLst>
          <pc:docMk/>
          <pc:sldMk cId="1536414562" sldId="307"/>
        </pc:sldMkLst>
        <pc:spChg chg="mod">
          <ac:chgData name="Martin-Gallardo, Jennifer@Energy" userId="S::jennifer.martin-gallardo@energy.ca.gov::6f765646-181e-413b-99ac-83338bef9991" providerId="AD" clId="Web-{3FC27C5C-8BBB-6DF6-F8FE-73A7C815D854}" dt="2021-07-22T16:02:07.958" v="307" actId="20577"/>
          <ac:spMkLst>
            <pc:docMk/>
            <pc:sldMk cId="1536414562" sldId="307"/>
            <ac:spMk id="3" creationId="{68703364-F814-48B3-9349-823033D3E3F0}"/>
          </ac:spMkLst>
        </pc:spChg>
      </pc:sldChg>
      <pc:sldChg chg="modSp">
        <pc:chgData name="Martin-Gallardo, Jennifer@Energy" userId="S::jennifer.martin-gallardo@energy.ca.gov::6f765646-181e-413b-99ac-83338bef9991" providerId="AD" clId="Web-{3FC27C5C-8BBB-6DF6-F8FE-73A7C815D854}" dt="2021-07-22T00:05:01.082" v="0" actId="20577"/>
        <pc:sldMkLst>
          <pc:docMk/>
          <pc:sldMk cId="2213648597" sldId="310"/>
        </pc:sldMkLst>
        <pc:spChg chg="mod">
          <ac:chgData name="Martin-Gallardo, Jennifer@Energy" userId="S::jennifer.martin-gallardo@energy.ca.gov::6f765646-181e-413b-99ac-83338bef9991" providerId="AD" clId="Web-{3FC27C5C-8BBB-6DF6-F8FE-73A7C815D854}" dt="2021-07-22T00:05:01.082" v="0" actId="20577"/>
          <ac:spMkLst>
            <pc:docMk/>
            <pc:sldMk cId="2213648597" sldId="310"/>
            <ac:spMk id="3" creationId="{9D5A393D-0D4D-4570-96EB-D673C39F94AC}"/>
          </ac:spMkLst>
        </pc:spChg>
      </pc:sldChg>
    </pc:docChg>
  </pc:docChgLst>
  <pc:docChgLst>
    <pc:chgData name="Martin-Gallardo, Jennifer@Energy" userId="S::jennifer.martin-gallardo@energy.ca.gov::6f765646-181e-413b-99ac-83338bef9991" providerId="AD" clId="Web-{10805FC6-BCFB-08C2-F4AD-9F987456EEA4}"/>
    <pc:docChg chg="addSld delSld modSld">
      <pc:chgData name="Martin-Gallardo, Jennifer@Energy" userId="S::jennifer.martin-gallardo@energy.ca.gov::6f765646-181e-413b-99ac-83338bef9991" providerId="AD" clId="Web-{10805FC6-BCFB-08C2-F4AD-9F987456EEA4}" dt="2021-07-16T17:29:08.072" v="941" actId="20577"/>
      <pc:docMkLst>
        <pc:docMk/>
      </pc:docMkLst>
      <pc:sldChg chg="modSp">
        <pc:chgData name="Martin-Gallardo, Jennifer@Energy" userId="S::jennifer.martin-gallardo@energy.ca.gov::6f765646-181e-413b-99ac-83338bef9991" providerId="AD" clId="Web-{10805FC6-BCFB-08C2-F4AD-9F987456EEA4}" dt="2021-07-16T17:24:16.511" v="909" actId="20577"/>
        <pc:sldMkLst>
          <pc:docMk/>
          <pc:sldMk cId="2350681829" sldId="262"/>
        </pc:sldMkLst>
        <pc:spChg chg="mod">
          <ac:chgData name="Martin-Gallardo, Jennifer@Energy" userId="S::jennifer.martin-gallardo@energy.ca.gov::6f765646-181e-413b-99ac-83338bef9991" providerId="AD" clId="Web-{10805FC6-BCFB-08C2-F4AD-9F987456EEA4}" dt="2021-07-16T17:24:16.511" v="909" actId="20577"/>
          <ac:spMkLst>
            <pc:docMk/>
            <pc:sldMk cId="2350681829" sldId="262"/>
            <ac:spMk id="4" creationId="{00000000-0000-0000-0000-000000000000}"/>
          </ac:spMkLst>
        </pc:spChg>
      </pc:sldChg>
      <pc:sldChg chg="modSp">
        <pc:chgData name="Martin-Gallardo, Jennifer@Energy" userId="S::jennifer.martin-gallardo@energy.ca.gov::6f765646-181e-413b-99ac-83338bef9991" providerId="AD" clId="Web-{10805FC6-BCFB-08C2-F4AD-9F987456EEA4}" dt="2021-07-16T17:24:07.260" v="908" actId="20577"/>
        <pc:sldMkLst>
          <pc:docMk/>
          <pc:sldMk cId="4029957760" sldId="263"/>
        </pc:sldMkLst>
        <pc:spChg chg="mod">
          <ac:chgData name="Martin-Gallardo, Jennifer@Energy" userId="S::jennifer.martin-gallardo@energy.ca.gov::6f765646-181e-413b-99ac-83338bef9991" providerId="AD" clId="Web-{10805FC6-BCFB-08C2-F4AD-9F987456EEA4}" dt="2021-07-16T17:24:07.260" v="908" actId="20577"/>
          <ac:spMkLst>
            <pc:docMk/>
            <pc:sldMk cId="4029957760" sldId="263"/>
            <ac:spMk id="3" creationId="{00000000-0000-0000-0000-000000000000}"/>
          </ac:spMkLst>
        </pc:spChg>
      </pc:sldChg>
      <pc:sldChg chg="modSp">
        <pc:chgData name="Martin-Gallardo, Jennifer@Energy" userId="S::jennifer.martin-gallardo@energy.ca.gov::6f765646-181e-413b-99ac-83338bef9991" providerId="AD" clId="Web-{10805FC6-BCFB-08C2-F4AD-9F987456EEA4}" dt="2021-07-16T17:27:56.658" v="932" actId="20577"/>
        <pc:sldMkLst>
          <pc:docMk/>
          <pc:sldMk cId="3275317755" sldId="279"/>
        </pc:sldMkLst>
        <pc:spChg chg="mod">
          <ac:chgData name="Martin-Gallardo, Jennifer@Energy" userId="S::jennifer.martin-gallardo@energy.ca.gov::6f765646-181e-413b-99ac-83338bef9991" providerId="AD" clId="Web-{10805FC6-BCFB-08C2-F4AD-9F987456EEA4}" dt="2021-07-16T17:27:56.658" v="932" actId="20577"/>
          <ac:spMkLst>
            <pc:docMk/>
            <pc:sldMk cId="3275317755" sldId="279"/>
            <ac:spMk id="3" creationId="{00000000-0000-0000-0000-000000000000}"/>
          </ac:spMkLst>
        </pc:spChg>
      </pc:sldChg>
      <pc:sldChg chg="modSp">
        <pc:chgData name="Martin-Gallardo, Jennifer@Energy" userId="S::jennifer.martin-gallardo@energy.ca.gov::6f765646-181e-413b-99ac-83338bef9991" providerId="AD" clId="Web-{10805FC6-BCFB-08C2-F4AD-9F987456EEA4}" dt="2021-07-16T17:22:39.126" v="903" actId="20577"/>
        <pc:sldMkLst>
          <pc:docMk/>
          <pc:sldMk cId="568865625" sldId="282"/>
        </pc:sldMkLst>
        <pc:spChg chg="mod">
          <ac:chgData name="Martin-Gallardo, Jennifer@Energy" userId="S::jennifer.martin-gallardo@energy.ca.gov::6f765646-181e-413b-99ac-83338bef9991" providerId="AD" clId="Web-{10805FC6-BCFB-08C2-F4AD-9F987456EEA4}" dt="2021-07-16T17:22:39.126" v="903" actId="20577"/>
          <ac:spMkLst>
            <pc:docMk/>
            <pc:sldMk cId="568865625" sldId="282"/>
            <ac:spMk id="3" creationId="{00000000-0000-0000-0000-000000000000}"/>
          </ac:spMkLst>
        </pc:spChg>
      </pc:sldChg>
      <pc:sldChg chg="modSp">
        <pc:chgData name="Martin-Gallardo, Jennifer@Energy" userId="S::jennifer.martin-gallardo@energy.ca.gov::6f765646-181e-413b-99ac-83338bef9991" providerId="AD" clId="Web-{10805FC6-BCFB-08C2-F4AD-9F987456EEA4}" dt="2021-07-16T17:26:26.634" v="927" actId="20577"/>
        <pc:sldMkLst>
          <pc:docMk/>
          <pc:sldMk cId="1090193154" sldId="286"/>
        </pc:sldMkLst>
        <pc:spChg chg="mod">
          <ac:chgData name="Martin-Gallardo, Jennifer@Energy" userId="S::jennifer.martin-gallardo@energy.ca.gov::6f765646-181e-413b-99ac-83338bef9991" providerId="AD" clId="Web-{10805FC6-BCFB-08C2-F4AD-9F987456EEA4}" dt="2021-07-16T17:26:26.634" v="927" actId="20577"/>
          <ac:spMkLst>
            <pc:docMk/>
            <pc:sldMk cId="1090193154" sldId="286"/>
            <ac:spMk id="3" creationId="{00000000-0000-0000-0000-000000000000}"/>
          </ac:spMkLst>
        </pc:spChg>
      </pc:sldChg>
      <pc:sldChg chg="modSp">
        <pc:chgData name="Martin-Gallardo, Jennifer@Energy" userId="S::jennifer.martin-gallardo@energy.ca.gov::6f765646-181e-413b-99ac-83338bef9991" providerId="AD" clId="Web-{10805FC6-BCFB-08C2-F4AD-9F987456EEA4}" dt="2021-07-16T17:18:45.242" v="856" actId="20577"/>
        <pc:sldMkLst>
          <pc:docMk/>
          <pc:sldMk cId="1185314673" sldId="292"/>
        </pc:sldMkLst>
        <pc:spChg chg="mod">
          <ac:chgData name="Martin-Gallardo, Jennifer@Energy" userId="S::jennifer.martin-gallardo@energy.ca.gov::6f765646-181e-413b-99ac-83338bef9991" providerId="AD" clId="Web-{10805FC6-BCFB-08C2-F4AD-9F987456EEA4}" dt="2021-07-16T17:18:45.242" v="856" actId="20577"/>
          <ac:spMkLst>
            <pc:docMk/>
            <pc:sldMk cId="1185314673" sldId="292"/>
            <ac:spMk id="3" creationId="{4222CFAB-0149-4346-B107-CFBCC546E11D}"/>
          </ac:spMkLst>
        </pc:spChg>
      </pc:sldChg>
      <pc:sldChg chg="modSp">
        <pc:chgData name="Martin-Gallardo, Jennifer@Energy" userId="S::jennifer.martin-gallardo@energy.ca.gov::6f765646-181e-413b-99ac-83338bef9991" providerId="AD" clId="Web-{10805FC6-BCFB-08C2-F4AD-9F987456EEA4}" dt="2021-07-16T17:26:40.369" v="928" actId="20577"/>
        <pc:sldMkLst>
          <pc:docMk/>
          <pc:sldMk cId="3349655364" sldId="293"/>
        </pc:sldMkLst>
        <pc:spChg chg="mod">
          <ac:chgData name="Martin-Gallardo, Jennifer@Energy" userId="S::jennifer.martin-gallardo@energy.ca.gov::6f765646-181e-413b-99ac-83338bef9991" providerId="AD" clId="Web-{10805FC6-BCFB-08C2-F4AD-9F987456EEA4}" dt="2021-07-16T17:26:40.369" v="928" actId="20577"/>
          <ac:spMkLst>
            <pc:docMk/>
            <pc:sldMk cId="3349655364" sldId="293"/>
            <ac:spMk id="3" creationId="{3335E7E1-EED5-48DB-8D0D-95F88AB4935C}"/>
          </ac:spMkLst>
        </pc:spChg>
      </pc:sldChg>
      <pc:sldChg chg="modSp">
        <pc:chgData name="Martin-Gallardo, Jennifer@Energy" userId="S::jennifer.martin-gallardo@energy.ca.gov::6f765646-181e-413b-99ac-83338bef9991" providerId="AD" clId="Web-{10805FC6-BCFB-08C2-F4AD-9F987456EEA4}" dt="2021-07-16T17:29:08.072" v="941" actId="20577"/>
        <pc:sldMkLst>
          <pc:docMk/>
          <pc:sldMk cId="379234869" sldId="298"/>
        </pc:sldMkLst>
        <pc:spChg chg="mod">
          <ac:chgData name="Martin-Gallardo, Jennifer@Energy" userId="S::jennifer.martin-gallardo@energy.ca.gov::6f765646-181e-413b-99ac-83338bef9991" providerId="AD" clId="Web-{10805FC6-BCFB-08C2-F4AD-9F987456EEA4}" dt="2021-07-16T17:29:08.072" v="941" actId="20577"/>
          <ac:spMkLst>
            <pc:docMk/>
            <pc:sldMk cId="379234869" sldId="298"/>
            <ac:spMk id="3" creationId="{83CB3541-5580-49BC-B9D8-88BFB242EAD4}"/>
          </ac:spMkLst>
        </pc:spChg>
      </pc:sldChg>
      <pc:sldChg chg="modSp">
        <pc:chgData name="Martin-Gallardo, Jennifer@Energy" userId="S::jennifer.martin-gallardo@energy.ca.gov::6f765646-181e-413b-99ac-83338bef9991" providerId="AD" clId="Web-{10805FC6-BCFB-08C2-F4AD-9F987456EEA4}" dt="2021-07-16T17:28:37.993" v="935" actId="20577"/>
        <pc:sldMkLst>
          <pc:docMk/>
          <pc:sldMk cId="1680637714" sldId="299"/>
        </pc:sldMkLst>
        <pc:spChg chg="mod">
          <ac:chgData name="Martin-Gallardo, Jennifer@Energy" userId="S::jennifer.martin-gallardo@energy.ca.gov::6f765646-181e-413b-99ac-83338bef9991" providerId="AD" clId="Web-{10805FC6-BCFB-08C2-F4AD-9F987456EEA4}" dt="2021-07-16T17:02:03.841" v="94" actId="14100"/>
          <ac:spMkLst>
            <pc:docMk/>
            <pc:sldMk cId="1680637714" sldId="299"/>
            <ac:spMk id="2" creationId="{E4628CFB-D3FA-47D8-9CFE-1E4B76E5C8B6}"/>
          </ac:spMkLst>
        </pc:spChg>
        <pc:spChg chg="mod">
          <ac:chgData name="Martin-Gallardo, Jennifer@Energy" userId="S::jennifer.martin-gallardo@energy.ca.gov::6f765646-181e-413b-99ac-83338bef9991" providerId="AD" clId="Web-{10805FC6-BCFB-08C2-F4AD-9F987456EEA4}" dt="2021-07-16T17:28:37.993" v="935" actId="20577"/>
          <ac:spMkLst>
            <pc:docMk/>
            <pc:sldMk cId="1680637714" sldId="299"/>
            <ac:spMk id="3" creationId="{21D3345B-B0DB-4ECF-A831-D6E7FA0849BD}"/>
          </ac:spMkLst>
        </pc:spChg>
      </pc:sldChg>
      <pc:sldChg chg="modSp">
        <pc:chgData name="Martin-Gallardo, Jennifer@Energy" userId="S::jennifer.martin-gallardo@energy.ca.gov::6f765646-181e-413b-99ac-83338bef9991" providerId="AD" clId="Web-{10805FC6-BCFB-08C2-F4AD-9F987456EEA4}" dt="2021-07-16T17:28:44.648" v="937" actId="20577"/>
        <pc:sldMkLst>
          <pc:docMk/>
          <pc:sldMk cId="3305483516" sldId="300"/>
        </pc:sldMkLst>
        <pc:spChg chg="mod">
          <ac:chgData name="Martin-Gallardo, Jennifer@Energy" userId="S::jennifer.martin-gallardo@energy.ca.gov::6f765646-181e-413b-99ac-83338bef9991" providerId="AD" clId="Web-{10805FC6-BCFB-08C2-F4AD-9F987456EEA4}" dt="2021-07-16T17:28:44.648" v="937" actId="20577"/>
          <ac:spMkLst>
            <pc:docMk/>
            <pc:sldMk cId="3305483516" sldId="300"/>
            <ac:spMk id="3" creationId="{D2BFADAB-951A-4C08-B0FB-E00D1D269ED4}"/>
          </ac:spMkLst>
        </pc:spChg>
      </pc:sldChg>
      <pc:sldChg chg="modSp del">
        <pc:chgData name="Martin-Gallardo, Jennifer@Energy" userId="S::jennifer.martin-gallardo@energy.ca.gov::6f765646-181e-413b-99ac-83338bef9991" providerId="AD" clId="Web-{10805FC6-BCFB-08C2-F4AD-9F987456EEA4}" dt="2021-07-16T16:55:11.001" v="33"/>
        <pc:sldMkLst>
          <pc:docMk/>
          <pc:sldMk cId="2740769267" sldId="302"/>
        </pc:sldMkLst>
        <pc:spChg chg="mod">
          <ac:chgData name="Martin-Gallardo, Jennifer@Energy" userId="S::jennifer.martin-gallardo@energy.ca.gov::6f765646-181e-413b-99ac-83338bef9991" providerId="AD" clId="Web-{10805FC6-BCFB-08C2-F4AD-9F987456EEA4}" dt="2021-07-16T16:55:09.376" v="32" actId="20577"/>
          <ac:spMkLst>
            <pc:docMk/>
            <pc:sldMk cId="2740769267" sldId="302"/>
            <ac:spMk id="3" creationId="{93CAA603-3C1A-449D-B45F-0D99B0FEAE66}"/>
          </ac:spMkLst>
        </pc:spChg>
      </pc:sldChg>
      <pc:sldChg chg="modSp">
        <pc:chgData name="Martin-Gallardo, Jennifer@Energy" userId="S::jennifer.martin-gallardo@energy.ca.gov::6f765646-181e-413b-99ac-83338bef9991" providerId="AD" clId="Web-{10805FC6-BCFB-08C2-F4AD-9F987456EEA4}" dt="2021-07-16T17:23:11.988" v="905" actId="20577"/>
        <pc:sldMkLst>
          <pc:docMk/>
          <pc:sldMk cId="3941008624" sldId="303"/>
        </pc:sldMkLst>
        <pc:spChg chg="mod">
          <ac:chgData name="Martin-Gallardo, Jennifer@Energy" userId="S::jennifer.martin-gallardo@energy.ca.gov::6f765646-181e-413b-99ac-83338bef9991" providerId="AD" clId="Web-{10805FC6-BCFB-08C2-F4AD-9F987456EEA4}" dt="2021-07-16T17:23:11.988" v="905" actId="20577"/>
          <ac:spMkLst>
            <pc:docMk/>
            <pc:sldMk cId="3941008624" sldId="303"/>
            <ac:spMk id="3" creationId="{84E8438C-89CD-4F78-9123-829C60AA1244}"/>
          </ac:spMkLst>
        </pc:spChg>
      </pc:sldChg>
      <pc:sldChg chg="modSp">
        <pc:chgData name="Martin-Gallardo, Jennifer@Energy" userId="S::jennifer.martin-gallardo@energy.ca.gov::6f765646-181e-413b-99ac-83338bef9991" providerId="AD" clId="Web-{10805FC6-BCFB-08C2-F4AD-9F987456EEA4}" dt="2021-07-16T17:25:05.375" v="911" actId="20577"/>
        <pc:sldMkLst>
          <pc:docMk/>
          <pc:sldMk cId="1536414562" sldId="307"/>
        </pc:sldMkLst>
        <pc:spChg chg="mod">
          <ac:chgData name="Martin-Gallardo, Jennifer@Energy" userId="S::jennifer.martin-gallardo@energy.ca.gov::6f765646-181e-413b-99ac-83338bef9991" providerId="AD" clId="Web-{10805FC6-BCFB-08C2-F4AD-9F987456EEA4}" dt="2021-07-16T17:25:05.375" v="911" actId="20577"/>
          <ac:spMkLst>
            <pc:docMk/>
            <pc:sldMk cId="1536414562" sldId="307"/>
            <ac:spMk id="3" creationId="{68703364-F814-48B3-9349-823033D3E3F0}"/>
          </ac:spMkLst>
        </pc:spChg>
      </pc:sldChg>
      <pc:sldChg chg="modSp new">
        <pc:chgData name="Martin-Gallardo, Jennifer@Energy" userId="S::jennifer.martin-gallardo@energy.ca.gov::6f765646-181e-413b-99ac-83338bef9991" providerId="AD" clId="Web-{10805FC6-BCFB-08C2-F4AD-9F987456EEA4}" dt="2021-07-16T17:14:26.981" v="852" actId="20577"/>
        <pc:sldMkLst>
          <pc:docMk/>
          <pc:sldMk cId="3540043479" sldId="308"/>
        </pc:sldMkLst>
        <pc:spChg chg="mod">
          <ac:chgData name="Martin-Gallardo, Jennifer@Energy" userId="S::jennifer.martin-gallardo@energy.ca.gov::6f765646-181e-413b-99ac-83338bef9991" providerId="AD" clId="Web-{10805FC6-BCFB-08C2-F4AD-9F987456EEA4}" dt="2021-07-16T17:04:48.014" v="228" actId="20577"/>
          <ac:spMkLst>
            <pc:docMk/>
            <pc:sldMk cId="3540043479" sldId="308"/>
            <ac:spMk id="2" creationId="{63DED921-71B2-4904-A8AD-16BD0357156A}"/>
          </ac:spMkLst>
        </pc:spChg>
        <pc:spChg chg="mod">
          <ac:chgData name="Martin-Gallardo, Jennifer@Energy" userId="S::jennifer.martin-gallardo@energy.ca.gov::6f765646-181e-413b-99ac-83338bef9991" providerId="AD" clId="Web-{10805FC6-BCFB-08C2-F4AD-9F987456EEA4}" dt="2021-07-16T17:14:26.981" v="852" actId="20577"/>
          <ac:spMkLst>
            <pc:docMk/>
            <pc:sldMk cId="3540043479" sldId="308"/>
            <ac:spMk id="3" creationId="{AE576A8C-83BF-43E9-934F-6139BE06B0A2}"/>
          </ac:spMkLst>
        </pc:spChg>
      </pc:sldChg>
      <pc:sldChg chg="modSp new">
        <pc:chgData name="Martin-Gallardo, Jennifer@Energy" userId="S::jennifer.martin-gallardo@energy.ca.gov::6f765646-181e-413b-99ac-83338bef9991" providerId="AD" clId="Web-{10805FC6-BCFB-08C2-F4AD-9F987456EEA4}" dt="2021-07-16T17:13:27.506" v="841" actId="20577"/>
        <pc:sldMkLst>
          <pc:docMk/>
          <pc:sldMk cId="2754548304" sldId="309"/>
        </pc:sldMkLst>
        <pc:spChg chg="mod">
          <ac:chgData name="Martin-Gallardo, Jennifer@Energy" userId="S::jennifer.martin-gallardo@energy.ca.gov::6f765646-181e-413b-99ac-83338bef9991" providerId="AD" clId="Web-{10805FC6-BCFB-08C2-F4AD-9F987456EEA4}" dt="2021-07-16T17:11:07.194" v="737" actId="20577"/>
          <ac:spMkLst>
            <pc:docMk/>
            <pc:sldMk cId="2754548304" sldId="309"/>
            <ac:spMk id="2" creationId="{EB79FE8C-F531-4214-83D3-8FF15896AA68}"/>
          </ac:spMkLst>
        </pc:spChg>
        <pc:spChg chg="mod">
          <ac:chgData name="Martin-Gallardo, Jennifer@Energy" userId="S::jennifer.martin-gallardo@energy.ca.gov::6f765646-181e-413b-99ac-83338bef9991" providerId="AD" clId="Web-{10805FC6-BCFB-08C2-F4AD-9F987456EEA4}" dt="2021-07-16T17:13:27.506" v="841" actId="20577"/>
          <ac:spMkLst>
            <pc:docMk/>
            <pc:sldMk cId="2754548304" sldId="309"/>
            <ac:spMk id="3" creationId="{4F01D091-16C3-4E59-8BE1-E5179FFB13D0}"/>
          </ac:spMkLst>
        </pc:spChg>
      </pc:sldChg>
    </pc:docChg>
  </pc:docChgLst>
  <pc:docChgLst>
    <pc:chgData name="Martin-Gallardo, Jennifer@Energy" userId="S::jennifer.martin-gallardo@energy.ca.gov::6f765646-181e-413b-99ac-83338bef9991" providerId="AD" clId="Web-{912345EA-28FC-4C66-9BCC-FE31DA535425}"/>
    <pc:docChg chg="addSld modSld">
      <pc:chgData name="Martin-Gallardo, Jennifer@Energy" userId="S::jennifer.martin-gallardo@energy.ca.gov::6f765646-181e-413b-99ac-83338bef9991" providerId="AD" clId="Web-{912345EA-28FC-4C66-9BCC-FE31DA535425}" dt="2021-07-28T21:26:05.358" v="422" actId="20577"/>
      <pc:docMkLst>
        <pc:docMk/>
      </pc:docMkLst>
      <pc:sldChg chg="modSp new">
        <pc:chgData name="Martin-Gallardo, Jennifer@Energy" userId="S::jennifer.martin-gallardo@energy.ca.gov::6f765646-181e-413b-99ac-83338bef9991" providerId="AD" clId="Web-{912345EA-28FC-4C66-9BCC-FE31DA535425}" dt="2021-07-28T21:26:05.358" v="422" actId="20577"/>
        <pc:sldMkLst>
          <pc:docMk/>
          <pc:sldMk cId="2493233608" sldId="311"/>
        </pc:sldMkLst>
        <pc:spChg chg="mod">
          <ac:chgData name="Martin-Gallardo, Jennifer@Energy" userId="S::jennifer.martin-gallardo@energy.ca.gov::6f765646-181e-413b-99ac-83338bef9991" providerId="AD" clId="Web-{912345EA-28FC-4C66-9BCC-FE31DA535425}" dt="2021-07-28T21:12:28.137" v="4" actId="20577"/>
          <ac:spMkLst>
            <pc:docMk/>
            <pc:sldMk cId="2493233608" sldId="311"/>
            <ac:spMk id="2" creationId="{2A379724-5550-4030-BB6F-93EA8B5E3E41}"/>
          </ac:spMkLst>
        </pc:spChg>
        <pc:spChg chg="mod">
          <ac:chgData name="Martin-Gallardo, Jennifer@Energy" userId="S::jennifer.martin-gallardo@energy.ca.gov::6f765646-181e-413b-99ac-83338bef9991" providerId="AD" clId="Web-{912345EA-28FC-4C66-9BCC-FE31DA535425}" dt="2021-07-28T21:26:05.358" v="422" actId="20577"/>
          <ac:spMkLst>
            <pc:docMk/>
            <pc:sldMk cId="2493233608" sldId="311"/>
            <ac:spMk id="3" creationId="{49738AA6-D009-4A9F-95E7-12249F5E8865}"/>
          </ac:spMkLst>
        </pc:spChg>
      </pc:sldChg>
      <pc:sldChg chg="modSp new">
        <pc:chgData name="Martin-Gallardo, Jennifer@Energy" userId="S::jennifer.martin-gallardo@energy.ca.gov::6f765646-181e-413b-99ac-83338bef9991" providerId="AD" clId="Web-{912345EA-28FC-4C66-9BCC-FE31DA535425}" dt="2021-07-28T21:25:39.966" v="419" actId="14100"/>
        <pc:sldMkLst>
          <pc:docMk/>
          <pc:sldMk cId="1611190415" sldId="312"/>
        </pc:sldMkLst>
        <pc:spChg chg="mod">
          <ac:chgData name="Martin-Gallardo, Jennifer@Energy" userId="S::jennifer.martin-gallardo@energy.ca.gov::6f765646-181e-413b-99ac-83338bef9991" providerId="AD" clId="Web-{912345EA-28FC-4C66-9BCC-FE31DA535425}" dt="2021-07-28T21:13:34.752" v="23" actId="14100"/>
          <ac:spMkLst>
            <pc:docMk/>
            <pc:sldMk cId="1611190415" sldId="312"/>
            <ac:spMk id="2" creationId="{9219884E-CFE1-4636-902C-772DC80078AD}"/>
          </ac:spMkLst>
        </pc:spChg>
        <pc:spChg chg="mod">
          <ac:chgData name="Martin-Gallardo, Jennifer@Energy" userId="S::jennifer.martin-gallardo@energy.ca.gov::6f765646-181e-413b-99ac-83338bef9991" providerId="AD" clId="Web-{912345EA-28FC-4C66-9BCC-FE31DA535425}" dt="2021-07-28T21:25:39.966" v="419" actId="14100"/>
          <ac:spMkLst>
            <pc:docMk/>
            <pc:sldMk cId="1611190415" sldId="312"/>
            <ac:spMk id="3" creationId="{0AC3E525-4E99-431C-A9FC-640FEC00BD22}"/>
          </ac:spMkLst>
        </pc:spChg>
      </pc:sldChg>
    </pc:docChg>
  </pc:docChgLst>
  <pc:docChgLst>
    <pc:chgData name="Martin-Gallardo, Jennifer@Energy" userId="S::jennifer.martin-gallardo@energy.ca.gov::6f765646-181e-413b-99ac-83338bef9991" providerId="AD" clId="Web-{24F8AD42-59AF-0AF3-FE90-28601D0A9D04}"/>
    <pc:docChg chg="modSld">
      <pc:chgData name="Martin-Gallardo, Jennifer@Energy" userId="S::jennifer.martin-gallardo@energy.ca.gov::6f765646-181e-413b-99ac-83338bef9991" providerId="AD" clId="Web-{24F8AD42-59AF-0AF3-FE90-28601D0A9D04}" dt="2021-04-15T21:53:42.565" v="0" actId="20577"/>
      <pc:docMkLst>
        <pc:docMk/>
      </pc:docMkLst>
      <pc:sldChg chg="modSp">
        <pc:chgData name="Martin-Gallardo, Jennifer@Energy" userId="S::jennifer.martin-gallardo@energy.ca.gov::6f765646-181e-413b-99ac-83338bef9991" providerId="AD" clId="Web-{24F8AD42-59AF-0AF3-FE90-28601D0A9D04}" dt="2021-04-15T21:53:42.565" v="0" actId="20577"/>
        <pc:sldMkLst>
          <pc:docMk/>
          <pc:sldMk cId="425487702" sldId="266"/>
        </pc:sldMkLst>
        <pc:spChg chg="mod">
          <ac:chgData name="Martin-Gallardo, Jennifer@Energy" userId="S::jennifer.martin-gallardo@energy.ca.gov::6f765646-181e-413b-99ac-83338bef9991" providerId="AD" clId="Web-{24F8AD42-59AF-0AF3-FE90-28601D0A9D04}" dt="2021-04-15T21:53:42.565" v="0" actId="20577"/>
          <ac:spMkLst>
            <pc:docMk/>
            <pc:sldMk cId="425487702" sldId="266"/>
            <ac:spMk id="4" creationId="{00000000-0000-0000-0000-000000000000}"/>
          </ac:spMkLst>
        </pc:spChg>
      </pc:sldChg>
    </pc:docChg>
  </pc:docChgLst>
  <pc:docChgLst>
    <pc:chgData name="Martin-Gallardo, Jennifer@Energy" userId="S::jennifer.martin-gallardo@energy.ca.gov::6f765646-181e-413b-99ac-83338bef9991" providerId="AD" clId="Web-{1DEBC7AB-631B-9982-2086-A769B239E9E2}"/>
    <pc:docChg chg="modSld sldOrd">
      <pc:chgData name="Martin-Gallardo, Jennifer@Energy" userId="S::jennifer.martin-gallardo@energy.ca.gov::6f765646-181e-413b-99ac-83338bef9991" providerId="AD" clId="Web-{1DEBC7AB-631B-9982-2086-A769B239E9E2}" dt="2021-08-25T01:25:00.610" v="64" actId="14100"/>
      <pc:docMkLst>
        <pc:docMk/>
      </pc:docMkLst>
      <pc:sldChg chg="modSp">
        <pc:chgData name="Martin-Gallardo, Jennifer@Energy" userId="S::jennifer.martin-gallardo@energy.ca.gov::6f765646-181e-413b-99ac-83338bef9991" providerId="AD" clId="Web-{1DEBC7AB-631B-9982-2086-A769B239E9E2}" dt="2021-08-25T01:21:39.779" v="14" actId="20577"/>
        <pc:sldMkLst>
          <pc:docMk/>
          <pc:sldMk cId="425487702" sldId="266"/>
        </pc:sldMkLst>
        <pc:spChg chg="mod">
          <ac:chgData name="Martin-Gallardo, Jennifer@Energy" userId="S::jennifer.martin-gallardo@energy.ca.gov::6f765646-181e-413b-99ac-83338bef9991" providerId="AD" clId="Web-{1DEBC7AB-631B-9982-2086-A769B239E9E2}" dt="2021-08-25T01:21:39.779" v="14" actId="20577"/>
          <ac:spMkLst>
            <pc:docMk/>
            <pc:sldMk cId="425487702" sldId="266"/>
            <ac:spMk id="4" creationId="{00000000-0000-0000-0000-000000000000}"/>
          </ac:spMkLst>
        </pc:spChg>
      </pc:sldChg>
      <pc:sldChg chg="ord">
        <pc:chgData name="Martin-Gallardo, Jennifer@Energy" userId="S::jennifer.martin-gallardo@energy.ca.gov::6f765646-181e-413b-99ac-83338bef9991" providerId="AD" clId="Web-{1DEBC7AB-631B-9982-2086-A769B239E9E2}" dt="2021-08-25T01:22:37.780" v="15"/>
        <pc:sldMkLst>
          <pc:docMk/>
          <pc:sldMk cId="2605887614" sldId="275"/>
        </pc:sldMkLst>
      </pc:sldChg>
      <pc:sldChg chg="modSp">
        <pc:chgData name="Martin-Gallardo, Jennifer@Energy" userId="S::jennifer.martin-gallardo@energy.ca.gov::6f765646-181e-413b-99ac-83338bef9991" providerId="AD" clId="Web-{1DEBC7AB-631B-9982-2086-A769B239E9E2}" dt="2021-08-25T01:25:00.610" v="64" actId="14100"/>
        <pc:sldMkLst>
          <pc:docMk/>
          <pc:sldMk cId="1127520311" sldId="295"/>
        </pc:sldMkLst>
        <pc:spChg chg="mod">
          <ac:chgData name="Martin-Gallardo, Jennifer@Energy" userId="S::jennifer.martin-gallardo@energy.ca.gov::6f765646-181e-413b-99ac-83338bef9991" providerId="AD" clId="Web-{1DEBC7AB-631B-9982-2086-A769B239E9E2}" dt="2021-08-25T01:25:00.610" v="64" actId="14100"/>
          <ac:spMkLst>
            <pc:docMk/>
            <pc:sldMk cId="1127520311" sldId="295"/>
            <ac:spMk id="4" creationId="{00000000-0000-0000-0000-000000000000}"/>
          </ac:spMkLst>
        </pc:spChg>
      </pc:sldChg>
      <pc:sldChg chg="modSp">
        <pc:chgData name="Martin-Gallardo, Jennifer@Energy" userId="S::jennifer.martin-gallardo@energy.ca.gov::6f765646-181e-413b-99ac-83338bef9991" providerId="AD" clId="Web-{1DEBC7AB-631B-9982-2086-A769B239E9E2}" dt="2021-08-25T01:24:29.078" v="40" actId="20577"/>
        <pc:sldMkLst>
          <pc:docMk/>
          <pc:sldMk cId="1611190415" sldId="312"/>
        </pc:sldMkLst>
        <pc:spChg chg="mod">
          <ac:chgData name="Martin-Gallardo, Jennifer@Energy" userId="S::jennifer.martin-gallardo@energy.ca.gov::6f765646-181e-413b-99ac-83338bef9991" providerId="AD" clId="Web-{1DEBC7AB-631B-9982-2086-A769B239E9E2}" dt="2021-08-25T01:24:29.078" v="40" actId="20577"/>
          <ac:spMkLst>
            <pc:docMk/>
            <pc:sldMk cId="1611190415" sldId="312"/>
            <ac:spMk id="2" creationId="{9219884E-CFE1-4636-902C-772DC80078AD}"/>
          </ac:spMkLst>
        </pc:spChg>
      </pc:sldChg>
    </pc:docChg>
  </pc:docChgLst>
  <pc:docChgLst>
    <pc:chgData name="Martin-Gallardo, Jennifer@Energy" userId="S::jennifer.martin-gallardo@energy.ca.gov::6f765646-181e-413b-99ac-83338bef9991" providerId="AD" clId="Web-{F561C59F-00A0-C000-09C2-49BACA690840}"/>
    <pc:docChg chg="addSld modSld">
      <pc:chgData name="Martin-Gallardo, Jennifer@Energy" userId="S::jennifer.martin-gallardo@energy.ca.gov::6f765646-181e-413b-99ac-83338bef9991" providerId="AD" clId="Web-{F561C59F-00A0-C000-09C2-49BACA690840}" dt="2021-05-06T23:49:32.324" v="1296" actId="20577"/>
      <pc:docMkLst>
        <pc:docMk/>
      </pc:docMkLst>
      <pc:sldChg chg="modSp">
        <pc:chgData name="Martin-Gallardo, Jennifer@Energy" userId="S::jennifer.martin-gallardo@energy.ca.gov::6f765646-181e-413b-99ac-83338bef9991" providerId="AD" clId="Web-{F561C59F-00A0-C000-09C2-49BACA690840}" dt="2021-05-06T23:49:32.324" v="1296" actId="20577"/>
        <pc:sldMkLst>
          <pc:docMk/>
          <pc:sldMk cId="194154812" sldId="267"/>
        </pc:sldMkLst>
        <pc:spChg chg="mod">
          <ac:chgData name="Martin-Gallardo, Jennifer@Energy" userId="S::jennifer.martin-gallardo@energy.ca.gov::6f765646-181e-413b-99ac-83338bef9991" providerId="AD" clId="Web-{F561C59F-00A0-C000-09C2-49BACA690840}" dt="2021-05-06T23:47:06.128" v="1093" actId="20577"/>
          <ac:spMkLst>
            <pc:docMk/>
            <pc:sldMk cId="194154812" sldId="267"/>
            <ac:spMk id="2" creationId="{00000000-0000-0000-0000-000000000000}"/>
          </ac:spMkLst>
        </pc:spChg>
        <pc:spChg chg="mod">
          <ac:chgData name="Martin-Gallardo, Jennifer@Energy" userId="S::jennifer.martin-gallardo@energy.ca.gov::6f765646-181e-413b-99ac-83338bef9991" providerId="AD" clId="Web-{F561C59F-00A0-C000-09C2-49BACA690840}" dt="2021-05-06T23:49:32.324" v="1296" actId="20577"/>
          <ac:spMkLst>
            <pc:docMk/>
            <pc:sldMk cId="194154812" sldId="267"/>
            <ac:spMk id="3" creationId="{00000000-0000-0000-0000-000000000000}"/>
          </ac:spMkLst>
        </pc:spChg>
      </pc:sldChg>
      <pc:sldChg chg="modSp">
        <pc:chgData name="Martin-Gallardo, Jennifer@Energy" userId="S::jennifer.martin-gallardo@energy.ca.gov::6f765646-181e-413b-99ac-83338bef9991" providerId="AD" clId="Web-{F561C59F-00A0-C000-09C2-49BACA690840}" dt="2021-05-06T23:29:45.218" v="534" actId="20577"/>
        <pc:sldMkLst>
          <pc:docMk/>
          <pc:sldMk cId="95272237" sldId="268"/>
        </pc:sldMkLst>
        <pc:spChg chg="mod">
          <ac:chgData name="Martin-Gallardo, Jennifer@Energy" userId="S::jennifer.martin-gallardo@energy.ca.gov::6f765646-181e-413b-99ac-83338bef9991" providerId="AD" clId="Web-{F561C59F-00A0-C000-09C2-49BACA690840}" dt="2021-05-06T23:29:45.218" v="534" actId="20577"/>
          <ac:spMkLst>
            <pc:docMk/>
            <pc:sldMk cId="95272237" sldId="268"/>
            <ac:spMk id="3" creationId="{00000000-0000-0000-0000-000000000000}"/>
          </ac:spMkLst>
        </pc:spChg>
      </pc:sldChg>
      <pc:sldChg chg="addSp delSp modSp">
        <pc:chgData name="Martin-Gallardo, Jennifer@Energy" userId="S::jennifer.martin-gallardo@energy.ca.gov::6f765646-181e-413b-99ac-83338bef9991" providerId="AD" clId="Web-{F561C59F-00A0-C000-09C2-49BACA690840}" dt="2021-05-06T23:46:09.999" v="1081" actId="1076"/>
        <pc:sldMkLst>
          <pc:docMk/>
          <pc:sldMk cId="2516677258" sldId="269"/>
        </pc:sldMkLst>
        <pc:spChg chg="add del">
          <ac:chgData name="Martin-Gallardo, Jennifer@Energy" userId="S::jennifer.martin-gallardo@energy.ca.gov::6f765646-181e-413b-99ac-83338bef9991" providerId="AD" clId="Web-{F561C59F-00A0-C000-09C2-49BACA690840}" dt="2021-05-06T23:45:58.061" v="1080"/>
          <ac:spMkLst>
            <pc:docMk/>
            <pc:sldMk cId="2516677258" sldId="269"/>
            <ac:spMk id="3" creationId="{DA82064C-B6BE-4242-B040-A00BE4D40F2B}"/>
          </ac:spMkLst>
        </pc:spChg>
        <pc:spChg chg="add mod">
          <ac:chgData name="Martin-Gallardo, Jennifer@Energy" userId="S::jennifer.martin-gallardo@energy.ca.gov::6f765646-181e-413b-99ac-83338bef9991" providerId="AD" clId="Web-{F561C59F-00A0-C000-09C2-49BACA690840}" dt="2021-05-06T23:46:09.999" v="1081" actId="1076"/>
          <ac:spMkLst>
            <pc:docMk/>
            <pc:sldMk cId="2516677258" sldId="269"/>
            <ac:spMk id="4" creationId="{DDDF5334-2610-46A5-A5E5-AE45B52530BF}"/>
          </ac:spMkLst>
        </pc:spChg>
      </pc:sldChg>
      <pc:sldChg chg="addSp">
        <pc:chgData name="Martin-Gallardo, Jennifer@Energy" userId="S::jennifer.martin-gallardo@energy.ca.gov::6f765646-181e-413b-99ac-83338bef9991" providerId="AD" clId="Web-{F561C59F-00A0-C000-09C2-49BACA690840}" dt="2021-05-06T23:46:16.750" v="1082"/>
        <pc:sldMkLst>
          <pc:docMk/>
          <pc:sldMk cId="2316682439" sldId="270"/>
        </pc:sldMkLst>
        <pc:spChg chg="add">
          <ac:chgData name="Martin-Gallardo, Jennifer@Energy" userId="S::jennifer.martin-gallardo@energy.ca.gov::6f765646-181e-413b-99ac-83338bef9991" providerId="AD" clId="Web-{F561C59F-00A0-C000-09C2-49BACA690840}" dt="2021-05-06T23:46:16.750" v="1082"/>
          <ac:spMkLst>
            <pc:docMk/>
            <pc:sldMk cId="2316682439" sldId="270"/>
            <ac:spMk id="3" creationId="{21888017-FAC8-414E-9450-E31E9BB21CF3}"/>
          </ac:spMkLst>
        </pc:spChg>
      </pc:sldChg>
      <pc:sldChg chg="addSp">
        <pc:chgData name="Martin-Gallardo, Jennifer@Energy" userId="S::jennifer.martin-gallardo@energy.ca.gov::6f765646-181e-413b-99ac-83338bef9991" providerId="AD" clId="Web-{F561C59F-00A0-C000-09C2-49BACA690840}" dt="2021-05-06T23:46:24.656" v="1083"/>
        <pc:sldMkLst>
          <pc:docMk/>
          <pc:sldMk cId="2091846455" sldId="271"/>
        </pc:sldMkLst>
        <pc:spChg chg="add">
          <ac:chgData name="Martin-Gallardo, Jennifer@Energy" userId="S::jennifer.martin-gallardo@energy.ca.gov::6f765646-181e-413b-99ac-83338bef9991" providerId="AD" clId="Web-{F561C59F-00A0-C000-09C2-49BACA690840}" dt="2021-05-06T23:46:24.656" v="1083"/>
          <ac:spMkLst>
            <pc:docMk/>
            <pc:sldMk cId="2091846455" sldId="271"/>
            <ac:spMk id="3" creationId="{67EE61B0-3BCF-4518-9E60-4DB3AE7BE1FA}"/>
          </ac:spMkLst>
        </pc:spChg>
      </pc:sldChg>
      <pc:sldChg chg="addSp modSp">
        <pc:chgData name="Martin-Gallardo, Jennifer@Energy" userId="S::jennifer.martin-gallardo@energy.ca.gov::6f765646-181e-413b-99ac-83338bef9991" providerId="AD" clId="Web-{F561C59F-00A0-C000-09C2-49BACA690840}" dt="2021-05-06T23:46:36.391" v="1085" actId="1076"/>
        <pc:sldMkLst>
          <pc:docMk/>
          <pc:sldMk cId="392182013" sldId="272"/>
        </pc:sldMkLst>
        <pc:spChg chg="add mod">
          <ac:chgData name="Martin-Gallardo, Jennifer@Energy" userId="S::jennifer.martin-gallardo@energy.ca.gov::6f765646-181e-413b-99ac-83338bef9991" providerId="AD" clId="Web-{F561C59F-00A0-C000-09C2-49BACA690840}" dt="2021-05-06T23:46:36.391" v="1085" actId="1076"/>
          <ac:spMkLst>
            <pc:docMk/>
            <pc:sldMk cId="392182013" sldId="272"/>
            <ac:spMk id="3" creationId="{5DC5042A-3F79-428C-8719-372D0D462E7B}"/>
          </ac:spMkLst>
        </pc:spChg>
      </pc:sldChg>
      <pc:sldChg chg="addSp modSp">
        <pc:chgData name="Martin-Gallardo, Jennifer@Energy" userId="S::jennifer.martin-gallardo@energy.ca.gov::6f765646-181e-413b-99ac-83338bef9991" providerId="AD" clId="Web-{F561C59F-00A0-C000-09C2-49BACA690840}" dt="2021-05-06T23:46:50.642" v="1087" actId="1076"/>
        <pc:sldMkLst>
          <pc:docMk/>
          <pc:sldMk cId="2762263253" sldId="273"/>
        </pc:sldMkLst>
        <pc:spChg chg="add mod">
          <ac:chgData name="Martin-Gallardo, Jennifer@Energy" userId="S::jennifer.martin-gallardo@energy.ca.gov::6f765646-181e-413b-99ac-83338bef9991" providerId="AD" clId="Web-{F561C59F-00A0-C000-09C2-49BACA690840}" dt="2021-05-06T23:46:50.642" v="1087" actId="1076"/>
          <ac:spMkLst>
            <pc:docMk/>
            <pc:sldMk cId="2762263253" sldId="273"/>
            <ac:spMk id="3" creationId="{52D41E94-12D9-47EB-8960-12F6C32E7A32}"/>
          </ac:spMkLst>
        </pc:spChg>
      </pc:sldChg>
      <pc:sldChg chg="modSp new">
        <pc:chgData name="Martin-Gallardo, Jennifer@Energy" userId="S::jennifer.martin-gallardo@energy.ca.gov::6f765646-181e-413b-99ac-83338bef9991" providerId="AD" clId="Web-{F561C59F-00A0-C000-09C2-49BACA690840}" dt="2021-05-06T23:36:31.806" v="793" actId="20577"/>
        <pc:sldMkLst>
          <pc:docMk/>
          <pc:sldMk cId="3179706074" sldId="290"/>
        </pc:sldMkLst>
        <pc:spChg chg="mod">
          <ac:chgData name="Martin-Gallardo, Jennifer@Energy" userId="S::jennifer.martin-gallardo@energy.ca.gov::6f765646-181e-413b-99ac-83338bef9991" providerId="AD" clId="Web-{F561C59F-00A0-C000-09C2-49BACA690840}" dt="2021-05-06T23:30:40.081" v="561" actId="20577"/>
          <ac:spMkLst>
            <pc:docMk/>
            <pc:sldMk cId="3179706074" sldId="290"/>
            <ac:spMk id="2" creationId="{A6E29B76-56A4-4CBE-8249-97E950B61068}"/>
          </ac:spMkLst>
        </pc:spChg>
        <pc:spChg chg="mod">
          <ac:chgData name="Martin-Gallardo, Jennifer@Energy" userId="S::jennifer.martin-gallardo@energy.ca.gov::6f765646-181e-413b-99ac-83338bef9991" providerId="AD" clId="Web-{F561C59F-00A0-C000-09C2-49BACA690840}" dt="2021-05-06T23:36:31.806" v="793" actId="20577"/>
          <ac:spMkLst>
            <pc:docMk/>
            <pc:sldMk cId="3179706074" sldId="290"/>
            <ac:spMk id="3" creationId="{8BBAE15D-CF91-495C-87DC-338265FA05A8}"/>
          </ac:spMkLst>
        </pc:spChg>
      </pc:sldChg>
      <pc:sldChg chg="modSp new">
        <pc:chgData name="Martin-Gallardo, Jennifer@Energy" userId="S::jennifer.martin-gallardo@energy.ca.gov::6f765646-181e-413b-99ac-83338bef9991" providerId="AD" clId="Web-{F561C59F-00A0-C000-09C2-49BACA690840}" dt="2021-05-06T23:40:22.868" v="915" actId="20577"/>
        <pc:sldMkLst>
          <pc:docMk/>
          <pc:sldMk cId="1864425532" sldId="291"/>
        </pc:sldMkLst>
        <pc:spChg chg="mod">
          <ac:chgData name="Martin-Gallardo, Jennifer@Energy" userId="S::jennifer.martin-gallardo@energy.ca.gov::6f765646-181e-413b-99ac-83338bef9991" providerId="AD" clId="Web-{F561C59F-00A0-C000-09C2-49BACA690840}" dt="2021-05-06T23:30:04.438" v="542" actId="20577"/>
          <ac:spMkLst>
            <pc:docMk/>
            <pc:sldMk cId="1864425532" sldId="291"/>
            <ac:spMk id="2" creationId="{1AF4C531-30EB-4346-A868-028A11B322A7}"/>
          </ac:spMkLst>
        </pc:spChg>
        <pc:spChg chg="mod">
          <ac:chgData name="Martin-Gallardo, Jennifer@Energy" userId="S::jennifer.martin-gallardo@energy.ca.gov::6f765646-181e-413b-99ac-83338bef9991" providerId="AD" clId="Web-{F561C59F-00A0-C000-09C2-49BACA690840}" dt="2021-05-06T23:40:22.868" v="915" actId="20577"/>
          <ac:spMkLst>
            <pc:docMk/>
            <pc:sldMk cId="1864425532" sldId="291"/>
            <ac:spMk id="3" creationId="{154B187D-D3CF-489C-BD2F-15DE39C11F8D}"/>
          </ac:spMkLst>
        </pc:spChg>
      </pc:sldChg>
      <pc:sldChg chg="modSp new">
        <pc:chgData name="Martin-Gallardo, Jennifer@Energy" userId="S::jennifer.martin-gallardo@energy.ca.gov::6f765646-181e-413b-99ac-83338bef9991" providerId="AD" clId="Web-{F561C59F-00A0-C000-09C2-49BACA690840}" dt="2021-05-06T23:38:48.128" v="850" actId="20577"/>
        <pc:sldMkLst>
          <pc:docMk/>
          <pc:sldMk cId="1185314673" sldId="292"/>
        </pc:sldMkLst>
        <pc:spChg chg="mod">
          <ac:chgData name="Martin-Gallardo, Jennifer@Energy" userId="S::jennifer.martin-gallardo@energy.ca.gov::6f765646-181e-413b-99ac-83338bef9991" providerId="AD" clId="Web-{F561C59F-00A0-C000-09C2-49BACA690840}" dt="2021-05-06T23:37:04.996" v="807" actId="20577"/>
          <ac:spMkLst>
            <pc:docMk/>
            <pc:sldMk cId="1185314673" sldId="292"/>
            <ac:spMk id="2" creationId="{4710DC16-4BDF-47AD-A69B-890464BC0997}"/>
          </ac:spMkLst>
        </pc:spChg>
        <pc:spChg chg="mod">
          <ac:chgData name="Martin-Gallardo, Jennifer@Energy" userId="S::jennifer.martin-gallardo@energy.ca.gov::6f765646-181e-413b-99ac-83338bef9991" providerId="AD" clId="Web-{F561C59F-00A0-C000-09C2-49BACA690840}" dt="2021-05-06T23:38:48.128" v="850" actId="20577"/>
          <ac:spMkLst>
            <pc:docMk/>
            <pc:sldMk cId="1185314673" sldId="292"/>
            <ac:spMk id="3" creationId="{4222CFAB-0149-4346-B107-CFBCC546E11D}"/>
          </ac:spMkLst>
        </pc:spChg>
      </pc:sldChg>
      <pc:sldChg chg="modSp new">
        <pc:chgData name="Martin-Gallardo, Jennifer@Energy" userId="S::jennifer.martin-gallardo@energy.ca.gov::6f765646-181e-413b-99ac-83338bef9991" providerId="AD" clId="Web-{F561C59F-00A0-C000-09C2-49BACA690840}" dt="2021-05-06T23:44:56.901" v="1067" actId="20577"/>
        <pc:sldMkLst>
          <pc:docMk/>
          <pc:sldMk cId="3349655364" sldId="293"/>
        </pc:sldMkLst>
        <pc:spChg chg="mod">
          <ac:chgData name="Martin-Gallardo, Jennifer@Energy" userId="S::jennifer.martin-gallardo@energy.ca.gov::6f765646-181e-413b-99ac-83338bef9991" providerId="AD" clId="Web-{F561C59F-00A0-C000-09C2-49BACA690840}" dt="2021-05-06T23:43:46.271" v="937" actId="20577"/>
          <ac:spMkLst>
            <pc:docMk/>
            <pc:sldMk cId="3349655364" sldId="293"/>
            <ac:spMk id="2" creationId="{178A2ACB-06C7-49C2-8A17-B72B18E2ACD6}"/>
          </ac:spMkLst>
        </pc:spChg>
        <pc:spChg chg="mod">
          <ac:chgData name="Martin-Gallardo, Jennifer@Energy" userId="S::jennifer.martin-gallardo@energy.ca.gov::6f765646-181e-413b-99ac-83338bef9991" providerId="AD" clId="Web-{F561C59F-00A0-C000-09C2-49BACA690840}" dt="2021-05-06T23:44:56.901" v="1067" actId="20577"/>
          <ac:spMkLst>
            <pc:docMk/>
            <pc:sldMk cId="3349655364" sldId="293"/>
            <ac:spMk id="3" creationId="{3335E7E1-EED5-48DB-8D0D-95F88AB4935C}"/>
          </ac:spMkLst>
        </pc:spChg>
      </pc:sldChg>
    </pc:docChg>
  </pc:docChgLst>
  <pc:docChgLst>
    <pc:chgData name="Negri, Lisa@Energy" userId="S::lisa.negri@energy.ca.gov::c8ac7f97-5326-4aa8-a9ef-1a169b4bce54" providerId="AD" clId="Web-{74D42436-7727-C75A-B5EE-A5A2A2D5EB2C}"/>
    <pc:docChg chg="modSld sldOrd">
      <pc:chgData name="Negri, Lisa@Energy" userId="S::lisa.negri@energy.ca.gov::c8ac7f97-5326-4aa8-a9ef-1a169b4bce54" providerId="AD" clId="Web-{74D42436-7727-C75A-B5EE-A5A2A2D5EB2C}" dt="2021-07-16T22:40:24.933" v="28" actId="20577"/>
      <pc:docMkLst>
        <pc:docMk/>
      </pc:docMkLst>
      <pc:sldChg chg="ord">
        <pc:chgData name="Negri, Lisa@Energy" userId="S::lisa.negri@energy.ca.gov::c8ac7f97-5326-4aa8-a9ef-1a169b4bce54" providerId="AD" clId="Web-{74D42436-7727-C75A-B5EE-A5A2A2D5EB2C}" dt="2021-07-16T22:37:13.025" v="14"/>
        <pc:sldMkLst>
          <pc:docMk/>
          <pc:sldMk cId="2317103967" sldId="301"/>
        </pc:sldMkLst>
      </pc:sldChg>
      <pc:sldChg chg="modSp">
        <pc:chgData name="Negri, Lisa@Energy" userId="S::lisa.negri@energy.ca.gov::c8ac7f97-5326-4aa8-a9ef-1a169b4bce54" providerId="AD" clId="Web-{74D42436-7727-C75A-B5EE-A5A2A2D5EB2C}" dt="2021-07-16T22:40:24.933" v="28" actId="20577"/>
        <pc:sldMkLst>
          <pc:docMk/>
          <pc:sldMk cId="3982105823" sldId="306"/>
        </pc:sldMkLst>
        <pc:spChg chg="mod">
          <ac:chgData name="Negri, Lisa@Energy" userId="S::lisa.negri@energy.ca.gov::c8ac7f97-5326-4aa8-a9ef-1a169b4bce54" providerId="AD" clId="Web-{74D42436-7727-C75A-B5EE-A5A2A2D5EB2C}" dt="2021-07-16T22:40:24.933" v="28" actId="20577"/>
          <ac:spMkLst>
            <pc:docMk/>
            <pc:sldMk cId="3982105823" sldId="306"/>
            <ac:spMk id="3" creationId="{00000000-0000-0000-0000-000000000000}"/>
          </ac:spMkLst>
        </pc:spChg>
      </pc:sldChg>
    </pc:docChg>
  </pc:docChgLst>
  <pc:docChgLst>
    <pc:chgData name="Gilbert, Benson@Energy" userId="0832c5db-b3b7-420e-bef8-07f0b82f916a" providerId="ADAL" clId="{01D03717-B02C-479B-A688-8F55660CEEE6}"/>
    <pc:docChg chg="modSld">
      <pc:chgData name="Gilbert, Benson@Energy" userId="0832c5db-b3b7-420e-bef8-07f0b82f916a" providerId="ADAL" clId="{01D03717-B02C-479B-A688-8F55660CEEE6}" dt="2021-04-22T19:33:54.709" v="47" actId="20577"/>
      <pc:docMkLst>
        <pc:docMk/>
      </pc:docMkLst>
      <pc:sldChg chg="modSp mod">
        <pc:chgData name="Gilbert, Benson@Energy" userId="0832c5db-b3b7-420e-bef8-07f0b82f916a" providerId="ADAL" clId="{01D03717-B02C-479B-A688-8F55660CEEE6}" dt="2021-04-22T19:33:54.709" v="47" actId="20577"/>
        <pc:sldMkLst>
          <pc:docMk/>
          <pc:sldMk cId="3010246465" sldId="256"/>
        </pc:sldMkLst>
        <pc:spChg chg="mod">
          <ac:chgData name="Gilbert, Benson@Energy" userId="0832c5db-b3b7-420e-bef8-07f0b82f916a" providerId="ADAL" clId="{01D03717-B02C-479B-A688-8F55660CEEE6}" dt="2021-04-22T19:33:32.329" v="11" actId="20577"/>
          <ac:spMkLst>
            <pc:docMk/>
            <pc:sldMk cId="3010246465" sldId="256"/>
            <ac:spMk id="2" creationId="{00000000-0000-0000-0000-000000000000}"/>
          </ac:spMkLst>
        </pc:spChg>
        <pc:spChg chg="mod">
          <ac:chgData name="Gilbert, Benson@Energy" userId="0832c5db-b3b7-420e-bef8-07f0b82f916a" providerId="ADAL" clId="{01D03717-B02C-479B-A688-8F55660CEEE6}" dt="2021-04-22T19:33:54.709" v="47" actId="20577"/>
          <ac:spMkLst>
            <pc:docMk/>
            <pc:sldMk cId="3010246465" sldId="256"/>
            <ac:spMk id="3" creationId="{00000000-0000-0000-0000-000000000000}"/>
          </ac:spMkLst>
        </pc:spChg>
      </pc:sldChg>
    </pc:docChg>
  </pc:docChgLst>
  <pc:docChgLst>
    <pc:chgData name="Martin-Gallardo, Jennifer@Energy" userId="S::jennifer.martin-gallardo@energy.ca.gov::6f765646-181e-413b-99ac-83338bef9991" providerId="AD" clId="Web-{8A472B5D-E671-461A-9493-70682A92FF5D}"/>
    <pc:docChg chg="modSld">
      <pc:chgData name="Martin-Gallardo, Jennifer@Energy" userId="S::jennifer.martin-gallardo@energy.ca.gov::6f765646-181e-413b-99ac-83338bef9991" providerId="AD" clId="Web-{8A472B5D-E671-461A-9493-70682A92FF5D}" dt="2021-08-02T17:52:10.819" v="2" actId="20577"/>
      <pc:docMkLst>
        <pc:docMk/>
      </pc:docMkLst>
      <pc:sldChg chg="modSp">
        <pc:chgData name="Martin-Gallardo, Jennifer@Energy" userId="S::jennifer.martin-gallardo@energy.ca.gov::6f765646-181e-413b-99ac-83338bef9991" providerId="AD" clId="Web-{8A472B5D-E671-461A-9493-70682A92FF5D}" dt="2021-08-02T17:52:10.819" v="2" actId="20577"/>
        <pc:sldMkLst>
          <pc:docMk/>
          <pc:sldMk cId="3349655364" sldId="293"/>
        </pc:sldMkLst>
        <pc:spChg chg="mod">
          <ac:chgData name="Martin-Gallardo, Jennifer@Energy" userId="S::jennifer.martin-gallardo@energy.ca.gov::6f765646-181e-413b-99ac-83338bef9991" providerId="AD" clId="Web-{8A472B5D-E671-461A-9493-70682A92FF5D}" dt="2021-08-02T17:52:10.819" v="2" actId="20577"/>
          <ac:spMkLst>
            <pc:docMk/>
            <pc:sldMk cId="3349655364" sldId="293"/>
            <ac:spMk id="3" creationId="{3335E7E1-EED5-48DB-8D0D-95F88AB4935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BBC34-1609-2F4B-B1B4-CA762E9FB424}" type="datetimeFigureOut">
              <a:rPr lang="en-US" smtClean="0"/>
              <a:t>8/25/2021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BDF7-E776-6644-B0FD-0131F7606DCF}" type="slidenum">
              <a:rPr lang="en-US" smtClean="0"/>
              <a:t>‹#›</a:t>
            </a:fld>
            <a:endParaRPr lang="en-US"/>
          </a:p>
        </p:txBody>
      </p:sp>
    </p:spTree>
    <p:extLst>
      <p:ext uri="{BB962C8B-B14F-4D97-AF65-F5344CB8AC3E}">
        <p14:creationId xmlns:p14="http://schemas.microsoft.com/office/powerpoint/2010/main" val="34739248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67BDF7-E776-6644-B0FD-0131F7606DCF}" type="slidenum">
              <a:rPr lang="en-US" smtClean="0"/>
              <a:t>11</a:t>
            </a:fld>
            <a:endParaRPr lang="en-US"/>
          </a:p>
        </p:txBody>
      </p:sp>
    </p:spTree>
    <p:extLst>
      <p:ext uri="{BB962C8B-B14F-4D97-AF65-F5344CB8AC3E}">
        <p14:creationId xmlns:p14="http://schemas.microsoft.com/office/powerpoint/2010/main" val="156819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72A443-4875-2F41-83A6-5C6ACD6B85E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998" cy="6858000"/>
          </a:xfrm>
          <a:prstGeom prst="rect">
            <a:avLst/>
          </a:prstGeom>
        </p:spPr>
      </p:pic>
    </p:spTree>
    <p:extLst>
      <p:ext uri="{BB962C8B-B14F-4D97-AF65-F5344CB8AC3E}">
        <p14:creationId xmlns:p14="http://schemas.microsoft.com/office/powerpoint/2010/main" val="3658740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3730405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72A443-4875-2F41-83A6-5C6ACD6B85E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2" y="0"/>
            <a:ext cx="9141998" cy="6858000"/>
          </a:xfrm>
          <a:prstGeom prst="rect">
            <a:avLst/>
          </a:prstGeom>
        </p:spPr>
      </p:pic>
      <p:pic>
        <p:nvPicPr>
          <p:cNvPr id="8" name="Picture 7" descr="2017_CEC Power Point Template_BW-7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54" y="0"/>
            <a:ext cx="9345154" cy="7010400"/>
          </a:xfrm>
          <a:prstGeom prst="rect">
            <a:avLst/>
          </a:prstGeom>
        </p:spPr>
      </p:pic>
    </p:spTree>
    <p:extLst>
      <p:ext uri="{BB962C8B-B14F-4D97-AF65-F5344CB8AC3E}">
        <p14:creationId xmlns:p14="http://schemas.microsoft.com/office/powerpoint/2010/main" val="249823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72A443-4875-2F41-83A6-5C6ACD6B85E1}"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924B7-EDFF-824B-BCE9-3FAD438598D0}" type="slidenum">
              <a:rPr lang="en-US" smtClean="0"/>
              <a:t>‹#›</a:t>
            </a:fld>
            <a:endParaRPr lang="en-US"/>
          </a:p>
        </p:txBody>
      </p:sp>
      <p:pic>
        <p:nvPicPr>
          <p:cNvPr id="7" name="Picture 6" descr="2017_CEC Power Point Template_BW-7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02" y="0"/>
            <a:ext cx="9141998" cy="6858000"/>
          </a:xfrm>
          <a:prstGeom prst="rect">
            <a:avLst/>
          </a:prstGeom>
        </p:spPr>
      </p:pic>
    </p:spTree>
    <p:extLst>
      <p:ext uri="{BB962C8B-B14F-4D97-AF65-F5344CB8AC3E}">
        <p14:creationId xmlns:p14="http://schemas.microsoft.com/office/powerpoint/2010/main" val="14975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317056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1427949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515657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84916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2467015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372A443-4875-2F41-83A6-5C6ACD6B85E1}" type="datetimeFigureOut">
              <a:rPr lang="en-US" smtClean="0"/>
              <a:pPr/>
              <a:t>8/25/2021</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BC924B7-EDFF-824B-BCE9-3FAD438598D0}" type="slidenum">
              <a:rPr lang="en-US" smtClean="0"/>
              <a:pPr/>
              <a:t>‹#›</a:t>
            </a:fld>
            <a:endParaRPr lang="en-US"/>
          </a:p>
        </p:txBody>
      </p:sp>
    </p:spTree>
    <p:extLst>
      <p:ext uri="{BB962C8B-B14F-4D97-AF65-F5344CB8AC3E}">
        <p14:creationId xmlns:p14="http://schemas.microsoft.com/office/powerpoint/2010/main" val="3053323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2A443-4875-2F41-83A6-5C6ACD6B85E1}" type="datetimeFigureOut">
              <a:rPr lang="en-US" smtClean="0"/>
              <a:t>8/25/2021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924B7-EDFF-824B-BCE9-3FAD438598D0}" type="slidenum">
              <a:rPr lang="en-US" smtClean="0"/>
              <a:t>‹#›</a:t>
            </a:fld>
            <a:endParaRPr lang="en-US"/>
          </a:p>
        </p:txBody>
      </p:sp>
      <p:pic>
        <p:nvPicPr>
          <p:cNvPr id="7" name="Picture 6" descr="2017_CEC Power Point Template_BW-70.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1998" cy="6858000"/>
          </a:xfrm>
          <a:prstGeom prst="rect">
            <a:avLst/>
          </a:prstGeom>
        </p:spPr>
      </p:pic>
    </p:spTree>
    <p:extLst>
      <p:ext uri="{BB962C8B-B14F-4D97-AF65-F5344CB8AC3E}">
        <p14:creationId xmlns:p14="http://schemas.microsoft.com/office/powerpoint/2010/main" val="2621069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energy.ca.gov/media/4469"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nergy.ca.gov/media/449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energy.ca.gov/media/449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ca.gov/media/4472"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nergy.ca.gov/media/447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energy.ca.gov/media/447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nergy.ca.gov/funding-opportunities/funding-resources/ecams-resources/budget-category-guidance?auHash=cEItgat6JNbO9BFGeVqe4E5T6koCOgTaqliFX6bmwt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energy.ca.gov/media/449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nergy.ca.gov/media/4497"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ergy.zoom.us/rec/play/lWO7aasW8t6yGWOlQAGs0XMkE1du-QadYTV6VhPneUGk0BGhQLFpifFBXXAc4nIE90lzgxHsLUz_5rTG.Du5HMB23tyVpE28K?continueMode=true&amp;_x_zm_rtaid=X6DfBli8QxSUv0A4nh_EmQ.1626388338950.f5c2073e425b1add005c77e519dae6a2&amp;_x_zm_rhtaid=709" TargetMode="External"/><Relationship Id="rId2" Type="http://schemas.openxmlformats.org/officeDocument/2006/relationships/hyperlink" Target="https://www.energy.ca.gov/media/5928"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energy.ca.gov/media/4690"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nergy.ca.gov/media/469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nergy.ca.gov/media/449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mailto:jennifer.martin-gallardo@energy.ca.gov"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nergy.ca.gov/funding-opportunities/funding-resources/ecams-resourc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992" y="294984"/>
            <a:ext cx="7772400" cy="1470025"/>
          </a:xfrm>
        </p:spPr>
        <p:txBody>
          <a:bodyPr>
            <a:normAutofit/>
          </a:bodyPr>
          <a:lstStyle/>
          <a:p>
            <a:pPr algn="l"/>
            <a:r>
              <a:rPr lang="en-US" sz="4800">
                <a:solidFill>
                  <a:schemeClr val="accent1">
                    <a:lumMod val="50000"/>
                  </a:schemeClr>
                </a:solidFill>
                <a:latin typeface="Gotham HTF Medium"/>
                <a:cs typeface="Gotham HTF Medium"/>
              </a:rPr>
              <a:t>Kick-Off Meeting</a:t>
            </a:r>
          </a:p>
        </p:txBody>
      </p:sp>
      <p:sp>
        <p:nvSpPr>
          <p:cNvPr id="3" name="Subtitle 2"/>
          <p:cNvSpPr>
            <a:spLocks noGrp="1"/>
          </p:cNvSpPr>
          <p:nvPr>
            <p:ph type="subTitle" idx="1"/>
          </p:nvPr>
        </p:nvSpPr>
        <p:spPr>
          <a:xfrm>
            <a:off x="737992" y="1615935"/>
            <a:ext cx="6400800" cy="1752600"/>
          </a:xfrm>
        </p:spPr>
        <p:txBody>
          <a:bodyPr/>
          <a:lstStyle/>
          <a:p>
            <a:pPr algn="l"/>
            <a:r>
              <a:rPr lang="en-US">
                <a:solidFill>
                  <a:schemeClr val="accent1">
                    <a:lumMod val="75000"/>
                  </a:schemeClr>
                </a:solidFill>
                <a:latin typeface="Gotham HTF Book"/>
                <a:cs typeface="Gotham HTF Book"/>
              </a:rPr>
              <a:t>Administrative Items using the ECAMS process</a:t>
            </a:r>
          </a:p>
        </p:txBody>
      </p:sp>
      <p:sp>
        <p:nvSpPr>
          <p:cNvPr id="4" name="TextBox 3">
            <a:extLst>
              <a:ext uri="{FF2B5EF4-FFF2-40B4-BE49-F238E27FC236}">
                <a16:creationId xmlns:a16="http://schemas.microsoft.com/office/drawing/2014/main" id="{1EA92822-7D0A-4F93-AFDB-2FF6BFD87311}"/>
              </a:ext>
            </a:extLst>
          </p:cNvPr>
          <p:cNvSpPr txBox="1"/>
          <p:nvPr/>
        </p:nvSpPr>
        <p:spPr>
          <a:xfrm>
            <a:off x="697435" y="2634488"/>
            <a:ext cx="798544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C00000"/>
                </a:solidFill>
              </a:rPr>
              <a:t>[NOTE TO CAM: Please make sure you are using the version from the ECAMS website, as updates may be made over time. </a:t>
            </a:r>
            <a:endParaRPr lang="en-US" b="1">
              <a:solidFill>
                <a:srgbClr val="C00000"/>
              </a:solidFill>
              <a:cs typeface="Calibri"/>
            </a:endParaRPr>
          </a:p>
          <a:p>
            <a:endParaRPr lang="en-US" b="1">
              <a:solidFill>
                <a:srgbClr val="C00000"/>
              </a:solidFill>
              <a:cs typeface="Calibri"/>
            </a:endParaRPr>
          </a:p>
          <a:p>
            <a:r>
              <a:rPr lang="en-US" b="1">
                <a:solidFill>
                  <a:srgbClr val="C00000"/>
                </a:solidFill>
              </a:rPr>
              <a:t>The</a:t>
            </a:r>
            <a:r>
              <a:rPr lang="en-US" b="1">
                <a:solidFill>
                  <a:srgbClr val="C00000"/>
                </a:solidFill>
                <a:ea typeface="+mn-lt"/>
                <a:cs typeface="+mn-lt"/>
              </a:rPr>
              <a:t> purpose of this presentation is to go over some of the administrative requirements including expenditure documentation of the grant. The Recipient participants should include the project manager, individuals responsible for completing the CEC’s invoice templates, and any accounting/financial staff with knowledge of the Recipient labor, fringe benefit, and indirect overhead rates. Because many of the topics covered apply also to Major Subs, they should also be encouraged to attend.]</a:t>
            </a:r>
            <a:endParaRPr lang="en-US" b="1">
              <a:solidFill>
                <a:srgbClr val="C00000"/>
              </a:solidFill>
              <a:cs typeface="Calibri"/>
            </a:endParaRPr>
          </a:p>
        </p:txBody>
      </p:sp>
    </p:spTree>
    <p:extLst>
      <p:ext uri="{BB962C8B-B14F-4D97-AF65-F5344CB8AC3E}">
        <p14:creationId xmlns:p14="http://schemas.microsoft.com/office/powerpoint/2010/main" val="301024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04" y="3430155"/>
            <a:ext cx="2649682" cy="800966"/>
          </a:xfrm>
        </p:spPr>
        <p:txBody>
          <a:bodyPr>
            <a:normAutofit/>
          </a:bodyPr>
          <a:lstStyle/>
          <a:p>
            <a:r>
              <a:rPr lang="en-US"/>
              <a:t>Invoicing</a:t>
            </a:r>
          </a:p>
        </p:txBody>
      </p:sp>
      <p:sp>
        <p:nvSpPr>
          <p:cNvPr id="4" name="Text Placeholder 3"/>
          <p:cNvSpPr>
            <a:spLocks noGrp="1"/>
          </p:cNvSpPr>
          <p:nvPr>
            <p:ph type="body" idx="1"/>
          </p:nvPr>
        </p:nvSpPr>
        <p:spPr>
          <a:xfrm>
            <a:off x="4648200" y="2329862"/>
            <a:ext cx="3989388" cy="3000841"/>
          </a:xfrm>
        </p:spPr>
        <p:txBody>
          <a:bodyPr>
            <a:normAutofit lnSpcReduction="10000"/>
          </a:bodyPr>
          <a:lstStyle/>
          <a:p>
            <a:pPr marL="342900" indent="-342900">
              <a:buFont typeface="Arial" panose="020B0604020202020204" pitchFamily="34" charset="0"/>
              <a:buChar char="•"/>
            </a:pPr>
            <a:r>
              <a:rPr lang="en-US" sz="2800" dirty="0">
                <a:solidFill>
                  <a:schemeClr val="tx1"/>
                </a:solidFill>
              </a:rPr>
              <a:t>Invoice Templates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Actual Incurred Costs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Match</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Retention</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Invoicing Process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cs typeface="Calibri"/>
              </a:rPr>
              <a:t>Audit Considerations</a:t>
            </a:r>
          </a:p>
        </p:txBody>
      </p:sp>
    </p:spTree>
    <p:extLst>
      <p:ext uri="{BB962C8B-B14F-4D97-AF65-F5344CB8AC3E}">
        <p14:creationId xmlns:p14="http://schemas.microsoft.com/office/powerpoint/2010/main" val="425487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Invoice Templates</a:t>
            </a:r>
          </a:p>
        </p:txBody>
      </p:sp>
      <p:sp>
        <p:nvSpPr>
          <p:cNvPr id="3" name="Content Placeholder 2"/>
          <p:cNvSpPr>
            <a:spLocks noGrp="1"/>
          </p:cNvSpPr>
          <p:nvPr>
            <p:ph idx="1"/>
          </p:nvPr>
        </p:nvSpPr>
        <p:spPr>
          <a:xfrm>
            <a:off x="457200" y="1600200"/>
            <a:ext cx="8229600" cy="4764087"/>
          </a:xfrm>
        </p:spPr>
        <p:txBody>
          <a:bodyPr vert="horz" lIns="0" tIns="0" rIns="0" bIns="0" rtlCol="0" anchor="t">
            <a:normAutofit lnSpcReduction="10000"/>
          </a:bodyPr>
          <a:lstStyle/>
          <a:p>
            <a:r>
              <a:rPr lang="en-US"/>
              <a:t>Download from Energy Commission Website </a:t>
            </a:r>
          </a:p>
          <a:p>
            <a:pPr lvl="1"/>
            <a:r>
              <a:rPr lang="en-US">
                <a:ea typeface="+mn-lt"/>
                <a:cs typeface="+mn-lt"/>
              </a:rPr>
              <a:t>Can</a:t>
            </a:r>
            <a:r>
              <a:rPr lang="en-US"/>
              <a:t> choose blank forms or forms with examples. If use forms with example, be careful to delete example fields before submitting.</a:t>
            </a:r>
            <a:endParaRPr lang="en-US">
              <a:cs typeface="Calibri"/>
            </a:endParaRPr>
          </a:p>
          <a:p>
            <a:r>
              <a:rPr lang="en-US">
                <a:cs typeface="Calibri"/>
              </a:rPr>
              <a:t>Invoices can be submitted at any time, but not more than once a month. We recommend invoicing at least quarterly.</a:t>
            </a:r>
          </a:p>
          <a:p>
            <a:pPr lvl="1"/>
            <a:r>
              <a:rPr lang="en-US">
                <a:cs typeface="Calibri"/>
              </a:rPr>
              <a:t>Follow "Recipient" instructions within the </a:t>
            </a:r>
            <a:r>
              <a:rPr lang="en-US" dirty="0">
                <a:ea typeface="+mn-lt"/>
                <a:cs typeface="+mn-lt"/>
                <a:hlinkClick r:id="rId3"/>
              </a:rPr>
              <a:t>Procedures for Submitting and Reviewing Grant Invoices Electronically.</a:t>
            </a:r>
            <a:endParaRPr lang="en-US" dirty="0">
              <a:cs typeface="Calibri"/>
              <a:hlinkClick r:id="rId3"/>
            </a:endParaRPr>
          </a:p>
          <a:p>
            <a:pPr marL="457200" lvl="1" indent="0">
              <a:buNone/>
            </a:pPr>
            <a:endParaRPr lang="en-US">
              <a:cs typeface="Calibri"/>
              <a:hlinkClick r:id="rId3"/>
            </a:endParaRPr>
          </a:p>
        </p:txBody>
      </p:sp>
    </p:spTree>
    <p:extLst>
      <p:ext uri="{BB962C8B-B14F-4D97-AF65-F5344CB8AC3E}">
        <p14:creationId xmlns:p14="http://schemas.microsoft.com/office/powerpoint/2010/main" val="95272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29B76-56A4-4CBE-8249-97E950B61068}"/>
              </a:ext>
            </a:extLst>
          </p:cNvPr>
          <p:cNvSpPr>
            <a:spLocks noGrp="1"/>
          </p:cNvSpPr>
          <p:nvPr>
            <p:ph type="title"/>
          </p:nvPr>
        </p:nvSpPr>
        <p:spPr/>
        <p:txBody>
          <a:bodyPr/>
          <a:lstStyle/>
          <a:p>
            <a:r>
              <a:rPr lang="en-US">
                <a:cs typeface="Calibri"/>
              </a:rPr>
              <a:t>Training Invoice Template</a:t>
            </a:r>
            <a:endParaRPr lang="en-US"/>
          </a:p>
        </p:txBody>
      </p:sp>
      <p:sp>
        <p:nvSpPr>
          <p:cNvPr id="3" name="Content Placeholder 2">
            <a:extLst>
              <a:ext uri="{FF2B5EF4-FFF2-40B4-BE49-F238E27FC236}">
                <a16:creationId xmlns:a16="http://schemas.microsoft.com/office/drawing/2014/main" id="{8BBAE15D-CF91-495C-87DC-338265FA05A8}"/>
              </a:ext>
            </a:extLst>
          </p:cNvPr>
          <p:cNvSpPr>
            <a:spLocks noGrp="1"/>
          </p:cNvSpPr>
          <p:nvPr>
            <p:ph idx="1"/>
          </p:nvPr>
        </p:nvSpPr>
        <p:spPr>
          <a:xfrm>
            <a:off x="254794" y="1900163"/>
            <a:ext cx="8634412" cy="4583187"/>
          </a:xfrm>
        </p:spPr>
        <p:txBody>
          <a:bodyPr vert="horz" lIns="91440" tIns="45720" rIns="91440" bIns="45720" rtlCol="0" anchor="t">
            <a:normAutofit/>
          </a:bodyPr>
          <a:lstStyle/>
          <a:p>
            <a:r>
              <a:rPr lang="en-US" dirty="0">
                <a:ea typeface="+mn-lt"/>
                <a:cs typeface="+mn-lt"/>
              </a:rPr>
              <a:t>To be used only for first invoice submitted by Recipient and Major Subrecipients.</a:t>
            </a:r>
          </a:p>
          <a:p>
            <a:r>
              <a:rPr lang="en-US" dirty="0">
                <a:ea typeface="+mn-lt"/>
                <a:cs typeface="+mn-lt"/>
              </a:rPr>
              <a:t>Must be submitted along with Training Invoice Questionnaire</a:t>
            </a:r>
          </a:p>
          <a:p>
            <a:r>
              <a:rPr lang="en-US" dirty="0">
                <a:ea typeface="+mn-lt"/>
                <a:cs typeface="+mn-lt"/>
              </a:rPr>
              <a:t>CAM will review the invoice using the </a:t>
            </a:r>
            <a:r>
              <a:rPr lang="en-US" dirty="0">
                <a:ea typeface="+mn-lt"/>
                <a:cs typeface="+mn-lt"/>
                <a:hlinkClick r:id="rId2"/>
              </a:rPr>
              <a:t>Training Invoice Review Checklist</a:t>
            </a:r>
            <a:r>
              <a:rPr lang="en-US" dirty="0">
                <a:ea typeface="+mn-lt"/>
                <a:cs typeface="+mn-lt"/>
              </a:rPr>
              <a:t>.</a:t>
            </a:r>
          </a:p>
          <a:p>
            <a:pPr marL="0" indent="0">
              <a:buNone/>
            </a:pPr>
            <a:endParaRPr lang="en-US">
              <a:cs typeface="Calibri"/>
            </a:endParaRPr>
          </a:p>
          <a:p>
            <a:endParaRPr lang="en-US">
              <a:cs typeface="Calibri"/>
            </a:endParaRPr>
          </a:p>
        </p:txBody>
      </p:sp>
    </p:spTree>
    <p:extLst>
      <p:ext uri="{BB962C8B-B14F-4D97-AF65-F5344CB8AC3E}">
        <p14:creationId xmlns:p14="http://schemas.microsoft.com/office/powerpoint/2010/main" val="317970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C531-30EB-4346-A868-028A11B322A7}"/>
              </a:ext>
            </a:extLst>
          </p:cNvPr>
          <p:cNvSpPr>
            <a:spLocks noGrp="1"/>
          </p:cNvSpPr>
          <p:nvPr>
            <p:ph type="title"/>
          </p:nvPr>
        </p:nvSpPr>
        <p:spPr/>
        <p:txBody>
          <a:bodyPr/>
          <a:lstStyle/>
          <a:p>
            <a:r>
              <a:rPr lang="en-US">
                <a:cs typeface="Calibri"/>
              </a:rPr>
              <a:t>Standard Invoice Template</a:t>
            </a:r>
            <a:endParaRPr lang="en-US"/>
          </a:p>
        </p:txBody>
      </p:sp>
      <p:sp>
        <p:nvSpPr>
          <p:cNvPr id="3" name="Content Placeholder 2">
            <a:extLst>
              <a:ext uri="{FF2B5EF4-FFF2-40B4-BE49-F238E27FC236}">
                <a16:creationId xmlns:a16="http://schemas.microsoft.com/office/drawing/2014/main" id="{154B187D-D3CF-489C-BD2F-15DE39C11F8D}"/>
              </a:ext>
            </a:extLst>
          </p:cNvPr>
          <p:cNvSpPr>
            <a:spLocks noGrp="1"/>
          </p:cNvSpPr>
          <p:nvPr>
            <p:ph idx="1"/>
          </p:nvPr>
        </p:nvSpPr>
        <p:spPr>
          <a:xfrm>
            <a:off x="457200" y="2031069"/>
            <a:ext cx="8229600" cy="4095094"/>
          </a:xfrm>
        </p:spPr>
        <p:txBody>
          <a:bodyPr vert="horz" lIns="91440" tIns="45720" rIns="91440" bIns="45720" rtlCol="0" anchor="t">
            <a:normAutofit/>
          </a:bodyPr>
          <a:lstStyle/>
          <a:p>
            <a:pPr marL="57150" indent="0">
              <a:buNone/>
            </a:pPr>
            <a:r>
              <a:rPr lang="en-US">
                <a:ea typeface="+mn-lt"/>
                <a:cs typeface="+mn-lt"/>
              </a:rPr>
              <a:t>To be used for the remainder of the agreement term.</a:t>
            </a:r>
            <a:endParaRPr lang="en-US">
              <a:cs typeface="Calibri"/>
            </a:endParaRPr>
          </a:p>
          <a:p>
            <a:pPr lvl="1">
              <a:buChar char="•"/>
            </a:pPr>
            <a:r>
              <a:rPr lang="en-US">
                <a:ea typeface="+mn-lt"/>
                <a:cs typeface="+mn-lt"/>
              </a:rPr>
              <a:t>Significantly simplified.</a:t>
            </a:r>
          </a:p>
          <a:p>
            <a:pPr lvl="1">
              <a:buChar char="•"/>
            </a:pPr>
            <a:r>
              <a:rPr lang="en-US">
                <a:cs typeface="Calibri"/>
              </a:rPr>
              <a:t>Recipient may continue to use training invoice template if preferred.</a:t>
            </a:r>
          </a:p>
          <a:p>
            <a:pPr marL="0" indent="0">
              <a:buNone/>
            </a:pPr>
            <a:r>
              <a:rPr lang="en-US">
                <a:ea typeface="+mn-lt"/>
                <a:cs typeface="+mn-lt"/>
              </a:rPr>
              <a:t>CAM will review the invoice using the </a:t>
            </a:r>
            <a:r>
              <a:rPr lang="en-US">
                <a:ea typeface="+mn-lt"/>
                <a:cs typeface="+mn-lt"/>
                <a:hlinkClick r:id="rId2"/>
              </a:rPr>
              <a:t>Standard Invoice Review Checklist</a:t>
            </a:r>
            <a:r>
              <a:rPr lang="en-US">
                <a:ea typeface="+mn-lt"/>
                <a:cs typeface="+mn-lt"/>
              </a:rPr>
              <a:t>. </a:t>
            </a:r>
          </a:p>
          <a:p>
            <a:pPr lvl="1"/>
            <a:endParaRPr lang="en-US">
              <a:cs typeface="Calibri"/>
            </a:endParaRPr>
          </a:p>
          <a:p>
            <a:pPr marL="457200" lvl="1" indent="0">
              <a:buNone/>
            </a:pPr>
            <a:endParaRPr lang="en-US">
              <a:cs typeface="Calibri"/>
            </a:endParaRPr>
          </a:p>
          <a:p>
            <a:pPr lvl="1"/>
            <a:endParaRPr lang="en-US">
              <a:cs typeface="Calibri"/>
            </a:endParaRPr>
          </a:p>
          <a:p>
            <a:endParaRPr lang="en-US">
              <a:cs typeface="Calibri"/>
            </a:endParaRPr>
          </a:p>
        </p:txBody>
      </p:sp>
    </p:spTree>
    <p:extLst>
      <p:ext uri="{BB962C8B-B14F-4D97-AF65-F5344CB8AC3E}">
        <p14:creationId xmlns:p14="http://schemas.microsoft.com/office/powerpoint/2010/main" val="186442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8" y="274638"/>
            <a:ext cx="7362092" cy="1143000"/>
          </a:xfrm>
        </p:spPr>
        <p:txBody>
          <a:bodyPr>
            <a:noAutofit/>
          </a:bodyPr>
          <a:lstStyle/>
          <a:p>
            <a:r>
              <a:rPr lang="en-US" sz="4000"/>
              <a:t>Actual, Incurred Costs Only</a:t>
            </a:r>
            <a:endParaRPr lang="en-US"/>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sz="3600"/>
              <a:t>All expenses included on an invoice must be:</a:t>
            </a:r>
            <a:endParaRPr lang="en-US"/>
          </a:p>
          <a:p>
            <a:pPr lvl="1"/>
            <a:r>
              <a:rPr lang="en-US" sz="3200"/>
              <a:t>ACTUALS</a:t>
            </a:r>
          </a:p>
          <a:p>
            <a:pPr lvl="2"/>
            <a:r>
              <a:rPr lang="en-US" sz="2800"/>
              <a:t>An "actual" cost is the price actually paid for a good or service. It is NOT the amount that was budgeted.</a:t>
            </a:r>
            <a:endParaRPr lang="en-US" sz="2800">
              <a:cs typeface="Calibri"/>
            </a:endParaRPr>
          </a:p>
          <a:p>
            <a:pPr lvl="1"/>
            <a:r>
              <a:rPr lang="en-US" sz="3200"/>
              <a:t>INCURRED</a:t>
            </a:r>
          </a:p>
          <a:p>
            <a:pPr lvl="2"/>
            <a:r>
              <a:rPr lang="en-US" sz="2800">
                <a:cs typeface="Calibri"/>
              </a:rPr>
              <a:t>An "incurred" cost is a cost that the recipient is legally obligated to pay.</a:t>
            </a:r>
          </a:p>
          <a:p>
            <a:r>
              <a:rPr lang="en-US" sz="3600">
                <a:cs typeface="Calibri"/>
              </a:rPr>
              <a:t>See Terms and Conditions for more detail</a:t>
            </a:r>
          </a:p>
        </p:txBody>
      </p:sp>
    </p:spTree>
    <p:extLst>
      <p:ext uri="{BB962C8B-B14F-4D97-AF65-F5344CB8AC3E}">
        <p14:creationId xmlns:p14="http://schemas.microsoft.com/office/powerpoint/2010/main" val="2605887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2B7F7-62D0-4968-AAE5-36661E1C9102}"/>
              </a:ext>
            </a:extLst>
          </p:cNvPr>
          <p:cNvSpPr>
            <a:spLocks noGrp="1"/>
          </p:cNvSpPr>
          <p:nvPr>
            <p:ph type="title"/>
          </p:nvPr>
        </p:nvSpPr>
        <p:spPr/>
        <p:txBody>
          <a:bodyPr>
            <a:normAutofit fontScale="90000"/>
          </a:bodyPr>
          <a:lstStyle/>
          <a:p>
            <a:r>
              <a:rPr lang="en-US">
                <a:cs typeface="Calibri"/>
              </a:rPr>
              <a:t>CBE and Funds Spent in CA Certification</a:t>
            </a:r>
            <a:endParaRPr lang="en-US"/>
          </a:p>
        </p:txBody>
      </p:sp>
      <p:sp>
        <p:nvSpPr>
          <p:cNvPr id="3" name="Content Placeholder 2">
            <a:extLst>
              <a:ext uri="{FF2B5EF4-FFF2-40B4-BE49-F238E27FC236}">
                <a16:creationId xmlns:a16="http://schemas.microsoft.com/office/drawing/2014/main" id="{68703364-F814-48B3-9349-823033D3E3F0}"/>
              </a:ext>
            </a:extLst>
          </p:cNvPr>
          <p:cNvSpPr>
            <a:spLocks noGrp="1"/>
          </p:cNvSpPr>
          <p:nvPr>
            <p:ph idx="1"/>
          </p:nvPr>
        </p:nvSpPr>
        <p:spPr>
          <a:xfrm>
            <a:off x="509392" y="2351762"/>
            <a:ext cx="8229600" cy="3022840"/>
          </a:xfrm>
        </p:spPr>
        <p:txBody>
          <a:bodyPr vert="horz" lIns="91440" tIns="45720" rIns="91440" bIns="45720" rtlCol="0" anchor="t">
            <a:normAutofit/>
          </a:bodyPr>
          <a:lstStyle/>
          <a:p>
            <a:r>
              <a:rPr lang="en-US">
                <a:cs typeface="Calibri"/>
              </a:rPr>
              <a:t>Applies </a:t>
            </a:r>
            <a:r>
              <a:rPr lang="en-US">
                <a:ea typeface="+mn-lt"/>
                <a:cs typeface="+mn-lt"/>
              </a:rPr>
              <a:t>to EPIC and Natural Gas agreements but it might also apply to others.  Check your agreement and/or solicitation for more information.</a:t>
            </a:r>
            <a:endParaRPr lang="en-US">
              <a:cs typeface="Calibri"/>
            </a:endParaRPr>
          </a:p>
          <a:p>
            <a:r>
              <a:rPr lang="en-US">
                <a:cs typeface="Calibri"/>
              </a:rPr>
              <a:t>Form must be submitted with each invoice.</a:t>
            </a:r>
          </a:p>
          <a:p>
            <a:endParaRPr lang="en-US">
              <a:solidFill>
                <a:srgbClr val="C00000"/>
              </a:solidFill>
              <a:cs typeface="Calibri"/>
            </a:endParaRPr>
          </a:p>
          <a:p>
            <a:endParaRPr lang="en-US">
              <a:solidFill>
                <a:srgbClr val="C00000"/>
              </a:solidFill>
              <a:cs typeface="Calibri"/>
            </a:endParaRPr>
          </a:p>
        </p:txBody>
      </p:sp>
    </p:spTree>
    <p:extLst>
      <p:ext uri="{BB962C8B-B14F-4D97-AF65-F5344CB8AC3E}">
        <p14:creationId xmlns:p14="http://schemas.microsoft.com/office/powerpoint/2010/main" val="1536414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3DC6-1170-49B6-87E2-28FE4274D77A}"/>
              </a:ext>
            </a:extLst>
          </p:cNvPr>
          <p:cNvSpPr>
            <a:spLocks noGrp="1"/>
          </p:cNvSpPr>
          <p:nvPr>
            <p:ph type="title"/>
          </p:nvPr>
        </p:nvSpPr>
        <p:spPr/>
        <p:txBody>
          <a:bodyPr/>
          <a:lstStyle/>
          <a:p>
            <a:r>
              <a:rPr lang="en-US">
                <a:cs typeface="Calibri"/>
              </a:rPr>
              <a:t>Travel</a:t>
            </a:r>
            <a:endParaRPr lang="en-US"/>
          </a:p>
        </p:txBody>
      </p:sp>
      <p:sp>
        <p:nvSpPr>
          <p:cNvPr id="3" name="Content Placeholder 2">
            <a:extLst>
              <a:ext uri="{FF2B5EF4-FFF2-40B4-BE49-F238E27FC236}">
                <a16:creationId xmlns:a16="http://schemas.microsoft.com/office/drawing/2014/main" id="{B8B155E8-D7B4-4B05-8929-B869495D9165}"/>
              </a:ext>
            </a:extLst>
          </p:cNvPr>
          <p:cNvSpPr>
            <a:spLocks noGrp="1"/>
          </p:cNvSpPr>
          <p:nvPr>
            <p:ph idx="1"/>
          </p:nvPr>
        </p:nvSpPr>
        <p:spPr>
          <a:xfrm>
            <a:off x="457200" y="1600200"/>
            <a:ext cx="8229600" cy="4895056"/>
          </a:xfrm>
        </p:spPr>
        <p:txBody>
          <a:bodyPr vert="horz" lIns="91440" tIns="45720" rIns="91440" bIns="45720" rtlCol="0" anchor="t">
            <a:normAutofit fontScale="92500" lnSpcReduction="10000"/>
          </a:bodyPr>
          <a:lstStyle/>
          <a:p>
            <a:r>
              <a:rPr lang="en-US">
                <a:cs typeface="Calibri"/>
              </a:rPr>
              <a:t>Travel must be approved prior to payment.</a:t>
            </a:r>
          </a:p>
          <a:p>
            <a:r>
              <a:rPr lang="en-US">
                <a:cs typeface="Calibri"/>
              </a:rPr>
              <a:t>Travel specified on budget is considered pre-approved.</a:t>
            </a:r>
          </a:p>
          <a:p>
            <a:r>
              <a:rPr lang="en-US">
                <a:cs typeface="Calibri"/>
              </a:rPr>
              <a:t>Any travel not included on budget or included as TBD must be approved using a </a:t>
            </a:r>
            <a:r>
              <a:rPr lang="en-US">
                <a:cs typeface="Calibri"/>
                <a:hlinkClick r:id="rId2"/>
              </a:rPr>
              <a:t>Travel Form.</a:t>
            </a:r>
            <a:endParaRPr lang="en-US">
              <a:cs typeface="Calibri"/>
            </a:endParaRPr>
          </a:p>
          <a:p>
            <a:r>
              <a:rPr lang="en-US">
                <a:cs typeface="Calibri"/>
              </a:rPr>
              <a:t>The Travel Form can accompany an invoice for travel expenses incurred that were not listed on the budget, but pre-approval is recommended to ensure travel is deemed necessary for the project. </a:t>
            </a:r>
          </a:p>
        </p:txBody>
      </p:sp>
    </p:spTree>
    <p:extLst>
      <p:ext uri="{BB962C8B-B14F-4D97-AF65-F5344CB8AC3E}">
        <p14:creationId xmlns:p14="http://schemas.microsoft.com/office/powerpoint/2010/main" val="437142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20CE-546A-4C9C-A118-BEDE0F840871}"/>
              </a:ext>
            </a:extLst>
          </p:cNvPr>
          <p:cNvSpPr>
            <a:spLocks noGrp="1"/>
          </p:cNvSpPr>
          <p:nvPr>
            <p:ph type="title"/>
          </p:nvPr>
        </p:nvSpPr>
        <p:spPr/>
        <p:txBody>
          <a:bodyPr/>
          <a:lstStyle/>
          <a:p>
            <a:r>
              <a:rPr lang="en-US">
                <a:cs typeface="Calibri"/>
              </a:rPr>
              <a:t>Equipment</a:t>
            </a:r>
            <a:endParaRPr lang="en-US"/>
          </a:p>
        </p:txBody>
      </p:sp>
      <p:sp>
        <p:nvSpPr>
          <p:cNvPr id="3" name="Content Placeholder 2">
            <a:extLst>
              <a:ext uri="{FF2B5EF4-FFF2-40B4-BE49-F238E27FC236}">
                <a16:creationId xmlns:a16="http://schemas.microsoft.com/office/drawing/2014/main" id="{6A3DBD83-FE9A-488B-B6FC-3C4F186946F6}"/>
              </a:ext>
            </a:extLst>
          </p:cNvPr>
          <p:cNvSpPr>
            <a:spLocks noGrp="1"/>
          </p:cNvSpPr>
          <p:nvPr>
            <p:ph idx="1"/>
          </p:nvPr>
        </p:nvSpPr>
        <p:spPr/>
        <p:txBody>
          <a:bodyPr vert="horz" lIns="91440" tIns="45720" rIns="91440" bIns="45720" rtlCol="0" anchor="t">
            <a:normAutofit fontScale="92500" lnSpcReduction="20000"/>
          </a:bodyPr>
          <a:lstStyle/>
          <a:p>
            <a:r>
              <a:rPr lang="en-US">
                <a:cs typeface="Calibri"/>
              </a:rPr>
              <a:t>Equipment must be approved prior to payment</a:t>
            </a:r>
            <a:endParaRPr lang="en-US"/>
          </a:p>
          <a:p>
            <a:r>
              <a:rPr lang="en-US">
                <a:cs typeface="Calibri"/>
              </a:rPr>
              <a:t>Equipment specified on budget is considered pre-approved</a:t>
            </a:r>
          </a:p>
          <a:p>
            <a:r>
              <a:rPr lang="en-US">
                <a:cs typeface="Calibri"/>
              </a:rPr>
              <a:t>Any equipment not included on budget or included as TBD must be approved using the </a:t>
            </a:r>
            <a:r>
              <a:rPr lang="en-US">
                <a:cs typeface="Calibri"/>
                <a:hlinkClick r:id="rId2"/>
              </a:rPr>
              <a:t>Form </a:t>
            </a:r>
            <a:r>
              <a:rPr lang="en-US">
                <a:ea typeface="+mn-lt"/>
                <a:cs typeface="+mn-lt"/>
                <a:hlinkClick r:id="rId2"/>
              </a:rPr>
              <a:t>to Add Equipment/Materials and Miscellaneous</a:t>
            </a:r>
            <a:r>
              <a:rPr lang="en-US">
                <a:ea typeface="+mn-lt"/>
                <a:cs typeface="+mn-lt"/>
              </a:rPr>
              <a:t>.</a:t>
            </a:r>
            <a:r>
              <a:rPr lang="en-US">
                <a:cs typeface="Calibri"/>
              </a:rPr>
              <a:t> </a:t>
            </a:r>
          </a:p>
          <a:p>
            <a:r>
              <a:rPr lang="en-US">
                <a:cs typeface="Calibri"/>
              </a:rPr>
              <a:t>The Form can accompany an invoice for equipment purchased but not listed on budget, but pre-approval is recommended to ensure equipment is deemed necessary for the project.</a:t>
            </a:r>
          </a:p>
        </p:txBody>
      </p:sp>
    </p:spTree>
    <p:extLst>
      <p:ext uri="{BB962C8B-B14F-4D97-AF65-F5344CB8AC3E}">
        <p14:creationId xmlns:p14="http://schemas.microsoft.com/office/powerpoint/2010/main" val="2049263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CEA3D-2DEB-4358-9109-429E190411E7}"/>
              </a:ext>
            </a:extLst>
          </p:cNvPr>
          <p:cNvSpPr>
            <a:spLocks noGrp="1"/>
          </p:cNvSpPr>
          <p:nvPr>
            <p:ph type="title"/>
          </p:nvPr>
        </p:nvSpPr>
        <p:spPr/>
        <p:txBody>
          <a:bodyPr>
            <a:normAutofit fontScale="90000"/>
          </a:bodyPr>
          <a:lstStyle/>
          <a:p>
            <a:r>
              <a:rPr lang="en-US">
                <a:cs typeface="Calibri"/>
              </a:rPr>
              <a:t>Equipment Purchase </a:t>
            </a:r>
            <a:br>
              <a:rPr lang="en-US">
                <a:cs typeface="Calibri"/>
              </a:rPr>
            </a:br>
            <a:r>
              <a:rPr lang="en-US">
                <a:cs typeface="Calibri"/>
              </a:rPr>
              <a:t>Verification Requirements</a:t>
            </a:r>
            <a:endParaRPr lang="en-US"/>
          </a:p>
        </p:txBody>
      </p:sp>
      <p:sp>
        <p:nvSpPr>
          <p:cNvPr id="3" name="Content Placeholder 2">
            <a:extLst>
              <a:ext uri="{FF2B5EF4-FFF2-40B4-BE49-F238E27FC236}">
                <a16:creationId xmlns:a16="http://schemas.microsoft.com/office/drawing/2014/main" id="{84E8438C-89CD-4F78-9123-829C60AA1244}"/>
              </a:ext>
            </a:extLst>
          </p:cNvPr>
          <p:cNvSpPr>
            <a:spLocks noGrp="1"/>
          </p:cNvSpPr>
          <p:nvPr>
            <p:ph idx="1"/>
          </p:nvPr>
        </p:nvSpPr>
        <p:spPr>
          <a:xfrm>
            <a:off x="457200" y="1900234"/>
            <a:ext cx="8229600" cy="4612148"/>
          </a:xfrm>
        </p:spPr>
        <p:txBody>
          <a:bodyPr vert="horz" lIns="91440" tIns="45720" rIns="91440" bIns="45720" rtlCol="0" anchor="t">
            <a:normAutofit fontScale="92500" lnSpcReduction="20000"/>
          </a:bodyPr>
          <a:lstStyle/>
          <a:p>
            <a:r>
              <a:rPr lang="en-US">
                <a:cs typeface="Calibri"/>
              </a:rPr>
              <a:t>Purchases of $500,000 or more must be independently verified.</a:t>
            </a:r>
          </a:p>
          <a:p>
            <a:r>
              <a:rPr lang="en-US">
                <a:cs typeface="Calibri"/>
                <a:hlinkClick r:id="rId2"/>
              </a:rPr>
              <a:t>E-mail verification form</a:t>
            </a:r>
            <a:r>
              <a:rPr lang="en-US">
                <a:cs typeface="Calibri"/>
              </a:rPr>
              <a:t> may be used.</a:t>
            </a:r>
          </a:p>
          <a:p>
            <a:r>
              <a:rPr lang="en-US">
                <a:cs typeface="Calibri"/>
              </a:rPr>
              <a:t>If e-mail verification would be too complicated, proof of payment can be supplied by a copy</a:t>
            </a:r>
            <a:r>
              <a:rPr lang="en-US">
                <a:ea typeface="+mn-lt"/>
                <a:cs typeface="+mn-lt"/>
              </a:rPr>
              <a:t> of a check or wire transfer and a bank statement. </a:t>
            </a:r>
          </a:p>
          <a:p>
            <a:pPr lvl="1"/>
            <a:r>
              <a:rPr lang="en-US">
                <a:ea typeface="+mn-lt"/>
                <a:cs typeface="+mn-lt"/>
              </a:rPr>
              <a:t>If progress payments are made, the equipment provider's invoice may include amounts already paid along with amounts currently due. A copy of those invoices along with the bank statement to verify the amounts paid would also work.</a:t>
            </a:r>
            <a:endParaRPr lang="en-US">
              <a:cs typeface="Calibri"/>
            </a:endParaRPr>
          </a:p>
        </p:txBody>
      </p:sp>
    </p:spTree>
    <p:extLst>
      <p:ext uri="{BB962C8B-B14F-4D97-AF65-F5344CB8AC3E}">
        <p14:creationId xmlns:p14="http://schemas.microsoft.com/office/powerpoint/2010/main" val="3941008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0DC16-4BDF-47AD-A69B-890464BC0997}"/>
              </a:ext>
            </a:extLst>
          </p:cNvPr>
          <p:cNvSpPr>
            <a:spLocks noGrp="1"/>
          </p:cNvSpPr>
          <p:nvPr>
            <p:ph type="title"/>
          </p:nvPr>
        </p:nvSpPr>
        <p:spPr/>
        <p:txBody>
          <a:bodyPr>
            <a:normAutofit/>
          </a:bodyPr>
          <a:lstStyle/>
          <a:p>
            <a:r>
              <a:rPr lang="en-US" sz="4000">
                <a:cs typeface="Calibri"/>
              </a:rPr>
              <a:t>Supporting Documentation</a:t>
            </a:r>
            <a:endParaRPr lang="en-US" sz="4000"/>
          </a:p>
        </p:txBody>
      </p:sp>
      <p:sp>
        <p:nvSpPr>
          <p:cNvPr id="3" name="Content Placeholder 2">
            <a:extLst>
              <a:ext uri="{FF2B5EF4-FFF2-40B4-BE49-F238E27FC236}">
                <a16:creationId xmlns:a16="http://schemas.microsoft.com/office/drawing/2014/main" id="{4222CFAB-0149-4346-B107-CFBCC546E11D}"/>
              </a:ext>
            </a:extLst>
          </p:cNvPr>
          <p:cNvSpPr>
            <a:spLocks noGrp="1"/>
          </p:cNvSpPr>
          <p:nvPr>
            <p:ph idx="1"/>
          </p:nvPr>
        </p:nvSpPr>
        <p:spPr>
          <a:xfrm>
            <a:off x="457200" y="1600200"/>
            <a:ext cx="8229600" cy="4859337"/>
          </a:xfrm>
        </p:spPr>
        <p:txBody>
          <a:bodyPr vert="horz" lIns="91440" tIns="45720" rIns="91440" bIns="45720" rtlCol="0" anchor="t">
            <a:normAutofit fontScale="92500" lnSpcReduction="20000"/>
          </a:bodyPr>
          <a:lstStyle/>
          <a:p>
            <a:r>
              <a:rPr lang="en-US" sz="3700">
                <a:cs typeface="Calibri"/>
              </a:rPr>
              <a:t>For both training and standard invoice</a:t>
            </a:r>
          </a:p>
          <a:p>
            <a:pPr lvl="1"/>
            <a:r>
              <a:rPr lang="en-US">
                <a:cs typeface="Calibri"/>
              </a:rPr>
              <a:t>Travel: Receipts only required for Lodging, Airfare, Rental Car, Train, or Bus expenses, </a:t>
            </a:r>
          </a:p>
          <a:p>
            <a:pPr lvl="1"/>
            <a:r>
              <a:rPr lang="en-US">
                <a:cs typeface="Calibri"/>
              </a:rPr>
              <a:t>Equipment: Receipts required if 100k+ per invoice line item </a:t>
            </a:r>
          </a:p>
          <a:p>
            <a:pPr lvl="1"/>
            <a:r>
              <a:rPr lang="en-US">
                <a:cs typeface="Calibri"/>
              </a:rPr>
              <a:t>M&amp;M: Receipts required if 5k+ per invoice line item, </a:t>
            </a:r>
          </a:p>
          <a:p>
            <a:pPr lvl="1"/>
            <a:r>
              <a:rPr lang="en-US">
                <a:cs typeface="Calibri"/>
              </a:rPr>
              <a:t>Minor Subrecipient/Vendor: invoice from minor sub/vendor required.</a:t>
            </a:r>
            <a:endParaRPr lang="en-US">
              <a:ea typeface="+mn-lt"/>
              <a:cs typeface="+mn-lt"/>
            </a:endParaRPr>
          </a:p>
          <a:p>
            <a:r>
              <a:rPr lang="en-US" sz="3400">
                <a:cs typeface="Calibri"/>
              </a:rPr>
              <a:t>For more information about supporting documentation requirements, refer to </a:t>
            </a:r>
            <a:r>
              <a:rPr lang="en-US" sz="3400">
                <a:cs typeface="Calibri"/>
                <a:hlinkClick r:id="rId2"/>
              </a:rPr>
              <a:t>budget category guidance</a:t>
            </a:r>
            <a:r>
              <a:rPr lang="en-US" sz="3400">
                <a:cs typeface="Calibri"/>
              </a:rPr>
              <a:t> available at the ECAMS Resources page. </a:t>
            </a:r>
            <a:endParaRPr lang="en-US" sz="3400">
              <a:ea typeface="+mn-lt"/>
              <a:cs typeface="+mn-lt"/>
            </a:endParaRPr>
          </a:p>
          <a:p>
            <a:endParaRPr lang="en-US">
              <a:cs typeface="Calibri"/>
            </a:endParaRPr>
          </a:p>
        </p:txBody>
      </p:sp>
    </p:spTree>
    <p:extLst>
      <p:ext uri="{BB962C8B-B14F-4D97-AF65-F5344CB8AC3E}">
        <p14:creationId xmlns:p14="http://schemas.microsoft.com/office/powerpoint/2010/main" val="1185314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7975-0ED8-4660-852F-17C5B2B355CE}"/>
              </a:ext>
            </a:extLst>
          </p:cNvPr>
          <p:cNvSpPr>
            <a:spLocks noGrp="1"/>
          </p:cNvSpPr>
          <p:nvPr>
            <p:ph type="title"/>
          </p:nvPr>
        </p:nvSpPr>
        <p:spPr/>
        <p:txBody>
          <a:bodyPr/>
          <a:lstStyle/>
          <a:p>
            <a:r>
              <a:rPr lang="en-US">
                <a:cs typeface="Calibri"/>
              </a:rPr>
              <a:t>Legal Disclaimer</a:t>
            </a:r>
            <a:endParaRPr lang="en-US"/>
          </a:p>
        </p:txBody>
      </p:sp>
      <p:sp>
        <p:nvSpPr>
          <p:cNvPr id="3" name="Content Placeholder 2">
            <a:extLst>
              <a:ext uri="{FF2B5EF4-FFF2-40B4-BE49-F238E27FC236}">
                <a16:creationId xmlns:a16="http://schemas.microsoft.com/office/drawing/2014/main" id="{9D5A393D-0D4D-4570-96EB-D673C39F94AC}"/>
              </a:ext>
            </a:extLst>
          </p:cNvPr>
          <p:cNvSpPr>
            <a:spLocks noGrp="1"/>
          </p:cNvSpPr>
          <p:nvPr>
            <p:ph idx="1"/>
          </p:nvPr>
        </p:nvSpPr>
        <p:spPr>
          <a:xfrm>
            <a:off x="457200" y="2019100"/>
            <a:ext cx="8229600" cy="3664226"/>
          </a:xfrm>
        </p:spPr>
        <p:txBody>
          <a:bodyPr vert="horz" lIns="91440" tIns="45720" rIns="91440" bIns="45720" rtlCol="0" anchor="t">
            <a:normAutofit fontScale="92500" lnSpcReduction="10000"/>
          </a:bodyPr>
          <a:lstStyle/>
          <a:p>
            <a:pPr marL="0" indent="0">
              <a:buNone/>
            </a:pPr>
            <a:r>
              <a:rPr lang="en-US">
                <a:ea typeface="+mn-lt"/>
                <a:cs typeface="+mn-lt"/>
              </a:rPr>
              <a:t>This presentation is to provide general guidance but may not reflect specific requirements included in certain agreements.  The CEC hopes recipients find this information helpful, as it was created based on ECAMS policies. However, if there is a conflict between information in this presentation and a specific agreement's terms and conditions, the agreement's terms and conditions prevail.</a:t>
            </a:r>
            <a:endParaRPr lang="en-US">
              <a:cs typeface="Calibri"/>
            </a:endParaRPr>
          </a:p>
        </p:txBody>
      </p:sp>
    </p:spTree>
    <p:extLst>
      <p:ext uri="{BB962C8B-B14F-4D97-AF65-F5344CB8AC3E}">
        <p14:creationId xmlns:p14="http://schemas.microsoft.com/office/powerpoint/2010/main" val="2213648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274638"/>
            <a:ext cx="7479323" cy="1143000"/>
          </a:xfrm>
        </p:spPr>
        <p:txBody>
          <a:bodyPr>
            <a:noAutofit/>
          </a:bodyPr>
          <a:lstStyle/>
          <a:p>
            <a:r>
              <a:rPr lang="en-US"/>
              <a:t>Match Funding Requirements</a:t>
            </a:r>
          </a:p>
        </p:txBody>
      </p:sp>
      <p:sp>
        <p:nvSpPr>
          <p:cNvPr id="3" name="Content Placeholder 2"/>
          <p:cNvSpPr>
            <a:spLocks noGrp="1"/>
          </p:cNvSpPr>
          <p:nvPr>
            <p:ph idx="1"/>
          </p:nvPr>
        </p:nvSpPr>
        <p:spPr>
          <a:xfrm>
            <a:off x="457200" y="1600200"/>
            <a:ext cx="8229600" cy="5014119"/>
          </a:xfrm>
        </p:spPr>
        <p:txBody>
          <a:bodyPr vert="horz" lIns="91440" tIns="45720" rIns="91440" bIns="45720" rtlCol="0" anchor="t">
            <a:normAutofit/>
          </a:bodyPr>
          <a:lstStyle/>
          <a:p>
            <a:r>
              <a:rPr lang="en-US"/>
              <a:t>Recipient</a:t>
            </a:r>
            <a:r>
              <a:rPr lang="en-US">
                <a:ea typeface="+mn-lt"/>
                <a:cs typeface="+mn-lt"/>
              </a:rPr>
              <a:t> should proportionally spend match funds concurrently or in advance of CEC funds</a:t>
            </a:r>
            <a:endParaRPr lang="en-US">
              <a:cs typeface="Calibri"/>
            </a:endParaRPr>
          </a:p>
          <a:p>
            <a:r>
              <a:rPr lang="en-US">
                <a:cs typeface="Calibri"/>
                <a:hlinkClick r:id="rId2"/>
              </a:rPr>
              <a:t>Match Fund Spending Plan</a:t>
            </a:r>
            <a:r>
              <a:rPr lang="en-US">
                <a:cs typeface="Calibri"/>
              </a:rPr>
              <a:t> – with CAM and management approval, allows a Recipient to spend CEC funds in advance of Match Funds when reasonable for the particular project.   </a:t>
            </a:r>
          </a:p>
          <a:p>
            <a:r>
              <a:rPr lang="en-US"/>
              <a:t>Match funds invoiced require same level of detail and supporting documentation as expenses paid by CEC.</a:t>
            </a:r>
            <a:endParaRPr lang="en-US">
              <a:cs typeface="Calibri"/>
            </a:endParaRPr>
          </a:p>
        </p:txBody>
      </p:sp>
    </p:spTree>
    <p:extLst>
      <p:ext uri="{BB962C8B-B14F-4D97-AF65-F5344CB8AC3E}">
        <p14:creationId xmlns:p14="http://schemas.microsoft.com/office/powerpoint/2010/main" val="568865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274638"/>
            <a:ext cx="7479323" cy="1143000"/>
          </a:xfrm>
        </p:spPr>
        <p:txBody>
          <a:bodyPr>
            <a:noAutofit/>
          </a:bodyPr>
          <a:lstStyle/>
          <a:p>
            <a:r>
              <a:rPr lang="en-US"/>
              <a:t>Match Funding Requirements</a:t>
            </a:r>
          </a:p>
        </p:txBody>
      </p:sp>
      <p:sp>
        <p:nvSpPr>
          <p:cNvPr id="3" name="Content Placeholder 2"/>
          <p:cNvSpPr>
            <a:spLocks noGrp="1"/>
          </p:cNvSpPr>
          <p:nvPr>
            <p:ph idx="1"/>
          </p:nvPr>
        </p:nvSpPr>
        <p:spPr>
          <a:xfrm>
            <a:off x="457200" y="1600200"/>
            <a:ext cx="8229600" cy="5014119"/>
          </a:xfrm>
        </p:spPr>
        <p:txBody>
          <a:bodyPr vert="horz" lIns="91440" tIns="45720" rIns="91440" bIns="45720" rtlCol="0" anchor="t">
            <a:normAutofit lnSpcReduction="10000"/>
          </a:bodyPr>
          <a:lstStyle/>
          <a:p>
            <a:r>
              <a:rPr lang="en-US"/>
              <a:t>Must keep documentation to verify when match is incurred by 3</a:t>
            </a:r>
            <a:r>
              <a:rPr lang="en-US" baseline="30000"/>
              <a:t>rd</a:t>
            </a:r>
            <a:r>
              <a:rPr lang="en-US"/>
              <a:t> party</a:t>
            </a:r>
            <a:endParaRPr lang="en-US">
              <a:cs typeface="Calibri"/>
            </a:endParaRPr>
          </a:p>
          <a:p>
            <a:pPr lvl="1"/>
            <a:r>
              <a:rPr lang="en-US"/>
              <a:t>Any contract with 3</a:t>
            </a:r>
            <a:r>
              <a:rPr lang="en-US" baseline="30000"/>
              <a:t>rd</a:t>
            </a:r>
            <a:r>
              <a:rPr lang="en-US"/>
              <a:t> party as well as any and all invoices submitted</a:t>
            </a:r>
            <a:endParaRPr lang="en-US">
              <a:cs typeface="Calibri"/>
            </a:endParaRPr>
          </a:p>
          <a:p>
            <a:r>
              <a:rPr lang="en-US"/>
              <a:t>Must keep documentation to verify match claimed on use of equipment or other assets </a:t>
            </a:r>
            <a:endParaRPr lang="en-US">
              <a:cs typeface="Calibri"/>
            </a:endParaRPr>
          </a:p>
          <a:p>
            <a:pPr lvl="1"/>
            <a:r>
              <a:rPr lang="en-US"/>
              <a:t>Document the Fair Market Value to rent/lease and amount of time used</a:t>
            </a:r>
            <a:endParaRPr lang="en-US">
              <a:cs typeface="Calibri"/>
            </a:endParaRPr>
          </a:p>
          <a:p>
            <a:r>
              <a:rPr lang="en-US">
                <a:cs typeface="Calibri"/>
              </a:rPr>
              <a:t>See Budget Category Guidance for more information on Match Share requirements</a:t>
            </a:r>
          </a:p>
          <a:p>
            <a:endParaRPr lang="en-US"/>
          </a:p>
        </p:txBody>
      </p:sp>
    </p:spTree>
    <p:extLst>
      <p:ext uri="{BB962C8B-B14F-4D97-AF65-F5344CB8AC3E}">
        <p14:creationId xmlns:p14="http://schemas.microsoft.com/office/powerpoint/2010/main" val="398210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155" y="274638"/>
            <a:ext cx="8217876" cy="1143000"/>
          </a:xfrm>
        </p:spPr>
        <p:txBody>
          <a:bodyPr>
            <a:noAutofit/>
          </a:bodyPr>
          <a:lstStyle/>
          <a:p>
            <a:r>
              <a:rPr lang="en-US" sz="4800"/>
              <a:t>Retention</a:t>
            </a:r>
          </a:p>
        </p:txBody>
      </p:sp>
      <p:sp>
        <p:nvSpPr>
          <p:cNvPr id="3" name="Content Placeholder 2"/>
          <p:cNvSpPr>
            <a:spLocks noGrp="1"/>
          </p:cNvSpPr>
          <p:nvPr>
            <p:ph idx="1"/>
          </p:nvPr>
        </p:nvSpPr>
        <p:spPr>
          <a:xfrm>
            <a:off x="457200" y="1839571"/>
            <a:ext cx="8229600" cy="4734602"/>
          </a:xfrm>
        </p:spPr>
        <p:txBody>
          <a:bodyPr vert="horz" lIns="91440" tIns="45720" rIns="91440" bIns="45720" rtlCol="0" anchor="t">
            <a:normAutofit fontScale="92500"/>
          </a:bodyPr>
          <a:lstStyle/>
          <a:p>
            <a:r>
              <a:rPr lang="en-US"/>
              <a:t>10% of the total reimbursement amount of each invoice, or 10% held at end of agreement. </a:t>
            </a:r>
            <a:endParaRPr lang="en-US">
              <a:cs typeface="Calibri"/>
            </a:endParaRPr>
          </a:p>
          <a:p>
            <a:r>
              <a:rPr lang="en-US"/>
              <a:t>Notify CAM of which method you will use prior to first invoice. Method cannot change mid-project.</a:t>
            </a:r>
            <a:endParaRPr lang="en-US">
              <a:cs typeface="Calibri"/>
            </a:endParaRPr>
          </a:p>
          <a:p>
            <a:r>
              <a:rPr lang="en-US"/>
              <a:t>Withheld until the completion of the agreement</a:t>
            </a:r>
            <a:endParaRPr lang="en-US">
              <a:cs typeface="Calibri"/>
            </a:endParaRPr>
          </a:p>
          <a:p>
            <a:r>
              <a:rPr lang="en-US"/>
              <a:t>Release of retention must be invoiced separate from any reimbursement invoice </a:t>
            </a:r>
            <a:endParaRPr lang="en-US">
              <a:cs typeface="Calibri"/>
            </a:endParaRPr>
          </a:p>
          <a:p>
            <a:endParaRPr lang="en-US"/>
          </a:p>
        </p:txBody>
      </p:sp>
    </p:spTree>
    <p:extLst>
      <p:ext uri="{BB962C8B-B14F-4D97-AF65-F5344CB8AC3E}">
        <p14:creationId xmlns:p14="http://schemas.microsoft.com/office/powerpoint/2010/main" val="125529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EFFD-33E9-4D21-A81B-5692229C661C}"/>
              </a:ext>
            </a:extLst>
          </p:cNvPr>
          <p:cNvSpPr>
            <a:spLocks noGrp="1"/>
          </p:cNvSpPr>
          <p:nvPr>
            <p:ph type="title"/>
          </p:nvPr>
        </p:nvSpPr>
        <p:spPr/>
        <p:txBody>
          <a:bodyPr/>
          <a:lstStyle/>
          <a:p>
            <a:r>
              <a:rPr lang="en-US">
                <a:cs typeface="Calibri"/>
              </a:rPr>
              <a:t>Invoice Dispute Process</a:t>
            </a:r>
            <a:endParaRPr lang="en-US"/>
          </a:p>
        </p:txBody>
      </p:sp>
      <p:sp>
        <p:nvSpPr>
          <p:cNvPr id="3" name="Content Placeholder 2">
            <a:extLst>
              <a:ext uri="{FF2B5EF4-FFF2-40B4-BE49-F238E27FC236}">
                <a16:creationId xmlns:a16="http://schemas.microsoft.com/office/drawing/2014/main" id="{86FC5824-A6A8-47F6-8AD0-FA587533D74D}"/>
              </a:ext>
            </a:extLst>
          </p:cNvPr>
          <p:cNvSpPr>
            <a:spLocks noGrp="1"/>
          </p:cNvSpPr>
          <p:nvPr>
            <p:ph idx="1"/>
          </p:nvPr>
        </p:nvSpPr>
        <p:spPr/>
        <p:txBody>
          <a:bodyPr vert="horz" lIns="91440" tIns="45720" rIns="91440" bIns="45720" rtlCol="0" anchor="t">
            <a:normAutofit/>
          </a:bodyPr>
          <a:lstStyle/>
          <a:p>
            <a:r>
              <a:rPr lang="en-US">
                <a:cs typeface="Calibri"/>
              </a:rPr>
              <a:t>If a problem is identified during the invoice review, the CAM will communicate the deficiency and work with you to resolve the issue.</a:t>
            </a:r>
          </a:p>
          <a:p>
            <a:r>
              <a:rPr lang="en-US">
                <a:cs typeface="Calibri"/>
              </a:rPr>
              <a:t>For more information on the invoice dispute process, please see the </a:t>
            </a:r>
            <a:r>
              <a:rPr lang="en-US">
                <a:cs typeface="Calibri"/>
                <a:hlinkClick r:id="rId2"/>
              </a:rPr>
              <a:t>Invoice Dispute Process</a:t>
            </a:r>
            <a:r>
              <a:rPr lang="en-US">
                <a:cs typeface="Calibri"/>
              </a:rPr>
              <a:t> document located on the ECAMS Resources webpage.</a:t>
            </a:r>
          </a:p>
        </p:txBody>
      </p:sp>
    </p:spTree>
    <p:extLst>
      <p:ext uri="{BB962C8B-B14F-4D97-AF65-F5344CB8AC3E}">
        <p14:creationId xmlns:p14="http://schemas.microsoft.com/office/powerpoint/2010/main" val="799876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Invoice Payment Process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a:t>The CEC invoice review process typically takes between 15-30 days, but may be longer if disputes need to be resolved.</a:t>
            </a:r>
            <a:endParaRPr lang="en-US">
              <a:cs typeface="Calibri"/>
            </a:endParaRPr>
          </a:p>
          <a:p>
            <a:r>
              <a:rPr lang="en-US">
                <a:cs typeface="Calibri"/>
              </a:rPr>
              <a:t>Once through CEC process, the State Controller's Office has two weeks to issue a check and send via USPS. SCO does not currently offer electronic payments.</a:t>
            </a:r>
          </a:p>
          <a:p>
            <a:r>
              <a:rPr lang="en-US"/>
              <a:t>All invoice-related questions should be directed to the CAM. </a:t>
            </a:r>
            <a:r>
              <a:rPr lang="en-US" b="1"/>
              <a:t>Do not</a:t>
            </a:r>
            <a:r>
              <a:rPr lang="en-US"/>
              <a:t> send any questions or requests for updates to the email address used to submit invoices. </a:t>
            </a:r>
            <a:endParaRPr lang="en-US">
              <a:cs typeface="Calibri"/>
            </a:endParaRPr>
          </a:p>
        </p:txBody>
      </p:sp>
    </p:spTree>
    <p:extLst>
      <p:ext uri="{BB962C8B-B14F-4D97-AF65-F5344CB8AC3E}">
        <p14:creationId xmlns:p14="http://schemas.microsoft.com/office/powerpoint/2010/main" val="1090193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A2ACB-06C7-49C2-8A17-B72B18E2ACD6}"/>
              </a:ext>
            </a:extLst>
          </p:cNvPr>
          <p:cNvSpPr>
            <a:spLocks noGrp="1"/>
          </p:cNvSpPr>
          <p:nvPr>
            <p:ph type="title"/>
          </p:nvPr>
        </p:nvSpPr>
        <p:spPr/>
        <p:txBody>
          <a:bodyPr/>
          <a:lstStyle/>
          <a:p>
            <a:r>
              <a:rPr lang="en-US">
                <a:cs typeface="Calibri"/>
              </a:rPr>
              <a:t>Invoice Completion Training</a:t>
            </a:r>
          </a:p>
        </p:txBody>
      </p:sp>
      <p:sp>
        <p:nvSpPr>
          <p:cNvPr id="3" name="Content Placeholder 2">
            <a:extLst>
              <a:ext uri="{FF2B5EF4-FFF2-40B4-BE49-F238E27FC236}">
                <a16:creationId xmlns:a16="http://schemas.microsoft.com/office/drawing/2014/main" id="{3335E7E1-EED5-48DB-8D0D-95F88AB4935C}"/>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A separate, detailed training on how to complete an invoice is available.</a:t>
            </a:r>
          </a:p>
          <a:p>
            <a:pPr marL="0" indent="0">
              <a:buNone/>
            </a:pPr>
            <a:endParaRPr lang="en-US">
              <a:cs typeface="Calibri"/>
            </a:endParaRPr>
          </a:p>
          <a:p>
            <a:pPr marL="0" indent="0">
              <a:buNone/>
            </a:pPr>
            <a:r>
              <a:rPr lang="en-US" dirty="0">
                <a:cs typeface="Calibri"/>
                <a:hlinkClick r:id="rId2"/>
              </a:rPr>
              <a:t>Powerpoint Slides (12/15/20 training)</a:t>
            </a:r>
          </a:p>
          <a:p>
            <a:pPr marL="0" indent="0">
              <a:buNone/>
            </a:pPr>
            <a:endParaRPr lang="en-US">
              <a:cs typeface="Calibri"/>
            </a:endParaRPr>
          </a:p>
          <a:p>
            <a:pPr marL="0" indent="0">
              <a:buNone/>
            </a:pPr>
            <a:r>
              <a:rPr lang="en-US" dirty="0">
                <a:cs typeface="Calibri"/>
              </a:rPr>
              <a:t>A </a:t>
            </a:r>
            <a:r>
              <a:rPr lang="en-US" dirty="0">
                <a:cs typeface="Calibri"/>
                <a:hlinkClick r:id="rId3"/>
              </a:rPr>
              <a:t>zoom recording</a:t>
            </a:r>
            <a:r>
              <a:rPr lang="en-US" dirty="0">
                <a:cs typeface="Calibri"/>
              </a:rPr>
              <a:t> of the live training with a Q&amp;A period is available on the ECAMS Resources webpage.</a:t>
            </a:r>
          </a:p>
        </p:txBody>
      </p:sp>
    </p:spTree>
    <p:extLst>
      <p:ext uri="{BB962C8B-B14F-4D97-AF65-F5344CB8AC3E}">
        <p14:creationId xmlns:p14="http://schemas.microsoft.com/office/powerpoint/2010/main" val="3349655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8" y="274638"/>
            <a:ext cx="7362092" cy="1143000"/>
          </a:xfrm>
        </p:spPr>
        <p:txBody>
          <a:bodyPr>
            <a:noAutofit/>
          </a:bodyPr>
          <a:lstStyle/>
          <a:p>
            <a:r>
              <a:rPr lang="en-US" sz="4000"/>
              <a:t>Audit Considerations</a:t>
            </a:r>
            <a:endParaRPr lang="en-US"/>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marL="0" indent="0">
              <a:buNone/>
            </a:pPr>
            <a:r>
              <a:rPr lang="en-US"/>
              <a:t>Recipients are required to ensure that </a:t>
            </a:r>
            <a:r>
              <a:rPr lang="en-US" b="1"/>
              <a:t>ALL project expenses</a:t>
            </a:r>
            <a:r>
              <a:rPr lang="en-US"/>
              <a:t> can be supported with backup documentation, even if the backup documentation is not required to be submitted with each invoice.</a:t>
            </a:r>
            <a:endParaRPr lang="en-US" b="1"/>
          </a:p>
          <a:p>
            <a:pPr marL="0" indent="0">
              <a:buNone/>
            </a:pPr>
            <a:endParaRPr lang="en-US" b="1"/>
          </a:p>
          <a:p>
            <a:pPr marL="0" indent="0">
              <a:buNone/>
            </a:pPr>
            <a:r>
              <a:rPr lang="en-US"/>
              <a:t>If an agreement is audited, the Auditor will audit Recipient and  Major Subrecipients. </a:t>
            </a:r>
            <a:endParaRPr lang="en-US" b="1"/>
          </a:p>
          <a:p>
            <a:pPr marL="0" indent="0">
              <a:buNone/>
            </a:pPr>
            <a:endParaRPr lang="en-US" b="1"/>
          </a:p>
          <a:p>
            <a:pPr marL="0" indent="0">
              <a:buNone/>
            </a:pPr>
            <a:r>
              <a:rPr lang="en-US" b="1"/>
              <a:t>Recipient is strongly encouraged to ensure Major Subrecipients understand backup documentation requirements as Recipients are ultimately responsible for any audit findings of either Recipient or Major Subrecipients.</a:t>
            </a:r>
            <a:endParaRPr lang="en-US" b="1">
              <a:cs typeface="Calibri"/>
            </a:endParaRPr>
          </a:p>
          <a:p>
            <a:pPr marL="0" indent="0">
              <a:buNone/>
            </a:pPr>
            <a:endParaRPr lang="en-US" b="1">
              <a:cs typeface="Calibri"/>
            </a:endParaRPr>
          </a:p>
          <a:p>
            <a:pPr marL="0" indent="0">
              <a:buNone/>
            </a:pPr>
            <a:r>
              <a:rPr lang="en-US">
                <a:cs typeface="Calibri"/>
              </a:rPr>
              <a:t>See Budget Category Guidance for more information on how to ensure that you have proper backup documentation ready for an audit.</a:t>
            </a:r>
            <a:endParaRPr lang="en-US"/>
          </a:p>
          <a:p>
            <a:pPr marL="457200" lvl="1" indent="0">
              <a:buNone/>
            </a:pPr>
            <a:endParaRPr lang="en-US">
              <a:cs typeface="Calibri"/>
            </a:endParaRPr>
          </a:p>
        </p:txBody>
      </p:sp>
    </p:spTree>
    <p:extLst>
      <p:ext uri="{BB962C8B-B14F-4D97-AF65-F5344CB8AC3E}">
        <p14:creationId xmlns:p14="http://schemas.microsoft.com/office/powerpoint/2010/main" val="4049763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8" y="274638"/>
            <a:ext cx="7362092" cy="1143000"/>
          </a:xfrm>
        </p:spPr>
        <p:txBody>
          <a:bodyPr>
            <a:noAutofit/>
          </a:bodyPr>
          <a:lstStyle/>
          <a:p>
            <a:r>
              <a:rPr lang="en-US" sz="4000"/>
              <a:t>Audit Considerations</a:t>
            </a:r>
            <a:br>
              <a:rPr lang="en-US" sz="4000"/>
            </a:br>
            <a:r>
              <a:rPr lang="en-US" sz="4000"/>
              <a:t>Direct Labor (DL)</a:t>
            </a:r>
            <a:endParaRPr lang="en-US" sz="4000">
              <a:cs typeface="Calibri"/>
            </a:endParaRPr>
          </a:p>
        </p:txBody>
      </p:sp>
      <p:sp>
        <p:nvSpPr>
          <p:cNvPr id="3" name="Content Placeholder 2"/>
          <p:cNvSpPr>
            <a:spLocks noGrp="1"/>
          </p:cNvSpPr>
          <p:nvPr>
            <p:ph idx="1"/>
          </p:nvPr>
        </p:nvSpPr>
        <p:spPr>
          <a:xfrm>
            <a:off x="457200" y="1600200"/>
            <a:ext cx="8229600" cy="4789271"/>
          </a:xfrm>
        </p:spPr>
        <p:txBody>
          <a:bodyPr vert="horz" lIns="91440" tIns="45720" rIns="91440" bIns="45720" rtlCol="0" anchor="t">
            <a:normAutofit fontScale="85000" lnSpcReduction="10000"/>
          </a:bodyPr>
          <a:lstStyle/>
          <a:p>
            <a:r>
              <a:rPr lang="en-US">
                <a:ea typeface="+mn-lt"/>
                <a:cs typeface="+mn-lt"/>
              </a:rPr>
              <a:t>Timesheets must be available to auditor</a:t>
            </a:r>
          </a:p>
          <a:p>
            <a:pPr lvl="1"/>
            <a:r>
              <a:rPr lang="en-US">
                <a:ea typeface="+mn-lt"/>
                <a:cs typeface="+mn-lt"/>
              </a:rPr>
              <a:t>Timesheets must track all hours worked by an employee, not just hours worked for the project</a:t>
            </a:r>
          </a:p>
          <a:p>
            <a:pPr lvl="1"/>
            <a:r>
              <a:rPr lang="en-US">
                <a:ea typeface="+mn-lt"/>
                <a:cs typeface="+mn-lt"/>
              </a:rPr>
              <a:t>Timesheets must be certified by employee and approved by supervisor</a:t>
            </a:r>
          </a:p>
          <a:p>
            <a:pPr lvl="1"/>
            <a:r>
              <a:rPr lang="en-US">
                <a:cs typeface="Calibri"/>
              </a:rPr>
              <a:t>Any person claimed as Direct Labor MUST keep a detailed timesheet.</a:t>
            </a:r>
            <a:endParaRPr lang="en-US"/>
          </a:p>
          <a:p>
            <a:r>
              <a:rPr lang="en-US"/>
              <a:t>Claimed rates must be based on what the employee is actually paid, not a "loaded" rate. (The DL rate should not include fringe benefits or other mark-ups.)</a:t>
            </a:r>
            <a:endParaRPr lang="en-US">
              <a:cs typeface="Calibri"/>
            </a:endParaRPr>
          </a:p>
          <a:p>
            <a:r>
              <a:rPr lang="en-US"/>
              <a:t>Auditor will look at W-2 and divide by 2,080 (typical # of work hours in a year)</a:t>
            </a:r>
          </a:p>
          <a:p>
            <a:endParaRPr lang="en-US">
              <a:cs typeface="Calibri"/>
            </a:endParaRPr>
          </a:p>
        </p:txBody>
      </p:sp>
    </p:spTree>
    <p:extLst>
      <p:ext uri="{BB962C8B-B14F-4D97-AF65-F5344CB8AC3E}">
        <p14:creationId xmlns:p14="http://schemas.microsoft.com/office/powerpoint/2010/main" val="2418339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274638"/>
            <a:ext cx="7479323" cy="1143000"/>
          </a:xfrm>
        </p:spPr>
        <p:txBody>
          <a:bodyPr>
            <a:noAutofit/>
          </a:bodyPr>
          <a:lstStyle/>
          <a:p>
            <a:r>
              <a:rPr lang="en-US" sz="4000"/>
              <a:t>Audit Considerations</a:t>
            </a:r>
            <a:br>
              <a:rPr lang="en-US" sz="4000"/>
            </a:br>
            <a:r>
              <a:rPr lang="en-US" sz="4000"/>
              <a:t>Fringe Benefits (FB)</a:t>
            </a:r>
          </a:p>
        </p:txBody>
      </p:sp>
      <p:sp>
        <p:nvSpPr>
          <p:cNvPr id="3" name="Content Placeholder 2"/>
          <p:cNvSpPr>
            <a:spLocks noGrp="1"/>
          </p:cNvSpPr>
          <p:nvPr>
            <p:ph idx="1"/>
          </p:nvPr>
        </p:nvSpPr>
        <p:spPr/>
        <p:txBody>
          <a:bodyPr vert="horz" lIns="91440" tIns="45720" rIns="91440" bIns="45720" rtlCol="0" anchor="t">
            <a:normAutofit/>
          </a:bodyPr>
          <a:lstStyle/>
          <a:p>
            <a:r>
              <a:rPr lang="en-US"/>
              <a:t>Must be able to support the claimed FB rate in an audit:</a:t>
            </a:r>
          </a:p>
          <a:p>
            <a:pPr lvl="1"/>
            <a:r>
              <a:rPr lang="en-US"/>
              <a:t>List of all FB and actual cost of benefits</a:t>
            </a:r>
            <a:endParaRPr lang="en-US">
              <a:cs typeface="Calibri"/>
            </a:endParaRPr>
          </a:p>
          <a:p>
            <a:pPr lvl="1"/>
            <a:r>
              <a:rPr lang="en-US"/>
              <a:t>Documentation of Total Payroll</a:t>
            </a:r>
            <a:endParaRPr lang="en-US">
              <a:cs typeface="Calibri"/>
            </a:endParaRPr>
          </a:p>
          <a:p>
            <a:pPr lvl="1"/>
            <a:r>
              <a:rPr lang="en-US"/>
              <a:t>Review actual costs each year and only claim what is supported</a:t>
            </a:r>
            <a:endParaRPr lang="en-US">
              <a:cs typeface="Calibri"/>
            </a:endParaRPr>
          </a:p>
          <a:p>
            <a:pPr lvl="1"/>
            <a:r>
              <a:rPr lang="en-US">
                <a:cs typeface="Calibri"/>
              </a:rPr>
              <a:t>Annual true-ups are encouraged.</a:t>
            </a:r>
          </a:p>
          <a:p>
            <a:endParaRPr lang="en-US">
              <a:cs typeface="Calibri"/>
            </a:endParaRPr>
          </a:p>
        </p:txBody>
      </p:sp>
    </p:spTree>
    <p:extLst>
      <p:ext uri="{BB962C8B-B14F-4D97-AF65-F5344CB8AC3E}">
        <p14:creationId xmlns:p14="http://schemas.microsoft.com/office/powerpoint/2010/main" val="3297889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274638"/>
            <a:ext cx="7479323" cy="1143000"/>
          </a:xfrm>
        </p:spPr>
        <p:txBody>
          <a:bodyPr>
            <a:noAutofit/>
          </a:bodyPr>
          <a:lstStyle/>
          <a:p>
            <a:r>
              <a:rPr lang="en-US" sz="4000"/>
              <a:t>Audit Considerations</a:t>
            </a:r>
            <a:br>
              <a:rPr lang="en-US" sz="4000">
                <a:cs typeface="Calibri"/>
              </a:rPr>
            </a:br>
            <a:r>
              <a:rPr lang="en-US" sz="4000"/>
              <a:t>Indirect Costs</a:t>
            </a:r>
          </a:p>
        </p:txBody>
      </p:sp>
      <p:sp>
        <p:nvSpPr>
          <p:cNvPr id="3" name="Content Placeholder 2"/>
          <p:cNvSpPr>
            <a:spLocks noGrp="1"/>
          </p:cNvSpPr>
          <p:nvPr>
            <p:ph idx="1"/>
          </p:nvPr>
        </p:nvSpPr>
        <p:spPr/>
        <p:txBody>
          <a:bodyPr vert="horz" lIns="91440" tIns="45720" rIns="91440" bIns="45720" rtlCol="0" anchor="t">
            <a:normAutofit fontScale="92500"/>
          </a:bodyPr>
          <a:lstStyle/>
          <a:p>
            <a:r>
              <a:rPr lang="en-US"/>
              <a:t>If using Federal Rate or CEC De Minimis Rate, no audit of Indirect Costs</a:t>
            </a:r>
          </a:p>
          <a:p>
            <a:r>
              <a:rPr lang="en-US"/>
              <a:t>If using a cost allocation plan:</a:t>
            </a:r>
            <a:endParaRPr lang="en-US">
              <a:cs typeface="Calibri"/>
            </a:endParaRPr>
          </a:p>
          <a:p>
            <a:pPr lvl="1"/>
            <a:r>
              <a:rPr lang="en-US"/>
              <a:t>Include List of all indirect costs</a:t>
            </a:r>
            <a:endParaRPr lang="en-US">
              <a:cs typeface="Calibri"/>
            </a:endParaRPr>
          </a:p>
          <a:p>
            <a:pPr lvl="1"/>
            <a:r>
              <a:rPr lang="en-US"/>
              <a:t>Choose a basis to allocate those costs</a:t>
            </a:r>
            <a:endParaRPr lang="en-US">
              <a:cs typeface="Calibri"/>
            </a:endParaRPr>
          </a:p>
          <a:p>
            <a:pPr lvl="1"/>
            <a:r>
              <a:rPr lang="en-US"/>
              <a:t>Must allocate to more than one project</a:t>
            </a:r>
            <a:endParaRPr lang="en-US">
              <a:cs typeface="Calibri"/>
            </a:endParaRPr>
          </a:p>
          <a:p>
            <a:pPr lvl="1"/>
            <a:r>
              <a:rPr lang="en-US"/>
              <a:t>Must be based on actual costs and updated each year</a:t>
            </a:r>
            <a:endParaRPr lang="en-US">
              <a:cs typeface="Calibri"/>
            </a:endParaRPr>
          </a:p>
          <a:p>
            <a:pPr lvl="1"/>
            <a:r>
              <a:rPr lang="en-US"/>
              <a:t>Only claim what is supported up to the rate cap listed in the budget</a:t>
            </a:r>
            <a:endParaRPr lang="en-US">
              <a:cs typeface="Calibri"/>
            </a:endParaRPr>
          </a:p>
          <a:p>
            <a:endParaRPr lang="en-US"/>
          </a:p>
        </p:txBody>
      </p:sp>
    </p:spTree>
    <p:extLst>
      <p:ext uri="{BB962C8B-B14F-4D97-AF65-F5344CB8AC3E}">
        <p14:creationId xmlns:p14="http://schemas.microsoft.com/office/powerpoint/2010/main" val="3275317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262" y="274638"/>
            <a:ext cx="6967538" cy="1143000"/>
          </a:xfrm>
        </p:spPr>
        <p:txBody>
          <a:bodyPr/>
          <a:lstStyle/>
          <a:p>
            <a:r>
              <a:rPr lang="en-US">
                <a:latin typeface="Gotham HTF Medium"/>
                <a:cs typeface="Gotham HTF Medium"/>
              </a:rPr>
              <a:t>Roles of Key Participants</a:t>
            </a:r>
          </a:p>
        </p:txBody>
      </p:sp>
      <p:sp>
        <p:nvSpPr>
          <p:cNvPr id="15" name="Content Placeholder 2"/>
          <p:cNvSpPr>
            <a:spLocks noGrp="1"/>
          </p:cNvSpPr>
          <p:nvPr>
            <p:ph idx="1"/>
          </p:nvPr>
        </p:nvSpPr>
        <p:spPr/>
        <p:txBody>
          <a:bodyPr vert="horz" lIns="91440" tIns="45720" rIns="91440" bIns="45720" rtlCol="0" anchor="t">
            <a:noAutofit/>
          </a:bodyPr>
          <a:lstStyle/>
          <a:p>
            <a:r>
              <a:rPr lang="en-US" sz="2400">
                <a:latin typeface="Gotham HTF Book"/>
                <a:cs typeface="Gotham HTF Book"/>
              </a:rPr>
              <a:t>Commission Agreement Manager (CAM)</a:t>
            </a:r>
          </a:p>
          <a:p>
            <a:pPr lvl="1"/>
            <a:r>
              <a:rPr lang="en-US" sz="2000">
                <a:latin typeface="Gotham HTF Book"/>
                <a:cs typeface="Gotham HTF Book"/>
              </a:rPr>
              <a:t>First point of contact for all project-related needs. Ensures project is proceeding according to the scope of work, on schedule, and within budget. </a:t>
            </a:r>
          </a:p>
          <a:p>
            <a:r>
              <a:rPr lang="en-US" sz="2400">
                <a:latin typeface="Gotham HTF Book"/>
                <a:cs typeface="Gotham HTF Book"/>
              </a:rPr>
              <a:t>Contracts, Grants and Loans Office (CGL)</a:t>
            </a:r>
          </a:p>
          <a:p>
            <a:pPr lvl="1"/>
            <a:r>
              <a:rPr lang="en-US" sz="2000">
                <a:latin typeface="Gotham HTF Book"/>
                <a:cs typeface="Gotham HTF Book"/>
              </a:rPr>
              <a:t>Commission Agreement Officer (CAO) - Responsible for maintaining official agreement file, including budget updates.</a:t>
            </a:r>
          </a:p>
          <a:p>
            <a:pPr lvl="1"/>
            <a:r>
              <a:rPr lang="en-US" sz="2000">
                <a:latin typeface="Gotham HTF Book"/>
                <a:cs typeface="Gotham HTF Book"/>
              </a:rPr>
              <a:t>Receives confidential deliverables/products</a:t>
            </a:r>
          </a:p>
          <a:p>
            <a:r>
              <a:rPr lang="en-US" sz="2400">
                <a:latin typeface="Gotham HTF Book"/>
                <a:cs typeface="Gotham HTF Book"/>
              </a:rPr>
              <a:t>Accounting</a:t>
            </a:r>
            <a:endParaRPr lang="en-US">
              <a:cs typeface="Calibri"/>
            </a:endParaRPr>
          </a:p>
          <a:p>
            <a:pPr lvl="1"/>
            <a:r>
              <a:rPr lang="en-US" sz="2000">
                <a:latin typeface="Gotham HTF Book"/>
                <a:cs typeface="Gotham HTF Book"/>
              </a:rPr>
              <a:t>Receives invoices and inputs invoices into the Commission's PIMS database. Submits approved invoices to State Controller's Office for payment.</a:t>
            </a:r>
          </a:p>
        </p:txBody>
      </p:sp>
    </p:spTree>
    <p:extLst>
      <p:ext uri="{BB962C8B-B14F-4D97-AF65-F5344CB8AC3E}">
        <p14:creationId xmlns:p14="http://schemas.microsoft.com/office/powerpoint/2010/main" val="1938527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707" y="274638"/>
            <a:ext cx="7479323" cy="1143000"/>
          </a:xfrm>
        </p:spPr>
        <p:txBody>
          <a:bodyPr>
            <a:noAutofit/>
          </a:bodyPr>
          <a:lstStyle/>
          <a:p>
            <a:r>
              <a:rPr lang="en-US" sz="4000"/>
              <a:t>Audit Considerations</a:t>
            </a:r>
            <a:br>
              <a:rPr lang="en-US" sz="4000">
                <a:cs typeface="Calibri"/>
              </a:rPr>
            </a:br>
            <a:r>
              <a:rPr lang="en-US" sz="4000"/>
              <a:t>Other Direct Costs</a:t>
            </a:r>
          </a:p>
        </p:txBody>
      </p:sp>
      <p:sp>
        <p:nvSpPr>
          <p:cNvPr id="3" name="Content Placeholder 2"/>
          <p:cNvSpPr>
            <a:spLocks noGrp="1"/>
          </p:cNvSpPr>
          <p:nvPr>
            <p:ph idx="1"/>
          </p:nvPr>
        </p:nvSpPr>
        <p:spPr/>
        <p:txBody>
          <a:bodyPr vert="horz" lIns="91440" tIns="45720" rIns="91440" bIns="45720" rtlCol="0" anchor="t">
            <a:normAutofit/>
          </a:bodyPr>
          <a:lstStyle/>
          <a:p>
            <a:r>
              <a:rPr lang="en-US"/>
              <a:t>Other Direct Costs</a:t>
            </a:r>
          </a:p>
          <a:p>
            <a:pPr lvl="1"/>
            <a:r>
              <a:rPr lang="en-US"/>
              <a:t>Will review invoices</a:t>
            </a:r>
          </a:p>
          <a:p>
            <a:pPr lvl="1"/>
            <a:r>
              <a:rPr lang="en-US"/>
              <a:t>Will trace the claimed amount through bank statements to verify payment</a:t>
            </a:r>
          </a:p>
          <a:p>
            <a:pPr lvl="1"/>
            <a:r>
              <a:rPr lang="en-US"/>
              <a:t>Will verify that vendors were paid timely (i.e., within 14 days of receipt of CEC funds)</a:t>
            </a:r>
          </a:p>
          <a:p>
            <a:endParaRPr lang="en-US"/>
          </a:p>
        </p:txBody>
      </p:sp>
    </p:spTree>
    <p:extLst>
      <p:ext uri="{BB962C8B-B14F-4D97-AF65-F5344CB8AC3E}">
        <p14:creationId xmlns:p14="http://schemas.microsoft.com/office/powerpoint/2010/main" val="1275424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404" y="2799124"/>
            <a:ext cx="3566463" cy="1431997"/>
          </a:xfrm>
        </p:spPr>
        <p:txBody>
          <a:bodyPr>
            <a:normAutofit/>
          </a:bodyPr>
          <a:lstStyle/>
          <a:p>
            <a:r>
              <a:rPr lang="en-US"/>
              <a:t>Project management</a:t>
            </a:r>
          </a:p>
        </p:txBody>
      </p:sp>
      <p:sp>
        <p:nvSpPr>
          <p:cNvPr id="4" name="Text Placeholder 3"/>
          <p:cNvSpPr>
            <a:spLocks noGrp="1"/>
          </p:cNvSpPr>
          <p:nvPr>
            <p:ph type="body" idx="1"/>
          </p:nvPr>
        </p:nvSpPr>
        <p:spPr>
          <a:xfrm>
            <a:off x="4350545" y="2329862"/>
            <a:ext cx="4489449" cy="3484818"/>
          </a:xfrm>
        </p:spPr>
        <p:txBody>
          <a:bodyPr>
            <a:normAutofit lnSpcReduction="10000"/>
          </a:bodyPr>
          <a:lstStyle/>
          <a:p>
            <a:pPr marL="342900" indent="-342900">
              <a:buFont typeface="Arial" panose="020B0604020202020204" pitchFamily="34" charset="0"/>
              <a:buChar char="•"/>
            </a:pPr>
            <a:r>
              <a:rPr lang="en-US" sz="2800" dirty="0">
                <a:solidFill>
                  <a:schemeClr val="tx1"/>
                </a:solidFill>
              </a:rPr>
              <a:t>Monthly Calls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Quarterly Progress Reports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rPr>
              <a:t>Critical Project Reviews</a:t>
            </a:r>
            <a:endParaRPr lang="en-US" sz="2800" dirty="0">
              <a:solidFill>
                <a:schemeClr val="tx1"/>
              </a:solidFill>
              <a:cs typeface="Calibri"/>
            </a:endParaRPr>
          </a:p>
          <a:p>
            <a:pPr marL="342900" indent="-342900">
              <a:buFont typeface="Arial" panose="020B0604020202020204" pitchFamily="34" charset="0"/>
              <a:buChar char="•"/>
            </a:pPr>
            <a:r>
              <a:rPr lang="en-US" sz="2800" dirty="0">
                <a:solidFill>
                  <a:schemeClr val="tx1"/>
                </a:solidFill>
                <a:cs typeface="Calibri"/>
              </a:rPr>
              <a:t>Agreement Changes</a:t>
            </a:r>
          </a:p>
          <a:p>
            <a:pPr marL="342900" indent="-342900">
              <a:buFont typeface="Arial" panose="020B0604020202020204" pitchFamily="34" charset="0"/>
              <a:buChar char="•"/>
            </a:pPr>
            <a:r>
              <a:rPr lang="en-US" sz="2800" dirty="0">
                <a:solidFill>
                  <a:schemeClr val="tx1"/>
                </a:solidFill>
                <a:cs typeface="Calibri"/>
              </a:rPr>
              <a:t>Budget Amendments</a:t>
            </a:r>
          </a:p>
          <a:p>
            <a:pPr marL="342900" indent="-342900">
              <a:buFont typeface="Arial" panose="020B0604020202020204" pitchFamily="34" charset="0"/>
              <a:buChar char="•"/>
            </a:pPr>
            <a:r>
              <a:rPr lang="en-US" sz="2800" dirty="0">
                <a:solidFill>
                  <a:schemeClr val="tx1"/>
                </a:solidFill>
                <a:cs typeface="Calibri"/>
              </a:rPr>
              <a:t>Final Report</a:t>
            </a:r>
          </a:p>
          <a:p>
            <a:pPr marL="342900" indent="-342900">
              <a:buFont typeface="Arial" panose="020B0604020202020204" pitchFamily="34" charset="0"/>
              <a:buChar char="•"/>
            </a:pPr>
            <a:r>
              <a:rPr lang="en-US" sz="2800" dirty="0">
                <a:solidFill>
                  <a:schemeClr val="tx1"/>
                </a:solidFill>
                <a:cs typeface="Calibri"/>
              </a:rPr>
              <a:t>Performance Evaluations</a:t>
            </a:r>
          </a:p>
        </p:txBody>
      </p:sp>
    </p:spTree>
    <p:extLst>
      <p:ext uri="{BB962C8B-B14F-4D97-AF65-F5344CB8AC3E}">
        <p14:creationId xmlns:p14="http://schemas.microsoft.com/office/powerpoint/2010/main" val="1127520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Monthly Calls</a:t>
            </a:r>
            <a:endParaRPr lang="en-US">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r>
              <a:rPr lang="en-US"/>
              <a:t>CAM will schedule regular monthly calls to touch base on project status.</a:t>
            </a:r>
            <a:endParaRPr lang="en-US">
              <a:cs typeface="Calibri"/>
            </a:endParaRPr>
          </a:p>
          <a:p>
            <a:r>
              <a:rPr lang="en-US">
                <a:cs typeface="Calibri"/>
              </a:rPr>
              <a:t>Calls will follow same basic format, with flexibility to address any necessary issues. </a:t>
            </a:r>
          </a:p>
          <a:p>
            <a:pPr lvl="1"/>
            <a:r>
              <a:rPr lang="en-US">
                <a:ea typeface="+mn-lt"/>
                <a:cs typeface="+mn-lt"/>
                <a:hlinkClick r:id="rId2"/>
              </a:rPr>
              <a:t>Monthly Call Form</a:t>
            </a:r>
            <a:r>
              <a:rPr lang="en-US">
                <a:ea typeface="+mn-lt"/>
                <a:cs typeface="+mn-lt"/>
              </a:rPr>
              <a:t> </a:t>
            </a:r>
            <a:endParaRPr lang="en-US">
              <a:cs typeface="Calibri"/>
            </a:endParaRPr>
          </a:p>
          <a:p>
            <a:r>
              <a:rPr lang="en-US"/>
              <a:t>CAM will keep notes from calls and then share with Recipient and save in agreement file.</a:t>
            </a:r>
            <a:endParaRPr lang="en-US">
              <a:cs typeface="Calibri"/>
            </a:endParaRPr>
          </a:p>
          <a:p>
            <a:endParaRPr lang="en-US"/>
          </a:p>
        </p:txBody>
      </p:sp>
    </p:spTree>
    <p:extLst>
      <p:ext uri="{BB962C8B-B14F-4D97-AF65-F5344CB8AC3E}">
        <p14:creationId xmlns:p14="http://schemas.microsoft.com/office/powerpoint/2010/main" val="194154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8CFB-D3FA-47D8-9CFE-1E4B76E5C8B6}"/>
              </a:ext>
            </a:extLst>
          </p:cNvPr>
          <p:cNvSpPr>
            <a:spLocks noGrp="1"/>
          </p:cNvSpPr>
          <p:nvPr>
            <p:ph type="title"/>
          </p:nvPr>
        </p:nvSpPr>
        <p:spPr>
          <a:xfrm>
            <a:off x="1073063" y="274638"/>
            <a:ext cx="7613737" cy="1143000"/>
          </a:xfrm>
        </p:spPr>
        <p:txBody>
          <a:bodyPr/>
          <a:lstStyle/>
          <a:p>
            <a:r>
              <a:rPr lang="en-US">
                <a:cs typeface="Calibri"/>
              </a:rPr>
              <a:t>Quarterly Progress Report</a:t>
            </a:r>
            <a:endParaRPr lang="en-US"/>
          </a:p>
        </p:txBody>
      </p:sp>
      <p:sp>
        <p:nvSpPr>
          <p:cNvPr id="3" name="Content Placeholder 2">
            <a:extLst>
              <a:ext uri="{FF2B5EF4-FFF2-40B4-BE49-F238E27FC236}">
                <a16:creationId xmlns:a16="http://schemas.microsoft.com/office/drawing/2014/main" id="{21D3345B-B0DB-4ECF-A831-D6E7FA0849BD}"/>
              </a:ext>
            </a:extLst>
          </p:cNvPr>
          <p:cNvSpPr>
            <a:spLocks noGrp="1"/>
          </p:cNvSpPr>
          <p:nvPr>
            <p:ph idx="1"/>
          </p:nvPr>
        </p:nvSpPr>
        <p:spPr>
          <a:xfrm>
            <a:off x="457200" y="2341323"/>
            <a:ext cx="8229600" cy="3784840"/>
          </a:xfrm>
        </p:spPr>
        <p:txBody>
          <a:bodyPr vert="horz" lIns="91440" tIns="45720" rIns="91440" bIns="45720" rtlCol="0" anchor="t">
            <a:normAutofit/>
          </a:bodyPr>
          <a:lstStyle/>
          <a:p>
            <a:r>
              <a:rPr lang="en-US">
                <a:ea typeface="+mn-lt"/>
                <a:cs typeface="+mn-lt"/>
                <a:hlinkClick r:id="rId2"/>
              </a:rPr>
              <a:t>Quarterly Progress Report Template</a:t>
            </a:r>
            <a:endParaRPr lang="en-US">
              <a:ea typeface="+mn-lt"/>
              <a:cs typeface="+mn-lt"/>
            </a:endParaRPr>
          </a:p>
          <a:p>
            <a:r>
              <a:rPr lang="en-US">
                <a:cs typeface="Calibri"/>
              </a:rPr>
              <a:t>Submitted quarterly pursuant to schedule set with CAM.</a:t>
            </a:r>
            <a:endParaRPr lang="en-US"/>
          </a:p>
          <a:p>
            <a:r>
              <a:rPr lang="en-US">
                <a:cs typeface="Calibri"/>
              </a:rPr>
              <a:t>Should be complete, quality work product.</a:t>
            </a:r>
          </a:p>
        </p:txBody>
      </p:sp>
    </p:spTree>
    <p:extLst>
      <p:ext uri="{BB962C8B-B14F-4D97-AF65-F5344CB8AC3E}">
        <p14:creationId xmlns:p14="http://schemas.microsoft.com/office/powerpoint/2010/main" val="1680637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C003D-A73F-4C50-8DB8-6201E844182C}"/>
              </a:ext>
            </a:extLst>
          </p:cNvPr>
          <p:cNvSpPr>
            <a:spLocks noGrp="1"/>
          </p:cNvSpPr>
          <p:nvPr>
            <p:ph type="title"/>
          </p:nvPr>
        </p:nvSpPr>
        <p:spPr/>
        <p:txBody>
          <a:bodyPr/>
          <a:lstStyle/>
          <a:p>
            <a:r>
              <a:rPr lang="en-US">
                <a:cs typeface="Calibri"/>
              </a:rPr>
              <a:t>Critical Project Reviews</a:t>
            </a:r>
            <a:endParaRPr lang="en-US"/>
          </a:p>
        </p:txBody>
      </p:sp>
      <p:sp>
        <p:nvSpPr>
          <p:cNvPr id="3" name="Content Placeholder 2">
            <a:extLst>
              <a:ext uri="{FF2B5EF4-FFF2-40B4-BE49-F238E27FC236}">
                <a16:creationId xmlns:a16="http://schemas.microsoft.com/office/drawing/2014/main" id="{D2BFADAB-951A-4C08-B0FB-E00D1D269ED4}"/>
              </a:ext>
            </a:extLst>
          </p:cNvPr>
          <p:cNvSpPr>
            <a:spLocks noGrp="1"/>
          </p:cNvSpPr>
          <p:nvPr>
            <p:ph idx="1"/>
          </p:nvPr>
        </p:nvSpPr>
        <p:spPr>
          <a:xfrm>
            <a:off x="457200" y="1600200"/>
            <a:ext cx="8281792" cy="4849552"/>
          </a:xfrm>
        </p:spPr>
        <p:txBody>
          <a:bodyPr vert="horz" lIns="91440" tIns="45720" rIns="91440" bIns="45720" rtlCol="0" anchor="t">
            <a:normAutofit fontScale="85000" lnSpcReduction="20000"/>
          </a:bodyPr>
          <a:lstStyle/>
          <a:p>
            <a:r>
              <a:rPr lang="en-US">
                <a:ea typeface="+mn-lt"/>
                <a:cs typeface="+mn-lt"/>
              </a:rPr>
              <a:t>CPR meetings provide the opportunity for frank discussions between the CEC and the Recipient. Discussions may include project status, challenges, successes, advisory group findings and recommendations, final report preparation, and progress on technical transfer and production readiness activities.  </a:t>
            </a:r>
          </a:p>
          <a:p>
            <a:r>
              <a:rPr lang="en-US">
                <a:ea typeface="+mn-lt"/>
                <a:cs typeface="+mn-lt"/>
              </a:rPr>
              <a:t>Participants will include the CAM and the Recipient and may include the CAO and any other individuals selected by the CAM to provide support to the CEC.</a:t>
            </a:r>
            <a:endParaRPr lang="en-US">
              <a:cs typeface="Calibri"/>
            </a:endParaRPr>
          </a:p>
          <a:p>
            <a:r>
              <a:rPr lang="en-US">
                <a:cs typeface="Calibri"/>
              </a:rPr>
              <a:t>Usually scheduled at regular intervals.</a:t>
            </a:r>
          </a:p>
          <a:p>
            <a:r>
              <a:rPr lang="en-US">
                <a:cs typeface="Calibri"/>
              </a:rPr>
              <a:t>May be requested by CAM or Recipient if project challenges need to be resolved.</a:t>
            </a:r>
          </a:p>
          <a:p>
            <a:endParaRPr lang="en-US" dirty="0">
              <a:solidFill>
                <a:srgbClr val="FF0000"/>
              </a:solidFill>
              <a:cs typeface="Calibri"/>
            </a:endParaRPr>
          </a:p>
        </p:txBody>
      </p:sp>
    </p:spTree>
    <p:extLst>
      <p:ext uri="{BB962C8B-B14F-4D97-AF65-F5344CB8AC3E}">
        <p14:creationId xmlns:p14="http://schemas.microsoft.com/office/powerpoint/2010/main" val="3305483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Agreement Changes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a:t>All Agreement Changes are handled pursuant to the "</a:t>
            </a:r>
            <a:r>
              <a:rPr lang="en-US">
                <a:hlinkClick r:id="rId2"/>
              </a:rPr>
              <a:t>Changes Chart</a:t>
            </a:r>
            <a:r>
              <a:rPr lang="en-US"/>
              <a:t>"</a:t>
            </a:r>
            <a:endParaRPr lang="en-US">
              <a:ea typeface="+mn-lt"/>
              <a:cs typeface="+mn-lt"/>
            </a:endParaRPr>
          </a:p>
          <a:p>
            <a:r>
              <a:rPr lang="en-US"/>
              <a:t>E-Mail Approval is required for changes such as:</a:t>
            </a:r>
          </a:p>
          <a:p>
            <a:pPr lvl="1"/>
            <a:r>
              <a:rPr lang="en-US"/>
              <a:t>Budget Reallocations</a:t>
            </a:r>
            <a:endParaRPr lang="en-US">
              <a:cs typeface="Calibri"/>
            </a:endParaRPr>
          </a:p>
          <a:p>
            <a:pPr lvl="1"/>
            <a:r>
              <a:rPr lang="en-US"/>
              <a:t>Changes to schedule within agreement term</a:t>
            </a:r>
            <a:endParaRPr lang="en-US">
              <a:cs typeface="Calibri"/>
            </a:endParaRPr>
          </a:p>
          <a:p>
            <a:pPr lvl="1"/>
            <a:r>
              <a:rPr lang="en-US"/>
              <a:t>Changes to contacts</a:t>
            </a:r>
            <a:endParaRPr lang="en-US">
              <a:cs typeface="Calibri"/>
            </a:endParaRPr>
          </a:p>
          <a:p>
            <a:r>
              <a:rPr lang="en-US"/>
              <a:t>Formal Amendments are required for changes such as:</a:t>
            </a:r>
            <a:endParaRPr lang="en-US">
              <a:cs typeface="Calibri"/>
            </a:endParaRPr>
          </a:p>
          <a:p>
            <a:pPr lvl="1"/>
            <a:r>
              <a:rPr lang="en-US"/>
              <a:t>Changes to SOW</a:t>
            </a:r>
          </a:p>
          <a:p>
            <a:pPr lvl="1"/>
            <a:r>
              <a:rPr lang="en-US"/>
              <a:t>Agreement Term extension</a:t>
            </a:r>
            <a:endParaRPr lang="en-US">
              <a:cs typeface="Calibri"/>
            </a:endParaRPr>
          </a:p>
          <a:p>
            <a:pPr lvl="1"/>
            <a:r>
              <a:rPr lang="en-US"/>
              <a:t>Changes to Terms and Conditions</a:t>
            </a:r>
          </a:p>
        </p:txBody>
      </p:sp>
    </p:spTree>
    <p:extLst>
      <p:ext uri="{BB962C8B-B14F-4D97-AF65-F5344CB8AC3E}">
        <p14:creationId xmlns:p14="http://schemas.microsoft.com/office/powerpoint/2010/main" val="34187757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A5D5-E122-4D1A-BFFA-D09EFFF3FB3E}"/>
              </a:ext>
            </a:extLst>
          </p:cNvPr>
          <p:cNvSpPr>
            <a:spLocks noGrp="1"/>
          </p:cNvSpPr>
          <p:nvPr>
            <p:ph type="title"/>
          </p:nvPr>
        </p:nvSpPr>
        <p:spPr/>
        <p:txBody>
          <a:bodyPr/>
          <a:lstStyle/>
          <a:p>
            <a:r>
              <a:rPr lang="en-US">
                <a:cs typeface="Calibri"/>
              </a:rPr>
              <a:t>Budget Amendments</a:t>
            </a:r>
            <a:endParaRPr lang="en-US"/>
          </a:p>
        </p:txBody>
      </p:sp>
      <p:sp>
        <p:nvSpPr>
          <p:cNvPr id="3" name="Content Placeholder 2">
            <a:extLst>
              <a:ext uri="{FF2B5EF4-FFF2-40B4-BE49-F238E27FC236}">
                <a16:creationId xmlns:a16="http://schemas.microsoft.com/office/drawing/2014/main" id="{EE341637-F673-4B19-9528-43B5FD85C854}"/>
              </a:ext>
            </a:extLst>
          </p:cNvPr>
          <p:cNvSpPr>
            <a:spLocks noGrp="1"/>
          </p:cNvSpPr>
          <p:nvPr>
            <p:ph idx="1"/>
          </p:nvPr>
        </p:nvSpPr>
        <p:spPr/>
        <p:txBody>
          <a:bodyPr vert="horz" lIns="91440" tIns="45720" rIns="91440" bIns="45720" rtlCol="0" anchor="t">
            <a:normAutofit lnSpcReduction="10000"/>
          </a:bodyPr>
          <a:lstStyle/>
          <a:p>
            <a:r>
              <a:rPr lang="en-US">
                <a:cs typeface="Calibri"/>
              </a:rPr>
              <a:t>See Detailed Training on Budget Amendments</a:t>
            </a:r>
          </a:p>
          <a:p>
            <a:r>
              <a:rPr lang="en-US">
                <a:cs typeface="Calibri"/>
              </a:rPr>
              <a:t>Agreement Budget (official budget)</a:t>
            </a:r>
          </a:p>
          <a:p>
            <a:pPr lvl="1"/>
            <a:r>
              <a:rPr lang="en-US">
                <a:cs typeface="Calibri"/>
              </a:rPr>
              <a:t>Update only when funds shift between budget categories</a:t>
            </a:r>
          </a:p>
          <a:p>
            <a:r>
              <a:rPr lang="en-US">
                <a:ea typeface="+mn-lt"/>
                <a:cs typeface="+mn-lt"/>
              </a:rPr>
              <a:t>Budget Worksheet (grant management tool)</a:t>
            </a:r>
          </a:p>
          <a:p>
            <a:pPr lvl="1"/>
            <a:r>
              <a:rPr lang="en-US">
                <a:ea typeface="+mn-lt"/>
                <a:cs typeface="+mn-lt"/>
              </a:rPr>
              <a:t>Update as needed to track details, and anytime the Agreement Budget must be updated</a:t>
            </a:r>
          </a:p>
          <a:p>
            <a:pPr lvl="1"/>
            <a:r>
              <a:rPr lang="en-US">
                <a:ea typeface="+mn-lt"/>
                <a:cs typeface="+mn-lt"/>
              </a:rPr>
              <a:t>Provide to CAM with monthly call or quarterly progress report</a:t>
            </a:r>
          </a:p>
        </p:txBody>
      </p:sp>
    </p:spTree>
    <p:extLst>
      <p:ext uri="{BB962C8B-B14F-4D97-AF65-F5344CB8AC3E}">
        <p14:creationId xmlns:p14="http://schemas.microsoft.com/office/powerpoint/2010/main" val="2317103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9724-5550-4030-BB6F-93EA8B5E3E41}"/>
              </a:ext>
            </a:extLst>
          </p:cNvPr>
          <p:cNvSpPr>
            <a:spLocks noGrp="1"/>
          </p:cNvSpPr>
          <p:nvPr>
            <p:ph type="title"/>
          </p:nvPr>
        </p:nvSpPr>
        <p:spPr/>
        <p:txBody>
          <a:bodyPr/>
          <a:lstStyle/>
          <a:p>
            <a:r>
              <a:rPr lang="en-US">
                <a:cs typeface="Calibri"/>
              </a:rPr>
              <a:t>Final Reports</a:t>
            </a:r>
            <a:endParaRPr lang="en-US"/>
          </a:p>
        </p:txBody>
      </p:sp>
      <p:sp>
        <p:nvSpPr>
          <p:cNvPr id="3" name="Content Placeholder 2">
            <a:extLst>
              <a:ext uri="{FF2B5EF4-FFF2-40B4-BE49-F238E27FC236}">
                <a16:creationId xmlns:a16="http://schemas.microsoft.com/office/drawing/2014/main" id="{49738AA6-D009-4A9F-95E7-12249F5E8865}"/>
              </a:ext>
            </a:extLst>
          </p:cNvPr>
          <p:cNvSpPr>
            <a:spLocks noGrp="1"/>
          </p:cNvSpPr>
          <p:nvPr>
            <p:ph idx="1"/>
          </p:nvPr>
        </p:nvSpPr>
        <p:spPr>
          <a:xfrm>
            <a:off x="457200" y="1902912"/>
            <a:ext cx="8229600" cy="4223251"/>
          </a:xfrm>
        </p:spPr>
        <p:txBody>
          <a:bodyPr vert="horz" lIns="91440" tIns="45720" rIns="91440" bIns="45720" rtlCol="0" anchor="t">
            <a:normAutofit/>
          </a:bodyPr>
          <a:lstStyle/>
          <a:p>
            <a:r>
              <a:rPr lang="en-US">
                <a:cs typeface="Calibri"/>
              </a:rPr>
              <a:t>The</a:t>
            </a:r>
            <a:r>
              <a:rPr lang="en-US">
                <a:ea typeface="+mn-lt"/>
                <a:cs typeface="+mn-lt"/>
              </a:rPr>
              <a:t> final report template will be provided by your </a:t>
            </a:r>
            <a:r>
              <a:rPr lang="en-US" dirty="0">
                <a:ea typeface="+mn-lt"/>
                <a:cs typeface="+mn-lt"/>
              </a:rPr>
              <a:t>CAM</a:t>
            </a:r>
            <a:endParaRPr lang="en-US" dirty="0"/>
          </a:p>
          <a:p>
            <a:r>
              <a:rPr lang="en-US">
                <a:ea typeface="+mn-lt"/>
                <a:cs typeface="+mn-lt"/>
              </a:rPr>
              <a:t>Draft Report to be submitted by date listed in agreement schedule.</a:t>
            </a:r>
            <a:endParaRPr lang="en-US"/>
          </a:p>
          <a:p>
            <a:r>
              <a:rPr lang="en-US">
                <a:ea typeface="+mn-lt"/>
                <a:cs typeface="+mn-lt"/>
              </a:rPr>
              <a:t>Final Report to be submitted by date listed in agreement schedule.</a:t>
            </a:r>
            <a:endParaRPr lang="en-US"/>
          </a:p>
          <a:p>
            <a:endParaRPr lang="en-US">
              <a:cs typeface="Calibri"/>
            </a:endParaRPr>
          </a:p>
        </p:txBody>
      </p:sp>
    </p:spTree>
    <p:extLst>
      <p:ext uri="{BB962C8B-B14F-4D97-AF65-F5344CB8AC3E}">
        <p14:creationId xmlns:p14="http://schemas.microsoft.com/office/powerpoint/2010/main" val="2493233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884E-CFE1-4636-902C-772DC80078AD}"/>
              </a:ext>
            </a:extLst>
          </p:cNvPr>
          <p:cNvSpPr>
            <a:spLocks noGrp="1"/>
          </p:cNvSpPr>
          <p:nvPr>
            <p:ph type="title"/>
          </p:nvPr>
        </p:nvSpPr>
        <p:spPr>
          <a:xfrm>
            <a:off x="1330245" y="274638"/>
            <a:ext cx="7356555" cy="1143000"/>
          </a:xfrm>
        </p:spPr>
        <p:txBody>
          <a:bodyPr/>
          <a:lstStyle/>
          <a:p>
            <a:r>
              <a:rPr lang="en-US" dirty="0">
                <a:cs typeface="Calibri"/>
              </a:rPr>
              <a:t>Performance Evaluation</a:t>
            </a:r>
            <a:endParaRPr lang="en-US" dirty="0"/>
          </a:p>
        </p:txBody>
      </p:sp>
      <p:sp>
        <p:nvSpPr>
          <p:cNvPr id="3" name="Content Placeholder 2">
            <a:extLst>
              <a:ext uri="{FF2B5EF4-FFF2-40B4-BE49-F238E27FC236}">
                <a16:creationId xmlns:a16="http://schemas.microsoft.com/office/drawing/2014/main" id="{0AC3E525-4E99-431C-A9FC-640FEC00BD22}"/>
              </a:ext>
            </a:extLst>
          </p:cNvPr>
          <p:cNvSpPr>
            <a:spLocks noGrp="1"/>
          </p:cNvSpPr>
          <p:nvPr>
            <p:ph idx="1"/>
          </p:nvPr>
        </p:nvSpPr>
        <p:spPr>
          <a:xfrm>
            <a:off x="457200" y="1600200"/>
            <a:ext cx="8229600" cy="4928023"/>
          </a:xfrm>
        </p:spPr>
        <p:txBody>
          <a:bodyPr vert="horz" lIns="91440" tIns="45720" rIns="91440" bIns="45720" rtlCol="0" anchor="t">
            <a:normAutofit lnSpcReduction="10000"/>
          </a:bodyPr>
          <a:lstStyle/>
          <a:p>
            <a:r>
              <a:rPr lang="en-US" dirty="0">
                <a:cs typeface="Calibri"/>
              </a:rPr>
              <a:t>Every agreement is evaluated on its performance.</a:t>
            </a:r>
          </a:p>
          <a:p>
            <a:r>
              <a:rPr lang="en-US" dirty="0">
                <a:solidFill>
                  <a:srgbClr val="FF0000"/>
                </a:solidFill>
                <a:cs typeface="Calibri"/>
              </a:rPr>
              <a:t>[Insert Link to Your Division's Evaluation Form]</a:t>
            </a:r>
            <a:endParaRPr lang="en-US" dirty="0">
              <a:solidFill>
                <a:srgbClr val="FF0000"/>
              </a:solidFill>
            </a:endParaRPr>
          </a:p>
          <a:p>
            <a:r>
              <a:rPr lang="en-US" dirty="0">
                <a:cs typeface="Calibri"/>
              </a:rPr>
              <a:t>Recipient's will receive a copy of the evaluation at the end of the project.</a:t>
            </a:r>
          </a:p>
          <a:p>
            <a:r>
              <a:rPr lang="en-US" dirty="0">
                <a:cs typeface="Calibri"/>
              </a:rPr>
              <a:t>Past-Performance is a scoring metric for grant funding applications. CEC Staff will take the performance evaluation of this project into consideration when scoring future applications.</a:t>
            </a:r>
          </a:p>
        </p:txBody>
      </p:sp>
    </p:spTree>
    <p:extLst>
      <p:ext uri="{BB962C8B-B14F-4D97-AF65-F5344CB8AC3E}">
        <p14:creationId xmlns:p14="http://schemas.microsoft.com/office/powerpoint/2010/main" val="161119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ED921-71B2-4904-A8AD-16BD0357156A}"/>
              </a:ext>
            </a:extLst>
          </p:cNvPr>
          <p:cNvSpPr>
            <a:spLocks noGrp="1"/>
          </p:cNvSpPr>
          <p:nvPr>
            <p:ph type="title"/>
          </p:nvPr>
        </p:nvSpPr>
        <p:spPr/>
        <p:txBody>
          <a:bodyPr/>
          <a:lstStyle/>
          <a:p>
            <a:r>
              <a:rPr lang="en-US">
                <a:cs typeface="Calibri"/>
              </a:rPr>
              <a:t>Contact Information</a:t>
            </a:r>
          </a:p>
        </p:txBody>
      </p:sp>
      <p:sp>
        <p:nvSpPr>
          <p:cNvPr id="3" name="Content Placeholder 2">
            <a:extLst>
              <a:ext uri="{FF2B5EF4-FFF2-40B4-BE49-F238E27FC236}">
                <a16:creationId xmlns:a16="http://schemas.microsoft.com/office/drawing/2014/main" id="{AE576A8C-83BF-43E9-934F-6139BE06B0A2}"/>
              </a:ext>
            </a:extLst>
          </p:cNvPr>
          <p:cNvSpPr>
            <a:spLocks noGrp="1"/>
          </p:cNvSpPr>
          <p:nvPr>
            <p:ph idx="1"/>
          </p:nvPr>
        </p:nvSpPr>
        <p:spPr>
          <a:xfrm>
            <a:off x="261914" y="1600200"/>
            <a:ext cx="8562735" cy="4905048"/>
          </a:xfrm>
        </p:spPr>
        <p:txBody>
          <a:bodyPr vert="horz" lIns="91440" tIns="45720" rIns="91440" bIns="45720" rtlCol="0" anchor="t">
            <a:noAutofit/>
          </a:bodyPr>
          <a:lstStyle/>
          <a:p>
            <a:r>
              <a:rPr lang="en-US" sz="2400">
                <a:ea typeface="+mn-lt"/>
                <a:cs typeface="+mn-lt"/>
              </a:rPr>
              <a:t>The Energy Commission's policy is to foster effective communication and problem solving.</a:t>
            </a:r>
            <a:endParaRPr lang="en-US" sz="2400">
              <a:cs typeface="Calibri"/>
            </a:endParaRPr>
          </a:p>
          <a:p>
            <a:r>
              <a:rPr lang="en-US" sz="2400">
                <a:cs typeface="Calibri"/>
              </a:rPr>
              <a:t>Though a CAM and a Recipient's Project Manager are the main points of contact, a CAM may need to reach out to other Recipient/Subrecipient contacts to ensure effective communication on any issue that may come up on a project.</a:t>
            </a:r>
          </a:p>
          <a:p>
            <a:r>
              <a:rPr lang="en-US" sz="2400">
                <a:cs typeface="Calibri"/>
              </a:rPr>
              <a:t>Similarly, a Recipient or CAM may need to reach out to other individuals within the Energy Commission for help on a particular issue. For example, if after discussing an issue with your CAM you still feel like the issue is unresolved, you may ask to meet with your CAM and his or her management to discuss your remaining questions or concerns. You may also reach out to the Grants Ombudsman for assistance as needed. </a:t>
            </a:r>
          </a:p>
        </p:txBody>
      </p:sp>
    </p:spTree>
    <p:extLst>
      <p:ext uri="{BB962C8B-B14F-4D97-AF65-F5344CB8AC3E}">
        <p14:creationId xmlns:p14="http://schemas.microsoft.com/office/powerpoint/2010/main" val="3540043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9FE8C-F531-4214-83D3-8FF15896AA68}"/>
              </a:ext>
            </a:extLst>
          </p:cNvPr>
          <p:cNvSpPr>
            <a:spLocks noGrp="1"/>
          </p:cNvSpPr>
          <p:nvPr>
            <p:ph type="title"/>
          </p:nvPr>
        </p:nvSpPr>
        <p:spPr/>
        <p:txBody>
          <a:bodyPr/>
          <a:lstStyle/>
          <a:p>
            <a:r>
              <a:rPr lang="en-US">
                <a:cs typeface="Calibri"/>
              </a:rPr>
              <a:t>Contact Information</a:t>
            </a:r>
            <a:endParaRPr lang="en-US"/>
          </a:p>
        </p:txBody>
      </p:sp>
      <p:sp>
        <p:nvSpPr>
          <p:cNvPr id="3" name="Content Placeholder 2">
            <a:extLst>
              <a:ext uri="{FF2B5EF4-FFF2-40B4-BE49-F238E27FC236}">
                <a16:creationId xmlns:a16="http://schemas.microsoft.com/office/drawing/2014/main" id="{4F01D091-16C3-4E59-8BE1-E5179FFB13D0}"/>
              </a:ext>
            </a:extLst>
          </p:cNvPr>
          <p:cNvSpPr>
            <a:spLocks noGrp="1"/>
          </p:cNvSpPr>
          <p:nvPr>
            <p:ph idx="1"/>
          </p:nvPr>
        </p:nvSpPr>
        <p:spPr/>
        <p:txBody>
          <a:bodyPr vert="horz" lIns="91440" tIns="45720" rIns="91440" bIns="45720" rtlCol="0" anchor="t">
            <a:normAutofit/>
          </a:bodyPr>
          <a:lstStyle/>
          <a:p>
            <a:r>
              <a:rPr lang="en-US">
                <a:cs typeface="Calibri"/>
              </a:rPr>
              <a:t>For this project:</a:t>
            </a:r>
          </a:p>
          <a:p>
            <a:pPr lvl="1"/>
            <a:r>
              <a:rPr lang="en-US">
                <a:cs typeface="Calibri"/>
              </a:rPr>
              <a:t>CAM name and email</a:t>
            </a:r>
          </a:p>
          <a:p>
            <a:pPr lvl="1"/>
            <a:r>
              <a:rPr lang="en-US">
                <a:cs typeface="Calibri"/>
              </a:rPr>
              <a:t>Manager name and email </a:t>
            </a:r>
            <a:r>
              <a:rPr lang="en-US" sz="2000">
                <a:solidFill>
                  <a:srgbClr val="FF0000"/>
                </a:solidFill>
                <a:cs typeface="Calibri"/>
              </a:rPr>
              <a:t>[The level of division management that should be looped in on issues may vary between offices and divisions.]</a:t>
            </a:r>
          </a:p>
          <a:p>
            <a:pPr lvl="1"/>
            <a:r>
              <a:rPr lang="en-US">
                <a:cs typeface="Calibri"/>
              </a:rPr>
              <a:t>Grants Ombudsman, </a:t>
            </a:r>
            <a:r>
              <a:rPr lang="en-US">
                <a:cs typeface="Calibri"/>
                <a:hlinkClick r:id="rId2"/>
              </a:rPr>
              <a:t>Jennifer Martin-Gallardo</a:t>
            </a:r>
            <a:endParaRPr lang="en-US">
              <a:cs typeface="Calibri"/>
            </a:endParaRPr>
          </a:p>
        </p:txBody>
      </p:sp>
    </p:spTree>
    <p:extLst>
      <p:ext uri="{BB962C8B-B14F-4D97-AF65-F5344CB8AC3E}">
        <p14:creationId xmlns:p14="http://schemas.microsoft.com/office/powerpoint/2010/main" val="275454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Agreement Term</a:t>
            </a:r>
          </a:p>
        </p:txBody>
      </p:sp>
      <p:sp>
        <p:nvSpPr>
          <p:cNvPr id="3" name="Content Placeholder 2"/>
          <p:cNvSpPr>
            <a:spLocks noGrp="1"/>
          </p:cNvSpPr>
          <p:nvPr>
            <p:ph idx="1"/>
          </p:nvPr>
        </p:nvSpPr>
        <p:spPr>
          <a:xfrm>
            <a:off x="457200" y="1600200"/>
            <a:ext cx="8229600" cy="2573099"/>
          </a:xfrm>
        </p:spPr>
        <p:txBody>
          <a:bodyPr vert="horz" lIns="91440" tIns="45720" rIns="91440" bIns="45720" rtlCol="0" anchor="t">
            <a:normAutofit/>
          </a:bodyPr>
          <a:lstStyle/>
          <a:p>
            <a:r>
              <a:rPr lang="en-US"/>
              <a:t>The term of the agreement is listed on the CEC-146, the Grant Agreement cover page. The Term usually runs from the date the project is approved by the Energy Commission at a Business Meeting to the end date.</a:t>
            </a:r>
            <a:endParaRPr lang="en-US">
              <a:cs typeface="Calibri"/>
            </a:endParaRPr>
          </a:p>
          <a:p>
            <a:endParaRPr lang="en-US">
              <a:solidFill>
                <a:srgbClr val="000000"/>
              </a:solidFill>
              <a:cs typeface="Calibri"/>
            </a:endParaRPr>
          </a:p>
        </p:txBody>
      </p:sp>
      <p:pic>
        <p:nvPicPr>
          <p:cNvPr id="4" name="Picture 4" descr="Agreement term location on the grant agreement cover page">
            <a:extLst>
              <a:ext uri="{FF2B5EF4-FFF2-40B4-BE49-F238E27FC236}">
                <a16:creationId xmlns:a16="http://schemas.microsoft.com/office/drawing/2014/main" id="{06CA3954-474D-4BB9-813E-DDD5AB0F0B0D}"/>
              </a:ext>
            </a:extLst>
          </p:cNvPr>
          <p:cNvPicPr>
            <a:picLocks noChangeAspect="1"/>
          </p:cNvPicPr>
          <p:nvPr/>
        </p:nvPicPr>
        <p:blipFill>
          <a:blip r:embed="rId2"/>
          <a:stretch>
            <a:fillRect/>
          </a:stretch>
        </p:blipFill>
        <p:spPr>
          <a:xfrm>
            <a:off x="914400" y="4337833"/>
            <a:ext cx="7395612" cy="2030626"/>
          </a:xfrm>
          <a:prstGeom prst="rect">
            <a:avLst/>
          </a:prstGeom>
        </p:spPr>
      </p:pic>
      <p:sp>
        <p:nvSpPr>
          <p:cNvPr id="5" name="Oval 4" descr="circling the agreement term location on the grant agreement cover page">
            <a:extLst>
              <a:ext uri="{FF2B5EF4-FFF2-40B4-BE49-F238E27FC236}">
                <a16:creationId xmlns:a16="http://schemas.microsoft.com/office/drawing/2014/main" id="{5CA66894-1B26-4965-8039-66629BD12390}"/>
              </a:ext>
            </a:extLst>
          </p:cNvPr>
          <p:cNvSpPr/>
          <p:nvPr/>
        </p:nvSpPr>
        <p:spPr>
          <a:xfrm>
            <a:off x="5451558" y="5350272"/>
            <a:ext cx="1897465" cy="638913"/>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4029957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231" y="113322"/>
            <a:ext cx="5222874" cy="806378"/>
          </a:xfrm>
        </p:spPr>
        <p:txBody>
          <a:bodyPr>
            <a:noAutofit/>
          </a:bodyPr>
          <a:lstStyle/>
          <a:p>
            <a:pPr algn="ctr"/>
            <a:r>
              <a:rPr lang="en-US" sz="4400" b="0">
                <a:latin typeface="Calibri"/>
                <a:cs typeface="Arial"/>
              </a:rPr>
              <a:t>Effective Date</a:t>
            </a:r>
            <a:endParaRPr lang="en-US"/>
          </a:p>
        </p:txBody>
      </p:sp>
      <p:sp>
        <p:nvSpPr>
          <p:cNvPr id="4" name="Text Placeholder 3"/>
          <p:cNvSpPr>
            <a:spLocks noGrp="1"/>
          </p:cNvSpPr>
          <p:nvPr>
            <p:ph type="body" sz="half" idx="2"/>
          </p:nvPr>
        </p:nvSpPr>
        <p:spPr>
          <a:xfrm>
            <a:off x="322119" y="998578"/>
            <a:ext cx="8586767" cy="2630233"/>
          </a:xfrm>
        </p:spPr>
        <p:txBody>
          <a:bodyPr vert="horz" lIns="91440" tIns="45720" rIns="91440" bIns="45720" rtlCol="0" anchor="t">
            <a:normAutofit/>
          </a:bodyPr>
          <a:lstStyle/>
          <a:p>
            <a:pPr marL="285750" indent="-285750">
              <a:buFont typeface="Arial" panose="020B0604020202020204" pitchFamily="34" charset="0"/>
              <a:buChar char="•"/>
            </a:pPr>
            <a:r>
              <a:rPr lang="en-US" sz="2000">
                <a:latin typeface="Arial"/>
                <a:cs typeface="Arial"/>
              </a:rPr>
              <a:t>The effective date is the date the agreement is signed by the Energy Commission. </a:t>
            </a:r>
            <a:endParaRPr lang="en-US" sz="2000" b="1"/>
          </a:p>
          <a:p>
            <a:pPr marL="285750" indent="-285750">
              <a:buFont typeface="Arial" panose="020B0604020202020204" pitchFamily="34" charset="0"/>
              <a:buChar char="•"/>
            </a:pPr>
            <a:r>
              <a:rPr lang="en-US" sz="2000" b="1">
                <a:latin typeface="Arial"/>
                <a:cs typeface="Arial"/>
              </a:rPr>
              <a:t>This is the earliest date to incur reimbursable or match costs. </a:t>
            </a:r>
            <a:r>
              <a:rPr lang="en-US" sz="2000">
                <a:latin typeface="Arial"/>
                <a:cs typeface="Arial"/>
              </a:rPr>
              <a:t>For example, any labor performed on the project prior to this date cannot be included on an invoice.</a:t>
            </a:r>
            <a:endParaRPr lang="en-US" sz="2000" b="1"/>
          </a:p>
          <a:p>
            <a:pPr marL="285750" indent="-285750">
              <a:buFont typeface="Arial" panose="020B0604020202020204" pitchFamily="34" charset="0"/>
              <a:buChar char="•"/>
            </a:pPr>
            <a:r>
              <a:rPr lang="en-US" sz="2000">
                <a:latin typeface="Arial"/>
                <a:cs typeface="Arial"/>
              </a:rPr>
              <a:t>An exception may apply for match funds under CTP only. Ask your CAM.</a:t>
            </a:r>
          </a:p>
        </p:txBody>
      </p:sp>
      <p:pic>
        <p:nvPicPr>
          <p:cNvPr id="6" name="Picture 5" descr="snapshot of the location of the effective date on the grant agreement cover page"/>
          <p:cNvPicPr>
            <a:picLocks noChangeAspect="1"/>
          </p:cNvPicPr>
          <p:nvPr/>
        </p:nvPicPr>
        <p:blipFill rotWithShape="1">
          <a:blip r:embed="rId2">
            <a:extLst>
              <a:ext uri="{28A0092B-C50C-407E-A947-70E740481C1C}">
                <a14:useLocalDpi xmlns:a14="http://schemas.microsoft.com/office/drawing/2010/main" val="0"/>
              </a:ext>
            </a:extLst>
          </a:blip>
          <a:srcRect t="67161" b="14403"/>
          <a:stretch/>
        </p:blipFill>
        <p:spPr>
          <a:xfrm>
            <a:off x="679068" y="3440357"/>
            <a:ext cx="7949146" cy="1920326"/>
          </a:xfrm>
          <a:prstGeom prst="rect">
            <a:avLst/>
          </a:prstGeom>
        </p:spPr>
      </p:pic>
      <p:sp>
        <p:nvSpPr>
          <p:cNvPr id="8" name="Oval 7" descr="circling effective date on the grant agreement cover page"/>
          <p:cNvSpPr/>
          <p:nvPr/>
        </p:nvSpPr>
        <p:spPr>
          <a:xfrm>
            <a:off x="3507914" y="3873453"/>
            <a:ext cx="1127808" cy="64329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circle</a:t>
            </a:r>
          </a:p>
        </p:txBody>
      </p:sp>
      <p:sp>
        <p:nvSpPr>
          <p:cNvPr id="9" name="TextBox 8"/>
          <p:cNvSpPr txBox="1"/>
          <p:nvPr/>
        </p:nvSpPr>
        <p:spPr>
          <a:xfrm>
            <a:off x="4454244" y="5634832"/>
            <a:ext cx="3936399" cy="369332"/>
          </a:xfrm>
          <a:prstGeom prst="rect">
            <a:avLst/>
          </a:prstGeom>
          <a:noFill/>
        </p:spPr>
        <p:txBody>
          <a:bodyPr wrap="none" rtlCol="0">
            <a:spAutoFit/>
          </a:bodyPr>
          <a:lstStyle/>
          <a:p>
            <a:r>
              <a:rPr lang="en-US"/>
              <a:t>Effective date in this example is 6/22/18</a:t>
            </a:r>
          </a:p>
        </p:txBody>
      </p:sp>
    </p:spTree>
    <p:extLst>
      <p:ext uri="{BB962C8B-B14F-4D97-AF65-F5344CB8AC3E}">
        <p14:creationId xmlns:p14="http://schemas.microsoft.com/office/powerpoint/2010/main" val="235068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543" y="274638"/>
            <a:ext cx="7003257" cy="1143000"/>
          </a:xfrm>
        </p:spPr>
        <p:txBody>
          <a:bodyPr>
            <a:normAutofit/>
          </a:bodyPr>
          <a:lstStyle/>
          <a:p>
            <a:r>
              <a:rPr lang="en-US">
                <a:latin typeface="Gotham HTF Medium"/>
                <a:cs typeface="Gotham HTF Medium"/>
              </a:rPr>
              <a:t>End Date and Extensions</a:t>
            </a:r>
            <a:endParaRPr lang="en-US">
              <a:cs typeface="Calibri"/>
            </a:endParaRPr>
          </a:p>
        </p:txBody>
      </p:sp>
      <p:sp>
        <p:nvSpPr>
          <p:cNvPr id="3" name="Content Placeholder 2"/>
          <p:cNvSpPr>
            <a:spLocks noGrp="1"/>
          </p:cNvSpPr>
          <p:nvPr>
            <p:ph idx="1"/>
          </p:nvPr>
        </p:nvSpPr>
        <p:spPr>
          <a:xfrm>
            <a:off x="242888" y="1600200"/>
            <a:ext cx="8670130" cy="4966494"/>
          </a:xfrm>
        </p:spPr>
        <p:txBody>
          <a:bodyPr vert="horz" lIns="91440" tIns="45720" rIns="91440" bIns="45720" rtlCol="0" anchor="t">
            <a:normAutofit/>
          </a:bodyPr>
          <a:lstStyle/>
          <a:p>
            <a:pPr>
              <a:buFont typeface="Arial" charset="0"/>
              <a:buChar char="•"/>
            </a:pPr>
            <a:r>
              <a:rPr lang="en-US" sz="2400">
                <a:latin typeface="Gotham HTF Book"/>
                <a:cs typeface="Gotham HTF Book"/>
              </a:rPr>
              <a:t>End Date </a:t>
            </a:r>
          </a:p>
          <a:p>
            <a:pPr marL="800100" lvl="1" indent="-342900">
              <a:buFont typeface="Arial" charset="0"/>
              <a:buChar char="•"/>
            </a:pPr>
            <a:r>
              <a:rPr lang="en-US" sz="2000">
                <a:latin typeface="Gotham HTF Book"/>
                <a:cs typeface="Gotham HTF Book"/>
              </a:rPr>
              <a:t>Found in the Agreement Term box on signature page</a:t>
            </a:r>
          </a:p>
          <a:p>
            <a:pPr marL="800100" lvl="1" indent="-342900">
              <a:buFont typeface="Arial" charset="0"/>
              <a:buChar char="•"/>
            </a:pPr>
            <a:r>
              <a:rPr lang="en-US" sz="2000">
                <a:latin typeface="Gotham HTF Book"/>
                <a:cs typeface="Gotham HTF Book"/>
              </a:rPr>
              <a:t>Last date to incur costs</a:t>
            </a:r>
          </a:p>
          <a:p>
            <a:pPr>
              <a:buFont typeface="Arial" charset="0"/>
              <a:buChar char="•"/>
            </a:pPr>
            <a:r>
              <a:rPr lang="en-US" sz="2400">
                <a:latin typeface="Gotham HTF Book"/>
                <a:cs typeface="Gotham HTF Book"/>
              </a:rPr>
              <a:t>Extensions to Term End Date</a:t>
            </a:r>
          </a:p>
          <a:p>
            <a:pPr marL="800100" lvl="1" indent="-342900">
              <a:buFont typeface="Arial" charset="0"/>
              <a:buChar char="•"/>
            </a:pPr>
            <a:r>
              <a:rPr lang="en-US" sz="2000">
                <a:latin typeface="Gotham HTF Book"/>
                <a:cs typeface="Gotham HTF Book"/>
              </a:rPr>
              <a:t>Require formal amendment</a:t>
            </a:r>
          </a:p>
          <a:p>
            <a:pPr marL="800100" lvl="1" indent="-342900">
              <a:buFont typeface="Arial" charset="0"/>
              <a:buChar char="•"/>
            </a:pPr>
            <a:r>
              <a:rPr lang="en-US" sz="2000">
                <a:latin typeface="Gotham HTF Book"/>
                <a:cs typeface="Gotham HTF Book"/>
              </a:rPr>
              <a:t>Must have a strong justification </a:t>
            </a:r>
          </a:p>
          <a:p>
            <a:pPr marL="800100" lvl="1" indent="-342900">
              <a:buFont typeface="Arial" charset="0"/>
              <a:buChar char="•"/>
            </a:pPr>
            <a:r>
              <a:rPr lang="en-US" sz="2000">
                <a:latin typeface="Gotham HTF Book"/>
                <a:cs typeface="Gotham HTF Book"/>
              </a:rPr>
              <a:t>Requires high levels of approval inside Energy Commission</a:t>
            </a:r>
          </a:p>
          <a:p>
            <a:pPr marL="800100" lvl="1" indent="-342900">
              <a:buFont typeface="Arial" charset="0"/>
              <a:buChar char="•"/>
            </a:pPr>
            <a:r>
              <a:rPr lang="en-US" sz="2200">
                <a:latin typeface="Gotham HTF Book"/>
                <a:cs typeface="Calibri"/>
              </a:rPr>
              <a:t>Note that term extensions may not be possible due to expenditure deadlines set by the legislature</a:t>
            </a:r>
          </a:p>
          <a:p>
            <a:pPr marL="400050" indent="-342900">
              <a:buFont typeface="Arial" charset="0"/>
              <a:buChar char="•"/>
            </a:pPr>
            <a:r>
              <a:rPr lang="en-US" sz="2400">
                <a:latin typeface="Gotham HTF Book"/>
                <a:cs typeface="Gotham HTF Book"/>
              </a:rPr>
              <a:t>Extensions to Deliverable/Product Due Dates</a:t>
            </a:r>
            <a:endParaRPr lang="en-US" sz="2400">
              <a:latin typeface="Gotham HTF Book"/>
              <a:cs typeface="Calibri"/>
            </a:endParaRPr>
          </a:p>
          <a:p>
            <a:pPr marL="800100" lvl="1" indent="-342900">
              <a:buFont typeface="Arial" charset="0"/>
              <a:buChar char="•"/>
            </a:pPr>
            <a:r>
              <a:rPr lang="en-US" sz="2000">
                <a:latin typeface="Gotham HTF Book"/>
                <a:cs typeface="Gotham HTF Book"/>
              </a:rPr>
              <a:t>Permissible within term of agreement with approval from CAM</a:t>
            </a:r>
          </a:p>
        </p:txBody>
      </p:sp>
    </p:spTree>
    <p:extLst>
      <p:ext uri="{BB962C8B-B14F-4D97-AF65-F5344CB8AC3E}">
        <p14:creationId xmlns:p14="http://schemas.microsoft.com/office/powerpoint/2010/main" val="2240604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B9B92-5F0F-423D-9B26-BF2F27F9C61E}"/>
              </a:ext>
            </a:extLst>
          </p:cNvPr>
          <p:cNvSpPr>
            <a:spLocks noGrp="1"/>
          </p:cNvSpPr>
          <p:nvPr>
            <p:ph type="title"/>
          </p:nvPr>
        </p:nvSpPr>
        <p:spPr/>
        <p:txBody>
          <a:bodyPr>
            <a:normAutofit/>
          </a:bodyPr>
          <a:lstStyle/>
          <a:p>
            <a:r>
              <a:rPr lang="en-US" sz="4000">
                <a:cs typeface="Calibri"/>
              </a:rPr>
              <a:t>ECAMS Resources Webpage</a:t>
            </a:r>
          </a:p>
        </p:txBody>
      </p:sp>
      <p:sp>
        <p:nvSpPr>
          <p:cNvPr id="3" name="Content Placeholder 2">
            <a:extLst>
              <a:ext uri="{FF2B5EF4-FFF2-40B4-BE49-F238E27FC236}">
                <a16:creationId xmlns:a16="http://schemas.microsoft.com/office/drawing/2014/main" id="{771521B1-7B01-4720-B0CD-C215AF06BED8}"/>
              </a:ext>
            </a:extLst>
          </p:cNvPr>
          <p:cNvSpPr>
            <a:spLocks noGrp="1"/>
          </p:cNvSpPr>
          <p:nvPr>
            <p:ph idx="1"/>
          </p:nvPr>
        </p:nvSpPr>
        <p:spPr/>
        <p:txBody>
          <a:bodyPr vert="horz" lIns="91440" tIns="45720" rIns="91440" bIns="45720" rtlCol="0" anchor="t">
            <a:normAutofit/>
          </a:bodyPr>
          <a:lstStyle/>
          <a:p>
            <a:r>
              <a:rPr lang="en-US">
                <a:cs typeface="Calibri"/>
              </a:rPr>
              <a:t>All necessary templates, procedural guides, trainings, and other agreement support materials are available on the Energy Commission website. </a:t>
            </a:r>
          </a:p>
          <a:p>
            <a:r>
              <a:rPr lang="en-US">
                <a:ea typeface="+mn-lt"/>
                <a:cs typeface="+mn-lt"/>
                <a:hlinkClick r:id="rId2"/>
              </a:rPr>
              <a:t>https://www.energy.ca.gov/funding-opportunities/funding-resources/ecams-resources</a:t>
            </a:r>
            <a:endParaRPr lang="en-US">
              <a:ea typeface="+mn-lt"/>
              <a:cs typeface="+mn-lt"/>
            </a:endParaRPr>
          </a:p>
        </p:txBody>
      </p:sp>
    </p:spTree>
    <p:extLst>
      <p:ext uri="{BB962C8B-B14F-4D97-AF65-F5344CB8AC3E}">
        <p14:creationId xmlns:p14="http://schemas.microsoft.com/office/powerpoint/2010/main" val="2213453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c83770d-edcb-4e74-b796-c57b1ffde4ca">
      <UserInfo>
        <DisplayName>Hom, Andrew@Energy</DisplayName>
        <AccountId>44</AccountId>
        <AccountType/>
      </UserInfo>
      <UserInfo>
        <DisplayName>Oliver, Eleanor@Energy</DisplayName>
        <AccountId>118</AccountId>
        <AccountType/>
      </UserInfo>
      <UserInfo>
        <DisplayName>Croft, Joshua@Energy</DisplayName>
        <AccountId>21</AccountId>
        <AccountType/>
      </UserInfo>
      <UserInfo>
        <DisplayName>Masterson, Jennifer@Energy</DisplayName>
        <AccountId>26</AccountId>
        <AccountType/>
      </UserInfo>
      <UserInfo>
        <DisplayName>Babula, Jared@Energy</DisplayName>
        <AccountId>122</AccountId>
        <AccountType/>
      </UserInfo>
      <UserInfo>
        <DisplayName>Martin-Gallardo, Jennifer@Energy</DisplayName>
        <AccountId>16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EC24D825061844B34CD8AA8714EB1B" ma:contentTypeVersion="9" ma:contentTypeDescription="Create a new document." ma:contentTypeScope="" ma:versionID="fd842c6f12126054205679a8aea6abb4">
  <xsd:schema xmlns:xsd="http://www.w3.org/2001/XMLSchema" xmlns:xs="http://www.w3.org/2001/XMLSchema" xmlns:p="http://schemas.microsoft.com/office/2006/metadata/properties" xmlns:ns2="8e9156d5-28d7-42fc-8897-9362f8f6a13a" xmlns:ns3="1c83770d-edcb-4e74-b796-c57b1ffde4ca" targetNamespace="http://schemas.microsoft.com/office/2006/metadata/properties" ma:root="true" ma:fieldsID="b52186755fae4eb3f4bdd0e2e31439a6" ns2:_="" ns3:_="">
    <xsd:import namespace="8e9156d5-28d7-42fc-8897-9362f8f6a13a"/>
    <xsd:import namespace="1c83770d-edcb-4e74-b796-c57b1ffde4c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9156d5-28d7-42fc-8897-9362f8f6a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83770d-edcb-4e74-b796-c57b1ffde4c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75D9E-76F5-4251-94D0-267ACA3D6CD7}">
  <ds:schemaRefs>
    <ds:schemaRef ds:uri="http://purl.org/dc/dcmitype/"/>
    <ds:schemaRef ds:uri="1c83770d-edcb-4e74-b796-c57b1ffde4ca"/>
    <ds:schemaRef ds:uri="http://schemas.microsoft.com/office/infopath/2007/PartnerControls"/>
    <ds:schemaRef ds:uri="8e9156d5-28d7-42fc-8897-9362f8f6a13a"/>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A77F4E35-4FCF-40B2-A60D-2DDE298F2FBE}">
  <ds:schemaRefs>
    <ds:schemaRef ds:uri="1c83770d-edcb-4e74-b796-c57b1ffde4ca"/>
    <ds:schemaRef ds:uri="8e9156d5-28d7-42fc-8897-9362f8f6a13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2BCB14E-9B67-4612-BAC4-CDC9EAF6FC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2379</Words>
  <Application>Microsoft Office PowerPoint</Application>
  <PresentationFormat>On-screen Show (4:3)</PresentationFormat>
  <Paragraphs>212</Paragraphs>
  <Slides>38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Gotham HTF Book</vt:lpstr>
      <vt:lpstr>Gotham HTF Medium</vt:lpstr>
      <vt:lpstr>Office Theme</vt:lpstr>
      <vt:lpstr>Kick-Off Meeting</vt:lpstr>
      <vt:lpstr>Legal Disclaimer</vt:lpstr>
      <vt:lpstr>Roles of Key Participants</vt:lpstr>
      <vt:lpstr>Contact Information</vt:lpstr>
      <vt:lpstr>Contact Information</vt:lpstr>
      <vt:lpstr>Agreement Term</vt:lpstr>
      <vt:lpstr>Effective Date</vt:lpstr>
      <vt:lpstr>End Date and Extensions</vt:lpstr>
      <vt:lpstr>ECAMS Resources Webpage</vt:lpstr>
      <vt:lpstr>Invoicing</vt:lpstr>
      <vt:lpstr>Invoice Templates</vt:lpstr>
      <vt:lpstr>Training Invoice Template</vt:lpstr>
      <vt:lpstr>Standard Invoice Template</vt:lpstr>
      <vt:lpstr>Actual, Incurred Costs Only</vt:lpstr>
      <vt:lpstr>CBE and Funds Spent in CA Certification</vt:lpstr>
      <vt:lpstr>Travel</vt:lpstr>
      <vt:lpstr>Equipment</vt:lpstr>
      <vt:lpstr>Equipment Purchase  Verification Requirements</vt:lpstr>
      <vt:lpstr>Supporting Documentation</vt:lpstr>
      <vt:lpstr>Match Funding Requirements</vt:lpstr>
      <vt:lpstr>Match Funding Requirements</vt:lpstr>
      <vt:lpstr>Retention</vt:lpstr>
      <vt:lpstr>Invoice Dispute Process</vt:lpstr>
      <vt:lpstr>Invoice Payment Process</vt:lpstr>
      <vt:lpstr>Invoice Completion Training</vt:lpstr>
      <vt:lpstr>Audit Considerations</vt:lpstr>
      <vt:lpstr>Audit Considerations Direct Labor (DL)</vt:lpstr>
      <vt:lpstr>Audit Considerations Fringe Benefits (FB)</vt:lpstr>
      <vt:lpstr>Audit Considerations Indirect Costs</vt:lpstr>
      <vt:lpstr>Audit Considerations Other Direct Costs</vt:lpstr>
      <vt:lpstr>Project management</vt:lpstr>
      <vt:lpstr>Monthly Calls</vt:lpstr>
      <vt:lpstr>Quarterly Progress Report</vt:lpstr>
      <vt:lpstr>Critical Project Reviews</vt:lpstr>
      <vt:lpstr>Agreement Changes</vt:lpstr>
      <vt:lpstr>Budget Amendments</vt:lpstr>
      <vt:lpstr>Final Reports</vt:lpstr>
      <vt:lpstr>Performance Evaluation</vt:lpstr>
    </vt:vector>
  </TitlesOfParts>
  <Company>CEC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Bailey Wobschall</dc:creator>
  <cp:lastModifiedBy>Dextraze, Zachary@energy</cp:lastModifiedBy>
  <cp:revision>50</cp:revision>
  <dcterms:created xsi:type="dcterms:W3CDTF">2017-05-04T20:00:37Z</dcterms:created>
  <dcterms:modified xsi:type="dcterms:W3CDTF">2021-08-25T14:14:48Z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0x010100C6EC24D825061844B34CD8AA8714EB1B</vt:lpwstr>
  </property>
  <property fmtid="{D5CDD505-2E9C-101B-9397-08002B2CF9AE}" pid="3" name="Order">
    <vt:r8>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ies>
</file>