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6"/>
  </p:notesMasterIdLst>
  <p:sldIdLst>
    <p:sldId id="305" r:id="rId10"/>
    <p:sldId id="306" r:id="rId11"/>
    <p:sldId id="307" r:id="rId12"/>
    <p:sldId id="261" r:id="rId13"/>
    <p:sldId id="262" r:id="rId14"/>
    <p:sldId id="301" r:id="rId15"/>
    <p:sldId id="302" r:id="rId16"/>
    <p:sldId id="268" r:id="rId17"/>
    <p:sldId id="266" r:id="rId18"/>
    <p:sldId id="270" r:id="rId19"/>
    <p:sldId id="273" r:id="rId20"/>
    <p:sldId id="345" r:id="rId21"/>
    <p:sldId id="341" r:id="rId22"/>
    <p:sldId id="344" r:id="rId23"/>
    <p:sldId id="343" r:id="rId24"/>
    <p:sldId id="275" r:id="rId25"/>
    <p:sldId id="342" r:id="rId26"/>
    <p:sldId id="272" r:id="rId27"/>
    <p:sldId id="284" r:id="rId28"/>
    <p:sldId id="285" r:id="rId29"/>
    <p:sldId id="286" r:id="rId30"/>
    <p:sldId id="287" r:id="rId31"/>
    <p:sldId id="288" r:id="rId32"/>
    <p:sldId id="289" r:id="rId33"/>
    <p:sldId id="295" r:id="rId34"/>
    <p:sldId id="339" r:id="rId35"/>
    <p:sldId id="340" r:id="rId36"/>
    <p:sldId id="290" r:id="rId37"/>
    <p:sldId id="303" r:id="rId38"/>
    <p:sldId id="304" r:id="rId39"/>
    <p:sldId id="292" r:id="rId40"/>
    <p:sldId id="297" r:id="rId41"/>
    <p:sldId id="298" r:id="rId42"/>
    <p:sldId id="300" r:id="rId43"/>
    <p:sldId id="299" r:id="rId44"/>
    <p:sldId id="338"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270"/>
            <p14:sldId id="273"/>
            <p14:sldId id="345"/>
            <p14:sldId id="341"/>
            <p14:sldId id="344"/>
            <p14:sldId id="343"/>
            <p14:sldId id="275"/>
            <p14:sldId id="342"/>
            <p14:sldId id="272"/>
            <p14:sldId id="284"/>
            <p14:sldId id="285"/>
            <p14:sldId id="286"/>
            <p14:sldId id="287"/>
            <p14:sldId id="288"/>
            <p14:sldId id="289"/>
            <p14:sldId id="295"/>
            <p14:sldId id="339"/>
            <p14:sldId id="340"/>
            <p14:sldId id="290"/>
            <p14:sldId id="303"/>
            <p14:sldId id="304"/>
            <p14:sldId id="292"/>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FA0010-09CB-CF9A-8D5A-A6C5C5A89504}" name="Molin, Daphne@Energy" initials="MD" userId="S::Daphne.Molin@energy.ca.gov::7b6aa0cb-8aed-4003-a445-27cd22d318e5" providerId="AD"/>
  <p188:author id="{50464B9F-FD98-3E20-518C-23B7DFF5BF37}" name="Molin, Daphne@Energy" initials="MD" userId="S::daphne.molin@energy.ca.gov::7b6aa0cb-8aed-4003-a445-27cd22d318e5" providerId="AD"/>
  <p188:author id="{C788E3A4-CA1F-8138-8B2E-DEDEC43F82E4}" name="Chang, Kaycee@Energy" initials="CK" userId="Chang, Kaycee@Energy" providerId="None"/>
  <p188:author id="{FFB578D6-0B75-C804-24A5-BFAF8CF51FAE}" name="Chang, Kaycee@Energy" initials="CK" userId="S::kaycee.chang@energy.ca.gov::b36039a6-e974-446e-86ea-b1a9192f15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376092"/>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29" autoAdjust="0"/>
  </p:normalViewPr>
  <p:slideViewPr>
    <p:cSldViewPr snapToGrid="0">
      <p:cViewPr varScale="1">
        <p:scale>
          <a:sx n="83" d="100"/>
          <a:sy n="83" d="100"/>
        </p:scale>
        <p:origin x="155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g, Kaycee@Energy" userId="S::kaycee.chang@energy.ca.gov::b36039a6-e974-446e-86ea-b1a9192f155b" providerId="AD" clId="Web-{2F0C3ECE-A5E9-75CD-8A34-B11BA3E42AE1}"/>
    <pc:docChg chg="modSld">
      <pc:chgData name="Chang, Kaycee@Energy" userId="S::kaycee.chang@energy.ca.gov::b36039a6-e974-446e-86ea-b1a9192f155b" providerId="AD" clId="Web-{2F0C3ECE-A5E9-75CD-8A34-B11BA3E42AE1}" dt="2022-08-22T20:15:59.948" v="38" actId="20577"/>
      <pc:docMkLst>
        <pc:docMk/>
      </pc:docMkLst>
      <pc:sldChg chg="modSp">
        <pc:chgData name="Chang, Kaycee@Energy" userId="S::kaycee.chang@energy.ca.gov::b36039a6-e974-446e-86ea-b1a9192f155b" providerId="AD" clId="Web-{2F0C3ECE-A5E9-75CD-8A34-B11BA3E42AE1}" dt="2022-08-22T20:15:59.948" v="38" actId="20577"/>
        <pc:sldMkLst>
          <pc:docMk/>
          <pc:sldMk cId="4205697365" sldId="302"/>
        </pc:sldMkLst>
        <pc:spChg chg="mod">
          <ac:chgData name="Chang, Kaycee@Energy" userId="S::kaycee.chang@energy.ca.gov::b36039a6-e974-446e-86ea-b1a9192f155b" providerId="AD" clId="Web-{2F0C3ECE-A5E9-75CD-8A34-B11BA3E42AE1}" dt="2022-08-22T20:15:59.948" v="38" actId="20577"/>
          <ac:spMkLst>
            <pc:docMk/>
            <pc:sldMk cId="4205697365" sldId="302"/>
            <ac:spMk id="3" creationId="{84C8A6EC-457C-4C86-9229-057AD25A3C9D}"/>
          </ac:spMkLst>
        </pc:spChg>
      </pc:sldChg>
    </pc:docChg>
  </pc:docChgLst>
  <pc:docChgLst>
    <pc:chgData name="Chang, Kaycee@Energy" userId="S::kaycee.chang@energy.ca.gov::b36039a6-e974-446e-86ea-b1a9192f155b" providerId="AD" clId="Web-{83C9E5A2-1A7D-A635-B825-63B3ED3832C2}"/>
    <pc:docChg chg="modSld">
      <pc:chgData name="Chang, Kaycee@Energy" userId="S::kaycee.chang@energy.ca.gov::b36039a6-e974-446e-86ea-b1a9192f155b" providerId="AD" clId="Web-{83C9E5A2-1A7D-A635-B825-63B3ED3832C2}" dt="2022-09-06T18:15:02.311" v="1" actId="20577"/>
      <pc:docMkLst>
        <pc:docMk/>
      </pc:docMkLst>
      <pc:sldChg chg="modSp">
        <pc:chgData name="Chang, Kaycee@Energy" userId="S::kaycee.chang@energy.ca.gov::b36039a6-e974-446e-86ea-b1a9192f155b" providerId="AD" clId="Web-{83C9E5A2-1A7D-A635-B825-63B3ED3832C2}" dt="2022-09-06T18:15:02.311" v="1" actId="20577"/>
        <pc:sldMkLst>
          <pc:docMk/>
          <pc:sldMk cId="3886635779" sldId="299"/>
        </pc:sldMkLst>
        <pc:spChg chg="mod">
          <ac:chgData name="Chang, Kaycee@Energy" userId="S::kaycee.chang@energy.ca.gov::b36039a6-e974-446e-86ea-b1a9192f155b" providerId="AD" clId="Web-{83C9E5A2-1A7D-A635-B825-63B3ED3832C2}" dt="2022-09-06T18:15:02.311" v="1" actId="20577"/>
          <ac:spMkLst>
            <pc:docMk/>
            <pc:sldMk cId="3886635779" sldId="299"/>
            <ac:spMk id="8" creationId="{225032D5-95B1-1548-AFAF-7FB1F52B9EA7}"/>
          </ac:spMkLst>
        </pc:spChg>
      </pc:sldChg>
    </pc:docChg>
  </pc:docChgLst>
  <pc:docChgLst>
    <pc:chgData name="Chang, Kaycee@Energy" userId="b36039a6-e974-446e-86ea-b1a9192f155b" providerId="ADAL" clId="{7AC798B8-3A7C-45DD-91C6-DC6BF0E929DD}"/>
    <pc:docChg chg="undo custSel addSld modSld sldOrd">
      <pc:chgData name="Chang, Kaycee@Energy" userId="b36039a6-e974-446e-86ea-b1a9192f155b" providerId="ADAL" clId="{7AC798B8-3A7C-45DD-91C6-DC6BF0E929DD}" dt="2022-08-16T23:15:31.377" v="2209"/>
      <pc:docMkLst>
        <pc:docMk/>
      </pc:docMkLst>
      <pc:sldChg chg="delCm modNotesTx">
        <pc:chgData name="Chang, Kaycee@Energy" userId="b36039a6-e974-446e-86ea-b1a9192f155b" providerId="ADAL" clId="{7AC798B8-3A7C-45DD-91C6-DC6BF0E929DD}" dt="2022-08-16T23:15:17.011" v="2206"/>
        <pc:sldMkLst>
          <pc:docMk/>
          <pc:sldMk cId="1340803821" sldId="266"/>
        </pc:sldMkLst>
      </pc:sldChg>
      <pc:sldChg chg="delCm modNotesTx">
        <pc:chgData name="Chang, Kaycee@Energy" userId="b36039a6-e974-446e-86ea-b1a9192f155b" providerId="ADAL" clId="{7AC798B8-3A7C-45DD-91C6-DC6BF0E929DD}" dt="2022-08-16T23:15:20.767" v="2207"/>
        <pc:sldMkLst>
          <pc:docMk/>
          <pc:sldMk cId="452997239" sldId="270"/>
        </pc:sldMkLst>
      </pc:sldChg>
      <pc:sldChg chg="modNotesTx">
        <pc:chgData name="Chang, Kaycee@Energy" userId="b36039a6-e974-446e-86ea-b1a9192f155b" providerId="ADAL" clId="{7AC798B8-3A7C-45DD-91C6-DC6BF0E929DD}" dt="2022-08-09T18:49:51.158" v="1439"/>
        <pc:sldMkLst>
          <pc:docMk/>
          <pc:sldMk cId="3608783788" sldId="272"/>
        </pc:sldMkLst>
      </pc:sldChg>
      <pc:sldChg chg="modSp mod delCm modNotesTx">
        <pc:chgData name="Chang, Kaycee@Energy" userId="b36039a6-e974-446e-86ea-b1a9192f155b" providerId="ADAL" clId="{7AC798B8-3A7C-45DD-91C6-DC6BF0E929DD}" dt="2022-08-16T23:15:25.210" v="2208"/>
        <pc:sldMkLst>
          <pc:docMk/>
          <pc:sldMk cId="1519837167" sldId="273"/>
        </pc:sldMkLst>
        <pc:spChg chg="mod">
          <ac:chgData name="Chang, Kaycee@Energy" userId="b36039a6-e974-446e-86ea-b1a9192f155b" providerId="ADAL" clId="{7AC798B8-3A7C-45DD-91C6-DC6BF0E929DD}" dt="2022-08-15T21:18:42.784" v="2075" actId="1035"/>
          <ac:spMkLst>
            <pc:docMk/>
            <pc:sldMk cId="1519837167" sldId="273"/>
            <ac:spMk id="4" creationId="{F53DE6C1-83F3-452D-A5F0-712CFF69221C}"/>
          </ac:spMkLst>
        </pc:spChg>
        <pc:spChg chg="mod">
          <ac:chgData name="Chang, Kaycee@Energy" userId="b36039a6-e974-446e-86ea-b1a9192f155b" providerId="ADAL" clId="{7AC798B8-3A7C-45DD-91C6-DC6BF0E929DD}" dt="2022-08-15T23:47:24.309" v="2203" actId="14100"/>
          <ac:spMkLst>
            <pc:docMk/>
            <pc:sldMk cId="1519837167" sldId="273"/>
            <ac:spMk id="8" creationId="{225032D5-95B1-1548-AFAF-7FB1F52B9EA7}"/>
          </ac:spMkLst>
        </pc:spChg>
        <pc:spChg chg="mod">
          <ac:chgData name="Chang, Kaycee@Energy" userId="b36039a6-e974-446e-86ea-b1a9192f155b" providerId="ADAL" clId="{7AC798B8-3A7C-45DD-91C6-DC6BF0E929DD}" dt="2022-08-15T21:18:42.784" v="2075" actId="1035"/>
          <ac:spMkLst>
            <pc:docMk/>
            <pc:sldMk cId="1519837167" sldId="273"/>
            <ac:spMk id="12" creationId="{D0FBA4EB-30EC-4B10-A6D3-E9A6DB0A4EF6}"/>
          </ac:spMkLst>
        </pc:spChg>
        <pc:picChg chg="mod">
          <ac:chgData name="Chang, Kaycee@Energy" userId="b36039a6-e974-446e-86ea-b1a9192f155b" providerId="ADAL" clId="{7AC798B8-3A7C-45DD-91C6-DC6BF0E929DD}" dt="2022-08-15T21:18:42.784" v="2075" actId="1035"/>
          <ac:picMkLst>
            <pc:docMk/>
            <pc:sldMk cId="1519837167" sldId="273"/>
            <ac:picMk id="1030" creationId="{B0528013-761D-46BB-A891-6E7A4E18DF67}"/>
          </ac:picMkLst>
        </pc:picChg>
        <pc:picChg chg="mod">
          <ac:chgData name="Chang, Kaycee@Energy" userId="b36039a6-e974-446e-86ea-b1a9192f155b" providerId="ADAL" clId="{7AC798B8-3A7C-45DD-91C6-DC6BF0E929DD}" dt="2022-08-15T21:18:42.784" v="2075" actId="1035"/>
          <ac:picMkLst>
            <pc:docMk/>
            <pc:sldMk cId="1519837167" sldId="273"/>
            <ac:picMk id="1034" creationId="{18BD82BA-46EC-4256-913D-2957BBBAE9D3}"/>
          </ac:picMkLst>
        </pc:picChg>
      </pc:sldChg>
      <pc:sldChg chg="modSp mod modNotesTx">
        <pc:chgData name="Chang, Kaycee@Energy" userId="b36039a6-e974-446e-86ea-b1a9192f155b" providerId="ADAL" clId="{7AC798B8-3A7C-45DD-91C6-DC6BF0E929DD}" dt="2022-08-15T23:46:56.360" v="2199" actId="14100"/>
        <pc:sldMkLst>
          <pc:docMk/>
          <pc:sldMk cId="2190832787" sldId="275"/>
        </pc:sldMkLst>
        <pc:spChg chg="mod">
          <ac:chgData name="Chang, Kaycee@Energy" userId="b36039a6-e974-446e-86ea-b1a9192f155b" providerId="ADAL" clId="{7AC798B8-3A7C-45DD-91C6-DC6BF0E929DD}" dt="2022-08-15T23:46:41.222" v="2197" actId="20577"/>
          <ac:spMkLst>
            <pc:docMk/>
            <pc:sldMk cId="2190832787" sldId="275"/>
            <ac:spMk id="7" creationId="{DE5B14A8-E48A-C540-9214-39685A723586}"/>
          </ac:spMkLst>
        </pc:spChg>
        <pc:spChg chg="mod">
          <ac:chgData name="Chang, Kaycee@Energy" userId="b36039a6-e974-446e-86ea-b1a9192f155b" providerId="ADAL" clId="{7AC798B8-3A7C-45DD-91C6-DC6BF0E929DD}" dt="2022-08-15T23:46:56.360" v="2199" actId="14100"/>
          <ac:spMkLst>
            <pc:docMk/>
            <pc:sldMk cId="2190832787" sldId="275"/>
            <ac:spMk id="8" creationId="{225032D5-95B1-1548-AFAF-7FB1F52B9EA7}"/>
          </ac:spMkLst>
        </pc:spChg>
      </pc:sldChg>
      <pc:sldChg chg="modNotesTx">
        <pc:chgData name="Chang, Kaycee@Energy" userId="b36039a6-e974-446e-86ea-b1a9192f155b" providerId="ADAL" clId="{7AC798B8-3A7C-45DD-91C6-DC6BF0E929DD}" dt="2022-08-09T18:51:08.863" v="1496" actId="20577"/>
        <pc:sldMkLst>
          <pc:docMk/>
          <pc:sldMk cId="1308028765" sldId="284"/>
        </pc:sldMkLst>
      </pc:sldChg>
      <pc:sldChg chg="modSp mod">
        <pc:chgData name="Chang, Kaycee@Energy" userId="b36039a6-e974-446e-86ea-b1a9192f155b" providerId="ADAL" clId="{7AC798B8-3A7C-45DD-91C6-DC6BF0E929DD}" dt="2022-08-09T18:52:00.923" v="1518" actId="20577"/>
        <pc:sldMkLst>
          <pc:docMk/>
          <pc:sldMk cId="353809231" sldId="285"/>
        </pc:sldMkLst>
        <pc:graphicFrameChg chg="modGraphic">
          <ac:chgData name="Chang, Kaycee@Energy" userId="b36039a6-e974-446e-86ea-b1a9192f155b" providerId="ADAL" clId="{7AC798B8-3A7C-45DD-91C6-DC6BF0E929DD}" dt="2022-08-09T18:52:00.923" v="1518" actId="20577"/>
          <ac:graphicFrameMkLst>
            <pc:docMk/>
            <pc:sldMk cId="353809231" sldId="285"/>
            <ac:graphicFrameMk id="9" creationId="{00000000-0000-0000-0000-000000000000}"/>
          </ac:graphicFrameMkLst>
        </pc:graphicFrameChg>
      </pc:sldChg>
      <pc:sldChg chg="modNotesTx">
        <pc:chgData name="Chang, Kaycee@Energy" userId="b36039a6-e974-446e-86ea-b1a9192f155b" providerId="ADAL" clId="{7AC798B8-3A7C-45DD-91C6-DC6BF0E929DD}" dt="2022-08-09T18:52:29.251" v="1519"/>
        <pc:sldMkLst>
          <pc:docMk/>
          <pc:sldMk cId="3768265395" sldId="286"/>
        </pc:sldMkLst>
      </pc:sldChg>
      <pc:sldChg chg="modNotesTx">
        <pc:chgData name="Chang, Kaycee@Energy" userId="b36039a6-e974-446e-86ea-b1a9192f155b" providerId="ADAL" clId="{7AC798B8-3A7C-45DD-91C6-DC6BF0E929DD}" dt="2022-08-09T18:52:47.365" v="1520"/>
        <pc:sldMkLst>
          <pc:docMk/>
          <pc:sldMk cId="4025808352" sldId="287"/>
        </pc:sldMkLst>
      </pc:sldChg>
      <pc:sldChg chg="modNotesTx">
        <pc:chgData name="Chang, Kaycee@Energy" userId="b36039a6-e974-446e-86ea-b1a9192f155b" providerId="ADAL" clId="{7AC798B8-3A7C-45DD-91C6-DC6BF0E929DD}" dt="2022-08-09T18:53:02.748" v="1521"/>
        <pc:sldMkLst>
          <pc:docMk/>
          <pc:sldMk cId="1685374834" sldId="288"/>
        </pc:sldMkLst>
      </pc:sldChg>
      <pc:sldChg chg="modNotesTx">
        <pc:chgData name="Chang, Kaycee@Energy" userId="b36039a6-e974-446e-86ea-b1a9192f155b" providerId="ADAL" clId="{7AC798B8-3A7C-45DD-91C6-DC6BF0E929DD}" dt="2022-08-09T18:53:20.521" v="1522"/>
        <pc:sldMkLst>
          <pc:docMk/>
          <pc:sldMk cId="3285064902" sldId="289"/>
        </pc:sldMkLst>
      </pc:sldChg>
      <pc:sldChg chg="modNotesTx">
        <pc:chgData name="Chang, Kaycee@Energy" userId="b36039a6-e974-446e-86ea-b1a9192f155b" providerId="ADAL" clId="{7AC798B8-3A7C-45DD-91C6-DC6BF0E929DD}" dt="2022-08-09T18:55:55.359" v="1606" actId="20577"/>
        <pc:sldMkLst>
          <pc:docMk/>
          <pc:sldMk cId="2833298593" sldId="295"/>
        </pc:sldMkLst>
      </pc:sldChg>
      <pc:sldChg chg="delCm modNotesTx">
        <pc:chgData name="Chang, Kaycee@Energy" userId="b36039a6-e974-446e-86ea-b1a9192f155b" providerId="ADAL" clId="{7AC798B8-3A7C-45DD-91C6-DC6BF0E929DD}" dt="2022-08-16T23:15:31.377" v="2209"/>
        <pc:sldMkLst>
          <pc:docMk/>
          <pc:sldMk cId="1664551204" sldId="298"/>
        </pc:sldMkLst>
      </pc:sldChg>
      <pc:sldChg chg="modSp mod">
        <pc:chgData name="Chang, Kaycee@Energy" userId="b36039a6-e974-446e-86ea-b1a9192f155b" providerId="ADAL" clId="{7AC798B8-3A7C-45DD-91C6-DC6BF0E929DD}" dt="2022-08-09T18:57:31.551" v="1845" actId="20577"/>
        <pc:sldMkLst>
          <pc:docMk/>
          <pc:sldMk cId="3178909269" sldId="300"/>
        </pc:sldMkLst>
        <pc:spChg chg="mod">
          <ac:chgData name="Chang, Kaycee@Energy" userId="b36039a6-e974-446e-86ea-b1a9192f155b" providerId="ADAL" clId="{7AC798B8-3A7C-45DD-91C6-DC6BF0E929DD}" dt="2022-08-09T18:57:31.551" v="1845" actId="20577"/>
          <ac:spMkLst>
            <pc:docMk/>
            <pc:sldMk cId="3178909269" sldId="300"/>
            <ac:spMk id="8" creationId="{225032D5-95B1-1548-AFAF-7FB1F52B9EA7}"/>
          </ac:spMkLst>
        </pc:spChg>
      </pc:sldChg>
      <pc:sldChg chg="modSp mod modNotesTx">
        <pc:chgData name="Chang, Kaycee@Energy" userId="b36039a6-e974-446e-86ea-b1a9192f155b" providerId="ADAL" clId="{7AC798B8-3A7C-45DD-91C6-DC6BF0E929DD}" dt="2022-08-09T18:54:21.373" v="1525" actId="20577"/>
        <pc:sldMkLst>
          <pc:docMk/>
          <pc:sldMk cId="3204411470" sldId="304"/>
        </pc:sldMkLst>
        <pc:spChg chg="mod">
          <ac:chgData name="Chang, Kaycee@Energy" userId="b36039a6-e974-446e-86ea-b1a9192f155b" providerId="ADAL" clId="{7AC798B8-3A7C-45DD-91C6-DC6BF0E929DD}" dt="2022-08-09T18:54:11.500" v="1524" actId="20577"/>
          <ac:spMkLst>
            <pc:docMk/>
            <pc:sldMk cId="3204411470" sldId="304"/>
            <ac:spMk id="10" creationId="{DE5B14A8-E48A-C540-9214-39685A723586}"/>
          </ac:spMkLst>
        </pc:spChg>
      </pc:sldChg>
      <pc:sldChg chg="modNotesTx">
        <pc:chgData name="Chang, Kaycee@Energy" userId="b36039a6-e974-446e-86ea-b1a9192f155b" providerId="ADAL" clId="{7AC798B8-3A7C-45DD-91C6-DC6BF0E929DD}" dt="2022-08-09T18:46:58.978" v="1264" actId="33524"/>
        <pc:sldMkLst>
          <pc:docMk/>
          <pc:sldMk cId="1975939034" sldId="305"/>
        </pc:sldMkLst>
      </pc:sldChg>
      <pc:sldChg chg="modNotesTx">
        <pc:chgData name="Chang, Kaycee@Energy" userId="b36039a6-e974-446e-86ea-b1a9192f155b" providerId="ADAL" clId="{7AC798B8-3A7C-45DD-91C6-DC6BF0E929DD}" dt="2022-08-09T18:47:25.199" v="1275" actId="20577"/>
        <pc:sldMkLst>
          <pc:docMk/>
          <pc:sldMk cId="642586274" sldId="306"/>
        </pc:sldMkLst>
      </pc:sldChg>
      <pc:sldChg chg="modSp mod ord addCm delCm modNotesTx">
        <pc:chgData name="Chang, Kaycee@Energy" userId="b36039a6-e974-446e-86ea-b1a9192f155b" providerId="ADAL" clId="{7AC798B8-3A7C-45DD-91C6-DC6BF0E929DD}" dt="2022-08-15T23:45:31.320" v="2170" actId="1076"/>
        <pc:sldMkLst>
          <pc:docMk/>
          <pc:sldMk cId="3974638678" sldId="341"/>
        </pc:sldMkLst>
        <pc:spChg chg="mod">
          <ac:chgData name="Chang, Kaycee@Energy" userId="b36039a6-e974-446e-86ea-b1a9192f155b" providerId="ADAL" clId="{7AC798B8-3A7C-45DD-91C6-DC6BF0E929DD}" dt="2022-08-15T23:45:31.320" v="2170" actId="1076"/>
          <ac:spMkLst>
            <pc:docMk/>
            <pc:sldMk cId="3974638678" sldId="341"/>
            <ac:spMk id="8" creationId="{225032D5-95B1-1548-AFAF-7FB1F52B9EA7}"/>
          </ac:spMkLst>
        </pc:spChg>
      </pc:sldChg>
      <pc:sldChg chg="modNotesTx">
        <pc:chgData name="Chang, Kaycee@Energy" userId="b36039a6-e974-446e-86ea-b1a9192f155b" providerId="ADAL" clId="{7AC798B8-3A7C-45DD-91C6-DC6BF0E929DD}" dt="2022-08-09T18:45:22.065" v="1177" actId="20577"/>
        <pc:sldMkLst>
          <pc:docMk/>
          <pc:sldMk cId="27020742" sldId="342"/>
        </pc:sldMkLst>
      </pc:sldChg>
      <pc:sldChg chg="modSp mod modNotesTx">
        <pc:chgData name="Chang, Kaycee@Energy" userId="b36039a6-e974-446e-86ea-b1a9192f155b" providerId="ADAL" clId="{7AC798B8-3A7C-45DD-91C6-DC6BF0E929DD}" dt="2022-08-15T23:46:32.303" v="2196" actId="20577"/>
        <pc:sldMkLst>
          <pc:docMk/>
          <pc:sldMk cId="568221039" sldId="343"/>
        </pc:sldMkLst>
        <pc:spChg chg="mod">
          <ac:chgData name="Chang, Kaycee@Energy" userId="b36039a6-e974-446e-86ea-b1a9192f155b" providerId="ADAL" clId="{7AC798B8-3A7C-45DD-91C6-DC6BF0E929DD}" dt="2022-08-15T23:45:55.445" v="2173" actId="115"/>
          <ac:spMkLst>
            <pc:docMk/>
            <pc:sldMk cId="568221039" sldId="343"/>
            <ac:spMk id="7" creationId="{DE5B14A8-E48A-C540-9214-39685A723586}"/>
          </ac:spMkLst>
        </pc:spChg>
        <pc:spChg chg="mod">
          <ac:chgData name="Chang, Kaycee@Energy" userId="b36039a6-e974-446e-86ea-b1a9192f155b" providerId="ADAL" clId="{7AC798B8-3A7C-45DD-91C6-DC6BF0E929DD}" dt="2022-08-15T23:46:32.303" v="2196" actId="20577"/>
          <ac:spMkLst>
            <pc:docMk/>
            <pc:sldMk cId="568221039" sldId="343"/>
            <ac:spMk id="8" creationId="{225032D5-95B1-1548-AFAF-7FB1F52B9EA7}"/>
          </ac:spMkLst>
        </pc:spChg>
      </pc:sldChg>
      <pc:sldChg chg="modTransition modAnim">
        <pc:chgData name="Chang, Kaycee@Energy" userId="b36039a6-e974-446e-86ea-b1a9192f155b" providerId="ADAL" clId="{7AC798B8-3A7C-45DD-91C6-DC6BF0E929DD}" dt="2022-08-15T20:49:43.480" v="1858"/>
        <pc:sldMkLst>
          <pc:docMk/>
          <pc:sldMk cId="4038848580" sldId="344"/>
        </pc:sldMkLst>
      </pc:sldChg>
      <pc:sldChg chg="addSp delSp modSp add mod delCm">
        <pc:chgData name="Chang, Kaycee@Energy" userId="b36039a6-e974-446e-86ea-b1a9192f155b" providerId="ADAL" clId="{7AC798B8-3A7C-45DD-91C6-DC6BF0E929DD}" dt="2022-08-16T21:28:51.401" v="2205"/>
        <pc:sldMkLst>
          <pc:docMk/>
          <pc:sldMk cId="4182216334" sldId="345"/>
        </pc:sldMkLst>
        <pc:spChg chg="add del">
          <ac:chgData name="Chang, Kaycee@Energy" userId="b36039a6-e974-446e-86ea-b1a9192f155b" providerId="ADAL" clId="{7AC798B8-3A7C-45DD-91C6-DC6BF0E929DD}" dt="2022-08-15T21:12:49.152" v="2033" actId="478"/>
          <ac:spMkLst>
            <pc:docMk/>
            <pc:sldMk cId="4182216334" sldId="345"/>
            <ac:spMk id="5" creationId="{6A0D2BA7-96E3-42AB-B7B9-CD63BED12832}"/>
          </ac:spMkLst>
        </pc:spChg>
        <pc:spChg chg="mod">
          <ac:chgData name="Chang, Kaycee@Energy" userId="b36039a6-e974-446e-86ea-b1a9192f155b" providerId="ADAL" clId="{7AC798B8-3A7C-45DD-91C6-DC6BF0E929DD}" dt="2022-08-15T23:39:14.739" v="2166" actId="20577"/>
          <ac:spMkLst>
            <pc:docMk/>
            <pc:sldMk cId="4182216334" sldId="345"/>
            <ac:spMk id="8" creationId="{225032D5-95B1-1548-AFAF-7FB1F52B9EA7}"/>
          </ac:spMkLst>
        </pc:spChg>
        <pc:picChg chg="add del mod modCrop">
          <ac:chgData name="Chang, Kaycee@Energy" userId="b36039a6-e974-446e-86ea-b1a9192f155b" providerId="ADAL" clId="{7AC798B8-3A7C-45DD-91C6-DC6BF0E929DD}" dt="2022-08-15T23:39:22.560" v="2167" actId="14826"/>
          <ac:picMkLst>
            <pc:docMk/>
            <pc:sldMk cId="4182216334" sldId="345"/>
            <ac:picMk id="6" creationId="{39A234F1-8676-4ECD-B53E-393D41ED4A2E}"/>
          </ac:picMkLst>
        </pc:picChg>
        <pc:picChg chg="add del">
          <ac:chgData name="Chang, Kaycee@Energy" userId="b36039a6-e974-446e-86ea-b1a9192f155b" providerId="ADAL" clId="{7AC798B8-3A7C-45DD-91C6-DC6BF0E929DD}" dt="2022-08-15T21:12:48.763" v="2032"/>
          <ac:picMkLst>
            <pc:docMk/>
            <pc:sldMk cId="4182216334" sldId="345"/>
            <ac:picMk id="1026" creationId="{589F3AAB-5155-277F-8204-D6C9171AB4EF}"/>
          </ac:picMkLst>
        </pc:picChg>
      </pc:sldChg>
    </pc:docChg>
  </pc:docChgLst>
  <pc:docChgLst>
    <pc:chgData name="Chang, Kaycee@Energy" userId="S::kaycee.chang@energy.ca.gov::b36039a6-e974-446e-86ea-b1a9192f155b" providerId="AD" clId="Web-{68979476-82C1-58C8-6A16-BF5E78D1F3AB}"/>
    <pc:docChg chg="modSld sldOrd">
      <pc:chgData name="Chang, Kaycee@Energy" userId="S::kaycee.chang@energy.ca.gov::b36039a6-e974-446e-86ea-b1a9192f155b" providerId="AD" clId="Web-{68979476-82C1-58C8-6A16-BF5E78D1F3AB}" dt="2022-08-09T18:24:35.443" v="271"/>
      <pc:docMkLst>
        <pc:docMk/>
      </pc:docMkLst>
      <pc:sldChg chg="modNotes">
        <pc:chgData name="Chang, Kaycee@Energy" userId="S::kaycee.chang@energy.ca.gov::b36039a6-e974-446e-86ea-b1a9192f155b" providerId="AD" clId="Web-{68979476-82C1-58C8-6A16-BF5E78D1F3AB}" dt="2022-08-09T18:20:20.330" v="96"/>
        <pc:sldMkLst>
          <pc:docMk/>
          <pc:sldMk cId="3340559377" sldId="261"/>
        </pc:sldMkLst>
      </pc:sldChg>
      <pc:sldChg chg="modNotes">
        <pc:chgData name="Chang, Kaycee@Energy" userId="S::kaycee.chang@energy.ca.gov::b36039a6-e974-446e-86ea-b1a9192f155b" providerId="AD" clId="Web-{68979476-82C1-58C8-6A16-BF5E78D1F3AB}" dt="2022-08-09T18:21:13.206" v="98"/>
        <pc:sldMkLst>
          <pc:docMk/>
          <pc:sldMk cId="1340803821" sldId="266"/>
        </pc:sldMkLst>
      </pc:sldChg>
      <pc:sldChg chg="ord modNotes">
        <pc:chgData name="Chang, Kaycee@Energy" userId="S::kaycee.chang@energy.ca.gov::b36039a6-e974-446e-86ea-b1a9192f155b" providerId="AD" clId="Web-{68979476-82C1-58C8-6A16-BF5E78D1F3AB}" dt="2022-08-09T18:24:35.443" v="271"/>
        <pc:sldMkLst>
          <pc:docMk/>
          <pc:sldMk cId="1519837167" sldId="273"/>
        </pc:sldMkLst>
      </pc:sldChg>
      <pc:sldChg chg="ord">
        <pc:chgData name="Chang, Kaycee@Energy" userId="S::kaycee.chang@energy.ca.gov::b36039a6-e974-446e-86ea-b1a9192f155b" providerId="AD" clId="Web-{68979476-82C1-58C8-6A16-BF5E78D1F3AB}" dt="2022-08-09T18:22:00.081" v="101"/>
        <pc:sldMkLst>
          <pc:docMk/>
          <pc:sldMk cId="2190832787" sldId="275"/>
        </pc:sldMkLst>
      </pc:sldChg>
      <pc:sldChg chg="modNotes">
        <pc:chgData name="Chang, Kaycee@Energy" userId="S::kaycee.chang@energy.ca.gov::b36039a6-e974-446e-86ea-b1a9192f155b" providerId="AD" clId="Web-{68979476-82C1-58C8-6A16-BF5E78D1F3AB}" dt="2022-08-09T18:20:15.564" v="95"/>
        <pc:sldMkLst>
          <pc:docMk/>
          <pc:sldMk cId="2272907920" sldId="307"/>
        </pc:sldMkLst>
      </pc:sldChg>
      <pc:sldChg chg="modNotes">
        <pc:chgData name="Chang, Kaycee@Energy" userId="S::kaycee.chang@energy.ca.gov::b36039a6-e974-446e-86ea-b1a9192f155b" providerId="AD" clId="Web-{68979476-82C1-58C8-6A16-BF5E78D1F3AB}" dt="2022-08-09T18:19:39.345" v="91"/>
        <pc:sldMkLst>
          <pc:docMk/>
          <pc:sldMk cId="3974638678" sldId="341"/>
        </pc:sldMkLst>
      </pc:sldChg>
      <pc:sldChg chg="ord">
        <pc:chgData name="Chang, Kaycee@Energy" userId="S::kaycee.chang@energy.ca.gov::b36039a6-e974-446e-86ea-b1a9192f155b" providerId="AD" clId="Web-{68979476-82C1-58C8-6A16-BF5E78D1F3AB}" dt="2022-08-09T18:21:57.081" v="100"/>
        <pc:sldMkLst>
          <pc:docMk/>
          <pc:sldMk cId="568221039" sldId="343"/>
        </pc:sldMkLst>
      </pc:sldChg>
    </pc:docChg>
  </pc:docChgLst>
  <pc:docChgLst>
    <pc:chgData name="Chang, Kaycee@Energy" userId="b36039a6-e974-446e-86ea-b1a9192f155b" providerId="ADAL" clId="{59A26D77-9E55-44B5-9B8E-5751413C0101}"/>
    <pc:docChg chg="undo redo custSel addSld delSld modSld sldOrd modSection">
      <pc:chgData name="Chang, Kaycee@Energy" userId="b36039a6-e974-446e-86ea-b1a9192f155b" providerId="ADAL" clId="{59A26D77-9E55-44B5-9B8E-5751413C0101}" dt="2022-08-10T17:53:56.447" v="3589" actId="962"/>
      <pc:docMkLst>
        <pc:docMk/>
      </pc:docMkLst>
      <pc:sldChg chg="addSp delSp modSp mod modCm">
        <pc:chgData name="Chang, Kaycee@Energy" userId="b36039a6-e974-446e-86ea-b1a9192f155b" providerId="ADAL" clId="{59A26D77-9E55-44B5-9B8E-5751413C0101}" dt="2022-08-10T17:46:39.750" v="3026" actId="207"/>
        <pc:sldMkLst>
          <pc:docMk/>
          <pc:sldMk cId="1340803821" sldId="266"/>
        </pc:sldMkLst>
        <pc:spChg chg="mod">
          <ac:chgData name="Chang, Kaycee@Energy" userId="b36039a6-e974-446e-86ea-b1a9192f155b" providerId="ADAL" clId="{59A26D77-9E55-44B5-9B8E-5751413C0101}" dt="2022-08-10T17:46:20.403" v="3023" actId="207"/>
          <ac:spMkLst>
            <pc:docMk/>
            <pc:sldMk cId="1340803821" sldId="266"/>
            <ac:spMk id="8" creationId="{225032D5-95B1-1548-AFAF-7FB1F52B9EA7}"/>
          </ac:spMkLst>
        </pc:spChg>
        <pc:graphicFrameChg chg="add del modGraphic">
          <ac:chgData name="Chang, Kaycee@Energy" userId="b36039a6-e974-446e-86ea-b1a9192f155b" providerId="ADAL" clId="{59A26D77-9E55-44B5-9B8E-5751413C0101}" dt="2022-08-10T17:36:07.395" v="2816" actId="478"/>
          <ac:graphicFrameMkLst>
            <pc:docMk/>
            <pc:sldMk cId="1340803821" sldId="266"/>
            <ac:graphicFrameMk id="3" creationId="{5EEDC6E9-5A98-43E1-826A-401E73D14422}"/>
          </ac:graphicFrameMkLst>
        </pc:graphicFrameChg>
        <pc:graphicFrameChg chg="add del mod modGraphic">
          <ac:chgData name="Chang, Kaycee@Energy" userId="b36039a6-e974-446e-86ea-b1a9192f155b" providerId="ADAL" clId="{59A26D77-9E55-44B5-9B8E-5751413C0101}" dt="2022-08-10T17:42:32.754" v="3006" actId="478"/>
          <ac:graphicFrameMkLst>
            <pc:docMk/>
            <pc:sldMk cId="1340803821" sldId="266"/>
            <ac:graphicFrameMk id="4" creationId="{7AD3FFCB-4E52-4863-B526-8B69CA684208}"/>
          </ac:graphicFrameMkLst>
        </pc:graphicFrameChg>
        <pc:graphicFrameChg chg="add mod modGraphic">
          <ac:chgData name="Chang, Kaycee@Energy" userId="b36039a6-e974-446e-86ea-b1a9192f155b" providerId="ADAL" clId="{59A26D77-9E55-44B5-9B8E-5751413C0101}" dt="2022-08-10T17:46:39.750" v="3026" actId="207"/>
          <ac:graphicFrameMkLst>
            <pc:docMk/>
            <pc:sldMk cId="1340803821" sldId="266"/>
            <ac:graphicFrameMk id="6" creationId="{6E7D46C9-5BB9-4AC0-9FF3-797E3AC5D4F1}"/>
          </ac:graphicFrameMkLst>
        </pc:graphicFrameChg>
      </pc:sldChg>
      <pc:sldChg chg="modSp mod">
        <pc:chgData name="Chang, Kaycee@Energy" userId="b36039a6-e974-446e-86ea-b1a9192f155b" providerId="ADAL" clId="{59A26D77-9E55-44B5-9B8E-5751413C0101}" dt="2022-08-10T17:52:11.752" v="3101" actId="962"/>
        <pc:sldMkLst>
          <pc:docMk/>
          <pc:sldMk cId="106890640" sldId="268"/>
        </pc:sldMkLst>
        <pc:picChg chg="mod">
          <ac:chgData name="Chang, Kaycee@Energy" userId="b36039a6-e974-446e-86ea-b1a9192f155b" providerId="ADAL" clId="{59A26D77-9E55-44B5-9B8E-5751413C0101}" dt="2022-08-10T17:52:11.752" v="3101" actId="962"/>
          <ac:picMkLst>
            <pc:docMk/>
            <pc:sldMk cId="106890640" sldId="268"/>
            <ac:picMk id="6" creationId="{0AB5514A-FE5C-49F1-A633-621612DE5576}"/>
          </ac:picMkLst>
        </pc:picChg>
      </pc:sldChg>
      <pc:sldChg chg="modSp mod modCm modNotesTx">
        <pc:chgData name="Chang, Kaycee@Energy" userId="b36039a6-e974-446e-86ea-b1a9192f155b" providerId="ADAL" clId="{59A26D77-9E55-44B5-9B8E-5751413C0101}" dt="2022-08-10T17:46:48.319" v="3027" actId="207"/>
        <pc:sldMkLst>
          <pc:docMk/>
          <pc:sldMk cId="452997239" sldId="270"/>
        </pc:sldMkLst>
        <pc:spChg chg="mod">
          <ac:chgData name="Chang, Kaycee@Energy" userId="b36039a6-e974-446e-86ea-b1a9192f155b" providerId="ADAL" clId="{59A26D77-9E55-44B5-9B8E-5751413C0101}" dt="2022-08-10T17:46:48.319" v="3027" actId="207"/>
          <ac:spMkLst>
            <pc:docMk/>
            <pc:sldMk cId="452997239" sldId="270"/>
            <ac:spMk id="8" creationId="{225032D5-95B1-1548-AFAF-7FB1F52B9EA7}"/>
          </ac:spMkLst>
        </pc:spChg>
      </pc:sldChg>
      <pc:sldChg chg="modSp mod">
        <pc:chgData name="Chang, Kaycee@Energy" userId="b36039a6-e974-446e-86ea-b1a9192f155b" providerId="ADAL" clId="{59A26D77-9E55-44B5-9B8E-5751413C0101}" dt="2022-08-10T17:48:52.444" v="3055" actId="207"/>
        <pc:sldMkLst>
          <pc:docMk/>
          <pc:sldMk cId="3608783788" sldId="272"/>
        </pc:sldMkLst>
        <pc:spChg chg="mod">
          <ac:chgData name="Chang, Kaycee@Energy" userId="b36039a6-e974-446e-86ea-b1a9192f155b" providerId="ADAL" clId="{59A26D77-9E55-44B5-9B8E-5751413C0101}" dt="2022-08-10T17:48:52.444" v="3055" actId="207"/>
          <ac:spMkLst>
            <pc:docMk/>
            <pc:sldMk cId="3608783788" sldId="272"/>
            <ac:spMk id="8" creationId="{225032D5-95B1-1548-AFAF-7FB1F52B9EA7}"/>
          </ac:spMkLst>
        </pc:spChg>
      </pc:sldChg>
      <pc:sldChg chg="addSp delSp modSp mod modNotesTx">
        <pc:chgData name="Chang, Kaycee@Energy" userId="b36039a6-e974-446e-86ea-b1a9192f155b" providerId="ADAL" clId="{59A26D77-9E55-44B5-9B8E-5751413C0101}" dt="2022-08-10T17:52:35.482" v="3259" actId="962"/>
        <pc:sldMkLst>
          <pc:docMk/>
          <pc:sldMk cId="1519837167" sldId="273"/>
        </pc:sldMkLst>
        <pc:spChg chg="add mod">
          <ac:chgData name="Chang, Kaycee@Energy" userId="b36039a6-e974-446e-86ea-b1a9192f155b" providerId="ADAL" clId="{59A26D77-9E55-44B5-9B8E-5751413C0101}" dt="2022-08-10T17:47:00.910" v="3029" actId="207"/>
          <ac:spMkLst>
            <pc:docMk/>
            <pc:sldMk cId="1519837167" sldId="273"/>
            <ac:spMk id="4" creationId="{F53DE6C1-83F3-452D-A5F0-712CFF69221C}"/>
          </ac:spMkLst>
        </pc:spChg>
        <pc:spChg chg="mod">
          <ac:chgData name="Chang, Kaycee@Energy" userId="b36039a6-e974-446e-86ea-b1a9192f155b" providerId="ADAL" clId="{59A26D77-9E55-44B5-9B8E-5751413C0101}" dt="2022-08-10T17:46:54.021" v="3028" actId="207"/>
          <ac:spMkLst>
            <pc:docMk/>
            <pc:sldMk cId="1519837167" sldId="273"/>
            <ac:spMk id="8" creationId="{225032D5-95B1-1548-AFAF-7FB1F52B9EA7}"/>
          </ac:spMkLst>
        </pc:spChg>
        <pc:spChg chg="add mod">
          <ac:chgData name="Chang, Kaycee@Energy" userId="b36039a6-e974-446e-86ea-b1a9192f155b" providerId="ADAL" clId="{59A26D77-9E55-44B5-9B8E-5751413C0101}" dt="2022-08-10T17:47:04.683" v="3030" actId="207"/>
          <ac:spMkLst>
            <pc:docMk/>
            <pc:sldMk cId="1519837167" sldId="273"/>
            <ac:spMk id="12" creationId="{D0FBA4EB-30EC-4B10-A6D3-E9A6DB0A4EF6}"/>
          </ac:spMkLst>
        </pc:spChg>
        <pc:picChg chg="add del mod modCrop">
          <ac:chgData name="Chang, Kaycee@Energy" userId="b36039a6-e974-446e-86ea-b1a9192f155b" providerId="ADAL" clId="{59A26D77-9E55-44B5-9B8E-5751413C0101}" dt="2022-08-08T23:02:10.819" v="347" actId="478"/>
          <ac:picMkLst>
            <pc:docMk/>
            <pc:sldMk cId="1519837167" sldId="273"/>
            <ac:picMk id="3" creationId="{06B88ECA-E147-4D0F-9210-4C972882704C}"/>
          </ac:picMkLst>
        </pc:picChg>
        <pc:picChg chg="add del">
          <ac:chgData name="Chang, Kaycee@Energy" userId="b36039a6-e974-446e-86ea-b1a9192f155b" providerId="ADAL" clId="{59A26D77-9E55-44B5-9B8E-5751413C0101}" dt="2022-08-08T23:01:39.873" v="333"/>
          <ac:picMkLst>
            <pc:docMk/>
            <pc:sldMk cId="1519837167" sldId="273"/>
            <ac:picMk id="1026" creationId="{41AA16F3-BDBD-46E1-B084-25F213D1A5DA}"/>
          </ac:picMkLst>
        </pc:picChg>
        <pc:picChg chg="add del mod">
          <ac:chgData name="Chang, Kaycee@Energy" userId="b36039a6-e974-446e-86ea-b1a9192f155b" providerId="ADAL" clId="{59A26D77-9E55-44B5-9B8E-5751413C0101}" dt="2022-08-08T23:02:11.742" v="348" actId="478"/>
          <ac:picMkLst>
            <pc:docMk/>
            <pc:sldMk cId="1519837167" sldId="273"/>
            <ac:picMk id="1028" creationId="{FD69BF4A-5752-404A-8E2C-89769AE51A85}"/>
          </ac:picMkLst>
        </pc:picChg>
        <pc:picChg chg="add mod">
          <ac:chgData name="Chang, Kaycee@Energy" userId="b36039a6-e974-446e-86ea-b1a9192f155b" providerId="ADAL" clId="{59A26D77-9E55-44B5-9B8E-5751413C0101}" dt="2022-08-10T17:52:24.747" v="3183" actId="962"/>
          <ac:picMkLst>
            <pc:docMk/>
            <pc:sldMk cId="1519837167" sldId="273"/>
            <ac:picMk id="1030" creationId="{B0528013-761D-46BB-A891-6E7A4E18DF67}"/>
          </ac:picMkLst>
        </pc:picChg>
        <pc:picChg chg="add del mod">
          <ac:chgData name="Chang, Kaycee@Energy" userId="b36039a6-e974-446e-86ea-b1a9192f155b" providerId="ADAL" clId="{59A26D77-9E55-44B5-9B8E-5751413C0101}" dt="2022-08-08T23:13:06.820" v="363"/>
          <ac:picMkLst>
            <pc:docMk/>
            <pc:sldMk cId="1519837167" sldId="273"/>
            <ac:picMk id="1032" creationId="{277ED30D-3279-4DAE-B410-45A4C30E7EF8}"/>
          </ac:picMkLst>
        </pc:picChg>
        <pc:picChg chg="add mod">
          <ac:chgData name="Chang, Kaycee@Energy" userId="b36039a6-e974-446e-86ea-b1a9192f155b" providerId="ADAL" clId="{59A26D77-9E55-44B5-9B8E-5751413C0101}" dt="2022-08-10T17:52:35.482" v="3259" actId="962"/>
          <ac:picMkLst>
            <pc:docMk/>
            <pc:sldMk cId="1519837167" sldId="273"/>
            <ac:picMk id="1034" creationId="{18BD82BA-46EC-4256-913D-2957BBBAE9D3}"/>
          </ac:picMkLst>
        </pc:picChg>
      </pc:sldChg>
      <pc:sldChg chg="modSp mod ord">
        <pc:chgData name="Chang, Kaycee@Energy" userId="b36039a6-e974-446e-86ea-b1a9192f155b" providerId="ADAL" clId="{59A26D77-9E55-44B5-9B8E-5751413C0101}" dt="2022-08-10T17:48:37.324" v="3051" actId="207"/>
        <pc:sldMkLst>
          <pc:docMk/>
          <pc:sldMk cId="2190832787" sldId="275"/>
        </pc:sldMkLst>
        <pc:spChg chg="mod">
          <ac:chgData name="Chang, Kaycee@Energy" userId="b36039a6-e974-446e-86ea-b1a9192f155b" providerId="ADAL" clId="{59A26D77-9E55-44B5-9B8E-5751413C0101}" dt="2022-08-08T23:37:49.129" v="999" actId="27636"/>
          <ac:spMkLst>
            <pc:docMk/>
            <pc:sldMk cId="2190832787" sldId="275"/>
            <ac:spMk id="7" creationId="{DE5B14A8-E48A-C540-9214-39685A723586}"/>
          </ac:spMkLst>
        </pc:spChg>
        <pc:spChg chg="mod">
          <ac:chgData name="Chang, Kaycee@Energy" userId="b36039a6-e974-446e-86ea-b1a9192f155b" providerId="ADAL" clId="{59A26D77-9E55-44B5-9B8E-5751413C0101}" dt="2022-08-10T17:48:37.324" v="3051" actId="207"/>
          <ac:spMkLst>
            <pc:docMk/>
            <pc:sldMk cId="2190832787" sldId="275"/>
            <ac:spMk id="8" creationId="{225032D5-95B1-1548-AFAF-7FB1F52B9EA7}"/>
          </ac:spMkLst>
        </pc:spChg>
      </pc:sldChg>
      <pc:sldChg chg="modSp del mod">
        <pc:chgData name="Chang, Kaycee@Energy" userId="b36039a6-e974-446e-86ea-b1a9192f155b" providerId="ADAL" clId="{59A26D77-9E55-44B5-9B8E-5751413C0101}" dt="2022-08-08T23:42:01.069" v="1557" actId="2696"/>
        <pc:sldMkLst>
          <pc:docMk/>
          <pc:sldMk cId="2569031875" sldId="276"/>
        </pc:sldMkLst>
        <pc:spChg chg="mod">
          <ac:chgData name="Chang, Kaycee@Energy" userId="b36039a6-e974-446e-86ea-b1a9192f155b" providerId="ADAL" clId="{59A26D77-9E55-44B5-9B8E-5751413C0101}" dt="2022-08-08T23:37:06.805" v="988" actId="20577"/>
          <ac:spMkLst>
            <pc:docMk/>
            <pc:sldMk cId="2569031875" sldId="276"/>
            <ac:spMk id="8" creationId="{225032D5-95B1-1548-AFAF-7FB1F52B9EA7}"/>
          </ac:spMkLst>
        </pc:spChg>
      </pc:sldChg>
      <pc:sldChg chg="del">
        <pc:chgData name="Chang, Kaycee@Energy" userId="b36039a6-e974-446e-86ea-b1a9192f155b" providerId="ADAL" clId="{59A26D77-9E55-44B5-9B8E-5751413C0101}" dt="2022-08-08T23:43:01.554" v="1560" actId="2696"/>
        <pc:sldMkLst>
          <pc:docMk/>
          <pc:sldMk cId="4227430524" sldId="277"/>
        </pc:sldMkLst>
      </pc:sldChg>
      <pc:sldChg chg="modSp mod">
        <pc:chgData name="Chang, Kaycee@Energy" userId="b36039a6-e974-446e-86ea-b1a9192f155b" providerId="ADAL" clId="{59A26D77-9E55-44B5-9B8E-5751413C0101}" dt="2022-08-10T17:49:07.310" v="3057" actId="207"/>
        <pc:sldMkLst>
          <pc:docMk/>
          <pc:sldMk cId="1308028765" sldId="284"/>
        </pc:sldMkLst>
        <pc:spChg chg="mod">
          <ac:chgData name="Chang, Kaycee@Energy" userId="b36039a6-e974-446e-86ea-b1a9192f155b" providerId="ADAL" clId="{59A26D77-9E55-44B5-9B8E-5751413C0101}" dt="2022-08-10T17:49:07.310" v="3057" actId="207"/>
          <ac:spMkLst>
            <pc:docMk/>
            <pc:sldMk cId="1308028765" sldId="284"/>
            <ac:spMk id="8" creationId="{225032D5-95B1-1548-AFAF-7FB1F52B9EA7}"/>
          </ac:spMkLst>
        </pc:spChg>
      </pc:sldChg>
      <pc:sldChg chg="modSp mod">
        <pc:chgData name="Chang, Kaycee@Energy" userId="b36039a6-e974-446e-86ea-b1a9192f155b" providerId="ADAL" clId="{59A26D77-9E55-44B5-9B8E-5751413C0101}" dt="2022-08-10T17:51:05.840" v="3084" actId="6549"/>
        <pc:sldMkLst>
          <pc:docMk/>
          <pc:sldMk cId="3768265395" sldId="286"/>
        </pc:sldMkLst>
        <pc:spChg chg="mod">
          <ac:chgData name="Chang, Kaycee@Energy" userId="b36039a6-e974-446e-86ea-b1a9192f155b" providerId="ADAL" clId="{59A26D77-9E55-44B5-9B8E-5751413C0101}" dt="2022-08-10T17:51:05.840" v="3084" actId="6549"/>
          <ac:spMkLst>
            <pc:docMk/>
            <pc:sldMk cId="3768265395" sldId="286"/>
            <ac:spMk id="8" creationId="{225032D5-95B1-1548-AFAF-7FB1F52B9EA7}"/>
          </ac:spMkLst>
        </pc:spChg>
      </pc:sldChg>
      <pc:sldChg chg="modSp mod">
        <pc:chgData name="Chang, Kaycee@Energy" userId="b36039a6-e974-446e-86ea-b1a9192f155b" providerId="ADAL" clId="{59A26D77-9E55-44B5-9B8E-5751413C0101}" dt="2022-08-10T17:51:32.565" v="3089" actId="179"/>
        <pc:sldMkLst>
          <pc:docMk/>
          <pc:sldMk cId="4025808352" sldId="287"/>
        </pc:sldMkLst>
        <pc:spChg chg="mod">
          <ac:chgData name="Chang, Kaycee@Energy" userId="b36039a6-e974-446e-86ea-b1a9192f155b" providerId="ADAL" clId="{59A26D77-9E55-44B5-9B8E-5751413C0101}" dt="2022-08-10T17:51:32.565" v="3089" actId="179"/>
          <ac:spMkLst>
            <pc:docMk/>
            <pc:sldMk cId="4025808352" sldId="287"/>
            <ac:spMk id="8" creationId="{225032D5-95B1-1548-AFAF-7FB1F52B9EA7}"/>
          </ac:spMkLst>
        </pc:spChg>
      </pc:sldChg>
      <pc:sldChg chg="modSp mod modCm">
        <pc:chgData name="Chang, Kaycee@Energy" userId="b36039a6-e974-446e-86ea-b1a9192f155b" providerId="ADAL" clId="{59A26D77-9E55-44B5-9B8E-5751413C0101}" dt="2022-08-10T17:49:52.508" v="3063" actId="115"/>
        <pc:sldMkLst>
          <pc:docMk/>
          <pc:sldMk cId="1664551204" sldId="298"/>
        </pc:sldMkLst>
        <pc:graphicFrameChg chg="modGraphic">
          <ac:chgData name="Chang, Kaycee@Energy" userId="b36039a6-e974-446e-86ea-b1a9192f155b" providerId="ADAL" clId="{59A26D77-9E55-44B5-9B8E-5751413C0101}" dt="2022-08-10T17:49:52.508" v="3063" actId="115"/>
          <ac:graphicFrameMkLst>
            <pc:docMk/>
            <pc:sldMk cId="1664551204" sldId="298"/>
            <ac:graphicFrameMk id="9" creationId="{00000000-0000-0000-0000-000000000000}"/>
          </ac:graphicFrameMkLst>
        </pc:graphicFrameChg>
      </pc:sldChg>
      <pc:sldChg chg="modSp mod">
        <pc:chgData name="Chang, Kaycee@Energy" userId="b36039a6-e974-446e-86ea-b1a9192f155b" providerId="ADAL" clId="{59A26D77-9E55-44B5-9B8E-5751413C0101}" dt="2022-08-10T17:50:10.858" v="3064" actId="207"/>
        <pc:sldMkLst>
          <pc:docMk/>
          <pc:sldMk cId="3886635779" sldId="299"/>
        </pc:sldMkLst>
        <pc:spChg chg="mod">
          <ac:chgData name="Chang, Kaycee@Energy" userId="b36039a6-e974-446e-86ea-b1a9192f155b" providerId="ADAL" clId="{59A26D77-9E55-44B5-9B8E-5751413C0101}" dt="2022-08-10T17:50:10.858" v="3064" actId="207"/>
          <ac:spMkLst>
            <pc:docMk/>
            <pc:sldMk cId="3886635779" sldId="299"/>
            <ac:spMk id="8" creationId="{225032D5-95B1-1548-AFAF-7FB1F52B9EA7}"/>
          </ac:spMkLst>
        </pc:spChg>
      </pc:sldChg>
      <pc:sldChg chg="modSp mod">
        <pc:chgData name="Chang, Kaycee@Energy" userId="b36039a6-e974-446e-86ea-b1a9192f155b" providerId="ADAL" clId="{59A26D77-9E55-44B5-9B8E-5751413C0101}" dt="2022-08-08T23:52:21.762" v="1790" actId="20577"/>
        <pc:sldMkLst>
          <pc:docMk/>
          <pc:sldMk cId="3204411470" sldId="304"/>
        </pc:sldMkLst>
        <pc:spChg chg="mod">
          <ac:chgData name="Chang, Kaycee@Energy" userId="b36039a6-e974-446e-86ea-b1a9192f155b" providerId="ADAL" clId="{59A26D77-9E55-44B5-9B8E-5751413C0101}" dt="2022-08-08T23:52:07.108" v="1785" actId="20577"/>
          <ac:spMkLst>
            <pc:docMk/>
            <pc:sldMk cId="3204411470" sldId="304"/>
            <ac:spMk id="11" creationId="{00000000-0000-0000-0000-000000000000}"/>
          </ac:spMkLst>
        </pc:spChg>
        <pc:graphicFrameChg chg="modGraphic">
          <ac:chgData name="Chang, Kaycee@Energy" userId="b36039a6-e974-446e-86ea-b1a9192f155b" providerId="ADAL" clId="{59A26D77-9E55-44B5-9B8E-5751413C0101}" dt="2022-08-08T23:52:21.762" v="1790" actId="20577"/>
          <ac:graphicFrameMkLst>
            <pc:docMk/>
            <pc:sldMk cId="3204411470" sldId="304"/>
            <ac:graphicFrameMk id="7" creationId="{00000000-0000-0000-0000-000000000000}"/>
          </ac:graphicFrameMkLst>
        </pc:graphicFrameChg>
      </pc:sldChg>
      <pc:sldChg chg="modSp mod">
        <pc:chgData name="Chang, Kaycee@Energy" userId="b36039a6-e974-446e-86ea-b1a9192f155b" providerId="ADAL" clId="{59A26D77-9E55-44B5-9B8E-5751413C0101}" dt="2022-08-10T17:46:09.224" v="3022" actId="207"/>
        <pc:sldMkLst>
          <pc:docMk/>
          <pc:sldMk cId="2272907920" sldId="307"/>
        </pc:sldMkLst>
        <pc:spChg chg="mod">
          <ac:chgData name="Chang, Kaycee@Energy" userId="b36039a6-e974-446e-86ea-b1a9192f155b" providerId="ADAL" clId="{59A26D77-9E55-44B5-9B8E-5751413C0101}" dt="2022-08-08T22:20:59.354" v="7" actId="20577"/>
          <ac:spMkLst>
            <pc:docMk/>
            <pc:sldMk cId="2272907920" sldId="307"/>
            <ac:spMk id="2" creationId="{00000000-0000-0000-0000-000000000000}"/>
          </ac:spMkLst>
        </pc:spChg>
        <pc:spChg chg="mod">
          <ac:chgData name="Chang, Kaycee@Energy" userId="b36039a6-e974-446e-86ea-b1a9192f155b" providerId="ADAL" clId="{59A26D77-9E55-44B5-9B8E-5751413C0101}" dt="2022-08-10T17:46:09.224" v="3022" actId="207"/>
          <ac:spMkLst>
            <pc:docMk/>
            <pc:sldMk cId="2272907920" sldId="307"/>
            <ac:spMk id="7" creationId="{9B912184-A9F8-4AB9-A395-9F6E5FACAE21}"/>
          </ac:spMkLst>
        </pc:spChg>
      </pc:sldChg>
      <pc:sldChg chg="del">
        <pc:chgData name="Chang, Kaycee@Energy" userId="b36039a6-e974-446e-86ea-b1a9192f155b" providerId="ADAL" clId="{59A26D77-9E55-44B5-9B8E-5751413C0101}" dt="2022-08-08T23:47:01.743" v="1780" actId="2696"/>
        <pc:sldMkLst>
          <pc:docMk/>
          <pc:sldMk cId="843141751" sldId="335"/>
        </pc:sldMkLst>
      </pc:sldChg>
      <pc:sldChg chg="del">
        <pc:chgData name="Chang, Kaycee@Energy" userId="b36039a6-e974-446e-86ea-b1a9192f155b" providerId="ADAL" clId="{59A26D77-9E55-44B5-9B8E-5751413C0101}" dt="2022-08-08T23:47:04.878" v="1781" actId="2696"/>
        <pc:sldMkLst>
          <pc:docMk/>
          <pc:sldMk cId="4026196311" sldId="336"/>
        </pc:sldMkLst>
      </pc:sldChg>
      <pc:sldChg chg="addSp modSp mod modNotesTx">
        <pc:chgData name="Chang, Kaycee@Energy" userId="b36039a6-e974-446e-86ea-b1a9192f155b" providerId="ADAL" clId="{59A26D77-9E55-44B5-9B8E-5751413C0101}" dt="2022-08-10T17:53:02.909" v="3261" actId="962"/>
        <pc:sldMkLst>
          <pc:docMk/>
          <pc:sldMk cId="3974638678" sldId="341"/>
        </pc:sldMkLst>
        <pc:spChg chg="add mod">
          <ac:chgData name="Chang, Kaycee@Energy" userId="b36039a6-e974-446e-86ea-b1a9192f155b" providerId="ADAL" clId="{59A26D77-9E55-44B5-9B8E-5751413C0101}" dt="2022-08-10T17:47:14.935" v="3032" actId="207"/>
          <ac:spMkLst>
            <pc:docMk/>
            <pc:sldMk cId="3974638678" sldId="341"/>
            <ac:spMk id="5" creationId="{6A0D2BA7-96E3-42AB-B7B9-CD63BED12832}"/>
          </ac:spMkLst>
        </pc:spChg>
        <pc:spChg chg="mod">
          <ac:chgData name="Chang, Kaycee@Energy" userId="b36039a6-e974-446e-86ea-b1a9192f155b" providerId="ADAL" clId="{59A26D77-9E55-44B5-9B8E-5751413C0101}" dt="2022-08-10T17:47:30.575" v="3035" actId="948"/>
          <ac:spMkLst>
            <pc:docMk/>
            <pc:sldMk cId="3974638678" sldId="341"/>
            <ac:spMk id="8" creationId="{225032D5-95B1-1548-AFAF-7FB1F52B9EA7}"/>
          </ac:spMkLst>
        </pc:spChg>
        <pc:picChg chg="add mod">
          <ac:chgData name="Chang, Kaycee@Energy" userId="b36039a6-e974-446e-86ea-b1a9192f155b" providerId="ADAL" clId="{59A26D77-9E55-44B5-9B8E-5751413C0101}" dt="2022-08-10T17:53:02.909" v="3261" actId="962"/>
          <ac:picMkLst>
            <pc:docMk/>
            <pc:sldMk cId="3974638678" sldId="341"/>
            <ac:picMk id="6" creationId="{39A234F1-8676-4ECD-B53E-393D41ED4A2E}"/>
          </ac:picMkLst>
        </pc:picChg>
      </pc:sldChg>
      <pc:sldChg chg="modSp mod">
        <pc:chgData name="Chang, Kaycee@Energy" userId="b36039a6-e974-446e-86ea-b1a9192f155b" providerId="ADAL" clId="{59A26D77-9E55-44B5-9B8E-5751413C0101}" dt="2022-08-10T17:48:43.701" v="3052" actId="207"/>
        <pc:sldMkLst>
          <pc:docMk/>
          <pc:sldMk cId="27020742" sldId="342"/>
        </pc:sldMkLst>
        <pc:spChg chg="mod">
          <ac:chgData name="Chang, Kaycee@Energy" userId="b36039a6-e974-446e-86ea-b1a9192f155b" providerId="ADAL" clId="{59A26D77-9E55-44B5-9B8E-5751413C0101}" dt="2022-08-10T17:48:43.701" v="3052" actId="207"/>
          <ac:spMkLst>
            <pc:docMk/>
            <pc:sldMk cId="27020742" sldId="342"/>
            <ac:spMk id="8" creationId="{225032D5-95B1-1548-AFAF-7FB1F52B9EA7}"/>
          </ac:spMkLst>
        </pc:spChg>
      </pc:sldChg>
      <pc:sldChg chg="modSp add mod">
        <pc:chgData name="Chang, Kaycee@Energy" userId="b36039a6-e974-446e-86ea-b1a9192f155b" providerId="ADAL" clId="{59A26D77-9E55-44B5-9B8E-5751413C0101}" dt="2022-08-10T17:48:33.806" v="3050" actId="207"/>
        <pc:sldMkLst>
          <pc:docMk/>
          <pc:sldMk cId="568221039" sldId="343"/>
        </pc:sldMkLst>
        <pc:spChg chg="mod">
          <ac:chgData name="Chang, Kaycee@Energy" userId="b36039a6-e974-446e-86ea-b1a9192f155b" providerId="ADAL" clId="{59A26D77-9E55-44B5-9B8E-5751413C0101}" dt="2022-08-10T17:48:33.806" v="3050" actId="207"/>
          <ac:spMkLst>
            <pc:docMk/>
            <pc:sldMk cId="568221039" sldId="343"/>
            <ac:spMk id="8" creationId="{225032D5-95B1-1548-AFAF-7FB1F52B9EA7}"/>
          </ac:spMkLst>
        </pc:spChg>
      </pc:sldChg>
      <pc:sldChg chg="add del">
        <pc:chgData name="Chang, Kaycee@Energy" userId="b36039a6-e974-446e-86ea-b1a9192f155b" providerId="ADAL" clId="{59A26D77-9E55-44B5-9B8E-5751413C0101}" dt="2022-08-08T23:37:30.038" v="990"/>
        <pc:sldMkLst>
          <pc:docMk/>
          <pc:sldMk cId="2649518596" sldId="343"/>
        </pc:sldMkLst>
      </pc:sldChg>
      <pc:sldChg chg="addSp delSp modSp add mod modNotesTx">
        <pc:chgData name="Chang, Kaycee@Energy" userId="b36039a6-e974-446e-86ea-b1a9192f155b" providerId="ADAL" clId="{59A26D77-9E55-44B5-9B8E-5751413C0101}" dt="2022-08-10T17:53:56.447" v="3589" actId="962"/>
        <pc:sldMkLst>
          <pc:docMk/>
          <pc:sldMk cId="4038848580" sldId="344"/>
        </pc:sldMkLst>
        <pc:spChg chg="del">
          <ac:chgData name="Chang, Kaycee@Energy" userId="b36039a6-e974-446e-86ea-b1a9192f155b" providerId="ADAL" clId="{59A26D77-9E55-44B5-9B8E-5751413C0101}" dt="2022-08-10T16:18:39.453" v="2016" actId="478"/>
          <ac:spMkLst>
            <pc:docMk/>
            <pc:sldMk cId="4038848580" sldId="344"/>
            <ac:spMk id="2" creationId="{FC8186EA-7102-40BE-87E6-DC375358849F}"/>
          </ac:spMkLst>
        </pc:spChg>
        <pc:spChg chg="add del mod">
          <ac:chgData name="Chang, Kaycee@Energy" userId="b36039a6-e974-446e-86ea-b1a9192f155b" providerId="ADAL" clId="{59A26D77-9E55-44B5-9B8E-5751413C0101}" dt="2022-08-10T16:18:40.959" v="2017" actId="478"/>
          <ac:spMkLst>
            <pc:docMk/>
            <pc:sldMk cId="4038848580" sldId="344"/>
            <ac:spMk id="10" creationId="{044BE09E-2A21-4602-A828-5EF3C7CE59F1}"/>
          </ac:spMkLst>
        </pc:spChg>
        <pc:spChg chg="mod">
          <ac:chgData name="Chang, Kaycee@Energy" userId="b36039a6-e974-446e-86ea-b1a9192f155b" providerId="ADAL" clId="{59A26D77-9E55-44B5-9B8E-5751413C0101}" dt="2022-08-10T17:48:07.564" v="3044" actId="207"/>
          <ac:spMkLst>
            <pc:docMk/>
            <pc:sldMk cId="4038848580" sldId="344"/>
            <ac:spMk id="15" creationId="{3A5C197D-C22F-48E3-B519-5B75FBC12343}"/>
          </ac:spMkLst>
        </pc:spChg>
        <pc:spChg chg="mod">
          <ac:chgData name="Chang, Kaycee@Energy" userId="b36039a6-e974-446e-86ea-b1a9192f155b" providerId="ADAL" clId="{59A26D77-9E55-44B5-9B8E-5751413C0101}" dt="2022-08-10T17:47:38.994" v="3036" actId="207"/>
          <ac:spMkLst>
            <pc:docMk/>
            <pc:sldMk cId="4038848580" sldId="344"/>
            <ac:spMk id="16" creationId="{40887B32-E514-462C-A1B2-BA7F87C5FEB7}"/>
          </ac:spMkLst>
        </pc:spChg>
        <pc:spChg chg="mod">
          <ac:chgData name="Chang, Kaycee@Energy" userId="b36039a6-e974-446e-86ea-b1a9192f155b" providerId="ADAL" clId="{59A26D77-9E55-44B5-9B8E-5751413C0101}" dt="2022-08-10T17:48:24.458" v="3048" actId="207"/>
          <ac:spMkLst>
            <pc:docMk/>
            <pc:sldMk cId="4038848580" sldId="344"/>
            <ac:spMk id="17" creationId="{F6EA0719-2E74-4091-9E80-17EEFD79D5AD}"/>
          </ac:spMkLst>
        </pc:spChg>
        <pc:spChg chg="mod">
          <ac:chgData name="Chang, Kaycee@Energy" userId="b36039a6-e974-446e-86ea-b1a9192f155b" providerId="ADAL" clId="{59A26D77-9E55-44B5-9B8E-5751413C0101}" dt="2022-08-10T17:48:03.656" v="3043" actId="207"/>
          <ac:spMkLst>
            <pc:docMk/>
            <pc:sldMk cId="4038848580" sldId="344"/>
            <ac:spMk id="19" creationId="{AD8D9008-85B0-4CA6-ADF3-6BA91BD3E77E}"/>
          </ac:spMkLst>
        </pc:spChg>
        <pc:spChg chg="mod">
          <ac:chgData name="Chang, Kaycee@Energy" userId="b36039a6-e974-446e-86ea-b1a9192f155b" providerId="ADAL" clId="{59A26D77-9E55-44B5-9B8E-5751413C0101}" dt="2022-08-10T17:48:27.166" v="3049" actId="207"/>
          <ac:spMkLst>
            <pc:docMk/>
            <pc:sldMk cId="4038848580" sldId="344"/>
            <ac:spMk id="20" creationId="{F9939797-4088-4E48-AAB4-BCE4785FEAB0}"/>
          </ac:spMkLst>
        </pc:spChg>
        <pc:spChg chg="mod">
          <ac:chgData name="Chang, Kaycee@Energy" userId="b36039a6-e974-446e-86ea-b1a9192f155b" providerId="ADAL" clId="{59A26D77-9E55-44B5-9B8E-5751413C0101}" dt="2022-08-10T17:47:55.934" v="3041" actId="207"/>
          <ac:spMkLst>
            <pc:docMk/>
            <pc:sldMk cId="4038848580" sldId="344"/>
            <ac:spMk id="22" creationId="{DBDA447E-AC6C-4DC1-909E-B674B1BB6429}"/>
          </ac:spMkLst>
        </pc:spChg>
        <pc:spChg chg="mod">
          <ac:chgData name="Chang, Kaycee@Energy" userId="b36039a6-e974-446e-86ea-b1a9192f155b" providerId="ADAL" clId="{59A26D77-9E55-44B5-9B8E-5751413C0101}" dt="2022-08-10T17:48:20.812" v="3047" actId="207"/>
          <ac:spMkLst>
            <pc:docMk/>
            <pc:sldMk cId="4038848580" sldId="344"/>
            <ac:spMk id="23" creationId="{D926795A-46F5-4DDA-9761-DEA35C086626}"/>
          </ac:spMkLst>
        </pc:spChg>
        <pc:spChg chg="mod">
          <ac:chgData name="Chang, Kaycee@Energy" userId="b36039a6-e974-446e-86ea-b1a9192f155b" providerId="ADAL" clId="{59A26D77-9E55-44B5-9B8E-5751413C0101}" dt="2022-08-10T17:48:16.670" v="3046" actId="207"/>
          <ac:spMkLst>
            <pc:docMk/>
            <pc:sldMk cId="4038848580" sldId="344"/>
            <ac:spMk id="24" creationId="{B13D9906-1C99-577D-932C-F89F4559C396}"/>
          </ac:spMkLst>
        </pc:spChg>
        <pc:spChg chg="mod">
          <ac:chgData name="Chang, Kaycee@Energy" userId="b36039a6-e974-446e-86ea-b1a9192f155b" providerId="ADAL" clId="{59A26D77-9E55-44B5-9B8E-5751413C0101}" dt="2022-08-10T17:47:59.747" v="3042" actId="207"/>
          <ac:spMkLst>
            <pc:docMk/>
            <pc:sldMk cId="4038848580" sldId="344"/>
            <ac:spMk id="25" creationId="{E7D4AEBB-9269-3A06-AD10-626072DE79E7}"/>
          </ac:spMkLst>
        </pc:spChg>
        <pc:spChg chg="add mod">
          <ac:chgData name="Chang, Kaycee@Energy" userId="b36039a6-e974-446e-86ea-b1a9192f155b" providerId="ADAL" clId="{59A26D77-9E55-44B5-9B8E-5751413C0101}" dt="2022-08-10T16:18:48.856" v="2036" actId="20577"/>
          <ac:spMkLst>
            <pc:docMk/>
            <pc:sldMk cId="4038848580" sldId="344"/>
            <ac:spMk id="26" creationId="{5A6CCA74-797C-403D-A3D0-12248BB7C825}"/>
          </ac:spMkLst>
        </pc:spChg>
        <pc:grpChg chg="mod">
          <ac:chgData name="Chang, Kaycee@Energy" userId="b36039a6-e974-446e-86ea-b1a9192f155b" providerId="ADAL" clId="{59A26D77-9E55-44B5-9B8E-5751413C0101}" dt="2022-08-10T17:53:32.503" v="3431" actId="962"/>
          <ac:grpSpMkLst>
            <pc:docMk/>
            <pc:sldMk cId="4038848580" sldId="344"/>
            <ac:grpSpMk id="5" creationId="{77C99FFE-4F11-4337-B405-14C85DFD258F}"/>
          </ac:grpSpMkLst>
        </pc:grpChg>
        <pc:grpChg chg="mod">
          <ac:chgData name="Chang, Kaycee@Energy" userId="b36039a6-e974-446e-86ea-b1a9192f155b" providerId="ADAL" clId="{59A26D77-9E55-44B5-9B8E-5751413C0101}" dt="2022-08-10T17:53:44.890" v="3503" actId="962"/>
          <ac:grpSpMkLst>
            <pc:docMk/>
            <pc:sldMk cId="4038848580" sldId="344"/>
            <ac:grpSpMk id="6" creationId="{8901CDAB-F0B3-4EFE-B060-3A29FB404139}"/>
          </ac:grpSpMkLst>
        </pc:grpChg>
        <pc:grpChg chg="mod">
          <ac:chgData name="Chang, Kaycee@Energy" userId="b36039a6-e974-446e-86ea-b1a9192f155b" providerId="ADAL" clId="{59A26D77-9E55-44B5-9B8E-5751413C0101}" dt="2022-08-10T17:53:56.447" v="3589" actId="962"/>
          <ac:grpSpMkLst>
            <pc:docMk/>
            <pc:sldMk cId="4038848580" sldId="344"/>
            <ac:grpSpMk id="7" creationId="{24E6BBDC-868A-452F-AB13-B576B9282298}"/>
          </ac:grpSpMkLst>
        </pc:grpChg>
        <pc:grpChg chg="mod">
          <ac:chgData name="Chang, Kaycee@Energy" userId="b36039a6-e974-446e-86ea-b1a9192f155b" providerId="ADAL" clId="{59A26D77-9E55-44B5-9B8E-5751413C0101}" dt="2022-08-10T17:53:37.215" v="3455" actId="962"/>
          <ac:grpSpMkLst>
            <pc:docMk/>
            <pc:sldMk cId="4038848580" sldId="344"/>
            <ac:grpSpMk id="8" creationId="{A0006780-F741-4C74-AC8F-D64193D539D6}"/>
          </ac:grpSpMkLst>
        </pc:grpChg>
      </pc:sldChg>
    </pc:docChg>
  </pc:docChgLst>
  <pc:docChgLst>
    <pc:chgData name="Chang, Kaycee@Energy" userId="b36039a6-e974-446e-86ea-b1a9192f155b" providerId="ADAL" clId="{567B01E5-BAB9-432C-A28E-344E4F0ED4BB}"/>
    <pc:docChg chg="modSld">
      <pc:chgData name="Chang, Kaycee@Energy" userId="b36039a6-e974-446e-86ea-b1a9192f155b" providerId="ADAL" clId="{567B01E5-BAB9-432C-A28E-344E4F0ED4BB}" dt="2022-09-08T16:27:08.425" v="168" actId="20577"/>
      <pc:docMkLst>
        <pc:docMk/>
      </pc:docMkLst>
      <pc:sldChg chg="modNotesTx">
        <pc:chgData name="Chang, Kaycee@Energy" userId="b36039a6-e974-446e-86ea-b1a9192f155b" providerId="ADAL" clId="{567B01E5-BAB9-432C-A28E-344E4F0ED4BB}" dt="2022-09-08T16:27:08.425" v="168" actId="20577"/>
        <pc:sldMkLst>
          <pc:docMk/>
          <pc:sldMk cId="568221039" sldId="343"/>
        </pc:sldMkLst>
      </pc:sldChg>
      <pc:sldChg chg="modSp mod">
        <pc:chgData name="Chang, Kaycee@Energy" userId="b36039a6-e974-446e-86ea-b1a9192f155b" providerId="ADAL" clId="{567B01E5-BAB9-432C-A28E-344E4F0ED4BB}" dt="2022-09-08T16:26:02.751" v="165" actId="962"/>
        <pc:sldMkLst>
          <pc:docMk/>
          <pc:sldMk cId="4182216334" sldId="345"/>
        </pc:sldMkLst>
        <pc:picChg chg="mod">
          <ac:chgData name="Chang, Kaycee@Energy" userId="b36039a6-e974-446e-86ea-b1a9192f155b" providerId="ADAL" clId="{567B01E5-BAB9-432C-A28E-344E4F0ED4BB}" dt="2022-09-08T16:26:02.751" v="165" actId="962"/>
          <ac:picMkLst>
            <pc:docMk/>
            <pc:sldMk cId="4182216334" sldId="345"/>
            <ac:picMk id="6" creationId="{39A234F1-8676-4ECD-B53E-393D41ED4A2E}"/>
          </ac:picMkLst>
        </pc:picChg>
      </pc:sldChg>
    </pc:docChg>
  </pc:docChgLst>
  <pc:docChgLst>
    <pc:chgData name="Chang, Kaycee@Energy" userId="S::kaycee.chang@energy.ca.gov::b36039a6-e974-446e-86ea-b1a9192f155b" providerId="AD" clId="Web-{CA849325-6A9D-96ED-892B-18AF62848DAB}"/>
    <pc:docChg chg="modSld">
      <pc:chgData name="Chang, Kaycee@Energy" userId="S::kaycee.chang@energy.ca.gov::b36039a6-e974-446e-86ea-b1a9192f155b" providerId="AD" clId="Web-{CA849325-6A9D-96ED-892B-18AF62848DAB}" dt="2022-08-22T15:39:28.179" v="2" actId="20577"/>
      <pc:docMkLst>
        <pc:docMk/>
      </pc:docMkLst>
      <pc:sldChg chg="modSp">
        <pc:chgData name="Chang, Kaycee@Energy" userId="S::kaycee.chang@energy.ca.gov::b36039a6-e974-446e-86ea-b1a9192f155b" providerId="AD" clId="Web-{CA849325-6A9D-96ED-892B-18AF62848DAB}" dt="2022-08-22T15:39:28.179" v="2" actId="20577"/>
        <pc:sldMkLst>
          <pc:docMk/>
          <pc:sldMk cId="2272907920" sldId="307"/>
        </pc:sldMkLst>
        <pc:spChg chg="mod">
          <ac:chgData name="Chang, Kaycee@Energy" userId="S::kaycee.chang@energy.ca.gov::b36039a6-e974-446e-86ea-b1a9192f155b" providerId="AD" clId="Web-{CA849325-6A9D-96ED-892B-18AF62848DAB}" dt="2022-08-22T15:39:28.179" v="2" actId="20577"/>
          <ac:spMkLst>
            <pc:docMk/>
            <pc:sldMk cId="2272907920" sldId="307"/>
            <ac:spMk id="7" creationId="{9B912184-A9F8-4AB9-A395-9F6E5FACAE21}"/>
          </ac:spMkLst>
        </pc:spChg>
      </pc:sldChg>
    </pc:docChg>
  </pc:docChgLst>
  <pc:docChgLst>
    <pc:chgData name="Chang, Kaycee@Energy" userId="S::kaycee.chang@energy.ca.gov::b36039a6-e974-446e-86ea-b1a9192f155b" providerId="AD" clId="Web-{94C5ECF4-3990-F9AF-8DDE-802869CF7DE3}"/>
    <pc:docChg chg="modSld">
      <pc:chgData name="Chang, Kaycee@Energy" userId="S::kaycee.chang@energy.ca.gov::b36039a6-e974-446e-86ea-b1a9192f155b" providerId="AD" clId="Web-{94C5ECF4-3990-F9AF-8DDE-802869CF7DE3}" dt="2022-08-19T18:06:19.650" v="27" actId="20577"/>
      <pc:docMkLst>
        <pc:docMk/>
      </pc:docMkLst>
      <pc:sldChg chg="modSp">
        <pc:chgData name="Chang, Kaycee@Energy" userId="S::kaycee.chang@energy.ca.gov::b36039a6-e974-446e-86ea-b1a9192f155b" providerId="AD" clId="Web-{94C5ECF4-3990-F9AF-8DDE-802869CF7DE3}" dt="2022-08-19T18:06:09.088" v="25"/>
        <pc:sldMkLst>
          <pc:docMk/>
          <pc:sldMk cId="1664551204" sldId="298"/>
        </pc:sldMkLst>
        <pc:graphicFrameChg chg="mod modGraphic">
          <ac:chgData name="Chang, Kaycee@Energy" userId="S::kaycee.chang@energy.ca.gov::b36039a6-e974-446e-86ea-b1a9192f155b" providerId="AD" clId="Web-{94C5ECF4-3990-F9AF-8DDE-802869CF7DE3}" dt="2022-08-19T18:06:09.088" v="25"/>
          <ac:graphicFrameMkLst>
            <pc:docMk/>
            <pc:sldMk cId="1664551204" sldId="298"/>
            <ac:graphicFrameMk id="9" creationId="{00000000-0000-0000-0000-000000000000}"/>
          </ac:graphicFrameMkLst>
        </pc:graphicFrameChg>
      </pc:sldChg>
      <pc:sldChg chg="modSp">
        <pc:chgData name="Chang, Kaycee@Energy" userId="S::kaycee.chang@energy.ca.gov::b36039a6-e974-446e-86ea-b1a9192f155b" providerId="AD" clId="Web-{94C5ECF4-3990-F9AF-8DDE-802869CF7DE3}" dt="2022-08-19T18:06:19.650" v="27" actId="20577"/>
        <pc:sldMkLst>
          <pc:docMk/>
          <pc:sldMk cId="3886635779" sldId="299"/>
        </pc:sldMkLst>
        <pc:spChg chg="mod">
          <ac:chgData name="Chang, Kaycee@Energy" userId="S::kaycee.chang@energy.ca.gov::b36039a6-e974-446e-86ea-b1a9192f155b" providerId="AD" clId="Web-{94C5ECF4-3990-F9AF-8DDE-802869CF7DE3}" dt="2022-08-19T18:06:19.650" v="27" actId="20577"/>
          <ac:spMkLst>
            <pc:docMk/>
            <pc:sldMk cId="3886635779" sldId="299"/>
            <ac:spMk id="8" creationId="{225032D5-95B1-1548-AFAF-7FB1F52B9EA7}"/>
          </ac:spMkLst>
        </pc:spChg>
      </pc:sldChg>
    </pc:docChg>
  </pc:docChgLst>
  <pc:docChgLst>
    <pc:chgData name="Chang, Kaycee@Energy" userId="S::kaycee.chang@energy.ca.gov::b36039a6-e974-446e-86ea-b1a9192f155b" providerId="AD" clId="Web-{4B50E70C-B8E4-B315-F3E9-321468A7447C}"/>
    <pc:docChg chg="modSld">
      <pc:chgData name="Chang, Kaycee@Energy" userId="S::kaycee.chang@energy.ca.gov::b36039a6-e974-446e-86ea-b1a9192f155b" providerId="AD" clId="Web-{4B50E70C-B8E4-B315-F3E9-321468A7447C}" dt="2022-08-11T22:59:14.576" v="11"/>
      <pc:docMkLst>
        <pc:docMk/>
      </pc:docMkLst>
      <pc:sldChg chg="modNotes">
        <pc:chgData name="Chang, Kaycee@Energy" userId="S::kaycee.chang@energy.ca.gov::b36039a6-e974-446e-86ea-b1a9192f155b" providerId="AD" clId="Web-{4B50E70C-B8E4-B315-F3E9-321468A7447C}" dt="2022-08-11T22:59:14.576" v="11"/>
        <pc:sldMkLst>
          <pc:docMk/>
          <pc:sldMk cId="106890640" sldId="268"/>
        </pc:sldMkLst>
      </pc:sldChg>
      <pc:sldChg chg="modNotes">
        <pc:chgData name="Chang, Kaycee@Energy" userId="S::kaycee.chang@energy.ca.gov::b36039a6-e974-446e-86ea-b1a9192f155b" providerId="AD" clId="Web-{4B50E70C-B8E4-B315-F3E9-321468A7447C}" dt="2022-08-11T22:54:16.307" v="0"/>
        <pc:sldMkLst>
          <pc:docMk/>
          <pc:sldMk cId="1597230581" sldId="290"/>
        </pc:sldMkLst>
      </pc:sldChg>
      <pc:sldChg chg="modNotes">
        <pc:chgData name="Chang, Kaycee@Energy" userId="S::kaycee.chang@energy.ca.gov::b36039a6-e974-446e-86ea-b1a9192f155b" providerId="AD" clId="Web-{4B50E70C-B8E4-B315-F3E9-321468A7447C}" dt="2022-08-11T22:55:08.932" v="5"/>
        <pc:sldMkLst>
          <pc:docMk/>
          <pc:sldMk cId="857935800" sldId="292"/>
        </pc:sldMkLst>
      </pc:sldChg>
      <pc:sldChg chg="modNotes">
        <pc:chgData name="Chang, Kaycee@Energy" userId="S::kaycee.chang@energy.ca.gov::b36039a6-e974-446e-86ea-b1a9192f155b" providerId="AD" clId="Web-{4B50E70C-B8E4-B315-F3E9-321468A7447C}" dt="2022-08-11T22:55:48.386" v="6"/>
        <pc:sldMkLst>
          <pc:docMk/>
          <pc:sldMk cId="2004314555" sldId="297"/>
        </pc:sldMkLst>
      </pc:sldChg>
      <pc:sldChg chg="modNotes">
        <pc:chgData name="Chang, Kaycee@Energy" userId="S::kaycee.chang@energy.ca.gov::b36039a6-e974-446e-86ea-b1a9192f155b" providerId="AD" clId="Web-{4B50E70C-B8E4-B315-F3E9-321468A7447C}" dt="2022-08-11T22:56:39.027" v="7"/>
        <pc:sldMkLst>
          <pc:docMk/>
          <pc:sldMk cId="1664551204" sldId="298"/>
        </pc:sldMkLst>
      </pc:sldChg>
      <pc:sldChg chg="modNotes">
        <pc:chgData name="Chang, Kaycee@Energy" userId="S::kaycee.chang@energy.ca.gov::b36039a6-e974-446e-86ea-b1a9192f155b" providerId="AD" clId="Web-{4B50E70C-B8E4-B315-F3E9-321468A7447C}" dt="2022-08-11T22:58:34.653" v="9"/>
        <pc:sldMkLst>
          <pc:docMk/>
          <pc:sldMk cId="3886635779" sldId="299"/>
        </pc:sldMkLst>
      </pc:sldChg>
      <pc:sldChg chg="modNotes">
        <pc:chgData name="Chang, Kaycee@Energy" userId="S::kaycee.chang@energy.ca.gov::b36039a6-e974-446e-86ea-b1a9192f155b" providerId="AD" clId="Web-{4B50E70C-B8E4-B315-F3E9-321468A7447C}" dt="2022-08-11T22:58:23.544" v="8"/>
        <pc:sldMkLst>
          <pc:docMk/>
          <pc:sldMk cId="3178909269" sldId="300"/>
        </pc:sldMkLst>
      </pc:sldChg>
      <pc:sldChg chg="modSp modNotes">
        <pc:chgData name="Chang, Kaycee@Energy" userId="S::kaycee.chang@energy.ca.gov::b36039a6-e974-446e-86ea-b1a9192f155b" providerId="AD" clId="Web-{4B50E70C-B8E4-B315-F3E9-321468A7447C}" dt="2022-08-11T22:54:46.713" v="3" actId="20577"/>
        <pc:sldMkLst>
          <pc:docMk/>
          <pc:sldMk cId="1467501274" sldId="303"/>
        </pc:sldMkLst>
        <pc:spChg chg="mod">
          <ac:chgData name="Chang, Kaycee@Energy" userId="S::kaycee.chang@energy.ca.gov::b36039a6-e974-446e-86ea-b1a9192f155b" providerId="AD" clId="Web-{4B50E70C-B8E4-B315-F3E9-321468A7447C}" dt="2022-08-11T22:54:46.713" v="3" actId="20577"/>
          <ac:spMkLst>
            <pc:docMk/>
            <pc:sldMk cId="1467501274" sldId="303"/>
            <ac:spMk id="10" creationId="{DE5B14A8-E48A-C540-9214-39685A723586}"/>
          </ac:spMkLst>
        </pc:spChg>
      </pc:sldChg>
      <pc:sldChg chg="modNotes">
        <pc:chgData name="Chang, Kaycee@Energy" userId="S::kaycee.chang@energy.ca.gov::b36039a6-e974-446e-86ea-b1a9192f155b" providerId="AD" clId="Web-{4B50E70C-B8E4-B315-F3E9-321468A7447C}" dt="2022-08-11T22:54:52.666" v="4"/>
        <pc:sldMkLst>
          <pc:docMk/>
          <pc:sldMk cId="3204411470" sldId="304"/>
        </pc:sldMkLst>
      </pc:sldChg>
      <pc:sldChg chg="modNotes">
        <pc:chgData name="Chang, Kaycee@Energy" userId="S::kaycee.chang@energy.ca.gov::b36039a6-e974-446e-86ea-b1a9192f155b" providerId="AD" clId="Web-{4B50E70C-B8E4-B315-F3E9-321468A7447C}" dt="2022-08-11T22:58:47.403" v="10"/>
        <pc:sldMkLst>
          <pc:docMk/>
          <pc:sldMk cId="1737597994" sldId="338"/>
        </pc:sldMkLst>
      </pc:sldChg>
    </pc:docChg>
  </pc:docChgLst>
  <pc:docChgLst>
    <pc:chgData name="Chang, Kaycee@Energy" userId="S::kaycee.chang@energy.ca.gov::b36039a6-e974-446e-86ea-b1a9192f155b" providerId="AD" clId="Web-{9899658B-38FF-CFD2-2F52-3AEA2C7F5825}"/>
    <pc:docChg chg="modSld">
      <pc:chgData name="Chang, Kaycee@Energy" userId="S::kaycee.chang@energy.ca.gov::b36039a6-e974-446e-86ea-b1a9192f155b" providerId="AD" clId="Web-{9899658B-38FF-CFD2-2F52-3AEA2C7F5825}" dt="2022-08-30T17:36:37.266" v="3" actId="20577"/>
      <pc:docMkLst>
        <pc:docMk/>
      </pc:docMkLst>
      <pc:sldChg chg="modSp">
        <pc:chgData name="Chang, Kaycee@Energy" userId="S::kaycee.chang@energy.ca.gov::b36039a6-e974-446e-86ea-b1a9192f155b" providerId="AD" clId="Web-{9899658B-38FF-CFD2-2F52-3AEA2C7F5825}" dt="2022-08-30T17:36:37.266" v="3" actId="20577"/>
        <pc:sldMkLst>
          <pc:docMk/>
          <pc:sldMk cId="3786779211" sldId="262"/>
        </pc:sldMkLst>
        <pc:spChg chg="mod">
          <ac:chgData name="Chang, Kaycee@Energy" userId="S::kaycee.chang@energy.ca.gov::b36039a6-e974-446e-86ea-b1a9192f155b" providerId="AD" clId="Web-{9899658B-38FF-CFD2-2F52-3AEA2C7F5825}" dt="2022-08-30T17:36:37.266" v="3" actId="20577"/>
          <ac:spMkLst>
            <pc:docMk/>
            <pc:sldMk cId="3786779211" sldId="262"/>
            <ac:spMk id="8" creationId="{225032D5-95B1-1548-AFAF-7FB1F52B9EA7}"/>
          </ac:spMkLst>
        </pc:spChg>
      </pc:sldChg>
    </pc:docChg>
  </pc:docChgLst>
  <pc:docChgLst>
    <pc:chgData name="Molin, Daphne@Energy" userId="7b6aa0cb-8aed-4003-a445-27cd22d318e5" providerId="ADAL" clId="{1527E381-7BEC-452D-9B17-006BBDD92A3F}"/>
    <pc:docChg chg="undo custSel modSld">
      <pc:chgData name="Molin, Daphne@Energy" userId="7b6aa0cb-8aed-4003-a445-27cd22d318e5" providerId="ADAL" clId="{1527E381-7BEC-452D-9B17-006BBDD92A3F}" dt="2022-08-10T21:45:39.352" v="979" actId="20577"/>
      <pc:docMkLst>
        <pc:docMk/>
      </pc:docMkLst>
      <pc:sldChg chg="modSp mod addCm">
        <pc:chgData name="Molin, Daphne@Energy" userId="7b6aa0cb-8aed-4003-a445-27cd22d318e5" providerId="ADAL" clId="{1527E381-7BEC-452D-9B17-006BBDD92A3F}" dt="2022-08-10T15:37:05.108" v="1"/>
        <pc:sldMkLst>
          <pc:docMk/>
          <pc:sldMk cId="1340803821" sldId="266"/>
        </pc:sldMkLst>
        <pc:spChg chg="mod">
          <ac:chgData name="Molin, Daphne@Energy" userId="7b6aa0cb-8aed-4003-a445-27cd22d318e5" providerId="ADAL" clId="{1527E381-7BEC-452D-9B17-006BBDD92A3F}" dt="2022-08-10T15:36:24.264" v="0" actId="1076"/>
          <ac:spMkLst>
            <pc:docMk/>
            <pc:sldMk cId="1340803821" sldId="266"/>
            <ac:spMk id="8" creationId="{225032D5-95B1-1548-AFAF-7FB1F52B9EA7}"/>
          </ac:spMkLst>
        </pc:spChg>
      </pc:sldChg>
      <pc:sldChg chg="addCm modNotesTx">
        <pc:chgData name="Molin, Daphne@Energy" userId="7b6aa0cb-8aed-4003-a445-27cd22d318e5" providerId="ADAL" clId="{1527E381-7BEC-452D-9B17-006BBDD92A3F}" dt="2022-08-10T20:59:06.012" v="41" actId="20577"/>
        <pc:sldMkLst>
          <pc:docMk/>
          <pc:sldMk cId="452997239" sldId="270"/>
        </pc:sldMkLst>
      </pc:sldChg>
      <pc:sldChg chg="addCm modCm modNotesTx">
        <pc:chgData name="Molin, Daphne@Energy" userId="7b6aa0cb-8aed-4003-a445-27cd22d318e5" providerId="ADAL" clId="{1527E381-7BEC-452D-9B17-006BBDD92A3F}" dt="2022-08-10T21:45:39.352" v="979" actId="20577"/>
        <pc:sldMkLst>
          <pc:docMk/>
          <pc:sldMk cId="1519837167" sldId="273"/>
        </pc:sldMkLst>
      </pc:sldChg>
      <pc:sldChg chg="addCm">
        <pc:chgData name="Molin, Daphne@Energy" userId="7b6aa0cb-8aed-4003-a445-27cd22d318e5" providerId="ADAL" clId="{1527E381-7BEC-452D-9B17-006BBDD92A3F}" dt="2022-08-10T15:50:14.829" v="8"/>
        <pc:sldMkLst>
          <pc:docMk/>
          <pc:sldMk cId="1664551204" sldId="298"/>
        </pc:sldMkLst>
      </pc:sldChg>
      <pc:sldChg chg="addCm modCm">
        <pc:chgData name="Molin, Daphne@Energy" userId="7b6aa0cb-8aed-4003-a445-27cd22d318e5" providerId="ADAL" clId="{1527E381-7BEC-452D-9B17-006BBDD92A3F}" dt="2022-08-10T15:48:10.515" v="7"/>
        <pc:sldMkLst>
          <pc:docMk/>
          <pc:sldMk cId="3974638678" sldId="341"/>
        </pc:sldMkLst>
      </pc:sldChg>
    </pc:docChg>
  </pc:docChgLst>
  <pc:docChgLst>
    <pc:chgData name="Chang, Kaycee@Energy" userId="S::kaycee.chang@energy.ca.gov::b36039a6-e974-446e-86ea-b1a9192f155b" providerId="AD" clId="Web-{8C9C82FB-C6C9-2B3F-F56C-B102E5251EF9}"/>
    <pc:docChg chg="modSld">
      <pc:chgData name="Chang, Kaycee@Energy" userId="S::kaycee.chang@energy.ca.gov::b36039a6-e974-446e-86ea-b1a9192f155b" providerId="AD" clId="Web-{8C9C82FB-C6C9-2B3F-F56C-B102E5251EF9}" dt="2022-09-01T16:15:00.523" v="27" actId="20577"/>
      <pc:docMkLst>
        <pc:docMk/>
      </pc:docMkLst>
      <pc:sldChg chg="modSp">
        <pc:chgData name="Chang, Kaycee@Energy" userId="S::kaycee.chang@energy.ca.gov::b36039a6-e974-446e-86ea-b1a9192f155b" providerId="AD" clId="Web-{8C9C82FB-C6C9-2B3F-F56C-B102E5251EF9}" dt="2022-09-01T16:15:00.523" v="27" actId="20577"/>
        <pc:sldMkLst>
          <pc:docMk/>
          <pc:sldMk cId="568221039" sldId="343"/>
        </pc:sldMkLst>
        <pc:spChg chg="mod">
          <ac:chgData name="Chang, Kaycee@Energy" userId="S::kaycee.chang@energy.ca.gov::b36039a6-e974-446e-86ea-b1a9192f155b" providerId="AD" clId="Web-{8C9C82FB-C6C9-2B3F-F56C-B102E5251EF9}" dt="2022-09-01T16:15:00.523" v="27" actId="20577"/>
          <ac:spMkLst>
            <pc:docMk/>
            <pc:sldMk cId="568221039" sldId="343"/>
            <ac:spMk id="8" creationId="{225032D5-95B1-1548-AFAF-7FB1F52B9EA7}"/>
          </ac:spMkLst>
        </pc:spChg>
      </pc:sldChg>
    </pc:docChg>
  </pc:docChgLst>
  <pc:docChgLst>
    <pc:chgData name="Chang, Kaycee@Energy" userId="S::kaycee.chang@energy.ca.gov::b36039a6-e974-446e-86ea-b1a9192f155b" providerId="AD" clId="Web-{67FE3EA5-3254-37D9-51FB-BE69BF253CE1}"/>
    <pc:docChg chg="">
      <pc:chgData name="Chang, Kaycee@Energy" userId="S::kaycee.chang@energy.ca.gov::b36039a6-e974-446e-86ea-b1a9192f155b" providerId="AD" clId="Web-{67FE3EA5-3254-37D9-51FB-BE69BF253CE1}" dt="2022-08-10T22:33:59.690" v="3"/>
      <pc:docMkLst>
        <pc:docMk/>
      </pc:docMkLst>
      <pc:sldChg chg="modCm">
        <pc:chgData name="Chang, Kaycee@Energy" userId="S::kaycee.chang@energy.ca.gov::b36039a6-e974-446e-86ea-b1a9192f155b" providerId="AD" clId="Web-{67FE3EA5-3254-37D9-51FB-BE69BF253CE1}" dt="2022-08-10T22:33:35.830" v="0"/>
        <pc:sldMkLst>
          <pc:docMk/>
          <pc:sldMk cId="1340803821" sldId="266"/>
        </pc:sldMkLst>
      </pc:sldChg>
      <pc:sldChg chg="modCm">
        <pc:chgData name="Chang, Kaycee@Energy" userId="S::kaycee.chang@energy.ca.gov::b36039a6-e974-446e-86ea-b1a9192f155b" providerId="AD" clId="Web-{67FE3EA5-3254-37D9-51FB-BE69BF253CE1}" dt="2022-08-10T22:33:44.487" v="1"/>
        <pc:sldMkLst>
          <pc:docMk/>
          <pc:sldMk cId="1519837167" sldId="273"/>
        </pc:sldMkLst>
      </pc:sldChg>
      <pc:sldChg chg="modCm">
        <pc:chgData name="Chang, Kaycee@Energy" userId="S::kaycee.chang@energy.ca.gov::b36039a6-e974-446e-86ea-b1a9192f155b" providerId="AD" clId="Web-{67FE3EA5-3254-37D9-51FB-BE69BF253CE1}" dt="2022-08-10T22:33:59.690" v="3"/>
        <pc:sldMkLst>
          <pc:docMk/>
          <pc:sldMk cId="1664551204" sldId="298"/>
        </pc:sldMkLst>
      </pc:sldChg>
      <pc:sldChg chg="modCm">
        <pc:chgData name="Chang, Kaycee@Energy" userId="S::kaycee.chang@energy.ca.gov::b36039a6-e974-446e-86ea-b1a9192f155b" providerId="AD" clId="Web-{67FE3EA5-3254-37D9-51FB-BE69BF253CE1}" dt="2022-08-10T22:33:51.284" v="2"/>
        <pc:sldMkLst>
          <pc:docMk/>
          <pc:sldMk cId="3974638678" sldId="341"/>
        </pc:sldMkLst>
      </pc:sldChg>
    </pc:docChg>
  </pc:docChgLst>
  <pc:docChgLst>
    <pc:chgData name="Chang, Kaycee@Energy" userId="S::kaycee.chang@energy.ca.gov::b36039a6-e974-446e-86ea-b1a9192f155b" providerId="AD" clId="Web-{2707AD94-61F0-5BA8-DC14-79C02FA9D202}"/>
    <pc:docChg chg="modSld">
      <pc:chgData name="Chang, Kaycee@Energy" userId="S::kaycee.chang@energy.ca.gov::b36039a6-e974-446e-86ea-b1a9192f155b" providerId="AD" clId="Web-{2707AD94-61F0-5BA8-DC14-79C02FA9D202}" dt="2022-08-11T15:55:44.139" v="4"/>
      <pc:docMkLst>
        <pc:docMk/>
      </pc:docMkLst>
      <pc:sldChg chg="modNotes">
        <pc:chgData name="Chang, Kaycee@Energy" userId="S::kaycee.chang@energy.ca.gov::b36039a6-e974-446e-86ea-b1a9192f155b" providerId="AD" clId="Web-{2707AD94-61F0-5BA8-DC14-79C02FA9D202}" dt="2022-08-11T15:11:30.284" v="0"/>
        <pc:sldMkLst>
          <pc:docMk/>
          <pc:sldMk cId="1685374834" sldId="288"/>
        </pc:sldMkLst>
      </pc:sldChg>
      <pc:sldChg chg="modNotes">
        <pc:chgData name="Chang, Kaycee@Energy" userId="S::kaycee.chang@energy.ca.gov::b36039a6-e974-446e-86ea-b1a9192f155b" providerId="AD" clId="Web-{2707AD94-61F0-5BA8-DC14-79C02FA9D202}" dt="2022-08-11T15:28:06.054" v="1"/>
        <pc:sldMkLst>
          <pc:docMk/>
          <pc:sldMk cId="3285064902" sldId="289"/>
        </pc:sldMkLst>
      </pc:sldChg>
      <pc:sldChg chg="modNotes">
        <pc:chgData name="Chang, Kaycee@Energy" userId="S::kaycee.chang@energy.ca.gov::b36039a6-e974-446e-86ea-b1a9192f155b" providerId="AD" clId="Web-{2707AD94-61F0-5BA8-DC14-79C02FA9D202}" dt="2022-08-11T15:38:16.480" v="2"/>
        <pc:sldMkLst>
          <pc:docMk/>
          <pc:sldMk cId="2833298593" sldId="295"/>
        </pc:sldMkLst>
      </pc:sldChg>
      <pc:sldChg chg="modNotes">
        <pc:chgData name="Chang, Kaycee@Energy" userId="S::kaycee.chang@energy.ca.gov::b36039a6-e974-446e-86ea-b1a9192f155b" providerId="AD" clId="Web-{2707AD94-61F0-5BA8-DC14-79C02FA9D202}" dt="2022-08-11T15:55:18.779" v="3"/>
        <pc:sldMkLst>
          <pc:docMk/>
          <pc:sldMk cId="3001262177" sldId="339"/>
        </pc:sldMkLst>
      </pc:sldChg>
      <pc:sldChg chg="modNotes">
        <pc:chgData name="Chang, Kaycee@Energy" userId="S::kaycee.chang@energy.ca.gov::b36039a6-e974-446e-86ea-b1a9192f155b" providerId="AD" clId="Web-{2707AD94-61F0-5BA8-DC14-79C02FA9D202}" dt="2022-08-11T15:55:44.139" v="4"/>
        <pc:sldMkLst>
          <pc:docMk/>
          <pc:sldMk cId="3315438057" sldId="340"/>
        </pc:sldMkLst>
      </pc:sldChg>
    </pc:docChg>
  </pc:docChgLst>
  <pc:docChgLst>
    <pc:chgData name="Chang, Kaycee@Energy" userId="S::kaycee.chang@energy.ca.gov::b36039a6-e974-446e-86ea-b1a9192f155b" providerId="AD" clId="Web-{76299087-070D-1168-CDE5-13BDDFF24F2D}"/>
    <pc:docChg chg="modSld">
      <pc:chgData name="Chang, Kaycee@Energy" userId="S::kaycee.chang@energy.ca.gov::b36039a6-e974-446e-86ea-b1a9192f155b" providerId="AD" clId="Web-{76299087-070D-1168-CDE5-13BDDFF24F2D}" dt="2022-08-10T16:15:18.148" v="11" actId="20577"/>
      <pc:docMkLst>
        <pc:docMk/>
      </pc:docMkLst>
      <pc:sldChg chg="modSp modNotes">
        <pc:chgData name="Chang, Kaycee@Energy" userId="S::kaycee.chang@energy.ca.gov::b36039a6-e974-446e-86ea-b1a9192f155b" providerId="AD" clId="Web-{76299087-070D-1168-CDE5-13BDDFF24F2D}" dt="2022-08-10T16:15:07.007" v="7" actId="20577"/>
        <pc:sldMkLst>
          <pc:docMk/>
          <pc:sldMk cId="1340803821" sldId="266"/>
        </pc:sldMkLst>
        <pc:spChg chg="mod">
          <ac:chgData name="Chang, Kaycee@Energy" userId="S::kaycee.chang@energy.ca.gov::b36039a6-e974-446e-86ea-b1a9192f155b" providerId="AD" clId="Web-{76299087-070D-1168-CDE5-13BDDFF24F2D}" dt="2022-08-10T16:15:07.007" v="7" actId="20577"/>
          <ac:spMkLst>
            <pc:docMk/>
            <pc:sldMk cId="1340803821" sldId="266"/>
            <ac:spMk id="8" creationId="{225032D5-95B1-1548-AFAF-7FB1F52B9EA7}"/>
          </ac:spMkLst>
        </pc:spChg>
      </pc:sldChg>
      <pc:sldChg chg="modSp">
        <pc:chgData name="Chang, Kaycee@Energy" userId="S::kaycee.chang@energy.ca.gov::b36039a6-e974-446e-86ea-b1a9192f155b" providerId="AD" clId="Web-{76299087-070D-1168-CDE5-13BDDFF24F2D}" dt="2022-08-10T16:15:18.148" v="11" actId="20577"/>
        <pc:sldMkLst>
          <pc:docMk/>
          <pc:sldMk cId="452997239" sldId="270"/>
        </pc:sldMkLst>
        <pc:spChg chg="mod">
          <ac:chgData name="Chang, Kaycee@Energy" userId="S::kaycee.chang@energy.ca.gov::b36039a6-e974-446e-86ea-b1a9192f155b" providerId="AD" clId="Web-{76299087-070D-1168-CDE5-13BDDFF24F2D}" dt="2022-08-10T16:15:18.148" v="11" actId="20577"/>
          <ac:spMkLst>
            <pc:docMk/>
            <pc:sldMk cId="452997239" sldId="270"/>
            <ac:spMk id="8" creationId="{225032D5-95B1-1548-AFAF-7FB1F52B9EA7}"/>
          </ac:spMkLst>
        </pc:spChg>
      </pc:sldChg>
    </pc:docChg>
  </pc:docChgLst>
  <pc:docChgLst>
    <pc:chgData name="Chang, Kaycee@Energy" userId="S::kaycee.chang@energy.ca.gov::b36039a6-e974-446e-86ea-b1a9192f155b" providerId="AD" clId="Web-{10C6EEC7-5FC6-49AD-94C6-52564D423E3B}"/>
    <pc:docChg chg="modSld">
      <pc:chgData name="Chang, Kaycee@Energy" userId="S::kaycee.chang@energy.ca.gov::b36039a6-e974-446e-86ea-b1a9192f155b" providerId="AD" clId="Web-{10C6EEC7-5FC6-49AD-94C6-52564D423E3B}" dt="2022-08-29T19:02:41.628" v="6"/>
      <pc:docMkLst>
        <pc:docMk/>
      </pc:docMkLst>
      <pc:sldChg chg="modSp">
        <pc:chgData name="Chang, Kaycee@Energy" userId="S::kaycee.chang@energy.ca.gov::b36039a6-e974-446e-86ea-b1a9192f155b" providerId="AD" clId="Web-{10C6EEC7-5FC6-49AD-94C6-52564D423E3B}" dt="2022-08-29T19:01:00.423" v="5" actId="20577"/>
        <pc:sldMkLst>
          <pc:docMk/>
          <pc:sldMk cId="1975939034" sldId="305"/>
        </pc:sldMkLst>
        <pc:spChg chg="mod">
          <ac:chgData name="Chang, Kaycee@Energy" userId="S::kaycee.chang@energy.ca.gov::b36039a6-e974-446e-86ea-b1a9192f155b" providerId="AD" clId="Web-{10C6EEC7-5FC6-49AD-94C6-52564D423E3B}" dt="2022-08-29T19:01:00.423" v="5" actId="20577"/>
          <ac:spMkLst>
            <pc:docMk/>
            <pc:sldMk cId="1975939034" sldId="305"/>
            <ac:spMk id="5" creationId="{00000000-0000-0000-0000-000000000000}"/>
          </ac:spMkLst>
        </pc:spChg>
      </pc:sldChg>
      <pc:sldChg chg="delCm">
        <pc:chgData name="Chang, Kaycee@Energy" userId="S::kaycee.chang@energy.ca.gov::b36039a6-e974-446e-86ea-b1a9192f155b" providerId="AD" clId="Web-{10C6EEC7-5FC6-49AD-94C6-52564D423E3B}" dt="2022-08-29T19:02:41.628" v="6"/>
        <pc:sldMkLst>
          <pc:docMk/>
          <pc:sldMk cId="4182216334" sldId="345"/>
        </pc:sldMkLst>
      </pc:sldChg>
    </pc:docChg>
  </pc:docChgLst>
  <pc:docChgLst>
    <pc:chgData name="Chang, Kaycee@Energy" userId="S::kaycee.chang@energy.ca.gov::b36039a6-e974-446e-86ea-b1a9192f155b" providerId="AD" clId="Web-{B3D1E99F-23EF-F542-FA28-7B0157BD64F9}"/>
    <pc:docChg chg="modSld">
      <pc:chgData name="Chang, Kaycee@Energy" userId="S::kaycee.chang@energy.ca.gov::b36039a6-e974-446e-86ea-b1a9192f155b" providerId="AD" clId="Web-{B3D1E99F-23EF-F542-FA28-7B0157BD64F9}" dt="2022-08-10T23:53:58.820" v="22"/>
      <pc:docMkLst>
        <pc:docMk/>
      </pc:docMkLst>
      <pc:sldChg chg="modNotes">
        <pc:chgData name="Chang, Kaycee@Energy" userId="S::kaycee.chang@energy.ca.gov::b36039a6-e974-446e-86ea-b1a9192f155b" providerId="AD" clId="Web-{B3D1E99F-23EF-F542-FA28-7B0157BD64F9}" dt="2022-08-10T23:46:56.817" v="3"/>
        <pc:sldMkLst>
          <pc:docMk/>
          <pc:sldMk cId="3340559377" sldId="261"/>
        </pc:sldMkLst>
      </pc:sldChg>
      <pc:sldChg chg="modNotes">
        <pc:chgData name="Chang, Kaycee@Energy" userId="S::kaycee.chang@energy.ca.gov::b36039a6-e974-446e-86ea-b1a9192f155b" providerId="AD" clId="Web-{B3D1E99F-23EF-F542-FA28-7B0157BD64F9}" dt="2022-08-10T23:47:23.411" v="4"/>
        <pc:sldMkLst>
          <pc:docMk/>
          <pc:sldMk cId="3786779211" sldId="262"/>
        </pc:sldMkLst>
      </pc:sldChg>
      <pc:sldChg chg="modNotes">
        <pc:chgData name="Chang, Kaycee@Energy" userId="S::kaycee.chang@energy.ca.gov::b36039a6-e974-446e-86ea-b1a9192f155b" providerId="AD" clId="Web-{B3D1E99F-23EF-F542-FA28-7B0157BD64F9}" dt="2022-08-10T23:50:34.553" v="9"/>
        <pc:sldMkLst>
          <pc:docMk/>
          <pc:sldMk cId="1340803821" sldId="266"/>
        </pc:sldMkLst>
      </pc:sldChg>
      <pc:sldChg chg="modNotes">
        <pc:chgData name="Chang, Kaycee@Energy" userId="S::kaycee.chang@energy.ca.gov::b36039a6-e974-446e-86ea-b1a9192f155b" providerId="AD" clId="Web-{B3D1E99F-23EF-F542-FA28-7B0157BD64F9}" dt="2022-08-10T23:49:55.537" v="8"/>
        <pc:sldMkLst>
          <pc:docMk/>
          <pc:sldMk cId="106890640" sldId="268"/>
        </pc:sldMkLst>
      </pc:sldChg>
      <pc:sldChg chg="modNotes">
        <pc:chgData name="Chang, Kaycee@Energy" userId="S::kaycee.chang@energy.ca.gov::b36039a6-e974-446e-86ea-b1a9192f155b" providerId="AD" clId="Web-{B3D1E99F-23EF-F542-FA28-7B0157BD64F9}" dt="2022-08-10T23:50:48.881" v="10"/>
        <pc:sldMkLst>
          <pc:docMk/>
          <pc:sldMk cId="452997239" sldId="270"/>
        </pc:sldMkLst>
      </pc:sldChg>
      <pc:sldChg chg="modNotes">
        <pc:chgData name="Chang, Kaycee@Energy" userId="S::kaycee.chang@energy.ca.gov::b36039a6-e974-446e-86ea-b1a9192f155b" providerId="AD" clId="Web-{B3D1E99F-23EF-F542-FA28-7B0157BD64F9}" dt="2022-08-10T23:53:00.054" v="18"/>
        <pc:sldMkLst>
          <pc:docMk/>
          <pc:sldMk cId="3608783788" sldId="272"/>
        </pc:sldMkLst>
      </pc:sldChg>
      <pc:sldChg chg="modNotes">
        <pc:chgData name="Chang, Kaycee@Energy" userId="S::kaycee.chang@energy.ca.gov::b36039a6-e974-446e-86ea-b1a9192f155b" providerId="AD" clId="Web-{B3D1E99F-23EF-F542-FA28-7B0157BD64F9}" dt="2022-08-10T23:50:58.272" v="11"/>
        <pc:sldMkLst>
          <pc:docMk/>
          <pc:sldMk cId="1519837167" sldId="273"/>
        </pc:sldMkLst>
      </pc:sldChg>
      <pc:sldChg chg="modNotes">
        <pc:chgData name="Chang, Kaycee@Energy" userId="S::kaycee.chang@energy.ca.gov::b36039a6-e974-446e-86ea-b1a9192f155b" providerId="AD" clId="Web-{B3D1E99F-23EF-F542-FA28-7B0157BD64F9}" dt="2022-08-10T23:52:43.163" v="16"/>
        <pc:sldMkLst>
          <pc:docMk/>
          <pc:sldMk cId="2190832787" sldId="275"/>
        </pc:sldMkLst>
      </pc:sldChg>
      <pc:sldChg chg="modNotes">
        <pc:chgData name="Chang, Kaycee@Energy" userId="S::kaycee.chang@energy.ca.gov::b36039a6-e974-446e-86ea-b1a9192f155b" providerId="AD" clId="Web-{B3D1E99F-23EF-F542-FA28-7B0157BD64F9}" dt="2022-08-10T23:53:11.804" v="19"/>
        <pc:sldMkLst>
          <pc:docMk/>
          <pc:sldMk cId="1308028765" sldId="284"/>
        </pc:sldMkLst>
      </pc:sldChg>
      <pc:sldChg chg="modNotes">
        <pc:chgData name="Chang, Kaycee@Energy" userId="S::kaycee.chang@energy.ca.gov::b36039a6-e974-446e-86ea-b1a9192f155b" providerId="AD" clId="Web-{B3D1E99F-23EF-F542-FA28-7B0157BD64F9}" dt="2022-08-10T23:53:24.523" v="20"/>
        <pc:sldMkLst>
          <pc:docMk/>
          <pc:sldMk cId="353809231" sldId="285"/>
        </pc:sldMkLst>
      </pc:sldChg>
      <pc:sldChg chg="modNotes">
        <pc:chgData name="Chang, Kaycee@Energy" userId="S::kaycee.chang@energy.ca.gov::b36039a6-e974-446e-86ea-b1a9192f155b" providerId="AD" clId="Web-{B3D1E99F-23EF-F542-FA28-7B0157BD64F9}" dt="2022-08-10T23:53:36.726" v="21"/>
        <pc:sldMkLst>
          <pc:docMk/>
          <pc:sldMk cId="3768265395" sldId="286"/>
        </pc:sldMkLst>
      </pc:sldChg>
      <pc:sldChg chg="modNotes">
        <pc:chgData name="Chang, Kaycee@Energy" userId="S::kaycee.chang@energy.ca.gov::b36039a6-e974-446e-86ea-b1a9192f155b" providerId="AD" clId="Web-{B3D1E99F-23EF-F542-FA28-7B0157BD64F9}" dt="2022-08-10T23:53:58.820" v="22"/>
        <pc:sldMkLst>
          <pc:docMk/>
          <pc:sldMk cId="4025808352" sldId="287"/>
        </pc:sldMkLst>
      </pc:sldChg>
      <pc:sldChg chg="modNotes">
        <pc:chgData name="Chang, Kaycee@Energy" userId="S::kaycee.chang@energy.ca.gov::b36039a6-e974-446e-86ea-b1a9192f155b" providerId="AD" clId="Web-{B3D1E99F-23EF-F542-FA28-7B0157BD64F9}" dt="2022-08-10T23:47:30.177" v="5"/>
        <pc:sldMkLst>
          <pc:docMk/>
          <pc:sldMk cId="1183341286" sldId="301"/>
        </pc:sldMkLst>
      </pc:sldChg>
      <pc:sldChg chg="modNotes">
        <pc:chgData name="Chang, Kaycee@Energy" userId="S::kaycee.chang@energy.ca.gov::b36039a6-e974-446e-86ea-b1a9192f155b" providerId="AD" clId="Web-{B3D1E99F-23EF-F542-FA28-7B0157BD64F9}" dt="2022-08-10T23:49:24.099" v="6"/>
        <pc:sldMkLst>
          <pc:docMk/>
          <pc:sldMk cId="4205697365" sldId="302"/>
        </pc:sldMkLst>
      </pc:sldChg>
      <pc:sldChg chg="modNotes">
        <pc:chgData name="Chang, Kaycee@Energy" userId="S::kaycee.chang@energy.ca.gov::b36039a6-e974-446e-86ea-b1a9192f155b" providerId="AD" clId="Web-{B3D1E99F-23EF-F542-FA28-7B0157BD64F9}" dt="2022-08-10T23:41:30.065" v="0"/>
        <pc:sldMkLst>
          <pc:docMk/>
          <pc:sldMk cId="1975939034" sldId="305"/>
        </pc:sldMkLst>
      </pc:sldChg>
      <pc:sldChg chg="modNotes">
        <pc:chgData name="Chang, Kaycee@Energy" userId="S::kaycee.chang@energy.ca.gov::b36039a6-e974-446e-86ea-b1a9192f155b" providerId="AD" clId="Web-{B3D1E99F-23EF-F542-FA28-7B0157BD64F9}" dt="2022-08-10T23:41:47.315" v="1"/>
        <pc:sldMkLst>
          <pc:docMk/>
          <pc:sldMk cId="642586274" sldId="306"/>
        </pc:sldMkLst>
      </pc:sldChg>
      <pc:sldChg chg="modNotes">
        <pc:chgData name="Chang, Kaycee@Energy" userId="S::kaycee.chang@energy.ca.gov::b36039a6-e974-446e-86ea-b1a9192f155b" providerId="AD" clId="Web-{B3D1E99F-23EF-F542-FA28-7B0157BD64F9}" dt="2022-08-10T23:46:54.504" v="2"/>
        <pc:sldMkLst>
          <pc:docMk/>
          <pc:sldMk cId="2272907920" sldId="307"/>
        </pc:sldMkLst>
      </pc:sldChg>
      <pc:sldChg chg="modNotes">
        <pc:chgData name="Chang, Kaycee@Energy" userId="S::kaycee.chang@energy.ca.gov::b36039a6-e974-446e-86ea-b1a9192f155b" providerId="AD" clId="Web-{B3D1E99F-23EF-F542-FA28-7B0157BD64F9}" dt="2022-08-10T23:51:08.897" v="12"/>
        <pc:sldMkLst>
          <pc:docMk/>
          <pc:sldMk cId="3974638678" sldId="341"/>
        </pc:sldMkLst>
      </pc:sldChg>
      <pc:sldChg chg="modNotes">
        <pc:chgData name="Chang, Kaycee@Energy" userId="S::kaycee.chang@energy.ca.gov::b36039a6-e974-446e-86ea-b1a9192f155b" providerId="AD" clId="Web-{B3D1E99F-23EF-F542-FA28-7B0157BD64F9}" dt="2022-08-10T23:52:57.210" v="17"/>
        <pc:sldMkLst>
          <pc:docMk/>
          <pc:sldMk cId="27020742" sldId="342"/>
        </pc:sldMkLst>
      </pc:sldChg>
      <pc:sldChg chg="modNotes">
        <pc:chgData name="Chang, Kaycee@Energy" userId="S::kaycee.chang@energy.ca.gov::b36039a6-e974-446e-86ea-b1a9192f155b" providerId="AD" clId="Web-{B3D1E99F-23EF-F542-FA28-7B0157BD64F9}" dt="2022-08-10T23:52:28.757" v="14"/>
        <pc:sldMkLst>
          <pc:docMk/>
          <pc:sldMk cId="568221039" sldId="343"/>
        </pc:sldMkLst>
      </pc:sldChg>
      <pc:sldChg chg="modNotes">
        <pc:chgData name="Chang, Kaycee@Energy" userId="S::kaycee.chang@energy.ca.gov::b36039a6-e974-446e-86ea-b1a9192f155b" providerId="AD" clId="Web-{B3D1E99F-23EF-F542-FA28-7B0157BD64F9}" dt="2022-08-10T23:51:49.600" v="13"/>
        <pc:sldMkLst>
          <pc:docMk/>
          <pc:sldMk cId="4038848580" sldId="344"/>
        </pc:sldMkLst>
      </pc:sldChg>
    </pc:docChg>
  </pc:docChgLst>
  <pc:docChgLst>
    <pc:chgData name="Uy, Kevin@Energy" userId="548cabc9-e4cd-4340-af95-bcfaca99cd31" providerId="ADAL" clId="{2092FDAB-AF70-4399-9410-50979F3DA3A6}"/>
    <pc:docChg chg="undo custSel modSld">
      <pc:chgData name="Uy, Kevin@Energy" userId="548cabc9-e4cd-4340-af95-bcfaca99cd31" providerId="ADAL" clId="{2092FDAB-AF70-4399-9410-50979F3DA3A6}" dt="2022-08-29T21:00:47.436" v="59" actId="207"/>
      <pc:docMkLst>
        <pc:docMk/>
      </pc:docMkLst>
      <pc:sldChg chg="modSp mod">
        <pc:chgData name="Uy, Kevin@Energy" userId="548cabc9-e4cd-4340-af95-bcfaca99cd31" providerId="ADAL" clId="{2092FDAB-AF70-4399-9410-50979F3DA3A6}" dt="2022-08-29T20:55:21.577" v="1" actId="207"/>
        <pc:sldMkLst>
          <pc:docMk/>
          <pc:sldMk cId="3340559377" sldId="261"/>
        </pc:sldMkLst>
        <pc:spChg chg="mod">
          <ac:chgData name="Uy, Kevin@Energy" userId="548cabc9-e4cd-4340-af95-bcfaca99cd31" providerId="ADAL" clId="{2092FDAB-AF70-4399-9410-50979F3DA3A6}" dt="2022-08-29T20:55:21.577" v="1" actId="207"/>
          <ac:spMkLst>
            <pc:docMk/>
            <pc:sldMk cId="3340559377" sldId="261"/>
            <ac:spMk id="8" creationId="{225032D5-95B1-1548-AFAF-7FB1F52B9EA7}"/>
          </ac:spMkLst>
        </pc:spChg>
      </pc:sldChg>
      <pc:sldChg chg="modSp mod">
        <pc:chgData name="Uy, Kevin@Energy" userId="548cabc9-e4cd-4340-af95-bcfaca99cd31" providerId="ADAL" clId="{2092FDAB-AF70-4399-9410-50979F3DA3A6}" dt="2022-08-29T20:55:37.671" v="6" actId="207"/>
        <pc:sldMkLst>
          <pc:docMk/>
          <pc:sldMk cId="3786779211" sldId="262"/>
        </pc:sldMkLst>
        <pc:spChg chg="mod">
          <ac:chgData name="Uy, Kevin@Energy" userId="548cabc9-e4cd-4340-af95-bcfaca99cd31" providerId="ADAL" clId="{2092FDAB-AF70-4399-9410-50979F3DA3A6}" dt="2022-08-29T20:55:37.671" v="6" actId="207"/>
          <ac:spMkLst>
            <pc:docMk/>
            <pc:sldMk cId="3786779211" sldId="262"/>
            <ac:spMk id="8" creationId="{225032D5-95B1-1548-AFAF-7FB1F52B9EA7}"/>
          </ac:spMkLst>
        </pc:spChg>
      </pc:sldChg>
      <pc:sldChg chg="modSp mod">
        <pc:chgData name="Uy, Kevin@Energy" userId="548cabc9-e4cd-4340-af95-bcfaca99cd31" providerId="ADAL" clId="{2092FDAB-AF70-4399-9410-50979F3DA3A6}" dt="2022-08-29T20:55:53.368" v="9" actId="207"/>
        <pc:sldMkLst>
          <pc:docMk/>
          <pc:sldMk cId="1340803821" sldId="266"/>
        </pc:sldMkLst>
        <pc:spChg chg="mod">
          <ac:chgData name="Uy, Kevin@Energy" userId="548cabc9-e4cd-4340-af95-bcfaca99cd31" providerId="ADAL" clId="{2092FDAB-AF70-4399-9410-50979F3DA3A6}" dt="2022-08-29T20:55:50.606" v="8" actId="207"/>
          <ac:spMkLst>
            <pc:docMk/>
            <pc:sldMk cId="1340803821" sldId="266"/>
            <ac:spMk id="8" creationId="{225032D5-95B1-1548-AFAF-7FB1F52B9EA7}"/>
          </ac:spMkLst>
        </pc:spChg>
        <pc:graphicFrameChg chg="modGraphic">
          <ac:chgData name="Uy, Kevin@Energy" userId="548cabc9-e4cd-4340-af95-bcfaca99cd31" providerId="ADAL" clId="{2092FDAB-AF70-4399-9410-50979F3DA3A6}" dt="2022-08-29T20:55:53.368" v="9" actId="207"/>
          <ac:graphicFrameMkLst>
            <pc:docMk/>
            <pc:sldMk cId="1340803821" sldId="266"/>
            <ac:graphicFrameMk id="6" creationId="{6E7D46C9-5BB9-4AC0-9FF3-797E3AC5D4F1}"/>
          </ac:graphicFrameMkLst>
        </pc:graphicFrameChg>
      </pc:sldChg>
      <pc:sldChg chg="modSp mod">
        <pc:chgData name="Uy, Kevin@Energy" userId="548cabc9-e4cd-4340-af95-bcfaca99cd31" providerId="ADAL" clId="{2092FDAB-AF70-4399-9410-50979F3DA3A6}" dt="2022-08-29T20:55:56.876" v="10" actId="207"/>
        <pc:sldMkLst>
          <pc:docMk/>
          <pc:sldMk cId="452997239" sldId="270"/>
        </pc:sldMkLst>
        <pc:spChg chg="mod">
          <ac:chgData name="Uy, Kevin@Energy" userId="548cabc9-e4cd-4340-af95-bcfaca99cd31" providerId="ADAL" clId="{2092FDAB-AF70-4399-9410-50979F3DA3A6}" dt="2022-08-29T20:55:56.876" v="10" actId="207"/>
          <ac:spMkLst>
            <pc:docMk/>
            <pc:sldMk cId="452997239" sldId="270"/>
            <ac:spMk id="8" creationId="{225032D5-95B1-1548-AFAF-7FB1F52B9EA7}"/>
          </ac:spMkLst>
        </pc:spChg>
      </pc:sldChg>
      <pc:sldChg chg="modSp mod">
        <pc:chgData name="Uy, Kevin@Energy" userId="548cabc9-e4cd-4340-af95-bcfaca99cd31" providerId="ADAL" clId="{2092FDAB-AF70-4399-9410-50979F3DA3A6}" dt="2022-08-29T20:59:19.867" v="39" actId="207"/>
        <pc:sldMkLst>
          <pc:docMk/>
          <pc:sldMk cId="3608783788" sldId="272"/>
        </pc:sldMkLst>
        <pc:spChg chg="mod">
          <ac:chgData name="Uy, Kevin@Energy" userId="548cabc9-e4cd-4340-af95-bcfaca99cd31" providerId="ADAL" clId="{2092FDAB-AF70-4399-9410-50979F3DA3A6}" dt="2022-08-29T20:59:19.867" v="39" actId="207"/>
          <ac:spMkLst>
            <pc:docMk/>
            <pc:sldMk cId="3608783788" sldId="272"/>
            <ac:spMk id="8" creationId="{225032D5-95B1-1548-AFAF-7FB1F52B9EA7}"/>
          </ac:spMkLst>
        </pc:spChg>
      </pc:sldChg>
      <pc:sldChg chg="modSp mod">
        <pc:chgData name="Uy, Kevin@Energy" userId="548cabc9-e4cd-4340-af95-bcfaca99cd31" providerId="ADAL" clId="{2092FDAB-AF70-4399-9410-50979F3DA3A6}" dt="2022-08-29T20:56:27.650" v="15" actId="207"/>
        <pc:sldMkLst>
          <pc:docMk/>
          <pc:sldMk cId="1519837167" sldId="273"/>
        </pc:sldMkLst>
        <pc:spChg chg="mod">
          <ac:chgData name="Uy, Kevin@Energy" userId="548cabc9-e4cd-4340-af95-bcfaca99cd31" providerId="ADAL" clId="{2092FDAB-AF70-4399-9410-50979F3DA3A6}" dt="2022-08-29T20:56:23.644" v="14" actId="207"/>
          <ac:spMkLst>
            <pc:docMk/>
            <pc:sldMk cId="1519837167" sldId="273"/>
            <ac:spMk id="4" creationId="{F53DE6C1-83F3-452D-A5F0-712CFF69221C}"/>
          </ac:spMkLst>
        </pc:spChg>
        <pc:spChg chg="mod">
          <ac:chgData name="Uy, Kevin@Energy" userId="548cabc9-e4cd-4340-af95-bcfaca99cd31" providerId="ADAL" clId="{2092FDAB-AF70-4399-9410-50979F3DA3A6}" dt="2022-08-29T20:56:20.052" v="13" actId="207"/>
          <ac:spMkLst>
            <pc:docMk/>
            <pc:sldMk cId="1519837167" sldId="273"/>
            <ac:spMk id="8" creationId="{225032D5-95B1-1548-AFAF-7FB1F52B9EA7}"/>
          </ac:spMkLst>
        </pc:spChg>
        <pc:spChg chg="mod">
          <ac:chgData name="Uy, Kevin@Energy" userId="548cabc9-e4cd-4340-af95-bcfaca99cd31" providerId="ADAL" clId="{2092FDAB-AF70-4399-9410-50979F3DA3A6}" dt="2022-08-29T20:56:27.650" v="15" actId="207"/>
          <ac:spMkLst>
            <pc:docMk/>
            <pc:sldMk cId="1519837167" sldId="273"/>
            <ac:spMk id="12" creationId="{D0FBA4EB-30EC-4B10-A6D3-E9A6DB0A4EF6}"/>
          </ac:spMkLst>
        </pc:spChg>
      </pc:sldChg>
      <pc:sldChg chg="modSp mod">
        <pc:chgData name="Uy, Kevin@Energy" userId="548cabc9-e4cd-4340-af95-bcfaca99cd31" providerId="ADAL" clId="{2092FDAB-AF70-4399-9410-50979F3DA3A6}" dt="2022-08-29T20:59:14.503" v="37" actId="207"/>
        <pc:sldMkLst>
          <pc:docMk/>
          <pc:sldMk cId="2190832787" sldId="275"/>
        </pc:sldMkLst>
        <pc:spChg chg="mod">
          <ac:chgData name="Uy, Kevin@Energy" userId="548cabc9-e4cd-4340-af95-bcfaca99cd31" providerId="ADAL" clId="{2092FDAB-AF70-4399-9410-50979F3DA3A6}" dt="2022-08-29T20:59:14.503" v="37" actId="207"/>
          <ac:spMkLst>
            <pc:docMk/>
            <pc:sldMk cId="2190832787" sldId="275"/>
            <ac:spMk id="8" creationId="{225032D5-95B1-1548-AFAF-7FB1F52B9EA7}"/>
          </ac:spMkLst>
        </pc:spChg>
      </pc:sldChg>
      <pc:sldChg chg="modSp mod">
        <pc:chgData name="Uy, Kevin@Energy" userId="548cabc9-e4cd-4340-af95-bcfaca99cd31" providerId="ADAL" clId="{2092FDAB-AF70-4399-9410-50979F3DA3A6}" dt="2022-08-29T20:59:28.442" v="41" actId="207"/>
        <pc:sldMkLst>
          <pc:docMk/>
          <pc:sldMk cId="1308028765" sldId="284"/>
        </pc:sldMkLst>
        <pc:spChg chg="mod">
          <ac:chgData name="Uy, Kevin@Energy" userId="548cabc9-e4cd-4340-af95-bcfaca99cd31" providerId="ADAL" clId="{2092FDAB-AF70-4399-9410-50979F3DA3A6}" dt="2022-08-29T20:59:28.442" v="41" actId="207"/>
          <ac:spMkLst>
            <pc:docMk/>
            <pc:sldMk cId="1308028765" sldId="284"/>
            <ac:spMk id="8" creationId="{225032D5-95B1-1548-AFAF-7FB1F52B9EA7}"/>
          </ac:spMkLst>
        </pc:spChg>
      </pc:sldChg>
      <pc:sldChg chg="modSp mod">
        <pc:chgData name="Uy, Kevin@Energy" userId="548cabc9-e4cd-4340-af95-bcfaca99cd31" providerId="ADAL" clId="{2092FDAB-AF70-4399-9410-50979F3DA3A6}" dt="2022-08-29T20:59:33.171" v="42" actId="207"/>
        <pc:sldMkLst>
          <pc:docMk/>
          <pc:sldMk cId="3768265395" sldId="286"/>
        </pc:sldMkLst>
        <pc:spChg chg="mod">
          <ac:chgData name="Uy, Kevin@Energy" userId="548cabc9-e4cd-4340-af95-bcfaca99cd31" providerId="ADAL" clId="{2092FDAB-AF70-4399-9410-50979F3DA3A6}" dt="2022-08-29T20:59:33.171" v="42" actId="207"/>
          <ac:spMkLst>
            <pc:docMk/>
            <pc:sldMk cId="3768265395" sldId="286"/>
            <ac:spMk id="8" creationId="{225032D5-95B1-1548-AFAF-7FB1F52B9EA7}"/>
          </ac:spMkLst>
        </pc:spChg>
      </pc:sldChg>
      <pc:sldChg chg="modSp mod">
        <pc:chgData name="Uy, Kevin@Energy" userId="548cabc9-e4cd-4340-af95-bcfaca99cd31" providerId="ADAL" clId="{2092FDAB-AF70-4399-9410-50979F3DA3A6}" dt="2022-08-29T20:59:35.329" v="43" actId="207"/>
        <pc:sldMkLst>
          <pc:docMk/>
          <pc:sldMk cId="4025808352" sldId="287"/>
        </pc:sldMkLst>
        <pc:spChg chg="mod">
          <ac:chgData name="Uy, Kevin@Energy" userId="548cabc9-e4cd-4340-af95-bcfaca99cd31" providerId="ADAL" clId="{2092FDAB-AF70-4399-9410-50979F3DA3A6}" dt="2022-08-29T20:59:35.329" v="43" actId="207"/>
          <ac:spMkLst>
            <pc:docMk/>
            <pc:sldMk cId="4025808352" sldId="287"/>
            <ac:spMk id="8" creationId="{225032D5-95B1-1548-AFAF-7FB1F52B9EA7}"/>
          </ac:spMkLst>
        </pc:spChg>
      </pc:sldChg>
      <pc:sldChg chg="modSp mod">
        <pc:chgData name="Uy, Kevin@Energy" userId="548cabc9-e4cd-4340-af95-bcfaca99cd31" providerId="ADAL" clId="{2092FDAB-AF70-4399-9410-50979F3DA3A6}" dt="2022-08-29T20:59:38.690" v="44" actId="207"/>
        <pc:sldMkLst>
          <pc:docMk/>
          <pc:sldMk cId="1685374834" sldId="288"/>
        </pc:sldMkLst>
        <pc:spChg chg="mod">
          <ac:chgData name="Uy, Kevin@Energy" userId="548cabc9-e4cd-4340-af95-bcfaca99cd31" providerId="ADAL" clId="{2092FDAB-AF70-4399-9410-50979F3DA3A6}" dt="2022-08-29T20:59:38.690" v="44" actId="207"/>
          <ac:spMkLst>
            <pc:docMk/>
            <pc:sldMk cId="1685374834" sldId="288"/>
            <ac:spMk id="8" creationId="{225032D5-95B1-1548-AFAF-7FB1F52B9EA7}"/>
          </ac:spMkLst>
        </pc:spChg>
      </pc:sldChg>
      <pc:sldChg chg="modSp mod">
        <pc:chgData name="Uy, Kevin@Energy" userId="548cabc9-e4cd-4340-af95-bcfaca99cd31" providerId="ADAL" clId="{2092FDAB-AF70-4399-9410-50979F3DA3A6}" dt="2022-08-29T20:59:42.330" v="45" actId="207"/>
        <pc:sldMkLst>
          <pc:docMk/>
          <pc:sldMk cId="3285064902" sldId="289"/>
        </pc:sldMkLst>
        <pc:spChg chg="mod">
          <ac:chgData name="Uy, Kevin@Energy" userId="548cabc9-e4cd-4340-af95-bcfaca99cd31" providerId="ADAL" clId="{2092FDAB-AF70-4399-9410-50979F3DA3A6}" dt="2022-08-29T20:59:42.330" v="45" actId="207"/>
          <ac:spMkLst>
            <pc:docMk/>
            <pc:sldMk cId="3285064902" sldId="289"/>
            <ac:spMk id="8" creationId="{225032D5-95B1-1548-AFAF-7FB1F52B9EA7}"/>
          </ac:spMkLst>
        </pc:spChg>
      </pc:sldChg>
      <pc:sldChg chg="modSp mod">
        <pc:chgData name="Uy, Kevin@Energy" userId="548cabc9-e4cd-4340-af95-bcfaca99cd31" providerId="ADAL" clId="{2092FDAB-AF70-4399-9410-50979F3DA3A6}" dt="2022-08-29T21:00:25.230" v="55" actId="207"/>
        <pc:sldMkLst>
          <pc:docMk/>
          <pc:sldMk cId="857935800" sldId="292"/>
        </pc:sldMkLst>
        <pc:spChg chg="mod">
          <ac:chgData name="Uy, Kevin@Energy" userId="548cabc9-e4cd-4340-af95-bcfaca99cd31" providerId="ADAL" clId="{2092FDAB-AF70-4399-9410-50979F3DA3A6}" dt="2022-08-29T21:00:25.230" v="55" actId="207"/>
          <ac:spMkLst>
            <pc:docMk/>
            <pc:sldMk cId="857935800" sldId="292"/>
            <ac:spMk id="8" creationId="{225032D5-95B1-1548-AFAF-7FB1F52B9EA7}"/>
          </ac:spMkLst>
        </pc:spChg>
      </pc:sldChg>
      <pc:sldChg chg="modSp mod">
        <pc:chgData name="Uy, Kevin@Energy" userId="548cabc9-e4cd-4340-af95-bcfaca99cd31" providerId="ADAL" clId="{2092FDAB-AF70-4399-9410-50979F3DA3A6}" dt="2022-08-29T21:00:07.333" v="52" actId="6549"/>
        <pc:sldMkLst>
          <pc:docMk/>
          <pc:sldMk cId="2833298593" sldId="295"/>
        </pc:sldMkLst>
        <pc:spChg chg="mod">
          <ac:chgData name="Uy, Kevin@Energy" userId="548cabc9-e4cd-4340-af95-bcfaca99cd31" providerId="ADAL" clId="{2092FDAB-AF70-4399-9410-50979F3DA3A6}" dt="2022-08-29T21:00:07.333" v="52" actId="6549"/>
          <ac:spMkLst>
            <pc:docMk/>
            <pc:sldMk cId="2833298593" sldId="295"/>
            <ac:spMk id="7" creationId="{DE5B14A8-E48A-C540-9214-39685A723586}"/>
          </ac:spMkLst>
        </pc:spChg>
        <pc:spChg chg="mod">
          <ac:chgData name="Uy, Kevin@Energy" userId="548cabc9-e4cd-4340-af95-bcfaca99cd31" providerId="ADAL" clId="{2092FDAB-AF70-4399-9410-50979F3DA3A6}" dt="2022-08-29T20:59:54.922" v="49" actId="207"/>
          <ac:spMkLst>
            <pc:docMk/>
            <pc:sldMk cId="2833298593" sldId="295"/>
            <ac:spMk id="8" creationId="{225032D5-95B1-1548-AFAF-7FB1F52B9EA7}"/>
          </ac:spMkLst>
        </pc:spChg>
      </pc:sldChg>
      <pc:sldChg chg="modSp mod">
        <pc:chgData name="Uy, Kevin@Energy" userId="548cabc9-e4cd-4340-af95-bcfaca99cd31" providerId="ADAL" clId="{2092FDAB-AF70-4399-9410-50979F3DA3A6}" dt="2022-08-29T21:00:30.298" v="56" actId="207"/>
        <pc:sldMkLst>
          <pc:docMk/>
          <pc:sldMk cId="2004314555" sldId="297"/>
        </pc:sldMkLst>
        <pc:spChg chg="mod">
          <ac:chgData name="Uy, Kevin@Energy" userId="548cabc9-e4cd-4340-af95-bcfaca99cd31" providerId="ADAL" clId="{2092FDAB-AF70-4399-9410-50979F3DA3A6}" dt="2022-08-29T21:00:30.298" v="56" actId="207"/>
          <ac:spMkLst>
            <pc:docMk/>
            <pc:sldMk cId="2004314555" sldId="297"/>
            <ac:spMk id="8" creationId="{225032D5-95B1-1548-AFAF-7FB1F52B9EA7}"/>
          </ac:spMkLst>
        </pc:spChg>
      </pc:sldChg>
      <pc:sldChg chg="modSp mod">
        <pc:chgData name="Uy, Kevin@Energy" userId="548cabc9-e4cd-4340-af95-bcfaca99cd31" providerId="ADAL" clId="{2092FDAB-AF70-4399-9410-50979F3DA3A6}" dt="2022-08-29T21:00:47.436" v="59" actId="207"/>
        <pc:sldMkLst>
          <pc:docMk/>
          <pc:sldMk cId="3886635779" sldId="299"/>
        </pc:sldMkLst>
        <pc:spChg chg="mod">
          <ac:chgData name="Uy, Kevin@Energy" userId="548cabc9-e4cd-4340-af95-bcfaca99cd31" providerId="ADAL" clId="{2092FDAB-AF70-4399-9410-50979F3DA3A6}" dt="2022-08-29T21:00:47.436" v="59" actId="207"/>
          <ac:spMkLst>
            <pc:docMk/>
            <pc:sldMk cId="3886635779" sldId="299"/>
            <ac:spMk id="8" creationId="{225032D5-95B1-1548-AFAF-7FB1F52B9EA7}"/>
          </ac:spMkLst>
        </pc:spChg>
      </pc:sldChg>
      <pc:sldChg chg="modSp mod">
        <pc:chgData name="Uy, Kevin@Energy" userId="548cabc9-e4cd-4340-af95-bcfaca99cd31" providerId="ADAL" clId="{2092FDAB-AF70-4399-9410-50979F3DA3A6}" dt="2022-08-29T21:00:34.230" v="57" actId="207"/>
        <pc:sldMkLst>
          <pc:docMk/>
          <pc:sldMk cId="3178909269" sldId="300"/>
        </pc:sldMkLst>
        <pc:spChg chg="mod">
          <ac:chgData name="Uy, Kevin@Energy" userId="548cabc9-e4cd-4340-af95-bcfaca99cd31" providerId="ADAL" clId="{2092FDAB-AF70-4399-9410-50979F3DA3A6}" dt="2022-08-29T21:00:34.230" v="57" actId="207"/>
          <ac:spMkLst>
            <pc:docMk/>
            <pc:sldMk cId="3178909269" sldId="300"/>
            <ac:spMk id="8" creationId="{225032D5-95B1-1548-AFAF-7FB1F52B9EA7}"/>
          </ac:spMkLst>
        </pc:spChg>
      </pc:sldChg>
      <pc:sldChg chg="modSp mod">
        <pc:chgData name="Uy, Kevin@Energy" userId="548cabc9-e4cd-4340-af95-bcfaca99cd31" providerId="ADAL" clId="{2092FDAB-AF70-4399-9410-50979F3DA3A6}" dt="2022-08-29T20:55:43.963" v="7" actId="207"/>
        <pc:sldMkLst>
          <pc:docMk/>
          <pc:sldMk cId="4205697365" sldId="302"/>
        </pc:sldMkLst>
        <pc:spChg chg="mod">
          <ac:chgData name="Uy, Kevin@Energy" userId="548cabc9-e4cd-4340-af95-bcfaca99cd31" providerId="ADAL" clId="{2092FDAB-AF70-4399-9410-50979F3DA3A6}" dt="2022-08-29T20:55:43.963" v="7" actId="207"/>
          <ac:spMkLst>
            <pc:docMk/>
            <pc:sldMk cId="4205697365" sldId="302"/>
            <ac:spMk id="8" creationId="{225032D5-95B1-1548-AFAF-7FB1F52B9EA7}"/>
          </ac:spMkLst>
        </pc:spChg>
      </pc:sldChg>
      <pc:sldChg chg="modSp mod">
        <pc:chgData name="Uy, Kevin@Energy" userId="548cabc9-e4cd-4340-af95-bcfaca99cd31" providerId="ADAL" clId="{2092FDAB-AF70-4399-9410-50979F3DA3A6}" dt="2022-08-29T21:00:19.336" v="53" actId="207"/>
        <pc:sldMkLst>
          <pc:docMk/>
          <pc:sldMk cId="1467501274" sldId="303"/>
        </pc:sldMkLst>
        <pc:spChg chg="mod">
          <ac:chgData name="Uy, Kevin@Energy" userId="548cabc9-e4cd-4340-af95-bcfaca99cd31" providerId="ADAL" clId="{2092FDAB-AF70-4399-9410-50979F3DA3A6}" dt="2022-08-29T21:00:19.336" v="53" actId="207"/>
          <ac:spMkLst>
            <pc:docMk/>
            <pc:sldMk cId="1467501274" sldId="303"/>
            <ac:spMk id="11" creationId="{00000000-0000-0000-0000-000000000000}"/>
          </ac:spMkLst>
        </pc:spChg>
      </pc:sldChg>
      <pc:sldChg chg="modSp mod">
        <pc:chgData name="Uy, Kevin@Energy" userId="548cabc9-e4cd-4340-af95-bcfaca99cd31" providerId="ADAL" clId="{2092FDAB-AF70-4399-9410-50979F3DA3A6}" dt="2022-08-29T21:00:21.972" v="54" actId="207"/>
        <pc:sldMkLst>
          <pc:docMk/>
          <pc:sldMk cId="3204411470" sldId="304"/>
        </pc:sldMkLst>
        <pc:spChg chg="mod">
          <ac:chgData name="Uy, Kevin@Energy" userId="548cabc9-e4cd-4340-af95-bcfaca99cd31" providerId="ADAL" clId="{2092FDAB-AF70-4399-9410-50979F3DA3A6}" dt="2022-08-29T21:00:21.972" v="54" actId="207"/>
          <ac:spMkLst>
            <pc:docMk/>
            <pc:sldMk cId="3204411470" sldId="304"/>
            <ac:spMk id="11" creationId="{00000000-0000-0000-0000-000000000000}"/>
          </ac:spMkLst>
        </pc:spChg>
      </pc:sldChg>
      <pc:sldChg chg="modSp mod">
        <pc:chgData name="Uy, Kevin@Energy" userId="548cabc9-e4cd-4340-af95-bcfaca99cd31" providerId="ADAL" clId="{2092FDAB-AF70-4399-9410-50979F3DA3A6}" dt="2022-08-29T20:55:16.348" v="0" actId="207"/>
        <pc:sldMkLst>
          <pc:docMk/>
          <pc:sldMk cId="2272907920" sldId="307"/>
        </pc:sldMkLst>
        <pc:spChg chg="mod">
          <ac:chgData name="Uy, Kevin@Energy" userId="548cabc9-e4cd-4340-af95-bcfaca99cd31" providerId="ADAL" clId="{2092FDAB-AF70-4399-9410-50979F3DA3A6}" dt="2022-08-29T20:55:16.348" v="0" actId="207"/>
          <ac:spMkLst>
            <pc:docMk/>
            <pc:sldMk cId="2272907920" sldId="307"/>
            <ac:spMk id="7" creationId="{9B912184-A9F8-4AB9-A395-9F6E5FACAE21}"/>
          </ac:spMkLst>
        </pc:spChg>
      </pc:sldChg>
      <pc:sldChg chg="modSp mod">
        <pc:chgData name="Uy, Kevin@Energy" userId="548cabc9-e4cd-4340-af95-bcfaca99cd31" providerId="ADAL" clId="{2092FDAB-AF70-4399-9410-50979F3DA3A6}" dt="2022-08-29T20:57:23.923" v="22" actId="207"/>
        <pc:sldMkLst>
          <pc:docMk/>
          <pc:sldMk cId="3974638678" sldId="341"/>
        </pc:sldMkLst>
        <pc:spChg chg="mod">
          <ac:chgData name="Uy, Kevin@Energy" userId="548cabc9-e4cd-4340-af95-bcfaca99cd31" providerId="ADAL" clId="{2092FDAB-AF70-4399-9410-50979F3DA3A6}" dt="2022-08-29T20:57:23.923" v="22" actId="207"/>
          <ac:spMkLst>
            <pc:docMk/>
            <pc:sldMk cId="3974638678" sldId="341"/>
            <ac:spMk id="5" creationId="{6A0D2BA7-96E3-42AB-B7B9-CD63BED12832}"/>
          </ac:spMkLst>
        </pc:spChg>
        <pc:spChg chg="mod">
          <ac:chgData name="Uy, Kevin@Energy" userId="548cabc9-e4cd-4340-af95-bcfaca99cd31" providerId="ADAL" clId="{2092FDAB-AF70-4399-9410-50979F3DA3A6}" dt="2022-08-29T20:57:13.498" v="20" actId="14100"/>
          <ac:spMkLst>
            <pc:docMk/>
            <pc:sldMk cId="3974638678" sldId="341"/>
            <ac:spMk id="8" creationId="{225032D5-95B1-1548-AFAF-7FB1F52B9EA7}"/>
          </ac:spMkLst>
        </pc:spChg>
      </pc:sldChg>
      <pc:sldChg chg="modSp mod">
        <pc:chgData name="Uy, Kevin@Energy" userId="548cabc9-e4cd-4340-af95-bcfaca99cd31" providerId="ADAL" clId="{2092FDAB-AF70-4399-9410-50979F3DA3A6}" dt="2022-08-29T20:59:17.287" v="38" actId="207"/>
        <pc:sldMkLst>
          <pc:docMk/>
          <pc:sldMk cId="27020742" sldId="342"/>
        </pc:sldMkLst>
        <pc:spChg chg="mod">
          <ac:chgData name="Uy, Kevin@Energy" userId="548cabc9-e4cd-4340-af95-bcfaca99cd31" providerId="ADAL" clId="{2092FDAB-AF70-4399-9410-50979F3DA3A6}" dt="2022-08-29T20:59:17.287" v="38" actId="207"/>
          <ac:spMkLst>
            <pc:docMk/>
            <pc:sldMk cId="27020742" sldId="342"/>
            <ac:spMk id="8" creationId="{225032D5-95B1-1548-AFAF-7FB1F52B9EA7}"/>
          </ac:spMkLst>
        </pc:spChg>
      </pc:sldChg>
      <pc:sldChg chg="modSp mod">
        <pc:chgData name="Uy, Kevin@Energy" userId="548cabc9-e4cd-4340-af95-bcfaca99cd31" providerId="ADAL" clId="{2092FDAB-AF70-4399-9410-50979F3DA3A6}" dt="2022-08-29T20:59:05.506" v="36" actId="207"/>
        <pc:sldMkLst>
          <pc:docMk/>
          <pc:sldMk cId="568221039" sldId="343"/>
        </pc:sldMkLst>
        <pc:spChg chg="mod">
          <ac:chgData name="Uy, Kevin@Energy" userId="548cabc9-e4cd-4340-af95-bcfaca99cd31" providerId="ADAL" clId="{2092FDAB-AF70-4399-9410-50979F3DA3A6}" dt="2022-08-29T20:59:05.506" v="36" actId="207"/>
          <ac:spMkLst>
            <pc:docMk/>
            <pc:sldMk cId="568221039" sldId="343"/>
            <ac:spMk id="8" creationId="{225032D5-95B1-1548-AFAF-7FB1F52B9EA7}"/>
          </ac:spMkLst>
        </pc:spChg>
      </pc:sldChg>
      <pc:sldChg chg="modSp mod">
        <pc:chgData name="Uy, Kevin@Energy" userId="548cabc9-e4cd-4340-af95-bcfaca99cd31" providerId="ADAL" clId="{2092FDAB-AF70-4399-9410-50979F3DA3A6}" dt="2022-08-29T20:58:59.987" v="35" actId="207"/>
        <pc:sldMkLst>
          <pc:docMk/>
          <pc:sldMk cId="4038848580" sldId="344"/>
        </pc:sldMkLst>
        <pc:spChg chg="mod">
          <ac:chgData name="Uy, Kevin@Energy" userId="548cabc9-e4cd-4340-af95-bcfaca99cd31" providerId="ADAL" clId="{2092FDAB-AF70-4399-9410-50979F3DA3A6}" dt="2022-08-29T20:58:59.987" v="35" actId="207"/>
          <ac:spMkLst>
            <pc:docMk/>
            <pc:sldMk cId="4038848580" sldId="344"/>
            <ac:spMk id="15" creationId="{3A5C197D-C22F-48E3-B519-5B75FBC12343}"/>
          </ac:spMkLst>
        </pc:spChg>
        <pc:spChg chg="mod">
          <ac:chgData name="Uy, Kevin@Energy" userId="548cabc9-e4cd-4340-af95-bcfaca99cd31" providerId="ADAL" clId="{2092FDAB-AF70-4399-9410-50979F3DA3A6}" dt="2022-08-29T20:58:27.982" v="27" actId="207"/>
          <ac:spMkLst>
            <pc:docMk/>
            <pc:sldMk cId="4038848580" sldId="344"/>
            <ac:spMk id="16" creationId="{40887B32-E514-462C-A1B2-BA7F87C5FEB7}"/>
          </ac:spMkLst>
        </pc:spChg>
        <pc:spChg chg="mod">
          <ac:chgData name="Uy, Kevin@Energy" userId="548cabc9-e4cd-4340-af95-bcfaca99cd31" providerId="ADAL" clId="{2092FDAB-AF70-4399-9410-50979F3DA3A6}" dt="2022-08-29T20:58:49.095" v="32" actId="207"/>
          <ac:spMkLst>
            <pc:docMk/>
            <pc:sldMk cId="4038848580" sldId="344"/>
            <ac:spMk id="17" creationId="{F6EA0719-2E74-4091-9E80-17EEFD79D5AD}"/>
          </ac:spMkLst>
        </pc:spChg>
        <pc:spChg chg="mod">
          <ac:chgData name="Uy, Kevin@Energy" userId="548cabc9-e4cd-4340-af95-bcfaca99cd31" providerId="ADAL" clId="{2092FDAB-AF70-4399-9410-50979F3DA3A6}" dt="2022-08-29T20:58:53.563" v="33" actId="207"/>
          <ac:spMkLst>
            <pc:docMk/>
            <pc:sldMk cId="4038848580" sldId="344"/>
            <ac:spMk id="19" creationId="{AD8D9008-85B0-4CA6-ADF3-6BA91BD3E77E}"/>
          </ac:spMkLst>
        </pc:spChg>
        <pc:spChg chg="mod">
          <ac:chgData name="Uy, Kevin@Energy" userId="548cabc9-e4cd-4340-af95-bcfaca99cd31" providerId="ADAL" clId="{2092FDAB-AF70-4399-9410-50979F3DA3A6}" dt="2022-08-29T20:58:56.445" v="34" actId="207"/>
          <ac:spMkLst>
            <pc:docMk/>
            <pc:sldMk cId="4038848580" sldId="344"/>
            <ac:spMk id="20" creationId="{F9939797-4088-4E48-AAB4-BCE4785FEAB0}"/>
          </ac:spMkLst>
        </pc:spChg>
        <pc:spChg chg="mod">
          <ac:chgData name="Uy, Kevin@Energy" userId="548cabc9-e4cd-4340-af95-bcfaca99cd31" providerId="ADAL" clId="{2092FDAB-AF70-4399-9410-50979F3DA3A6}" dt="2022-08-29T20:58:37.052" v="29" actId="207"/>
          <ac:spMkLst>
            <pc:docMk/>
            <pc:sldMk cId="4038848580" sldId="344"/>
            <ac:spMk id="22" creationId="{DBDA447E-AC6C-4DC1-909E-B674B1BB6429}"/>
          </ac:spMkLst>
        </pc:spChg>
        <pc:spChg chg="mod">
          <ac:chgData name="Uy, Kevin@Energy" userId="548cabc9-e4cd-4340-af95-bcfaca99cd31" providerId="ADAL" clId="{2092FDAB-AF70-4399-9410-50979F3DA3A6}" dt="2022-08-29T20:58:41.533" v="30" actId="207"/>
          <ac:spMkLst>
            <pc:docMk/>
            <pc:sldMk cId="4038848580" sldId="344"/>
            <ac:spMk id="23" creationId="{D926795A-46F5-4DDA-9761-DEA35C086626}"/>
          </ac:spMkLst>
        </pc:spChg>
        <pc:spChg chg="mod">
          <ac:chgData name="Uy, Kevin@Energy" userId="548cabc9-e4cd-4340-af95-bcfaca99cd31" providerId="ADAL" clId="{2092FDAB-AF70-4399-9410-50979F3DA3A6}" dt="2022-08-29T20:58:33.838" v="28" actId="207"/>
          <ac:spMkLst>
            <pc:docMk/>
            <pc:sldMk cId="4038848580" sldId="344"/>
            <ac:spMk id="24" creationId="{B13D9906-1C99-577D-932C-F89F4559C396}"/>
          </ac:spMkLst>
        </pc:spChg>
        <pc:spChg chg="mod">
          <ac:chgData name="Uy, Kevin@Energy" userId="548cabc9-e4cd-4340-af95-bcfaca99cd31" providerId="ADAL" clId="{2092FDAB-AF70-4399-9410-50979F3DA3A6}" dt="2022-08-29T20:58:45.003" v="31" actId="207"/>
          <ac:spMkLst>
            <pc:docMk/>
            <pc:sldMk cId="4038848580" sldId="344"/>
            <ac:spMk id="25" creationId="{E7D4AEBB-9269-3A06-AD10-626072DE79E7}"/>
          </ac:spMkLst>
        </pc:spChg>
        <pc:grpChg chg="mod">
          <ac:chgData name="Uy, Kevin@Energy" userId="548cabc9-e4cd-4340-af95-bcfaca99cd31" providerId="ADAL" clId="{2092FDAB-AF70-4399-9410-50979F3DA3A6}" dt="2022-08-29T20:57:44.781" v="23" actId="207"/>
          <ac:grpSpMkLst>
            <pc:docMk/>
            <pc:sldMk cId="4038848580" sldId="344"/>
            <ac:grpSpMk id="5" creationId="{77C99FFE-4F11-4337-B405-14C85DFD258F}"/>
          </ac:grpSpMkLst>
        </pc:grpChg>
        <pc:grpChg chg="mod">
          <ac:chgData name="Uy, Kevin@Energy" userId="548cabc9-e4cd-4340-af95-bcfaca99cd31" providerId="ADAL" clId="{2092FDAB-AF70-4399-9410-50979F3DA3A6}" dt="2022-08-29T20:57:44.781" v="23" actId="207"/>
          <ac:grpSpMkLst>
            <pc:docMk/>
            <pc:sldMk cId="4038848580" sldId="344"/>
            <ac:grpSpMk id="6" creationId="{8901CDAB-F0B3-4EFE-B060-3A29FB404139}"/>
          </ac:grpSpMkLst>
        </pc:grpChg>
        <pc:grpChg chg="mod">
          <ac:chgData name="Uy, Kevin@Energy" userId="548cabc9-e4cd-4340-af95-bcfaca99cd31" providerId="ADAL" clId="{2092FDAB-AF70-4399-9410-50979F3DA3A6}" dt="2022-08-29T20:57:44.781" v="23" actId="207"/>
          <ac:grpSpMkLst>
            <pc:docMk/>
            <pc:sldMk cId="4038848580" sldId="344"/>
            <ac:grpSpMk id="7" creationId="{24E6BBDC-868A-452F-AB13-B576B9282298}"/>
          </ac:grpSpMkLst>
        </pc:grpChg>
        <pc:grpChg chg="mod">
          <ac:chgData name="Uy, Kevin@Energy" userId="548cabc9-e4cd-4340-af95-bcfaca99cd31" providerId="ADAL" clId="{2092FDAB-AF70-4399-9410-50979F3DA3A6}" dt="2022-08-29T20:57:44.781" v="23" actId="207"/>
          <ac:grpSpMkLst>
            <pc:docMk/>
            <pc:sldMk cId="4038848580" sldId="344"/>
            <ac:grpSpMk id="8" creationId="{A0006780-F741-4C74-AC8F-D64193D539D6}"/>
          </ac:grpSpMkLst>
        </pc:grpChg>
      </pc:sldChg>
      <pc:sldChg chg="modSp mod">
        <pc:chgData name="Uy, Kevin@Energy" userId="548cabc9-e4cd-4340-af95-bcfaca99cd31" providerId="ADAL" clId="{2092FDAB-AF70-4399-9410-50979F3DA3A6}" dt="2022-08-29T20:56:53.786" v="17" actId="207"/>
        <pc:sldMkLst>
          <pc:docMk/>
          <pc:sldMk cId="4182216334" sldId="345"/>
        </pc:sldMkLst>
        <pc:spChg chg="mod">
          <ac:chgData name="Uy, Kevin@Energy" userId="548cabc9-e4cd-4340-af95-bcfaca99cd31" providerId="ADAL" clId="{2092FDAB-AF70-4399-9410-50979F3DA3A6}" dt="2022-08-29T20:56:53.786" v="17" actId="207"/>
          <ac:spMkLst>
            <pc:docMk/>
            <pc:sldMk cId="4182216334" sldId="345"/>
            <ac:spMk id="5" creationId="{6A0D2BA7-96E3-42AB-B7B9-CD63BED12832}"/>
          </ac:spMkLst>
        </pc:spChg>
        <pc:spChg chg="mod">
          <ac:chgData name="Uy, Kevin@Energy" userId="548cabc9-e4cd-4340-af95-bcfaca99cd31" providerId="ADAL" clId="{2092FDAB-AF70-4399-9410-50979F3DA3A6}" dt="2022-08-29T20:56:50.250" v="16" actId="207"/>
          <ac:spMkLst>
            <pc:docMk/>
            <pc:sldMk cId="4182216334" sldId="345"/>
            <ac:spMk id="8" creationId="{225032D5-95B1-1548-AFAF-7FB1F52B9EA7}"/>
          </ac:spMkLst>
        </pc:spChg>
      </pc:sldChg>
    </pc:docChg>
  </pc:docChgLst>
  <pc:docChgLst>
    <pc:chgData name="Harnad, Julia@Energy" userId="S::julia.harnad@energy.ca.gov::0bd1e780-a313-4645-a170-8fbcb8a55820" providerId="AD" clId="Web-{CC5DB4B4-591A-C912-AAB9-4BECC2B2AEF5}"/>
    <pc:docChg chg="modSld">
      <pc:chgData name="Harnad, Julia@Energy" userId="S::julia.harnad@energy.ca.gov::0bd1e780-a313-4645-a170-8fbcb8a55820" providerId="AD" clId="Web-{CC5DB4B4-591A-C912-AAB9-4BECC2B2AEF5}" dt="2022-09-01T18:37:06.973" v="3" actId="20577"/>
      <pc:docMkLst>
        <pc:docMk/>
      </pc:docMkLst>
      <pc:sldChg chg="modSp">
        <pc:chgData name="Harnad, Julia@Energy" userId="S::julia.harnad@energy.ca.gov::0bd1e780-a313-4645-a170-8fbcb8a55820" providerId="AD" clId="Web-{CC5DB4B4-591A-C912-AAB9-4BECC2B2AEF5}" dt="2022-09-01T18:37:06.973" v="3" actId="20577"/>
        <pc:sldMkLst>
          <pc:docMk/>
          <pc:sldMk cId="1975939034" sldId="305"/>
        </pc:sldMkLst>
        <pc:spChg chg="mod">
          <ac:chgData name="Harnad, Julia@Energy" userId="S::julia.harnad@energy.ca.gov::0bd1e780-a313-4645-a170-8fbcb8a55820" providerId="AD" clId="Web-{CC5DB4B4-591A-C912-AAB9-4BECC2B2AEF5}" dt="2022-09-01T18:37:06.973" v="3" actId="20577"/>
          <ac:spMkLst>
            <pc:docMk/>
            <pc:sldMk cId="1975939034" sldId="305"/>
            <ac:spMk id="5" creationId="{00000000-0000-0000-0000-000000000000}"/>
          </ac:spMkLst>
        </pc:spChg>
      </pc:sldChg>
    </pc:docChg>
  </pc:docChgLst>
  <pc:docChgLst>
    <pc:chgData name="Molin, Daphne@Energy" userId="S::daphne.molin@energy.ca.gov::7b6aa0cb-8aed-4003-a445-27cd22d318e5" providerId="AD" clId="Web-{0F3A01FF-E6E5-F533-3B32-25114DE3C983}"/>
    <pc:docChg chg="mod modSld">
      <pc:chgData name="Molin, Daphne@Energy" userId="S::daphne.molin@energy.ca.gov::7b6aa0cb-8aed-4003-a445-27cd22d318e5" providerId="AD" clId="Web-{0F3A01FF-E6E5-F533-3B32-25114DE3C983}" dt="2022-08-15T23:30:19.529" v="201" actId="20577"/>
      <pc:docMkLst>
        <pc:docMk/>
      </pc:docMkLst>
      <pc:sldChg chg="modSp">
        <pc:chgData name="Molin, Daphne@Energy" userId="S::daphne.molin@energy.ca.gov::7b6aa0cb-8aed-4003-a445-27cd22d318e5" providerId="AD" clId="Web-{0F3A01FF-E6E5-F533-3B32-25114DE3C983}" dt="2022-08-15T22:41:45.991" v="35" actId="20577"/>
        <pc:sldMkLst>
          <pc:docMk/>
          <pc:sldMk cId="1519837167" sldId="273"/>
        </pc:sldMkLst>
        <pc:spChg chg="mod">
          <ac:chgData name="Molin, Daphne@Energy" userId="S::daphne.molin@energy.ca.gov::7b6aa0cb-8aed-4003-a445-27cd22d318e5" providerId="AD" clId="Web-{0F3A01FF-E6E5-F533-3B32-25114DE3C983}" dt="2022-08-15T22:41:45.991" v="35" actId="20577"/>
          <ac:spMkLst>
            <pc:docMk/>
            <pc:sldMk cId="1519837167" sldId="273"/>
            <ac:spMk id="8" creationId="{225032D5-95B1-1548-AFAF-7FB1F52B9EA7}"/>
          </ac:spMkLst>
        </pc:spChg>
      </pc:sldChg>
      <pc:sldChg chg="modSp">
        <pc:chgData name="Molin, Daphne@Energy" userId="S::daphne.molin@energy.ca.gov::7b6aa0cb-8aed-4003-a445-27cd22d318e5" providerId="AD" clId="Web-{0F3A01FF-E6E5-F533-3B32-25114DE3C983}" dt="2022-08-15T23:09:35.542" v="198" actId="20577"/>
        <pc:sldMkLst>
          <pc:docMk/>
          <pc:sldMk cId="2190832787" sldId="275"/>
        </pc:sldMkLst>
        <pc:spChg chg="mod">
          <ac:chgData name="Molin, Daphne@Energy" userId="S::daphne.molin@energy.ca.gov::7b6aa0cb-8aed-4003-a445-27cd22d318e5" providerId="AD" clId="Web-{0F3A01FF-E6E5-F533-3B32-25114DE3C983}" dt="2022-08-15T23:09:35.542" v="198" actId="20577"/>
          <ac:spMkLst>
            <pc:docMk/>
            <pc:sldMk cId="2190832787" sldId="275"/>
            <ac:spMk id="8" creationId="{225032D5-95B1-1548-AFAF-7FB1F52B9EA7}"/>
          </ac:spMkLst>
        </pc:spChg>
      </pc:sldChg>
      <pc:sldChg chg="modSp">
        <pc:chgData name="Molin, Daphne@Energy" userId="S::daphne.molin@energy.ca.gov::7b6aa0cb-8aed-4003-a445-27cd22d318e5" providerId="AD" clId="Web-{0F3A01FF-E6E5-F533-3B32-25114DE3C983}" dt="2022-08-15T22:47:14.791" v="107" actId="1076"/>
        <pc:sldMkLst>
          <pc:docMk/>
          <pc:sldMk cId="3974638678" sldId="341"/>
        </pc:sldMkLst>
        <pc:spChg chg="mod">
          <ac:chgData name="Molin, Daphne@Energy" userId="S::daphne.molin@energy.ca.gov::7b6aa0cb-8aed-4003-a445-27cd22d318e5" providerId="AD" clId="Web-{0F3A01FF-E6E5-F533-3B32-25114DE3C983}" dt="2022-08-15T22:47:11.338" v="106" actId="1076"/>
          <ac:spMkLst>
            <pc:docMk/>
            <pc:sldMk cId="3974638678" sldId="341"/>
            <ac:spMk id="5" creationId="{6A0D2BA7-96E3-42AB-B7B9-CD63BED12832}"/>
          </ac:spMkLst>
        </pc:spChg>
        <pc:spChg chg="mod">
          <ac:chgData name="Molin, Daphne@Energy" userId="S::daphne.molin@energy.ca.gov::7b6aa0cb-8aed-4003-a445-27cd22d318e5" providerId="AD" clId="Web-{0F3A01FF-E6E5-F533-3B32-25114DE3C983}" dt="2022-08-15T22:47:14.791" v="107" actId="1076"/>
          <ac:spMkLst>
            <pc:docMk/>
            <pc:sldMk cId="3974638678" sldId="341"/>
            <ac:spMk id="8" creationId="{225032D5-95B1-1548-AFAF-7FB1F52B9EA7}"/>
          </ac:spMkLst>
        </pc:spChg>
        <pc:picChg chg="mod ord">
          <ac:chgData name="Molin, Daphne@Energy" userId="S::daphne.molin@energy.ca.gov::7b6aa0cb-8aed-4003-a445-27cd22d318e5" providerId="AD" clId="Web-{0F3A01FF-E6E5-F533-3B32-25114DE3C983}" dt="2022-08-15T22:47:08.323" v="105" actId="14100"/>
          <ac:picMkLst>
            <pc:docMk/>
            <pc:sldMk cId="3974638678" sldId="341"/>
            <ac:picMk id="6" creationId="{39A234F1-8676-4ECD-B53E-393D41ED4A2E}"/>
          </ac:picMkLst>
        </pc:picChg>
      </pc:sldChg>
      <pc:sldChg chg="modSp modNotes">
        <pc:chgData name="Molin, Daphne@Energy" userId="S::daphne.molin@energy.ca.gov::7b6aa0cb-8aed-4003-a445-27cd22d318e5" providerId="AD" clId="Web-{0F3A01FF-E6E5-F533-3B32-25114DE3C983}" dt="2022-08-15T23:30:19.529" v="201" actId="20577"/>
        <pc:sldMkLst>
          <pc:docMk/>
          <pc:sldMk cId="568221039" sldId="343"/>
        </pc:sldMkLst>
        <pc:spChg chg="mod">
          <ac:chgData name="Molin, Daphne@Energy" userId="S::daphne.molin@energy.ca.gov::7b6aa0cb-8aed-4003-a445-27cd22d318e5" providerId="AD" clId="Web-{0F3A01FF-E6E5-F533-3B32-25114DE3C983}" dt="2022-08-15T23:09:13.979" v="192" actId="20577"/>
          <ac:spMkLst>
            <pc:docMk/>
            <pc:sldMk cId="568221039" sldId="343"/>
            <ac:spMk id="7" creationId="{DE5B14A8-E48A-C540-9214-39685A723586}"/>
          </ac:spMkLst>
        </pc:spChg>
        <pc:spChg chg="mod">
          <ac:chgData name="Molin, Daphne@Energy" userId="S::daphne.molin@energy.ca.gov::7b6aa0cb-8aed-4003-a445-27cd22d318e5" providerId="AD" clId="Web-{0F3A01FF-E6E5-F533-3B32-25114DE3C983}" dt="2022-08-15T23:30:19.529" v="201" actId="20577"/>
          <ac:spMkLst>
            <pc:docMk/>
            <pc:sldMk cId="568221039" sldId="343"/>
            <ac:spMk id="8" creationId="{225032D5-95B1-1548-AFAF-7FB1F52B9EA7}"/>
          </ac:spMkLst>
        </pc:spChg>
      </pc:sldChg>
      <pc:sldChg chg="addCm">
        <pc:chgData name="Molin, Daphne@Energy" userId="S::daphne.molin@energy.ca.gov::7b6aa0cb-8aed-4003-a445-27cd22d318e5" providerId="AD" clId="Web-{0F3A01FF-E6E5-F533-3B32-25114DE3C983}" dt="2022-08-15T22:51:10.826" v="117"/>
        <pc:sldMkLst>
          <pc:docMk/>
          <pc:sldMk cId="4182216334" sldId="34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AC7E9-54C3-4F9E-AF4C-0667E2EFEFA0}"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FA63123-2FC0-44D5-BC96-A5F7074B6F1B}">
      <dgm:prSet custT="1"/>
      <dgm:spPr/>
      <dgm:t>
        <a:bodyPr/>
        <a:lstStyle/>
        <a:p>
          <a:pPr>
            <a:lnSpc>
              <a:spcPct val="100000"/>
            </a:lnSpc>
            <a:defRPr b="1"/>
          </a:pPr>
          <a:r>
            <a:rPr lang="en-US" sz="1800">
              <a:solidFill>
                <a:schemeClr val="accent1">
                  <a:lumMod val="50000"/>
                </a:schemeClr>
              </a:solidFill>
              <a:latin typeface="Arial"/>
              <a:cs typeface="Arial"/>
            </a:rPr>
            <a:t>Greater Electricity Reliability</a:t>
          </a:r>
          <a:r>
            <a:rPr lang="en-US" sz="1400">
              <a:solidFill>
                <a:schemeClr val="accent1">
                  <a:lumMod val="50000"/>
                </a:schemeClr>
              </a:solidFill>
              <a:latin typeface="Arial"/>
              <a:cs typeface="Arial"/>
            </a:rPr>
            <a:t>  </a:t>
          </a:r>
          <a:endParaRPr lang="en-US" sz="1800">
            <a:solidFill>
              <a:schemeClr val="accent1">
                <a:lumMod val="50000"/>
              </a:schemeClr>
            </a:solidFill>
            <a:latin typeface="Arial"/>
            <a:cs typeface="Arial"/>
          </a:endParaRPr>
        </a:p>
      </dgm:t>
    </dgm:pt>
    <dgm:pt modelId="{EAB29068-384D-4117-A3FC-30BE73B7B57C}" type="sibTrans" cxnId="{C987D979-E0E9-4554-9ABB-D9EFB83C5918}">
      <dgm:prSet/>
      <dgm:spPr/>
      <dgm:t>
        <a:bodyPr/>
        <a:lstStyle/>
        <a:p>
          <a:endParaRPr lang="en-US" sz="2000">
            <a:solidFill>
              <a:schemeClr val="accent1">
                <a:lumMod val="50000"/>
              </a:schemeClr>
            </a:solidFill>
          </a:endParaRPr>
        </a:p>
      </dgm:t>
    </dgm:pt>
    <dgm:pt modelId="{938C35BE-C9A1-4BA1-8C1E-AF68C9CEA75D}" type="parTrans" cxnId="{C987D979-E0E9-4554-9ABB-D9EFB83C5918}">
      <dgm:prSet/>
      <dgm:spPr/>
      <dgm:t>
        <a:bodyPr/>
        <a:lstStyle/>
        <a:p>
          <a:endParaRPr lang="en-US" sz="2000">
            <a:solidFill>
              <a:schemeClr val="accent1">
                <a:lumMod val="50000"/>
              </a:schemeClr>
            </a:solidFill>
          </a:endParaRPr>
        </a:p>
      </dgm:t>
    </dgm:pt>
    <dgm:pt modelId="{C963D29B-E498-4E86-9318-63E5FB2EAD26}">
      <dgm:prSet custT="1"/>
      <dgm:spPr/>
      <dgm:t>
        <a:bodyPr/>
        <a:lstStyle/>
        <a:p>
          <a:pPr>
            <a:lnSpc>
              <a:spcPct val="100000"/>
            </a:lnSpc>
            <a:defRPr b="1"/>
          </a:pPr>
          <a:r>
            <a:rPr lang="en-US" sz="1800" b="1">
              <a:solidFill>
                <a:schemeClr val="accent1">
                  <a:lumMod val="50000"/>
                </a:schemeClr>
              </a:solidFill>
              <a:latin typeface="Arial"/>
              <a:cs typeface="Arial"/>
            </a:rPr>
            <a:t>Lower Costs</a:t>
          </a:r>
          <a:endParaRPr lang="en-US" sz="1800">
            <a:solidFill>
              <a:schemeClr val="accent1">
                <a:lumMod val="50000"/>
              </a:schemeClr>
            </a:solidFill>
            <a:latin typeface="Arial"/>
            <a:cs typeface="Arial"/>
          </a:endParaRPr>
        </a:p>
      </dgm:t>
    </dgm:pt>
    <dgm:pt modelId="{27EC1E07-15A5-49E3-A388-EA8674D946DB}" type="sibTrans" cxnId="{B871CB24-C352-48DF-9EF9-36D86917944A}">
      <dgm:prSet/>
      <dgm:spPr/>
      <dgm:t>
        <a:bodyPr/>
        <a:lstStyle/>
        <a:p>
          <a:endParaRPr lang="en-US" sz="2000">
            <a:solidFill>
              <a:schemeClr val="accent1">
                <a:lumMod val="50000"/>
              </a:schemeClr>
            </a:solidFill>
          </a:endParaRPr>
        </a:p>
      </dgm:t>
    </dgm:pt>
    <dgm:pt modelId="{1E3730D4-5B5D-4F98-86BD-B9D0AF694E0B}" type="parTrans" cxnId="{B871CB24-C352-48DF-9EF9-36D86917944A}">
      <dgm:prSet/>
      <dgm:spPr/>
      <dgm:t>
        <a:bodyPr/>
        <a:lstStyle/>
        <a:p>
          <a:endParaRPr lang="en-US" sz="2000">
            <a:solidFill>
              <a:schemeClr val="accent1">
                <a:lumMod val="50000"/>
              </a:schemeClr>
            </a:solidFill>
          </a:endParaRPr>
        </a:p>
      </dgm:t>
    </dgm:pt>
    <dgm:pt modelId="{F3CE10F3-4527-4A63-BC1B-2E5BD84BC45D}">
      <dgm:prSet phldr="0" custT="1"/>
      <dgm:spPr/>
      <dgm:t>
        <a:bodyPr/>
        <a:lstStyle/>
        <a:p>
          <a:pPr>
            <a:lnSpc>
              <a:spcPct val="100000"/>
            </a:lnSpc>
            <a:defRPr b="1"/>
          </a:pPr>
          <a:r>
            <a:rPr lang="en-US" sz="1800" b="1" kern="1200">
              <a:solidFill>
                <a:schemeClr val="accent1">
                  <a:lumMod val="50000"/>
                </a:schemeClr>
              </a:solidFill>
              <a:latin typeface="Arial"/>
              <a:ea typeface="+mn-ea"/>
              <a:cs typeface="+mn-cs"/>
            </a:rPr>
            <a:t>Increased Safety</a:t>
          </a:r>
        </a:p>
      </dgm:t>
    </dgm:pt>
    <dgm:pt modelId="{6BAE7A36-E5EE-4AE9-9507-9DD5F6C42B5E}" type="sibTrans" cxnId="{987DA417-7ABF-4FC8-B383-2F4E85050214}">
      <dgm:prSet/>
      <dgm:spPr/>
      <dgm:t>
        <a:bodyPr/>
        <a:lstStyle/>
        <a:p>
          <a:endParaRPr lang="en-US" sz="2000">
            <a:solidFill>
              <a:schemeClr val="accent1">
                <a:lumMod val="50000"/>
              </a:schemeClr>
            </a:solidFill>
          </a:endParaRPr>
        </a:p>
      </dgm:t>
    </dgm:pt>
    <dgm:pt modelId="{CB59A9CF-E304-40E7-A39C-2877A0434DC7}" type="parTrans" cxnId="{987DA417-7ABF-4FC8-B383-2F4E85050214}">
      <dgm:prSet/>
      <dgm:spPr/>
      <dgm:t>
        <a:bodyPr/>
        <a:lstStyle/>
        <a:p>
          <a:endParaRPr lang="en-US" sz="2000">
            <a:solidFill>
              <a:schemeClr val="accent1">
                <a:lumMod val="50000"/>
              </a:schemeClr>
            </a:solidFill>
          </a:endParaRPr>
        </a:p>
      </dgm:t>
    </dgm:pt>
    <dgm:pt modelId="{129F773C-CEC1-4BF0-9ECF-BBE5A0A03694}" type="pres">
      <dgm:prSet presAssocID="{992AC7E9-54C3-4F9E-AF4C-0667E2EFEFA0}" presName="root" presStyleCnt="0">
        <dgm:presLayoutVars>
          <dgm:dir/>
          <dgm:resizeHandles val="exact"/>
        </dgm:presLayoutVars>
      </dgm:prSet>
      <dgm:spPr/>
    </dgm:pt>
    <dgm:pt modelId="{7952DABD-7144-45BA-8059-03087ABE0EAA}" type="pres">
      <dgm:prSet presAssocID="{CFA63123-2FC0-44D5-BC96-A5F7074B6F1B}" presName="compNode" presStyleCnt="0"/>
      <dgm:spPr/>
    </dgm:pt>
    <dgm:pt modelId="{56E67072-D6FC-43C8-B4E4-98C44C5F937D}" type="pres">
      <dgm:prSet presAssocID="{CFA63123-2FC0-44D5-BC96-A5F7074B6F1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F3603C58-9CE9-4E69-8932-32E596532C1B}" type="pres">
      <dgm:prSet presAssocID="{CFA63123-2FC0-44D5-BC96-A5F7074B6F1B}" presName="iconSpace" presStyleCnt="0"/>
      <dgm:spPr/>
    </dgm:pt>
    <dgm:pt modelId="{1288533B-B8A8-434F-AEF9-12A09150BB5D}" type="pres">
      <dgm:prSet presAssocID="{CFA63123-2FC0-44D5-BC96-A5F7074B6F1B}" presName="parTx" presStyleLbl="revTx" presStyleIdx="0" presStyleCnt="6">
        <dgm:presLayoutVars>
          <dgm:chMax val="0"/>
          <dgm:chPref val="0"/>
        </dgm:presLayoutVars>
      </dgm:prSet>
      <dgm:spPr/>
    </dgm:pt>
    <dgm:pt modelId="{AB13C3D2-2D8F-47C0-BDDD-AFD22F07EAB6}" type="pres">
      <dgm:prSet presAssocID="{CFA63123-2FC0-44D5-BC96-A5F7074B6F1B}" presName="txSpace" presStyleCnt="0"/>
      <dgm:spPr/>
    </dgm:pt>
    <dgm:pt modelId="{56609F2A-0082-4889-A4DE-EBE8EF2A382F}" type="pres">
      <dgm:prSet presAssocID="{CFA63123-2FC0-44D5-BC96-A5F7074B6F1B}" presName="desTx" presStyleLbl="revTx" presStyleIdx="1" presStyleCnt="6">
        <dgm:presLayoutVars/>
      </dgm:prSet>
      <dgm:spPr/>
    </dgm:pt>
    <dgm:pt modelId="{94A10698-2D31-473D-9C9B-93766A322482}" type="pres">
      <dgm:prSet presAssocID="{EAB29068-384D-4117-A3FC-30BE73B7B57C}" presName="sibTrans" presStyleCnt="0"/>
      <dgm:spPr/>
    </dgm:pt>
    <dgm:pt modelId="{185BCA79-5C89-425E-81FD-D266499F77C2}" type="pres">
      <dgm:prSet presAssocID="{C963D29B-E498-4E86-9318-63E5FB2EAD26}" presName="compNode" presStyleCnt="0"/>
      <dgm:spPr/>
    </dgm:pt>
    <dgm:pt modelId="{1E0D7375-EE74-47E3-A88D-D74EB4508E04}" type="pres">
      <dgm:prSet presAssocID="{C963D29B-E498-4E86-9318-63E5FB2EAD2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82289301-22C3-4545-A539-889AA4CE51ED}" type="pres">
      <dgm:prSet presAssocID="{C963D29B-E498-4E86-9318-63E5FB2EAD26}" presName="iconSpace" presStyleCnt="0"/>
      <dgm:spPr/>
    </dgm:pt>
    <dgm:pt modelId="{D6A8F0EC-6386-4CDE-8211-44CABB792934}" type="pres">
      <dgm:prSet presAssocID="{C963D29B-E498-4E86-9318-63E5FB2EAD26}" presName="parTx" presStyleLbl="revTx" presStyleIdx="2" presStyleCnt="6">
        <dgm:presLayoutVars>
          <dgm:chMax val="0"/>
          <dgm:chPref val="0"/>
        </dgm:presLayoutVars>
      </dgm:prSet>
      <dgm:spPr/>
    </dgm:pt>
    <dgm:pt modelId="{75C0DCB5-3600-4E0C-930B-052E9C733D9A}" type="pres">
      <dgm:prSet presAssocID="{C963D29B-E498-4E86-9318-63E5FB2EAD26}" presName="txSpace" presStyleCnt="0"/>
      <dgm:spPr/>
    </dgm:pt>
    <dgm:pt modelId="{5C67F409-6904-4A79-A8C0-1AB15D2457B7}" type="pres">
      <dgm:prSet presAssocID="{C963D29B-E498-4E86-9318-63E5FB2EAD26}" presName="desTx" presStyleLbl="revTx" presStyleIdx="3" presStyleCnt="6">
        <dgm:presLayoutVars/>
      </dgm:prSet>
      <dgm:spPr/>
    </dgm:pt>
    <dgm:pt modelId="{1C004EDC-E2C0-415C-9B33-DFABD6C683A0}" type="pres">
      <dgm:prSet presAssocID="{27EC1E07-15A5-49E3-A388-EA8674D946DB}" presName="sibTrans" presStyleCnt="0"/>
      <dgm:spPr/>
    </dgm:pt>
    <dgm:pt modelId="{DB777762-8802-4E4E-BCEE-DC477334979D}" type="pres">
      <dgm:prSet presAssocID="{F3CE10F3-4527-4A63-BC1B-2E5BD84BC45D}" presName="compNode" presStyleCnt="0"/>
      <dgm:spPr/>
    </dgm:pt>
    <dgm:pt modelId="{D0415434-2958-4C82-A778-16E7713D26F5}" type="pres">
      <dgm:prSet presAssocID="{F3CE10F3-4527-4A63-BC1B-2E5BD84BC45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ield Tick with solid fill"/>
        </a:ext>
      </dgm:extLst>
    </dgm:pt>
    <dgm:pt modelId="{DFAF79D4-1FC9-4E46-94FB-7CD0531CB3B7}" type="pres">
      <dgm:prSet presAssocID="{F3CE10F3-4527-4A63-BC1B-2E5BD84BC45D}" presName="iconSpace" presStyleCnt="0"/>
      <dgm:spPr/>
    </dgm:pt>
    <dgm:pt modelId="{FE63C6E1-CAF7-4021-BEAB-7A67F47C24B6}" type="pres">
      <dgm:prSet presAssocID="{F3CE10F3-4527-4A63-BC1B-2E5BD84BC45D}" presName="parTx" presStyleLbl="revTx" presStyleIdx="4" presStyleCnt="6">
        <dgm:presLayoutVars>
          <dgm:chMax val="0"/>
          <dgm:chPref val="0"/>
        </dgm:presLayoutVars>
      </dgm:prSet>
      <dgm:spPr/>
    </dgm:pt>
    <dgm:pt modelId="{6CDABBC3-65E9-4B50-A208-B0E960746A58}" type="pres">
      <dgm:prSet presAssocID="{F3CE10F3-4527-4A63-BC1B-2E5BD84BC45D}" presName="txSpace" presStyleCnt="0"/>
      <dgm:spPr/>
    </dgm:pt>
    <dgm:pt modelId="{2D4AB517-EC31-46F8-8CA1-04FA70ADFED7}" type="pres">
      <dgm:prSet presAssocID="{F3CE10F3-4527-4A63-BC1B-2E5BD84BC45D}" presName="desTx" presStyleLbl="revTx" presStyleIdx="5" presStyleCnt="6">
        <dgm:presLayoutVars/>
      </dgm:prSet>
      <dgm:spPr/>
    </dgm:pt>
  </dgm:ptLst>
  <dgm:cxnLst>
    <dgm:cxn modelId="{80EEE80A-3C0F-46CD-8859-D7ACDB8778EF}" type="presOf" srcId="{992AC7E9-54C3-4F9E-AF4C-0667E2EFEFA0}" destId="{129F773C-CEC1-4BF0-9ECF-BBE5A0A03694}" srcOrd="0" destOrd="0" presId="urn:microsoft.com/office/officeart/2018/5/layout/CenteredIconLabelDescriptionList"/>
    <dgm:cxn modelId="{987DA417-7ABF-4FC8-B383-2F4E85050214}" srcId="{992AC7E9-54C3-4F9E-AF4C-0667E2EFEFA0}" destId="{F3CE10F3-4527-4A63-BC1B-2E5BD84BC45D}" srcOrd="2" destOrd="0" parTransId="{CB59A9CF-E304-40E7-A39C-2877A0434DC7}" sibTransId="{6BAE7A36-E5EE-4AE9-9507-9DD5F6C42B5E}"/>
    <dgm:cxn modelId="{B871CB24-C352-48DF-9EF9-36D86917944A}" srcId="{992AC7E9-54C3-4F9E-AF4C-0667E2EFEFA0}" destId="{C963D29B-E498-4E86-9318-63E5FB2EAD26}" srcOrd="1" destOrd="0" parTransId="{1E3730D4-5B5D-4F98-86BD-B9D0AF694E0B}" sibTransId="{27EC1E07-15A5-49E3-A388-EA8674D946DB}"/>
    <dgm:cxn modelId="{C01B6839-2FEA-4DE9-8A3C-B87B77DCCEA7}" type="presOf" srcId="{CFA63123-2FC0-44D5-BC96-A5F7074B6F1B}" destId="{1288533B-B8A8-434F-AEF9-12A09150BB5D}" srcOrd="0" destOrd="0" presId="urn:microsoft.com/office/officeart/2018/5/layout/CenteredIconLabelDescriptionList"/>
    <dgm:cxn modelId="{C987D979-E0E9-4554-9ABB-D9EFB83C5918}" srcId="{992AC7E9-54C3-4F9E-AF4C-0667E2EFEFA0}" destId="{CFA63123-2FC0-44D5-BC96-A5F7074B6F1B}" srcOrd="0" destOrd="0" parTransId="{938C35BE-C9A1-4BA1-8C1E-AF68C9CEA75D}" sibTransId="{EAB29068-384D-4117-A3FC-30BE73B7B57C}"/>
    <dgm:cxn modelId="{A2967B95-8CA6-4FD3-868B-C21A55901221}" type="presOf" srcId="{C963D29B-E498-4E86-9318-63E5FB2EAD26}" destId="{D6A8F0EC-6386-4CDE-8211-44CABB792934}" srcOrd="0" destOrd="0" presId="urn:microsoft.com/office/officeart/2018/5/layout/CenteredIconLabelDescriptionList"/>
    <dgm:cxn modelId="{C4DD68FD-32F2-4448-88F6-1966C4496AD3}" type="presOf" srcId="{F3CE10F3-4527-4A63-BC1B-2E5BD84BC45D}" destId="{FE63C6E1-CAF7-4021-BEAB-7A67F47C24B6}" srcOrd="0" destOrd="0" presId="urn:microsoft.com/office/officeart/2018/5/layout/CenteredIconLabelDescriptionList"/>
    <dgm:cxn modelId="{5B80463A-7FA2-4511-9F9C-D1859C14E83A}" type="presParOf" srcId="{129F773C-CEC1-4BF0-9ECF-BBE5A0A03694}" destId="{7952DABD-7144-45BA-8059-03087ABE0EAA}" srcOrd="0" destOrd="0" presId="urn:microsoft.com/office/officeart/2018/5/layout/CenteredIconLabelDescriptionList"/>
    <dgm:cxn modelId="{B4AA6DC7-0AFB-4DD3-913D-A4D6194DF2E8}" type="presParOf" srcId="{7952DABD-7144-45BA-8059-03087ABE0EAA}" destId="{56E67072-D6FC-43C8-B4E4-98C44C5F937D}" srcOrd="0" destOrd="0" presId="urn:microsoft.com/office/officeart/2018/5/layout/CenteredIconLabelDescriptionList"/>
    <dgm:cxn modelId="{ACB2FEF1-8B44-4988-978E-9591BC1B4EAF}" type="presParOf" srcId="{7952DABD-7144-45BA-8059-03087ABE0EAA}" destId="{F3603C58-9CE9-4E69-8932-32E596532C1B}" srcOrd="1" destOrd="0" presId="urn:microsoft.com/office/officeart/2018/5/layout/CenteredIconLabelDescriptionList"/>
    <dgm:cxn modelId="{C46FDE63-C2D4-41A6-9AC2-59E95D41B6AE}" type="presParOf" srcId="{7952DABD-7144-45BA-8059-03087ABE0EAA}" destId="{1288533B-B8A8-434F-AEF9-12A09150BB5D}" srcOrd="2" destOrd="0" presId="urn:microsoft.com/office/officeart/2018/5/layout/CenteredIconLabelDescriptionList"/>
    <dgm:cxn modelId="{2B724770-5F51-4E0E-B415-128FE2B2D02D}" type="presParOf" srcId="{7952DABD-7144-45BA-8059-03087ABE0EAA}" destId="{AB13C3D2-2D8F-47C0-BDDD-AFD22F07EAB6}" srcOrd="3" destOrd="0" presId="urn:microsoft.com/office/officeart/2018/5/layout/CenteredIconLabelDescriptionList"/>
    <dgm:cxn modelId="{74F71E87-75C9-4BC2-B012-23235A973B4C}" type="presParOf" srcId="{7952DABD-7144-45BA-8059-03087ABE0EAA}" destId="{56609F2A-0082-4889-A4DE-EBE8EF2A382F}" srcOrd="4" destOrd="0" presId="urn:microsoft.com/office/officeart/2018/5/layout/CenteredIconLabelDescriptionList"/>
    <dgm:cxn modelId="{F02B5B14-B96F-400A-AE6B-DD996048E9B3}" type="presParOf" srcId="{129F773C-CEC1-4BF0-9ECF-BBE5A0A03694}" destId="{94A10698-2D31-473D-9C9B-93766A322482}" srcOrd="1" destOrd="0" presId="urn:microsoft.com/office/officeart/2018/5/layout/CenteredIconLabelDescriptionList"/>
    <dgm:cxn modelId="{5B45A84D-8842-4309-8C34-BB225CB0C172}" type="presParOf" srcId="{129F773C-CEC1-4BF0-9ECF-BBE5A0A03694}" destId="{185BCA79-5C89-425E-81FD-D266499F77C2}" srcOrd="2" destOrd="0" presId="urn:microsoft.com/office/officeart/2018/5/layout/CenteredIconLabelDescriptionList"/>
    <dgm:cxn modelId="{4CB7AA41-A80B-44D3-B262-EABAAB811EB1}" type="presParOf" srcId="{185BCA79-5C89-425E-81FD-D266499F77C2}" destId="{1E0D7375-EE74-47E3-A88D-D74EB4508E04}" srcOrd="0" destOrd="0" presId="urn:microsoft.com/office/officeart/2018/5/layout/CenteredIconLabelDescriptionList"/>
    <dgm:cxn modelId="{8C5B1D6C-3566-49B2-81F9-BFF8FF67EF9D}" type="presParOf" srcId="{185BCA79-5C89-425E-81FD-D266499F77C2}" destId="{82289301-22C3-4545-A539-889AA4CE51ED}" srcOrd="1" destOrd="0" presId="urn:microsoft.com/office/officeart/2018/5/layout/CenteredIconLabelDescriptionList"/>
    <dgm:cxn modelId="{A1CB0EEC-7606-4CAF-9238-A5CBB93C9E0B}" type="presParOf" srcId="{185BCA79-5C89-425E-81FD-D266499F77C2}" destId="{D6A8F0EC-6386-4CDE-8211-44CABB792934}" srcOrd="2" destOrd="0" presId="urn:microsoft.com/office/officeart/2018/5/layout/CenteredIconLabelDescriptionList"/>
    <dgm:cxn modelId="{0AA7C771-3235-47E9-BF63-326387642074}" type="presParOf" srcId="{185BCA79-5C89-425E-81FD-D266499F77C2}" destId="{75C0DCB5-3600-4E0C-930B-052E9C733D9A}" srcOrd="3" destOrd="0" presId="urn:microsoft.com/office/officeart/2018/5/layout/CenteredIconLabelDescriptionList"/>
    <dgm:cxn modelId="{90DDB9BC-B92E-4675-8B46-2932078607EC}" type="presParOf" srcId="{185BCA79-5C89-425E-81FD-D266499F77C2}" destId="{5C67F409-6904-4A79-A8C0-1AB15D2457B7}" srcOrd="4" destOrd="0" presId="urn:microsoft.com/office/officeart/2018/5/layout/CenteredIconLabelDescriptionList"/>
    <dgm:cxn modelId="{69BB39BE-7580-4410-9892-A478DE4B2BEE}" type="presParOf" srcId="{129F773C-CEC1-4BF0-9ECF-BBE5A0A03694}" destId="{1C004EDC-E2C0-415C-9B33-DFABD6C683A0}" srcOrd="3" destOrd="0" presId="urn:microsoft.com/office/officeart/2018/5/layout/CenteredIconLabelDescriptionList"/>
    <dgm:cxn modelId="{6E040666-1651-4674-B2E3-53A0E20EF687}" type="presParOf" srcId="{129F773C-CEC1-4BF0-9ECF-BBE5A0A03694}" destId="{DB777762-8802-4E4E-BCEE-DC477334979D}" srcOrd="4" destOrd="0" presId="urn:microsoft.com/office/officeart/2018/5/layout/CenteredIconLabelDescriptionList"/>
    <dgm:cxn modelId="{9467E816-4974-478D-9B86-689E254A139A}" type="presParOf" srcId="{DB777762-8802-4E4E-BCEE-DC477334979D}" destId="{D0415434-2958-4C82-A778-16E7713D26F5}" srcOrd="0" destOrd="0" presId="urn:microsoft.com/office/officeart/2018/5/layout/CenteredIconLabelDescriptionList"/>
    <dgm:cxn modelId="{EC8C2F20-576F-4C23-A9CD-67699586D097}" type="presParOf" srcId="{DB777762-8802-4E4E-BCEE-DC477334979D}" destId="{DFAF79D4-1FC9-4E46-94FB-7CD0531CB3B7}" srcOrd="1" destOrd="0" presId="urn:microsoft.com/office/officeart/2018/5/layout/CenteredIconLabelDescriptionList"/>
    <dgm:cxn modelId="{02AB91DC-09BB-450E-9A15-0029971B1B26}" type="presParOf" srcId="{DB777762-8802-4E4E-BCEE-DC477334979D}" destId="{FE63C6E1-CAF7-4021-BEAB-7A67F47C24B6}" srcOrd="2" destOrd="0" presId="urn:microsoft.com/office/officeart/2018/5/layout/CenteredIconLabelDescriptionList"/>
    <dgm:cxn modelId="{EC40CFD4-CD9E-42B2-89F2-06895F672C2D}" type="presParOf" srcId="{DB777762-8802-4E4E-BCEE-DC477334979D}" destId="{6CDABBC3-65E9-4B50-A208-B0E960746A58}" srcOrd="3" destOrd="0" presId="urn:microsoft.com/office/officeart/2018/5/layout/CenteredIconLabelDescriptionList"/>
    <dgm:cxn modelId="{E3AB6731-C5C3-49DC-8AD0-90FDB08A8F8C}" type="presParOf" srcId="{DB777762-8802-4E4E-BCEE-DC477334979D}" destId="{2D4AB517-EC31-46F8-8CA1-04FA70ADFED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67072-D6FC-43C8-B4E4-98C44C5F937D}">
      <dsp:nvSpPr>
        <dsp:cNvPr id="0" name=""/>
        <dsp:cNvSpPr/>
      </dsp:nvSpPr>
      <dsp:spPr>
        <a:xfrm>
          <a:off x="889991" y="1247241"/>
          <a:ext cx="958289" cy="9582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88533B-B8A8-434F-AEF9-12A09150BB5D}">
      <dsp:nvSpPr>
        <dsp:cNvPr id="0" name=""/>
        <dsp:cNvSpPr/>
      </dsp:nvSpPr>
      <dsp:spPr>
        <a:xfrm>
          <a:off x="151"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solidFill>
                <a:schemeClr val="accent1">
                  <a:lumMod val="50000"/>
                </a:schemeClr>
              </a:solidFill>
              <a:latin typeface="Arial"/>
              <a:cs typeface="Arial"/>
            </a:rPr>
            <a:t>Greater Electricity Reliability</a:t>
          </a:r>
          <a:r>
            <a:rPr lang="en-US" sz="1400" kern="1200">
              <a:solidFill>
                <a:schemeClr val="accent1">
                  <a:lumMod val="50000"/>
                </a:schemeClr>
              </a:solidFill>
              <a:latin typeface="Arial"/>
              <a:cs typeface="Arial"/>
            </a:rPr>
            <a:t>  </a:t>
          </a:r>
          <a:endParaRPr lang="en-US" sz="1800" kern="1200">
            <a:solidFill>
              <a:schemeClr val="accent1">
                <a:lumMod val="50000"/>
              </a:schemeClr>
            </a:solidFill>
            <a:latin typeface="Arial"/>
            <a:cs typeface="Arial"/>
          </a:endParaRPr>
        </a:p>
      </dsp:txBody>
      <dsp:txXfrm>
        <a:off x="151" y="2293291"/>
        <a:ext cx="2737968" cy="526203"/>
      </dsp:txXfrm>
    </dsp:sp>
    <dsp:sp modelId="{56609F2A-0082-4889-A4DE-EBE8EF2A382F}">
      <dsp:nvSpPr>
        <dsp:cNvPr id="0" name=""/>
        <dsp:cNvSpPr/>
      </dsp:nvSpPr>
      <dsp:spPr>
        <a:xfrm>
          <a:off x="151"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 modelId="{1E0D7375-EE74-47E3-A88D-D74EB4508E04}">
      <dsp:nvSpPr>
        <dsp:cNvPr id="0" name=""/>
        <dsp:cNvSpPr/>
      </dsp:nvSpPr>
      <dsp:spPr>
        <a:xfrm>
          <a:off x="4107104" y="1247241"/>
          <a:ext cx="958289" cy="9582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8F0EC-6386-4CDE-8211-44CABB792934}">
      <dsp:nvSpPr>
        <dsp:cNvPr id="0" name=""/>
        <dsp:cNvSpPr/>
      </dsp:nvSpPr>
      <dsp:spPr>
        <a:xfrm>
          <a:off x="3217264"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1">
                  <a:lumMod val="50000"/>
                </a:schemeClr>
              </a:solidFill>
              <a:latin typeface="Arial"/>
              <a:cs typeface="Arial"/>
            </a:rPr>
            <a:t>Lower Costs</a:t>
          </a:r>
          <a:endParaRPr lang="en-US" sz="1800" kern="1200">
            <a:solidFill>
              <a:schemeClr val="accent1">
                <a:lumMod val="50000"/>
              </a:schemeClr>
            </a:solidFill>
            <a:latin typeface="Arial"/>
            <a:cs typeface="Arial"/>
          </a:endParaRPr>
        </a:p>
      </dsp:txBody>
      <dsp:txXfrm>
        <a:off x="3217264" y="2293291"/>
        <a:ext cx="2737968" cy="526203"/>
      </dsp:txXfrm>
    </dsp:sp>
    <dsp:sp modelId="{5C67F409-6904-4A79-A8C0-1AB15D2457B7}">
      <dsp:nvSpPr>
        <dsp:cNvPr id="0" name=""/>
        <dsp:cNvSpPr/>
      </dsp:nvSpPr>
      <dsp:spPr>
        <a:xfrm>
          <a:off x="3217264"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 modelId="{D0415434-2958-4C82-A778-16E7713D26F5}">
      <dsp:nvSpPr>
        <dsp:cNvPr id="0" name=""/>
        <dsp:cNvSpPr/>
      </dsp:nvSpPr>
      <dsp:spPr>
        <a:xfrm>
          <a:off x="7324217" y="1247241"/>
          <a:ext cx="958289" cy="9582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3C6E1-CAF7-4021-BEAB-7A67F47C24B6}">
      <dsp:nvSpPr>
        <dsp:cNvPr id="0" name=""/>
        <dsp:cNvSpPr/>
      </dsp:nvSpPr>
      <dsp:spPr>
        <a:xfrm>
          <a:off x="6434377"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1">
                  <a:lumMod val="50000"/>
                </a:schemeClr>
              </a:solidFill>
              <a:latin typeface="Arial"/>
              <a:ea typeface="+mn-ea"/>
              <a:cs typeface="+mn-cs"/>
            </a:rPr>
            <a:t>Increased Safety</a:t>
          </a:r>
        </a:p>
      </dsp:txBody>
      <dsp:txXfrm>
        <a:off x="6434377" y="2293291"/>
        <a:ext cx="2737968" cy="526203"/>
      </dsp:txXfrm>
    </dsp:sp>
    <dsp:sp modelId="{2D4AB517-EC31-46F8-8CA1-04FA70ADFED7}">
      <dsp:nvSpPr>
        <dsp:cNvPr id="0" name=""/>
        <dsp:cNvSpPr/>
      </dsp:nvSpPr>
      <dsp:spPr>
        <a:xfrm>
          <a:off x="6434377"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9/8/2022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398416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a:solidFill>
                <a:srgbClr val="00B050"/>
              </a:solidFill>
              <a:effectLst/>
              <a:latin typeface="Arial"/>
              <a:cs typeface="Arial"/>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66925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146703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221051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14</a:t>
            </a:fld>
            <a:endParaRPr lang="en-US"/>
          </a:p>
        </p:txBody>
      </p:sp>
    </p:spTree>
    <p:extLst>
      <p:ext uri="{BB962C8B-B14F-4D97-AF65-F5344CB8AC3E}">
        <p14:creationId xmlns:p14="http://schemas.microsoft.com/office/powerpoint/2010/main" val="186454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224392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427124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336490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331586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215702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21</a:t>
            </a:fld>
            <a:endParaRPr lang="en-US"/>
          </a:p>
        </p:txBody>
      </p:sp>
    </p:spTree>
    <p:extLst>
      <p:ext uri="{BB962C8B-B14F-4D97-AF65-F5344CB8AC3E}">
        <p14:creationId xmlns:p14="http://schemas.microsoft.com/office/powerpoint/2010/main" val="373797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282603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172545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43730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29</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a:latin typeface="Times New Roman"/>
              <a:cs typeface="Times New Roman"/>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30</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96379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altLang="en-US">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i="1">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61785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9/8/2022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9/8/2022</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9/8/2022</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9/8/2022</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9/8/2022</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9/8/2022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9/8/2022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www.boem.gov/sites/default/files/images/MorroBayWEA%20Map.jpg"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y.gov/eere/wind/articles/spiderfloat-innovation-puts-new-spin-offshore-wind"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fisheries.noaa.gov/new-england-mid-atlantic/endangered-species-conservation/passive-acoustic-research-atlantic-ocea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noc.ac.uk/facilities/national-marine-equipment-pool/scientific-engineering/sampling" TargetMode="External"/><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www.mmo-association.org/infrared" TargetMode="External"/><Relationship Id="rId5" Type="http://schemas.openxmlformats.org/officeDocument/2006/relationships/image" Target="../media/image24.jpeg"/><Relationship Id="rId10" Type="http://schemas.openxmlformats.org/officeDocument/2006/relationships/hyperlink" Target="https://www.whoi.edu/what-we-do/explore/instruments/instruments-sensors-samplers/remote-access-sampler-ras/" TargetMode="External"/><Relationship Id="rId4" Type="http://schemas.openxmlformats.org/officeDocument/2006/relationships/hyperlink" Target="https://dspace.networks.imdea.org/bitstream/handle/20.500.12761/572/PID5286019-1.pdf?sequence=1" TargetMode="Externa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2-08/gfo-22-401-advancing-environmental-monitoring-technologies-floating-offshor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events/view/34162"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812282" cy="1559536"/>
          </a:xfrm>
        </p:spPr>
        <p:txBody>
          <a:bodyPr lIns="91440" tIns="45720" rIns="91440" bIns="45720" anchor="t"/>
          <a:lstStyle/>
          <a:p>
            <a:r>
              <a:rPr lang="en-US" dirty="0"/>
              <a:t>Advancing Environmental Monitoring Technologies for Floating Offshore Wind</a:t>
            </a:r>
          </a:p>
          <a:p>
            <a:r>
              <a:rPr lang="en-US" sz="1800" dirty="0"/>
              <a:t>Energy Research and Development Division, California Energy Commission</a:t>
            </a:r>
            <a:endParaRPr lang="en-US" sz="1800" dirty="0">
              <a:cs typeface="Arial"/>
            </a:endParaRPr>
          </a:p>
          <a:p>
            <a:r>
              <a:rPr lang="en-US" sz="1800" dirty="0"/>
              <a:t>Presenter: Kaycee Chang</a:t>
            </a:r>
            <a:endParaRPr lang="en-US" sz="1800" dirty="0">
              <a:cs typeface="Arial"/>
            </a:endParaRPr>
          </a:p>
          <a:p>
            <a:r>
              <a:rPr lang="en-US" sz="1800" dirty="0"/>
              <a:t>Date: September 1, 2022</a:t>
            </a:r>
            <a:endParaRPr lang="en-US" sz="1800" dirty="0">
              <a:cs typeface="Arial"/>
            </a:endParaRP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GFO-22-401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2"/>
            <a:ext cx="9953978" cy="4989301"/>
          </a:xfrm>
        </p:spPr>
        <p:txBody>
          <a:bodyPr vert="horz" lIns="91440" tIns="45720" rIns="91440" bIns="45720" rtlCol="0" anchor="t">
            <a:normAutofit/>
          </a:bodyPr>
          <a:lstStyle/>
          <a:p>
            <a:pPr algn="l" rtl="0" fontAlgn="base">
              <a:buFont typeface="Arial" panose="020B0604020202020204" pitchFamily="34" charset="0"/>
              <a:buChar char="•"/>
            </a:pPr>
            <a:r>
              <a:rPr lang="en-US" sz="2400" b="1" i="0" u="none" strike="noStrike">
                <a:effectLst/>
                <a:latin typeface="Arial"/>
                <a:cs typeface="Arial"/>
              </a:rPr>
              <a:t>SB 100 (De León, 2018), The 100 Percent Clean Energy Act of 2018</a:t>
            </a:r>
            <a:r>
              <a:rPr lang="en-US" sz="2400" b="0" i="0">
                <a:effectLst/>
                <a:latin typeface="Arial"/>
                <a:cs typeface="Arial"/>
              </a:rPr>
              <a:t>​</a:t>
            </a:r>
            <a:endParaRPr lang="en-US">
              <a:latin typeface="Arial"/>
              <a:cs typeface="Arial"/>
            </a:endParaRPr>
          </a:p>
          <a:p>
            <a:pPr lvl="1" fontAlgn="base"/>
            <a:r>
              <a:rPr lang="en-US" b="0" i="0" u="none" strike="noStrike">
                <a:effectLst/>
                <a:latin typeface="Arial"/>
                <a:cs typeface="Arial"/>
              </a:rPr>
              <a:t>Ensure that California’s transition to a zero-carbon electric system does not cause or contribute to increases in greenhouse gas emissions.</a:t>
            </a:r>
            <a:r>
              <a:rPr lang="en-US" b="0" i="0">
                <a:effectLst/>
                <a:latin typeface="Arial"/>
                <a:cs typeface="Arial"/>
              </a:rPr>
              <a:t>​</a:t>
            </a:r>
          </a:p>
          <a:p>
            <a:pPr algn="l" rtl="0" fontAlgn="base">
              <a:buFont typeface="Arial" panose="020B0604020202020204" pitchFamily="34" charset="0"/>
              <a:buChar char="•"/>
            </a:pPr>
            <a:r>
              <a:rPr lang="en-US" sz="2400" b="1" i="0" u="none" strike="noStrike">
                <a:effectLst/>
                <a:latin typeface="Arial"/>
                <a:cs typeface="Arial"/>
              </a:rPr>
              <a:t>Executive Order B-55-18, Carbon Neutrality (2018)</a:t>
            </a:r>
            <a:r>
              <a:rPr lang="en-US" sz="2400" b="0" i="0" u="none" strike="noStrike">
                <a:effectLst/>
                <a:latin typeface="Arial"/>
                <a:cs typeface="Arial"/>
              </a:rPr>
              <a:t> </a:t>
            </a:r>
            <a:r>
              <a:rPr lang="en-US" sz="2400" b="0" i="0">
                <a:effectLst/>
                <a:latin typeface="Arial"/>
                <a:cs typeface="Arial"/>
              </a:rPr>
              <a:t>​</a:t>
            </a:r>
          </a:p>
          <a:p>
            <a:pPr lvl="1" fontAlgn="base"/>
            <a:r>
              <a:rPr lang="en-US" b="0" i="0" u="none" strike="noStrike">
                <a:effectLst/>
                <a:latin typeface="Arial"/>
                <a:cs typeface="Arial"/>
              </a:rPr>
              <a:t>Achieve economy-wide carbon neutrality by 2045.</a:t>
            </a:r>
          </a:p>
          <a:p>
            <a:pPr algn="l" rtl="0" fontAlgn="base">
              <a:buFont typeface="Arial" panose="020B0604020202020204" pitchFamily="34" charset="0"/>
              <a:buChar char="•"/>
            </a:pPr>
            <a:r>
              <a:rPr lang="en-US" sz="2400" b="1" i="0" u="none" strike="noStrike">
                <a:effectLst/>
                <a:latin typeface="Arial"/>
                <a:cs typeface="Arial"/>
              </a:rPr>
              <a:t>AB 525, Offshore Wind Generation</a:t>
            </a:r>
          </a:p>
          <a:p>
            <a:pPr lvl="1" fontAlgn="base">
              <a:buFont typeface="Arial" panose="020B0604020202020204" pitchFamily="34" charset="0"/>
              <a:buChar char="•"/>
            </a:pPr>
            <a:r>
              <a:rPr lang="en-US" b="0" i="0">
                <a:effectLst/>
                <a:latin typeface="Arial"/>
                <a:cs typeface="Arial"/>
              </a:rPr>
              <a:t>Requires the CEC to establish offshore wind planning goals for 2030 and 2045.​</a:t>
            </a:r>
          </a:p>
          <a:p>
            <a:endParaRPr lang="en-US" sz="3200">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6" y="1280723"/>
            <a:ext cx="11046942" cy="4351338"/>
          </a:xfrm>
        </p:spPr>
        <p:txBody>
          <a:bodyPr vert="horz" lIns="91440" tIns="45720" rIns="91440" bIns="45720" rtlCol="0" anchor="t">
            <a:normAutofit/>
          </a:bodyPr>
          <a:lstStyle/>
          <a:p>
            <a:r>
              <a:rPr lang="en-US" sz="2800">
                <a:latin typeface="Arial"/>
                <a:cs typeface="Arial"/>
              </a:rPr>
              <a:t>California’s offshore wind technical potential is 201 GW.</a:t>
            </a:r>
          </a:p>
          <a:p>
            <a:r>
              <a:rPr lang="en-US" sz="2800">
                <a:latin typeface="Arial"/>
                <a:cs typeface="Arial"/>
              </a:rPr>
              <a:t>Current two Wind Energy Areas’ potential is over 4 GW.</a:t>
            </a:r>
          </a:p>
          <a:p>
            <a:r>
              <a:rPr lang="en-US" sz="2800">
                <a:latin typeface="Arial"/>
                <a:cs typeface="Arial"/>
              </a:rPr>
              <a:t>California’s current technical feasibility (five locations) is 21.8 GW.</a:t>
            </a:r>
            <a:endParaRPr lang="en-US"/>
          </a:p>
          <a:p>
            <a:endParaRPr lang="en-US" sz="3200">
              <a:latin typeface="Arial"/>
              <a:cs typeface="Arial"/>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pic>
        <p:nvPicPr>
          <p:cNvPr id="1030" name="Picture 6" descr="Humboldt Wind Energy Area map from BOEm">
            <a:extLst>
              <a:ext uri="{FF2B5EF4-FFF2-40B4-BE49-F238E27FC236}">
                <a16:creationId xmlns:a16="http://schemas.microsoft.com/office/drawing/2014/main" id="{B0528013-761D-46BB-A891-6E7A4E18D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40" t="12032" r="10368" b="42764"/>
          <a:stretch/>
        </p:blipFill>
        <p:spPr bwMode="auto">
          <a:xfrm>
            <a:off x="1147048" y="3122843"/>
            <a:ext cx="4159405" cy="31000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rro Bay Wind Energy Area from BOEM">
            <a:extLst>
              <a:ext uri="{FF2B5EF4-FFF2-40B4-BE49-F238E27FC236}">
                <a16:creationId xmlns:a16="http://schemas.microsoft.com/office/drawing/2014/main" id="{18BD82BA-46EC-4256-913D-2957BBBAE9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5" t="45734" r="9172" b="9063"/>
          <a:stretch/>
        </p:blipFill>
        <p:spPr bwMode="auto">
          <a:xfrm>
            <a:off x="6497618" y="3122843"/>
            <a:ext cx="4159405" cy="3100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3DE6C1-83F3-452D-A5F0-712CFF69221C}"/>
              </a:ext>
            </a:extLst>
          </p:cNvPr>
          <p:cNvSpPr txBox="1"/>
          <p:nvPr/>
        </p:nvSpPr>
        <p:spPr>
          <a:xfrm>
            <a:off x="982190" y="6279727"/>
            <a:ext cx="4489119" cy="369332"/>
          </a:xfrm>
          <a:prstGeom prst="rect">
            <a:avLst/>
          </a:prstGeom>
          <a:noFill/>
        </p:spPr>
        <p:txBody>
          <a:bodyPr wrap="square" rtlCol="0">
            <a:spAutoFit/>
          </a:bodyPr>
          <a:lstStyle/>
          <a:p>
            <a:r>
              <a:rPr lang="en-US">
                <a:solidFill>
                  <a:schemeClr val="accent1">
                    <a:lumMod val="50000"/>
                  </a:schemeClr>
                </a:solidFill>
              </a:rPr>
              <a:t>Humboldt Wind Energy Area. </a:t>
            </a:r>
            <a:r>
              <a:rPr lang="en-US">
                <a:hlinkClick r:id="rId5"/>
              </a:rPr>
              <a:t>BOEM 2022</a:t>
            </a:r>
            <a:endParaRPr lang="en-US"/>
          </a:p>
        </p:txBody>
      </p:sp>
      <p:sp>
        <p:nvSpPr>
          <p:cNvPr id="12" name="TextBox 11">
            <a:extLst>
              <a:ext uri="{FF2B5EF4-FFF2-40B4-BE49-F238E27FC236}">
                <a16:creationId xmlns:a16="http://schemas.microsoft.com/office/drawing/2014/main" id="{D0FBA4EB-30EC-4B10-A6D3-E9A6DB0A4EF6}"/>
              </a:ext>
            </a:extLst>
          </p:cNvPr>
          <p:cNvSpPr txBox="1"/>
          <p:nvPr/>
        </p:nvSpPr>
        <p:spPr>
          <a:xfrm>
            <a:off x="6332760" y="6279727"/>
            <a:ext cx="4768266" cy="369332"/>
          </a:xfrm>
          <a:prstGeom prst="rect">
            <a:avLst/>
          </a:prstGeom>
          <a:noFill/>
        </p:spPr>
        <p:txBody>
          <a:bodyPr wrap="square" rtlCol="0">
            <a:spAutoFit/>
          </a:bodyPr>
          <a:lstStyle/>
          <a:p>
            <a:r>
              <a:rPr lang="en-US">
                <a:solidFill>
                  <a:schemeClr val="accent1">
                    <a:lumMod val="50000"/>
                  </a:schemeClr>
                </a:solidFill>
              </a:rPr>
              <a:t>Morro Bay Wind Energy Area. </a:t>
            </a:r>
            <a:r>
              <a:rPr lang="en-US">
                <a:hlinkClick r:id="rId5"/>
              </a:rPr>
              <a:t>BOEM 2022</a:t>
            </a:r>
            <a:endParaRPr lang="en-US"/>
          </a:p>
        </p:txBody>
      </p:sp>
    </p:spTree>
    <p:extLst>
      <p:ext uri="{BB962C8B-B14F-4D97-AF65-F5344CB8AC3E}">
        <p14:creationId xmlns:p14="http://schemas.microsoft.com/office/powerpoint/2010/main" val="15198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2923" y="1473933"/>
            <a:ext cx="4773478" cy="4351338"/>
          </a:xfrm>
        </p:spPr>
        <p:txBody>
          <a:bodyPr vert="horz" lIns="91440" tIns="45720" rIns="91440" bIns="45720" rtlCol="0" anchor="t">
            <a:normAutofit lnSpcReduction="10000"/>
          </a:bodyPr>
          <a:lstStyle/>
          <a:p>
            <a:pPr algn="l" rtl="0" fontAlgn="base">
              <a:lnSpc>
                <a:spcPct val="100000"/>
              </a:lnSpc>
              <a:spcBef>
                <a:spcPts val="1200"/>
              </a:spcBef>
              <a:buFont typeface="Arial" panose="020B0604020202020204" pitchFamily="34" charset="0"/>
              <a:buChar char="•"/>
            </a:pPr>
            <a:r>
              <a:rPr lang="en-US" sz="2400" b="0" i="0" u="none" strike="noStrike">
                <a:effectLst/>
                <a:latin typeface="Arial" panose="020B0604020202020204" pitchFamily="34" charset="0"/>
              </a:rPr>
              <a:t>Fund applied research and development projects that advance environmental monitoring technologies.</a:t>
            </a:r>
            <a:r>
              <a:rPr lang="en-US" sz="2400" b="0" i="0">
                <a:effectLst/>
                <a:latin typeface="Arial" panose="020B0604020202020204" pitchFamily="34" charset="0"/>
              </a:rPr>
              <a:t>​</a:t>
            </a:r>
          </a:p>
          <a:p>
            <a:pPr lvl="1" fontAlgn="base">
              <a:lnSpc>
                <a:spcPct val="100000"/>
              </a:lnSpc>
              <a:spcBef>
                <a:spcPts val="1200"/>
              </a:spcBef>
              <a:buFont typeface="Arial" panose="020B0604020202020204" pitchFamily="34" charset="0"/>
              <a:buChar char="•"/>
            </a:pPr>
            <a:r>
              <a:rPr lang="en-US" b="0" i="0" u="none" strike="noStrike">
                <a:effectLst/>
                <a:latin typeface="Arial" panose="020B0604020202020204" pitchFamily="34" charset="0"/>
              </a:rPr>
              <a:t>Support California state agencies considering ecological impacts of floating offshore wind.</a:t>
            </a:r>
            <a:r>
              <a:rPr lang="en-US" b="0" i="0">
                <a:effectLst/>
                <a:latin typeface="Arial" panose="020B0604020202020204" pitchFamily="34" charset="0"/>
              </a:rPr>
              <a:t>​</a:t>
            </a:r>
          </a:p>
          <a:p>
            <a:pPr algn="l" rtl="0" fontAlgn="base">
              <a:lnSpc>
                <a:spcPct val="100000"/>
              </a:lnSpc>
              <a:spcBef>
                <a:spcPts val="1200"/>
              </a:spcBef>
              <a:buFont typeface="Arial" panose="020B0604020202020204" pitchFamily="34" charset="0"/>
              <a:buChar char="•"/>
            </a:pPr>
            <a:r>
              <a:rPr lang="en-US" sz="2400" b="0" i="0" u="none" strike="noStrike">
                <a:effectLst/>
                <a:latin typeface="Arial" panose="020B0604020202020204" pitchFamily="34" charset="0"/>
              </a:rPr>
              <a:t>Support long term monitoring and management of these ecosystems. </a:t>
            </a:r>
            <a:endParaRPr lang="en-US" sz="2400" b="0" i="0">
              <a:effectLst/>
              <a:latin typeface="Arial" panose="020B0604020202020204" pitchFamily="34" charset="0"/>
            </a:endParaRPr>
          </a:p>
          <a:p>
            <a:endParaRPr lang="en-US" sz="3200">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
        <p:nvSpPr>
          <p:cNvPr id="5" name="TextBox 4">
            <a:extLst>
              <a:ext uri="{FF2B5EF4-FFF2-40B4-BE49-F238E27FC236}">
                <a16:creationId xmlns:a16="http://schemas.microsoft.com/office/drawing/2014/main" id="{6A0D2BA7-96E3-42AB-B7B9-CD63BED12832}"/>
              </a:ext>
            </a:extLst>
          </p:cNvPr>
          <p:cNvSpPr txBox="1"/>
          <p:nvPr/>
        </p:nvSpPr>
        <p:spPr>
          <a:xfrm>
            <a:off x="5759587" y="5582093"/>
            <a:ext cx="5857303" cy="338554"/>
          </a:xfrm>
          <a:prstGeom prst="rect">
            <a:avLst/>
          </a:prstGeom>
          <a:noFill/>
        </p:spPr>
        <p:txBody>
          <a:bodyPr wrap="square" rtlCol="0">
            <a:spAutoFit/>
          </a:bodyPr>
          <a:lstStyle/>
          <a:p>
            <a:r>
              <a:rPr lang="en-US" sz="1600">
                <a:solidFill>
                  <a:schemeClr val="accent1">
                    <a:lumMod val="50000"/>
                  </a:schemeClr>
                </a:solidFill>
              </a:rPr>
              <a:t>Source: </a:t>
            </a:r>
            <a:r>
              <a:rPr lang="en-US" sz="1600">
                <a:hlinkClick r:id="rId3"/>
              </a:rPr>
              <a:t>National Renewable Energy Laboratory</a:t>
            </a:r>
            <a:endParaRPr lang="en-US" sz="1600"/>
          </a:p>
        </p:txBody>
      </p:sp>
      <p:pic>
        <p:nvPicPr>
          <p:cNvPr id="6" name="Picture 5" descr="Floating offshore wind turbine. Photo from National Renewable Energy Laboratory">
            <a:extLst>
              <a:ext uri="{FF2B5EF4-FFF2-40B4-BE49-F238E27FC236}">
                <a16:creationId xmlns:a16="http://schemas.microsoft.com/office/drawing/2014/main" id="{39A234F1-8676-4ECD-B53E-393D41ED4A2E}"/>
              </a:ext>
            </a:extLst>
          </p:cNvPr>
          <p:cNvPicPr>
            <a:picLocks noChangeAspect="1"/>
          </p:cNvPicPr>
          <p:nvPr/>
        </p:nvPicPr>
        <p:blipFill rotWithShape="1">
          <a:blip r:embed="rId4"/>
          <a:srcRect l="111" r="111"/>
          <a:stretch/>
        </p:blipFill>
        <p:spPr>
          <a:xfrm>
            <a:off x="5759586" y="1473933"/>
            <a:ext cx="5857303" cy="4023360"/>
          </a:xfrm>
          <a:prstGeom prst="rect">
            <a:avLst/>
          </a:prstGeom>
        </p:spPr>
      </p:pic>
    </p:spTree>
    <p:extLst>
      <p:ext uri="{BB962C8B-B14F-4D97-AF65-F5344CB8AC3E}">
        <p14:creationId xmlns:p14="http://schemas.microsoft.com/office/powerpoint/2010/main" val="41822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10988" y="1480456"/>
            <a:ext cx="3881718" cy="4013881"/>
          </a:xfrm>
        </p:spPr>
        <p:txBody>
          <a:bodyPr vert="horz" lIns="91440" tIns="45720" rIns="91440" bIns="45720" rtlCol="0" anchor="t">
            <a:normAutofit/>
          </a:bodyPr>
          <a:lstStyle/>
          <a:p>
            <a:pPr>
              <a:lnSpc>
                <a:spcPct val="100000"/>
              </a:lnSpc>
            </a:pPr>
            <a:r>
              <a:rPr lang="en-US" sz="2400">
                <a:latin typeface="Arial"/>
                <a:cs typeface="Arial"/>
              </a:rPr>
              <a:t>Environmental monitoring technologies require additional advancements</a:t>
            </a:r>
            <a:r>
              <a:rPr lang="en-US">
                <a:latin typeface="Arial"/>
                <a:cs typeface="Arial"/>
              </a:rPr>
              <a:t> to improve durability, data validation, and performance</a:t>
            </a:r>
            <a:r>
              <a:rPr lang="en-US" sz="2400">
                <a:latin typeface="Arial"/>
                <a:cs typeface="Arial"/>
              </a:rPr>
              <a:t>.</a:t>
            </a:r>
            <a:r>
              <a:rPr lang="en-US">
                <a:latin typeface="Arial"/>
                <a:cs typeface="Arial"/>
              </a:rPr>
              <a:t> </a:t>
            </a:r>
            <a:endParaRPr lang="en-US" sz="2400">
              <a:latin typeface="Arial"/>
              <a:cs typeface="Arial"/>
            </a:endParaRPr>
          </a:p>
          <a:p>
            <a:pPr>
              <a:lnSpc>
                <a:spcPct val="100000"/>
              </a:lnSpc>
            </a:pPr>
            <a:endParaRPr lang="en-US" sz="3200">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pic>
        <p:nvPicPr>
          <p:cNvPr id="6" name="Picture 5" descr="NOAA Fisheries studies marine animals by using a variety of technologies to record underwater sounds, including archival passive acoustic recordings (orange), real-time acoustic data collection (green), and active acoustics (blue).">
            <a:extLst>
              <a:ext uri="{FF2B5EF4-FFF2-40B4-BE49-F238E27FC236}">
                <a16:creationId xmlns:a16="http://schemas.microsoft.com/office/drawing/2014/main" id="{39A234F1-8676-4ECD-B53E-393D41ED4A2E}"/>
              </a:ext>
            </a:extLst>
          </p:cNvPr>
          <p:cNvPicPr>
            <a:picLocks noChangeAspect="1"/>
          </p:cNvPicPr>
          <p:nvPr/>
        </p:nvPicPr>
        <p:blipFill>
          <a:blip r:embed="rId3"/>
          <a:stretch>
            <a:fillRect/>
          </a:stretch>
        </p:blipFill>
        <p:spPr>
          <a:xfrm>
            <a:off x="4672467" y="1143000"/>
            <a:ext cx="7325231" cy="4886960"/>
          </a:xfrm>
          <a:prstGeom prst="rect">
            <a:avLst/>
          </a:prstGeom>
        </p:spPr>
      </p:pic>
      <p:sp>
        <p:nvSpPr>
          <p:cNvPr id="5" name="TextBox 4">
            <a:extLst>
              <a:ext uri="{FF2B5EF4-FFF2-40B4-BE49-F238E27FC236}">
                <a16:creationId xmlns:a16="http://schemas.microsoft.com/office/drawing/2014/main" id="{6A0D2BA7-96E3-42AB-B7B9-CD63BED12832}"/>
              </a:ext>
            </a:extLst>
          </p:cNvPr>
          <p:cNvSpPr txBox="1"/>
          <p:nvPr/>
        </p:nvSpPr>
        <p:spPr>
          <a:xfrm>
            <a:off x="5231267" y="6079933"/>
            <a:ext cx="5857303" cy="338554"/>
          </a:xfrm>
          <a:prstGeom prst="rect">
            <a:avLst/>
          </a:prstGeom>
          <a:noFill/>
        </p:spPr>
        <p:txBody>
          <a:bodyPr wrap="square" rtlCol="0">
            <a:spAutoFit/>
          </a:bodyPr>
          <a:lstStyle/>
          <a:p>
            <a:r>
              <a:rPr lang="en-US" sz="1600">
                <a:solidFill>
                  <a:schemeClr val="accent1">
                    <a:lumMod val="50000"/>
                  </a:schemeClr>
                </a:solidFill>
              </a:rPr>
              <a:t>Source: </a:t>
            </a:r>
            <a:r>
              <a:rPr lang="en-US" sz="1600">
                <a:hlinkClick r:id="rId4"/>
              </a:rPr>
              <a:t>National Oceanographic &amp; Atmospheric Administration</a:t>
            </a:r>
            <a:endParaRPr lang="en-US" sz="1600"/>
          </a:p>
        </p:txBody>
      </p:sp>
    </p:spTree>
    <p:extLst>
      <p:ext uri="{BB962C8B-B14F-4D97-AF65-F5344CB8AC3E}">
        <p14:creationId xmlns:p14="http://schemas.microsoft.com/office/powerpoint/2010/main" val="397463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F75613-296A-48F5-861E-138C9E461E4B}"/>
              </a:ext>
            </a:extLst>
          </p:cNvPr>
          <p:cNvSpPr>
            <a:spLocks noGrp="1"/>
          </p:cNvSpPr>
          <p:nvPr>
            <p:ph type="sldNum" sz="quarter" idx="12"/>
          </p:nvPr>
        </p:nvSpPr>
        <p:spPr/>
        <p:txBody>
          <a:bodyPr/>
          <a:lstStyle/>
          <a:p>
            <a:fld id="{005C4985-ACD0-2B4C-8981-36243250F268}" type="slidenum">
              <a:rPr lang="en-US" smtClean="0">
                <a:solidFill>
                  <a:srgbClr val="061C28"/>
                </a:solidFill>
              </a:rPr>
              <a:t>14</a:t>
            </a:fld>
            <a:endParaRPr lang="en-US">
              <a:solidFill>
                <a:srgbClr val="061C28"/>
              </a:solidFill>
            </a:endParaRPr>
          </a:p>
        </p:txBody>
      </p:sp>
      <p:sp>
        <p:nvSpPr>
          <p:cNvPr id="16" name="Content Placeholder 2">
            <a:extLst>
              <a:ext uri="{FF2B5EF4-FFF2-40B4-BE49-F238E27FC236}">
                <a16:creationId xmlns:a16="http://schemas.microsoft.com/office/drawing/2014/main" id="{40887B32-E514-462C-A1B2-BA7F87C5FEB7}"/>
              </a:ext>
            </a:extLst>
          </p:cNvPr>
          <p:cNvSpPr txBox="1">
            <a:spLocks/>
          </p:cNvSpPr>
          <p:nvPr/>
        </p:nvSpPr>
        <p:spPr>
          <a:xfrm>
            <a:off x="558072" y="1212089"/>
            <a:ext cx="11130845" cy="11830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lumMod val="50000"/>
                  </a:schemeClr>
                </a:solidFill>
              </a:rPr>
              <a:t>Facilitate efficient data collection, transmission, analysis, and validation. </a:t>
            </a:r>
            <a:endParaRPr lang="en-US">
              <a:solidFill>
                <a:schemeClr val="accent1">
                  <a:lumMod val="50000"/>
                </a:schemeClr>
              </a:solidFill>
              <a:cs typeface="Arial"/>
            </a:endParaRPr>
          </a:p>
          <a:p>
            <a:pPr marL="0" indent="0">
              <a:buFont typeface="Arial" panose="020B0604020202020204" pitchFamily="34" charset="0"/>
              <a:buNone/>
            </a:pPr>
            <a:endParaRPr lang="en-US">
              <a:solidFill>
                <a:schemeClr val="accent1">
                  <a:lumMod val="50000"/>
                </a:schemeClr>
              </a:solidFill>
              <a:cs typeface="Arial"/>
            </a:endParaRPr>
          </a:p>
        </p:txBody>
      </p:sp>
      <p:grpSp>
        <p:nvGrpSpPr>
          <p:cNvPr id="6" name="Group 5" descr="LiDAR image from IMDEA">
            <a:extLst>
              <a:ext uri="{FF2B5EF4-FFF2-40B4-BE49-F238E27FC236}">
                <a16:creationId xmlns:a16="http://schemas.microsoft.com/office/drawing/2014/main" id="{8901CDAB-F0B3-4EFE-B060-3A29FB404139}"/>
              </a:ext>
            </a:extLst>
          </p:cNvPr>
          <p:cNvGrpSpPr/>
          <p:nvPr/>
        </p:nvGrpSpPr>
        <p:grpSpPr>
          <a:xfrm>
            <a:off x="5815213" y="2207241"/>
            <a:ext cx="2908424" cy="4204727"/>
            <a:chOff x="5815213" y="2207241"/>
            <a:chExt cx="2908424" cy="4204727"/>
          </a:xfrm>
        </p:grpSpPr>
        <p:sp>
          <p:nvSpPr>
            <p:cNvPr id="17" name="TextBox 16">
              <a:extLst>
                <a:ext uri="{FF2B5EF4-FFF2-40B4-BE49-F238E27FC236}">
                  <a16:creationId xmlns:a16="http://schemas.microsoft.com/office/drawing/2014/main" id="{F6EA0719-2E74-4091-9E80-17EEFD79D5AD}"/>
                </a:ext>
              </a:extLst>
            </p:cNvPr>
            <p:cNvSpPr txBox="1"/>
            <p:nvPr/>
          </p:nvSpPr>
          <p:spPr>
            <a:xfrm>
              <a:off x="5815213" y="2207241"/>
              <a:ext cx="2908424" cy="1200329"/>
            </a:xfrm>
            <a:prstGeom prst="rect">
              <a:avLst/>
            </a:prstGeom>
            <a:noFill/>
          </p:spPr>
          <p:txBody>
            <a:bodyPr wrap="square">
              <a:spAutoFit/>
            </a:bodyPr>
            <a:lstStyle/>
            <a:p>
              <a:r>
                <a:rPr lang="en-US" sz="1800" b="1">
                  <a:solidFill>
                    <a:schemeClr val="accent1">
                      <a:lumMod val="50000"/>
                    </a:schemeClr>
                  </a:solidFill>
                  <a:latin typeface="Arial" panose="020B0604020202020204" pitchFamily="34" charset="0"/>
                  <a:cs typeface="Arial" panose="020B0604020202020204" pitchFamily="34" charset="0"/>
                </a:rPr>
                <a:t>Detection</a:t>
              </a:r>
            </a:p>
            <a:p>
              <a:pPr marL="285750" lvl="0" indent="-285750">
                <a:buFont typeface="Arial"/>
                <a:buChar char="•"/>
              </a:pPr>
              <a:r>
                <a:rPr lang="en-US" sz="1800" b="0" i="0" u="none" strike="noStrike" noProof="0">
                  <a:solidFill>
                    <a:schemeClr val="accent1">
                      <a:lumMod val="50000"/>
                    </a:schemeClr>
                  </a:solidFill>
                  <a:latin typeface="Arial"/>
                </a:rPr>
                <a:t>Evaluate species prevalence</a:t>
              </a:r>
              <a:endParaRPr lang="en-US" sz="1800">
                <a:solidFill>
                  <a:schemeClr val="accent1">
                    <a:lumMod val="50000"/>
                  </a:schemeClr>
                </a:solidFill>
              </a:endParaRPr>
            </a:p>
            <a:p>
              <a:pPr marL="285750" lvl="0" indent="-285750">
                <a:buFont typeface="Arial"/>
                <a:buChar char="•"/>
              </a:pPr>
              <a:r>
                <a:rPr lang="en-US" sz="1800" b="0" i="0" u="none" strike="noStrike" noProof="0">
                  <a:solidFill>
                    <a:schemeClr val="accent1">
                      <a:lumMod val="50000"/>
                    </a:schemeClr>
                  </a:solidFill>
                  <a:latin typeface="Arial"/>
                </a:rPr>
                <a:t>Estimate risk of impacts</a:t>
              </a:r>
              <a:endParaRPr lang="en-US" sz="1800">
                <a:solidFill>
                  <a:schemeClr val="accent1">
                    <a:lumMod val="50000"/>
                  </a:schemeClr>
                </a:solidFill>
              </a:endParaRPr>
            </a:p>
          </p:txBody>
        </p:sp>
        <p:pic>
          <p:nvPicPr>
            <p:cNvPr id="18" name="Picture 17">
              <a:extLst>
                <a:ext uri="{FF2B5EF4-FFF2-40B4-BE49-F238E27FC236}">
                  <a16:creationId xmlns:a16="http://schemas.microsoft.com/office/drawing/2014/main" id="{68E1EB85-D94A-4718-862A-987537821303}"/>
                </a:ext>
              </a:extLst>
            </p:cNvPr>
            <p:cNvPicPr>
              <a:picLocks noChangeAspect="1"/>
            </p:cNvPicPr>
            <p:nvPr/>
          </p:nvPicPr>
          <p:blipFill rotWithShape="1">
            <a:blip r:embed="rId3"/>
            <a:srcRect l="1613" r="4324" b="10660"/>
            <a:stretch/>
          </p:blipFill>
          <p:spPr>
            <a:xfrm>
              <a:off x="5968086" y="3521355"/>
              <a:ext cx="2504469" cy="2286000"/>
            </a:xfrm>
            <a:prstGeom prst="rect">
              <a:avLst/>
            </a:prstGeom>
          </p:spPr>
        </p:pic>
        <p:sp>
          <p:nvSpPr>
            <p:cNvPr id="19" name="Content Placeholder 2">
              <a:extLst>
                <a:ext uri="{FF2B5EF4-FFF2-40B4-BE49-F238E27FC236}">
                  <a16:creationId xmlns:a16="http://schemas.microsoft.com/office/drawing/2014/main" id="{AD8D9008-85B0-4CA6-ADF3-6BA91BD3E77E}"/>
                </a:ext>
              </a:extLst>
            </p:cNvPr>
            <p:cNvSpPr txBox="1">
              <a:spLocks/>
            </p:cNvSpPr>
            <p:nvPr/>
          </p:nvSpPr>
          <p:spPr>
            <a:xfrm>
              <a:off x="5913421" y="5846441"/>
              <a:ext cx="2810216" cy="565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400"/>
                <a:t>LiDAR image. </a:t>
              </a:r>
            </a:p>
            <a:p>
              <a:pPr marL="0" indent="0">
                <a:spcBef>
                  <a:spcPts val="0"/>
                </a:spcBef>
                <a:buNone/>
              </a:pPr>
              <a:r>
                <a:rPr lang="en-US" sz="1400"/>
                <a:t>Source: </a:t>
              </a:r>
              <a:r>
                <a:rPr lang="en-US" sz="1400">
                  <a:hlinkClick r:id="rId4"/>
                </a:rPr>
                <a:t>IMDEA</a:t>
              </a:r>
              <a:endParaRPr lang="en-US" sz="1400"/>
            </a:p>
          </p:txBody>
        </p:sp>
      </p:grpSp>
      <p:grpSp>
        <p:nvGrpSpPr>
          <p:cNvPr id="7" name="Group 6" descr="Whale detected by infrared camera from MMOA">
            <a:extLst>
              <a:ext uri="{FF2B5EF4-FFF2-40B4-BE49-F238E27FC236}">
                <a16:creationId xmlns:a16="http://schemas.microsoft.com/office/drawing/2014/main" id="{24E6BBDC-868A-452F-AB13-B576B9282298}"/>
              </a:ext>
            </a:extLst>
          </p:cNvPr>
          <p:cNvGrpSpPr/>
          <p:nvPr/>
        </p:nvGrpSpPr>
        <p:grpSpPr>
          <a:xfrm>
            <a:off x="8946023" y="2173519"/>
            <a:ext cx="3082344" cy="4404557"/>
            <a:chOff x="8946023" y="2173519"/>
            <a:chExt cx="3082344" cy="4404557"/>
          </a:xfrm>
        </p:grpSpPr>
        <p:pic>
          <p:nvPicPr>
            <p:cNvPr id="14" name="Picture 2">
              <a:extLst>
                <a:ext uri="{FF2B5EF4-FFF2-40B4-BE49-F238E27FC236}">
                  <a16:creationId xmlns:a16="http://schemas.microsoft.com/office/drawing/2014/main" id="{83A47E27-8854-44F2-9217-44BDAE5BF7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537" t="24569" r="11414" b="8881"/>
            <a:stretch/>
          </p:blipFill>
          <p:spPr bwMode="auto">
            <a:xfrm>
              <a:off x="9028569" y="3555810"/>
              <a:ext cx="2770861"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3A5C197D-C22F-48E3-B519-5B75FBC12343}"/>
                </a:ext>
              </a:extLst>
            </p:cNvPr>
            <p:cNvSpPr txBox="1">
              <a:spLocks/>
            </p:cNvSpPr>
            <p:nvPr/>
          </p:nvSpPr>
          <p:spPr>
            <a:xfrm>
              <a:off x="8946023" y="5878426"/>
              <a:ext cx="3082344" cy="699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400"/>
                <a:t>Whale detected by infrared camera. </a:t>
              </a:r>
            </a:p>
            <a:p>
              <a:pPr marL="0" indent="0">
                <a:spcBef>
                  <a:spcPts val="0"/>
                </a:spcBef>
                <a:buNone/>
              </a:pPr>
              <a:r>
                <a:rPr lang="en-US" sz="1400"/>
                <a:t>Source: </a:t>
              </a:r>
              <a:r>
                <a:rPr lang="en-US" sz="1400">
                  <a:hlinkClick r:id="rId6"/>
                </a:rPr>
                <a:t>MMOA</a:t>
              </a:r>
              <a:endParaRPr lang="en-US" sz="1400"/>
            </a:p>
          </p:txBody>
        </p:sp>
        <p:sp>
          <p:nvSpPr>
            <p:cNvPr id="20" name="TextBox 19">
              <a:extLst>
                <a:ext uri="{FF2B5EF4-FFF2-40B4-BE49-F238E27FC236}">
                  <a16:creationId xmlns:a16="http://schemas.microsoft.com/office/drawing/2014/main" id="{F9939797-4088-4E48-AAB4-BCE4785FEAB0}"/>
                </a:ext>
              </a:extLst>
            </p:cNvPr>
            <p:cNvSpPr txBox="1"/>
            <p:nvPr/>
          </p:nvSpPr>
          <p:spPr>
            <a:xfrm>
              <a:off x="9177843" y="2173519"/>
              <a:ext cx="2810217" cy="1477328"/>
            </a:xfrm>
            <a:prstGeom prst="rect">
              <a:avLst/>
            </a:prstGeom>
            <a:noFill/>
          </p:spPr>
          <p:txBody>
            <a:bodyPr wrap="square">
              <a:spAutoFit/>
            </a:bodyPr>
            <a:lstStyle/>
            <a:p>
              <a:r>
                <a:rPr lang="en-US" sz="1800" b="1">
                  <a:solidFill>
                    <a:schemeClr val="accent1">
                      <a:lumMod val="50000"/>
                    </a:schemeClr>
                  </a:solidFill>
                  <a:latin typeface="Arial" panose="020B0604020202020204" pitchFamily="34" charset="0"/>
                  <a:cs typeface="Arial" panose="020B0604020202020204" pitchFamily="34" charset="0"/>
                </a:rPr>
                <a:t>Imaging</a:t>
              </a:r>
            </a:p>
            <a:p>
              <a:pPr marL="285750" lvl="0" indent="-285750">
                <a:buFont typeface="Arial"/>
                <a:buChar char="•"/>
              </a:pPr>
              <a:r>
                <a:rPr lang="en-US" sz="1800" b="0" i="0" u="none" strike="noStrike" noProof="0">
                  <a:solidFill>
                    <a:schemeClr val="accent1">
                      <a:lumMod val="50000"/>
                    </a:schemeClr>
                  </a:solidFill>
                  <a:latin typeface="Arial"/>
                </a:rPr>
                <a:t>Detect impacts </a:t>
              </a:r>
              <a:endParaRPr lang="en-US" sz="1800">
                <a:solidFill>
                  <a:schemeClr val="accent1">
                    <a:lumMod val="50000"/>
                  </a:schemeClr>
                </a:solidFill>
              </a:endParaRPr>
            </a:p>
            <a:p>
              <a:pPr marL="285750" lvl="0" indent="-285750">
                <a:buFont typeface="Arial"/>
                <a:buChar char="•"/>
              </a:pPr>
              <a:r>
                <a:rPr lang="en-US" sz="1800" b="0" i="0" u="none" strike="noStrike" noProof="0">
                  <a:solidFill>
                    <a:schemeClr val="accent1">
                      <a:lumMod val="50000"/>
                    </a:schemeClr>
                  </a:solidFill>
                  <a:latin typeface="Arial"/>
                </a:rPr>
                <a:t>Monitor benthic ecosystems</a:t>
              </a:r>
              <a:endParaRPr lang="en-US" sz="1800">
                <a:solidFill>
                  <a:schemeClr val="accent1">
                    <a:lumMod val="50000"/>
                  </a:schemeClr>
                </a:solidFill>
              </a:endParaRPr>
            </a:p>
            <a:p>
              <a:endParaRPr lang="en-US">
                <a:solidFill>
                  <a:srgbClr val="376092"/>
                </a:solidFill>
              </a:endParaRPr>
            </a:p>
          </p:txBody>
        </p:sp>
      </p:grpSp>
      <p:grpSp>
        <p:nvGrpSpPr>
          <p:cNvPr id="8" name="Group 7" descr="Conductivity, temperature, and depth sampler from NOC UK">
            <a:extLst>
              <a:ext uri="{FF2B5EF4-FFF2-40B4-BE49-F238E27FC236}">
                <a16:creationId xmlns:a16="http://schemas.microsoft.com/office/drawing/2014/main" id="{A0006780-F741-4C74-AC8F-D64193D539D6}"/>
              </a:ext>
            </a:extLst>
          </p:cNvPr>
          <p:cNvGrpSpPr/>
          <p:nvPr/>
        </p:nvGrpSpPr>
        <p:grpSpPr>
          <a:xfrm>
            <a:off x="451217" y="2245999"/>
            <a:ext cx="2913800" cy="4217235"/>
            <a:chOff x="451217" y="2245999"/>
            <a:chExt cx="2913800" cy="4217235"/>
          </a:xfrm>
        </p:grpSpPr>
        <p:pic>
          <p:nvPicPr>
            <p:cNvPr id="21" name="Picture 4" descr="CTD sampling frame">
              <a:extLst>
                <a:ext uri="{FF2B5EF4-FFF2-40B4-BE49-F238E27FC236}">
                  <a16:creationId xmlns:a16="http://schemas.microsoft.com/office/drawing/2014/main" id="{C651EC9C-4820-4210-9D1B-2FE16B6C15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946" r="722" b="18649"/>
            <a:stretch/>
          </p:blipFill>
          <p:spPr bwMode="auto">
            <a:xfrm>
              <a:off x="520732" y="3555810"/>
              <a:ext cx="2257335" cy="2286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DBDA447E-AC6C-4DC1-909E-B674B1BB6429}"/>
                </a:ext>
              </a:extLst>
            </p:cNvPr>
            <p:cNvSpPr txBox="1">
              <a:spLocks/>
            </p:cNvSpPr>
            <p:nvPr/>
          </p:nvSpPr>
          <p:spPr>
            <a:xfrm>
              <a:off x="451217" y="5841810"/>
              <a:ext cx="2396366" cy="6214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400"/>
                <a:t>Conductivity, temperature, &amp; depth sampler. </a:t>
              </a:r>
            </a:p>
            <a:p>
              <a:pPr marL="0" indent="0">
                <a:spcBef>
                  <a:spcPts val="0"/>
                </a:spcBef>
                <a:buNone/>
              </a:pPr>
              <a:r>
                <a:rPr lang="en-US" sz="1400"/>
                <a:t>Source: </a:t>
              </a:r>
              <a:r>
                <a:rPr lang="en-US" sz="1400">
                  <a:hlinkClick r:id="rId8"/>
                </a:rPr>
                <a:t>NOC UK</a:t>
              </a:r>
              <a:endParaRPr lang="en-US" sz="1400"/>
            </a:p>
          </p:txBody>
        </p:sp>
        <p:sp>
          <p:nvSpPr>
            <p:cNvPr id="24" name="TextBox 23">
              <a:extLst>
                <a:ext uri="{FF2B5EF4-FFF2-40B4-BE49-F238E27FC236}">
                  <a16:creationId xmlns:a16="http://schemas.microsoft.com/office/drawing/2014/main" id="{B13D9906-1C99-577D-932C-F89F4559C396}"/>
                </a:ext>
              </a:extLst>
            </p:cNvPr>
            <p:cNvSpPr txBox="1"/>
            <p:nvPr/>
          </p:nvSpPr>
          <p:spPr>
            <a:xfrm>
              <a:off x="520732" y="2245999"/>
              <a:ext cx="2844285" cy="1200329"/>
            </a:xfrm>
            <a:prstGeom prst="rect">
              <a:avLst/>
            </a:prstGeom>
            <a:noFill/>
          </p:spPr>
          <p:txBody>
            <a:bodyPr wrap="square">
              <a:spAutoFit/>
            </a:bodyPr>
            <a:lstStyle/>
            <a:p>
              <a:r>
                <a:rPr lang="en-US" sz="1800" b="1">
                  <a:solidFill>
                    <a:schemeClr val="accent1">
                      <a:lumMod val="50000"/>
                    </a:schemeClr>
                  </a:solidFill>
                  <a:latin typeface="Arial" panose="020B0604020202020204" pitchFamily="34" charset="0"/>
                  <a:cs typeface="Arial" panose="020B0604020202020204" pitchFamily="34" charset="0"/>
                </a:rPr>
                <a:t>Sampling</a:t>
              </a:r>
            </a:p>
            <a:p>
              <a:pPr marL="285750" lvl="0" indent="-285750">
                <a:buFont typeface="Arial"/>
                <a:buChar char="•"/>
              </a:pPr>
              <a:r>
                <a:rPr lang="en-US" sz="1800" b="0" i="0" u="none" strike="noStrike" noProof="0">
                  <a:solidFill>
                    <a:schemeClr val="accent1">
                      <a:lumMod val="50000"/>
                    </a:schemeClr>
                  </a:solidFill>
                  <a:latin typeface="Arial"/>
                </a:rPr>
                <a:t>Quantify ocean parameters</a:t>
              </a:r>
              <a:endParaRPr lang="en-US" sz="1800">
                <a:solidFill>
                  <a:schemeClr val="accent1">
                    <a:lumMod val="50000"/>
                  </a:schemeClr>
                </a:solidFill>
              </a:endParaRPr>
            </a:p>
            <a:p>
              <a:endParaRPr lang="en-US" sz="1800">
                <a:solidFill>
                  <a:srgbClr val="376092"/>
                </a:solidFill>
              </a:endParaRPr>
            </a:p>
          </p:txBody>
        </p:sp>
      </p:grpSp>
      <p:grpSp>
        <p:nvGrpSpPr>
          <p:cNvPr id="5" name="Group 4" descr="Biological sampler from Woods Holes">
            <a:extLst>
              <a:ext uri="{FF2B5EF4-FFF2-40B4-BE49-F238E27FC236}">
                <a16:creationId xmlns:a16="http://schemas.microsoft.com/office/drawing/2014/main" id="{77C99FFE-4F11-4337-B405-14C85DFD258F}"/>
              </a:ext>
            </a:extLst>
          </p:cNvPr>
          <p:cNvGrpSpPr/>
          <p:nvPr/>
        </p:nvGrpSpPr>
        <p:grpSpPr>
          <a:xfrm>
            <a:off x="3123801" y="2287761"/>
            <a:ext cx="2844285" cy="4175473"/>
            <a:chOff x="3094460" y="2287761"/>
            <a:chExt cx="2844285" cy="4175473"/>
          </a:xfrm>
        </p:grpSpPr>
        <p:sp>
          <p:nvSpPr>
            <p:cNvPr id="23" name="TextBox 22">
              <a:extLst>
                <a:ext uri="{FF2B5EF4-FFF2-40B4-BE49-F238E27FC236}">
                  <a16:creationId xmlns:a16="http://schemas.microsoft.com/office/drawing/2014/main" id="{D926795A-46F5-4DDA-9761-DEA35C086626}"/>
                </a:ext>
              </a:extLst>
            </p:cNvPr>
            <p:cNvSpPr txBox="1"/>
            <p:nvPr/>
          </p:nvSpPr>
          <p:spPr>
            <a:xfrm>
              <a:off x="3094460" y="2287761"/>
              <a:ext cx="2844285" cy="1200329"/>
            </a:xfrm>
            <a:prstGeom prst="rect">
              <a:avLst/>
            </a:prstGeom>
            <a:noFill/>
          </p:spPr>
          <p:txBody>
            <a:bodyPr wrap="square">
              <a:spAutoFit/>
            </a:bodyPr>
            <a:lstStyle/>
            <a:p>
              <a:r>
                <a:rPr lang="en-US" sz="1800" b="1">
                  <a:solidFill>
                    <a:schemeClr val="accent1">
                      <a:lumMod val="50000"/>
                    </a:schemeClr>
                  </a:solidFill>
                  <a:latin typeface="Arial" panose="020B0604020202020204" pitchFamily="34" charset="0"/>
                  <a:cs typeface="Arial" panose="020B0604020202020204" pitchFamily="34" charset="0"/>
                </a:rPr>
                <a:t>Sampling</a:t>
              </a:r>
            </a:p>
            <a:p>
              <a:pPr marL="285750" lvl="0" indent="-285750">
                <a:buFont typeface="Arial"/>
                <a:buChar char="•"/>
              </a:pPr>
              <a:r>
                <a:rPr lang="en-US" sz="1800" b="0" i="0" u="none" strike="noStrike" noProof="0">
                  <a:solidFill>
                    <a:schemeClr val="accent1">
                      <a:lumMod val="50000"/>
                    </a:schemeClr>
                  </a:solidFill>
                  <a:latin typeface="Arial"/>
                </a:rPr>
                <a:t>Monitor species presence</a:t>
              </a:r>
              <a:endParaRPr lang="en-US" sz="1800">
                <a:solidFill>
                  <a:schemeClr val="accent1">
                    <a:lumMod val="50000"/>
                  </a:schemeClr>
                </a:solidFill>
              </a:endParaRPr>
            </a:p>
            <a:p>
              <a:endParaRPr lang="en-US" sz="1800">
                <a:solidFill>
                  <a:srgbClr val="376092"/>
                </a:solidFill>
              </a:endParaRPr>
            </a:p>
          </p:txBody>
        </p:sp>
        <p:pic>
          <p:nvPicPr>
            <p:cNvPr id="3" name="Picture 2">
              <a:extLst>
                <a:ext uri="{FF2B5EF4-FFF2-40B4-BE49-F238E27FC236}">
                  <a16:creationId xmlns:a16="http://schemas.microsoft.com/office/drawing/2014/main" id="{25668909-8E7B-B751-1E09-5DB18927BAC3}"/>
                </a:ext>
              </a:extLst>
            </p:cNvPr>
            <p:cNvPicPr>
              <a:picLocks noChangeAspect="1"/>
            </p:cNvPicPr>
            <p:nvPr/>
          </p:nvPicPr>
          <p:blipFill rotWithShape="1">
            <a:blip r:embed="rId9"/>
            <a:srcRect t="5609" b="4681"/>
            <a:stretch/>
          </p:blipFill>
          <p:spPr>
            <a:xfrm>
              <a:off x="3301066" y="3555810"/>
              <a:ext cx="1868698" cy="2286000"/>
            </a:xfrm>
            <a:prstGeom prst="rect">
              <a:avLst/>
            </a:prstGeom>
          </p:spPr>
        </p:pic>
        <p:sp>
          <p:nvSpPr>
            <p:cNvPr id="25" name="Content Placeholder 2">
              <a:extLst>
                <a:ext uri="{FF2B5EF4-FFF2-40B4-BE49-F238E27FC236}">
                  <a16:creationId xmlns:a16="http://schemas.microsoft.com/office/drawing/2014/main" id="{E7D4AEBB-9269-3A06-AD10-626072DE79E7}"/>
                </a:ext>
              </a:extLst>
            </p:cNvPr>
            <p:cNvSpPr txBox="1">
              <a:spLocks/>
            </p:cNvSpPr>
            <p:nvPr/>
          </p:nvSpPr>
          <p:spPr>
            <a:xfrm>
              <a:off x="3167606" y="5841810"/>
              <a:ext cx="2396366" cy="621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400"/>
                <a:t>Biological sampler.</a:t>
              </a:r>
            </a:p>
            <a:p>
              <a:pPr marL="0" indent="0">
                <a:spcBef>
                  <a:spcPts val="0"/>
                </a:spcBef>
                <a:buNone/>
              </a:pPr>
              <a:r>
                <a:rPr lang="en-US" sz="1400"/>
                <a:t>Source: </a:t>
              </a:r>
              <a:r>
                <a:rPr lang="en-US" sz="1400">
                  <a:hlinkClick r:id="rId10"/>
                </a:rPr>
                <a:t>Woods Holes</a:t>
              </a:r>
              <a:endParaRPr lang="en-US" sz="1400"/>
            </a:p>
          </p:txBody>
        </p:sp>
      </p:grpSp>
      <p:sp>
        <p:nvSpPr>
          <p:cNvPr id="26" name="Title 1">
            <a:extLst>
              <a:ext uri="{FF2B5EF4-FFF2-40B4-BE49-F238E27FC236}">
                <a16:creationId xmlns:a16="http://schemas.microsoft.com/office/drawing/2014/main" id="{5A6CCA74-797C-403D-A3D0-12248BB7C825}"/>
              </a:ext>
            </a:extLst>
          </p:cNvPr>
          <p:cNvSpPr>
            <a:spLocks noGrp="1"/>
          </p:cNvSpPr>
          <p:nvPr>
            <p:ph type="title"/>
          </p:nvPr>
        </p:nvSpPr>
        <p:spPr>
          <a:xfrm>
            <a:off x="1399822" y="237067"/>
            <a:ext cx="9953978" cy="1038840"/>
          </a:xfrm>
        </p:spPr>
        <p:txBody>
          <a:bodyPr>
            <a:normAutofit/>
          </a:bodyPr>
          <a:lstStyle/>
          <a:p>
            <a:pPr algn="l"/>
            <a:r>
              <a:rPr lang="en-US" b="1">
                <a:solidFill>
                  <a:srgbClr val="254061"/>
                </a:solidFill>
                <a:latin typeface="Arial"/>
                <a:cs typeface="Arial"/>
              </a:rPr>
              <a:t>Approach</a:t>
            </a:r>
          </a:p>
        </p:txBody>
      </p:sp>
    </p:spTree>
    <p:extLst>
      <p:ext uri="{BB962C8B-B14F-4D97-AF65-F5344CB8AC3E}">
        <p14:creationId xmlns:p14="http://schemas.microsoft.com/office/powerpoint/2010/main" val="4038848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47751" y="1426156"/>
            <a:ext cx="11173178" cy="5282988"/>
          </a:xfrm>
        </p:spPr>
        <p:txBody>
          <a:bodyPr vert="horz" lIns="91440" tIns="45720" rIns="91440" bIns="45720" rtlCol="0" anchor="t">
            <a:normAutofit/>
          </a:bodyPr>
          <a:lstStyle/>
          <a:p>
            <a:r>
              <a:rPr lang="en-US" sz="3200">
                <a:latin typeface="Arial"/>
                <a:cs typeface="Arial"/>
              </a:rPr>
              <a:t>Integrate at least two complementary technologies to assess risk and monitor impacts to commercially important and potentially vulnerable species.</a:t>
            </a:r>
          </a:p>
          <a:p>
            <a:r>
              <a:rPr lang="en-US" sz="3200">
                <a:latin typeface="Arial"/>
                <a:cs typeface="Arial"/>
              </a:rPr>
              <a:t>Durable in Humboldt and/or Morro Bay Wind Energy Areas.</a:t>
            </a:r>
            <a:endParaRPr lang="en-US" sz="3200">
              <a:ea typeface="+mn-lt"/>
              <a:cs typeface="+mn-lt"/>
            </a:endParaRPr>
          </a:p>
          <a:p>
            <a:r>
              <a:rPr lang="en-US" sz="3200">
                <a:latin typeface="Arial"/>
                <a:cs typeface="Arial"/>
              </a:rPr>
              <a:t>Advance from TRL 3 to TRL 4 or 5.</a:t>
            </a:r>
          </a:p>
          <a:p>
            <a:r>
              <a:rPr lang="en-US" sz="3200">
                <a:latin typeface="Arial"/>
                <a:cs typeface="Arial"/>
              </a:rPr>
              <a:t>Proposed project activities cannot be tested in state waters or federal Wind Energy Areas.</a:t>
            </a:r>
            <a:endParaRPr lang="en-US" sz="3200">
              <a:ea typeface="+mn-lt"/>
              <a:cs typeface="+mn-lt"/>
            </a:endParaRPr>
          </a:p>
          <a:p>
            <a:r>
              <a:rPr lang="en-US" sz="3200">
                <a:latin typeface="Arial"/>
                <a:cs typeface="Arial"/>
              </a:rPr>
              <a:t>Include team members with expertise in environmental impacts, monitoring, and/or mitigation.</a:t>
            </a:r>
            <a:endParaRPr lang="en-US"/>
          </a:p>
          <a:p>
            <a:pPr marL="0" indent="0">
              <a:buNone/>
            </a:pPr>
            <a:r>
              <a:rPr lang="en-US" i="1">
                <a:latin typeface="Arial"/>
                <a:cs typeface="Arial"/>
              </a:rPr>
              <a:t>*Refer to the Solicitation Manual for all requirements.</a:t>
            </a:r>
            <a:endParaRPr lang="en-US" i="1">
              <a:ea typeface="+mn-lt"/>
              <a:cs typeface="+mn-lt"/>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5682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918" y="1448040"/>
            <a:ext cx="10975392" cy="5362389"/>
          </a:xfrm>
        </p:spPr>
        <p:txBody>
          <a:bodyPr vert="horz" lIns="91440" tIns="45720" rIns="91440" bIns="45720" rtlCol="0" anchor="t">
            <a:normAutofit/>
          </a:bodyPr>
          <a:lstStyle/>
          <a:p>
            <a:r>
              <a:rPr lang="en-US" sz="3200">
                <a:latin typeface="Arial"/>
                <a:cs typeface="Arial"/>
              </a:rPr>
              <a:t>Include the following in Project Narrative (Attachment 3):</a:t>
            </a:r>
          </a:p>
          <a:p>
            <a:pPr lvl="1"/>
            <a:r>
              <a:rPr lang="en-US" sz="3200">
                <a:latin typeface="Arial"/>
                <a:cs typeface="Arial"/>
              </a:rPr>
              <a:t>Describe technical specifications.</a:t>
            </a:r>
          </a:p>
          <a:p>
            <a:pPr lvl="1"/>
            <a:r>
              <a:rPr lang="en-US" sz="3200">
                <a:latin typeface="Arial"/>
                <a:cs typeface="Arial"/>
              </a:rPr>
              <a:t>Demonstrate how the technologies may reduce costs.</a:t>
            </a:r>
          </a:p>
          <a:p>
            <a:pPr lvl="1"/>
            <a:r>
              <a:rPr lang="en-US" sz="3200">
                <a:latin typeface="Arial"/>
                <a:cs typeface="Arial"/>
              </a:rPr>
              <a:t>Provide a baseline of current technologies and anticipated end-of-project performance targets, such as:</a:t>
            </a:r>
          </a:p>
          <a:p>
            <a:pPr lvl="2"/>
            <a:r>
              <a:rPr lang="en-US" sz="3200">
                <a:latin typeface="Arial"/>
                <a:cs typeface="Arial"/>
              </a:rPr>
              <a:t>Transmission of data to operators</a:t>
            </a:r>
          </a:p>
          <a:p>
            <a:pPr lvl="2"/>
            <a:r>
              <a:rPr lang="en-US" sz="3200">
                <a:latin typeface="Arial"/>
                <a:cs typeface="Arial"/>
              </a:rPr>
              <a:t>Accuracy of detection/tracking and species identification</a:t>
            </a:r>
          </a:p>
          <a:p>
            <a:pPr lvl="2"/>
            <a:r>
              <a:rPr lang="en-US" sz="3200">
                <a:latin typeface="Arial"/>
                <a:cs typeface="Arial"/>
              </a:rPr>
              <a:t>Durability and functionality</a:t>
            </a:r>
          </a:p>
          <a:p>
            <a:pPr marL="0" indent="0">
              <a:buNone/>
            </a:pPr>
            <a:r>
              <a:rPr lang="en-US" i="1">
                <a:latin typeface="Arial"/>
                <a:cs typeface="Arial"/>
              </a:rPr>
              <a:t>*Refer to the Solicitation Manual for all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219083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vert="horz" lIns="91440" tIns="45720" rIns="91440" bIns="45720" rtlCol="0" anchor="t">
            <a:normAutofit/>
          </a:bodyPr>
          <a:lstStyle/>
          <a:p>
            <a:pPr algn="l" rtl="0" fontAlgn="base"/>
            <a:r>
              <a:rPr lang="en-US" b="0" i="0" u="none" strike="noStrike">
                <a:effectLst/>
                <a:latin typeface="Arial" panose="020B0604020202020204" pitchFamily="34" charset="0"/>
              </a:rPr>
              <a:t>2021 EPIC Interim Investment Plan: </a:t>
            </a:r>
            <a:r>
              <a:rPr lang="en-US" b="0" i="0">
                <a:effectLst/>
                <a:latin typeface="Arial" panose="020B0604020202020204" pitchFamily="34" charset="0"/>
              </a:rPr>
              <a:t>​</a:t>
            </a:r>
            <a:endParaRPr lang="en-US" b="0" i="0">
              <a:effectLst/>
              <a:latin typeface="Segoe UI" panose="020B0502040204020203" pitchFamily="34" charset="0"/>
            </a:endParaRPr>
          </a:p>
          <a:p>
            <a:pPr lvl="1" fontAlgn="base">
              <a:buFont typeface="Arial" panose="020B0604020202020204" pitchFamily="34" charset="0"/>
              <a:buChar char="•"/>
            </a:pPr>
            <a:r>
              <a:rPr lang="en-US" b="0" i="0" u="none" strike="noStrike">
                <a:effectLst/>
                <a:latin typeface="Arial" panose="020B0604020202020204" pitchFamily="34" charset="0"/>
              </a:rPr>
              <a:t>“Inspection and Monitoring Systems for FOSW Applications” </a:t>
            </a:r>
            <a:r>
              <a:rPr lang="en-US" b="0" i="0">
                <a:effectLst/>
                <a:latin typeface="Arial" panose="020B0604020202020204" pitchFamily="34" charset="0"/>
              </a:rPr>
              <a:t>​</a:t>
            </a:r>
          </a:p>
          <a:p>
            <a:pPr lvl="1" fontAlgn="base">
              <a:buFont typeface="Arial" panose="020B0604020202020204" pitchFamily="34" charset="0"/>
              <a:buChar char="•"/>
            </a:pPr>
            <a:r>
              <a:rPr lang="en-US" b="0" i="0" u="none" strike="noStrike">
                <a:effectLst/>
                <a:latin typeface="Arial" panose="020B0604020202020204" pitchFamily="34" charset="0"/>
              </a:rPr>
              <a:t>“Environmental Research for FOSW Development”</a:t>
            </a:r>
            <a:endParaRPr lang="en-US" b="0" i="0">
              <a:effectLst/>
              <a:latin typeface="Arial" panose="020B0604020202020204" pitchFamily="34" charset="0"/>
            </a:endParaRPr>
          </a:p>
          <a:p>
            <a:endParaRPr lang="en-US" sz="3200">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graphicFrame>
        <p:nvGraphicFramePr>
          <p:cNvPr id="5" name="Content Placeholder 3" descr="Table outines the avilable funding for each group including the minimum and maximum amount per award. " title="Funding Table">
            <a:extLst>
              <a:ext uri="{FF2B5EF4-FFF2-40B4-BE49-F238E27FC236}">
                <a16:creationId xmlns:a16="http://schemas.microsoft.com/office/drawing/2014/main" id="{D81C6283-D04D-04C8-47FA-96BF16DBD0E8}"/>
              </a:ext>
            </a:extLst>
          </p:cNvPr>
          <p:cNvGraphicFramePr>
            <a:graphicFrameLocks/>
          </p:cNvGraphicFramePr>
          <p:nvPr>
            <p:extLst>
              <p:ext uri="{D42A27DB-BD31-4B8C-83A1-F6EECF244321}">
                <p14:modId xmlns:p14="http://schemas.microsoft.com/office/powerpoint/2010/main" val="1401832750"/>
              </p:ext>
            </p:extLst>
          </p:nvPr>
        </p:nvGraphicFramePr>
        <p:xfrm>
          <a:off x="1379205" y="3287210"/>
          <a:ext cx="9433590" cy="1527858"/>
        </p:xfrm>
        <a:graphic>
          <a:graphicData uri="http://schemas.openxmlformats.org/drawingml/2006/table">
            <a:tbl>
              <a:tblPr firstRow="1" bandRow="1">
                <a:tableStyleId>{5C22544A-7EE6-4342-B048-85BDC9FD1C3A}</a:tableStyleId>
              </a:tblPr>
              <a:tblGrid>
                <a:gridCol w="2605019">
                  <a:extLst>
                    <a:ext uri="{9D8B030D-6E8A-4147-A177-3AD203B41FA5}">
                      <a16:colId xmlns:a16="http://schemas.microsoft.com/office/drawing/2014/main" val="20001"/>
                    </a:ext>
                  </a:extLst>
                </a:gridCol>
                <a:gridCol w="3395084">
                  <a:extLst>
                    <a:ext uri="{9D8B030D-6E8A-4147-A177-3AD203B41FA5}">
                      <a16:colId xmlns:a16="http://schemas.microsoft.com/office/drawing/2014/main" val="20002"/>
                    </a:ext>
                  </a:extLst>
                </a:gridCol>
                <a:gridCol w="3433487">
                  <a:extLst>
                    <a:ext uri="{9D8B030D-6E8A-4147-A177-3AD203B41FA5}">
                      <a16:colId xmlns:a16="http://schemas.microsoft.com/office/drawing/2014/main" val="20003"/>
                    </a:ext>
                  </a:extLst>
                </a:gridCol>
              </a:tblGrid>
              <a:tr h="1028790">
                <a:tc>
                  <a:txBody>
                    <a:bodyPr/>
                    <a:lstStyle/>
                    <a:p>
                      <a:pPr algn="ctr"/>
                      <a:r>
                        <a:rPr lang="en-US" sz="2000"/>
                        <a:t>Available</a:t>
                      </a:r>
                      <a:r>
                        <a:rPr lang="en-US" sz="2000" baseline="0"/>
                        <a:t> Funding</a:t>
                      </a:r>
                      <a:endParaRPr lang="en-US" sz="2000"/>
                    </a:p>
                  </a:txBody>
                  <a:tcPr anchor="ctr"/>
                </a:tc>
                <a:tc>
                  <a:txBody>
                    <a:bodyPr/>
                    <a:lstStyle/>
                    <a:p>
                      <a:pPr algn="ctr"/>
                      <a:r>
                        <a:rPr lang="en-US" sz="2000"/>
                        <a:t>Minimum Award Amount</a:t>
                      </a:r>
                    </a:p>
                  </a:txBody>
                  <a:tcPr anchor="ctr"/>
                </a:tc>
                <a:tc>
                  <a:txBody>
                    <a:bodyPr/>
                    <a:lstStyle/>
                    <a:p>
                      <a:pPr algn="ctr"/>
                      <a:r>
                        <a:rPr lang="en-US" sz="2000"/>
                        <a:t>Maximum Award Amount</a:t>
                      </a:r>
                    </a:p>
                  </a:txBody>
                  <a:tcPr anchor="ctr"/>
                </a:tc>
                <a:extLst>
                  <a:ext uri="{0D108BD9-81ED-4DB2-BD59-A6C34878D82A}">
                    <a16:rowId xmlns:a16="http://schemas.microsoft.com/office/drawing/2014/main" val="10000"/>
                  </a:ext>
                </a:extLst>
              </a:tr>
              <a:tr h="499068">
                <a:tc>
                  <a:txBody>
                    <a:bodyPr/>
                    <a:lstStyle/>
                    <a:p>
                      <a:pPr algn="ctr"/>
                      <a:r>
                        <a:rPr lang="en-US" sz="2000"/>
                        <a:t>$7,000,000</a:t>
                      </a:r>
                    </a:p>
                  </a:txBody>
                  <a:tcPr anchor="ctr"/>
                </a:tc>
                <a:tc>
                  <a:txBody>
                    <a:bodyPr/>
                    <a:lstStyle/>
                    <a:p>
                      <a:pPr algn="ctr"/>
                      <a:r>
                        <a:rPr lang="en-US" sz="2000"/>
                        <a:t>$2,000,000</a:t>
                      </a:r>
                    </a:p>
                  </a:txBody>
                  <a:tcPr anchor="ctr"/>
                </a:tc>
                <a:tc>
                  <a:txBody>
                    <a:bodyPr/>
                    <a:lstStyle/>
                    <a:p>
                      <a:pPr algn="ctr"/>
                      <a:r>
                        <a:rPr lang="en-US" sz="2000"/>
                        <a:t>$3,500,000</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a:normAutofit/>
          </a:bodyPr>
          <a:lstStyle/>
          <a:p>
            <a:r>
              <a:rPr lang="en-US" sz="3200">
                <a:latin typeface="Arial"/>
                <a:cs typeface="Arial"/>
              </a:rPr>
              <a:t>10% of match funding is required.</a:t>
            </a:r>
          </a:p>
          <a:p>
            <a:r>
              <a:rPr lang="en-US" sz="3200">
                <a:latin typeface="Arial"/>
                <a:cs typeface="Arial"/>
              </a:rPr>
              <a:t>Applications that include match funding will receive additional points during the scoring phase.</a:t>
            </a:r>
          </a:p>
          <a:p>
            <a:r>
              <a:rPr lang="en-US" sz="3200">
                <a:latin typeface="Arial"/>
                <a:cs typeface="Arial"/>
              </a:rPr>
              <a:t>Match funding contributors must submit match funding commitment letters that meet the requirements. Failure to do so will disqualify the match funding commitment from consideration.</a:t>
            </a:r>
          </a:p>
          <a:p>
            <a:r>
              <a:rPr lang="en-US" sz="3200">
                <a:latin typeface="Arial"/>
                <a:cs typeface="Arial"/>
              </a:rPr>
              <a:t>Refer to the Solicitation Manual for more details on match funding.</a:t>
            </a:r>
          </a:p>
          <a:p>
            <a:endParaRPr lang="en-US" sz="3200">
              <a:latin typeface="Arial"/>
              <a:cs typeface="Arial"/>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latin typeface="Arial"/>
                <a:cs typeface="Arial"/>
              </a:rPr>
              <a:t>This is an open solicitation for public and private entities.</a:t>
            </a:r>
          </a:p>
          <a:p>
            <a:r>
              <a:rPr lang="en-US" sz="3200">
                <a:latin typeface="Arial"/>
                <a:cs typeface="Arial"/>
              </a:rPr>
              <a:t>Applicants must accept the EPIC terms and conditions.</a:t>
            </a:r>
          </a:p>
          <a:p>
            <a:pPr lvl="1">
              <a:buFont typeface="Courier New"/>
              <a:buChar char="o"/>
            </a:pPr>
            <a:r>
              <a:rPr lang="en-US" sz="3200">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r>
              <a:rPr lang="en-US" sz="3200">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3129251831"/>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a:solidFill>
                            <a:schemeClr val="tx1"/>
                          </a:solidFill>
                        </a:rPr>
                        <a:t>EPIC</a:t>
                      </a:r>
                      <a:r>
                        <a:rPr lang="en-US" sz="2400">
                          <a:solidFill>
                            <a:schemeClr val="tx2">
                              <a:lumMod val="60000"/>
                              <a:lumOff val="40000"/>
                            </a:schemeClr>
                          </a:solidFill>
                        </a:rPr>
                        <a:t> </a:t>
                      </a:r>
                      <a:r>
                        <a:rPr lang="en-US" sz="2400" baseline="0"/>
                        <a:t>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2235927641"/>
              </p:ext>
            </p:extLst>
          </p:nvPr>
        </p:nvGraphicFramePr>
        <p:xfrm>
          <a:off x="1119188" y="1403594"/>
          <a:ext cx="9953624" cy="4124941"/>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a:t>1. Application Form</a:t>
                      </a:r>
                      <a:r>
                        <a:rPr lang="en-US" sz="1800" baseline="0"/>
                        <a:t> (.pdf)</a:t>
                      </a:r>
                      <a:endParaRPr lang="en-US" sz="1800"/>
                    </a:p>
                  </a:txBody>
                  <a:tcPr>
                    <a:lnT w="12700" cap="flat" cmpd="sng" algn="ctr">
                      <a:solidFill>
                        <a:schemeClr val="tx1"/>
                      </a:solidFill>
                      <a:prstDash val="solid"/>
                      <a:round/>
                      <a:headEnd type="none" w="med" len="med"/>
                      <a:tailEnd type="none" w="med" len="med"/>
                    </a:lnT>
                  </a:tcPr>
                </a:tc>
                <a:tc>
                  <a:txBody>
                    <a:bodyPr/>
                    <a:lstStyle/>
                    <a:p>
                      <a:r>
                        <a:rPr lang="en-US" sz="1800"/>
                        <a:t>8. CEQA Compliance Form (.docx)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r>
                        <a:rPr lang="en-US" sz="1800"/>
                        <a:t>2. Executive Summary (.</a:t>
                      </a:r>
                      <a:r>
                        <a:rPr lang="en-US" sz="1800" err="1"/>
                        <a:t>docx</a:t>
                      </a:r>
                      <a:r>
                        <a:rPr lang="en-US" sz="180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9. References and Work Product Form (.docx, .pdf)</a:t>
                      </a:r>
                    </a:p>
                  </a:txBody>
                  <a:tcPr/>
                </a:tc>
                <a:extLst>
                  <a:ext uri="{0D108BD9-81ED-4DB2-BD59-A6C34878D82A}">
                    <a16:rowId xmlns:a16="http://schemas.microsoft.com/office/drawing/2014/main" val="10002"/>
                  </a:ext>
                </a:extLst>
              </a:tr>
              <a:tr h="492653">
                <a:tc>
                  <a:txBody>
                    <a:bodyPr/>
                    <a:lstStyle/>
                    <a:p>
                      <a:r>
                        <a:rPr lang="en-US" sz="1800"/>
                        <a:t>3. Project Narrative (.docx)</a:t>
                      </a:r>
                    </a:p>
                  </a:txBody>
                  <a:tcPr/>
                </a:tc>
                <a:tc>
                  <a:txBody>
                    <a:bodyPr/>
                    <a:lstStyle/>
                    <a:p>
                      <a:r>
                        <a:rPr lang="en-US" sz="1800"/>
                        <a:t>10. Commitment and Support Letters (.pdf) </a:t>
                      </a:r>
                    </a:p>
                  </a:txBody>
                  <a:tcPr/>
                </a:tc>
                <a:extLst>
                  <a:ext uri="{0D108BD9-81ED-4DB2-BD59-A6C34878D82A}">
                    <a16:rowId xmlns:a16="http://schemas.microsoft.com/office/drawing/2014/main" val="10003"/>
                  </a:ext>
                </a:extLst>
              </a:tr>
              <a:tr h="492653">
                <a:tc>
                  <a:txBody>
                    <a:bodyPr/>
                    <a:lstStyle/>
                    <a:p>
                      <a:r>
                        <a:rPr lang="en-US" sz="1800"/>
                        <a:t>4.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11. Project Performance Metrics (.docx)</a:t>
                      </a:r>
                    </a:p>
                  </a:txBody>
                  <a:tcPr/>
                </a:tc>
                <a:extLst>
                  <a:ext uri="{0D108BD9-81ED-4DB2-BD59-A6C34878D82A}">
                    <a16:rowId xmlns:a16="http://schemas.microsoft.com/office/drawing/2014/main" val="10004"/>
                  </a:ext>
                </a:extLst>
              </a:tr>
              <a:tr h="528943">
                <a:tc>
                  <a:txBody>
                    <a:bodyPr/>
                    <a:lstStyle/>
                    <a:p>
                      <a:r>
                        <a:rPr lang="en-US" sz="1800"/>
                        <a:t>5. Scope of Work (.docx)</a:t>
                      </a:r>
                    </a:p>
                  </a:txBody>
                  <a:tcPr/>
                </a:tc>
                <a:tc>
                  <a:txBody>
                    <a:bodyPr/>
                    <a:lstStyle/>
                    <a:p>
                      <a:r>
                        <a:rPr lang="en-US" sz="1800"/>
                        <a:t>12. </a:t>
                      </a:r>
                      <a:r>
                        <a:rPr lang="fr-FR" sz="1800"/>
                        <a:t>Applicant Declaration  (.docx)</a:t>
                      </a:r>
                      <a:endParaRPr lang="en-US" sz="1800"/>
                    </a:p>
                  </a:txBody>
                  <a:tcPr/>
                </a:tc>
                <a:extLst>
                  <a:ext uri="{0D108BD9-81ED-4DB2-BD59-A6C34878D82A}">
                    <a16:rowId xmlns:a16="http://schemas.microsoft.com/office/drawing/2014/main" val="10005"/>
                  </a:ext>
                </a:extLst>
              </a:tr>
              <a:tr h="492653">
                <a:tc>
                  <a:txBody>
                    <a:bodyPr/>
                    <a:lstStyle/>
                    <a:p>
                      <a:r>
                        <a:rPr lang="en-US" sz="1800"/>
                        <a:t>6. Project Schedule (.xlsx)</a:t>
                      </a:r>
                    </a:p>
                  </a:txBody>
                  <a:tcPr/>
                </a:tc>
                <a:tc>
                  <a:txBody>
                    <a:bodyPr/>
                    <a:lstStyle/>
                    <a:p>
                      <a:endParaRPr lang="en-US" sz="1800"/>
                    </a:p>
                  </a:txBody>
                  <a:tcPr/>
                </a:tc>
                <a:extLst>
                  <a:ext uri="{0D108BD9-81ED-4DB2-BD59-A6C34878D82A}">
                    <a16:rowId xmlns:a16="http://schemas.microsoft.com/office/drawing/2014/main" val="10006"/>
                  </a:ext>
                </a:extLst>
              </a:tr>
              <a:tr h="492653">
                <a:tc>
                  <a:txBody>
                    <a:bodyPr/>
                    <a:lstStyle/>
                    <a:p>
                      <a:r>
                        <a:rPr lang="en-US" sz="1800"/>
                        <a:t>7.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a:latin typeface="Arial"/>
                <a:cs typeface="Arial"/>
              </a:rPr>
              <a:t>This is your opportunity to explain the entirety of the project. The narrative should explain:</a:t>
            </a:r>
          </a:p>
          <a:p>
            <a:pPr marL="806450" lvl="1" indent="-349250">
              <a:buFont typeface="Courier New" panose="02070309020205020404" pitchFamily="49" charset="0"/>
              <a:buChar char="o"/>
            </a:pPr>
            <a:r>
              <a:rPr lang="en-US" sz="2800">
                <a:latin typeface="Arial"/>
                <a:cs typeface="Arial"/>
              </a:rPr>
              <a:t>Why is your project necessary and important to California?</a:t>
            </a:r>
          </a:p>
          <a:p>
            <a:pPr marL="806450" lvl="1" indent="-349250">
              <a:buFont typeface="Courier New" panose="02070309020205020404" pitchFamily="49" charset="0"/>
              <a:buChar char="o"/>
            </a:pPr>
            <a:r>
              <a:rPr lang="en-US" sz="2800">
                <a:latin typeface="Arial"/>
                <a:cs typeface="Arial"/>
              </a:rPr>
              <a:t>What is your project approach and how will each major task be implemented?</a:t>
            </a:r>
          </a:p>
          <a:p>
            <a:pPr marL="806450" lvl="1" indent="-349250">
              <a:buFont typeface="Courier New" panose="02070309020205020404" pitchFamily="49" charset="0"/>
              <a:buChar char="o"/>
            </a:pPr>
            <a:r>
              <a:rPr lang="en-US" sz="2800">
                <a:latin typeface="Arial"/>
                <a:cs typeface="Arial"/>
              </a:rPr>
              <a:t>How will the project be completed in the term proposed</a:t>
            </a:r>
          </a:p>
          <a:p>
            <a:pPr marL="806450" lvl="1" indent="-349250">
              <a:buFont typeface="Courier New" panose="02070309020205020404" pitchFamily="49" charset="0"/>
              <a:buChar char="o"/>
            </a:pPr>
            <a:r>
              <a:rPr lang="en-US" sz="2800">
                <a:latin typeface="Arial"/>
                <a:cs typeface="Arial"/>
              </a:rPr>
              <a:t>How will the project outcomes benefit electric ratepayers?</a:t>
            </a:r>
          </a:p>
          <a:p>
            <a:pPr marL="806450" lvl="1" indent="-349250">
              <a:buFont typeface="Courier New" panose="02070309020205020404" pitchFamily="49" charset="0"/>
              <a:buChar char="o"/>
            </a:pPr>
            <a:r>
              <a:rPr lang="en-US" sz="2800">
                <a:latin typeface="Arial"/>
                <a:cs typeface="Arial"/>
              </a:rPr>
              <a:t>Address the requirements for your group as described in Section I.C.</a:t>
            </a:r>
          </a:p>
          <a:p>
            <a:pPr marL="457200" lvl="1" indent="0">
              <a:buNone/>
            </a:pPr>
            <a:endParaRPr lang="en-US" sz="2800">
              <a:latin typeface="Arial"/>
              <a:cs typeface="Arial"/>
            </a:endParaRPr>
          </a:p>
          <a:p>
            <a:pPr marL="457200" lvl="1" indent="0">
              <a:buNone/>
            </a:pPr>
            <a:r>
              <a:rPr lang="en-US" sz="2800">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a:latin typeface="Arial"/>
                <a:cs typeface="Arial"/>
              </a:rPr>
              <a:t>Tell us exactly what you are proposing to do in your project.</a:t>
            </a:r>
          </a:p>
          <a:p>
            <a:r>
              <a:rPr lang="en-US" sz="3000">
                <a:latin typeface="Arial"/>
                <a:cs typeface="Arial"/>
              </a:rPr>
              <a:t>Identify what will be deliver to the Energy Commission.</a:t>
            </a:r>
          </a:p>
          <a:p>
            <a:r>
              <a:rPr lang="en-US" sz="3000">
                <a:latin typeface="Arial"/>
                <a:cs typeface="Arial"/>
              </a:rPr>
              <a:t>Be sure to include in the technical tasks:</a:t>
            </a:r>
          </a:p>
          <a:p>
            <a:pPr marL="806450" lvl="1" indent="-349250">
              <a:buFont typeface="Courier New" panose="02070309020205020404" pitchFamily="49" charset="0"/>
              <a:buChar char="o"/>
            </a:pPr>
            <a:r>
              <a:rPr lang="en-US" sz="2800">
                <a:latin typeface="Arial"/>
                <a:cs typeface="Arial"/>
              </a:rPr>
              <a:t>At least one product deliverable per task.</a:t>
            </a:r>
          </a:p>
          <a:p>
            <a:pPr marL="806450" lvl="1" indent="-349250">
              <a:buFont typeface="Courier New" panose="02070309020205020404" pitchFamily="49" charset="0"/>
              <a:buChar char="o"/>
            </a:pPr>
            <a:r>
              <a:rPr lang="en-US" sz="2800">
                <a:latin typeface="Arial"/>
                <a:cs typeface="Arial"/>
              </a:rPr>
              <a:t>Address requirements in Section I.C. under Project Focus.</a:t>
            </a:r>
          </a:p>
          <a:p>
            <a:r>
              <a:rPr lang="en-US" sz="3000">
                <a:latin typeface="Arial"/>
                <a:cs typeface="Arial"/>
              </a:rPr>
              <a:t>Be sure to include in the Project Schedule (Attachment 6):</a:t>
            </a:r>
          </a:p>
          <a:p>
            <a:pPr marL="806450" lvl="1" indent="-349250">
              <a:buFont typeface="Courier New" panose="02070309020205020404" pitchFamily="49" charset="0"/>
              <a:buChar char="o"/>
            </a:pPr>
            <a:r>
              <a:rPr lang="en-US" sz="2800">
                <a:latin typeface="Arial"/>
                <a:cs typeface="Arial"/>
              </a:rPr>
              <a:t>Product deliverables that correspond with the Scope of Work.</a:t>
            </a:r>
          </a:p>
          <a:p>
            <a:pPr marL="806450" lvl="1" indent="-349250">
              <a:buFont typeface="Courier New" panose="02070309020205020404" pitchFamily="49" charset="0"/>
              <a:buChar char="o"/>
            </a:pPr>
            <a:r>
              <a:rPr lang="en-US" sz="2800">
                <a:latin typeface="Arial"/>
                <a:cs typeface="Arial"/>
              </a:rPr>
              <a:t>Realistic dates on when product deliverables can be completed.</a:t>
            </a:r>
          </a:p>
          <a:p>
            <a:endParaRPr lang="en-US">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a:latin typeface="Arial"/>
                <a:cs typeface="Arial"/>
              </a:rPr>
              <a:t>Identify how the Energy Commission funds and match funds be spent to complete the project</a:t>
            </a:r>
          </a:p>
          <a:p>
            <a:pPr>
              <a:lnSpc>
                <a:spcPct val="120000"/>
              </a:lnSpc>
            </a:pPr>
            <a:r>
              <a:rPr lang="en-US" sz="3000">
                <a:latin typeface="Arial"/>
                <a:cs typeface="Arial"/>
              </a:rPr>
              <a:t>Subcontractors receiving $100,000 or more Energy Commission funds must complete a separate budget form.</a:t>
            </a:r>
          </a:p>
          <a:p>
            <a:pPr>
              <a:lnSpc>
                <a:spcPct val="120000"/>
              </a:lnSpc>
            </a:pPr>
            <a:r>
              <a:rPr lang="en-US" sz="3000">
                <a:latin typeface="Arial"/>
                <a:cs typeface="Arial"/>
              </a:rPr>
              <a:t>Ensure that all rates provided are </a:t>
            </a:r>
            <a:r>
              <a:rPr lang="en-US" sz="3000" b="1">
                <a:latin typeface="Arial"/>
                <a:cs typeface="Arial"/>
              </a:rPr>
              <a:t>maximum</a:t>
            </a:r>
            <a:r>
              <a:rPr lang="en-US" sz="3000">
                <a:latin typeface="Arial"/>
                <a:cs typeface="Arial"/>
              </a:rPr>
              <a:t> rates for the entire project term. </a:t>
            </a:r>
          </a:p>
          <a:p>
            <a:pPr>
              <a:lnSpc>
                <a:spcPct val="120000"/>
              </a:lnSpc>
            </a:pPr>
            <a:r>
              <a:rPr lang="en-US" sz="3000">
                <a:latin typeface="Arial"/>
                <a:cs typeface="Arial"/>
              </a:rPr>
              <a:t>Travel Restrictions: </a:t>
            </a:r>
          </a:p>
          <a:p>
            <a:pPr lvl="1">
              <a:lnSpc>
                <a:spcPct val="120000"/>
              </a:lnSpc>
              <a:buFont typeface="Courier New" panose="02070309020205020404" pitchFamily="49" charset="0"/>
              <a:buChar char="o"/>
            </a:pPr>
            <a:r>
              <a:rPr lang="en-US" sz="2600">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a:latin typeface="Arial"/>
                <a:cs typeface="Arial"/>
              </a:rPr>
              <a:t>If an applicant plans to travel to conferences, including registration fees, they </a:t>
            </a:r>
            <a:r>
              <a:rPr lang="en-US" sz="2600" b="1">
                <a:latin typeface="Arial"/>
                <a:cs typeface="Arial"/>
              </a:rPr>
              <a:t>must</a:t>
            </a:r>
            <a:r>
              <a:rPr lang="en-US" sz="2600">
                <a:latin typeface="Arial"/>
                <a:cs typeface="Arial"/>
              </a:rPr>
              <a:t> use match funds.</a:t>
            </a:r>
          </a:p>
          <a:p>
            <a:endParaRPr lang="en-US">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a:latin typeface="Arial"/>
                <a:cs typeface="Arial"/>
              </a:rPr>
              <a:t>Follow guidelines provided for commitment and support letters.</a:t>
            </a:r>
          </a:p>
          <a:p>
            <a:pPr lvl="1">
              <a:buFont typeface="Courier New" panose="02070309020205020404" pitchFamily="49" charset="0"/>
              <a:buChar char="o"/>
            </a:pPr>
            <a:r>
              <a:rPr lang="en-US">
                <a:latin typeface="Arial"/>
                <a:cs typeface="Arial"/>
              </a:rPr>
              <a:t>Commitment letters are required for entities or individuals that are committing match funding, testing/demonstration sites, including the </a:t>
            </a:r>
            <a:r>
              <a:rPr lang="en-US" b="1">
                <a:latin typeface="Arial"/>
                <a:cs typeface="Arial"/>
              </a:rPr>
              <a:t>Prime</a:t>
            </a:r>
            <a:r>
              <a:rPr lang="en-US">
                <a:latin typeface="Arial"/>
                <a:cs typeface="Arial"/>
              </a:rPr>
              <a:t>. </a:t>
            </a:r>
          </a:p>
          <a:p>
            <a:pPr lvl="1">
              <a:buFont typeface="Courier New" panose="02070309020205020404" pitchFamily="49" charset="0"/>
              <a:buChar char="o"/>
            </a:pPr>
            <a:r>
              <a:rPr lang="en-US">
                <a:latin typeface="Arial"/>
                <a:cs typeface="Arial"/>
              </a:rPr>
              <a:t>Support letters describe a project stakeholder’s interest or involvement in the project.</a:t>
            </a:r>
          </a:p>
          <a:p>
            <a:r>
              <a:rPr lang="en-US" sz="2800">
                <a:latin typeface="Arial"/>
                <a:cs typeface="Arial"/>
              </a:rPr>
              <a:t>All applicants must submit </a:t>
            </a:r>
            <a:r>
              <a:rPr lang="en-US" sz="2800" b="1">
                <a:latin typeface="Arial"/>
                <a:cs typeface="Arial"/>
              </a:rPr>
              <a:t>at least one </a:t>
            </a:r>
            <a:r>
              <a:rPr lang="en-US" sz="2800">
                <a:latin typeface="Arial"/>
                <a:cs typeface="Arial"/>
              </a:rPr>
              <a:t>support letter.</a:t>
            </a:r>
          </a:p>
          <a:p>
            <a:r>
              <a:rPr lang="en-US" sz="2800">
                <a:latin typeface="Arial"/>
                <a:cs typeface="Arial"/>
              </a:rPr>
              <a:t>Match funding must be supported by a match fund commitment letter. </a:t>
            </a:r>
          </a:p>
          <a:p>
            <a:r>
              <a:rPr lang="en-US" sz="2800">
                <a:latin typeface="Arial"/>
                <a:cs typeface="Arial"/>
              </a:rPr>
              <a:t>Any project partners that will make contributions to the project (other than match and sites) must submit a commitment letter.</a:t>
            </a:r>
          </a:p>
          <a:p>
            <a:r>
              <a:rPr lang="en-US" sz="2800">
                <a:latin typeface="Arial"/>
                <a:cs typeface="Arial"/>
              </a:rPr>
              <a:t>Limit to two pages per letter, excluding the cover page.</a:t>
            </a:r>
          </a:p>
          <a:p>
            <a:endParaRPr lang="en-US">
              <a:latin typeface="Arial"/>
              <a:cs typeface="Arial"/>
            </a:endParaRPr>
          </a:p>
          <a:p>
            <a:pPr marL="0" indent="0">
              <a:buNone/>
            </a:pPr>
            <a:endParaRPr lang="en-US">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vert="horz" lIns="91440" tIns="45720" rIns="91440" bIns="45720" rtlCol="0" anchor="ctr">
            <a:noAutofit/>
          </a:bodyPr>
          <a:lstStyle/>
          <a:p>
            <a:r>
              <a:rPr lang="en-US" sz="3600" b="1">
                <a:solidFill>
                  <a:srgbClr val="254061"/>
                </a:solidFill>
                <a:latin typeface="Arial"/>
                <a:cs typeface="Arial"/>
              </a:rPr>
              <a:t>GFO Submission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a:latin typeface="Arial"/>
                <a:cs typeface="Arial"/>
              </a:rPr>
              <a:t>Method of Delivery is the Energy Commission Grant Solicitation System, available at: </a:t>
            </a:r>
            <a:r>
              <a:rPr lang="en-US">
                <a:solidFill>
                  <a:schemeClr val="accent1">
                    <a:lumMod val="75000"/>
                  </a:schemeClr>
                </a:solidFill>
                <a:latin typeface="Arial"/>
                <a:cs typeface="Arial"/>
                <a:hlinkClick r:id="rId3"/>
              </a:rPr>
              <a:t>https://gss.energy.ca.gov/</a:t>
            </a:r>
            <a:r>
              <a:rPr lang="en-US">
                <a:solidFill>
                  <a:schemeClr val="accent1">
                    <a:lumMod val="75000"/>
                  </a:schemeClr>
                </a:solidFill>
                <a:latin typeface="Arial"/>
                <a:cs typeface="Arial"/>
              </a:rPr>
              <a:t> </a:t>
            </a:r>
          </a:p>
          <a:p>
            <a:r>
              <a:rPr lang="en-US">
                <a:latin typeface="Arial"/>
                <a:cs typeface="Arial"/>
              </a:rPr>
              <a:t>Electronic files must be in Microsoft Office Word (.doc, .docx) and Excel (.</a:t>
            </a:r>
            <a:r>
              <a:rPr lang="en-US" err="1">
                <a:latin typeface="Arial"/>
                <a:cs typeface="Arial"/>
              </a:rPr>
              <a:t>xls</a:t>
            </a:r>
            <a:r>
              <a:rPr lang="en-US">
                <a:latin typeface="Arial"/>
                <a:cs typeface="Arial"/>
              </a:rPr>
              <a:t>, .xlsx) formats, unless originally provided in solicitation in another format. </a:t>
            </a:r>
          </a:p>
          <a:p>
            <a:r>
              <a:rPr lang="en-US">
                <a:latin typeface="Arial"/>
                <a:cs typeface="Arial"/>
              </a:rPr>
              <a:t>Application documents should meet formatting requirements, and page recommendations.</a:t>
            </a:r>
          </a:p>
          <a:p>
            <a:r>
              <a:rPr lang="en-US">
                <a:latin typeface="Arial"/>
                <a:cs typeface="Arial"/>
              </a:rPr>
              <a:t>Attachments requiring signatures (Application Form and Support/Commitment Letters) may be scanned and submitted in PDF format. </a:t>
            </a:r>
          </a:p>
          <a:p>
            <a:r>
              <a:rPr lang="en-US">
                <a:latin typeface="Arial"/>
                <a:cs typeface="Arial"/>
              </a:rPr>
              <a:t>First-time users must register as a new user to access system. </a:t>
            </a:r>
          </a:p>
          <a:p>
            <a:r>
              <a:rPr lang="en-US">
                <a:latin typeface="Arial"/>
                <a:cs typeface="Arial"/>
              </a:rPr>
              <a:t>Grant Solicitation System (GSS) How to Apply presentation: </a:t>
            </a:r>
            <a:r>
              <a:rPr lang="en-US" sz="2300">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GSS system will shut off at the deadline </a:t>
            </a:r>
          </a:p>
          <a:p>
            <a:pPr fontAlgn="base">
              <a:spcAft>
                <a:spcPts val="600"/>
              </a:spcAft>
            </a:pPr>
            <a:r>
              <a:rPr lang="en-US" sz="3500"/>
              <a:t>Applications in the process of being submitted prior to the deadline will NOT be accepted after the deadline </a:t>
            </a:r>
          </a:p>
          <a:p>
            <a:pPr fontAlgn="base">
              <a:spcAft>
                <a:spcPts val="600"/>
              </a:spcAft>
            </a:pPr>
            <a:r>
              <a:rPr lang="en-US" sz="3500"/>
              <a:t>Applications will NOT be accepted after the deadline </a:t>
            </a:r>
            <a:endParaRPr lang="en-US" sz="3500" b="0" i="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t>Register as a New User </a:t>
            </a:r>
          </a:p>
          <a:p>
            <a:r>
              <a:rPr lang="en-US" sz="3000"/>
              <a:t>Log In </a:t>
            </a:r>
          </a:p>
          <a:p>
            <a:r>
              <a:rPr lang="en-US" sz="3000"/>
              <a:t>3 Step Application Process: </a:t>
            </a:r>
          </a:p>
          <a:p>
            <a:pPr marL="971550" indent="-457200">
              <a:buAutoNum type="arabicPeriod"/>
            </a:pPr>
            <a:r>
              <a:rPr lang="en-US" sz="3000"/>
              <a:t>Select Solicitation </a:t>
            </a:r>
          </a:p>
          <a:p>
            <a:pPr marL="971550" indent="-457200">
              <a:buAutoNum type="arabicPeriod"/>
            </a:pPr>
            <a:r>
              <a:rPr lang="en-US" sz="3000"/>
              <a:t>Upload Files </a:t>
            </a:r>
          </a:p>
          <a:p>
            <a:pPr marL="514350" indent="0">
              <a:buNone/>
            </a:pPr>
            <a:r>
              <a:rPr lang="en-US" sz="3000"/>
              <a:t>	• Select documents for upload </a:t>
            </a:r>
          </a:p>
          <a:p>
            <a:pPr lvl="2"/>
            <a:r>
              <a:rPr lang="en-US" sz="3000"/>
              <a:t>Tag files with document type </a:t>
            </a:r>
          </a:p>
          <a:p>
            <a:pPr lvl="2"/>
            <a:r>
              <a:rPr lang="en-US" sz="3000"/>
              <a:t>Designate confidential documents (if applicable) </a:t>
            </a:r>
          </a:p>
          <a:p>
            <a:pPr marL="971550" lvl="2" indent="-457200">
              <a:lnSpc>
                <a:spcPct val="100000"/>
              </a:lnSpc>
              <a:spcBef>
                <a:spcPts val="1000"/>
              </a:spcBef>
              <a:buFont typeface="+mj-lt"/>
              <a:buAutoNum type="arabicPeriod" startAt="3"/>
            </a:pPr>
            <a:r>
              <a:rPr lang="en-US" sz="3000"/>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latin typeface="Arial"/>
                <a:cs typeface="Arial"/>
              </a:rPr>
            </a:br>
            <a:r>
              <a:rPr lang="en-US" sz="3600" b="1">
                <a:solidFill>
                  <a:srgbClr val="254061"/>
                </a:solidFill>
                <a:latin typeface="Arial"/>
                <a:cs typeface="Arial"/>
              </a:rPr>
              <a:t>Application Scoring</a:t>
            </a:r>
            <a:endParaRPr lang="en-US" sz="3600" b="1">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t>Evaluation Committee applies the scoring scale to the scoring criteria.</a:t>
            </a:r>
          </a:p>
          <a:p>
            <a:pPr marL="285750" indent="-285750">
              <a:buFont typeface="Arial" panose="020B0604020202020204" pitchFamily="34" charset="0"/>
              <a:buChar char="•"/>
            </a:pPr>
            <a:r>
              <a:rPr lang="en-US" sz="2100" b="1"/>
              <a:t>Applications must obtain a minimum passing score of 52.5 points for Criteria 1-4 in order to continue evaluation.</a:t>
            </a:r>
          </a:p>
          <a:p>
            <a:pPr marL="285750" indent="-285750">
              <a:buFont typeface="Arial" panose="020B0604020202020204" pitchFamily="34" charset="0"/>
              <a:buChar char="•"/>
            </a:pPr>
            <a:r>
              <a:rPr lang="en-US" sz="2100" b="1"/>
              <a:t>Applications must obtain a minimum passing score of 70 points for Criteria 1-7 in order to be considered for funding.</a:t>
            </a:r>
          </a:p>
          <a:p>
            <a:pPr marL="285750" indent="-285750">
              <a:buFont typeface="Arial" panose="020B0604020202020204" pitchFamily="34" charset="0"/>
              <a:buChar char="•"/>
            </a:pPr>
            <a:r>
              <a:rPr lang="en-US" sz="2100" b="1"/>
              <a:t>Review Section IV of the manual and ensure the application provides a clear and complete response to each scoring criteria.</a:t>
            </a:r>
            <a:endParaRPr lang="en-US" sz="2100"/>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This workshop will be recorded.</a:t>
            </a:r>
            <a:endParaRPr lang="en-US" b="0" i="0" u="none" strike="noStrike" kern="1200" cap="none" spc="0" normalizeH="0" baseline="0" noProof="0">
              <a:ln>
                <a:noFill/>
              </a:ln>
              <a:solidFill>
                <a:schemeClr val="accent1">
                  <a:lumMod val="50000"/>
                </a:schemeClr>
              </a:solidFill>
              <a:effectLst/>
              <a:uLnTx/>
              <a:uFillTx/>
              <a:latin typeface="Arial"/>
              <a:cs typeface="Arial"/>
            </a:endParaRPr>
          </a:p>
          <a:p>
            <a:pPr>
              <a:spcBef>
                <a:spcPts val="0"/>
              </a:spcBef>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Participants will be muted during the presentation. Please enter your question in the Q&amp;A window.</a:t>
            </a:r>
            <a:r>
              <a:rPr lang="en-US">
                <a:solidFill>
                  <a:schemeClr val="accent1">
                    <a:lumMod val="50000"/>
                  </a:schemeClr>
                </a:solidFill>
                <a:latin typeface="Arial"/>
                <a:cs typeface="Arial"/>
              </a:rPr>
              <a:t> </a:t>
            </a:r>
            <a:endParaRPr lang="en-US" b="0" i="0" u="none" strike="noStrike" kern="1200" cap="none" spc="0" normalizeH="0" baseline="0" noProof="0">
              <a:ln>
                <a:noFill/>
              </a:ln>
              <a:solidFill>
                <a:schemeClr val="accent1">
                  <a:lumMod val="50000"/>
                </a:schemeClr>
              </a:solidFill>
              <a:effectLst/>
              <a:uLnTx/>
              <a:uFillTx/>
              <a:latin typeface="Arial" panose="020B0604020202020204" pitchFamily="34" charset="0"/>
              <a:cs typeface="Arial" panose="020B0604020202020204" pitchFamily="34" charset="0"/>
            </a:endParaRPr>
          </a:p>
          <a:p>
            <a:pPr>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Updates on solicitation documents including this presentation will be posted at the Grant Funding Opportunity’s webpage: </a:t>
            </a:r>
            <a:r>
              <a:rPr lang="en-US">
                <a:ea typeface="+mn-lt"/>
                <a:cs typeface="+mn-lt"/>
                <a:hlinkClick r:id="rId3"/>
              </a:rPr>
              <a:t>https://www.energy.ca.gov/solicitations/2022-08/gfo-22-401-advancing-environmental-monitoring-technologies-floating-offshore</a:t>
            </a:r>
            <a:r>
              <a:rPr lang="en-US">
                <a:ea typeface="+mn-lt"/>
                <a:cs typeface="+mn-lt"/>
              </a:rPr>
              <a:t> </a:t>
            </a:r>
            <a:endParaRPr lang="en-US" b="0" i="0" u="none" strike="noStrike" kern="1200" cap="none" spc="0" normalizeH="0" baseline="0" noProof="0">
              <a:ln>
                <a:noFill/>
              </a:ln>
              <a:effectLst/>
              <a:uLnTx/>
              <a:uFillTx/>
              <a:ea typeface="+mn-lt"/>
              <a:cs typeface="+mn-lt"/>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a:p>
            <a:pPr marL="800100" lvl="1" indent="-228600">
              <a:buFont typeface="Arial" panose="020B0604020202020204" pitchFamily="34" charset="0"/>
              <a:buChar char="•"/>
            </a:pPr>
            <a:r>
              <a:rPr lang="en-US" sz="2400" b="1"/>
              <a:t>Disadvantaged Communities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3711186302"/>
              </p:ext>
            </p:extLst>
          </p:nvPr>
        </p:nvGraphicFramePr>
        <p:xfrm>
          <a:off x="6294548" y="1833361"/>
          <a:ext cx="5352329" cy="2604775"/>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t>8.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1048263">
                <a:tc>
                  <a:txBody>
                    <a:bodyPr/>
                    <a:lstStyle/>
                    <a:p>
                      <a:r>
                        <a:rPr lang="en-US" sz="2000"/>
                        <a:t>9. Disadvantaged &amp; Low-income Communities </a:t>
                      </a:r>
                    </a:p>
                    <a:p>
                      <a:endParaRPr lang="en-US" sz="2000" i="1"/>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a:latin typeface="Arial"/>
                <a:cs typeface="Arial"/>
              </a:rPr>
              <a:t>Applicants may receive up to 10 additional preference points based on the criteria below:</a:t>
            </a:r>
          </a:p>
          <a:p>
            <a:pPr lvl="1">
              <a:buFont typeface="Courier New" panose="02070309020205020404" pitchFamily="49" charset="0"/>
              <a:buChar char="o"/>
            </a:pPr>
            <a:r>
              <a:rPr lang="en-US">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latin typeface="Arial"/>
                <a:cs typeface="Arial"/>
              </a:rPr>
              <a:t>Refer to the Solicitation Manual for more details on the match funding scoring criteria.</a:t>
            </a:r>
          </a:p>
          <a:p>
            <a:endParaRPr lang="en-US">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a:latin typeface="Arial" panose="020B0604020202020204" pitchFamily="34" charset="0"/>
                <a:cs typeface="Arial" panose="020B0604020202020204" pitchFamily="34" charset="0"/>
              </a:rPr>
              <a:t>Notice of Proposed Award: </a:t>
            </a:r>
            <a:r>
              <a:rPr lang="en-US" sz="2400">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latin typeface="Arial" panose="020B0604020202020204" pitchFamily="34" charset="0"/>
                <a:cs typeface="Arial" panose="020B0604020202020204" pitchFamily="34" charset="0"/>
              </a:rPr>
              <a:t>Agreement Development: </a:t>
            </a:r>
            <a:r>
              <a:rPr lang="en-US" sz="2400">
                <a:latin typeface="Arial" panose="020B0604020202020204" pitchFamily="34" charset="0"/>
                <a:cs typeface="Arial" panose="020B0604020202020204" pitchFamily="34" charset="0"/>
              </a:rPr>
              <a:t>Proposal documents will be processed into a legal agreement.</a:t>
            </a:r>
          </a:p>
          <a:p>
            <a:r>
              <a:rPr lang="en-US" sz="2400" b="1">
                <a:latin typeface="Arial" panose="020B0604020202020204" pitchFamily="34" charset="0"/>
                <a:cs typeface="Arial" panose="020B0604020202020204" pitchFamily="34" charset="0"/>
              </a:rPr>
              <a:t>Failure to Execute: </a:t>
            </a:r>
            <a:r>
              <a:rPr lang="en-US" sz="2400">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latin typeface="Arial" panose="020B0604020202020204" pitchFamily="34" charset="0"/>
                <a:cs typeface="Arial" panose="020B0604020202020204" pitchFamily="34" charset="0"/>
              </a:rPr>
              <a:t>Project Start: </a:t>
            </a:r>
            <a:r>
              <a:rPr lang="en-US" sz="2400">
                <a:latin typeface="Arial" panose="020B0604020202020204" pitchFamily="34" charset="0"/>
                <a:cs typeface="Arial" panose="020B0604020202020204" pitchFamily="34" charset="0"/>
              </a:rPr>
              <a:t>Recipients may begin work on the project </a:t>
            </a:r>
            <a:r>
              <a:rPr lang="en-US" sz="2400" b="1">
                <a:latin typeface="Arial" panose="020B0604020202020204" pitchFamily="34" charset="0"/>
                <a:cs typeface="Arial" panose="020B0604020202020204" pitchFamily="34" charset="0"/>
              </a:rPr>
              <a:t>only</a:t>
            </a:r>
            <a:r>
              <a:rPr lang="en-US" sz="2400">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835418924"/>
              </p:ext>
            </p:extLst>
          </p:nvPr>
        </p:nvGraphicFramePr>
        <p:xfrm>
          <a:off x="1119188" y="1237563"/>
          <a:ext cx="9953624" cy="450576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rgbClr val="376092"/>
                          </a:solidFill>
                        </a:rPr>
                        <a:t>August 17, 2022</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376092"/>
                          </a:solidFill>
                          <a:effectLst/>
                          <a:uLnTx/>
                          <a:uFillTx/>
                          <a:latin typeface="+mn-lt"/>
                          <a:ea typeface="+mn-ea"/>
                          <a:cs typeface="+mn-cs"/>
                        </a:rPr>
                        <a:t>September 1, 2022</a:t>
                      </a:r>
                      <a:r>
                        <a:rPr kumimoji="0" lang="en-US" sz="2000" b="0" i="0" u="none" strike="noStrike" kern="1200" cap="none" spc="0" normalizeH="0" baseline="0" noProof="0">
                          <a:ln>
                            <a:noFill/>
                          </a:ln>
                          <a:solidFill>
                            <a:srgbClr val="376092"/>
                          </a:solidFill>
                          <a:effectLst/>
                          <a:uLnTx/>
                          <a:uFillTx/>
                          <a:latin typeface="+mn-lt"/>
                          <a:ea typeface="+mn-ea"/>
                          <a:cs typeface="+mn-cs"/>
                        </a:rPr>
                        <a:t> </a:t>
                      </a:r>
                      <a:r>
                        <a:rPr lang="en-US" sz="2000" baseline="0">
                          <a:solidFill>
                            <a:srgbClr val="376092"/>
                          </a:solidFill>
                        </a:rPr>
                        <a:t>at 10:00 am</a:t>
                      </a:r>
                      <a:endParaRPr lang="en-US" sz="2000">
                        <a:solidFill>
                          <a:srgbClr val="376092"/>
                        </a:solidFill>
                      </a:endParaRP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376092"/>
                          </a:solidFill>
                        </a:rPr>
                        <a:t>September 8, 2022 </a:t>
                      </a:r>
                      <a:r>
                        <a:rPr lang="en-US" sz="2000" b="1" baseline="0">
                          <a:solidFill>
                            <a:srgbClr val="376092"/>
                          </a:solidFill>
                        </a:rPr>
                        <a:t>at 5:00 pm</a:t>
                      </a:r>
                      <a:endParaRPr lang="en-US" sz="2000" b="1">
                        <a:solidFill>
                          <a:srgbClr val="376092"/>
                        </a:solidFill>
                      </a:endParaRPr>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376092"/>
                          </a:solidFill>
                        </a:rPr>
                        <a:t>Week of September 26, 2022</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376092"/>
                          </a:solidFill>
                        </a:rPr>
                        <a:t>October 17, 2022 at </a:t>
                      </a:r>
                      <a:r>
                        <a:rPr lang="en-US" sz="2000" b="1" u="none">
                          <a:solidFill>
                            <a:srgbClr val="376092"/>
                          </a:solidFill>
                        </a:rPr>
                        <a:t>11:59</a:t>
                      </a:r>
                      <a:r>
                        <a:rPr lang="en-US" sz="2000" b="1" u="none" baseline="0">
                          <a:solidFill>
                            <a:srgbClr val="376092"/>
                          </a:solidFill>
                        </a:rPr>
                        <a:t> pm</a:t>
                      </a:r>
                      <a:endParaRPr lang="en-US" sz="2000" b="1" u="none">
                        <a:solidFill>
                          <a:srgbClr val="376092"/>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rgbClr val="376092"/>
                          </a:solidFill>
                        </a:rPr>
                        <a:t>Week of December 19, 2022</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rgbClr val="376092"/>
                          </a:solidFill>
                        </a:rPr>
                        <a:t>April 12, 2023</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rgbClr val="376092"/>
                          </a:solidFill>
                        </a:rPr>
                        <a:t>May 1, 2023</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376092"/>
                          </a:solidFill>
                        </a:rPr>
                        <a:t>March 31, 2027</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a:latin typeface="Arial"/>
                <a:cs typeface="Arial"/>
              </a:rPr>
              <a:t>Keep questions under 3 minutes to allow time for others.</a:t>
            </a:r>
          </a:p>
          <a:p>
            <a:pPr>
              <a:spcBef>
                <a:spcPts val="600"/>
              </a:spcBef>
              <a:spcAft>
                <a:spcPts val="600"/>
              </a:spcAft>
            </a:pPr>
            <a:r>
              <a:rPr lang="en-US" sz="2800">
                <a:latin typeface="Arial"/>
                <a:cs typeface="Arial"/>
              </a:rPr>
              <a:t>Note that our official response will be given in writing and posted on the GFO webpage.</a:t>
            </a:r>
          </a:p>
          <a:p>
            <a:endParaRPr lang="en-US" sz="2800">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vert="horz" lIns="91440" tIns="45720" rIns="91440" bIns="45720" rtlCol="0" anchor="t">
            <a:normAutofit lnSpcReduction="10000"/>
          </a:bodyPr>
          <a:lstStyle/>
          <a:p>
            <a:pPr marL="0" indent="0" algn="ctr">
              <a:buNone/>
            </a:pPr>
            <a:r>
              <a:rPr lang="en-US" dirty="0">
                <a:latin typeface="Arial"/>
                <a:cs typeface="Arial"/>
              </a:rPr>
              <a:t>Please send all questions related to GFO-22-401 to:</a:t>
            </a:r>
            <a:br>
              <a:rPr lang="en-US" dirty="0">
                <a:latin typeface="Arial"/>
                <a:cs typeface="Arial"/>
              </a:rPr>
            </a:br>
            <a:endParaRPr lang="en-US">
              <a:latin typeface="Arial"/>
              <a:cs typeface="Arial"/>
            </a:endParaRPr>
          </a:p>
          <a:p>
            <a:pPr marL="0" indent="0" algn="ctr">
              <a:buNone/>
            </a:pPr>
            <a:r>
              <a:rPr lang="en-US" b="1" dirty="0">
                <a:latin typeface="Arial"/>
                <a:cs typeface="Arial"/>
              </a:rPr>
              <a:t>Phil Dyer</a:t>
            </a:r>
          </a:p>
          <a:p>
            <a:pPr marL="0" indent="0" algn="ctr">
              <a:buNone/>
            </a:pPr>
            <a:r>
              <a:rPr lang="en-US" dirty="0">
                <a:latin typeface="Arial"/>
                <a:cs typeface="Arial"/>
              </a:rPr>
              <a:t>Commission Agreement Officer</a:t>
            </a:r>
          </a:p>
          <a:p>
            <a:pPr marL="0" indent="0" algn="ctr">
              <a:buNone/>
            </a:pPr>
            <a:r>
              <a:rPr lang="en-US" dirty="0">
                <a:latin typeface="Arial"/>
                <a:cs typeface="Arial"/>
              </a:rPr>
              <a:t>1516 Ninth Street, MS-18</a:t>
            </a:r>
          </a:p>
          <a:p>
            <a:pPr marL="0" indent="0" algn="ctr">
              <a:buNone/>
            </a:pPr>
            <a:r>
              <a:rPr lang="en-US" dirty="0">
                <a:latin typeface="Arial"/>
                <a:cs typeface="Arial"/>
              </a:rPr>
              <a:t>Sacramento, CA 95814</a:t>
            </a:r>
          </a:p>
          <a:p>
            <a:pPr marL="0" indent="0" algn="ctr">
              <a:buNone/>
            </a:pPr>
            <a:r>
              <a:rPr lang="en-US" dirty="0">
                <a:latin typeface="Arial"/>
                <a:cs typeface="Arial"/>
              </a:rPr>
              <a:t>(916) 891-8474</a:t>
            </a:r>
          </a:p>
          <a:p>
            <a:pPr marL="0" indent="0" algn="ctr">
              <a:buNone/>
            </a:pPr>
            <a:r>
              <a:rPr lang="en-US" u="sng" dirty="0">
                <a:solidFill>
                  <a:schemeClr val="tx2">
                    <a:lumMod val="60000"/>
                    <a:lumOff val="40000"/>
                  </a:schemeClr>
                </a:solidFill>
                <a:latin typeface="Arial"/>
                <a:cs typeface="Arial"/>
              </a:rPr>
              <a:t>Phil.Dyer@energy.ca.gov </a:t>
            </a:r>
            <a:br>
              <a:rPr lang="en-US" dirty="0">
                <a:latin typeface="Arial"/>
                <a:cs typeface="Arial"/>
              </a:rPr>
            </a:br>
            <a:endParaRPr lang="en-US">
              <a:solidFill>
                <a:schemeClr val="accent1">
                  <a:lumMod val="75000"/>
                </a:schemeClr>
              </a:solidFill>
              <a:latin typeface="Arial"/>
              <a:cs typeface="Arial"/>
            </a:endParaRPr>
          </a:p>
          <a:p>
            <a:pPr marL="0" indent="0" algn="ctr">
              <a:buNone/>
            </a:pPr>
            <a:r>
              <a:rPr lang="en-US" b="1" dirty="0">
                <a:latin typeface="Arial"/>
                <a:cs typeface="Arial"/>
              </a:rPr>
              <a:t>Deadline to submit questions:</a:t>
            </a:r>
          </a:p>
          <a:p>
            <a:pPr marL="0" indent="0" algn="ctr">
              <a:buNone/>
            </a:pPr>
            <a:r>
              <a:rPr lang="en-US" b="1" dirty="0">
                <a:solidFill>
                  <a:srgbClr val="FF0000"/>
                </a:solidFill>
                <a:latin typeface="Arial"/>
                <a:cs typeface="Arial"/>
              </a:rPr>
              <a:t>Thursday, September 8, 2022 at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ea typeface="MS PGothic" pitchFamily="34" charset="-128"/>
            </a:endParaRPr>
          </a:p>
          <a:p>
            <a:pPr marL="0" indent="0">
              <a:lnSpc>
                <a:spcPct val="120000"/>
              </a:lnSpc>
              <a:spcBef>
                <a:spcPts val="600"/>
              </a:spcBef>
              <a:buNone/>
              <a:defRPr/>
            </a:pPr>
            <a:r>
              <a:rPr lang="en-US" sz="2600">
                <a:ea typeface="MS PGothic" pitchFamily="34" charset="-128"/>
              </a:rPr>
              <a:t>To meet this commitment, Energy Commission staff conducts outreach efforts and activities to:</a:t>
            </a:r>
          </a:p>
          <a:p>
            <a:pPr marL="465138">
              <a:lnSpc>
                <a:spcPct val="120000"/>
              </a:lnSpc>
              <a:spcBef>
                <a:spcPts val="600"/>
              </a:spcBef>
            </a:pPr>
            <a:r>
              <a:rPr lang="en-US" sz="2600"/>
              <a:t>Engage with disadvantaged and underrepresented groups throughout the state.</a:t>
            </a:r>
          </a:p>
          <a:p>
            <a:pPr marL="465138">
              <a:lnSpc>
                <a:spcPct val="120000"/>
              </a:lnSpc>
              <a:spcBef>
                <a:spcPts val="600"/>
              </a:spcBef>
            </a:pPr>
            <a:r>
              <a:rPr lang="en-US" sz="2600"/>
              <a:t>Notify potential new applicants about the Energy Commission’s funding opportunities.</a:t>
            </a:r>
          </a:p>
          <a:p>
            <a:pPr marL="465138">
              <a:lnSpc>
                <a:spcPct val="120000"/>
              </a:lnSpc>
              <a:spcBef>
                <a:spcPts val="600"/>
              </a:spcBef>
            </a:pPr>
            <a:r>
              <a:rPr lang="en-US" sz="2600"/>
              <a:t>Assist applicants in understanding how to apply for funding from the Energy Commission’s programs.</a:t>
            </a:r>
          </a:p>
          <a:p>
            <a:pPr marL="465138">
              <a:lnSpc>
                <a:spcPct val="120000"/>
              </a:lnSpc>
              <a:spcBef>
                <a:spcPts val="600"/>
              </a:spcBef>
            </a:pPr>
            <a:r>
              <a:rPr lang="en-US" sz="2600"/>
              <a:t>Survey participants to measure progress in diversity outreach efforts.</a:t>
            </a:r>
          </a:p>
          <a:p>
            <a:endParaRPr lang="en-US">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a:latin typeface="Arial"/>
                <a:cs typeface="Arial"/>
              </a:rPr>
              <a:t>Participation Survey</a:t>
            </a:r>
            <a:endParaRPr lang="en-US" sz="2400">
              <a:latin typeface="Arial"/>
              <a:cs typeface="Arial"/>
            </a:endParaRPr>
          </a:p>
          <a:p>
            <a:pPr marL="0" indent="0">
              <a:buNone/>
            </a:pPr>
            <a:r>
              <a:rPr lang="en-US">
                <a:latin typeface="Arial"/>
                <a:cs typeface="Arial"/>
              </a:rPr>
              <a:t>Survey responses will be summarized anonymously to track attendance of underrepresented groups in our workshops for public reporting purposes. </a:t>
            </a:r>
            <a:endParaRPr lang="en-US">
              <a:ea typeface="+mn-lt"/>
              <a:cs typeface="+mn-lt"/>
            </a:endParaRPr>
          </a:p>
          <a:p>
            <a:pPr marL="0" indent="0">
              <a:buNone/>
            </a:pPr>
            <a:endParaRPr lang="en-US">
              <a:latin typeface="Arial"/>
              <a:cs typeface="Arial"/>
            </a:endParaRPr>
          </a:p>
          <a:p>
            <a:r>
              <a:rPr lang="en-US">
                <a:latin typeface="Arial"/>
                <a:cs typeface="Arial"/>
              </a:rPr>
              <a:t>Online participants</a:t>
            </a:r>
            <a:r>
              <a:rPr lang="en-US" sz="2400">
                <a:latin typeface="Arial"/>
                <a:cs typeface="Arial"/>
              </a:rPr>
              <a:t>, please use this link:</a:t>
            </a:r>
            <a:br>
              <a:rPr lang="en-US" sz="2400">
                <a:latin typeface="Arial" panose="020B0604020202020204" pitchFamily="34" charset="0"/>
                <a:cs typeface="Arial" panose="020B0604020202020204" pitchFamily="34" charset="0"/>
              </a:rPr>
            </a:br>
            <a:r>
              <a:rPr lang="en-US">
                <a:ea typeface="+mn-lt"/>
                <a:cs typeface="+mn-lt"/>
              </a:rPr>
              <a:t>https://forms.office.com/g/MsC6TMkfum </a:t>
            </a:r>
            <a:endParaRPr lang="en-US" sz="2400" u="sng">
              <a:latin typeface="Arial"/>
              <a:cs typeface="Arial"/>
            </a:endParaRPr>
          </a:p>
          <a:p>
            <a:endParaRPr lang="en-US" sz="2400" i="1">
              <a:latin typeface="Arial" panose="020B0604020202020204" pitchFamily="34" charset="0"/>
              <a:cs typeface="Arial" panose="020B0604020202020204" pitchFamily="34" charset="0"/>
            </a:endParaRPr>
          </a:p>
          <a:p>
            <a:pPr marL="457200" indent="-457200">
              <a:buBlip>
                <a:blip r:embed="rId3"/>
              </a:buBlip>
            </a:pP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5">
            <a:extLst>
              <a:ext uri="{28A0092B-C50C-407E-A947-70E740481C1C}">
                <a14:useLocalDpi xmlns:a14="http://schemas.microsoft.com/office/drawing/2010/main" val="0"/>
              </a:ext>
            </a:extLst>
          </a:blip>
          <a:srcRect l="71695" r="-1568"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2304273" y="5649282"/>
            <a:ext cx="6974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54061"/>
                </a:solidFill>
                <a:ea typeface="+mn-lt"/>
                <a:cs typeface="+mn-lt"/>
              </a:rPr>
              <a:t>Solicitation-Specific Empower Innovation link:</a:t>
            </a:r>
          </a:p>
          <a:p>
            <a:pPr algn="ctr"/>
            <a:r>
              <a:rPr lang="en-US">
                <a:solidFill>
                  <a:srgbClr val="254061"/>
                </a:solidFill>
                <a:ea typeface="+mn-lt"/>
                <a:cs typeface="+mn-lt"/>
                <a:hlinkClick r:id="rId3"/>
              </a:rPr>
              <a:t>https://www.empowerinnovation.net/en/custom/events/view/34162</a:t>
            </a:r>
            <a:r>
              <a:rPr lang="en-US">
                <a:solidFill>
                  <a:srgbClr val="254061"/>
                </a:solidFill>
                <a:ea typeface="+mn-lt"/>
                <a:cs typeface="+mn-lt"/>
              </a:rPr>
              <a:t> </a:t>
            </a:r>
            <a:endParaRPr lang="en-US">
              <a:solidFill>
                <a:srgbClr val="254061"/>
              </a:solidFill>
              <a:cs typeface="Arial" panose="020B0604020202020204"/>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pic>
        <p:nvPicPr>
          <p:cNvPr id="6" name="Online Media 5" descr="Empower Innovation - Introduction video">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EPIC R&amp;D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60663" y="1275907"/>
            <a:ext cx="9953978" cy="4351338"/>
          </a:xfrm>
        </p:spPr>
        <p:txBody>
          <a:bodyPr vert="horz" lIns="91440" tIns="45720" rIns="91440" bIns="45720" rtlCol="0" anchor="t">
            <a:normAutofit/>
          </a:bodyPr>
          <a:lstStyle/>
          <a:p>
            <a:pPr algn="l" rtl="0" fontAlgn="base">
              <a:lnSpc>
                <a:spcPct val="100000"/>
              </a:lnSpc>
              <a:spcAft>
                <a:spcPts val="600"/>
              </a:spcAft>
              <a:buFont typeface="Arial" panose="020B0604020202020204" pitchFamily="34" charset="0"/>
              <a:buChar char="•"/>
            </a:pPr>
            <a:r>
              <a:rPr lang="en-US" sz="2400" b="0" i="0" u="none" strike="noStrike">
                <a:effectLst/>
                <a:latin typeface="Arial"/>
                <a:cs typeface="Arial"/>
              </a:rPr>
              <a:t>The Electric Program Investment Charge (EPIC) Program is funded by an electricity ratepayer surcharge established in 2011 by the California Public Utilities Commission.</a:t>
            </a:r>
            <a:endParaRPr lang="en-US" sz="2400" b="0" i="0">
              <a:effectLst/>
              <a:latin typeface="Arial"/>
              <a:cs typeface="Arial"/>
            </a:endParaRPr>
          </a:p>
          <a:p>
            <a:pPr algn="l" rtl="0" fontAlgn="base">
              <a:lnSpc>
                <a:spcPct val="100000"/>
              </a:lnSpc>
              <a:spcAft>
                <a:spcPts val="600"/>
              </a:spcAft>
              <a:buFont typeface="Arial" panose="020B0604020202020204" pitchFamily="34" charset="0"/>
              <a:buChar char="•"/>
            </a:pPr>
            <a:r>
              <a:rPr lang="en-US" sz="2400" b="0" i="0">
                <a:effectLst/>
                <a:latin typeface="Arial"/>
                <a:cs typeface="Arial"/>
              </a:rPr>
              <a:t>Projects must lead to technological advancement and breakthroughs to overcome barriers that prevent the achievement of the state’s statutory energy goals.</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graphicFrame>
        <p:nvGraphicFramePr>
          <p:cNvPr id="6" name="Content Placeholder 2" descr="lists the 4 EPIC 4 investment plan research themes, including decarbonization, resilience and reliability, entrepreneurship, and affordability. text box at the end is equity.">
            <a:extLst>
              <a:ext uri="{FF2B5EF4-FFF2-40B4-BE49-F238E27FC236}">
                <a16:creationId xmlns:a16="http://schemas.microsoft.com/office/drawing/2014/main" id="{6E7D46C9-5BB9-4AC0-9FF3-797E3AC5D4F1}"/>
              </a:ext>
            </a:extLst>
          </p:cNvPr>
          <p:cNvGraphicFramePr>
            <a:graphicFrameLocks/>
          </p:cNvGraphicFramePr>
          <p:nvPr>
            <p:extLst>
              <p:ext uri="{D42A27DB-BD31-4B8C-83A1-F6EECF244321}">
                <p14:modId xmlns:p14="http://schemas.microsoft.com/office/powerpoint/2010/main" val="1863362515"/>
              </p:ext>
            </p:extLst>
          </p:nvPr>
        </p:nvGraphicFramePr>
        <p:xfrm>
          <a:off x="1509751" y="3026044"/>
          <a:ext cx="9172498"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7" ma:contentTypeDescription="Create a new document." ma:contentTypeScope="" ma:versionID="99fa7b2c096ac861edf7cda50f7b8b9d">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8d60f4c14d312d8e970e31a09ebab8d0"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d4a250f-b65f-444f-93d9-7e40f52609e2}"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59043-B182-4F48-9F49-AE24A6D8BA51}">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261E2-85F0-4A95-A26C-97E5FB0D7D07}">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5067c814-4b34-462c-a21d-c185ff6548d2"/>
    <ds:schemaRef ds:uri="http://schemas.microsoft.com/office/infopath/2007/PartnerControls"/>
    <ds:schemaRef ds:uri="http://schemas.openxmlformats.org/package/2006/metadata/core-properties"/>
    <ds:schemaRef ds:uri="785685f2-c2e1-4352-89aa-3faca8eaba52"/>
    <ds:schemaRef ds:uri="http://www.w3.org/XML/1998/namespace"/>
  </ds:schemaRefs>
</ds:datastoreItem>
</file>

<file path=customXml/itemProps3.xml><?xml version="1.0" encoding="utf-8"?>
<ds:datastoreItem xmlns:ds="http://schemas.openxmlformats.org/officeDocument/2006/customXml" ds:itemID="{14DE318C-FF6A-4473-88F3-5621AC7F1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2579</Words>
  <Application>Microsoft Office PowerPoint</Application>
  <PresentationFormat>Widescreen</PresentationFormat>
  <Paragraphs>373</Paragraphs>
  <Slides>36</Slides>
  <Notes>36</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36</vt:i4>
      </vt:variant>
    </vt:vector>
  </HeadingPairs>
  <TitlesOfParts>
    <vt:vector size="49" baseType="lpstr">
      <vt:lpstr>Arial</vt:lpstr>
      <vt:lpstr>Arial Black</vt:lpstr>
      <vt:lpstr>Calibri</vt:lpstr>
      <vt:lpstr>Courier New</vt:lpstr>
      <vt:lpstr>Segoe UI</vt:lpstr>
      <vt:lpstr>Times New Roman</vt:lpstr>
      <vt:lpstr>Wingdings</vt:lpstr>
      <vt:lpstr>1_Office Theme</vt:lpstr>
      <vt:lpstr>Title</vt:lpstr>
      <vt:lpstr>Content</vt:lpstr>
      <vt:lpstr>1_Content</vt:lpstr>
      <vt:lpstr>Content: blank background</vt:lpstr>
      <vt:lpstr>Title/Section</vt:lpstr>
      <vt:lpstr>GFO-22-401 Pre-Application Workshop</vt:lpstr>
      <vt:lpstr>Agenda</vt:lpstr>
      <vt:lpstr>Virtual Housekeeping</vt:lpstr>
      <vt:lpstr>Commitment to Diversity</vt:lpstr>
      <vt:lpstr>We Want to Hear From You!</vt:lpstr>
      <vt:lpstr>Connect With Us</vt:lpstr>
      <vt:lpstr>Find a Partner on EmpowerInnovation.net</vt:lpstr>
      <vt:lpstr>EmpowerInnovation.net</vt:lpstr>
      <vt:lpstr>EPIC R&amp;D Program Background</vt:lpstr>
      <vt:lpstr>Policy Drivers</vt:lpstr>
      <vt:lpstr>Background</vt:lpstr>
      <vt:lpstr>Purpose of Solicitation</vt:lpstr>
      <vt:lpstr>Purpose of Solicitation</vt:lpstr>
      <vt:lpstr>Approach</vt:lpstr>
      <vt:lpstr>Requirements*</vt:lpstr>
      <vt:lpstr>Additional Requirements*</vt:lpstr>
      <vt:lpstr>Available Funding</vt:lpstr>
      <vt:lpstr>Match Funding </vt:lpstr>
      <vt:lpstr>Eligible Applicants</vt:lpstr>
      <vt:lpstr>Application Requirements</vt:lpstr>
      <vt:lpstr>Project Narrative (Attachment 3)</vt:lpstr>
      <vt:lpstr>Scope of Work (Attachment 5)</vt:lpstr>
      <vt:lpstr>Budget (Attachment 7)</vt:lpstr>
      <vt:lpstr>Commitment and Support Letter Forms (Attachment 10)</vt:lpstr>
      <vt:lpstr>GFO Submission Requirements</vt:lpstr>
      <vt:lpstr>GSS WARNING</vt:lpstr>
      <vt:lpstr>GSS Structure</vt:lpstr>
      <vt:lpstr>How will my Application be Evaluated?  Application Screening</vt:lpstr>
      <vt:lpstr>How will my Application be Evaluated?  Application Scoring</vt:lpstr>
      <vt:lpstr>How will my Application be Evaluated?  Application Scoring – Preference Points</vt:lpstr>
      <vt:lpstr>Match Funding Points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Chang, Kaycee@Energy</cp:lastModifiedBy>
  <cp:revision>6</cp:revision>
  <cp:lastPrinted>2019-11-12T18:48:53Z</cp:lastPrinted>
  <dcterms:created xsi:type="dcterms:W3CDTF">2017-05-04T20:00:37Z</dcterms:created>
  <dcterms:modified xsi:type="dcterms:W3CDTF">2022-09-08T16:27:12Z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