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456" r:id="rId2"/>
    <p:sldId id="1461" r:id="rId3"/>
    <p:sldId id="1466" r:id="rId4"/>
    <p:sldId id="1462" r:id="rId5"/>
    <p:sldId id="829" r:id="rId6"/>
    <p:sldId id="1464" r:id="rId7"/>
    <p:sldId id="1465" r:id="rId8"/>
    <p:sldId id="1468" r:id="rId9"/>
    <p:sldId id="1480" r:id="rId10"/>
    <p:sldId id="1470" r:id="rId11"/>
    <p:sldId id="14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A33CE6-CCF1-4B98-8401-ADAB5DE21758}" type="datetimeFigureOut">
              <a:rPr lang="en-US" smtClean="0"/>
              <a:t>12/15/2022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CD3304-7888-4581-831D-7A9A2412FA00}" type="slidenum">
              <a:rPr lang="en-US" smtClean="0"/>
              <a:t>‹#›</a:t>
            </a:fld>
            <a:endParaRPr lang="en-US"/>
          </a:p>
        </p:txBody>
      </p:sp>
    </p:spTree>
    <p:extLst>
      <p:ext uri="{BB962C8B-B14F-4D97-AF65-F5344CB8AC3E}">
        <p14:creationId xmlns:p14="http://schemas.microsoft.com/office/powerpoint/2010/main" val="575661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434998-05C7-41A7-9919-8C203C599BA1}"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7833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A66D83-7435-41A3-AD59-C8D1D8BF7A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1935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Content: 1 fra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D0E6CF-0F19-486D-A32D-182C6D97BA6F}" type="datetime1">
              <a:rPr lang="en-US" smtClean="0"/>
              <a:t>12/15/2022</a:t>
            </a:fld>
            <a:endParaRPr lang="en-US"/>
          </a:p>
        </p:txBody>
      </p:sp>
      <p:sp>
        <p:nvSpPr>
          <p:cNvPr id="5" name="Footer Placeholder 4"/>
          <p:cNvSpPr>
            <a:spLocks noGrp="1"/>
          </p:cNvSpPr>
          <p:nvPr>
            <p:ph type="ftr" sz="quarter" idx="11"/>
          </p:nvPr>
        </p:nvSpPr>
        <p:spPr/>
        <p:txBody>
          <a:bodyPr/>
          <a:lstStyle/>
          <a:p>
            <a:endParaRPr lang="en-US"/>
          </a:p>
        </p:txBody>
      </p:sp>
      <p:sp>
        <p:nvSpPr>
          <p:cNvPr id="8" name="Slide Number Placeholder 5">
            <a:extLst>
              <a:ext uri="{FF2B5EF4-FFF2-40B4-BE49-F238E27FC236}">
                <a16:creationId xmlns:a16="http://schemas.microsoft.com/office/drawing/2014/main" id="{F3F523B6-E0E2-4065-92A0-BD13C389ED4F}"/>
              </a:ext>
            </a:extLst>
          </p:cNvPr>
          <p:cNvSpPr>
            <a:spLocks noGrp="1"/>
          </p:cNvSpPr>
          <p:nvPr>
            <p:ph type="sldNum" sz="quarter" idx="4"/>
          </p:nvPr>
        </p:nvSpPr>
        <p:spPr>
          <a:xfrm>
            <a:off x="8610600" y="6463234"/>
            <a:ext cx="2743200" cy="365125"/>
          </a:xfrm>
          <a:prstGeom prst="rect">
            <a:avLst/>
          </a:prstGeom>
        </p:spPr>
        <p:txBody>
          <a:bodyPr vert="horz" lIns="91440" tIns="45720" rIns="91440" bIns="45720" rtlCol="0" anchor="ctr"/>
          <a:lstStyle>
            <a:lvl1pPr algn="r">
              <a:defRPr sz="12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p>
        </p:txBody>
      </p:sp>
    </p:spTree>
    <p:extLst>
      <p:ext uri="{BB962C8B-B14F-4D97-AF65-F5344CB8AC3E}">
        <p14:creationId xmlns:p14="http://schemas.microsoft.com/office/powerpoint/2010/main" val="136471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1">
    <p:spTree>
      <p:nvGrpSpPr>
        <p:cNvPr id="1" name=""/>
        <p:cNvGrpSpPr/>
        <p:nvPr/>
      </p:nvGrpSpPr>
      <p:grpSpPr>
        <a:xfrm>
          <a:off x="0" y="0"/>
          <a:ext cx="0" cy="0"/>
          <a:chOff x="0" y="0"/>
          <a:chExt cx="0" cy="0"/>
        </a:xfrm>
      </p:grpSpPr>
      <p:sp>
        <p:nvSpPr>
          <p:cNvPr id="8" name="矩形 7"/>
          <p:cNvSpPr/>
          <p:nvPr userDrawn="1"/>
        </p:nvSpPr>
        <p:spPr>
          <a:xfrm>
            <a:off x="6096000" y="-1"/>
            <a:ext cx="6096000" cy="6857999"/>
          </a:xfrm>
          <a:prstGeom prst="rect">
            <a:avLst/>
          </a:prstGeom>
          <a:solidFill>
            <a:srgbClr val="F8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9" name="图片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V="1">
            <a:off x="0" y="6600726"/>
            <a:ext cx="12192001" cy="283029"/>
          </a:xfrm>
          <a:prstGeom prst="rect">
            <a:avLst/>
          </a:prstGeom>
        </p:spPr>
      </p:pic>
      <p:cxnSp>
        <p:nvCxnSpPr>
          <p:cNvPr id="10" name="直线连接符 9"/>
          <p:cNvCxnSpPr/>
          <p:nvPr userDrawn="1"/>
        </p:nvCxnSpPr>
        <p:spPr>
          <a:xfrm>
            <a:off x="-115910" y="991673"/>
            <a:ext cx="746973" cy="0"/>
          </a:xfrm>
          <a:prstGeom prst="line">
            <a:avLst/>
          </a:prstGeom>
          <a:ln>
            <a:solidFill>
              <a:srgbClr val="194D74"/>
            </a:solidFill>
          </a:ln>
        </p:spPr>
        <p:style>
          <a:lnRef idx="1">
            <a:schemeClr val="accent1"/>
          </a:lnRef>
          <a:fillRef idx="0">
            <a:schemeClr val="accent1"/>
          </a:fillRef>
          <a:effectRef idx="0">
            <a:schemeClr val="accent1"/>
          </a:effectRef>
          <a:fontRef idx="minor">
            <a:schemeClr val="tx1"/>
          </a:fontRef>
        </p:style>
      </p:cxnSp>
      <p:sp>
        <p:nvSpPr>
          <p:cNvPr id="11" name="椭圆 10"/>
          <p:cNvSpPr/>
          <p:nvPr userDrawn="1"/>
        </p:nvSpPr>
        <p:spPr>
          <a:xfrm>
            <a:off x="631063" y="940157"/>
            <a:ext cx="103031" cy="103031"/>
          </a:xfrm>
          <a:prstGeom prst="ellipse">
            <a:avLst/>
          </a:prstGeom>
          <a:solidFill>
            <a:srgbClr val="194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标题 1"/>
          <p:cNvSpPr>
            <a:spLocks noGrp="1"/>
          </p:cNvSpPr>
          <p:nvPr>
            <p:ph type="title" hasCustomPrompt="1"/>
          </p:nvPr>
        </p:nvSpPr>
        <p:spPr>
          <a:xfrm>
            <a:off x="838200" y="257503"/>
            <a:ext cx="3932237" cy="482957"/>
          </a:xfrm>
        </p:spPr>
        <p:txBody>
          <a:bodyPr anchor="b">
            <a:normAutofit/>
          </a:bodyPr>
          <a:lstStyle>
            <a:lvl1pPr>
              <a:defRPr sz="2800" b="1" i="0">
                <a:solidFill>
                  <a:schemeClr val="accent2"/>
                </a:solidFill>
                <a:latin typeface="DIN OT" charset="0"/>
                <a:ea typeface="DIN OT" charset="0"/>
                <a:cs typeface="DIN OT" charset="0"/>
              </a:defRPr>
            </a:lvl1pPr>
          </a:lstStyle>
          <a:p>
            <a:r>
              <a:rPr kumimoji="1" lang="en-US" altLang="zh-CN"/>
              <a:t>YOUR TITLE HERE</a:t>
            </a:r>
            <a:endParaRPr kumimoji="1" lang="zh-CN" altLang="en-US"/>
          </a:p>
        </p:txBody>
      </p:sp>
      <p:sp>
        <p:nvSpPr>
          <p:cNvPr id="4" name="文本占位符 3"/>
          <p:cNvSpPr>
            <a:spLocks noGrp="1"/>
          </p:cNvSpPr>
          <p:nvPr>
            <p:ph type="body" sz="half" idx="2" hasCustomPrompt="1"/>
          </p:nvPr>
        </p:nvSpPr>
        <p:spPr>
          <a:xfrm>
            <a:off x="839788" y="838200"/>
            <a:ext cx="3932237" cy="275897"/>
          </a:xfrm>
        </p:spPr>
        <p:txBody>
          <a:bodyPr>
            <a:noAutofit/>
          </a:bodyPr>
          <a:lstStyle>
            <a:lvl1pPr marL="0" indent="0">
              <a:buNone/>
              <a:defRPr sz="1600" b="0" i="1">
                <a:solidFill>
                  <a:srgbClr val="00547A"/>
                </a:solidFill>
                <a:latin typeface="DIN OT Medium" charset="0"/>
                <a:ea typeface="DIN OT Medium" charset="0"/>
                <a:cs typeface="DIN OT Medium"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en-US" altLang="zh-CN"/>
              <a:t>Sub-title</a:t>
            </a:r>
            <a:endParaRPr kumimoji="1" lang="zh-CN" altLang="en-US"/>
          </a:p>
        </p:txBody>
      </p:sp>
      <p:sp>
        <p:nvSpPr>
          <p:cNvPr id="12" name="文本占位符 3"/>
          <p:cNvSpPr>
            <a:spLocks noGrp="1"/>
          </p:cNvSpPr>
          <p:nvPr>
            <p:ph type="body" sz="half" idx="13" hasCustomPrompt="1"/>
          </p:nvPr>
        </p:nvSpPr>
        <p:spPr>
          <a:xfrm>
            <a:off x="839788" y="1531883"/>
            <a:ext cx="4320791" cy="3838903"/>
          </a:xfrm>
        </p:spPr>
        <p:txBody>
          <a:bodyPr>
            <a:noAutofit/>
          </a:bodyPr>
          <a:lstStyle>
            <a:lvl1pPr marL="0" indent="0">
              <a:buNone/>
              <a:defRPr kumimoji="1" lang="en-US" altLang="zh-CN" sz="1200" smtClean="0">
                <a:solidFill>
                  <a:schemeClr val="bg2">
                    <a:lumMod val="25000"/>
                  </a:schemeClr>
                </a:solidFill>
                <a:ea typeface="DIN OT Light" charset="0"/>
                <a:cs typeface="DIN OT Light"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autem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iriure</a:t>
            </a:r>
            <a:r>
              <a:rPr kumimoji="1" lang="en-US" altLang="zh-CN" sz="1200">
                <a:solidFill>
                  <a:schemeClr val="bg2">
                    <a:lumMod val="25000"/>
                  </a:schemeClr>
                </a:solidFill>
                <a:latin typeface="DIN OT Light" charset="0"/>
                <a:ea typeface="DIN OT Light" charset="0"/>
                <a:cs typeface="DIN OT Light" charset="0"/>
              </a:rPr>
              <a:t> dolor in </a:t>
            </a:r>
            <a:r>
              <a:rPr kumimoji="1" lang="en-US" altLang="zh-CN" sz="1200" err="1">
                <a:solidFill>
                  <a:schemeClr val="bg2">
                    <a:lumMod val="25000"/>
                  </a:schemeClr>
                </a:solidFill>
                <a:latin typeface="DIN OT Light" charset="0"/>
                <a:ea typeface="DIN OT Light" charset="0"/>
                <a:cs typeface="DIN OT Light" charset="0"/>
              </a:rPr>
              <a:t>hendrerit</a:t>
            </a:r>
            <a:r>
              <a:rPr kumimoji="1" lang="en-US" altLang="zh-CN" sz="1200">
                <a:solidFill>
                  <a:schemeClr val="bg2">
                    <a:lumMod val="25000"/>
                  </a:schemeClr>
                </a:solidFill>
                <a:latin typeface="DIN OT Light" charset="0"/>
                <a:ea typeface="DIN OT Light" charset="0"/>
                <a:cs typeface="DIN OT Light" charset="0"/>
              </a:rPr>
              <a:t> in </a:t>
            </a:r>
            <a:r>
              <a:rPr kumimoji="1" lang="en-US" altLang="zh-CN" sz="1200" err="1">
                <a:solidFill>
                  <a:schemeClr val="bg2">
                    <a:lumMod val="25000"/>
                  </a:schemeClr>
                </a:solidFill>
                <a:latin typeface="DIN OT Light" charset="0"/>
                <a:ea typeface="DIN OT Light" charset="0"/>
                <a:cs typeface="DIN OT Light" charset="0"/>
              </a:rPr>
              <a:t>vulputate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esse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mj-lt"/>
                <a:ea typeface="DIN OT Light" charset="0"/>
                <a:cs typeface="DIN OT Light" charset="0"/>
              </a:rPr>
              <a:t>molestie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illum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feugiat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facilisis</a:t>
            </a:r>
            <a:r>
              <a:rPr kumimoji="1" lang="en-US" altLang="zh-CN" sz="1200">
                <a:solidFill>
                  <a:schemeClr val="bg2">
                    <a:lumMod val="25000"/>
                  </a:schemeClr>
                </a:solidFill>
                <a:latin typeface="DIN OT Light" charset="0"/>
                <a:ea typeface="DIN OT Light" charset="0"/>
                <a:cs typeface="DIN OT Light" charset="0"/>
              </a:rPr>
              <a:t> at </a:t>
            </a:r>
            <a:r>
              <a:rPr kumimoji="1" lang="en-US" altLang="zh-CN" sz="1200" err="1">
                <a:solidFill>
                  <a:schemeClr val="bg2">
                    <a:lumMod val="25000"/>
                  </a:schemeClr>
                </a:solidFill>
                <a:latin typeface="DIN OT Light" charset="0"/>
                <a:ea typeface="DIN OT Light" charset="0"/>
                <a:cs typeface="DIN OT Light" charset="0"/>
              </a:rPr>
              <a:t>vero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eros</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accumsan</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iusto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odio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dignissim</a:t>
            </a:r>
            <a:r>
              <a:rPr kumimoji="1" lang="en-US" altLang="zh-CN" sz="1200">
                <a:solidFill>
                  <a:schemeClr val="bg2">
                    <a:lumMod val="25000"/>
                  </a:schemeClr>
                </a:solidFill>
                <a:latin typeface="DIN OT Light" charset="0"/>
                <a:ea typeface="DIN OT Light" charset="0"/>
                <a:cs typeface="DIN OT Light" charset="0"/>
              </a:rPr>
              <a:t> qui </a:t>
            </a:r>
            <a:r>
              <a:rPr kumimoji="1" lang="en-US" altLang="zh-CN" sz="1200" err="1">
                <a:solidFill>
                  <a:schemeClr val="bg2">
                    <a:lumMod val="25000"/>
                  </a:schemeClr>
                </a:solidFill>
                <a:latin typeface="DIN OT Light" charset="0"/>
                <a:ea typeface="DIN OT Light" charset="0"/>
                <a:cs typeface="DIN OT Light" charset="0"/>
              </a:rPr>
              <a:t>blandit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praesent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luptatum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zzril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delenit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augue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feugait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a:t>
            </a:r>
            <a:r>
              <a:rPr kumimoji="1" lang="en-US" altLang="zh-CN" sz="1200">
                <a:solidFill>
                  <a:schemeClr val="bg2">
                    <a:lumMod val="25000"/>
                  </a:schemeClr>
                </a:solidFill>
                <a:latin typeface="DIN OT Light" charset="0"/>
                <a:ea typeface="DIN OT Light" charset="0"/>
                <a:cs typeface="DIN OT Light" charset="0"/>
              </a:rPr>
              <a:t>.</a:t>
            </a:r>
          </a:p>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cons </a:t>
            </a:r>
            <a:r>
              <a:rPr kumimoji="1" lang="en-US" altLang="zh-CN" sz="1200" err="1">
                <a:solidFill>
                  <a:schemeClr val="bg2">
                    <a:lumMod val="25000"/>
                  </a:schemeClr>
                </a:solidFill>
                <a:latin typeface="DIN OT Light" charset="0"/>
                <a:ea typeface="DIN OT Light" charset="0"/>
                <a:cs typeface="DIN OT Light" charset="0"/>
              </a:rPr>
              <a:t>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a:t>
            </a:r>
          </a:p>
        </p:txBody>
      </p:sp>
      <p:sp>
        <p:nvSpPr>
          <p:cNvPr id="13" name="文本占位符 3"/>
          <p:cNvSpPr>
            <a:spLocks noGrp="1"/>
          </p:cNvSpPr>
          <p:nvPr>
            <p:ph type="body" sz="half" idx="14" hasCustomPrompt="1"/>
          </p:nvPr>
        </p:nvSpPr>
        <p:spPr>
          <a:xfrm>
            <a:off x="6983604" y="1531883"/>
            <a:ext cx="4320791" cy="3838903"/>
          </a:xfrm>
        </p:spPr>
        <p:txBody>
          <a:bodyPr>
            <a:noAutofit/>
          </a:bodyPr>
          <a:lstStyle>
            <a:lvl1pPr marL="0" indent="0">
              <a:buNone/>
              <a:defRPr kumimoji="1" lang="en-US" altLang="zh-CN" sz="1200" smtClean="0">
                <a:solidFill>
                  <a:schemeClr val="bg2">
                    <a:lumMod val="25000"/>
                  </a:schemeClr>
                </a:solidFill>
                <a:ea typeface="DIN OT Light" charset="0"/>
                <a:cs typeface="DIN OT Light"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autem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iriure</a:t>
            </a:r>
            <a:r>
              <a:rPr kumimoji="1" lang="en-US" altLang="zh-CN" sz="1200">
                <a:solidFill>
                  <a:schemeClr val="bg2">
                    <a:lumMod val="25000"/>
                  </a:schemeClr>
                </a:solidFill>
                <a:latin typeface="DIN OT Light" charset="0"/>
                <a:ea typeface="DIN OT Light" charset="0"/>
                <a:cs typeface="DIN OT Light" charset="0"/>
              </a:rPr>
              <a:t> dolor in </a:t>
            </a:r>
            <a:r>
              <a:rPr kumimoji="1" lang="en-US" altLang="zh-CN" sz="1200" err="1">
                <a:solidFill>
                  <a:schemeClr val="bg2">
                    <a:lumMod val="25000"/>
                  </a:schemeClr>
                </a:solidFill>
                <a:latin typeface="DIN OT Light" charset="0"/>
                <a:ea typeface="DIN OT Light" charset="0"/>
                <a:cs typeface="DIN OT Light" charset="0"/>
              </a:rPr>
              <a:t>hendrerit</a:t>
            </a:r>
            <a:r>
              <a:rPr kumimoji="1" lang="en-US" altLang="zh-CN" sz="1200">
                <a:solidFill>
                  <a:schemeClr val="bg2">
                    <a:lumMod val="25000"/>
                  </a:schemeClr>
                </a:solidFill>
                <a:latin typeface="DIN OT Light" charset="0"/>
                <a:ea typeface="DIN OT Light" charset="0"/>
                <a:cs typeface="DIN OT Light" charset="0"/>
              </a:rPr>
              <a:t> in </a:t>
            </a:r>
            <a:r>
              <a:rPr kumimoji="1" lang="en-US" altLang="zh-CN" sz="1200" err="1">
                <a:solidFill>
                  <a:schemeClr val="bg2">
                    <a:lumMod val="25000"/>
                  </a:schemeClr>
                </a:solidFill>
                <a:latin typeface="DIN OT Light" charset="0"/>
                <a:ea typeface="DIN OT Light" charset="0"/>
                <a:cs typeface="DIN OT Light" charset="0"/>
              </a:rPr>
              <a:t>vulputate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esse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mj-lt"/>
                <a:ea typeface="DIN OT Light" charset="0"/>
                <a:cs typeface="DIN OT Light" charset="0"/>
              </a:rPr>
              <a:t>molestie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illum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feugiat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facilisis</a:t>
            </a:r>
            <a:r>
              <a:rPr kumimoji="1" lang="en-US" altLang="zh-CN" sz="1200">
                <a:solidFill>
                  <a:schemeClr val="bg2">
                    <a:lumMod val="25000"/>
                  </a:schemeClr>
                </a:solidFill>
                <a:latin typeface="DIN OT Light" charset="0"/>
                <a:ea typeface="DIN OT Light" charset="0"/>
                <a:cs typeface="DIN OT Light" charset="0"/>
              </a:rPr>
              <a:t> at </a:t>
            </a:r>
            <a:r>
              <a:rPr kumimoji="1" lang="en-US" altLang="zh-CN" sz="1200" err="1">
                <a:solidFill>
                  <a:schemeClr val="bg2">
                    <a:lumMod val="25000"/>
                  </a:schemeClr>
                </a:solidFill>
                <a:latin typeface="DIN OT Light" charset="0"/>
                <a:ea typeface="DIN OT Light" charset="0"/>
                <a:cs typeface="DIN OT Light" charset="0"/>
              </a:rPr>
              <a:t>vero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eros</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accumsan</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iusto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odio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dignissim</a:t>
            </a:r>
            <a:r>
              <a:rPr kumimoji="1" lang="en-US" altLang="zh-CN" sz="1200">
                <a:solidFill>
                  <a:schemeClr val="bg2">
                    <a:lumMod val="25000"/>
                  </a:schemeClr>
                </a:solidFill>
                <a:latin typeface="DIN OT Light" charset="0"/>
                <a:ea typeface="DIN OT Light" charset="0"/>
                <a:cs typeface="DIN OT Light" charset="0"/>
              </a:rPr>
              <a:t> qui </a:t>
            </a:r>
            <a:r>
              <a:rPr kumimoji="1" lang="en-US" altLang="zh-CN" sz="1200" err="1">
                <a:solidFill>
                  <a:schemeClr val="bg2">
                    <a:lumMod val="25000"/>
                  </a:schemeClr>
                </a:solidFill>
                <a:latin typeface="DIN OT Light" charset="0"/>
                <a:ea typeface="DIN OT Light" charset="0"/>
                <a:cs typeface="DIN OT Light" charset="0"/>
              </a:rPr>
              <a:t>blandit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praesent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luptatum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zzril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delenit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augue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feugait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a:t>
            </a:r>
            <a:r>
              <a:rPr kumimoji="1" lang="en-US" altLang="zh-CN" sz="1200">
                <a:solidFill>
                  <a:schemeClr val="bg2">
                    <a:lumMod val="25000"/>
                  </a:schemeClr>
                </a:solidFill>
                <a:latin typeface="DIN OT Light" charset="0"/>
                <a:ea typeface="DIN OT Light" charset="0"/>
                <a:cs typeface="DIN OT Light" charset="0"/>
              </a:rPr>
              <a:t>.</a:t>
            </a:r>
          </a:p>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cons </a:t>
            </a:r>
            <a:r>
              <a:rPr kumimoji="1" lang="en-US" altLang="zh-CN" sz="1200" err="1">
                <a:solidFill>
                  <a:schemeClr val="bg2">
                    <a:lumMod val="25000"/>
                  </a:schemeClr>
                </a:solidFill>
                <a:latin typeface="DIN OT Light" charset="0"/>
                <a:ea typeface="DIN OT Light" charset="0"/>
                <a:cs typeface="DIN OT Light" charset="0"/>
              </a:rPr>
              <a:t>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a:t>
            </a:r>
          </a:p>
        </p:txBody>
      </p:sp>
    </p:spTree>
    <p:extLst>
      <p:ext uri="{BB962C8B-B14F-4D97-AF65-F5344CB8AC3E}">
        <p14:creationId xmlns:p14="http://schemas.microsoft.com/office/powerpoint/2010/main" val="78650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ent 2">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V="1">
            <a:off x="0" y="6600726"/>
            <a:ext cx="12192001" cy="283029"/>
          </a:xfrm>
          <a:prstGeom prst="rect">
            <a:avLst/>
          </a:prstGeom>
        </p:spPr>
      </p:pic>
      <p:cxnSp>
        <p:nvCxnSpPr>
          <p:cNvPr id="14" name="直线连接符 13"/>
          <p:cNvCxnSpPr/>
          <p:nvPr userDrawn="1"/>
        </p:nvCxnSpPr>
        <p:spPr>
          <a:xfrm>
            <a:off x="283335" y="991673"/>
            <a:ext cx="11088710" cy="0"/>
          </a:xfrm>
          <a:prstGeom prst="line">
            <a:avLst/>
          </a:prstGeom>
          <a:ln>
            <a:solidFill>
              <a:srgbClr val="194D74"/>
            </a:solidFill>
          </a:ln>
        </p:spPr>
        <p:style>
          <a:lnRef idx="1">
            <a:schemeClr val="accent1"/>
          </a:lnRef>
          <a:fillRef idx="0">
            <a:schemeClr val="accent1"/>
          </a:fillRef>
          <a:effectRef idx="0">
            <a:schemeClr val="accent1"/>
          </a:effectRef>
          <a:fontRef idx="minor">
            <a:schemeClr val="tx1"/>
          </a:fontRef>
        </p:style>
      </p:cxnSp>
      <p:sp>
        <p:nvSpPr>
          <p:cNvPr id="15" name="椭圆 14"/>
          <p:cNvSpPr/>
          <p:nvPr userDrawn="1"/>
        </p:nvSpPr>
        <p:spPr>
          <a:xfrm>
            <a:off x="11372045" y="940157"/>
            <a:ext cx="103031" cy="103031"/>
          </a:xfrm>
          <a:prstGeom prst="ellipse">
            <a:avLst/>
          </a:prstGeom>
          <a:solidFill>
            <a:srgbClr val="194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占位符 6"/>
          <p:cNvSpPr>
            <a:spLocks noGrp="1"/>
          </p:cNvSpPr>
          <p:nvPr>
            <p:ph type="body" sz="quarter" idx="17" hasCustomPrompt="1"/>
          </p:nvPr>
        </p:nvSpPr>
        <p:spPr>
          <a:xfrm>
            <a:off x="614363" y="1647333"/>
            <a:ext cx="10756900" cy="1238250"/>
          </a:xfrm>
        </p:spPr>
        <p:txBody>
          <a:bodyPr>
            <a:normAutofit/>
          </a:bodyPr>
          <a:lstStyle>
            <a:lvl1pPr marL="0" indent="0">
              <a:lnSpc>
                <a:spcPct val="120000"/>
              </a:lnSpc>
              <a:buNone/>
              <a:defRPr kumimoji="1" lang="en-US" altLang="zh-CN" sz="1200" smtClean="0">
                <a:solidFill>
                  <a:schemeClr val="bg2">
                    <a:lumMod val="25000"/>
                  </a:schemeClr>
                </a:solidFill>
                <a:ea typeface="DIN OT Light" charset="0"/>
                <a:cs typeface="DIN OT Light" charset="0"/>
              </a:defRPr>
            </a:lvl1pPr>
            <a:lvl2pPr marL="457200" indent="0">
              <a:buNone/>
              <a:defRPr sz="1200" b="0" i="0">
                <a:latin typeface="DIN OT Light" charset="0"/>
                <a:ea typeface="DIN OT Light" charset="0"/>
                <a:cs typeface="DIN OT Light" charset="0"/>
              </a:defRPr>
            </a:lvl2pPr>
            <a:lvl3pPr marL="914400" indent="0">
              <a:buNone/>
              <a:defRPr sz="1200" b="0" i="0">
                <a:latin typeface="DIN OT Light" charset="0"/>
                <a:ea typeface="DIN OT Light" charset="0"/>
                <a:cs typeface="DIN OT Light" charset="0"/>
              </a:defRPr>
            </a:lvl3pPr>
            <a:lvl4pPr marL="1371600" indent="0">
              <a:buNone/>
              <a:defRPr sz="1200" b="0" i="0">
                <a:latin typeface="DIN OT Light" charset="0"/>
                <a:ea typeface="DIN OT Light" charset="0"/>
                <a:cs typeface="DIN OT Light" charset="0"/>
              </a:defRPr>
            </a:lvl4pPr>
            <a:lvl5pPr marL="1828800" indent="0">
              <a:buNone/>
              <a:defRPr sz="1200" b="0" i="0">
                <a:latin typeface="DIN OT Light" charset="0"/>
                <a:ea typeface="DIN OT Light" charset="0"/>
                <a:cs typeface="DIN OT Light" charset="0"/>
              </a:defRPr>
            </a:lvl5pPr>
          </a:lstStyle>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autem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iriure</a:t>
            </a:r>
            <a:r>
              <a:rPr kumimoji="1" lang="en-US" altLang="zh-CN" sz="1200">
                <a:solidFill>
                  <a:schemeClr val="bg2">
                    <a:lumMod val="25000"/>
                  </a:schemeClr>
                </a:solidFill>
                <a:latin typeface="DIN OT Light" charset="0"/>
                <a:ea typeface="DIN OT Light" charset="0"/>
                <a:cs typeface="DIN OT Light" charset="0"/>
              </a:rPr>
              <a:t> dolor in </a:t>
            </a:r>
            <a:r>
              <a:rPr kumimoji="1" lang="en-US" altLang="zh-CN" sz="1200" err="1">
                <a:solidFill>
                  <a:schemeClr val="bg2">
                    <a:lumMod val="25000"/>
                  </a:schemeClr>
                </a:solidFill>
                <a:latin typeface="DIN OT Light" charset="0"/>
                <a:ea typeface="DIN OT Light" charset="0"/>
                <a:cs typeface="DIN OT Light" charset="0"/>
              </a:rPr>
              <a:t>hendrerit</a:t>
            </a:r>
            <a:r>
              <a:rPr kumimoji="1" lang="en-US" altLang="zh-CN" sz="1200">
                <a:solidFill>
                  <a:schemeClr val="bg2">
                    <a:lumMod val="25000"/>
                  </a:schemeClr>
                </a:solidFill>
                <a:latin typeface="DIN OT Light" charset="0"/>
                <a:ea typeface="DIN OT Light" charset="0"/>
                <a:cs typeface="DIN OT Light" charset="0"/>
              </a:rPr>
              <a:t> in </a:t>
            </a:r>
            <a:r>
              <a:rPr kumimoji="1" lang="en-US" altLang="zh-CN" sz="1200" err="1">
                <a:solidFill>
                  <a:schemeClr val="bg2">
                    <a:lumMod val="25000"/>
                  </a:schemeClr>
                </a:solidFill>
                <a:latin typeface="DIN OT Light" charset="0"/>
                <a:ea typeface="DIN OT Light" charset="0"/>
                <a:cs typeface="DIN OT Light" charset="0"/>
              </a:rPr>
              <a:t>vulputate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esse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mj-lt"/>
                <a:ea typeface="DIN OT Light" charset="0"/>
                <a:cs typeface="DIN OT Light" charset="0"/>
              </a:rPr>
              <a:t>molestie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illum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feugiat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facilisis</a:t>
            </a:r>
            <a:r>
              <a:rPr kumimoji="1" lang="en-US" altLang="zh-CN" sz="1200">
                <a:solidFill>
                  <a:schemeClr val="bg2">
                    <a:lumMod val="25000"/>
                  </a:schemeClr>
                </a:solidFill>
                <a:latin typeface="DIN OT Light" charset="0"/>
                <a:ea typeface="DIN OT Light" charset="0"/>
                <a:cs typeface="DIN OT Light" charset="0"/>
              </a:rPr>
              <a:t> at </a:t>
            </a:r>
            <a:r>
              <a:rPr kumimoji="1" lang="en-US" altLang="zh-CN" sz="1200" err="1">
                <a:solidFill>
                  <a:schemeClr val="bg2">
                    <a:lumMod val="25000"/>
                  </a:schemeClr>
                </a:solidFill>
                <a:latin typeface="DIN OT Light" charset="0"/>
                <a:ea typeface="DIN OT Light" charset="0"/>
                <a:cs typeface="DIN OT Light" charset="0"/>
              </a:rPr>
              <a:t>vero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eros</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accumsan</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iusto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odio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dignissim</a:t>
            </a:r>
            <a:r>
              <a:rPr kumimoji="1" lang="en-US" altLang="zh-CN" sz="1200">
                <a:solidFill>
                  <a:schemeClr val="bg2">
                    <a:lumMod val="25000"/>
                  </a:schemeClr>
                </a:solidFill>
                <a:latin typeface="DIN OT Light" charset="0"/>
                <a:ea typeface="DIN OT Light" charset="0"/>
                <a:cs typeface="DIN OT Light" charset="0"/>
              </a:rPr>
              <a:t> qui </a:t>
            </a:r>
            <a:r>
              <a:rPr kumimoji="1" lang="en-US" altLang="zh-CN" sz="1200" err="1">
                <a:solidFill>
                  <a:schemeClr val="bg2">
                    <a:lumMod val="25000"/>
                  </a:schemeClr>
                </a:solidFill>
                <a:latin typeface="DIN OT Light" charset="0"/>
                <a:ea typeface="DIN OT Light" charset="0"/>
                <a:cs typeface="DIN OT Light" charset="0"/>
              </a:rPr>
              <a:t>blandit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praesent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luptatum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zzril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delenit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augue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feugait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a:t>
            </a:r>
            <a:r>
              <a:rPr kumimoji="1" lang="en-US" altLang="zh-CN" sz="1200">
                <a:solidFill>
                  <a:schemeClr val="bg2">
                    <a:lumMod val="25000"/>
                  </a:schemeClr>
                </a:solidFill>
                <a:latin typeface="DIN OT Light" charset="0"/>
                <a:ea typeface="DIN OT Light" charset="0"/>
                <a:cs typeface="DIN OT Light" charset="0"/>
              </a:rPr>
              <a:t>.</a:t>
            </a:r>
          </a:p>
        </p:txBody>
      </p:sp>
      <p:sp>
        <p:nvSpPr>
          <p:cNvPr id="20" name="文本占位符 6"/>
          <p:cNvSpPr>
            <a:spLocks noGrp="1"/>
          </p:cNvSpPr>
          <p:nvPr>
            <p:ph type="body" sz="quarter" idx="18" hasCustomPrompt="1"/>
          </p:nvPr>
        </p:nvSpPr>
        <p:spPr>
          <a:xfrm>
            <a:off x="614363" y="3177075"/>
            <a:ext cx="10756900" cy="1238250"/>
          </a:xfrm>
        </p:spPr>
        <p:txBody>
          <a:bodyPr>
            <a:normAutofit/>
          </a:bodyPr>
          <a:lstStyle>
            <a:lvl1pPr marL="0" indent="0">
              <a:lnSpc>
                <a:spcPct val="120000"/>
              </a:lnSpc>
              <a:buNone/>
              <a:defRPr kumimoji="1" lang="en-US" altLang="zh-CN" sz="1200" smtClean="0">
                <a:solidFill>
                  <a:schemeClr val="bg2">
                    <a:lumMod val="25000"/>
                  </a:schemeClr>
                </a:solidFill>
                <a:ea typeface="DIN OT Light" charset="0"/>
                <a:cs typeface="DIN OT Light" charset="0"/>
              </a:defRPr>
            </a:lvl1pPr>
            <a:lvl2pPr marL="457200" indent="0">
              <a:buNone/>
              <a:defRPr sz="1200" b="0" i="0">
                <a:latin typeface="DIN OT Light" charset="0"/>
                <a:ea typeface="DIN OT Light" charset="0"/>
                <a:cs typeface="DIN OT Light" charset="0"/>
              </a:defRPr>
            </a:lvl2pPr>
            <a:lvl3pPr marL="914400" indent="0">
              <a:buNone/>
              <a:defRPr sz="1200" b="0" i="0">
                <a:latin typeface="DIN OT Light" charset="0"/>
                <a:ea typeface="DIN OT Light" charset="0"/>
                <a:cs typeface="DIN OT Light" charset="0"/>
              </a:defRPr>
            </a:lvl3pPr>
            <a:lvl4pPr marL="1371600" indent="0">
              <a:buNone/>
              <a:defRPr sz="1200" b="0" i="0">
                <a:latin typeface="DIN OT Light" charset="0"/>
                <a:ea typeface="DIN OT Light" charset="0"/>
                <a:cs typeface="DIN OT Light" charset="0"/>
              </a:defRPr>
            </a:lvl4pPr>
            <a:lvl5pPr marL="1828800" indent="0">
              <a:buNone/>
              <a:defRPr sz="1200" b="0" i="0">
                <a:latin typeface="DIN OT Light" charset="0"/>
                <a:ea typeface="DIN OT Light" charset="0"/>
                <a:cs typeface="DIN OT Light" charset="0"/>
              </a:defRPr>
            </a:lvl5pPr>
          </a:lstStyle>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autem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iriure</a:t>
            </a:r>
            <a:r>
              <a:rPr kumimoji="1" lang="en-US" altLang="zh-CN" sz="1200">
                <a:solidFill>
                  <a:schemeClr val="bg2">
                    <a:lumMod val="25000"/>
                  </a:schemeClr>
                </a:solidFill>
                <a:latin typeface="DIN OT Light" charset="0"/>
                <a:ea typeface="DIN OT Light" charset="0"/>
                <a:cs typeface="DIN OT Light" charset="0"/>
              </a:rPr>
              <a:t> dolor in </a:t>
            </a:r>
            <a:r>
              <a:rPr kumimoji="1" lang="en-US" altLang="zh-CN" sz="1200" err="1">
                <a:solidFill>
                  <a:schemeClr val="bg2">
                    <a:lumMod val="25000"/>
                  </a:schemeClr>
                </a:solidFill>
                <a:latin typeface="DIN OT Light" charset="0"/>
                <a:ea typeface="DIN OT Light" charset="0"/>
                <a:cs typeface="DIN OT Light" charset="0"/>
              </a:rPr>
              <a:t>hendrerit</a:t>
            </a:r>
            <a:r>
              <a:rPr kumimoji="1" lang="en-US" altLang="zh-CN" sz="1200">
                <a:solidFill>
                  <a:schemeClr val="bg2">
                    <a:lumMod val="25000"/>
                  </a:schemeClr>
                </a:solidFill>
                <a:latin typeface="DIN OT Light" charset="0"/>
                <a:ea typeface="DIN OT Light" charset="0"/>
                <a:cs typeface="DIN OT Light" charset="0"/>
              </a:rPr>
              <a:t> in </a:t>
            </a:r>
            <a:r>
              <a:rPr kumimoji="1" lang="en-US" altLang="zh-CN" sz="1200" err="1">
                <a:solidFill>
                  <a:schemeClr val="bg2">
                    <a:lumMod val="25000"/>
                  </a:schemeClr>
                </a:solidFill>
                <a:latin typeface="DIN OT Light" charset="0"/>
                <a:ea typeface="DIN OT Light" charset="0"/>
                <a:cs typeface="DIN OT Light" charset="0"/>
              </a:rPr>
              <a:t>vulputate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esse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mj-lt"/>
                <a:ea typeface="DIN OT Light" charset="0"/>
                <a:cs typeface="DIN OT Light" charset="0"/>
              </a:rPr>
              <a:t>molestie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illum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feugiat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facilisis</a:t>
            </a:r>
            <a:r>
              <a:rPr kumimoji="1" lang="en-US" altLang="zh-CN" sz="1200">
                <a:solidFill>
                  <a:schemeClr val="bg2">
                    <a:lumMod val="25000"/>
                  </a:schemeClr>
                </a:solidFill>
                <a:latin typeface="DIN OT Light" charset="0"/>
                <a:ea typeface="DIN OT Light" charset="0"/>
                <a:cs typeface="DIN OT Light" charset="0"/>
              </a:rPr>
              <a:t> at </a:t>
            </a:r>
            <a:r>
              <a:rPr kumimoji="1" lang="en-US" altLang="zh-CN" sz="1200" err="1">
                <a:solidFill>
                  <a:schemeClr val="bg2">
                    <a:lumMod val="25000"/>
                  </a:schemeClr>
                </a:solidFill>
                <a:latin typeface="DIN OT Light" charset="0"/>
                <a:ea typeface="DIN OT Light" charset="0"/>
                <a:cs typeface="DIN OT Light" charset="0"/>
              </a:rPr>
              <a:t>vero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eros</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accumsan</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iusto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odio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dignissim</a:t>
            </a:r>
            <a:r>
              <a:rPr kumimoji="1" lang="en-US" altLang="zh-CN" sz="1200">
                <a:solidFill>
                  <a:schemeClr val="bg2">
                    <a:lumMod val="25000"/>
                  </a:schemeClr>
                </a:solidFill>
                <a:latin typeface="DIN OT Light" charset="0"/>
                <a:ea typeface="DIN OT Light" charset="0"/>
                <a:cs typeface="DIN OT Light" charset="0"/>
              </a:rPr>
              <a:t> qui </a:t>
            </a:r>
            <a:r>
              <a:rPr kumimoji="1" lang="en-US" altLang="zh-CN" sz="1200" err="1">
                <a:solidFill>
                  <a:schemeClr val="bg2">
                    <a:lumMod val="25000"/>
                  </a:schemeClr>
                </a:solidFill>
                <a:latin typeface="DIN OT Light" charset="0"/>
                <a:ea typeface="DIN OT Light" charset="0"/>
                <a:cs typeface="DIN OT Light" charset="0"/>
              </a:rPr>
              <a:t>blandit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praesent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luptatum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zzril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delenit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augue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feugait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a:t>
            </a:r>
            <a:r>
              <a:rPr kumimoji="1" lang="en-US" altLang="zh-CN" sz="1200">
                <a:solidFill>
                  <a:schemeClr val="bg2">
                    <a:lumMod val="25000"/>
                  </a:schemeClr>
                </a:solidFill>
                <a:latin typeface="DIN OT Light" charset="0"/>
                <a:ea typeface="DIN OT Light" charset="0"/>
                <a:cs typeface="DIN OT Light" charset="0"/>
              </a:rPr>
              <a:t>.</a:t>
            </a:r>
          </a:p>
        </p:txBody>
      </p:sp>
      <p:sp>
        <p:nvSpPr>
          <p:cNvPr id="21" name="文本占位符 6"/>
          <p:cNvSpPr>
            <a:spLocks noGrp="1"/>
          </p:cNvSpPr>
          <p:nvPr>
            <p:ph type="body" sz="quarter" idx="19" hasCustomPrompt="1"/>
          </p:nvPr>
        </p:nvSpPr>
        <p:spPr>
          <a:xfrm>
            <a:off x="614363" y="4703962"/>
            <a:ext cx="10756900" cy="1238250"/>
          </a:xfrm>
        </p:spPr>
        <p:txBody>
          <a:bodyPr>
            <a:normAutofit/>
          </a:bodyPr>
          <a:lstStyle>
            <a:lvl1pPr marL="0" indent="0">
              <a:buNone/>
              <a:defRPr kumimoji="1" lang="en-US" altLang="zh-CN" sz="1200" smtClean="0">
                <a:solidFill>
                  <a:schemeClr val="bg2">
                    <a:lumMod val="25000"/>
                  </a:schemeClr>
                </a:solidFill>
                <a:ea typeface="DIN OT Light" charset="0"/>
                <a:cs typeface="DIN OT Light" charset="0"/>
              </a:defRPr>
            </a:lvl1pPr>
            <a:lvl2pPr marL="457200" indent="0">
              <a:buNone/>
              <a:defRPr sz="1200" b="0" i="0">
                <a:latin typeface="DIN OT Light" charset="0"/>
                <a:ea typeface="DIN OT Light" charset="0"/>
                <a:cs typeface="DIN OT Light" charset="0"/>
              </a:defRPr>
            </a:lvl2pPr>
            <a:lvl3pPr marL="914400" indent="0">
              <a:buNone/>
              <a:defRPr sz="1200" b="0" i="0">
                <a:latin typeface="DIN OT Light" charset="0"/>
                <a:ea typeface="DIN OT Light" charset="0"/>
                <a:cs typeface="DIN OT Light" charset="0"/>
              </a:defRPr>
            </a:lvl3pPr>
            <a:lvl4pPr marL="1371600" indent="0">
              <a:buNone/>
              <a:defRPr sz="1200" b="0" i="0">
                <a:latin typeface="DIN OT Light" charset="0"/>
                <a:ea typeface="DIN OT Light" charset="0"/>
                <a:cs typeface="DIN OT Light" charset="0"/>
              </a:defRPr>
            </a:lvl4pPr>
            <a:lvl5pPr marL="1828800" indent="0">
              <a:buNone/>
              <a:defRPr sz="1200" b="0" i="0">
                <a:latin typeface="DIN OT Light" charset="0"/>
                <a:ea typeface="DIN OT Light" charset="0"/>
                <a:cs typeface="DIN OT Light" charset="0"/>
              </a:defRPr>
            </a:lvl5pPr>
          </a:lstStyle>
          <a:p>
            <a:pPr>
              <a:lnSpc>
                <a:spcPct val="120000"/>
              </a:lnSpc>
            </a:pPr>
            <a:r>
              <a:rPr kumimoji="1" lang="en-US" altLang="zh-CN" sz="1200">
                <a:solidFill>
                  <a:schemeClr val="bg2">
                    <a:lumMod val="25000"/>
                  </a:schemeClr>
                </a:solidFill>
                <a:latin typeface="DIN OT Light" charset="0"/>
                <a:ea typeface="DIN OT Light" charset="0"/>
                <a:cs typeface="DIN OT Light" charset="0"/>
              </a:rPr>
              <a:t>Lorem ipsum dolor sit </a:t>
            </a:r>
            <a:r>
              <a:rPr kumimoji="1" lang="en-US" altLang="zh-CN" sz="1200" err="1">
                <a:solidFill>
                  <a:schemeClr val="bg2">
                    <a:lumMod val="25000"/>
                  </a:schemeClr>
                </a:solidFill>
                <a:latin typeface="DIN OT Light" charset="0"/>
                <a:ea typeface="DIN OT Light" charset="0"/>
                <a:cs typeface="DIN OT Light" charset="0"/>
              </a:rPr>
              <a:t>amet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consectetuer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adipiscing</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sed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nonummy</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nibh</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euismod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tincidunt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laoreet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magna </a:t>
            </a:r>
            <a:r>
              <a:rPr kumimoji="1" lang="en-US" altLang="zh-CN" sz="1200" err="1">
                <a:solidFill>
                  <a:schemeClr val="bg2">
                    <a:lumMod val="25000"/>
                  </a:schemeClr>
                </a:solidFill>
                <a:latin typeface="DIN OT Light" charset="0"/>
                <a:ea typeface="DIN OT Light" charset="0"/>
                <a:cs typeface="DIN OT Light" charset="0"/>
              </a:rPr>
              <a:t>aliquam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volutpat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wisi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enim</a:t>
            </a:r>
            <a:r>
              <a:rPr kumimoji="1" lang="en-US" altLang="zh-CN" sz="1200">
                <a:solidFill>
                  <a:schemeClr val="bg2">
                    <a:lumMod val="25000"/>
                  </a:schemeClr>
                </a:solidFill>
                <a:latin typeface="DIN OT Light" charset="0"/>
                <a:ea typeface="DIN OT Light" charset="0"/>
                <a:cs typeface="DIN OT Light" charset="0"/>
              </a:rPr>
              <a:t> ad minim </a:t>
            </a:r>
            <a:r>
              <a:rPr kumimoji="1" lang="en-US" altLang="zh-CN" sz="1200" err="1">
                <a:solidFill>
                  <a:schemeClr val="bg2">
                    <a:lumMod val="25000"/>
                  </a:schemeClr>
                </a:solidFill>
                <a:latin typeface="DIN OT Light" charset="0"/>
                <a:ea typeface="DIN OT Light" charset="0"/>
                <a:cs typeface="DIN OT Light" charset="0"/>
              </a:rPr>
              <a:t>veniam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quis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nostrud</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exerci</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tation</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ullamcorper</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suscipit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lobortis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nisl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ut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aliquip</a:t>
            </a:r>
            <a:r>
              <a:rPr kumimoji="1" lang="en-US" altLang="zh-CN" sz="1200">
                <a:solidFill>
                  <a:schemeClr val="bg2">
                    <a:lumMod val="25000"/>
                  </a:schemeClr>
                </a:solidFill>
                <a:latin typeface="DIN OT Light" charset="0"/>
                <a:ea typeface="DIN OT Light" charset="0"/>
                <a:cs typeface="DIN OT Light" charset="0"/>
              </a:rPr>
              <a:t> ex </a:t>
            </a:r>
            <a:r>
              <a:rPr kumimoji="1" lang="en-US" altLang="zh-CN" sz="1200" err="1">
                <a:solidFill>
                  <a:schemeClr val="bg2">
                    <a:lumMod val="25000"/>
                  </a:schemeClr>
                </a:solidFill>
                <a:latin typeface="DIN OT Light" charset="0"/>
                <a:ea typeface="DIN OT Light" charset="0"/>
                <a:cs typeface="DIN OT Light" charset="0"/>
              </a:rPr>
              <a:t>ea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commodo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autem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iriure</a:t>
            </a:r>
            <a:r>
              <a:rPr kumimoji="1" lang="en-US" altLang="zh-CN" sz="1200">
                <a:solidFill>
                  <a:schemeClr val="bg2">
                    <a:lumMod val="25000"/>
                  </a:schemeClr>
                </a:solidFill>
                <a:latin typeface="DIN OT Light" charset="0"/>
                <a:ea typeface="DIN OT Light" charset="0"/>
                <a:cs typeface="DIN OT Light" charset="0"/>
              </a:rPr>
              <a:t> dolor in </a:t>
            </a:r>
            <a:r>
              <a:rPr kumimoji="1" lang="en-US" altLang="zh-CN" sz="1200" err="1">
                <a:solidFill>
                  <a:schemeClr val="bg2">
                    <a:lumMod val="25000"/>
                  </a:schemeClr>
                </a:solidFill>
                <a:latin typeface="DIN OT Light" charset="0"/>
                <a:ea typeface="DIN OT Light" charset="0"/>
                <a:cs typeface="DIN OT Light" charset="0"/>
              </a:rPr>
              <a:t>hendrerit</a:t>
            </a:r>
            <a:r>
              <a:rPr kumimoji="1" lang="en-US" altLang="zh-CN" sz="1200">
                <a:solidFill>
                  <a:schemeClr val="bg2">
                    <a:lumMod val="25000"/>
                  </a:schemeClr>
                </a:solidFill>
                <a:latin typeface="DIN OT Light" charset="0"/>
                <a:ea typeface="DIN OT Light" charset="0"/>
                <a:cs typeface="DIN OT Light" charset="0"/>
              </a:rPr>
              <a:t> in </a:t>
            </a:r>
            <a:r>
              <a:rPr kumimoji="1" lang="en-US" altLang="zh-CN" sz="1200" err="1">
                <a:solidFill>
                  <a:schemeClr val="bg2">
                    <a:lumMod val="25000"/>
                  </a:schemeClr>
                </a:solidFill>
                <a:latin typeface="DIN OT Light" charset="0"/>
                <a:ea typeface="DIN OT Light" charset="0"/>
                <a:cs typeface="DIN OT Light" charset="0"/>
              </a:rPr>
              <a:t>vulputate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esse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mj-lt"/>
                <a:ea typeface="DIN OT Light" charset="0"/>
                <a:cs typeface="DIN OT Light" charset="0"/>
              </a:rPr>
              <a:t>molestie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consequat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vel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illum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eu</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feugiat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facilisis</a:t>
            </a:r>
            <a:r>
              <a:rPr kumimoji="1" lang="en-US" altLang="zh-CN" sz="1200">
                <a:solidFill>
                  <a:schemeClr val="bg2">
                    <a:lumMod val="25000"/>
                  </a:schemeClr>
                </a:solidFill>
                <a:latin typeface="DIN OT Light" charset="0"/>
                <a:ea typeface="DIN OT Light" charset="0"/>
                <a:cs typeface="DIN OT Light" charset="0"/>
              </a:rPr>
              <a:t> at </a:t>
            </a:r>
            <a:r>
              <a:rPr kumimoji="1" lang="en-US" altLang="zh-CN" sz="1200" err="1">
                <a:solidFill>
                  <a:schemeClr val="bg2">
                    <a:lumMod val="25000"/>
                  </a:schemeClr>
                </a:solidFill>
                <a:latin typeface="DIN OT Light" charset="0"/>
                <a:ea typeface="DIN OT Light" charset="0"/>
                <a:cs typeface="DIN OT Light" charset="0"/>
              </a:rPr>
              <a:t>vero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eros</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accumsan</a:t>
            </a:r>
            <a:r>
              <a:rPr kumimoji="1" lang="en-US" altLang="zh-CN" sz="1200">
                <a:solidFill>
                  <a:schemeClr val="bg2">
                    <a:lumMod val="25000"/>
                  </a:schemeClr>
                </a:solidFill>
                <a:latin typeface="DIN OT Light" charset="0"/>
                <a:ea typeface="DIN OT Light" charset="0"/>
                <a:cs typeface="DIN OT Light" charset="0"/>
              </a:rPr>
              <a:t> et </a:t>
            </a:r>
            <a:r>
              <a:rPr kumimoji="1" lang="en-US" altLang="zh-CN" sz="1200" err="1">
                <a:solidFill>
                  <a:schemeClr val="bg2">
                    <a:lumMod val="25000"/>
                  </a:schemeClr>
                </a:solidFill>
                <a:latin typeface="DIN OT Light" charset="0"/>
                <a:ea typeface="DIN OT Light" charset="0"/>
                <a:cs typeface="DIN OT Light" charset="0"/>
              </a:rPr>
              <a:t>iusto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odio</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dignissim</a:t>
            </a:r>
            <a:r>
              <a:rPr kumimoji="1" lang="en-US" altLang="zh-CN" sz="1200">
                <a:solidFill>
                  <a:schemeClr val="bg2">
                    <a:lumMod val="25000"/>
                  </a:schemeClr>
                </a:solidFill>
                <a:latin typeface="DIN OT Light" charset="0"/>
                <a:ea typeface="DIN OT Light" charset="0"/>
                <a:cs typeface="DIN OT Light" charset="0"/>
              </a:rPr>
              <a:t> qui </a:t>
            </a:r>
            <a:r>
              <a:rPr kumimoji="1" lang="en-US" altLang="zh-CN" sz="1200" err="1">
                <a:solidFill>
                  <a:schemeClr val="bg2">
                    <a:lumMod val="25000"/>
                  </a:schemeClr>
                </a:solidFill>
                <a:latin typeface="DIN OT Light" charset="0"/>
                <a:ea typeface="DIN OT Light" charset="0"/>
                <a:cs typeface="DIN OT Light" charset="0"/>
              </a:rPr>
              <a:t>blandit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praesent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luptatum</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zzril</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delenit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augue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duis</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dolore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te</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feugait</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nulla</a:t>
            </a:r>
            <a:r>
              <a:rPr kumimoji="1" lang="en-US" altLang="zh-CN" sz="1200">
                <a:solidFill>
                  <a:schemeClr val="bg2">
                    <a:lumMod val="25000"/>
                  </a:schemeClr>
                </a:solidFill>
                <a:latin typeface="DIN OT Light" charset="0"/>
                <a:ea typeface="DIN OT Light" charset="0"/>
                <a:cs typeface="DIN OT Light" charset="0"/>
              </a:rPr>
              <a:t> </a:t>
            </a:r>
            <a:r>
              <a:rPr kumimoji="1" lang="en-US" altLang="zh-CN" sz="1200" err="1">
                <a:solidFill>
                  <a:schemeClr val="bg2">
                    <a:lumMod val="25000"/>
                  </a:schemeClr>
                </a:solidFill>
                <a:latin typeface="DIN OT Light" charset="0"/>
                <a:ea typeface="DIN OT Light" charset="0"/>
                <a:cs typeface="DIN OT Light" charset="0"/>
              </a:rPr>
              <a:t>facilisi</a:t>
            </a:r>
            <a:r>
              <a:rPr kumimoji="1" lang="en-US" altLang="zh-CN" sz="1200">
                <a:solidFill>
                  <a:schemeClr val="bg2">
                    <a:lumMod val="25000"/>
                  </a:schemeClr>
                </a:solidFill>
                <a:latin typeface="DIN OT Light" charset="0"/>
                <a:ea typeface="DIN OT Light" charset="0"/>
                <a:cs typeface="DIN OT Light" charset="0"/>
              </a:rPr>
              <a:t>.</a:t>
            </a:r>
          </a:p>
        </p:txBody>
      </p:sp>
    </p:spTree>
    <p:extLst>
      <p:ext uri="{BB962C8B-B14F-4D97-AF65-F5344CB8AC3E}">
        <p14:creationId xmlns:p14="http://schemas.microsoft.com/office/powerpoint/2010/main" val="4008766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Arial Black"/>
                <a:cs typeface="Arial Black"/>
              </a:defRPr>
            </a:lvl1pPr>
          </a:lstStyle>
          <a:p>
            <a:endParaRPr/>
          </a:p>
        </p:txBody>
      </p:sp>
      <p:sp>
        <p:nvSpPr>
          <p:cNvPr id="3" name="Holder 3"/>
          <p:cNvSpPr>
            <a:spLocks noGrp="1"/>
          </p:cNvSpPr>
          <p:nvPr>
            <p:ph sz="half" idx="2"/>
          </p:nvPr>
        </p:nvSpPr>
        <p:spPr>
          <a:xfrm>
            <a:off x="588948" y="1159191"/>
            <a:ext cx="4774565" cy="4013835"/>
          </a:xfrm>
          <a:prstGeom prst="rect">
            <a:avLst/>
          </a:prstGeom>
        </p:spPr>
        <p:txBody>
          <a:bodyPr wrap="square" lIns="0" tIns="0" rIns="0" bIns="0">
            <a:spAutoFit/>
          </a:bodyPr>
          <a:lstStyle>
            <a:lvl1pPr>
              <a:defRPr sz="2400" b="1" i="0" u="sng">
                <a:solidFill>
                  <a:schemeClr val="tx1"/>
                </a:solidFill>
                <a:latin typeface="Tahoma"/>
                <a:cs typeface="Tahoma"/>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0353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Content: 2 fram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C27D08-A983-4DC1-94A9-29D528097109}" type="datetime1">
              <a:rPr lang="en-US" smtClean="0"/>
              <a:t>12/15/2022</a:t>
            </a:fld>
            <a:endParaRPr lang="en-US"/>
          </a:p>
        </p:txBody>
      </p:sp>
      <p:sp>
        <p:nvSpPr>
          <p:cNvPr id="6" name="Footer Placeholder 5"/>
          <p:cNvSpPr>
            <a:spLocks noGrp="1"/>
          </p:cNvSpPr>
          <p:nvPr>
            <p:ph type="ftr" sz="quarter" idx="11"/>
          </p:nvPr>
        </p:nvSpPr>
        <p:spPr/>
        <p:txBody>
          <a:bodyPr/>
          <a:lstStyle/>
          <a:p>
            <a:endParaRPr lang="en-US"/>
          </a:p>
        </p:txBody>
      </p:sp>
      <p:sp>
        <p:nvSpPr>
          <p:cNvPr id="8" name="Slide Number Placeholder 5">
            <a:extLst>
              <a:ext uri="{FF2B5EF4-FFF2-40B4-BE49-F238E27FC236}">
                <a16:creationId xmlns:a16="http://schemas.microsoft.com/office/drawing/2014/main" id="{3A5DC08C-C32C-404F-90AF-B3D8AC7DC93E}"/>
              </a:ext>
            </a:extLst>
          </p:cNvPr>
          <p:cNvSpPr>
            <a:spLocks noGrp="1"/>
          </p:cNvSpPr>
          <p:nvPr>
            <p:ph type="sldNum" sz="quarter" idx="4"/>
          </p:nvPr>
        </p:nvSpPr>
        <p:spPr>
          <a:xfrm>
            <a:off x="8610600" y="6463234"/>
            <a:ext cx="2743200" cy="365125"/>
          </a:xfrm>
          <a:prstGeom prst="rect">
            <a:avLst/>
          </a:prstGeom>
        </p:spPr>
        <p:txBody>
          <a:bodyPr vert="horz" lIns="91440" tIns="45720" rIns="91440" bIns="45720" rtlCol="0" anchor="ctr"/>
          <a:lstStyle>
            <a:lvl1pPr algn="r">
              <a:defRPr sz="12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p>
        </p:txBody>
      </p:sp>
    </p:spTree>
    <p:extLst>
      <p:ext uri="{BB962C8B-B14F-4D97-AF65-F5344CB8AC3E}">
        <p14:creationId xmlns:p14="http://schemas.microsoft.com/office/powerpoint/2010/main" val="3690609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2 frame w/ 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C60C8A-24E0-434E-907D-1D1841819E3E}" type="datetime1">
              <a:rPr lang="en-US" smtClean="0"/>
              <a:t>12/15/2022</a:t>
            </a:fld>
            <a:endParaRPr lang="en-US"/>
          </a:p>
        </p:txBody>
      </p:sp>
      <p:sp>
        <p:nvSpPr>
          <p:cNvPr id="8" name="Footer Placeholder 7"/>
          <p:cNvSpPr>
            <a:spLocks noGrp="1"/>
          </p:cNvSpPr>
          <p:nvPr>
            <p:ph type="ftr" sz="quarter" idx="11"/>
          </p:nvPr>
        </p:nvSpPr>
        <p:spPr/>
        <p:txBody>
          <a:bodyPr/>
          <a:lstStyle/>
          <a:p>
            <a:endParaRPr lang="en-US"/>
          </a:p>
        </p:txBody>
      </p:sp>
      <p:sp>
        <p:nvSpPr>
          <p:cNvPr id="11" name="Enter Title Here"/>
          <p:cNvSpPr>
            <a:spLocks noGrp="1"/>
          </p:cNvSpPr>
          <p:nvPr>
            <p:ph type="title"/>
          </p:nvPr>
        </p:nvSpPr>
        <p:spPr>
          <a:xfrm>
            <a:off x="1399822" y="237067"/>
            <a:ext cx="9953978" cy="1038840"/>
          </a:xfrm>
        </p:spPr>
        <p:txBody>
          <a:bodyPr/>
          <a:lstStyle/>
          <a:p>
            <a:r>
              <a:rPr lang="en-US"/>
              <a:t>Click to edit Master title style</a:t>
            </a:r>
          </a:p>
        </p:txBody>
      </p:sp>
      <p:sp>
        <p:nvSpPr>
          <p:cNvPr id="10" name="Slide Number Placeholder 5">
            <a:extLst>
              <a:ext uri="{FF2B5EF4-FFF2-40B4-BE49-F238E27FC236}">
                <a16:creationId xmlns:a16="http://schemas.microsoft.com/office/drawing/2014/main" id="{3D0EA7EA-179B-4296-B59F-2DF596D310F8}"/>
              </a:ext>
            </a:extLst>
          </p:cNvPr>
          <p:cNvSpPr>
            <a:spLocks noGrp="1"/>
          </p:cNvSpPr>
          <p:nvPr>
            <p:ph type="sldNum" sz="quarter" idx="12"/>
          </p:nvPr>
        </p:nvSpPr>
        <p:spPr>
          <a:xfrm>
            <a:off x="8610600" y="6463234"/>
            <a:ext cx="2743200" cy="365125"/>
          </a:xfrm>
          <a:prstGeom prst="rect">
            <a:avLst/>
          </a:prstGeom>
        </p:spPr>
        <p:txBody>
          <a:bodyPr vert="horz" lIns="91440" tIns="45720" rIns="91440" bIns="45720" rtlCol="0" anchor="ctr"/>
          <a:lstStyle>
            <a:lvl1pPr algn="r">
              <a:defRPr sz="12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p>
        </p:txBody>
      </p:sp>
    </p:spTree>
    <p:extLst>
      <p:ext uri="{BB962C8B-B14F-4D97-AF65-F5344CB8AC3E}">
        <p14:creationId xmlns:p14="http://schemas.microsoft.com/office/powerpoint/2010/main" val="1088678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Content: Figur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A446C1-0218-4EEF-B75C-D27FC009EA83}" type="datetime1">
              <a:rPr lang="en-US" smtClean="0"/>
              <a:t>12/15/2022</a:t>
            </a:fld>
            <a:endParaRPr lang="en-US"/>
          </a:p>
        </p:txBody>
      </p:sp>
      <p:sp>
        <p:nvSpPr>
          <p:cNvPr id="4" name="Footer Placeholder 3"/>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F8DB2-5E8F-4E9C-B697-8196AE0C02DD}"/>
              </a:ext>
            </a:extLst>
          </p:cNvPr>
          <p:cNvSpPr>
            <a:spLocks noGrp="1"/>
          </p:cNvSpPr>
          <p:nvPr>
            <p:ph type="sldNum" sz="quarter" idx="4"/>
          </p:nvPr>
        </p:nvSpPr>
        <p:spPr>
          <a:xfrm>
            <a:off x="8610600" y="6463234"/>
            <a:ext cx="2743200" cy="365125"/>
          </a:xfrm>
          <a:prstGeom prst="rect">
            <a:avLst/>
          </a:prstGeom>
        </p:spPr>
        <p:txBody>
          <a:bodyPr vert="horz" lIns="91440" tIns="45720" rIns="91440" bIns="45720" rtlCol="0" anchor="ctr"/>
          <a:lstStyle>
            <a:lvl1pPr algn="r">
              <a:defRPr sz="12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p>
        </p:txBody>
      </p:sp>
    </p:spTree>
    <p:extLst>
      <p:ext uri="{BB962C8B-B14F-4D97-AF65-F5344CB8AC3E}">
        <p14:creationId xmlns:p14="http://schemas.microsoft.com/office/powerpoint/2010/main" val="263598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D7A97E4-EBBC-4C35-A7C7-B0036CCABCB2}" type="datetime1">
              <a:rPr lang="en-US" smtClean="0"/>
              <a:t>12/15/2022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0EBB6-C900-684B-B96E-D78E525ADD2C}" type="slidenum">
              <a:rPr lang="en-US" smtClean="0"/>
              <a:t>‹#›</a:t>
            </a:fld>
            <a:endParaRPr lang="en-US"/>
          </a:p>
        </p:txBody>
      </p:sp>
    </p:spTree>
    <p:extLst>
      <p:ext uri="{BB962C8B-B14F-4D97-AF65-F5344CB8AC3E}">
        <p14:creationId xmlns:p14="http://schemas.microsoft.com/office/powerpoint/2010/main" val="157839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1B2C3B8-8972-4630-965F-886FA7F92BC0}" type="datetime1">
              <a:rPr lang="en-US" smtClean="0"/>
              <a:t>12/15/2022</a:t>
            </a:fld>
            <a:endParaRPr lang="en-US"/>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4" name="Slide Number Placeholder 3"/>
          <p:cNvSpPr>
            <a:spLocks noGrp="1"/>
          </p:cNvSpPr>
          <p:nvPr>
            <p:ph type="sldNum" sz="quarter" idx="12"/>
          </p:nvPr>
        </p:nvSpPr>
        <p:spPr/>
        <p:txBody>
          <a:bodyPr/>
          <a:lstStyle>
            <a:lvl1pPr>
              <a:defRPr>
                <a:solidFill>
                  <a:schemeClr val="accent1">
                    <a:lumMod val="50000"/>
                  </a:schemeClr>
                </a:solidFill>
                <a:latin typeface="Arial" panose="020B0604020202020204" pitchFamily="34" charset="0"/>
                <a:cs typeface="Arial" panose="020B0604020202020204" pitchFamily="34" charset="0"/>
              </a:defRPr>
            </a:lvl1pPr>
          </a:lstStyle>
          <a:p>
            <a:fld id="{1BC924B7-EDFF-824B-BCE9-3FAD438598D0}" type="slidenum">
              <a:rPr lang="en-US" smtClean="0"/>
              <a:pPr/>
              <a:t>‹#›</a:t>
            </a:fld>
            <a:endParaRPr lang="en-US"/>
          </a:p>
        </p:txBody>
      </p:sp>
    </p:spTree>
    <p:extLst>
      <p:ext uri="{BB962C8B-B14F-4D97-AF65-F5344CB8AC3E}">
        <p14:creationId xmlns:p14="http://schemas.microsoft.com/office/powerpoint/2010/main" val="15011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722" y="-48118"/>
            <a:ext cx="12464532" cy="6967142"/>
          </a:xfrm>
          <a:prstGeom prst="rect">
            <a:avLst/>
          </a:prstGeom>
        </p:spPr>
      </p:pic>
      <p:pic>
        <p:nvPicPr>
          <p:cNvPr id="8" name="图片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690" y="-48118"/>
            <a:ext cx="7534140" cy="6956070"/>
          </a:xfrm>
          <a:prstGeom prst="rect">
            <a:avLst/>
          </a:prstGeom>
        </p:spPr>
      </p:pic>
      <p:sp>
        <p:nvSpPr>
          <p:cNvPr id="2" name="标题 1"/>
          <p:cNvSpPr>
            <a:spLocks noGrp="1"/>
          </p:cNvSpPr>
          <p:nvPr>
            <p:ph type="ctrTitle" hasCustomPrompt="1"/>
          </p:nvPr>
        </p:nvSpPr>
        <p:spPr>
          <a:xfrm>
            <a:off x="1524000" y="2179959"/>
            <a:ext cx="9144000" cy="1289050"/>
          </a:xfrm>
        </p:spPr>
        <p:txBody>
          <a:bodyPr anchor="b">
            <a:normAutofit/>
          </a:bodyPr>
          <a:lstStyle>
            <a:lvl1pPr algn="r">
              <a:defRPr sz="3600" b="1" i="0">
                <a:solidFill>
                  <a:schemeClr val="bg1"/>
                </a:solidFill>
                <a:latin typeface="DIN OT" charset="0"/>
                <a:ea typeface="DIN OT" charset="0"/>
                <a:cs typeface="DIN OT" charset="0"/>
              </a:defRPr>
            </a:lvl1pPr>
          </a:lstStyle>
          <a:p>
            <a:r>
              <a:rPr kumimoji="1" lang="en-US" altLang="zh-CN"/>
              <a:t>YOUR TITLE HERE</a:t>
            </a:r>
            <a:endParaRPr kumimoji="1" lang="zh-CN" altLang="en-US"/>
          </a:p>
        </p:txBody>
      </p:sp>
      <p:sp>
        <p:nvSpPr>
          <p:cNvPr id="3" name="副标题 2"/>
          <p:cNvSpPr>
            <a:spLocks noGrp="1"/>
          </p:cNvSpPr>
          <p:nvPr>
            <p:ph type="subTitle" idx="1" hasCustomPrompt="1"/>
          </p:nvPr>
        </p:nvSpPr>
        <p:spPr>
          <a:xfrm>
            <a:off x="1524000" y="3528686"/>
            <a:ext cx="9144000" cy="1655762"/>
          </a:xfrm>
        </p:spPr>
        <p:txBody>
          <a:bodyPr/>
          <a:lstStyle>
            <a:lvl1pPr marL="0" indent="0" algn="r">
              <a:buNone/>
              <a:defRPr sz="2000" b="0" i="1">
                <a:solidFill>
                  <a:schemeClr val="bg1"/>
                </a:solidFill>
                <a:latin typeface="DIN OT Medium" charset="0"/>
                <a:ea typeface="DIN OT Medium" charset="0"/>
                <a:cs typeface="DIN OT Medium"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ltLang="zh-CN"/>
              <a:t>Sub-title</a:t>
            </a:r>
            <a:endParaRPr kumimoji="1" lang="zh-CN" altLang="en-US"/>
          </a:p>
        </p:txBody>
      </p:sp>
      <p:pic>
        <p:nvPicPr>
          <p:cNvPr id="9" name="图片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628692" y="290291"/>
            <a:ext cx="1277182" cy="430925"/>
          </a:xfrm>
          <a:prstGeom prst="rect">
            <a:avLst/>
          </a:prstGeom>
        </p:spPr>
      </p:pic>
      <p:sp>
        <p:nvSpPr>
          <p:cNvPr id="5" name="内容占位符 4"/>
          <p:cNvSpPr>
            <a:spLocks noGrp="1"/>
          </p:cNvSpPr>
          <p:nvPr>
            <p:ph sz="quarter" idx="10" hasCustomPrompt="1"/>
          </p:nvPr>
        </p:nvSpPr>
        <p:spPr>
          <a:xfrm>
            <a:off x="9446836" y="6369268"/>
            <a:ext cx="2459038" cy="205171"/>
          </a:xfrm>
        </p:spPr>
        <p:txBody>
          <a:bodyPr>
            <a:noAutofit/>
          </a:bodyPr>
          <a:lstStyle>
            <a:lvl1pPr marL="0" indent="0" algn="r">
              <a:buNone/>
              <a:defRPr sz="1400" b="0" i="0">
                <a:solidFill>
                  <a:schemeClr val="bg1"/>
                </a:solidFill>
                <a:latin typeface="DIN OT Light" charset="0"/>
                <a:ea typeface="DIN OT Light" charset="0"/>
                <a:cs typeface="DIN OT Light" charset="0"/>
              </a:defRPr>
            </a:lvl1pPr>
          </a:lstStyle>
          <a:p>
            <a:pPr lvl="0"/>
            <a:r>
              <a:rPr kumimoji="1" lang="en-US" altLang="zh-CN"/>
              <a:t>Date</a:t>
            </a:r>
            <a:endParaRPr kumimoji="1" lang="zh-CN" altLang="en-US"/>
          </a:p>
        </p:txBody>
      </p:sp>
    </p:spTree>
    <p:extLst>
      <p:ext uri="{BB962C8B-B14F-4D97-AF65-F5344CB8AC3E}">
        <p14:creationId xmlns:p14="http://schemas.microsoft.com/office/powerpoint/2010/main" val="931957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Cover">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722" y="-48118"/>
            <a:ext cx="12464532" cy="6967142"/>
          </a:xfrm>
          <a:prstGeom prst="rect">
            <a:avLst/>
          </a:prstGeom>
        </p:spPr>
      </p:pic>
      <p:pic>
        <p:nvPicPr>
          <p:cNvPr id="8" name="图片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690" y="-48118"/>
            <a:ext cx="7534140" cy="6956070"/>
          </a:xfrm>
          <a:prstGeom prst="rect">
            <a:avLst/>
          </a:prstGeom>
        </p:spPr>
      </p:pic>
      <p:sp>
        <p:nvSpPr>
          <p:cNvPr id="2" name="标题 1"/>
          <p:cNvSpPr>
            <a:spLocks noGrp="1"/>
          </p:cNvSpPr>
          <p:nvPr>
            <p:ph type="ctrTitle" hasCustomPrompt="1"/>
          </p:nvPr>
        </p:nvSpPr>
        <p:spPr>
          <a:xfrm>
            <a:off x="1524000" y="2179959"/>
            <a:ext cx="9144000" cy="1289050"/>
          </a:xfrm>
        </p:spPr>
        <p:txBody>
          <a:bodyPr anchor="b">
            <a:normAutofit/>
          </a:bodyPr>
          <a:lstStyle>
            <a:lvl1pPr algn="r">
              <a:defRPr sz="3600" b="1" i="0">
                <a:solidFill>
                  <a:schemeClr val="bg1"/>
                </a:solidFill>
                <a:latin typeface="DIN OT" charset="0"/>
                <a:ea typeface="DIN OT" charset="0"/>
                <a:cs typeface="DIN OT" charset="0"/>
              </a:defRPr>
            </a:lvl1pPr>
          </a:lstStyle>
          <a:p>
            <a:r>
              <a:rPr kumimoji="1" lang="en-US" altLang="zh-CN"/>
              <a:t>YOUR TITLE HERE</a:t>
            </a:r>
            <a:endParaRPr kumimoji="1" lang="zh-CN" altLang="en-US"/>
          </a:p>
        </p:txBody>
      </p:sp>
      <p:sp>
        <p:nvSpPr>
          <p:cNvPr id="3" name="副标题 2"/>
          <p:cNvSpPr>
            <a:spLocks noGrp="1"/>
          </p:cNvSpPr>
          <p:nvPr>
            <p:ph type="subTitle" idx="1" hasCustomPrompt="1"/>
          </p:nvPr>
        </p:nvSpPr>
        <p:spPr>
          <a:xfrm>
            <a:off x="1524000" y="3528686"/>
            <a:ext cx="9144000" cy="1655762"/>
          </a:xfrm>
        </p:spPr>
        <p:txBody>
          <a:bodyPr/>
          <a:lstStyle>
            <a:lvl1pPr marL="0" indent="0" algn="r">
              <a:buNone/>
              <a:defRPr sz="2000" b="0" i="1">
                <a:solidFill>
                  <a:schemeClr val="bg1"/>
                </a:solidFill>
                <a:latin typeface="DIN OT Medium" charset="0"/>
                <a:ea typeface="DIN OT Medium" charset="0"/>
                <a:cs typeface="DIN OT Medium"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ltLang="zh-CN"/>
              <a:t>Sub-title</a:t>
            </a:r>
            <a:endParaRPr kumimoji="1" lang="zh-CN" altLang="en-US"/>
          </a:p>
        </p:txBody>
      </p:sp>
      <p:pic>
        <p:nvPicPr>
          <p:cNvPr id="9" name="图片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628692" y="290291"/>
            <a:ext cx="1277182" cy="430925"/>
          </a:xfrm>
          <a:prstGeom prst="rect">
            <a:avLst/>
          </a:prstGeom>
        </p:spPr>
      </p:pic>
      <p:sp>
        <p:nvSpPr>
          <p:cNvPr id="5" name="内容占位符 4"/>
          <p:cNvSpPr>
            <a:spLocks noGrp="1"/>
          </p:cNvSpPr>
          <p:nvPr>
            <p:ph sz="quarter" idx="10" hasCustomPrompt="1"/>
          </p:nvPr>
        </p:nvSpPr>
        <p:spPr>
          <a:xfrm>
            <a:off x="9446836" y="6369268"/>
            <a:ext cx="2459038" cy="205171"/>
          </a:xfrm>
        </p:spPr>
        <p:txBody>
          <a:bodyPr>
            <a:noAutofit/>
          </a:bodyPr>
          <a:lstStyle>
            <a:lvl1pPr marL="0" indent="0" algn="r">
              <a:buNone/>
              <a:defRPr sz="1400" b="0" i="0">
                <a:solidFill>
                  <a:schemeClr val="bg1"/>
                </a:solidFill>
                <a:latin typeface="DIN OT Light" charset="0"/>
                <a:ea typeface="DIN OT Light" charset="0"/>
                <a:cs typeface="DIN OT Light" charset="0"/>
              </a:defRPr>
            </a:lvl1pPr>
          </a:lstStyle>
          <a:p>
            <a:pPr lvl="0"/>
            <a:r>
              <a:rPr kumimoji="1" lang="en-US" altLang="zh-CN"/>
              <a:t>Date</a:t>
            </a:r>
            <a:endParaRPr kumimoji="1" lang="zh-CN" altLang="en-US"/>
          </a:p>
        </p:txBody>
      </p:sp>
    </p:spTree>
    <p:extLst>
      <p:ext uri="{BB962C8B-B14F-4D97-AF65-F5344CB8AC3E}">
        <p14:creationId xmlns:p14="http://schemas.microsoft.com/office/powerpoint/2010/main" val="47132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ivider 2">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5000" y="-1"/>
            <a:ext cx="6477000" cy="6869869"/>
          </a:xfrm>
          <a:prstGeom prst="rect">
            <a:avLst/>
          </a:prstGeom>
        </p:spPr>
      </p:pic>
      <p:sp>
        <p:nvSpPr>
          <p:cNvPr id="4" name="文本占位符 3"/>
          <p:cNvSpPr>
            <a:spLocks noGrp="1"/>
          </p:cNvSpPr>
          <p:nvPr>
            <p:ph type="body" sz="half" idx="2" hasCustomPrompt="1"/>
          </p:nvPr>
        </p:nvSpPr>
        <p:spPr>
          <a:xfrm>
            <a:off x="839788" y="5028447"/>
            <a:ext cx="3932237" cy="393098"/>
          </a:xfrm>
        </p:spPr>
        <p:txBody>
          <a:bodyPr/>
          <a:lstStyle>
            <a:lvl1pPr marL="0" indent="0">
              <a:buNone/>
              <a:defRPr sz="2000" b="0" i="1">
                <a:solidFill>
                  <a:srgbClr val="00547A"/>
                </a:solidFill>
                <a:latin typeface="DIN OT Medium" charset="0"/>
                <a:ea typeface="DIN OT Medium" charset="0"/>
                <a:cs typeface="DIN OT Medium"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en-US" altLang="zh-CN"/>
              <a:t>Sub-title</a:t>
            </a:r>
            <a:endParaRPr kumimoji="1" lang="zh-CN" altLang="en-US"/>
          </a:p>
        </p:txBody>
      </p:sp>
      <p:sp>
        <p:nvSpPr>
          <p:cNvPr id="9" name="标题 1"/>
          <p:cNvSpPr>
            <a:spLocks noGrp="1"/>
          </p:cNvSpPr>
          <p:nvPr>
            <p:ph type="title" hasCustomPrompt="1"/>
          </p:nvPr>
        </p:nvSpPr>
        <p:spPr>
          <a:xfrm>
            <a:off x="839788" y="4369661"/>
            <a:ext cx="10515600" cy="575032"/>
          </a:xfrm>
        </p:spPr>
        <p:txBody>
          <a:bodyPr>
            <a:noAutofit/>
          </a:bodyPr>
          <a:lstStyle>
            <a:lvl1pPr>
              <a:defRPr sz="3600" b="1" i="0" baseline="0">
                <a:solidFill>
                  <a:schemeClr val="accent2"/>
                </a:solidFill>
                <a:latin typeface="DIN OT" charset="0"/>
                <a:ea typeface="DIN OT" charset="0"/>
                <a:cs typeface="DIN OT" charset="0"/>
              </a:defRPr>
            </a:lvl1pPr>
          </a:lstStyle>
          <a:p>
            <a:r>
              <a:rPr kumimoji="1" lang="en-US" altLang="zh-CN"/>
              <a:t>YOUR TEXT HERE</a:t>
            </a:r>
            <a:endParaRPr kumimoji="1" lang="zh-CN" altLang="en-US"/>
          </a:p>
        </p:txBody>
      </p:sp>
    </p:spTree>
    <p:extLst>
      <p:ext uri="{BB962C8B-B14F-4D97-AF65-F5344CB8AC3E}">
        <p14:creationId xmlns:p14="http://schemas.microsoft.com/office/powerpoint/2010/main" val="250206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463234"/>
            <a:ext cx="2743200" cy="365125"/>
          </a:xfrm>
          <a:prstGeom prst="rect">
            <a:avLst/>
          </a:prstGeom>
        </p:spPr>
        <p:txBody>
          <a:bodyPr vert="horz" lIns="91440" tIns="45720" rIns="91440" bIns="45720" rtlCol="0" anchor="ctr"/>
          <a:lstStyle>
            <a:lvl1pPr algn="l">
              <a:defRPr sz="1200">
                <a:solidFill>
                  <a:schemeClr val="bg1"/>
                </a:solidFill>
              </a:defRPr>
            </a:lvl1pPr>
          </a:lstStyle>
          <a:p>
            <a:fld id="{8E749760-1687-40CF-8A2F-074D705150AB}" type="datetime1">
              <a:rPr lang="en-US" smtClean="0"/>
              <a:t>12/15/2022</a:t>
            </a:fld>
            <a:endParaRPr lang="en-US"/>
          </a:p>
        </p:txBody>
      </p:sp>
      <p:sp>
        <p:nvSpPr>
          <p:cNvPr id="5" name="Footer Placeholder 4"/>
          <p:cNvSpPr>
            <a:spLocks noGrp="1"/>
          </p:cNvSpPr>
          <p:nvPr>
            <p:ph type="ftr" sz="quarter" idx="3"/>
          </p:nvPr>
        </p:nvSpPr>
        <p:spPr>
          <a:xfrm>
            <a:off x="4038600" y="6463234"/>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463234"/>
            <a:ext cx="2743200" cy="365125"/>
          </a:xfrm>
          <a:prstGeom prst="rect">
            <a:avLst/>
          </a:prstGeom>
        </p:spPr>
        <p:txBody>
          <a:bodyPr vert="horz" lIns="91440" tIns="45720" rIns="91440" bIns="45720" rtlCol="0" anchor="ctr"/>
          <a:lstStyle>
            <a:lvl1pPr algn="r">
              <a:defRPr sz="12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p>
        </p:txBody>
      </p:sp>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2456939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14A34-C63E-5FBB-5C37-3A32647B2013}"/>
              </a:ext>
            </a:extLst>
          </p:cNvPr>
          <p:cNvSpPr>
            <a:spLocks noGrp="1"/>
          </p:cNvSpPr>
          <p:nvPr>
            <p:ph type="title"/>
          </p:nvPr>
        </p:nvSpPr>
        <p:spPr>
          <a:xfrm>
            <a:off x="1455938" y="237067"/>
            <a:ext cx="9897862" cy="1038840"/>
          </a:xfrm>
        </p:spPr>
        <p:txBody>
          <a:bodyPr>
            <a:normAutofit fontScale="90000"/>
          </a:bodyPr>
          <a:lstStyle/>
          <a:p>
            <a:r>
              <a:rPr lang="en-US"/>
              <a:t>Presentation on Draft Report to the Legislature </a:t>
            </a:r>
          </a:p>
        </p:txBody>
      </p:sp>
      <p:sp>
        <p:nvSpPr>
          <p:cNvPr id="3" name="Content Placeholder 2">
            <a:extLst>
              <a:ext uri="{FF2B5EF4-FFF2-40B4-BE49-F238E27FC236}">
                <a16:creationId xmlns:a16="http://schemas.microsoft.com/office/drawing/2014/main" id="{D7BBC7C1-7981-43BA-98D4-84C422CB5EB0}"/>
              </a:ext>
            </a:extLst>
          </p:cNvPr>
          <p:cNvSpPr>
            <a:spLocks noGrp="1"/>
          </p:cNvSpPr>
          <p:nvPr>
            <p:ph sz="half" idx="1"/>
          </p:nvPr>
        </p:nvSpPr>
        <p:spPr>
          <a:xfrm>
            <a:off x="838201" y="1977129"/>
            <a:ext cx="8696218" cy="3848318"/>
          </a:xfrm>
        </p:spPr>
        <p:txBody>
          <a:bodyPr>
            <a:normAutofit/>
          </a:bodyPr>
          <a:lstStyle/>
          <a:p>
            <a:pPr>
              <a:lnSpc>
                <a:spcPct val="110000"/>
              </a:lnSpc>
            </a:pPr>
            <a:r>
              <a:rPr lang="en-US" sz="2800"/>
              <a:t>Legislative Requirements &amp; Background </a:t>
            </a:r>
          </a:p>
          <a:p>
            <a:pPr marL="0" indent="0">
              <a:lnSpc>
                <a:spcPct val="110000"/>
              </a:lnSpc>
              <a:buNone/>
            </a:pPr>
            <a:endParaRPr lang="en-US" sz="2800"/>
          </a:p>
          <a:p>
            <a:pPr>
              <a:lnSpc>
                <a:spcPct val="110000"/>
              </a:lnSpc>
            </a:pPr>
            <a:r>
              <a:rPr lang="en-US" sz="2800"/>
              <a:t>Approach to Development</a:t>
            </a:r>
          </a:p>
          <a:p>
            <a:pPr marL="0" indent="0">
              <a:lnSpc>
                <a:spcPct val="110000"/>
              </a:lnSpc>
              <a:buNone/>
            </a:pPr>
            <a:r>
              <a:rPr lang="en-US" sz="2800"/>
              <a:t> </a:t>
            </a:r>
          </a:p>
          <a:p>
            <a:pPr>
              <a:lnSpc>
                <a:spcPct val="110000"/>
              </a:lnSpc>
            </a:pPr>
            <a:r>
              <a:rPr lang="en-US" sz="2800"/>
              <a:t>Feedback on Draft Report </a:t>
            </a:r>
          </a:p>
          <a:p>
            <a:pPr marL="0" indent="0">
              <a:lnSpc>
                <a:spcPct val="110000"/>
              </a:lnSpc>
              <a:buNone/>
            </a:pPr>
            <a:endParaRPr lang="en-US" sz="2000"/>
          </a:p>
          <a:p>
            <a:pPr lvl="1">
              <a:lnSpc>
                <a:spcPct val="110000"/>
              </a:lnSpc>
            </a:pPr>
            <a:endParaRPr lang="en-US" sz="2000"/>
          </a:p>
        </p:txBody>
      </p:sp>
      <p:sp>
        <p:nvSpPr>
          <p:cNvPr id="5" name="Slide Number Placeholder 4">
            <a:extLst>
              <a:ext uri="{FF2B5EF4-FFF2-40B4-BE49-F238E27FC236}">
                <a16:creationId xmlns:a16="http://schemas.microsoft.com/office/drawing/2014/main" id="{D7562E45-FC88-8DEB-33A0-521E4988194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508279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16911-67F5-AFB7-24DF-43ADE67CF4E5}"/>
              </a:ext>
            </a:extLst>
          </p:cNvPr>
          <p:cNvSpPr>
            <a:spLocks noGrp="1"/>
          </p:cNvSpPr>
          <p:nvPr>
            <p:ph type="title"/>
          </p:nvPr>
        </p:nvSpPr>
        <p:spPr/>
        <p:txBody>
          <a:bodyPr>
            <a:normAutofit fontScale="90000"/>
          </a:bodyPr>
          <a:lstStyle/>
          <a:p>
            <a:r>
              <a:rPr lang="en-US"/>
              <a:t>Introduction to Facilitator</a:t>
            </a:r>
            <a:br>
              <a:rPr lang="en-US"/>
            </a:br>
            <a:endParaRPr lang="en-US"/>
          </a:p>
        </p:txBody>
      </p:sp>
      <p:sp>
        <p:nvSpPr>
          <p:cNvPr id="3" name="Content Placeholder 2">
            <a:extLst>
              <a:ext uri="{FF2B5EF4-FFF2-40B4-BE49-F238E27FC236}">
                <a16:creationId xmlns:a16="http://schemas.microsoft.com/office/drawing/2014/main" id="{377770CA-1DE0-2FA3-FF24-2064D9AEC0C7}"/>
              </a:ext>
            </a:extLst>
          </p:cNvPr>
          <p:cNvSpPr>
            <a:spLocks noGrp="1"/>
          </p:cNvSpPr>
          <p:nvPr>
            <p:ph sz="half" idx="1"/>
          </p:nvPr>
        </p:nvSpPr>
        <p:spPr>
          <a:xfrm>
            <a:off x="838199" y="1825625"/>
            <a:ext cx="9033770" cy="4351338"/>
          </a:xfrm>
        </p:spPr>
        <p:txBody>
          <a:bodyPr vert="horz" lIns="91440" tIns="45720" rIns="91440" bIns="45720" rtlCol="0" anchor="t">
            <a:normAutofit/>
          </a:bodyPr>
          <a:lstStyle/>
          <a:p>
            <a:pPr marL="0" indent="0">
              <a:buNone/>
            </a:pPr>
            <a:r>
              <a:rPr lang="en-US" dirty="0"/>
              <a:t>Introduction to Lisa Ballin, facilitator</a:t>
            </a:r>
          </a:p>
          <a:p>
            <a:pPr marL="0" indent="0">
              <a:buNone/>
            </a:pPr>
            <a:r>
              <a:rPr lang="en-US" dirty="0"/>
              <a:t>Consensus and Collaboration Program, California State University Sacramento  </a:t>
            </a:r>
            <a:endParaRPr lang="en-US">
              <a:cs typeface="Arial"/>
            </a:endParaRPr>
          </a:p>
          <a:p>
            <a:pPr marL="0" indent="0">
              <a:buNone/>
            </a:pPr>
            <a:r>
              <a:rPr lang="en-US" dirty="0"/>
              <a:t>   </a:t>
            </a:r>
            <a:endParaRPr lang="en-US" dirty="0">
              <a:cs typeface="Arial"/>
            </a:endParaRPr>
          </a:p>
          <a:p>
            <a:pPr marL="0" indent="0">
              <a:buNone/>
            </a:pPr>
            <a:endParaRPr lang="en-US">
              <a:cs typeface="Arial"/>
            </a:endParaRPr>
          </a:p>
        </p:txBody>
      </p:sp>
      <p:sp>
        <p:nvSpPr>
          <p:cNvPr id="5" name="Slide Number Placeholder 4">
            <a:extLst>
              <a:ext uri="{FF2B5EF4-FFF2-40B4-BE49-F238E27FC236}">
                <a16:creationId xmlns:a16="http://schemas.microsoft.com/office/drawing/2014/main" id="{70E3E401-2D0D-D526-B68B-7FE60526FC5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27098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25B6-69CC-B8D4-3815-D4CD5E1134E9}"/>
              </a:ext>
            </a:extLst>
          </p:cNvPr>
          <p:cNvSpPr>
            <a:spLocks noGrp="1"/>
          </p:cNvSpPr>
          <p:nvPr>
            <p:ph type="title"/>
          </p:nvPr>
        </p:nvSpPr>
        <p:spPr>
          <a:xfrm>
            <a:off x="1399822" y="245944"/>
            <a:ext cx="9953978" cy="1038840"/>
          </a:xfrm>
        </p:spPr>
        <p:txBody>
          <a:bodyPr>
            <a:normAutofit fontScale="90000"/>
          </a:bodyPr>
          <a:lstStyle/>
          <a:p>
            <a:r>
              <a:rPr lang="en-US"/>
              <a:t>Proposed Workplan and Schedule</a:t>
            </a:r>
          </a:p>
        </p:txBody>
      </p:sp>
      <p:sp>
        <p:nvSpPr>
          <p:cNvPr id="5" name="Slide Number Placeholder 4">
            <a:extLst>
              <a:ext uri="{FF2B5EF4-FFF2-40B4-BE49-F238E27FC236}">
                <a16:creationId xmlns:a16="http://schemas.microsoft.com/office/drawing/2014/main" id="{A1505F24-3C82-2F67-6EE3-05B4F64E91C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lang="en-US"/>
          </a:p>
        </p:txBody>
      </p:sp>
      <p:graphicFrame>
        <p:nvGraphicFramePr>
          <p:cNvPr id="6" name="Table 6">
            <a:extLst>
              <a:ext uri="{FF2B5EF4-FFF2-40B4-BE49-F238E27FC236}">
                <a16:creationId xmlns:a16="http://schemas.microsoft.com/office/drawing/2014/main" id="{0C69E1DB-BDB8-8FC2-60FC-95D8FF23C2E1}"/>
              </a:ext>
            </a:extLst>
          </p:cNvPr>
          <p:cNvGraphicFramePr>
            <a:graphicFrameLocks noGrp="1"/>
          </p:cNvGraphicFramePr>
          <p:nvPr/>
        </p:nvGraphicFramePr>
        <p:xfrm>
          <a:off x="434603" y="1484530"/>
          <a:ext cx="11044223" cy="4866640"/>
        </p:xfrm>
        <a:graphic>
          <a:graphicData uri="http://schemas.openxmlformats.org/drawingml/2006/table">
            <a:tbl>
              <a:tblPr firstRow="1" bandRow="1">
                <a:tableStyleId>{5C22544A-7EE6-4342-B048-85BDC9FD1C3A}</a:tableStyleId>
              </a:tblPr>
              <a:tblGrid>
                <a:gridCol w="2292839">
                  <a:extLst>
                    <a:ext uri="{9D8B030D-6E8A-4147-A177-3AD203B41FA5}">
                      <a16:colId xmlns:a16="http://schemas.microsoft.com/office/drawing/2014/main" val="1631755849"/>
                    </a:ext>
                  </a:extLst>
                </a:gridCol>
                <a:gridCol w="8751384">
                  <a:extLst>
                    <a:ext uri="{9D8B030D-6E8A-4147-A177-3AD203B41FA5}">
                      <a16:colId xmlns:a16="http://schemas.microsoft.com/office/drawing/2014/main" val="1326776085"/>
                    </a:ext>
                  </a:extLst>
                </a:gridCol>
              </a:tblGrid>
              <a:tr h="370840">
                <a:tc>
                  <a:txBody>
                    <a:bodyPr/>
                    <a:lstStyle/>
                    <a:p>
                      <a:pPr algn="r"/>
                      <a:r>
                        <a:rPr lang="en-US" dirty="0"/>
                        <a:t>Target Date </a:t>
                      </a:r>
                    </a:p>
                  </a:txBody>
                  <a:tcPr/>
                </a:tc>
                <a:tc>
                  <a:txBody>
                    <a:bodyPr/>
                    <a:lstStyle/>
                    <a:p>
                      <a:r>
                        <a:rPr lang="en-US" dirty="0"/>
                        <a:t>Milestone </a:t>
                      </a:r>
                    </a:p>
                  </a:txBody>
                  <a:tcPr/>
                </a:tc>
                <a:extLst>
                  <a:ext uri="{0D108BD9-81ED-4DB2-BD59-A6C34878D82A}">
                    <a16:rowId xmlns:a16="http://schemas.microsoft.com/office/drawing/2014/main" val="2684904425"/>
                  </a:ext>
                </a:extLst>
              </a:tr>
              <a:tr h="370840">
                <a:tc>
                  <a:txBody>
                    <a:bodyPr/>
                    <a:lstStyle/>
                    <a:p>
                      <a:pPr algn="r"/>
                      <a:r>
                        <a:rPr lang="en-US" sz="1600" dirty="0"/>
                        <a:t>September 21</a:t>
                      </a:r>
                    </a:p>
                  </a:txBody>
                  <a:tcPr/>
                </a:tc>
                <a:tc>
                  <a:txBody>
                    <a:bodyPr/>
                    <a:lstStyle/>
                    <a:p>
                      <a:r>
                        <a:rPr lang="en-US" sz="1600" dirty="0"/>
                        <a:t>Draft Report Posted, 30+ day public comment period begins </a:t>
                      </a:r>
                    </a:p>
                  </a:txBody>
                  <a:tcPr/>
                </a:tc>
                <a:extLst>
                  <a:ext uri="{0D108BD9-81ED-4DB2-BD59-A6C34878D82A}">
                    <a16:rowId xmlns:a16="http://schemas.microsoft.com/office/drawing/2014/main" val="2996778304"/>
                  </a:ext>
                </a:extLst>
              </a:tr>
              <a:tr h="370840">
                <a:tc>
                  <a:txBody>
                    <a:bodyPr/>
                    <a:lstStyle/>
                    <a:p>
                      <a:pPr algn="r"/>
                      <a:r>
                        <a:rPr lang="en-US" sz="1600" dirty="0"/>
                        <a:t>September 28</a:t>
                      </a:r>
                    </a:p>
                  </a:txBody>
                  <a:tcPr/>
                </a:tc>
                <a:tc>
                  <a:txBody>
                    <a:bodyPr/>
                    <a:lstStyle/>
                    <a:p>
                      <a:pPr lvl="0" algn="l">
                        <a:lnSpc>
                          <a:spcPct val="100000"/>
                        </a:lnSpc>
                        <a:spcBef>
                          <a:spcPts val="0"/>
                        </a:spcBef>
                        <a:spcAft>
                          <a:spcPts val="0"/>
                        </a:spcAft>
                        <a:buNone/>
                      </a:pPr>
                      <a:r>
                        <a:rPr lang="en-US" sz="1600" b="0" i="0" u="none" strike="noStrike" noProof="0" dirty="0">
                          <a:latin typeface="Arial"/>
                        </a:rPr>
                        <a:t>Spanish Translation of Draft Report Posted, Public comment period closes in 30 days </a:t>
                      </a:r>
                      <a:r>
                        <a:rPr lang="en-US" sz="1600" dirty="0"/>
                        <a:t> </a:t>
                      </a:r>
                    </a:p>
                  </a:txBody>
                  <a:tcPr/>
                </a:tc>
                <a:extLst>
                  <a:ext uri="{0D108BD9-81ED-4DB2-BD59-A6C34878D82A}">
                    <a16:rowId xmlns:a16="http://schemas.microsoft.com/office/drawing/2014/main" val="491871577"/>
                  </a:ext>
                </a:extLst>
              </a:tr>
              <a:tr h="370840">
                <a:tc>
                  <a:txBody>
                    <a:bodyPr/>
                    <a:lstStyle/>
                    <a:p>
                      <a:pPr algn="r"/>
                      <a:r>
                        <a:rPr lang="en-US" sz="1600" dirty="0"/>
                        <a:t>September 29</a:t>
                      </a:r>
                    </a:p>
                  </a:txBody>
                  <a:tcPr/>
                </a:tc>
                <a:tc>
                  <a:txBody>
                    <a:bodyPr/>
                    <a:lstStyle/>
                    <a:p>
                      <a:pPr lvl="0">
                        <a:buNone/>
                      </a:pPr>
                      <a:r>
                        <a:rPr lang="en-US" sz="1600" b="0" i="0" u="none" strike="noStrike" noProof="0" dirty="0">
                          <a:latin typeface="Arial"/>
                        </a:rPr>
                        <a:t>LVC Meeting for Initial Discussion of Draft Report</a:t>
                      </a:r>
                    </a:p>
                  </a:txBody>
                  <a:tcPr/>
                </a:tc>
                <a:extLst>
                  <a:ext uri="{0D108BD9-81ED-4DB2-BD59-A6C34878D82A}">
                    <a16:rowId xmlns:a16="http://schemas.microsoft.com/office/drawing/2014/main" val="1714035053"/>
                  </a:ext>
                </a:extLst>
              </a:tr>
              <a:tr h="370840">
                <a:tc>
                  <a:txBody>
                    <a:bodyPr/>
                    <a:lstStyle/>
                    <a:p>
                      <a:pPr algn="r"/>
                      <a:r>
                        <a:rPr lang="en-US" sz="1600" dirty="0"/>
                        <a:t>October 10</a:t>
                      </a:r>
                    </a:p>
                  </a:txBody>
                  <a:tcPr/>
                </a:tc>
                <a:tc>
                  <a:txBody>
                    <a:bodyPr/>
                    <a:lstStyle/>
                    <a:p>
                      <a:pPr algn="l"/>
                      <a:r>
                        <a:rPr lang="en-US" sz="1600" dirty="0"/>
                        <a:t>LVC Commissioners provide feedback to CEC staff  </a:t>
                      </a:r>
                    </a:p>
                  </a:txBody>
                  <a:tcPr/>
                </a:tc>
                <a:extLst>
                  <a:ext uri="{0D108BD9-81ED-4DB2-BD59-A6C34878D82A}">
                    <a16:rowId xmlns:a16="http://schemas.microsoft.com/office/drawing/2014/main" val="2673837706"/>
                  </a:ext>
                </a:extLst>
              </a:tr>
              <a:tr h="370840">
                <a:tc>
                  <a:txBody>
                    <a:bodyPr/>
                    <a:lstStyle/>
                    <a:p>
                      <a:pPr algn="r"/>
                      <a:r>
                        <a:rPr lang="en-US" sz="1600" dirty="0"/>
                        <a:t>Mid October</a:t>
                      </a:r>
                    </a:p>
                    <a:p>
                      <a:pPr algn="r"/>
                      <a:endParaRPr lang="en-US" sz="1600"/>
                    </a:p>
                  </a:txBody>
                  <a:tcPr/>
                </a:tc>
                <a:tc>
                  <a:txBody>
                    <a:bodyPr/>
                    <a:lstStyle/>
                    <a:p>
                      <a:r>
                        <a:rPr lang="en-US" sz="1600" dirty="0"/>
                        <a:t>Community Workshops </a:t>
                      </a:r>
                    </a:p>
                    <a:p>
                      <a:r>
                        <a:rPr lang="en-US" sz="1600" dirty="0"/>
                        <a:t>Niland (18</a:t>
                      </a:r>
                      <a:r>
                        <a:rPr lang="en-US" sz="1600" baseline="30000" dirty="0"/>
                        <a:t>th</a:t>
                      </a:r>
                      <a:r>
                        <a:rPr lang="en-US" sz="1600" dirty="0"/>
                        <a:t>), North Shore (19</a:t>
                      </a:r>
                      <a:r>
                        <a:rPr lang="en-US" sz="1600" baseline="30000" dirty="0"/>
                        <a:t>th</a:t>
                      </a:r>
                      <a:r>
                        <a:rPr lang="en-US" sz="1600"/>
                        <a:t>), Salton City (20th)  </a:t>
                      </a:r>
                    </a:p>
                  </a:txBody>
                  <a:tcPr/>
                </a:tc>
                <a:extLst>
                  <a:ext uri="{0D108BD9-81ED-4DB2-BD59-A6C34878D82A}">
                    <a16:rowId xmlns:a16="http://schemas.microsoft.com/office/drawing/2014/main" val="1769069241"/>
                  </a:ext>
                </a:extLst>
              </a:tr>
              <a:tr h="370840">
                <a:tc>
                  <a:txBody>
                    <a:bodyPr/>
                    <a:lstStyle/>
                    <a:p>
                      <a:pPr algn="r"/>
                      <a:r>
                        <a:rPr lang="en-US" sz="1600"/>
                        <a:t>October 24</a:t>
                      </a:r>
                      <a:endParaRPr lang="en-US" sz="1600" dirty="0"/>
                    </a:p>
                  </a:txBody>
                  <a:tcPr/>
                </a:tc>
                <a:tc>
                  <a:txBody>
                    <a:bodyPr/>
                    <a:lstStyle/>
                    <a:p>
                      <a:r>
                        <a:rPr lang="en-US" sz="1600" dirty="0"/>
                        <a:t>Online Workshop </a:t>
                      </a:r>
                    </a:p>
                  </a:txBody>
                  <a:tcPr/>
                </a:tc>
                <a:extLst>
                  <a:ext uri="{0D108BD9-81ED-4DB2-BD59-A6C34878D82A}">
                    <a16:rowId xmlns:a16="http://schemas.microsoft.com/office/drawing/2014/main" val="1619883064"/>
                  </a:ext>
                </a:extLst>
              </a:tr>
              <a:tr h="370840">
                <a:tc>
                  <a:txBody>
                    <a:bodyPr/>
                    <a:lstStyle/>
                    <a:p>
                      <a:pPr algn="r"/>
                      <a:r>
                        <a:rPr lang="en-US" sz="1600" i="1" dirty="0"/>
                        <a:t>October 28</a:t>
                      </a:r>
                    </a:p>
                  </a:txBody>
                  <a:tcPr/>
                </a:tc>
                <a:tc>
                  <a:txBody>
                    <a:bodyPr/>
                    <a:lstStyle/>
                    <a:p>
                      <a:r>
                        <a:rPr lang="en-US" sz="1600" i="0" dirty="0"/>
                        <a:t>Public Comment period closes </a:t>
                      </a:r>
                    </a:p>
                  </a:txBody>
                  <a:tcPr/>
                </a:tc>
                <a:extLst>
                  <a:ext uri="{0D108BD9-81ED-4DB2-BD59-A6C34878D82A}">
                    <a16:rowId xmlns:a16="http://schemas.microsoft.com/office/drawing/2014/main" val="3076414872"/>
                  </a:ext>
                </a:extLst>
              </a:tr>
              <a:tr h="370840">
                <a:tc>
                  <a:txBody>
                    <a:bodyPr/>
                    <a:lstStyle/>
                    <a:p>
                      <a:pPr algn="r"/>
                      <a:r>
                        <a:rPr lang="en-US" sz="1600" i="1" dirty="0"/>
                        <a:t>Oct 31/Nov 1 (TBD)</a:t>
                      </a:r>
                    </a:p>
                  </a:txBody>
                  <a:tcPr/>
                </a:tc>
                <a:tc>
                  <a:txBody>
                    <a:bodyPr/>
                    <a:lstStyle/>
                    <a:p>
                      <a:r>
                        <a:rPr lang="en-US" sz="1600" dirty="0"/>
                        <a:t>LVC Meeting to Discuss Draft Report in more detail, consider public comments, and provide direction to CEC staff on the Final Report </a:t>
                      </a:r>
                    </a:p>
                  </a:txBody>
                  <a:tcPr/>
                </a:tc>
                <a:extLst>
                  <a:ext uri="{0D108BD9-81ED-4DB2-BD59-A6C34878D82A}">
                    <a16:rowId xmlns:a16="http://schemas.microsoft.com/office/drawing/2014/main" val="2276870055"/>
                  </a:ext>
                </a:extLst>
              </a:tr>
              <a:tr h="370840">
                <a:tc>
                  <a:txBody>
                    <a:bodyPr/>
                    <a:lstStyle/>
                    <a:p>
                      <a:pPr algn="r"/>
                      <a:r>
                        <a:rPr lang="en-US" sz="1600" dirty="0"/>
                        <a:t>Mid November</a:t>
                      </a:r>
                    </a:p>
                  </a:txBody>
                  <a:tcPr/>
                </a:tc>
                <a:tc>
                  <a:txBody>
                    <a:bodyPr/>
                    <a:lstStyle/>
                    <a:p>
                      <a:r>
                        <a:rPr lang="en-US" sz="1600" dirty="0"/>
                        <a:t>Proposed Final Report Released </a:t>
                      </a:r>
                    </a:p>
                  </a:txBody>
                  <a:tcPr/>
                </a:tc>
                <a:extLst>
                  <a:ext uri="{0D108BD9-81ED-4DB2-BD59-A6C34878D82A}">
                    <a16:rowId xmlns:a16="http://schemas.microsoft.com/office/drawing/2014/main" val="3728568572"/>
                  </a:ext>
                </a:extLst>
              </a:tr>
              <a:tr h="370840">
                <a:tc>
                  <a:txBody>
                    <a:bodyPr/>
                    <a:lstStyle/>
                    <a:p>
                      <a:pPr algn="r"/>
                      <a:r>
                        <a:rPr lang="en-US" sz="1600" dirty="0"/>
                        <a:t>November 17</a:t>
                      </a:r>
                    </a:p>
                  </a:txBody>
                  <a:tcPr/>
                </a:tc>
                <a:tc>
                  <a:txBody>
                    <a:bodyPr/>
                    <a:lstStyle/>
                    <a:p>
                      <a:r>
                        <a:rPr lang="en-US" sz="1600" dirty="0"/>
                        <a:t>LVC Meeting to Consider and Vote on Final Report; Delegate Final Changes to Chair Paz  </a:t>
                      </a:r>
                    </a:p>
                  </a:txBody>
                  <a:tcPr/>
                </a:tc>
                <a:extLst>
                  <a:ext uri="{0D108BD9-81ED-4DB2-BD59-A6C34878D82A}">
                    <a16:rowId xmlns:a16="http://schemas.microsoft.com/office/drawing/2014/main" val="3627759903"/>
                  </a:ext>
                </a:extLst>
              </a:tr>
              <a:tr h="370840">
                <a:tc>
                  <a:txBody>
                    <a:bodyPr/>
                    <a:lstStyle/>
                    <a:p>
                      <a:pPr algn="r"/>
                      <a:r>
                        <a:rPr lang="en-US" sz="1600" dirty="0"/>
                        <a:t>December 1</a:t>
                      </a:r>
                    </a:p>
                  </a:txBody>
                  <a:tcPr/>
                </a:tc>
                <a:tc>
                  <a:txBody>
                    <a:bodyPr/>
                    <a:lstStyle/>
                    <a:p>
                      <a:r>
                        <a:rPr lang="en-US" sz="1600" dirty="0"/>
                        <a:t>CEC submits Final Report to the Legislature on Behalf of the LVC </a:t>
                      </a:r>
                    </a:p>
                  </a:txBody>
                  <a:tcPr/>
                </a:tc>
                <a:extLst>
                  <a:ext uri="{0D108BD9-81ED-4DB2-BD59-A6C34878D82A}">
                    <a16:rowId xmlns:a16="http://schemas.microsoft.com/office/drawing/2014/main" val="2039523350"/>
                  </a:ext>
                </a:extLst>
              </a:tr>
            </a:tbl>
          </a:graphicData>
        </a:graphic>
      </p:graphicFrame>
    </p:spTree>
    <p:extLst>
      <p:ext uri="{BB962C8B-B14F-4D97-AF65-F5344CB8AC3E}">
        <p14:creationId xmlns:p14="http://schemas.microsoft.com/office/powerpoint/2010/main" val="1294275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E454C-E4C0-25D1-ACB8-CCC9375914DE}"/>
              </a:ext>
            </a:extLst>
          </p:cNvPr>
          <p:cNvSpPr>
            <a:spLocks noGrp="1"/>
          </p:cNvSpPr>
          <p:nvPr>
            <p:ph type="title"/>
          </p:nvPr>
        </p:nvSpPr>
        <p:spPr>
          <a:xfrm>
            <a:off x="1275534" y="423498"/>
            <a:ext cx="10469623" cy="1038840"/>
          </a:xfrm>
        </p:spPr>
        <p:txBody>
          <a:bodyPr>
            <a:normAutofit fontScale="90000"/>
          </a:bodyPr>
          <a:lstStyle/>
          <a:p>
            <a:r>
              <a:rPr lang="en-US"/>
              <a:t>Background: Blue Ribbon Commission on Lithium Extraction in California </a:t>
            </a:r>
          </a:p>
        </p:txBody>
      </p:sp>
      <p:sp>
        <p:nvSpPr>
          <p:cNvPr id="3" name="Content Placeholder 2">
            <a:extLst>
              <a:ext uri="{FF2B5EF4-FFF2-40B4-BE49-F238E27FC236}">
                <a16:creationId xmlns:a16="http://schemas.microsoft.com/office/drawing/2014/main" id="{10DD0895-7637-73D4-F7C4-172770B185C3}"/>
              </a:ext>
            </a:extLst>
          </p:cNvPr>
          <p:cNvSpPr>
            <a:spLocks noGrp="1"/>
          </p:cNvSpPr>
          <p:nvPr>
            <p:ph sz="half" idx="1"/>
          </p:nvPr>
        </p:nvSpPr>
        <p:spPr>
          <a:xfrm>
            <a:off x="449912" y="2065556"/>
            <a:ext cx="11295245" cy="4705455"/>
          </a:xfrm>
        </p:spPr>
        <p:txBody>
          <a:bodyPr>
            <a:normAutofit fontScale="40000" lnSpcReduction="20000"/>
          </a:bodyPr>
          <a:lstStyle/>
          <a:p>
            <a:pPr marL="0" indent="0">
              <a:lnSpc>
                <a:spcPct val="120000"/>
              </a:lnSpc>
              <a:buNone/>
            </a:pPr>
            <a:r>
              <a:rPr lang="en-US" sz="4000"/>
              <a:t>Assembly Bill 1657 (Garcia) was enacted in 2020 and created the Blue Ribbon Commission on Lithium Extraction in California. The legislative findings and declarations for the bill are: </a:t>
            </a:r>
          </a:p>
          <a:p>
            <a:pPr marL="0" indent="0">
              <a:lnSpc>
                <a:spcPct val="120000"/>
              </a:lnSpc>
              <a:buNone/>
            </a:pPr>
            <a:endParaRPr lang="en-US" sz="4000"/>
          </a:p>
          <a:p>
            <a:pPr marL="342900" marR="0" lvl="0" indent="-342900" algn="just" fontAlgn="base">
              <a:lnSpc>
                <a:spcPct val="110000"/>
              </a:lnSpc>
              <a:spcBef>
                <a:spcPts val="0"/>
              </a:spcBef>
              <a:spcAft>
                <a:spcPts val="400"/>
              </a:spcAft>
              <a:buFont typeface="Symbol" panose="05050102010706020507" pitchFamily="18" charset="2"/>
              <a:buChar char=""/>
            </a:pPr>
            <a:r>
              <a:rPr lang="en-US" sz="4000">
                <a:effectLst/>
                <a:ea typeface="Times New Roman" panose="02020603050405020304" pitchFamily="18" charset="0"/>
                <a:cs typeface="Roboto" panose="02000000000000000000" pitchFamily="2" charset="0"/>
              </a:rPr>
              <a:t>World demand for lithium is expected to grow as much as tenfold in the next decade, but virtually none is produced in the United States. Almost all of the global lithium supply is mined in Argentina, Chile, China, and Australia.</a:t>
            </a:r>
          </a:p>
          <a:p>
            <a:pPr marL="0" marR="0" lvl="0" indent="0" algn="just" fontAlgn="base">
              <a:lnSpc>
                <a:spcPct val="110000"/>
              </a:lnSpc>
              <a:spcBef>
                <a:spcPts val="0"/>
              </a:spcBef>
              <a:spcAft>
                <a:spcPts val="400"/>
              </a:spcAft>
              <a:buNone/>
            </a:pPr>
            <a:endParaRPr lang="en-US" sz="4000">
              <a:effectLst/>
              <a:ea typeface="Yu Mincho" panose="02020400000000000000" pitchFamily="18" charset="-128"/>
              <a:cs typeface="LucidaBright"/>
            </a:endParaRPr>
          </a:p>
          <a:p>
            <a:pPr marL="342900" marR="0" lvl="0" indent="-342900" algn="just" fontAlgn="base">
              <a:lnSpc>
                <a:spcPct val="110000"/>
              </a:lnSpc>
              <a:spcBef>
                <a:spcPts val="0"/>
              </a:spcBef>
              <a:spcAft>
                <a:spcPts val="400"/>
              </a:spcAft>
              <a:buFont typeface="Symbol" panose="05050102010706020507" pitchFamily="18" charset="2"/>
              <a:buChar char=""/>
            </a:pPr>
            <a:r>
              <a:rPr lang="en-US" sz="4000">
                <a:effectLst/>
                <a:ea typeface="Times New Roman" panose="02020603050405020304" pitchFamily="18" charset="0"/>
                <a:cs typeface="Roboto" panose="02000000000000000000" pitchFamily="2" charset="0"/>
              </a:rPr>
              <a:t>The Salton Sea geothermal resource area is well-positioned to become a competitive source of lithium that could satisfy more than one-third of today’s worldwide lithium demand, but investment in this resource requires that the technology to recover lithium from geothermal brine on a commercial scale can occur without certain risks and uncertainties.</a:t>
            </a:r>
          </a:p>
          <a:p>
            <a:pPr marL="0" marR="0" lvl="0" indent="0" algn="just" fontAlgn="base">
              <a:lnSpc>
                <a:spcPct val="110000"/>
              </a:lnSpc>
              <a:spcBef>
                <a:spcPts val="0"/>
              </a:spcBef>
              <a:spcAft>
                <a:spcPts val="400"/>
              </a:spcAft>
              <a:buNone/>
            </a:pPr>
            <a:endParaRPr lang="en-US" sz="4000">
              <a:effectLst/>
              <a:ea typeface="Yu Mincho" panose="02020400000000000000" pitchFamily="18" charset="-128"/>
              <a:cs typeface="LucidaBright"/>
            </a:endParaRPr>
          </a:p>
          <a:p>
            <a:pPr marL="342900" indent="-342900" algn="just" fontAlgn="base">
              <a:lnSpc>
                <a:spcPct val="110000"/>
              </a:lnSpc>
              <a:spcBef>
                <a:spcPts val="0"/>
              </a:spcBef>
              <a:spcAft>
                <a:spcPts val="400"/>
              </a:spcAft>
              <a:buFont typeface="Symbol" panose="05050102010706020507" pitchFamily="18" charset="2"/>
              <a:buChar char=""/>
            </a:pPr>
            <a:r>
              <a:rPr lang="en-US" sz="4000"/>
              <a:t>There is a national security rationale for developing a domestic supply of lithium. Lithium was listed in the Federal Register as a critical mineral “essential to the economic and national security of the United States” pursuant to the 2017 presidential Executive Order Number 13817 titled “A Federal Strategy to Ensure Secure and Reliable Supplies of Critical Minerals.”</a:t>
            </a:r>
          </a:p>
          <a:p>
            <a:pPr marL="342900" indent="-342900" algn="just" fontAlgn="base">
              <a:lnSpc>
                <a:spcPct val="110000"/>
              </a:lnSpc>
              <a:spcBef>
                <a:spcPts val="0"/>
              </a:spcBef>
              <a:spcAft>
                <a:spcPts val="400"/>
              </a:spcAft>
              <a:buFont typeface="Symbol" panose="05050102010706020507" pitchFamily="18" charset="2"/>
              <a:buChar char=""/>
            </a:pPr>
            <a:endParaRPr lang="en-US" sz="4000"/>
          </a:p>
          <a:p>
            <a:pPr marL="342900" indent="-342900" algn="just" fontAlgn="base">
              <a:lnSpc>
                <a:spcPct val="110000"/>
              </a:lnSpc>
              <a:spcBef>
                <a:spcPts val="0"/>
              </a:spcBef>
              <a:spcAft>
                <a:spcPts val="400"/>
              </a:spcAft>
              <a:buFont typeface="Symbol" panose="05050102010706020507" pitchFamily="18" charset="2"/>
              <a:buChar char=""/>
            </a:pPr>
            <a:r>
              <a:rPr lang="en-US" sz="4000"/>
              <a:t>The opportunity for lithium production in California has the potential to unleash billions of dollars of new economic infrastructure development.</a:t>
            </a:r>
          </a:p>
          <a:p>
            <a:pPr marL="0" marR="0">
              <a:spcBef>
                <a:spcPts val="0"/>
              </a:spcBef>
              <a:spcAft>
                <a:spcPts val="500"/>
              </a:spcAft>
            </a:pPr>
            <a:endParaRPr lang="en-US"/>
          </a:p>
        </p:txBody>
      </p:sp>
      <p:sp>
        <p:nvSpPr>
          <p:cNvPr id="5" name="Slide Number Placeholder 4">
            <a:extLst>
              <a:ext uri="{FF2B5EF4-FFF2-40B4-BE49-F238E27FC236}">
                <a16:creationId xmlns:a16="http://schemas.microsoft.com/office/drawing/2014/main" id="{086E2F4F-ADDE-10BD-BF65-41951E19BBB3}"/>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4934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1DC1C-BC28-C94B-B0E1-3CF0409C9D06}"/>
              </a:ext>
            </a:extLst>
          </p:cNvPr>
          <p:cNvSpPr>
            <a:spLocks noGrp="1"/>
          </p:cNvSpPr>
          <p:nvPr>
            <p:ph type="title"/>
          </p:nvPr>
        </p:nvSpPr>
        <p:spPr>
          <a:xfrm>
            <a:off x="1461964" y="139413"/>
            <a:ext cx="10460745" cy="1038840"/>
          </a:xfrm>
        </p:spPr>
        <p:txBody>
          <a:bodyPr>
            <a:normAutofit fontScale="90000"/>
          </a:bodyPr>
          <a:lstStyle/>
          <a:p>
            <a:r>
              <a:rPr lang="en-US"/>
              <a:t>Background: Broad Range of Representatives on Commission </a:t>
            </a:r>
          </a:p>
        </p:txBody>
      </p:sp>
      <p:sp>
        <p:nvSpPr>
          <p:cNvPr id="3" name="Content Placeholder 2">
            <a:extLst>
              <a:ext uri="{FF2B5EF4-FFF2-40B4-BE49-F238E27FC236}">
                <a16:creationId xmlns:a16="http://schemas.microsoft.com/office/drawing/2014/main" id="{BC0B3CA1-6882-B041-BEA4-4913BB30A076}"/>
              </a:ext>
            </a:extLst>
          </p:cNvPr>
          <p:cNvSpPr>
            <a:spLocks noGrp="1"/>
          </p:cNvSpPr>
          <p:nvPr>
            <p:ph idx="1"/>
          </p:nvPr>
        </p:nvSpPr>
        <p:spPr>
          <a:xfrm>
            <a:off x="-186433" y="1500326"/>
            <a:ext cx="12109142" cy="4962908"/>
          </a:xfrm>
        </p:spPr>
        <p:txBody>
          <a:bodyPr numCol="2">
            <a:normAutofit/>
          </a:bodyPr>
          <a:lstStyle/>
          <a:p>
            <a:pPr marL="457200" lvl="1" indent="0">
              <a:buNone/>
            </a:pPr>
            <a:r>
              <a:rPr lang="en-US" sz="2000" b="1"/>
              <a:t>CEC appointments:</a:t>
            </a:r>
          </a:p>
          <a:p>
            <a:pPr marL="1371600" lvl="2" indent="-457200">
              <a:buFont typeface="+mj-lt"/>
              <a:buAutoNum type="arabicPeriod"/>
            </a:pPr>
            <a:r>
              <a:rPr lang="en-US" sz="1800"/>
              <a:t>General member</a:t>
            </a:r>
          </a:p>
          <a:p>
            <a:pPr marL="1371600" lvl="2" indent="-457200">
              <a:buFont typeface="+mj-lt"/>
              <a:buAutoNum type="arabicPeriod"/>
            </a:pPr>
            <a:r>
              <a:rPr lang="en-US" sz="1800"/>
              <a:t>Represents the lithium extraction industry</a:t>
            </a:r>
          </a:p>
          <a:p>
            <a:pPr marL="1371600" lvl="2" indent="-457200">
              <a:buFont typeface="+mj-lt"/>
              <a:buAutoNum type="arabicPeriod"/>
            </a:pPr>
            <a:r>
              <a:rPr lang="en-US" sz="1800"/>
              <a:t>Represents a national vehicle manufacturer organization</a:t>
            </a:r>
          </a:p>
          <a:p>
            <a:pPr marL="1371600" lvl="2" indent="-457200">
              <a:buFont typeface="+mj-lt"/>
              <a:buAutoNum type="arabicPeriod"/>
            </a:pPr>
            <a:r>
              <a:rPr lang="en-US" sz="1800"/>
              <a:t>Represents a local environmental organization </a:t>
            </a:r>
          </a:p>
          <a:p>
            <a:pPr marL="1371600" lvl="2" indent="-457200">
              <a:buFont typeface="+mj-lt"/>
              <a:buAutoNum type="arabicPeriod"/>
            </a:pPr>
            <a:r>
              <a:rPr lang="en-US" sz="1800"/>
              <a:t>Represents a local city or county government in the Salton Sea geothermal resource area</a:t>
            </a:r>
          </a:p>
          <a:p>
            <a:pPr marL="1371600" lvl="2" indent="-457200">
              <a:buFont typeface="+mj-lt"/>
              <a:buAutoNum type="arabicPeriod"/>
            </a:pPr>
            <a:r>
              <a:rPr lang="en-US" sz="1800"/>
              <a:t>Represents a local public electric utility</a:t>
            </a:r>
          </a:p>
          <a:p>
            <a:pPr marL="1371600" lvl="2" indent="-457200">
              <a:buFont typeface="+mj-lt"/>
              <a:buAutoNum type="arabicPeriod"/>
            </a:pPr>
            <a:r>
              <a:rPr lang="en-US" sz="1800"/>
              <a:t>Represents disadvantaged and low-income communities in the Salton Sea geothermal resource area</a:t>
            </a:r>
          </a:p>
          <a:p>
            <a:pPr marL="1371600" lvl="2" indent="-457200">
              <a:buFont typeface="+mj-lt"/>
              <a:buAutoNum type="arabicPeriod"/>
            </a:pPr>
            <a:r>
              <a:rPr lang="en-US" sz="1800"/>
              <a:t>Represents a local tribal community</a:t>
            </a:r>
          </a:p>
          <a:p>
            <a:pPr marL="1371600" lvl="2" indent="-457200">
              <a:buFont typeface="+mj-lt"/>
              <a:buAutoNum type="arabicPeriod"/>
            </a:pPr>
            <a:r>
              <a:rPr lang="en-US" sz="1800"/>
              <a:t>Member with knowledge of economics and the effectiveness of local, state, and federal incentives.</a:t>
            </a:r>
          </a:p>
          <a:p>
            <a:pPr marL="457200" lvl="1" indent="0">
              <a:buNone/>
            </a:pPr>
            <a:r>
              <a:rPr lang="en-US" sz="2000" b="1"/>
              <a:t>Other appointing entities:</a:t>
            </a:r>
          </a:p>
          <a:p>
            <a:pPr marL="1371600" lvl="2" indent="-457200">
              <a:buFont typeface="+mj-lt"/>
              <a:buAutoNum type="arabicPeriod" startAt="10"/>
            </a:pPr>
            <a:r>
              <a:rPr lang="en-US" sz="1800"/>
              <a:t>A member appointed by the Governor.</a:t>
            </a:r>
          </a:p>
          <a:p>
            <a:pPr marL="1371600" lvl="2" indent="-457200">
              <a:buFont typeface="+mj-lt"/>
              <a:buAutoNum type="arabicPeriod" startAt="10"/>
            </a:pPr>
            <a:r>
              <a:rPr lang="en-US" sz="1800"/>
              <a:t>A member of the Public Utilities Commission, appointed by the Public Utilities Commission.</a:t>
            </a:r>
          </a:p>
          <a:p>
            <a:pPr marL="1371600" lvl="2" indent="-457200">
              <a:buFont typeface="+mj-lt"/>
              <a:buAutoNum type="arabicPeriod" startAt="10"/>
            </a:pPr>
            <a:r>
              <a:rPr lang="en-US" sz="1800"/>
              <a:t>A member appointed by the Speaker of the Assembly.</a:t>
            </a:r>
          </a:p>
          <a:p>
            <a:pPr marL="1371600" lvl="2" indent="-457200">
              <a:buFont typeface="+mj-lt"/>
              <a:buAutoNum type="arabicPeriod" startAt="10"/>
            </a:pPr>
            <a:r>
              <a:rPr lang="en-US" sz="1800"/>
              <a:t>A member appointed by the Senate Committee on Rules.</a:t>
            </a:r>
          </a:p>
          <a:p>
            <a:pPr marL="1371600" lvl="2" indent="-457200">
              <a:buFont typeface="+mj-lt"/>
              <a:buAutoNum type="arabicPeriod" startAt="10"/>
            </a:pPr>
            <a:r>
              <a:rPr lang="en-US" sz="1800"/>
              <a:t>A member appointed by the Secretary of the Natural Resources Agency.</a:t>
            </a:r>
          </a:p>
          <a:p>
            <a:pPr marL="914400" lvl="1" indent="-457200">
              <a:buFont typeface="+mj-lt"/>
              <a:buAutoNum type="arabicPeriod"/>
            </a:pPr>
            <a:endParaRPr lang="en-US" sz="1800"/>
          </a:p>
          <a:p>
            <a:pPr marL="914400" lvl="1" indent="-457200">
              <a:buFont typeface="+mj-lt"/>
              <a:buAutoNum type="arabicPeriod"/>
            </a:pPr>
            <a:endParaRPr lang="en-US" sz="1800"/>
          </a:p>
          <a:p>
            <a:pPr lvl="1"/>
            <a:endParaRPr lang="en-US"/>
          </a:p>
        </p:txBody>
      </p:sp>
      <p:sp>
        <p:nvSpPr>
          <p:cNvPr id="5" name="Slide Number Placeholder 4">
            <a:extLst>
              <a:ext uri="{FF2B5EF4-FFF2-40B4-BE49-F238E27FC236}">
                <a16:creationId xmlns:a16="http://schemas.microsoft.com/office/drawing/2014/main" id="{C41A02AE-D008-4CC8-B953-097EB7F07116}"/>
              </a:ext>
            </a:extLst>
          </p:cNvPr>
          <p:cNvSpPr>
            <a:spLocks noGrp="1"/>
          </p:cNvSpPr>
          <p:nvPr>
            <p:ph type="sldNum" sz="quarter" idx="4"/>
          </p:nvPr>
        </p:nvSpPr>
        <p:spPr>
          <a:xfrm>
            <a:off x="8610600" y="646323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srgbClr val="8F929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8F9290"/>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1014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25B6-69CC-B8D4-3815-D4CD5E1134E9}"/>
              </a:ext>
            </a:extLst>
          </p:cNvPr>
          <p:cNvSpPr>
            <a:spLocks noGrp="1"/>
          </p:cNvSpPr>
          <p:nvPr>
            <p:ph type="title"/>
          </p:nvPr>
        </p:nvSpPr>
        <p:spPr>
          <a:xfrm>
            <a:off x="1287625" y="414620"/>
            <a:ext cx="10778716" cy="1038840"/>
          </a:xfrm>
        </p:spPr>
        <p:txBody>
          <a:bodyPr>
            <a:normAutofit fontScale="90000"/>
          </a:bodyPr>
          <a:lstStyle/>
          <a:p>
            <a:r>
              <a:rPr lang="en-US"/>
              <a:t>Background: Tasked to Review, Investigate, and Analyze Eight Topics</a:t>
            </a:r>
          </a:p>
        </p:txBody>
      </p:sp>
      <p:sp>
        <p:nvSpPr>
          <p:cNvPr id="3" name="Content Placeholder 2">
            <a:extLst>
              <a:ext uri="{FF2B5EF4-FFF2-40B4-BE49-F238E27FC236}">
                <a16:creationId xmlns:a16="http://schemas.microsoft.com/office/drawing/2014/main" id="{8AB51A88-6C53-EB23-9E86-E4FA5F8DF0F6}"/>
              </a:ext>
            </a:extLst>
          </p:cNvPr>
          <p:cNvSpPr>
            <a:spLocks noGrp="1"/>
          </p:cNvSpPr>
          <p:nvPr>
            <p:ph sz="half" idx="1"/>
          </p:nvPr>
        </p:nvSpPr>
        <p:spPr>
          <a:xfrm>
            <a:off x="838200" y="2228295"/>
            <a:ext cx="10515600" cy="3948668"/>
          </a:xfrm>
        </p:spPr>
        <p:txBody>
          <a:bodyPr/>
          <a:lstStyle/>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Geothermal energy development for lithium recovery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Market opportunities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Electricity grid benefits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Technical and economic challenges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Safety and environmental protection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Economic benefits and environmental impacts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Local, state, and federal incentive and investment opportunities </a:t>
            </a:r>
          </a:p>
          <a:p>
            <a:pPr marL="457200" indent="-457200" algn="l" rtl="0" fontAlgn="base">
              <a:buFont typeface="+mj-lt"/>
              <a:buAutoNum type="arabicPeriod"/>
            </a:pPr>
            <a:r>
              <a:rPr lang="en-US" b="0" i="0">
                <a:solidFill>
                  <a:schemeClr val="tx2">
                    <a:lumMod val="50000"/>
                  </a:schemeClr>
                </a:solidFill>
                <a:effectLst/>
                <a:latin typeface="Calibri" panose="020F0502020204030204" pitchFamily="34" charset="0"/>
              </a:rPr>
              <a:t>Legislative </a:t>
            </a:r>
            <a:r>
              <a:rPr lang="en-US">
                <a:solidFill>
                  <a:schemeClr val="tx2">
                    <a:lumMod val="50000"/>
                  </a:schemeClr>
                </a:solidFill>
                <a:latin typeface="Calibri" panose="020F0502020204030204" pitchFamily="34" charset="0"/>
              </a:rPr>
              <a:t>and</a:t>
            </a:r>
            <a:r>
              <a:rPr lang="en-US" b="0" i="0">
                <a:solidFill>
                  <a:schemeClr val="tx2">
                    <a:lumMod val="50000"/>
                  </a:schemeClr>
                </a:solidFill>
                <a:effectLst/>
                <a:latin typeface="Calibri" panose="020F0502020204030204" pitchFamily="34" charset="0"/>
              </a:rPr>
              <a:t> regulatory changes  </a:t>
            </a:r>
          </a:p>
          <a:p>
            <a:endParaRPr lang="en-US"/>
          </a:p>
        </p:txBody>
      </p:sp>
      <p:sp>
        <p:nvSpPr>
          <p:cNvPr id="5" name="Slide Number Placeholder 4">
            <a:extLst>
              <a:ext uri="{FF2B5EF4-FFF2-40B4-BE49-F238E27FC236}">
                <a16:creationId xmlns:a16="http://schemas.microsoft.com/office/drawing/2014/main" id="{A1505F24-3C82-2F67-6EE3-05B4F64E91C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70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AAFFC-39D1-4AE1-9BC5-E78F7BC47840}"/>
              </a:ext>
            </a:extLst>
          </p:cNvPr>
          <p:cNvSpPr>
            <a:spLocks noGrp="1"/>
          </p:cNvSpPr>
          <p:nvPr>
            <p:ph type="title"/>
          </p:nvPr>
        </p:nvSpPr>
        <p:spPr>
          <a:xfrm>
            <a:off x="1399822" y="237067"/>
            <a:ext cx="10487378" cy="1038840"/>
          </a:xfrm>
        </p:spPr>
        <p:txBody>
          <a:bodyPr>
            <a:normAutofit fontScale="90000"/>
          </a:bodyPr>
          <a:lstStyle/>
          <a:p>
            <a:r>
              <a:rPr lang="en-US"/>
              <a:t>Background: Sub-bodies to Lead  Topics </a:t>
            </a:r>
          </a:p>
        </p:txBody>
      </p:sp>
      <p:sp>
        <p:nvSpPr>
          <p:cNvPr id="3" name="Content Placeholder 2">
            <a:extLst>
              <a:ext uri="{FF2B5EF4-FFF2-40B4-BE49-F238E27FC236}">
                <a16:creationId xmlns:a16="http://schemas.microsoft.com/office/drawing/2014/main" id="{C1B92F79-4323-4E64-A90A-CC21F04DBC4A}"/>
              </a:ext>
            </a:extLst>
          </p:cNvPr>
          <p:cNvSpPr>
            <a:spLocks noGrp="1"/>
          </p:cNvSpPr>
          <p:nvPr>
            <p:ph sz="half" idx="1"/>
          </p:nvPr>
        </p:nvSpPr>
        <p:spPr>
          <a:xfrm>
            <a:off x="838201" y="1642368"/>
            <a:ext cx="10393380" cy="5003427"/>
          </a:xfrm>
        </p:spPr>
        <p:txBody>
          <a:bodyPr vert="horz" lIns="91440" tIns="45720" rIns="91440" bIns="45720" numCol="2" rtlCol="0" anchor="t">
            <a:noAutofit/>
          </a:bodyPr>
          <a:lstStyle/>
          <a:p>
            <a:pPr marL="0" indent="0">
              <a:buNone/>
            </a:pPr>
            <a:r>
              <a:rPr lang="en-US" sz="1600" b="1">
                <a:ea typeface="+mn-lt"/>
                <a:cs typeface="+mn-lt"/>
              </a:rPr>
              <a:t>Furthering Geothermal Development  </a:t>
            </a:r>
          </a:p>
          <a:p>
            <a:pPr lvl="1"/>
            <a:r>
              <a:rPr lang="en-US" sz="1600">
                <a:ea typeface="+mn-lt"/>
                <a:cs typeface="+mn-lt"/>
              </a:rPr>
              <a:t>Luis Olmedo </a:t>
            </a:r>
          </a:p>
          <a:p>
            <a:pPr lvl="1">
              <a:spcAft>
                <a:spcPts val="600"/>
              </a:spcAft>
            </a:pPr>
            <a:r>
              <a:rPr lang="en-US" sz="1600">
                <a:ea typeface="+mn-lt"/>
                <a:cs typeface="+mn-lt"/>
              </a:rPr>
              <a:t>Ryan Kelley </a:t>
            </a:r>
          </a:p>
          <a:p>
            <a:pPr marL="0" indent="0">
              <a:buNone/>
            </a:pPr>
            <a:r>
              <a:rPr lang="en-US" sz="1600" b="1">
                <a:ea typeface="+mn-lt"/>
                <a:cs typeface="+mn-lt"/>
              </a:rPr>
              <a:t>Market Opportunities for Lithium </a:t>
            </a:r>
          </a:p>
          <a:p>
            <a:pPr lvl="1"/>
            <a:r>
              <a:rPr lang="en-US" sz="1600">
                <a:ea typeface="+mn-lt"/>
                <a:cs typeface="+mn-lt"/>
              </a:rPr>
              <a:t>Roderic Dolega </a:t>
            </a:r>
          </a:p>
          <a:p>
            <a:pPr lvl="1">
              <a:spcAft>
                <a:spcPts val="600"/>
              </a:spcAft>
            </a:pPr>
            <a:r>
              <a:rPr lang="en-US" sz="1600">
                <a:ea typeface="+mn-lt"/>
                <a:cs typeface="+mn-lt"/>
              </a:rPr>
              <a:t>Arthur Lopez </a:t>
            </a:r>
          </a:p>
          <a:p>
            <a:pPr marL="0" indent="0">
              <a:buNone/>
            </a:pPr>
            <a:r>
              <a:rPr lang="en-US" sz="1600" b="1">
                <a:ea typeface="+mn-lt"/>
                <a:cs typeface="+mn-lt"/>
              </a:rPr>
              <a:t>Benefits of/to Geothermal Plants </a:t>
            </a:r>
          </a:p>
          <a:p>
            <a:pPr lvl="1"/>
            <a:r>
              <a:rPr lang="en-US" sz="1600">
                <a:ea typeface="+mn-lt"/>
                <a:cs typeface="+mn-lt"/>
              </a:rPr>
              <a:t>Manfred Scott </a:t>
            </a:r>
          </a:p>
          <a:p>
            <a:pPr lvl="1">
              <a:spcAft>
                <a:spcPts val="600"/>
              </a:spcAft>
            </a:pPr>
            <a:r>
              <a:rPr lang="en-US" sz="1600">
                <a:ea typeface="+mn-lt"/>
                <a:cs typeface="+mn-lt"/>
              </a:rPr>
              <a:t>James Hanks</a:t>
            </a:r>
          </a:p>
          <a:p>
            <a:pPr marL="0" indent="0">
              <a:buNone/>
            </a:pPr>
            <a:r>
              <a:rPr lang="en-US" sz="1600" b="1">
                <a:ea typeface="+mn-lt"/>
                <a:cs typeface="+mn-lt"/>
              </a:rPr>
              <a:t>Overcoming Challenges to Lithium Extraction </a:t>
            </a:r>
          </a:p>
          <a:p>
            <a:pPr lvl="1"/>
            <a:r>
              <a:rPr lang="en-US" sz="1600">
                <a:ea typeface="+mn-lt"/>
                <a:cs typeface="+mn-lt"/>
              </a:rPr>
              <a:t>James Hanks </a:t>
            </a:r>
          </a:p>
          <a:p>
            <a:pPr lvl="1">
              <a:spcAft>
                <a:spcPts val="600"/>
              </a:spcAft>
            </a:pPr>
            <a:r>
              <a:rPr lang="en-US" sz="1600">
                <a:ea typeface="+mn-lt"/>
                <a:cs typeface="+mn-lt"/>
              </a:rPr>
              <a:t>Frank Ruiz </a:t>
            </a:r>
          </a:p>
          <a:p>
            <a:pPr marL="0" indent="0">
              <a:buNone/>
            </a:pPr>
            <a:r>
              <a:rPr lang="en-US" sz="1600" b="1">
                <a:ea typeface="+mn-lt"/>
                <a:cs typeface="+mn-lt"/>
              </a:rPr>
              <a:t>Lithium Extraction Methods </a:t>
            </a:r>
          </a:p>
          <a:p>
            <a:pPr lvl="1"/>
            <a:r>
              <a:rPr lang="en-US" sz="1600">
                <a:ea typeface="+mn-lt"/>
                <a:cs typeface="+mn-lt"/>
              </a:rPr>
              <a:t>Jonathan Weisgall </a:t>
            </a:r>
          </a:p>
          <a:p>
            <a:pPr lvl="1">
              <a:spcAft>
                <a:spcPts val="600"/>
              </a:spcAft>
            </a:pPr>
            <a:r>
              <a:rPr lang="en-US" sz="1600">
                <a:ea typeface="+mn-lt"/>
                <a:cs typeface="+mn-lt"/>
              </a:rPr>
              <a:t>Rod Colwell </a:t>
            </a:r>
          </a:p>
          <a:p>
            <a:pPr marL="0" indent="0">
              <a:buNone/>
            </a:pPr>
            <a:r>
              <a:rPr lang="en-US" sz="1600" b="1">
                <a:ea typeface="+mn-lt"/>
                <a:cs typeface="+mn-lt"/>
              </a:rPr>
              <a:t>Economic and Environmental Impacts </a:t>
            </a:r>
          </a:p>
          <a:p>
            <a:pPr lvl="1"/>
            <a:r>
              <a:rPr lang="en-US" sz="1600">
                <a:ea typeface="+mn-lt"/>
                <a:cs typeface="+mn-lt"/>
              </a:rPr>
              <a:t>Luis Olmedo </a:t>
            </a:r>
          </a:p>
          <a:p>
            <a:pPr lvl="1">
              <a:spcAft>
                <a:spcPts val="600"/>
              </a:spcAft>
            </a:pPr>
            <a:r>
              <a:rPr lang="en-US" sz="1600">
                <a:ea typeface="+mn-lt"/>
                <a:cs typeface="+mn-lt"/>
              </a:rPr>
              <a:t>Miranda Flores </a:t>
            </a:r>
          </a:p>
          <a:p>
            <a:pPr marL="0" indent="0">
              <a:buNone/>
            </a:pPr>
            <a:r>
              <a:rPr lang="en-US" sz="1600" b="1">
                <a:ea typeface="+mn-lt"/>
                <a:cs typeface="+mn-lt"/>
              </a:rPr>
              <a:t>Importance of Incentives </a:t>
            </a:r>
          </a:p>
          <a:p>
            <a:pPr lvl="1"/>
            <a:r>
              <a:rPr lang="en-US" sz="1600">
                <a:ea typeface="+mn-lt"/>
                <a:cs typeface="+mn-lt"/>
              </a:rPr>
              <a:t>Steve Castaneda </a:t>
            </a:r>
          </a:p>
          <a:p>
            <a:pPr lvl="1"/>
            <a:r>
              <a:rPr lang="en-US" sz="1600">
                <a:ea typeface="+mn-lt"/>
                <a:cs typeface="+mn-lt"/>
              </a:rPr>
              <a:t>Tom Soto</a:t>
            </a:r>
          </a:p>
          <a:p>
            <a:pPr marL="0" indent="0">
              <a:buNone/>
            </a:pPr>
            <a:r>
              <a:rPr lang="en-US" sz="1600" b="1">
                <a:ea typeface="+mn-lt"/>
                <a:cs typeface="+mn-lt"/>
              </a:rPr>
              <a:t>Workforce Development </a:t>
            </a:r>
          </a:p>
          <a:p>
            <a:pPr lvl="1"/>
            <a:r>
              <a:rPr lang="en-US" sz="1600">
                <a:ea typeface="+mn-lt"/>
                <a:cs typeface="+mn-lt"/>
              </a:rPr>
              <a:t>Silvia Paz </a:t>
            </a:r>
          </a:p>
          <a:p>
            <a:pPr lvl="1">
              <a:spcAft>
                <a:spcPts val="600"/>
              </a:spcAft>
            </a:pPr>
            <a:r>
              <a:rPr lang="en-US" sz="1600">
                <a:ea typeface="+mn-lt"/>
                <a:cs typeface="+mn-lt"/>
              </a:rPr>
              <a:t>Jonathan Weisgall </a:t>
            </a:r>
          </a:p>
          <a:p>
            <a:pPr marL="0" indent="0">
              <a:buNone/>
            </a:pPr>
            <a:r>
              <a:rPr lang="en-US" sz="1600" b="1">
                <a:ea typeface="+mn-lt"/>
                <a:cs typeface="+mn-lt"/>
              </a:rPr>
              <a:t>Legislative &amp; Regulatory Recommendations </a:t>
            </a:r>
          </a:p>
          <a:p>
            <a:pPr lvl="1"/>
            <a:r>
              <a:rPr lang="en-US" sz="1600">
                <a:ea typeface="+mn-lt"/>
                <a:cs typeface="+mn-lt"/>
              </a:rPr>
              <a:t>Rod Colwell </a:t>
            </a:r>
          </a:p>
          <a:p>
            <a:pPr lvl="1"/>
            <a:r>
              <a:rPr lang="en-US" sz="1600">
                <a:ea typeface="+mn-lt"/>
                <a:cs typeface="+mn-lt"/>
              </a:rPr>
              <a:t>Tom Soto</a:t>
            </a:r>
          </a:p>
          <a:p>
            <a:pPr marL="457200" lvl="1" indent="0">
              <a:buNone/>
            </a:pPr>
            <a:endParaRPr lang="en-US" sz="1600">
              <a:ea typeface="+mn-lt"/>
              <a:cs typeface="+mn-lt"/>
            </a:endParaRPr>
          </a:p>
          <a:p>
            <a:endParaRPr lang="en-US" sz="1600">
              <a:solidFill>
                <a:schemeClr val="tx2"/>
              </a:solidFill>
              <a:cs typeface="Arial"/>
            </a:endParaRPr>
          </a:p>
          <a:p>
            <a:endParaRPr lang="en-US" sz="1600">
              <a:cs typeface="Arial"/>
            </a:endParaRPr>
          </a:p>
        </p:txBody>
      </p:sp>
      <p:sp>
        <p:nvSpPr>
          <p:cNvPr id="5" name="Slide Number Placeholder 4">
            <a:extLst>
              <a:ext uri="{FF2B5EF4-FFF2-40B4-BE49-F238E27FC236}">
                <a16:creationId xmlns:a16="http://schemas.microsoft.com/office/drawing/2014/main" id="{66EBEEF3-ACFF-4CA3-BA96-F943646B893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1018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25B6-69CC-B8D4-3815-D4CD5E1134E9}"/>
              </a:ext>
            </a:extLst>
          </p:cNvPr>
          <p:cNvSpPr>
            <a:spLocks noGrp="1"/>
          </p:cNvSpPr>
          <p:nvPr>
            <p:ph type="title"/>
          </p:nvPr>
        </p:nvSpPr>
        <p:spPr>
          <a:xfrm>
            <a:off x="1399822" y="228189"/>
            <a:ext cx="9953978" cy="1038840"/>
          </a:xfrm>
        </p:spPr>
        <p:txBody>
          <a:bodyPr>
            <a:normAutofit fontScale="90000"/>
          </a:bodyPr>
          <a:lstStyle/>
          <a:p>
            <a:r>
              <a:rPr lang="en-US"/>
              <a:t>Background: Public Process and Engagement </a:t>
            </a:r>
          </a:p>
        </p:txBody>
      </p:sp>
      <p:sp>
        <p:nvSpPr>
          <p:cNvPr id="3" name="Content Placeholder 2">
            <a:extLst>
              <a:ext uri="{FF2B5EF4-FFF2-40B4-BE49-F238E27FC236}">
                <a16:creationId xmlns:a16="http://schemas.microsoft.com/office/drawing/2014/main" id="{8AB51A88-6C53-EB23-9E86-E4FA5F8DF0F6}"/>
              </a:ext>
            </a:extLst>
          </p:cNvPr>
          <p:cNvSpPr>
            <a:spLocks noGrp="1"/>
          </p:cNvSpPr>
          <p:nvPr>
            <p:ph sz="half" idx="1"/>
          </p:nvPr>
        </p:nvSpPr>
        <p:spPr>
          <a:xfrm>
            <a:off x="452063" y="1839074"/>
            <a:ext cx="11414589" cy="4489807"/>
          </a:xfrm>
        </p:spPr>
        <p:txBody>
          <a:bodyPr vert="horz" lIns="91440" tIns="45720" rIns="91440" bIns="45720" rtlCol="0" anchor="t">
            <a:normAutofit/>
          </a:bodyPr>
          <a:lstStyle/>
          <a:p>
            <a:pPr fontAlgn="base">
              <a:buFont typeface="Arial" panose="020B0604020202020204" pitchFamily="34" charset="0"/>
              <a:buChar char="•"/>
            </a:pPr>
            <a:r>
              <a:rPr lang="en-US" sz="2800" b="0" i="0" dirty="0">
                <a:solidFill>
                  <a:schemeClr val="tx2">
                    <a:lumMod val="50000"/>
                  </a:schemeClr>
                </a:solidFill>
                <a:effectLst/>
                <a:latin typeface="Calibri"/>
                <a:cs typeface="Calibri"/>
              </a:rPr>
              <a:t>Over 20 public meetings, with translation and interpretation, on AB 1657 topics and community and Tribal perspectives</a:t>
            </a:r>
            <a:r>
              <a:rPr lang="en-US" sz="2800" dirty="0">
                <a:solidFill>
                  <a:schemeClr val="tx2">
                    <a:lumMod val="50000"/>
                  </a:schemeClr>
                </a:solidFill>
                <a:latin typeface="Calibri"/>
                <a:cs typeface="Calibri"/>
              </a:rPr>
              <a:t> </a:t>
            </a:r>
            <a:endParaRPr lang="en-US" sz="2800" b="0" i="0">
              <a:solidFill>
                <a:schemeClr val="tx2">
                  <a:lumMod val="50000"/>
                </a:schemeClr>
              </a:solidFill>
              <a:effectLst/>
              <a:latin typeface="Calibri" panose="020F0502020204030204" pitchFamily="34" charset="0"/>
            </a:endParaRPr>
          </a:p>
          <a:p>
            <a:pPr lvl="1" fontAlgn="base">
              <a:buFont typeface="Courier New" panose="020B0604020202020204" pitchFamily="34" charset="0"/>
              <a:buChar char="o"/>
            </a:pPr>
            <a:r>
              <a:rPr lang="en-US" sz="2800" b="0" i="0" dirty="0">
                <a:solidFill>
                  <a:schemeClr val="tx2">
                    <a:lumMod val="50000"/>
                  </a:schemeClr>
                </a:solidFill>
                <a:effectLst/>
                <a:latin typeface="Calibri"/>
                <a:cs typeface="Calibri"/>
              </a:rPr>
              <a:t>In-person and virtual meetings </a:t>
            </a:r>
            <a:r>
              <a:rPr lang="en-US" sz="2800" dirty="0">
                <a:solidFill>
                  <a:schemeClr val="tx2">
                    <a:lumMod val="50000"/>
                  </a:schemeClr>
                </a:solidFill>
                <a:latin typeface="Calibri"/>
                <a:cs typeface="Calibri"/>
              </a:rPr>
              <a:t>at multiple locations in Imperial County  </a:t>
            </a:r>
            <a:endParaRPr lang="en-US" sz="2800">
              <a:solidFill>
                <a:schemeClr val="tx2">
                  <a:lumMod val="50000"/>
                </a:schemeClr>
              </a:solidFill>
              <a:latin typeface="Calibri" panose="020F0502020204030204" pitchFamily="34" charset="0"/>
              <a:cs typeface="Calibri" panose="020F0502020204030204" pitchFamily="34" charset="0"/>
            </a:endParaRPr>
          </a:p>
          <a:p>
            <a:pPr algn="l" rtl="0" fontAlgn="base">
              <a:buFont typeface="Arial" panose="020B0604020202020204" pitchFamily="34" charset="0"/>
              <a:buChar char="•"/>
            </a:pPr>
            <a:endParaRPr lang="en-US" sz="2800" b="0" i="0">
              <a:solidFill>
                <a:schemeClr val="tx2">
                  <a:lumMod val="50000"/>
                </a:schemeClr>
              </a:solidFill>
              <a:effectLst/>
              <a:latin typeface="Calibri" panose="020F0502020204030204" pitchFamily="34" charset="0"/>
            </a:endParaRPr>
          </a:p>
          <a:p>
            <a:pPr algn="l" rtl="0" fontAlgn="base">
              <a:buFont typeface="Arial" panose="020B0604020202020204" pitchFamily="34" charset="0"/>
              <a:buChar char="•"/>
            </a:pPr>
            <a:r>
              <a:rPr lang="en-US" sz="2800" b="0" i="0" dirty="0">
                <a:solidFill>
                  <a:schemeClr val="tx2">
                    <a:lumMod val="50000"/>
                  </a:schemeClr>
                </a:solidFill>
                <a:effectLst/>
                <a:latin typeface="Calibri"/>
                <a:cs typeface="Calibri"/>
              </a:rPr>
              <a:t>Establishment of a docket to serve as a </a:t>
            </a:r>
            <a:r>
              <a:rPr lang="en-US" sz="2800" dirty="0">
                <a:solidFill>
                  <a:schemeClr val="tx2">
                    <a:lumMod val="50000"/>
                  </a:schemeClr>
                </a:solidFill>
                <a:latin typeface="Calibri"/>
                <a:cs typeface="Calibri"/>
              </a:rPr>
              <a:t>centralized location for information and public comments</a:t>
            </a:r>
          </a:p>
          <a:p>
            <a:pPr marL="0" indent="0" algn="l" rtl="0" fontAlgn="base">
              <a:buNone/>
            </a:pPr>
            <a:endParaRPr lang="en-US" sz="2800">
              <a:solidFill>
                <a:schemeClr val="tx2">
                  <a:lumMod val="50000"/>
                </a:schemeClr>
              </a:solidFill>
              <a:latin typeface="Calibri" panose="020F0502020204030204" pitchFamily="34" charset="0"/>
            </a:endParaRPr>
          </a:p>
          <a:p>
            <a:pPr fontAlgn="base">
              <a:buFont typeface="Arial" panose="020B0604020202020204" pitchFamily="34" charset="0"/>
              <a:buChar char="•"/>
            </a:pPr>
            <a:r>
              <a:rPr lang="en-US" sz="2800" b="0" i="0" dirty="0">
                <a:solidFill>
                  <a:schemeClr val="tx2">
                    <a:lumMod val="50000"/>
                  </a:schemeClr>
                </a:solidFill>
                <a:effectLst/>
                <a:latin typeface="Calibri"/>
                <a:cs typeface="Calibri"/>
              </a:rPr>
              <a:t>Fact Sheets and key documents </a:t>
            </a:r>
            <a:r>
              <a:rPr lang="en-US" sz="2800" dirty="0">
                <a:solidFill>
                  <a:schemeClr val="tx2">
                    <a:lumMod val="50000"/>
                  </a:schemeClr>
                </a:solidFill>
                <a:latin typeface="Calibri"/>
                <a:cs typeface="Calibri"/>
              </a:rPr>
              <a:t>translated into Spanish, as well as </a:t>
            </a:r>
            <a:r>
              <a:rPr lang="en-US" sz="2800" dirty="0" err="1">
                <a:solidFill>
                  <a:schemeClr val="tx2">
                    <a:lumMod val="50000"/>
                  </a:schemeClr>
                </a:solidFill>
                <a:latin typeface="Calibri"/>
                <a:cs typeface="Calibri"/>
              </a:rPr>
              <a:t>Purepecha</a:t>
            </a:r>
            <a:r>
              <a:rPr lang="en-US" sz="2800" dirty="0">
                <a:solidFill>
                  <a:schemeClr val="tx2">
                    <a:lumMod val="50000"/>
                  </a:schemeClr>
                </a:solidFill>
                <a:latin typeface="Calibri"/>
                <a:cs typeface="Calibri"/>
              </a:rPr>
              <a:t>  </a:t>
            </a:r>
            <a:endParaRPr lang="en-US" sz="2800" dirty="0">
              <a:solidFill>
                <a:schemeClr val="tx2">
                  <a:lumMod val="50000"/>
                </a:schemeClr>
              </a:solidFill>
              <a:latin typeface="Calibri" panose="020F0502020204030204" pitchFamily="34" charset="0"/>
              <a:cs typeface="Calibri"/>
            </a:endParaRPr>
          </a:p>
        </p:txBody>
      </p:sp>
      <p:sp>
        <p:nvSpPr>
          <p:cNvPr id="5" name="Slide Number Placeholder 4">
            <a:extLst>
              <a:ext uri="{FF2B5EF4-FFF2-40B4-BE49-F238E27FC236}">
                <a16:creationId xmlns:a16="http://schemas.microsoft.com/office/drawing/2014/main" id="{A1505F24-3C82-2F67-6EE3-05B4F64E91C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83394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25B6-69CC-B8D4-3815-D4CD5E1134E9}"/>
              </a:ext>
            </a:extLst>
          </p:cNvPr>
          <p:cNvSpPr>
            <a:spLocks noGrp="1"/>
          </p:cNvSpPr>
          <p:nvPr>
            <p:ph type="title"/>
          </p:nvPr>
        </p:nvSpPr>
        <p:spPr>
          <a:xfrm>
            <a:off x="1399822" y="503689"/>
            <a:ext cx="9953978" cy="1038840"/>
          </a:xfrm>
        </p:spPr>
        <p:txBody>
          <a:bodyPr>
            <a:normAutofit fontScale="90000"/>
          </a:bodyPr>
          <a:lstStyle/>
          <a:p>
            <a:r>
              <a:rPr lang="en-US" sz="4400"/>
              <a:t>Background: Approach to Develop Draft Report </a:t>
            </a:r>
            <a:br>
              <a:rPr lang="en-US" sz="4400"/>
            </a:br>
            <a:endParaRPr lang="en-US"/>
          </a:p>
        </p:txBody>
      </p:sp>
      <p:sp>
        <p:nvSpPr>
          <p:cNvPr id="3" name="Content Placeholder 2">
            <a:extLst>
              <a:ext uri="{FF2B5EF4-FFF2-40B4-BE49-F238E27FC236}">
                <a16:creationId xmlns:a16="http://schemas.microsoft.com/office/drawing/2014/main" id="{8AB51A88-6C53-EB23-9E86-E4FA5F8DF0F6}"/>
              </a:ext>
            </a:extLst>
          </p:cNvPr>
          <p:cNvSpPr>
            <a:spLocks noGrp="1"/>
          </p:cNvSpPr>
          <p:nvPr>
            <p:ph sz="half" idx="1"/>
          </p:nvPr>
        </p:nvSpPr>
        <p:spPr>
          <a:xfrm>
            <a:off x="838200" y="1542529"/>
            <a:ext cx="10448278" cy="4348163"/>
          </a:xfrm>
        </p:spPr>
        <p:txBody>
          <a:bodyPr vert="horz" lIns="91440" tIns="45720" rIns="91440" bIns="45720" rtlCol="0" anchor="t">
            <a:normAutofit/>
          </a:bodyPr>
          <a:lstStyle/>
          <a:p>
            <a:pPr marL="0" indent="0" fontAlgn="base">
              <a:buNone/>
            </a:pPr>
            <a:endParaRPr lang="en-US" b="0" i="0">
              <a:solidFill>
                <a:schemeClr val="tx2">
                  <a:lumMod val="50000"/>
                </a:schemeClr>
              </a:solidFill>
              <a:effectLst/>
              <a:latin typeface="Calibri" panose="020F0502020204030204" pitchFamily="34" charset="0"/>
            </a:endParaRPr>
          </a:p>
          <a:p>
            <a:pPr lvl="1" fontAlgn="base">
              <a:buFont typeface="Arial" panose="020B0604020202020204" pitchFamily="34" charset="0"/>
              <a:buChar char="•"/>
            </a:pPr>
            <a:r>
              <a:rPr lang="en-US" sz="2800" dirty="0">
                <a:solidFill>
                  <a:schemeClr val="tx2">
                    <a:lumMod val="50000"/>
                  </a:schemeClr>
                </a:solidFill>
                <a:latin typeface="Calibri"/>
                <a:cs typeface="Calibri"/>
              </a:rPr>
              <a:t>Report framework was proposed in May 2021</a:t>
            </a:r>
          </a:p>
          <a:p>
            <a:pPr lvl="1" fontAlgn="base">
              <a:buFont typeface="Arial" panose="020B0604020202020204" pitchFamily="34" charset="0"/>
              <a:buChar char="•"/>
            </a:pPr>
            <a:endParaRPr lang="en-US" sz="2800">
              <a:solidFill>
                <a:schemeClr val="tx2">
                  <a:lumMod val="50000"/>
                </a:schemeClr>
              </a:solidFill>
              <a:latin typeface="Calibri" panose="020F0502020204030204" pitchFamily="34" charset="0"/>
            </a:endParaRPr>
          </a:p>
          <a:p>
            <a:pPr lvl="1" fontAlgn="base">
              <a:buFont typeface="Arial" panose="020B0604020202020204" pitchFamily="34" charset="0"/>
              <a:buChar char="•"/>
            </a:pPr>
            <a:r>
              <a:rPr lang="en-US" sz="2800" dirty="0">
                <a:solidFill>
                  <a:schemeClr val="tx2">
                    <a:lumMod val="50000"/>
                  </a:schemeClr>
                </a:solidFill>
                <a:latin typeface="Calibri"/>
                <a:cs typeface="Calibri"/>
              </a:rPr>
              <a:t>Proposed draft outline and schedule created in August 2021, and subsequently modified consistent with workshop and meeting agenda topics </a:t>
            </a:r>
            <a:endParaRPr lang="en-US" sz="2800" dirty="0">
              <a:solidFill>
                <a:schemeClr val="tx2">
                  <a:lumMod val="50000"/>
                </a:schemeClr>
              </a:solidFill>
              <a:latin typeface="Calibri" panose="020F0502020204030204" pitchFamily="34" charset="0"/>
              <a:cs typeface="Calibri"/>
            </a:endParaRPr>
          </a:p>
          <a:p>
            <a:pPr marL="457200" lvl="1" indent="0" fontAlgn="base">
              <a:buNone/>
            </a:pPr>
            <a:endParaRPr lang="en-US" sz="2800">
              <a:solidFill>
                <a:schemeClr val="tx2">
                  <a:lumMod val="50000"/>
                </a:schemeClr>
              </a:solidFill>
              <a:latin typeface="Calibri" panose="020F0502020204030204" pitchFamily="34" charset="0"/>
            </a:endParaRPr>
          </a:p>
          <a:p>
            <a:pPr lvl="1" fontAlgn="base">
              <a:buFont typeface="Arial" panose="020B0604020202020204" pitchFamily="34" charset="0"/>
              <a:buChar char="•"/>
            </a:pPr>
            <a:r>
              <a:rPr lang="en-US" sz="2800" dirty="0">
                <a:solidFill>
                  <a:schemeClr val="tx2">
                    <a:lumMod val="50000"/>
                  </a:schemeClr>
                </a:solidFill>
                <a:latin typeface="Calibri"/>
                <a:cs typeface="Calibri"/>
              </a:rPr>
              <a:t>Report reflects the discussion of the issue required under the law, and also includes the Commission's focus to ensure community and tribal voices are represented   </a:t>
            </a:r>
            <a:endParaRPr lang="en-US" sz="2800">
              <a:solidFill>
                <a:schemeClr val="tx2">
                  <a:lumMod val="50000"/>
                </a:schemeClr>
              </a:solidFill>
              <a:latin typeface="Calibri" panose="020F0502020204030204" pitchFamily="34" charset="0"/>
            </a:endParaRPr>
          </a:p>
          <a:p>
            <a:pPr marL="457200" lvl="1" indent="0" fontAlgn="base">
              <a:buNone/>
            </a:pPr>
            <a:endParaRPr lang="en-US" b="0" i="0">
              <a:solidFill>
                <a:schemeClr val="tx2">
                  <a:lumMod val="50000"/>
                </a:schemeClr>
              </a:solidFill>
              <a:effectLst/>
              <a:latin typeface="Calibri" panose="020F0502020204030204" pitchFamily="34" charset="0"/>
            </a:endParaRPr>
          </a:p>
          <a:p>
            <a:pPr algn="l" rtl="0" fontAlgn="base">
              <a:buFont typeface="Arial" panose="020B0604020202020204" pitchFamily="34" charset="0"/>
              <a:buChar char="•"/>
            </a:pPr>
            <a:endParaRPr lang="en-US" b="0" i="0">
              <a:solidFill>
                <a:schemeClr val="tx2">
                  <a:lumMod val="50000"/>
                </a:schemeClr>
              </a:solidFill>
              <a:effectLst/>
              <a:latin typeface="Calibri" panose="020F0502020204030204" pitchFamily="34" charset="0"/>
            </a:endParaRPr>
          </a:p>
          <a:p>
            <a:pPr algn="l" rtl="0" fontAlgn="base">
              <a:buFont typeface="Arial" panose="020B0604020202020204" pitchFamily="34" charset="0"/>
              <a:buChar char="•"/>
            </a:pPr>
            <a:endParaRPr lang="en-US" b="0" i="0">
              <a:solidFill>
                <a:schemeClr val="tx2">
                  <a:lumMod val="50000"/>
                </a:schemeClr>
              </a:solidFill>
              <a:effectLst/>
              <a:latin typeface="Calibri" panose="020F0502020204030204" pitchFamily="34" charset="0"/>
            </a:endParaRPr>
          </a:p>
          <a:p>
            <a:pPr algn="l" rtl="0" fontAlgn="base">
              <a:buFont typeface="Arial" panose="020B0604020202020204" pitchFamily="34" charset="0"/>
              <a:buChar char="•"/>
            </a:pPr>
            <a:endParaRPr lang="en-US">
              <a:solidFill>
                <a:schemeClr val="tx2">
                  <a:lumMod val="50000"/>
                </a:schemeClr>
              </a:solidFill>
              <a:latin typeface="Calibri" panose="020F0502020204030204" pitchFamily="34" charset="0"/>
            </a:endParaRPr>
          </a:p>
        </p:txBody>
      </p:sp>
      <p:sp>
        <p:nvSpPr>
          <p:cNvPr id="5" name="Slide Number Placeholder 4">
            <a:extLst>
              <a:ext uri="{FF2B5EF4-FFF2-40B4-BE49-F238E27FC236}">
                <a16:creationId xmlns:a16="http://schemas.microsoft.com/office/drawing/2014/main" id="{A1505F24-3C82-2F67-6EE3-05B4F64E91C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73724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25B6-69CC-B8D4-3815-D4CD5E1134E9}"/>
              </a:ext>
            </a:extLst>
          </p:cNvPr>
          <p:cNvSpPr>
            <a:spLocks noGrp="1"/>
          </p:cNvSpPr>
          <p:nvPr>
            <p:ph type="title"/>
          </p:nvPr>
        </p:nvSpPr>
        <p:spPr>
          <a:xfrm>
            <a:off x="1399822" y="245944"/>
            <a:ext cx="9953978" cy="1038840"/>
          </a:xfrm>
        </p:spPr>
        <p:txBody>
          <a:bodyPr>
            <a:normAutofit/>
          </a:bodyPr>
          <a:lstStyle/>
          <a:p>
            <a:r>
              <a:rPr lang="en-US"/>
              <a:t>Overview of Draft Report</a:t>
            </a:r>
          </a:p>
        </p:txBody>
      </p:sp>
      <p:sp>
        <p:nvSpPr>
          <p:cNvPr id="3" name="Content Placeholder 2">
            <a:extLst>
              <a:ext uri="{FF2B5EF4-FFF2-40B4-BE49-F238E27FC236}">
                <a16:creationId xmlns:a16="http://schemas.microsoft.com/office/drawing/2014/main" id="{8AB51A88-6C53-EB23-9E86-E4FA5F8DF0F6}"/>
              </a:ext>
            </a:extLst>
          </p:cNvPr>
          <p:cNvSpPr>
            <a:spLocks noGrp="1"/>
          </p:cNvSpPr>
          <p:nvPr>
            <p:ph sz="half" idx="1"/>
          </p:nvPr>
        </p:nvSpPr>
        <p:spPr>
          <a:xfrm>
            <a:off x="838200" y="1659978"/>
            <a:ext cx="10515600" cy="4428062"/>
          </a:xfrm>
        </p:spPr>
        <p:txBody>
          <a:bodyPr>
            <a:normAutofit/>
          </a:bodyPr>
          <a:lstStyle/>
          <a:p>
            <a:r>
              <a:rPr lang="en-US" sz="2800"/>
              <a:t>Incudes 44 draft recommendations that cross statutory topics </a:t>
            </a:r>
          </a:p>
          <a:p>
            <a:pPr lvl="1"/>
            <a:r>
              <a:rPr lang="en-US" sz="2800"/>
              <a:t>Key recommendations outlined in the executive summary </a:t>
            </a:r>
          </a:p>
          <a:p>
            <a:pPr lvl="1"/>
            <a:endParaRPr lang="en-US" sz="2800"/>
          </a:p>
          <a:p>
            <a:r>
              <a:rPr lang="en-US" sz="2800"/>
              <a:t>A focus on community and tribal perspectives and grounding of the report in the experience of residents in Imperial and Riverside Counties </a:t>
            </a:r>
          </a:p>
          <a:p>
            <a:pPr marL="0" indent="0">
              <a:buNone/>
            </a:pPr>
            <a:endParaRPr lang="en-US"/>
          </a:p>
        </p:txBody>
      </p:sp>
      <p:sp>
        <p:nvSpPr>
          <p:cNvPr id="5" name="Slide Number Placeholder 4">
            <a:extLst>
              <a:ext uri="{FF2B5EF4-FFF2-40B4-BE49-F238E27FC236}">
                <a16:creationId xmlns:a16="http://schemas.microsoft.com/office/drawing/2014/main" id="{A1505F24-3C82-2F67-6EE3-05B4F64E91C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7950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25B6-69CC-B8D4-3815-D4CD5E1134E9}"/>
              </a:ext>
            </a:extLst>
          </p:cNvPr>
          <p:cNvSpPr>
            <a:spLocks noGrp="1"/>
          </p:cNvSpPr>
          <p:nvPr>
            <p:ph type="title"/>
          </p:nvPr>
        </p:nvSpPr>
        <p:spPr>
          <a:xfrm>
            <a:off x="1399822" y="245944"/>
            <a:ext cx="9953978" cy="1038840"/>
          </a:xfrm>
        </p:spPr>
        <p:txBody>
          <a:bodyPr>
            <a:normAutofit/>
          </a:bodyPr>
          <a:lstStyle/>
          <a:p>
            <a:r>
              <a:rPr lang="en-US"/>
              <a:t>Feedback on Draft Report </a:t>
            </a:r>
          </a:p>
        </p:txBody>
      </p:sp>
      <p:sp>
        <p:nvSpPr>
          <p:cNvPr id="3" name="Content Placeholder 2">
            <a:extLst>
              <a:ext uri="{FF2B5EF4-FFF2-40B4-BE49-F238E27FC236}">
                <a16:creationId xmlns:a16="http://schemas.microsoft.com/office/drawing/2014/main" id="{8AB51A88-6C53-EB23-9E86-E4FA5F8DF0F6}"/>
              </a:ext>
            </a:extLst>
          </p:cNvPr>
          <p:cNvSpPr>
            <a:spLocks noGrp="1"/>
          </p:cNvSpPr>
          <p:nvPr>
            <p:ph sz="half" idx="1"/>
          </p:nvPr>
        </p:nvSpPr>
        <p:spPr>
          <a:xfrm>
            <a:off x="544530" y="1520575"/>
            <a:ext cx="10809270" cy="4567465"/>
          </a:xfrm>
        </p:spPr>
        <p:txBody>
          <a:bodyPr vert="horz" lIns="91440" tIns="45720" rIns="91440" bIns="45720" rtlCol="0" anchor="t">
            <a:normAutofit fontScale="92500" lnSpcReduction="10000"/>
          </a:bodyPr>
          <a:lstStyle/>
          <a:p>
            <a:r>
              <a:rPr lang="en-US" dirty="0"/>
              <a:t>Draft Report published on Wednesday, September 21, 2022</a:t>
            </a:r>
            <a:endParaRPr lang="en-US" dirty="0">
              <a:cs typeface="Arial"/>
            </a:endParaRPr>
          </a:p>
          <a:p>
            <a:pPr marL="0" indent="0">
              <a:buNone/>
            </a:pPr>
            <a:endParaRPr lang="en-US"/>
          </a:p>
          <a:p>
            <a:r>
              <a:rPr lang="en-US" dirty="0"/>
              <a:t>Spanish translation of Draft Report was posted on September 28. The 30-day public comment period ends on October 28, 2022</a:t>
            </a:r>
            <a:endParaRPr lang="en-US" dirty="0">
              <a:cs typeface="Arial"/>
            </a:endParaRPr>
          </a:p>
          <a:p>
            <a:pPr marL="0" indent="0">
              <a:buNone/>
            </a:pPr>
            <a:endParaRPr lang="en-US">
              <a:cs typeface="Arial"/>
            </a:endParaRPr>
          </a:p>
          <a:p>
            <a:r>
              <a:rPr lang="en-US" dirty="0"/>
              <a:t>Seeking Commissioner, community, and stakeholder feedback on areas of refinement, strengthening and other modifications </a:t>
            </a:r>
          </a:p>
          <a:p>
            <a:endParaRPr lang="en-US">
              <a:cs typeface="Arial" panose="020B0604020202020204"/>
            </a:endParaRPr>
          </a:p>
          <a:p>
            <a:r>
              <a:rPr lang="en-US" dirty="0"/>
              <a:t>Discussions will be facilitated by a third-party facilitator </a:t>
            </a:r>
            <a:endParaRPr lang="en-US" dirty="0">
              <a:cs typeface="Arial"/>
            </a:endParaRPr>
          </a:p>
          <a:p>
            <a:pPr marL="0" indent="0">
              <a:buNone/>
            </a:pPr>
            <a:endParaRPr lang="en-US"/>
          </a:p>
          <a:p>
            <a:r>
              <a:rPr lang="en-US" dirty="0"/>
              <a:t>Community and Tribal Workshops scheduled for Mid-October to solicit oral feedback </a:t>
            </a:r>
            <a:endParaRPr lang="en-US" dirty="0">
              <a:cs typeface="Arial"/>
            </a:endParaRPr>
          </a:p>
          <a:p>
            <a:pPr marL="0" indent="0">
              <a:buNone/>
            </a:pPr>
            <a:endParaRPr lang="en-US"/>
          </a:p>
        </p:txBody>
      </p:sp>
      <p:sp>
        <p:nvSpPr>
          <p:cNvPr id="5" name="Slide Number Placeholder 4">
            <a:extLst>
              <a:ext uri="{FF2B5EF4-FFF2-40B4-BE49-F238E27FC236}">
                <a16:creationId xmlns:a16="http://schemas.microsoft.com/office/drawing/2014/main" id="{A1505F24-3C82-2F67-6EE3-05B4F64E91C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5C4985-ACD0-2B4C-8981-36243250F268}"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480636644"/>
      </p:ext>
    </p:extLst>
  </p:cSld>
  <p:clrMapOvr>
    <a:masterClrMapping/>
  </p:clrMapOvr>
</p:sld>
</file>

<file path=ppt/theme/theme1.xml><?xml version="1.0" encoding="utf-8"?>
<a:theme xmlns:a="http://schemas.openxmlformats.org/drawingml/2006/main" name="Conten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BF250F5-90E0-1742-AE67-252F8E9F95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C9A153AAEEE45BACE06E01F8272AC" ma:contentTypeVersion="14" ma:contentTypeDescription="Create a new document." ma:contentTypeScope="" ma:versionID="b6d3ae05fba915dcbecea1240c194ad9">
  <xsd:schema xmlns:xsd="http://www.w3.org/2001/XMLSchema" xmlns:xs="http://www.w3.org/2001/XMLSchema" xmlns:p="http://schemas.microsoft.com/office/2006/metadata/properties" xmlns:ns2="785685f2-c2e1-4352-89aa-3faca8eaba52" xmlns:ns3="5067c814-4b34-462c-a21d-c185ff6548d2" targetNamespace="http://schemas.microsoft.com/office/2006/metadata/properties" ma:root="true" ma:fieldsID="47ca0a392c7422b9213f34979bc7de02" ns2:_="" ns3:_="">
    <xsd:import namespace="785685f2-c2e1-4352-89aa-3faca8eaba52"/>
    <xsd:import namespace="5067c814-4b34-462c-a21d-c185ff6548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685f2-c2e1-4352-89aa-3faca8eaba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f981b-247c-4b11-954d-40cb195196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7c814-4b34-462c-a21d-c185ff6548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1809527-a15e-45c9-9762-ce086c444099}" ma:internalName="TaxCatchAll" ma:showField="CatchAllData" ma:web="5067c814-4b34-462c-a21d-c185ff6548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067c814-4b34-462c-a21d-c185ff6548d2" xsi:nil="true"/>
    <lcf76f155ced4ddcb4097134ff3c332f xmlns="785685f2-c2e1-4352-89aa-3faca8eaba5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11DC40F-FA4D-49AB-B9A3-EE722CD76CB5}"/>
</file>

<file path=customXml/itemProps2.xml><?xml version="1.0" encoding="utf-8"?>
<ds:datastoreItem xmlns:ds="http://schemas.openxmlformats.org/officeDocument/2006/customXml" ds:itemID="{D1EFD24D-01C4-426B-8C88-5E10CE53B79C}"/>
</file>

<file path=customXml/itemProps3.xml><?xml version="1.0" encoding="utf-8"?>
<ds:datastoreItem xmlns:ds="http://schemas.openxmlformats.org/officeDocument/2006/customXml" ds:itemID="{6AB244A4-5278-4DDC-A72D-04E2E1D9F928}"/>
</file>

<file path=docProps/app.xml><?xml version="1.0" encoding="utf-8"?>
<Properties xmlns="http://schemas.openxmlformats.org/officeDocument/2006/extended-properties" xmlns:vt="http://schemas.openxmlformats.org/officeDocument/2006/docPropsVTypes">
  <TotalTime>2</TotalTime>
  <Words>936</Words>
  <Application>Microsoft Office PowerPoint</Application>
  <PresentationFormat>Widescreen</PresentationFormat>
  <Paragraphs>146</Paragraphs>
  <Slides>11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Arial Black</vt:lpstr>
      <vt:lpstr>Calibri</vt:lpstr>
      <vt:lpstr>Courier New</vt:lpstr>
      <vt:lpstr>DIN OT</vt:lpstr>
      <vt:lpstr>DIN OT Light</vt:lpstr>
      <vt:lpstr>DIN OT Medium</vt:lpstr>
      <vt:lpstr>Symbol</vt:lpstr>
      <vt:lpstr>Tahoma</vt:lpstr>
      <vt:lpstr>Content</vt:lpstr>
      <vt:lpstr>Presentation on Draft Report to the Legislature </vt:lpstr>
      <vt:lpstr>Background: Blue Ribbon Commission on Lithium Extraction in California </vt:lpstr>
      <vt:lpstr>Background: Broad Range of Representatives on Commission </vt:lpstr>
      <vt:lpstr>Background: Tasked to Review, Investigate, and Analyze Eight Topics</vt:lpstr>
      <vt:lpstr>Background: Sub-bodies to Lead  Topics </vt:lpstr>
      <vt:lpstr>Background: Public Process and Engagement </vt:lpstr>
      <vt:lpstr>Background: Approach to Develop Draft Report  </vt:lpstr>
      <vt:lpstr>Overview of Draft Report</vt:lpstr>
      <vt:lpstr>Feedback on Draft Report </vt:lpstr>
      <vt:lpstr>Introduction to Facilitator </vt:lpstr>
      <vt:lpstr>Proposed Workplan and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Draft Report to the Legislature</dc:title>
  <dc:creator>Loza, Erica@Energy</dc:creator>
  <cp:lastModifiedBy>Dyer, Phil@Energy</cp:lastModifiedBy>
  <cp:revision>2</cp:revision>
  <dcterms:created xsi:type="dcterms:W3CDTF">2022-09-30T14:53:56Z</dcterms:created>
  <dcterms:modified xsi:type="dcterms:W3CDTF">2022-12-16T00:45:42Z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0x01010061DC9A153AAEEE45BACE06E01F8272AC</vt:lpwstr>
  </property>
</Properties>
</file>