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1" r:id="rId5"/>
    <p:sldMasterId id="2147483682" r:id="rId6"/>
    <p:sldMasterId id="2147483678" r:id="rId7"/>
    <p:sldMasterId id="2147483679" r:id="rId8"/>
  </p:sldMasterIdLst>
  <p:notesMasterIdLst>
    <p:notesMasterId r:id="rId16"/>
  </p:notesMasterIdLst>
  <p:handoutMasterIdLst>
    <p:handoutMasterId r:id="rId17"/>
  </p:handoutMasterIdLst>
  <p:sldIdLst>
    <p:sldId id="276" r:id="rId9"/>
    <p:sldId id="402" r:id="rId10"/>
    <p:sldId id="406" r:id="rId11"/>
    <p:sldId id="407" r:id="rId12"/>
    <p:sldId id="404" r:id="rId13"/>
    <p:sldId id="403" r:id="rId14"/>
    <p:sldId id="40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vanbakht, Heidi@Energy" initials="JH" lastIdx="7" clrIdx="0">
    <p:extLst>
      <p:ext uri="{19B8F6BF-5375-455C-9EA6-DF929625EA0E}">
        <p15:presenceInfo xmlns:p15="http://schemas.microsoft.com/office/powerpoint/2012/main" userId="S::Heidi.Javanbakht@energy.ca.gov::ad09330e-7c38-4997-818f-7e170c514e27" providerId="AD"/>
      </p:ext>
    </p:extLst>
  </p:cmAuthor>
  <p:cmAuthor id="2" name="Palmere, Mark@Energy" initials="PM" lastIdx="1" clrIdx="1">
    <p:extLst>
      <p:ext uri="{19B8F6BF-5375-455C-9EA6-DF929625EA0E}">
        <p15:presenceInfo xmlns:p15="http://schemas.microsoft.com/office/powerpoint/2012/main" userId="S::Mark.Palmere@energy.ca.gov::2ddf4817-7ed7-4217-abff-b055a05317d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A3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B4D417-8E94-474F-89CF-6E643A3611A4}" v="715" dt="2021-04-29T14:35:53.087"/>
    <p1510:client id="{E7A9F186-C3BD-183A-5876-80571BE60067}" v="7" dt="2021-04-29T06:45:33.2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12"/>
    <p:restoredTop sz="94672"/>
  </p:normalViewPr>
  <p:slideViewPr>
    <p:cSldViewPr snapToGrid="0">
      <p:cViewPr varScale="1">
        <p:scale>
          <a:sx n="60" d="100"/>
          <a:sy n="60" d="100"/>
        </p:scale>
        <p:origin x="60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microsoft.com/office/2016/11/relationships/changesInfo" Target="changesInfos/changesInfo1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ge, Jesse@Energy" userId="S::jesse.gage@energy.ca.gov::edc92d28-8701-447b-8b95-d48bb8866eea" providerId="AD" clId="Web-{E7A9F186-C3BD-183A-5876-80571BE60067}"/>
    <pc:docChg chg="modSld">
      <pc:chgData name="Gage, Jesse@Energy" userId="S::jesse.gage@energy.ca.gov::edc92d28-8701-447b-8b95-d48bb8866eea" providerId="AD" clId="Web-{E7A9F186-C3BD-183A-5876-80571BE60067}" dt="2021-04-29T06:45:33.259" v="6"/>
      <pc:docMkLst>
        <pc:docMk/>
      </pc:docMkLst>
      <pc:sldChg chg="addSp delSp modSp">
        <pc:chgData name="Gage, Jesse@Energy" userId="S::jesse.gage@energy.ca.gov::edc92d28-8701-447b-8b95-d48bb8866eea" providerId="AD" clId="Web-{E7A9F186-C3BD-183A-5876-80571BE60067}" dt="2021-04-29T06:45:33.259" v="6"/>
        <pc:sldMkLst>
          <pc:docMk/>
          <pc:sldMk cId="348463237" sldId="406"/>
        </pc:sldMkLst>
        <pc:picChg chg="del">
          <ac:chgData name="Gage, Jesse@Energy" userId="S::jesse.gage@energy.ca.gov::edc92d28-8701-447b-8b95-d48bb8866eea" providerId="AD" clId="Web-{E7A9F186-C3BD-183A-5876-80571BE60067}" dt="2021-04-29T06:44:41.351" v="0"/>
          <ac:picMkLst>
            <pc:docMk/>
            <pc:sldMk cId="348463237" sldId="406"/>
            <ac:picMk id="3" creationId="{68367E1F-E11D-4B61-ADF2-8635C2A37F91}"/>
          </ac:picMkLst>
        </pc:picChg>
        <pc:picChg chg="add del mod">
          <ac:chgData name="Gage, Jesse@Energy" userId="S::jesse.gage@energy.ca.gov::edc92d28-8701-447b-8b95-d48bb8866eea" providerId="AD" clId="Web-{E7A9F186-C3BD-183A-5876-80571BE60067}" dt="2021-04-29T06:45:33.259" v="6"/>
          <ac:picMkLst>
            <pc:docMk/>
            <pc:sldMk cId="348463237" sldId="406"/>
            <ac:picMk id="5" creationId="{CBFECD72-DF38-461B-8DB7-D63EF2672E4B}"/>
          </ac:picMkLst>
        </pc:picChg>
      </pc:sldChg>
    </pc:docChg>
  </pc:docChgLst>
  <pc:docChgLst>
    <pc:chgData name="Gage, Jesse@Energy" userId="edc92d28-8701-447b-8b95-d48bb8866eea" providerId="ADAL" clId="{4AB4D417-8E94-474F-89CF-6E643A3611A4}"/>
    <pc:docChg chg="custSel modSld">
      <pc:chgData name="Gage, Jesse@Energy" userId="edc92d28-8701-447b-8b95-d48bb8866eea" providerId="ADAL" clId="{4AB4D417-8E94-474F-89CF-6E643A3611A4}" dt="2021-04-29T14:36:19.043" v="811" actId="14100"/>
      <pc:docMkLst>
        <pc:docMk/>
      </pc:docMkLst>
      <pc:sldChg chg="modSp mod">
        <pc:chgData name="Gage, Jesse@Energy" userId="edc92d28-8701-447b-8b95-d48bb8866eea" providerId="ADAL" clId="{4AB4D417-8E94-474F-89CF-6E643A3611A4}" dt="2021-04-29T14:36:19.043" v="811" actId="14100"/>
        <pc:sldMkLst>
          <pc:docMk/>
          <pc:sldMk cId="3663470180" sldId="402"/>
        </pc:sldMkLst>
        <pc:spChg chg="ord">
          <ac:chgData name="Gage, Jesse@Energy" userId="edc92d28-8701-447b-8b95-d48bb8866eea" providerId="ADAL" clId="{4AB4D417-8E94-474F-89CF-6E643A3611A4}" dt="2021-04-26T19:00:26.987" v="698" actId="13244"/>
          <ac:spMkLst>
            <pc:docMk/>
            <pc:sldMk cId="3663470180" sldId="402"/>
            <ac:spMk id="2" creationId="{3C7EAF89-B771-4590-BF4E-DD95A8F0F393}"/>
          </ac:spMkLst>
        </pc:spChg>
        <pc:spChg chg="ord">
          <ac:chgData name="Gage, Jesse@Energy" userId="edc92d28-8701-447b-8b95-d48bb8866eea" providerId="ADAL" clId="{4AB4D417-8E94-474F-89CF-6E643A3611A4}" dt="2021-04-26T19:00:54.613" v="700" actId="13244"/>
          <ac:spMkLst>
            <pc:docMk/>
            <pc:sldMk cId="3663470180" sldId="402"/>
            <ac:spMk id="4" creationId="{B0A2A751-813A-4F0D-8720-676356843D60}"/>
          </ac:spMkLst>
        </pc:spChg>
        <pc:spChg chg="mod">
          <ac:chgData name="Gage, Jesse@Energy" userId="edc92d28-8701-447b-8b95-d48bb8866eea" providerId="ADAL" clId="{4AB4D417-8E94-474F-89CF-6E643A3611A4}" dt="2021-04-29T14:36:19.043" v="811" actId="14100"/>
          <ac:spMkLst>
            <pc:docMk/>
            <pc:sldMk cId="3663470180" sldId="402"/>
            <ac:spMk id="6" creationId="{6A3D72CA-A955-4375-B2FA-04E520A21BC4}"/>
          </ac:spMkLst>
        </pc:spChg>
        <pc:picChg chg="ord">
          <ac:chgData name="Gage, Jesse@Energy" userId="edc92d28-8701-447b-8b95-d48bb8866eea" providerId="ADAL" clId="{4AB4D417-8E94-474F-89CF-6E643A3611A4}" dt="2021-04-26T19:00:35.613" v="699" actId="13244"/>
          <ac:picMkLst>
            <pc:docMk/>
            <pc:sldMk cId="3663470180" sldId="402"/>
            <ac:picMk id="3" creationId="{68367E1F-E11D-4B61-ADF2-8635C2A37F91}"/>
          </ac:picMkLst>
        </pc:picChg>
      </pc:sldChg>
      <pc:sldChg chg="modSp">
        <pc:chgData name="Gage, Jesse@Energy" userId="edc92d28-8701-447b-8b95-d48bb8866eea" providerId="ADAL" clId="{4AB4D417-8E94-474F-89CF-6E643A3611A4}" dt="2021-04-26T18:57:51.885" v="419" actId="962"/>
        <pc:sldMkLst>
          <pc:docMk/>
          <pc:sldMk cId="303462935" sldId="404"/>
        </pc:sldMkLst>
        <pc:graphicFrameChg chg="mod">
          <ac:chgData name="Gage, Jesse@Energy" userId="edc92d28-8701-447b-8b95-d48bb8866eea" providerId="ADAL" clId="{4AB4D417-8E94-474F-89CF-6E643A3611A4}" dt="2021-04-26T18:57:51.885" v="419" actId="962"/>
          <ac:graphicFrameMkLst>
            <pc:docMk/>
            <pc:sldMk cId="303462935" sldId="404"/>
            <ac:graphicFrameMk id="532" creationId="{650244C9-86EC-4AAA-860C-6600FBEEDA22}"/>
          </ac:graphicFrameMkLst>
        </pc:graphicFrameChg>
      </pc:sldChg>
      <pc:sldChg chg="modSp">
        <pc:chgData name="Gage, Jesse@Energy" userId="edc92d28-8701-447b-8b95-d48bb8866eea" providerId="ADAL" clId="{4AB4D417-8E94-474F-89CF-6E643A3611A4}" dt="2021-04-28T20:47:43.110" v="735" actId="20577"/>
        <pc:sldMkLst>
          <pc:docMk/>
          <pc:sldMk cId="3071846037" sldId="405"/>
        </pc:sldMkLst>
        <pc:graphicFrameChg chg="mod">
          <ac:chgData name="Gage, Jesse@Energy" userId="edc92d28-8701-447b-8b95-d48bb8866eea" providerId="ADAL" clId="{4AB4D417-8E94-474F-89CF-6E643A3611A4}" dt="2021-04-28T20:47:43.110" v="735" actId="20577"/>
          <ac:graphicFrameMkLst>
            <pc:docMk/>
            <pc:sldMk cId="3071846037" sldId="405"/>
            <ac:graphicFrameMk id="532" creationId="{650244C9-86EC-4AAA-860C-6600FBEEDA22}"/>
          </ac:graphicFrameMkLst>
        </pc:graphicFrameChg>
      </pc:sldChg>
      <pc:sldChg chg="modSp mod">
        <pc:chgData name="Gage, Jesse@Energy" userId="edc92d28-8701-447b-8b95-d48bb8866eea" providerId="ADAL" clId="{4AB4D417-8E94-474F-89CF-6E643A3611A4}" dt="2021-04-28T20:28:46.507" v="727" actId="20577"/>
        <pc:sldMkLst>
          <pc:docMk/>
          <pc:sldMk cId="348463237" sldId="406"/>
        </pc:sldMkLst>
        <pc:spChg chg="mod">
          <ac:chgData name="Gage, Jesse@Energy" userId="edc92d28-8701-447b-8b95-d48bb8866eea" providerId="ADAL" clId="{4AB4D417-8E94-474F-89CF-6E643A3611A4}" dt="2021-04-28T20:28:46.507" v="727" actId="20577"/>
          <ac:spMkLst>
            <pc:docMk/>
            <pc:sldMk cId="348463237" sldId="406"/>
            <ac:spMk id="2" creationId="{3C7EAF89-B771-4590-BF4E-DD95A8F0F393}"/>
          </ac:spMkLst>
        </pc:spChg>
      </pc:sldChg>
      <pc:sldChg chg="addSp delSp modSp mod">
        <pc:chgData name="Gage, Jesse@Energy" userId="edc92d28-8701-447b-8b95-d48bb8866eea" providerId="ADAL" clId="{4AB4D417-8E94-474F-89CF-6E643A3611A4}" dt="2021-04-29T14:36:11.175" v="810" actId="14100"/>
        <pc:sldMkLst>
          <pc:docMk/>
          <pc:sldMk cId="1131784748" sldId="407"/>
        </pc:sldMkLst>
        <pc:spChg chg="mod">
          <ac:chgData name="Gage, Jesse@Energy" userId="edc92d28-8701-447b-8b95-d48bb8866eea" providerId="ADAL" clId="{4AB4D417-8E94-474F-89CF-6E643A3611A4}" dt="2021-04-29T14:34:46.850" v="805" actId="20577"/>
          <ac:spMkLst>
            <pc:docMk/>
            <pc:sldMk cId="1131784748" sldId="407"/>
            <ac:spMk id="2" creationId="{00000000-0000-0000-0000-000000000000}"/>
          </ac:spMkLst>
        </pc:spChg>
        <pc:spChg chg="add del mod">
          <ac:chgData name="Gage, Jesse@Energy" userId="edc92d28-8701-447b-8b95-d48bb8866eea" providerId="ADAL" clId="{4AB4D417-8E94-474F-89CF-6E643A3611A4}" dt="2021-04-29T14:35:59.641" v="807" actId="21"/>
          <ac:spMkLst>
            <pc:docMk/>
            <pc:sldMk cId="1131784748" sldId="407"/>
            <ac:spMk id="5" creationId="{360447B8-F334-BC41-BE48-D074D7BB5FFC}"/>
          </ac:spMkLst>
        </pc:spChg>
        <pc:spChg chg="add mod">
          <ac:chgData name="Gage, Jesse@Energy" userId="edc92d28-8701-447b-8b95-d48bb8866eea" providerId="ADAL" clId="{4AB4D417-8E94-474F-89CF-6E643A3611A4}" dt="2021-04-29T14:36:11.175" v="810" actId="14100"/>
          <ac:spMkLst>
            <pc:docMk/>
            <pc:sldMk cId="1131784748" sldId="407"/>
            <ac:spMk id="6" creationId="{989EDF61-E93F-F840-8D65-72BDBE671C45}"/>
          </ac:spMkLst>
        </pc:spChg>
        <pc:picChg chg="add mod">
          <ac:chgData name="Gage, Jesse@Energy" userId="edc92d28-8701-447b-8b95-d48bb8866eea" providerId="ADAL" clId="{4AB4D417-8E94-474F-89CF-6E643A3611A4}" dt="2021-04-29T14:29:19.963" v="742" actId="12788"/>
          <ac:picMkLst>
            <pc:docMk/>
            <pc:sldMk cId="1131784748" sldId="407"/>
            <ac:picMk id="4" creationId="{E3FA3A18-A285-9D46-B42E-7252B641468C}"/>
          </ac:picMkLst>
        </pc:picChg>
      </pc:sldChg>
    </pc:docChg>
  </pc:docChgLst>
  <pc:docChgLst>
    <pc:chgData name="Gage, Jesse@Energy" userId="S::jesse.gage@energy.ca.gov::edc92d28-8701-447b-8b95-d48bb8866eea" providerId="AD" clId="Web-{A29AE53A-7A82-4C3A-A63A-FF8AA0C6C412}"/>
    <pc:docChg chg="addSld delSld modSld">
      <pc:chgData name="Gage, Jesse@Energy" userId="S::jesse.gage@energy.ca.gov::edc92d28-8701-447b-8b95-d48bb8866eea" providerId="AD" clId="Web-{A29AE53A-7A82-4C3A-A63A-FF8AA0C6C412}" dt="2021-04-23T23:28:37.066" v="375" actId="20577"/>
      <pc:docMkLst>
        <pc:docMk/>
      </pc:docMkLst>
      <pc:sldChg chg="modSp">
        <pc:chgData name="Gage, Jesse@Energy" userId="S::jesse.gage@energy.ca.gov::edc92d28-8701-447b-8b95-d48bb8866eea" providerId="AD" clId="Web-{A29AE53A-7A82-4C3A-A63A-FF8AA0C6C412}" dt="2021-04-23T22:48:12.635" v="145"/>
        <pc:sldMkLst>
          <pc:docMk/>
          <pc:sldMk cId="1886163825" sldId="399"/>
        </pc:sldMkLst>
        <pc:spChg chg="mod">
          <ac:chgData name="Gage, Jesse@Energy" userId="S::jesse.gage@energy.ca.gov::edc92d28-8701-447b-8b95-d48bb8866eea" providerId="AD" clId="Web-{A29AE53A-7A82-4C3A-A63A-FF8AA0C6C412}" dt="2021-04-23T22:31:00.215" v="98" actId="20577"/>
          <ac:spMkLst>
            <pc:docMk/>
            <pc:sldMk cId="1886163825" sldId="399"/>
            <ac:spMk id="2" creationId="{3C7EAF89-B771-4590-BF4E-DD95A8F0F393}"/>
          </ac:spMkLst>
        </pc:spChg>
        <pc:graphicFrameChg chg="mod modGraphic">
          <ac:chgData name="Gage, Jesse@Energy" userId="S::jesse.gage@energy.ca.gov::edc92d28-8701-447b-8b95-d48bb8866eea" providerId="AD" clId="Web-{A29AE53A-7A82-4C3A-A63A-FF8AA0C6C412}" dt="2021-04-23T22:48:12.635" v="145"/>
          <ac:graphicFrameMkLst>
            <pc:docMk/>
            <pc:sldMk cId="1886163825" sldId="399"/>
            <ac:graphicFrameMk id="7" creationId="{5522F19C-8B70-4289-B8C7-08959CA8B37E}"/>
          </ac:graphicFrameMkLst>
        </pc:graphicFrameChg>
      </pc:sldChg>
      <pc:sldChg chg="del">
        <pc:chgData name="Gage, Jesse@Energy" userId="S::jesse.gage@energy.ca.gov::edc92d28-8701-447b-8b95-d48bb8866eea" providerId="AD" clId="Web-{A29AE53A-7A82-4C3A-A63A-FF8AA0C6C412}" dt="2021-04-23T22:30:40.028" v="92"/>
        <pc:sldMkLst>
          <pc:docMk/>
          <pc:sldMk cId="2867630668" sldId="400"/>
        </pc:sldMkLst>
      </pc:sldChg>
      <pc:sldChg chg="modSp">
        <pc:chgData name="Gage, Jesse@Energy" userId="S::jesse.gage@energy.ca.gov::edc92d28-8701-447b-8b95-d48bb8866eea" providerId="AD" clId="Web-{A29AE53A-7A82-4C3A-A63A-FF8AA0C6C412}" dt="2021-04-23T22:43:40.272" v="103"/>
        <pc:sldMkLst>
          <pc:docMk/>
          <pc:sldMk cId="4143632566" sldId="401"/>
        </pc:sldMkLst>
        <pc:spChg chg="mod">
          <ac:chgData name="Gage, Jesse@Energy" userId="S::jesse.gage@energy.ca.gov::edc92d28-8701-447b-8b95-d48bb8866eea" providerId="AD" clId="Web-{A29AE53A-7A82-4C3A-A63A-FF8AA0C6C412}" dt="2021-04-23T22:25:38.082" v="91" actId="20577"/>
          <ac:spMkLst>
            <pc:docMk/>
            <pc:sldMk cId="4143632566" sldId="401"/>
            <ac:spMk id="2" creationId="{3C7EAF89-B771-4590-BF4E-DD95A8F0F393}"/>
          </ac:spMkLst>
        </pc:spChg>
        <pc:picChg chg="mod">
          <ac:chgData name="Gage, Jesse@Energy" userId="S::jesse.gage@energy.ca.gov::edc92d28-8701-447b-8b95-d48bb8866eea" providerId="AD" clId="Web-{A29AE53A-7A82-4C3A-A63A-FF8AA0C6C412}" dt="2021-04-23T22:43:40.272" v="103"/>
          <ac:picMkLst>
            <pc:docMk/>
            <pc:sldMk cId="4143632566" sldId="401"/>
            <ac:picMk id="5" creationId="{33C28C7C-6B0F-4CD7-AB17-B0CEC4A7A48C}"/>
          </ac:picMkLst>
        </pc:picChg>
      </pc:sldChg>
      <pc:sldChg chg="addSp modSp">
        <pc:chgData name="Gage, Jesse@Energy" userId="S::jesse.gage@energy.ca.gov::edc92d28-8701-447b-8b95-d48bb8866eea" providerId="AD" clId="Web-{A29AE53A-7A82-4C3A-A63A-FF8AA0C6C412}" dt="2021-04-23T22:34:36.124" v="100"/>
        <pc:sldMkLst>
          <pc:docMk/>
          <pc:sldMk cId="3663470180" sldId="402"/>
        </pc:sldMkLst>
        <pc:spChg chg="mod">
          <ac:chgData name="Gage, Jesse@Energy" userId="S::jesse.gage@energy.ca.gov::edc92d28-8701-447b-8b95-d48bb8866eea" providerId="AD" clId="Web-{A29AE53A-7A82-4C3A-A63A-FF8AA0C6C412}" dt="2021-04-23T22:18:30.185" v="76" actId="14100"/>
          <ac:spMkLst>
            <pc:docMk/>
            <pc:sldMk cId="3663470180" sldId="402"/>
            <ac:spMk id="7" creationId="{D7CA5841-0CD8-4C9B-B625-CA9E6D407B8A}"/>
          </ac:spMkLst>
        </pc:spChg>
        <pc:picChg chg="add mod">
          <ac:chgData name="Gage, Jesse@Energy" userId="S::jesse.gage@energy.ca.gov::edc92d28-8701-447b-8b95-d48bb8866eea" providerId="AD" clId="Web-{A29AE53A-7A82-4C3A-A63A-FF8AA0C6C412}" dt="2021-04-23T22:34:36.124" v="100"/>
          <ac:picMkLst>
            <pc:docMk/>
            <pc:sldMk cId="3663470180" sldId="402"/>
            <ac:picMk id="3" creationId="{68367E1F-E11D-4B61-ADF2-8635C2A37F91}"/>
          </ac:picMkLst>
        </pc:picChg>
      </pc:sldChg>
      <pc:sldChg chg="modSp new">
        <pc:chgData name="Gage, Jesse@Energy" userId="S::jesse.gage@energy.ca.gov::edc92d28-8701-447b-8b95-d48bb8866eea" providerId="AD" clId="Web-{A29AE53A-7A82-4C3A-A63A-FF8AA0C6C412}" dt="2021-04-23T23:28:37.066" v="375" actId="20577"/>
        <pc:sldMkLst>
          <pc:docMk/>
          <pc:sldMk cId="724463692" sldId="403"/>
        </pc:sldMkLst>
        <pc:spChg chg="mod">
          <ac:chgData name="Gage, Jesse@Energy" userId="S::jesse.gage@energy.ca.gov::edc92d28-8701-447b-8b95-d48bb8866eea" providerId="AD" clId="Web-{A29AE53A-7A82-4C3A-A63A-FF8AA0C6C412}" dt="2021-04-23T23:28:37.066" v="375" actId="20577"/>
          <ac:spMkLst>
            <pc:docMk/>
            <pc:sldMk cId="724463692" sldId="403"/>
            <ac:spMk id="3" creationId="{CD40F0AF-20E5-477C-9F22-4EC508FFB856}"/>
          </ac:spMkLst>
        </pc:spChg>
      </pc:sldChg>
    </pc:docChg>
  </pc:docChgLst>
  <pc:docChgLst>
    <pc:chgData name="Gage, Jesse@Energy" userId="S::jesse.gage@energy.ca.gov::edc92d28-8701-447b-8b95-d48bb8866eea" providerId="AD" clId="Web-{680F42BF-BEC9-2949-40C7-1DEE35050DF6}"/>
    <pc:docChg chg="modSld">
      <pc:chgData name="Gage, Jesse@Energy" userId="S::jesse.gage@energy.ca.gov::edc92d28-8701-447b-8b95-d48bb8866eea" providerId="AD" clId="Web-{680F42BF-BEC9-2949-40C7-1DEE35050DF6}" dt="2021-04-26T17:48:55.452" v="11" actId="20577"/>
      <pc:docMkLst>
        <pc:docMk/>
      </pc:docMkLst>
      <pc:sldChg chg="modSp">
        <pc:chgData name="Gage, Jesse@Energy" userId="S::jesse.gage@energy.ca.gov::edc92d28-8701-447b-8b95-d48bb8866eea" providerId="AD" clId="Web-{680F42BF-BEC9-2949-40C7-1DEE35050DF6}" dt="2021-04-26T17:48:55.452" v="11" actId="20577"/>
        <pc:sldMkLst>
          <pc:docMk/>
          <pc:sldMk cId="3663470180" sldId="402"/>
        </pc:sldMkLst>
        <pc:spChg chg="mod">
          <ac:chgData name="Gage, Jesse@Energy" userId="S::jesse.gage@energy.ca.gov::edc92d28-8701-447b-8b95-d48bb8866eea" providerId="AD" clId="Web-{680F42BF-BEC9-2949-40C7-1DEE35050DF6}" dt="2021-04-26T17:48:55.452" v="11" actId="20577"/>
          <ac:spMkLst>
            <pc:docMk/>
            <pc:sldMk cId="3663470180" sldId="402"/>
            <ac:spMk id="7" creationId="{D7CA5841-0CD8-4C9B-B625-CA9E6D407B8A}"/>
          </ac:spMkLst>
        </pc:spChg>
      </pc:sldChg>
    </pc:docChg>
  </pc:docChgLst>
  <pc:docChgLst>
    <pc:chgData name="Gage, Jesse@Energy" userId="S::jesse.gage@energy.ca.gov::edc92d28-8701-447b-8b95-d48bb8866eea" providerId="AD" clId="Web-{0922C29F-107C-C000-0CFD-3CF025ED20C4}"/>
    <pc:docChg chg="modSld">
      <pc:chgData name="Gage, Jesse@Energy" userId="S::jesse.gage@energy.ca.gov::edc92d28-8701-447b-8b95-d48bb8866eea" providerId="AD" clId="Web-{0922C29F-107C-C000-0CFD-3CF025ED20C4}" dt="2021-04-26T20:52:15.338" v="39" actId="20577"/>
      <pc:docMkLst>
        <pc:docMk/>
      </pc:docMkLst>
      <pc:sldChg chg="modSp">
        <pc:chgData name="Gage, Jesse@Energy" userId="S::jesse.gage@energy.ca.gov::edc92d28-8701-447b-8b95-d48bb8866eea" providerId="AD" clId="Web-{0922C29F-107C-C000-0CFD-3CF025ED20C4}" dt="2021-04-26T20:52:15.338" v="39" actId="20577"/>
        <pc:sldMkLst>
          <pc:docMk/>
          <pc:sldMk cId="212299641" sldId="276"/>
        </pc:sldMkLst>
        <pc:spChg chg="mod">
          <ac:chgData name="Gage, Jesse@Energy" userId="S::jesse.gage@energy.ca.gov::edc92d28-8701-447b-8b95-d48bb8866eea" providerId="AD" clId="Web-{0922C29F-107C-C000-0CFD-3CF025ED20C4}" dt="2021-04-26T20:52:09.588" v="34" actId="20577"/>
          <ac:spMkLst>
            <pc:docMk/>
            <pc:sldMk cId="212299641" sldId="276"/>
            <ac:spMk id="6" creationId="{00000000-0000-0000-0000-000000000000}"/>
          </ac:spMkLst>
        </pc:spChg>
        <pc:spChg chg="mod">
          <ac:chgData name="Gage, Jesse@Energy" userId="S::jesse.gage@energy.ca.gov::edc92d28-8701-447b-8b95-d48bb8866eea" providerId="AD" clId="Web-{0922C29F-107C-C000-0CFD-3CF025ED20C4}" dt="2021-04-26T20:52:15.338" v="39" actId="20577"/>
          <ac:spMkLst>
            <pc:docMk/>
            <pc:sldMk cId="212299641" sldId="276"/>
            <ac:spMk id="7" creationId="{00000000-0000-0000-0000-000000000000}"/>
          </ac:spMkLst>
        </pc:spChg>
      </pc:sldChg>
    </pc:docChg>
  </pc:docChgLst>
  <pc:docChgLst>
    <pc:chgData name="Gage, Jesse@Energy" userId="S::jesse.gage@energy.ca.gov::edc92d28-8701-447b-8b95-d48bb8866eea" providerId="AD" clId="Web-{FC1FC29F-B0B6-C000-09E1-148DF27C2458}"/>
    <pc:docChg chg="modSld">
      <pc:chgData name="Gage, Jesse@Energy" userId="S::jesse.gage@energy.ca.gov::edc92d28-8701-447b-8b95-d48bb8866eea" providerId="AD" clId="Web-{FC1FC29F-B0B6-C000-09E1-148DF27C2458}" dt="2021-04-26T20:44:19.956" v="184" actId="1076"/>
      <pc:docMkLst>
        <pc:docMk/>
      </pc:docMkLst>
      <pc:sldChg chg="modSp">
        <pc:chgData name="Gage, Jesse@Energy" userId="S::jesse.gage@energy.ca.gov::edc92d28-8701-447b-8b95-d48bb8866eea" providerId="AD" clId="Web-{FC1FC29F-B0B6-C000-09E1-148DF27C2458}" dt="2021-04-26T20:44:19.956" v="184" actId="1076"/>
        <pc:sldMkLst>
          <pc:docMk/>
          <pc:sldMk cId="3663470180" sldId="402"/>
        </pc:sldMkLst>
        <pc:spChg chg="ord">
          <ac:chgData name="Gage, Jesse@Energy" userId="S::jesse.gage@energy.ca.gov::edc92d28-8701-447b-8b95-d48bb8866eea" providerId="AD" clId="Web-{FC1FC29F-B0B6-C000-09E1-148DF27C2458}" dt="2021-04-26T20:42:25.447" v="179"/>
          <ac:spMkLst>
            <pc:docMk/>
            <pc:sldMk cId="3663470180" sldId="402"/>
            <ac:spMk id="2" creationId="{3C7EAF89-B771-4590-BF4E-DD95A8F0F393}"/>
          </ac:spMkLst>
        </pc:spChg>
        <pc:spChg chg="mod ord modVis">
          <ac:chgData name="Gage, Jesse@Energy" userId="S::jesse.gage@energy.ca.gov::edc92d28-8701-447b-8b95-d48bb8866eea" providerId="AD" clId="Web-{FC1FC29F-B0B6-C000-09E1-148DF27C2458}" dt="2021-04-26T20:23:39.076" v="11"/>
          <ac:spMkLst>
            <pc:docMk/>
            <pc:sldMk cId="3663470180" sldId="402"/>
            <ac:spMk id="4" creationId="{B0A2A751-813A-4F0D-8720-676356843D60}"/>
          </ac:spMkLst>
        </pc:spChg>
        <pc:spChg chg="mod ord">
          <ac:chgData name="Gage, Jesse@Energy" userId="S::jesse.gage@energy.ca.gov::edc92d28-8701-447b-8b95-d48bb8866eea" providerId="AD" clId="Web-{FC1FC29F-B0B6-C000-09E1-148DF27C2458}" dt="2021-04-26T20:44:19.956" v="184" actId="1076"/>
          <ac:spMkLst>
            <pc:docMk/>
            <pc:sldMk cId="3663470180" sldId="402"/>
            <ac:spMk id="7" creationId="{D7CA5841-0CD8-4C9B-B625-CA9E6D407B8A}"/>
          </ac:spMkLst>
        </pc:spChg>
        <pc:picChg chg="mod">
          <ac:chgData name="Gage, Jesse@Energy" userId="S::jesse.gage@energy.ca.gov::edc92d28-8701-447b-8b95-d48bb8866eea" providerId="AD" clId="Web-{FC1FC29F-B0B6-C000-09E1-148DF27C2458}" dt="2021-04-26T20:44:04.798" v="182" actId="1076"/>
          <ac:picMkLst>
            <pc:docMk/>
            <pc:sldMk cId="3663470180" sldId="402"/>
            <ac:picMk id="3" creationId="{68367E1F-E11D-4B61-ADF2-8635C2A37F91}"/>
          </ac:picMkLst>
        </pc:picChg>
      </pc:sldChg>
      <pc:sldChg chg="modSp">
        <pc:chgData name="Gage, Jesse@Energy" userId="S::jesse.gage@energy.ca.gov::edc92d28-8701-447b-8b95-d48bb8866eea" providerId="AD" clId="Web-{FC1FC29F-B0B6-C000-09E1-148DF27C2458}" dt="2021-04-26T20:42:35.525" v="180"/>
        <pc:sldMkLst>
          <pc:docMk/>
          <pc:sldMk cId="724463692" sldId="403"/>
        </pc:sldMkLst>
        <pc:spChg chg="ord">
          <ac:chgData name="Gage, Jesse@Energy" userId="S::jesse.gage@energy.ca.gov::edc92d28-8701-447b-8b95-d48bb8866eea" providerId="AD" clId="Web-{FC1FC29F-B0B6-C000-09E1-148DF27C2458}" dt="2021-04-26T20:42:35.525" v="180"/>
          <ac:spMkLst>
            <pc:docMk/>
            <pc:sldMk cId="724463692" sldId="403"/>
            <ac:spMk id="2" creationId="{F528BD29-3BCB-476A-931C-4DBE5D621858}"/>
          </ac:spMkLst>
        </pc:spChg>
        <pc:spChg chg="mod ord">
          <ac:chgData name="Gage, Jesse@Energy" userId="S::jesse.gage@energy.ca.gov::edc92d28-8701-447b-8b95-d48bb8866eea" providerId="AD" clId="Web-{FC1FC29F-B0B6-C000-09E1-148DF27C2458}" dt="2021-04-26T20:30:18.873" v="178" actId="20577"/>
          <ac:spMkLst>
            <pc:docMk/>
            <pc:sldMk cId="724463692" sldId="403"/>
            <ac:spMk id="3" creationId="{CD40F0AF-20E5-477C-9F22-4EC508FFB856}"/>
          </ac:spMkLst>
        </pc:spChg>
        <pc:spChg chg="ord">
          <ac:chgData name="Gage, Jesse@Energy" userId="S::jesse.gage@energy.ca.gov::edc92d28-8701-447b-8b95-d48bb8866eea" providerId="AD" clId="Web-{FC1FC29F-B0B6-C000-09E1-148DF27C2458}" dt="2021-04-26T20:23:22.481" v="7"/>
          <ac:spMkLst>
            <pc:docMk/>
            <pc:sldMk cId="724463692" sldId="403"/>
            <ac:spMk id="4" creationId="{89792888-0DA8-41BF-85C8-FE6999D08264}"/>
          </ac:spMkLst>
        </pc:spChg>
      </pc:sldChg>
      <pc:sldChg chg="modSp">
        <pc:chgData name="Gage, Jesse@Energy" userId="S::jesse.gage@energy.ca.gov::edc92d28-8701-447b-8b95-d48bb8866eea" providerId="AD" clId="Web-{FC1FC29F-B0B6-C000-09E1-148DF27C2458}" dt="2021-04-26T20:16:46.199" v="2" actId="20577"/>
        <pc:sldMkLst>
          <pc:docMk/>
          <pc:sldMk cId="303462935" sldId="404"/>
        </pc:sldMkLst>
        <pc:graphicFrameChg chg="modGraphic">
          <ac:chgData name="Gage, Jesse@Energy" userId="S::jesse.gage@energy.ca.gov::edc92d28-8701-447b-8b95-d48bb8866eea" providerId="AD" clId="Web-{FC1FC29F-B0B6-C000-09E1-148DF27C2458}" dt="2021-04-26T20:16:46.199" v="2" actId="20577"/>
          <ac:graphicFrameMkLst>
            <pc:docMk/>
            <pc:sldMk cId="303462935" sldId="404"/>
            <ac:graphicFrameMk id="532" creationId="{650244C9-86EC-4AAA-860C-6600FBEEDA22}"/>
          </ac:graphicFrameMkLst>
        </pc:graphicFrameChg>
      </pc:sldChg>
    </pc:docChg>
  </pc:docChgLst>
  <pc:docChgLst>
    <pc:chgData name="Gage, Jesse@Energy" userId="S::jesse.gage@energy.ca.gov::edc92d28-8701-447b-8b95-d48bb8866eea" providerId="AD" clId="Web-{9A23C29F-800E-C000-0BC1-D84C516B1BD5}"/>
    <pc:docChg chg="addSld modSld">
      <pc:chgData name="Gage, Jesse@Energy" userId="S::jesse.gage@energy.ca.gov::edc92d28-8701-447b-8b95-d48bb8866eea" providerId="AD" clId="Web-{9A23C29F-800E-C000-0BC1-D84C516B1BD5}" dt="2021-04-26T21:27:24.421" v="33" actId="20577"/>
      <pc:docMkLst>
        <pc:docMk/>
      </pc:docMkLst>
      <pc:sldChg chg="modSp">
        <pc:chgData name="Gage, Jesse@Energy" userId="S::jesse.gage@energy.ca.gov::edc92d28-8701-447b-8b95-d48bb8866eea" providerId="AD" clId="Web-{9A23C29F-800E-C000-0BC1-D84C516B1BD5}" dt="2021-04-26T21:19:19.260" v="1" actId="20577"/>
        <pc:sldMkLst>
          <pc:docMk/>
          <pc:sldMk cId="212299641" sldId="276"/>
        </pc:sldMkLst>
        <pc:spChg chg="mod">
          <ac:chgData name="Gage, Jesse@Energy" userId="S::jesse.gage@energy.ca.gov::edc92d28-8701-447b-8b95-d48bb8866eea" providerId="AD" clId="Web-{9A23C29F-800E-C000-0BC1-D84C516B1BD5}" dt="2021-04-26T21:19:19.260" v="1" actId="20577"/>
          <ac:spMkLst>
            <pc:docMk/>
            <pc:sldMk cId="212299641" sldId="276"/>
            <ac:spMk id="2" creationId="{00000000-0000-0000-0000-000000000000}"/>
          </ac:spMkLst>
        </pc:spChg>
      </pc:sldChg>
      <pc:sldChg chg="addSp delSp modSp">
        <pc:chgData name="Gage, Jesse@Energy" userId="S::jesse.gage@energy.ca.gov::edc92d28-8701-447b-8b95-d48bb8866eea" providerId="AD" clId="Web-{9A23C29F-800E-C000-0BC1-D84C516B1BD5}" dt="2021-04-26T21:27:24.421" v="33" actId="20577"/>
        <pc:sldMkLst>
          <pc:docMk/>
          <pc:sldMk cId="3663470180" sldId="402"/>
        </pc:sldMkLst>
        <pc:spChg chg="add del mod">
          <ac:chgData name="Gage, Jesse@Energy" userId="S::jesse.gage@energy.ca.gov::edc92d28-8701-447b-8b95-d48bb8866eea" providerId="AD" clId="Web-{9A23C29F-800E-C000-0BC1-D84C516B1BD5}" dt="2021-04-26T21:20:43.204" v="19"/>
          <ac:spMkLst>
            <pc:docMk/>
            <pc:sldMk cId="3663470180" sldId="402"/>
            <ac:spMk id="5" creationId="{1FD5098C-E395-487B-A6A9-81E5150D8ED6}"/>
          </ac:spMkLst>
        </pc:spChg>
        <pc:spChg chg="add mod modVis">
          <ac:chgData name="Gage, Jesse@Energy" userId="S::jesse.gage@energy.ca.gov::edc92d28-8701-447b-8b95-d48bb8866eea" providerId="AD" clId="Web-{9A23C29F-800E-C000-0BC1-D84C516B1BD5}" dt="2021-04-26T21:27:24.421" v="33" actId="20577"/>
          <ac:spMkLst>
            <pc:docMk/>
            <pc:sldMk cId="3663470180" sldId="402"/>
            <ac:spMk id="6" creationId="{6A3D72CA-A955-4375-B2FA-04E520A21BC4}"/>
          </ac:spMkLst>
        </pc:spChg>
      </pc:sldChg>
      <pc:sldChg chg="addSp modSp">
        <pc:chgData name="Gage, Jesse@Energy" userId="S::jesse.gage@energy.ca.gov::edc92d28-8701-447b-8b95-d48bb8866eea" providerId="AD" clId="Web-{9A23C29F-800E-C000-0BC1-D84C516B1BD5}" dt="2021-04-26T21:21:21.957" v="28" actId="1076"/>
        <pc:sldMkLst>
          <pc:docMk/>
          <pc:sldMk cId="303462935" sldId="404"/>
        </pc:sldMkLst>
        <pc:spChg chg="add mod">
          <ac:chgData name="Gage, Jesse@Energy" userId="S::jesse.gage@energy.ca.gov::edc92d28-8701-447b-8b95-d48bb8866eea" providerId="AD" clId="Web-{9A23C29F-800E-C000-0BC1-D84C516B1BD5}" dt="2021-04-26T21:21:21.957" v="28" actId="1076"/>
          <ac:spMkLst>
            <pc:docMk/>
            <pc:sldMk cId="303462935" sldId="404"/>
            <ac:spMk id="537" creationId="{76D84D0E-F15F-4053-89DE-001D33F750F7}"/>
          </ac:spMkLst>
        </pc:spChg>
      </pc:sldChg>
      <pc:sldChg chg="addSp">
        <pc:chgData name="Gage, Jesse@Energy" userId="S::jesse.gage@energy.ca.gov::edc92d28-8701-447b-8b95-d48bb8866eea" providerId="AD" clId="Web-{9A23C29F-800E-C000-0BC1-D84C516B1BD5}" dt="2021-04-26T21:21:28.707" v="29"/>
        <pc:sldMkLst>
          <pc:docMk/>
          <pc:sldMk cId="3071846037" sldId="405"/>
        </pc:sldMkLst>
        <pc:spChg chg="add">
          <ac:chgData name="Gage, Jesse@Energy" userId="S::jesse.gage@energy.ca.gov::edc92d28-8701-447b-8b95-d48bb8866eea" providerId="AD" clId="Web-{9A23C29F-800E-C000-0BC1-D84C516B1BD5}" dt="2021-04-26T21:21:28.707" v="29"/>
          <ac:spMkLst>
            <pc:docMk/>
            <pc:sldMk cId="3071846037" sldId="405"/>
            <ac:spMk id="522" creationId="{299C51CA-3999-4FC6-9874-6D0A104DABE7}"/>
          </ac:spMkLst>
        </pc:spChg>
      </pc:sldChg>
      <pc:sldChg chg="add replId">
        <pc:chgData name="Gage, Jesse@Energy" userId="S::jesse.gage@energy.ca.gov::edc92d28-8701-447b-8b95-d48bb8866eea" providerId="AD" clId="Web-{9A23C29F-800E-C000-0BC1-D84C516B1BD5}" dt="2021-04-26T21:21:46.130" v="30"/>
        <pc:sldMkLst>
          <pc:docMk/>
          <pc:sldMk cId="348463237" sldId="406"/>
        </pc:sldMkLst>
      </pc:sldChg>
    </pc:docChg>
  </pc:docChgLst>
  <pc:docChgLst>
    <pc:chgData name="Gage, Jesse@Energy" userId="S::jesse.gage@energy.ca.gov::edc92d28-8701-447b-8b95-d48bb8866eea" providerId="AD" clId="Web-{E318C29F-40CF-C000-0BC1-D836F0B40A52}"/>
    <pc:docChg chg="addSld delSld modSld sldOrd">
      <pc:chgData name="Gage, Jesse@Energy" userId="S::jesse.gage@energy.ca.gov::edc92d28-8701-447b-8b95-d48bb8866eea" providerId="AD" clId="Web-{E318C29F-40CF-C000-0BC1-D836F0B40A52}" dt="2021-04-26T18:53:00.322" v="699" actId="20577"/>
      <pc:docMkLst>
        <pc:docMk/>
      </pc:docMkLst>
      <pc:sldChg chg="del">
        <pc:chgData name="Gage, Jesse@Energy" userId="S::jesse.gage@energy.ca.gov::edc92d28-8701-447b-8b95-d48bb8866eea" providerId="AD" clId="Web-{E318C29F-40CF-C000-0BC1-D836F0B40A52}" dt="2021-04-26T18:35:28.212" v="477"/>
        <pc:sldMkLst>
          <pc:docMk/>
          <pc:sldMk cId="1886163825" sldId="399"/>
        </pc:sldMkLst>
      </pc:sldChg>
      <pc:sldChg chg="delSp del">
        <pc:chgData name="Gage, Jesse@Energy" userId="S::jesse.gage@energy.ca.gov::edc92d28-8701-447b-8b95-d48bb8866eea" providerId="AD" clId="Web-{E318C29F-40CF-C000-0BC1-D836F0B40A52}" dt="2021-04-26T18:35:27.634" v="476"/>
        <pc:sldMkLst>
          <pc:docMk/>
          <pc:sldMk cId="4143632566" sldId="401"/>
        </pc:sldMkLst>
        <pc:picChg chg="del">
          <ac:chgData name="Gage, Jesse@Energy" userId="S::jesse.gage@energy.ca.gov::edc92d28-8701-447b-8b95-d48bb8866eea" providerId="AD" clId="Web-{E318C29F-40CF-C000-0BC1-D836F0B40A52}" dt="2021-04-26T18:31:20.084" v="468"/>
          <ac:picMkLst>
            <pc:docMk/>
            <pc:sldMk cId="4143632566" sldId="401"/>
            <ac:picMk id="5" creationId="{33C28C7C-6B0F-4CD7-AB17-B0CEC4A7A48C}"/>
          </ac:picMkLst>
        </pc:picChg>
      </pc:sldChg>
      <pc:sldChg chg="modSp ord">
        <pc:chgData name="Gage, Jesse@Energy" userId="S::jesse.gage@energy.ca.gov::edc92d28-8701-447b-8b95-d48bb8866eea" providerId="AD" clId="Web-{E318C29F-40CF-C000-0BC1-D836F0B40A52}" dt="2021-04-26T18:35:31.259" v="478"/>
        <pc:sldMkLst>
          <pc:docMk/>
          <pc:sldMk cId="724463692" sldId="403"/>
        </pc:sldMkLst>
        <pc:spChg chg="mod">
          <ac:chgData name="Gage, Jesse@Energy" userId="S::jesse.gage@energy.ca.gov::edc92d28-8701-447b-8b95-d48bb8866eea" providerId="AD" clId="Web-{E318C29F-40CF-C000-0BC1-D836F0B40A52}" dt="2021-04-26T18:34:45.755" v="474" actId="20577"/>
          <ac:spMkLst>
            <pc:docMk/>
            <pc:sldMk cId="724463692" sldId="403"/>
            <ac:spMk id="2" creationId="{F528BD29-3BCB-476A-931C-4DBE5D621858}"/>
          </ac:spMkLst>
        </pc:spChg>
      </pc:sldChg>
      <pc:sldChg chg="addSp delSp modSp new">
        <pc:chgData name="Gage, Jesse@Energy" userId="S::jesse.gage@energy.ca.gov::edc92d28-8701-447b-8b95-d48bb8866eea" providerId="AD" clId="Web-{E318C29F-40CF-C000-0BC1-D836F0B40A52}" dt="2021-04-26T18:35:42.932" v="481" actId="20577"/>
        <pc:sldMkLst>
          <pc:docMk/>
          <pc:sldMk cId="303462935" sldId="404"/>
        </pc:sldMkLst>
        <pc:spChg chg="mod">
          <ac:chgData name="Gage, Jesse@Energy" userId="S::jesse.gage@energy.ca.gov::edc92d28-8701-447b-8b95-d48bb8866eea" providerId="AD" clId="Web-{E318C29F-40CF-C000-0BC1-D836F0B40A52}" dt="2021-04-26T18:35:42.932" v="481" actId="20577"/>
          <ac:spMkLst>
            <pc:docMk/>
            <pc:sldMk cId="303462935" sldId="404"/>
            <ac:spMk id="2" creationId="{30775958-169A-4F92-B615-DB105788AAD2}"/>
          </ac:spMkLst>
        </pc:spChg>
        <pc:graphicFrameChg chg="add del mod modGraphic">
          <ac:chgData name="Gage, Jesse@Energy" userId="S::jesse.gage@energy.ca.gov::edc92d28-8701-447b-8b95-d48bb8866eea" providerId="AD" clId="Web-{E318C29F-40CF-C000-0BC1-D836F0B40A52}" dt="2021-04-26T18:18:29.104" v="96"/>
          <ac:graphicFrameMkLst>
            <pc:docMk/>
            <pc:sldMk cId="303462935" sldId="404"/>
            <ac:graphicFrameMk id="4" creationId="{4D6FED5D-3582-4DB9-B911-22F5CF82987F}"/>
          </ac:graphicFrameMkLst>
        </pc:graphicFrameChg>
        <pc:graphicFrameChg chg="add mod modGraphic">
          <ac:chgData name="Gage, Jesse@Energy" userId="S::jesse.gage@energy.ca.gov::edc92d28-8701-447b-8b95-d48bb8866eea" providerId="AD" clId="Web-{E318C29F-40CF-C000-0BC1-D836F0B40A52}" dt="2021-04-26T18:29:50.077" v="467" actId="20577"/>
          <ac:graphicFrameMkLst>
            <pc:docMk/>
            <pc:sldMk cId="303462935" sldId="404"/>
            <ac:graphicFrameMk id="532" creationId="{650244C9-86EC-4AAA-860C-6600FBEEDA22}"/>
          </ac:graphicFrameMkLst>
        </pc:graphicFrameChg>
      </pc:sldChg>
      <pc:sldChg chg="modSp add replId">
        <pc:chgData name="Gage, Jesse@Energy" userId="S::jesse.gage@energy.ca.gov::edc92d28-8701-447b-8b95-d48bb8866eea" providerId="AD" clId="Web-{E318C29F-40CF-C000-0BC1-D836F0B40A52}" dt="2021-04-26T18:53:00.322" v="699" actId="20577"/>
        <pc:sldMkLst>
          <pc:docMk/>
          <pc:sldMk cId="3071846037" sldId="405"/>
        </pc:sldMkLst>
        <pc:spChg chg="mod">
          <ac:chgData name="Gage, Jesse@Energy" userId="S::jesse.gage@energy.ca.gov::edc92d28-8701-447b-8b95-d48bb8866eea" providerId="AD" clId="Web-{E318C29F-40CF-C000-0BC1-D836F0B40A52}" dt="2021-04-26T18:35:41.869" v="480" actId="20577"/>
          <ac:spMkLst>
            <pc:docMk/>
            <pc:sldMk cId="3071846037" sldId="405"/>
            <ac:spMk id="2" creationId="{30775958-169A-4F92-B615-DB105788AAD2}"/>
          </ac:spMkLst>
        </pc:spChg>
        <pc:graphicFrameChg chg="modGraphic">
          <ac:chgData name="Gage, Jesse@Energy" userId="S::jesse.gage@energy.ca.gov::edc92d28-8701-447b-8b95-d48bb8866eea" providerId="AD" clId="Web-{E318C29F-40CF-C000-0BC1-D836F0B40A52}" dt="2021-04-26T18:53:00.322" v="699" actId="20577"/>
          <ac:graphicFrameMkLst>
            <pc:docMk/>
            <pc:sldMk cId="3071846037" sldId="405"/>
            <ac:graphicFrameMk id="532" creationId="{650244C9-86EC-4AAA-860C-6600FBEEDA22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Electric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601</c:v>
                </c:pt>
                <c:pt idx="1">
                  <c:v>4375</c:v>
                </c:pt>
                <c:pt idx="2">
                  <c:v>7902</c:v>
                </c:pt>
                <c:pt idx="3">
                  <c:v>25146</c:v>
                </c:pt>
                <c:pt idx="4">
                  <c:v>50175</c:v>
                </c:pt>
                <c:pt idx="5">
                  <c:v>82686</c:v>
                </c:pt>
                <c:pt idx="6">
                  <c:v>115569</c:v>
                </c:pt>
                <c:pt idx="7">
                  <c:v>159705</c:v>
                </c:pt>
                <c:pt idx="8">
                  <c:v>232239</c:v>
                </c:pt>
                <c:pt idx="9">
                  <c:v>308447</c:v>
                </c:pt>
                <c:pt idx="10">
                  <c:v>369364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205-43D2-AEFA-BE3AADCB75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PHEV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153</c:v>
                </c:pt>
                <c:pt idx="1">
                  <c:v>1482</c:v>
                </c:pt>
                <c:pt idx="2">
                  <c:v>10454</c:v>
                </c:pt>
                <c:pt idx="3">
                  <c:v>27281</c:v>
                </c:pt>
                <c:pt idx="4">
                  <c:v>58764</c:v>
                </c:pt>
                <c:pt idx="5">
                  <c:v>83482</c:v>
                </c:pt>
                <c:pt idx="6">
                  <c:v>114602</c:v>
                </c:pt>
                <c:pt idx="7">
                  <c:v>163057</c:v>
                </c:pt>
                <c:pt idx="8">
                  <c:v>216328</c:v>
                </c:pt>
                <c:pt idx="9">
                  <c:v>251522</c:v>
                </c:pt>
                <c:pt idx="10">
                  <c:v>259109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205-43D2-AEFA-BE3AADCB75F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Hydrogen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14</c:v>
                </c:pt>
                <c:pt idx="1">
                  <c:v>20</c:v>
                </c:pt>
                <c:pt idx="2">
                  <c:v>26</c:v>
                </c:pt>
                <c:pt idx="3">
                  <c:v>24</c:v>
                </c:pt>
                <c:pt idx="4">
                  <c:v>38</c:v>
                </c:pt>
                <c:pt idx="5">
                  <c:v>79</c:v>
                </c:pt>
                <c:pt idx="6">
                  <c:v>854</c:v>
                </c:pt>
                <c:pt idx="7">
                  <c:v>3271</c:v>
                </c:pt>
                <c:pt idx="8">
                  <c:v>5525</c:v>
                </c:pt>
                <c:pt idx="9">
                  <c:v>6933</c:v>
                </c:pt>
                <c:pt idx="10">
                  <c:v>7129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205-43D2-AEFA-BE3AADCB75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6962944"/>
        <c:axId val="666957696"/>
      </c:lineChart>
      <c:catAx>
        <c:axId val="666962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6957696"/>
        <c:crosses val="autoZero"/>
        <c:auto val="1"/>
        <c:lblAlgn val="ctr"/>
        <c:lblOffset val="100"/>
        <c:noMultiLvlLbl val="0"/>
      </c:catAx>
      <c:valAx>
        <c:axId val="666957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6962944"/>
        <c:crosses val="autoZero"/>
        <c:crossBetween val="between"/>
        <c:dispUnits>
          <c:builtInUnit val="thousand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Thousands of Light-Duty Vehicles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597C8A-EFBD-42E5-A60C-55542B46167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71C102-8883-499F-AE7C-5011C7642BF8}">
      <dgm:prSet phldrT="[Text]" phldr="0"/>
      <dgm:spPr/>
      <dgm:t>
        <a:bodyPr/>
        <a:lstStyle/>
        <a:p>
          <a:r>
            <a:rPr lang="en-US" dirty="0">
              <a:latin typeface="Arial Black" panose="020B0A04020102020204"/>
            </a:rPr>
            <a:t>Cars</a:t>
          </a:r>
          <a:endParaRPr lang="en-US" dirty="0"/>
        </a:p>
      </dgm:t>
    </dgm:pt>
    <dgm:pt modelId="{0EEC3DD2-1F7C-467A-B7CD-67C49A284CFD}" type="parTrans" cxnId="{D741EC73-EA95-4E20-941A-6A823ED89E30}">
      <dgm:prSet/>
      <dgm:spPr/>
      <dgm:t>
        <a:bodyPr/>
        <a:lstStyle/>
        <a:p>
          <a:endParaRPr lang="en-US"/>
        </a:p>
      </dgm:t>
    </dgm:pt>
    <dgm:pt modelId="{B090E31A-9EB3-4027-9BA1-A0BC50A682AB}" type="sibTrans" cxnId="{D741EC73-EA95-4E20-941A-6A823ED89E30}">
      <dgm:prSet/>
      <dgm:spPr/>
      <dgm:t>
        <a:bodyPr/>
        <a:lstStyle/>
        <a:p>
          <a:endParaRPr lang="en-US"/>
        </a:p>
      </dgm:t>
    </dgm:pt>
    <dgm:pt modelId="{5A62E953-DA35-493A-8266-A2AC28A1A900}">
      <dgm:prSet phldrT="[Text]" phldr="0"/>
      <dgm:spPr/>
      <dgm:t>
        <a:bodyPr/>
        <a:lstStyle/>
        <a:p>
          <a:pPr rtl="0"/>
          <a:r>
            <a:rPr lang="en-US" b="0">
              <a:latin typeface="Arial Black" panose="020B0A04020102020204"/>
            </a:rPr>
            <a:t>Subcompact (&lt;89 cu. Ft.)</a:t>
          </a:r>
        </a:p>
      </dgm:t>
    </dgm:pt>
    <dgm:pt modelId="{B0BADBF6-FB84-424B-81C9-364722EDCC73}" type="parTrans" cxnId="{A2163E89-E3D8-4CC2-9F05-07101715EA54}">
      <dgm:prSet/>
      <dgm:spPr/>
      <dgm:t>
        <a:bodyPr/>
        <a:lstStyle/>
        <a:p>
          <a:endParaRPr lang="en-US"/>
        </a:p>
      </dgm:t>
    </dgm:pt>
    <dgm:pt modelId="{B6EF6BA0-2279-44F6-B32C-0E2EE4E083B9}" type="sibTrans" cxnId="{A2163E89-E3D8-4CC2-9F05-07101715EA54}">
      <dgm:prSet/>
      <dgm:spPr/>
      <dgm:t>
        <a:bodyPr/>
        <a:lstStyle/>
        <a:p>
          <a:endParaRPr lang="en-US"/>
        </a:p>
      </dgm:t>
    </dgm:pt>
    <dgm:pt modelId="{9F6E66D7-3271-447F-9655-EBEBD9D61749}">
      <dgm:prSet phldrT="[Text]" phldr="0"/>
      <dgm:spPr/>
      <dgm:t>
        <a:bodyPr/>
        <a:lstStyle/>
        <a:p>
          <a:pPr rtl="0"/>
          <a:r>
            <a:rPr lang="en-US" b="0">
              <a:latin typeface="Arial Black" panose="020B0A04020102020204"/>
            </a:rPr>
            <a:t>Midsize (95-105)</a:t>
          </a:r>
        </a:p>
      </dgm:t>
    </dgm:pt>
    <dgm:pt modelId="{FB046C6A-6B59-4B8A-AA15-CFF6E2B30744}" type="parTrans" cxnId="{C6A11CC5-7C7C-4F91-9C14-EA9B40EDAC93}">
      <dgm:prSet/>
      <dgm:spPr/>
      <dgm:t>
        <a:bodyPr/>
        <a:lstStyle/>
        <a:p>
          <a:endParaRPr lang="en-US"/>
        </a:p>
      </dgm:t>
    </dgm:pt>
    <dgm:pt modelId="{D42751B1-E83D-408C-AC7F-47C787174421}" type="sibTrans" cxnId="{C6A11CC5-7C7C-4F91-9C14-EA9B40EDAC93}">
      <dgm:prSet/>
      <dgm:spPr/>
      <dgm:t>
        <a:bodyPr/>
        <a:lstStyle/>
        <a:p>
          <a:endParaRPr lang="en-US"/>
        </a:p>
      </dgm:t>
    </dgm:pt>
    <dgm:pt modelId="{7E14FDDD-7F2F-4095-AA17-610ED482CBDD}">
      <dgm:prSet phldrT="[Text]" phldr="0"/>
      <dgm:spPr/>
      <dgm:t>
        <a:bodyPr/>
        <a:lstStyle/>
        <a:p>
          <a:pPr rtl="0"/>
          <a:r>
            <a:rPr lang="en-US" b="0">
              <a:latin typeface="Arial Black" panose="020B0A04020102020204"/>
            </a:rPr>
            <a:t>Sport (power/weight ratio)</a:t>
          </a:r>
          <a:endParaRPr lang="en-US" b="0"/>
        </a:p>
      </dgm:t>
    </dgm:pt>
    <dgm:pt modelId="{B392FD2A-1E6E-4713-85EC-B6A7D45E5FDD}" type="parTrans" cxnId="{9DC5BBF3-2946-4C5F-9FB0-239B7A229020}">
      <dgm:prSet/>
      <dgm:spPr/>
      <dgm:t>
        <a:bodyPr/>
        <a:lstStyle/>
        <a:p>
          <a:endParaRPr lang="en-US"/>
        </a:p>
      </dgm:t>
    </dgm:pt>
    <dgm:pt modelId="{7B7DC93B-8858-4EB0-A8CE-728E52F54C3A}" type="sibTrans" cxnId="{9DC5BBF3-2946-4C5F-9FB0-239B7A229020}">
      <dgm:prSet/>
      <dgm:spPr/>
      <dgm:t>
        <a:bodyPr/>
        <a:lstStyle/>
        <a:p>
          <a:endParaRPr lang="en-US"/>
        </a:p>
      </dgm:t>
    </dgm:pt>
    <dgm:pt modelId="{BF918306-E167-4727-8468-5F85138E5F3B}">
      <dgm:prSet phldrT="[Text]" phldr="0"/>
      <dgm:spPr/>
      <dgm:t>
        <a:bodyPr/>
        <a:lstStyle/>
        <a:p>
          <a:pPr rtl="0"/>
          <a:r>
            <a:rPr lang="en-US" dirty="0">
              <a:latin typeface="Arial Black" panose="020B0A04020102020204"/>
            </a:rPr>
            <a:t>Crossover SUV</a:t>
          </a:r>
          <a:endParaRPr lang="en-US" dirty="0"/>
        </a:p>
      </dgm:t>
    </dgm:pt>
    <dgm:pt modelId="{66AA4005-5717-493E-8DD7-CC7B6A576652}" type="parTrans" cxnId="{B198E7F3-B9F3-4A3B-A81F-15552EB4F1BF}">
      <dgm:prSet/>
      <dgm:spPr/>
      <dgm:t>
        <a:bodyPr/>
        <a:lstStyle/>
        <a:p>
          <a:endParaRPr lang="en-US"/>
        </a:p>
      </dgm:t>
    </dgm:pt>
    <dgm:pt modelId="{7F5CC97F-B84A-4186-8997-5C01C7A4EAB9}" type="sibTrans" cxnId="{B198E7F3-B9F3-4A3B-A81F-15552EB4F1BF}">
      <dgm:prSet/>
      <dgm:spPr/>
      <dgm:t>
        <a:bodyPr/>
        <a:lstStyle/>
        <a:p>
          <a:endParaRPr lang="en-US"/>
        </a:p>
      </dgm:t>
    </dgm:pt>
    <dgm:pt modelId="{DB88864A-4A5A-4D8C-ABC6-D464712A05D1}">
      <dgm:prSet phldrT="[Text]" phldr="0"/>
      <dgm:spPr/>
      <dgm:t>
        <a:bodyPr/>
        <a:lstStyle/>
        <a:p>
          <a:pPr rtl="0"/>
          <a:r>
            <a:rPr lang="en-US" dirty="0">
              <a:latin typeface="Arial Black" panose="020B0A04020102020204"/>
            </a:rPr>
            <a:t>Small-A (wagon, foldable seats)</a:t>
          </a:r>
          <a:endParaRPr lang="en-US" dirty="0"/>
        </a:p>
      </dgm:t>
    </dgm:pt>
    <dgm:pt modelId="{E1EE309C-ACE7-4144-A2C0-F878B93DB891}" type="parTrans" cxnId="{A23BB266-6F4E-4E81-A8E0-524388D896FF}">
      <dgm:prSet/>
      <dgm:spPr/>
      <dgm:t>
        <a:bodyPr/>
        <a:lstStyle/>
        <a:p>
          <a:endParaRPr lang="en-US"/>
        </a:p>
      </dgm:t>
    </dgm:pt>
    <dgm:pt modelId="{97C2C6EE-2151-414C-8651-58075EA41462}" type="sibTrans" cxnId="{A23BB266-6F4E-4E81-A8E0-524388D896FF}">
      <dgm:prSet/>
      <dgm:spPr/>
      <dgm:t>
        <a:bodyPr/>
        <a:lstStyle/>
        <a:p>
          <a:endParaRPr lang="en-US"/>
        </a:p>
      </dgm:t>
    </dgm:pt>
    <dgm:pt modelId="{3349C252-35CB-40D5-B32C-109591A59DD6}">
      <dgm:prSet phldr="0"/>
      <dgm:spPr/>
      <dgm:t>
        <a:bodyPr/>
        <a:lstStyle/>
        <a:p>
          <a:pPr rtl="0"/>
          <a:r>
            <a:rPr lang="en-US" b="0">
              <a:latin typeface="Arial Black" panose="020B0A04020102020204"/>
            </a:rPr>
            <a:t>Compact (89-95)</a:t>
          </a:r>
          <a:endParaRPr lang="en-US" b="0"/>
        </a:p>
      </dgm:t>
    </dgm:pt>
    <dgm:pt modelId="{0C897D74-C943-41C2-A20D-ACACA3039972}" type="parTrans" cxnId="{8FF09483-9278-4BB7-AF6B-9FDDE609929C}">
      <dgm:prSet/>
      <dgm:spPr/>
      <dgm:t>
        <a:bodyPr/>
        <a:lstStyle/>
        <a:p>
          <a:endParaRPr lang="en-US"/>
        </a:p>
      </dgm:t>
    </dgm:pt>
    <dgm:pt modelId="{602C6C3B-693E-413C-9E2F-067D4FED809E}" type="sibTrans" cxnId="{8FF09483-9278-4BB7-AF6B-9FDDE609929C}">
      <dgm:prSet/>
      <dgm:spPr/>
      <dgm:t>
        <a:bodyPr/>
        <a:lstStyle/>
        <a:p>
          <a:endParaRPr lang="en-US"/>
        </a:p>
      </dgm:t>
    </dgm:pt>
    <dgm:pt modelId="{55556F0B-8DE3-4F63-97D3-AD1F22754128}">
      <dgm:prSet phldr="0"/>
      <dgm:spPr/>
      <dgm:t>
        <a:bodyPr/>
        <a:lstStyle/>
        <a:p>
          <a:pPr rtl="0"/>
          <a:r>
            <a:rPr lang="en-US" b="0">
              <a:latin typeface="Arial Black" panose="020B0A04020102020204"/>
            </a:rPr>
            <a:t>Large (105+)</a:t>
          </a:r>
          <a:endParaRPr lang="en-US" b="0"/>
        </a:p>
      </dgm:t>
    </dgm:pt>
    <dgm:pt modelId="{5F77FA47-1C67-4D07-8D8C-2BF67D980888}" type="parTrans" cxnId="{726CD13A-43C1-4AA6-A25A-8E6F360A96A7}">
      <dgm:prSet/>
      <dgm:spPr/>
      <dgm:t>
        <a:bodyPr/>
        <a:lstStyle/>
        <a:p>
          <a:endParaRPr lang="en-US"/>
        </a:p>
      </dgm:t>
    </dgm:pt>
    <dgm:pt modelId="{2D867DFA-3281-45FB-8B85-E766097F1CB1}" type="sibTrans" cxnId="{726CD13A-43C1-4AA6-A25A-8E6F360A96A7}">
      <dgm:prSet/>
      <dgm:spPr/>
      <dgm:t>
        <a:bodyPr/>
        <a:lstStyle/>
        <a:p>
          <a:endParaRPr lang="en-US"/>
        </a:p>
      </dgm:t>
    </dgm:pt>
    <dgm:pt modelId="{C13DC6C7-DC56-43E3-A972-183D82E8301B}">
      <dgm:prSet phldr="0"/>
      <dgm:spPr/>
      <dgm:t>
        <a:bodyPr/>
        <a:lstStyle/>
        <a:p>
          <a:pPr rtl="0"/>
          <a:r>
            <a:rPr lang="en-US" dirty="0">
              <a:latin typeface="Arial Black" panose="020B0A04020102020204"/>
            </a:rPr>
            <a:t>Small-B (unibody, &lt;140)</a:t>
          </a:r>
        </a:p>
      </dgm:t>
    </dgm:pt>
    <dgm:pt modelId="{199C2FB5-045A-4B6B-95CA-CAD9C72CCB90}" type="parTrans" cxnId="{D687E18D-34A5-4E41-9BD6-C05598377451}">
      <dgm:prSet/>
      <dgm:spPr/>
      <dgm:t>
        <a:bodyPr/>
        <a:lstStyle/>
        <a:p>
          <a:endParaRPr lang="en-US"/>
        </a:p>
      </dgm:t>
    </dgm:pt>
    <dgm:pt modelId="{020EF1B7-F2AA-49ED-9742-B6F59F8EF985}" type="sibTrans" cxnId="{D687E18D-34A5-4E41-9BD6-C05598377451}">
      <dgm:prSet/>
      <dgm:spPr/>
      <dgm:t>
        <a:bodyPr/>
        <a:lstStyle/>
        <a:p>
          <a:endParaRPr lang="en-US"/>
        </a:p>
      </dgm:t>
    </dgm:pt>
    <dgm:pt modelId="{80597877-2FDD-4AF7-BDCA-EB9ABE350FB0}">
      <dgm:prSet phldr="0"/>
      <dgm:spPr/>
      <dgm:t>
        <a:bodyPr/>
        <a:lstStyle/>
        <a:p>
          <a:pPr rtl="0"/>
          <a:r>
            <a:rPr lang="en-US" dirty="0">
              <a:latin typeface="Arial Black" panose="020B0A04020102020204"/>
            </a:rPr>
            <a:t>Midsize (unibody, &gt;140)</a:t>
          </a:r>
        </a:p>
      </dgm:t>
    </dgm:pt>
    <dgm:pt modelId="{BDF5B9B7-D50A-4BF1-A164-8D658F4B3EB9}" type="parTrans" cxnId="{2B79DDB6-FF6E-4054-91C4-E9C865C7779B}">
      <dgm:prSet/>
      <dgm:spPr/>
      <dgm:t>
        <a:bodyPr/>
        <a:lstStyle/>
        <a:p>
          <a:endParaRPr lang="en-US"/>
        </a:p>
      </dgm:t>
    </dgm:pt>
    <dgm:pt modelId="{34C4F6CA-63B6-4AEB-943F-50A8ECED2D41}" type="sibTrans" cxnId="{2B79DDB6-FF6E-4054-91C4-E9C865C7779B}">
      <dgm:prSet/>
      <dgm:spPr/>
      <dgm:t>
        <a:bodyPr/>
        <a:lstStyle/>
        <a:p>
          <a:endParaRPr lang="en-US"/>
        </a:p>
      </dgm:t>
    </dgm:pt>
    <dgm:pt modelId="{AF4D3714-E271-4B2C-8406-A36681854249}">
      <dgm:prSet phldr="0"/>
      <dgm:spPr/>
      <dgm:t>
        <a:bodyPr/>
        <a:lstStyle/>
        <a:p>
          <a:r>
            <a:rPr lang="en-US" dirty="0">
              <a:latin typeface="Arial Black" panose="020B0A04020102020204"/>
            </a:rPr>
            <a:t>SUV</a:t>
          </a:r>
        </a:p>
      </dgm:t>
    </dgm:pt>
    <dgm:pt modelId="{E8F6EB26-5FAB-4E8B-A968-8DB045EDC9EB}" type="parTrans" cxnId="{07FA02AE-0A44-452E-8EC1-BA12BC1FA308}">
      <dgm:prSet/>
      <dgm:spPr/>
      <dgm:t>
        <a:bodyPr/>
        <a:lstStyle/>
        <a:p>
          <a:endParaRPr lang="en-US"/>
        </a:p>
      </dgm:t>
    </dgm:pt>
    <dgm:pt modelId="{27DE4BAC-2F30-4E3D-8691-F6088BD38981}" type="sibTrans" cxnId="{07FA02AE-0A44-452E-8EC1-BA12BC1FA308}">
      <dgm:prSet/>
      <dgm:spPr/>
      <dgm:t>
        <a:bodyPr/>
        <a:lstStyle/>
        <a:p>
          <a:endParaRPr lang="en-US"/>
        </a:p>
      </dgm:t>
    </dgm:pt>
    <dgm:pt modelId="{66C38699-7ABF-4A31-B77B-4E62E9B585F9}">
      <dgm:prSet phldr="0"/>
      <dgm:spPr/>
      <dgm:t>
        <a:bodyPr/>
        <a:lstStyle/>
        <a:p>
          <a:pPr rtl="0"/>
          <a:r>
            <a:rPr lang="en-US" dirty="0">
              <a:latin typeface="Arial Black" panose="020B0A04020102020204"/>
            </a:rPr>
            <a:t>Compact (body-on-frame, &lt;140)</a:t>
          </a:r>
        </a:p>
      </dgm:t>
    </dgm:pt>
    <dgm:pt modelId="{D1941BF8-D801-42DC-9A4C-172A451BD70E}" type="parTrans" cxnId="{D5E72F7C-5639-4134-A4CB-A83D4536C628}">
      <dgm:prSet/>
      <dgm:spPr/>
      <dgm:t>
        <a:bodyPr/>
        <a:lstStyle/>
        <a:p>
          <a:endParaRPr lang="en-US"/>
        </a:p>
      </dgm:t>
    </dgm:pt>
    <dgm:pt modelId="{FE6621B8-8BB6-4821-88C6-A95CB58B91ED}" type="sibTrans" cxnId="{D5E72F7C-5639-4134-A4CB-A83D4536C628}">
      <dgm:prSet/>
      <dgm:spPr/>
      <dgm:t>
        <a:bodyPr/>
        <a:lstStyle/>
        <a:p>
          <a:endParaRPr lang="en-US"/>
        </a:p>
      </dgm:t>
    </dgm:pt>
    <dgm:pt modelId="{32944100-5FFB-4A6D-BF67-03F36C3202D8}">
      <dgm:prSet phldr="0"/>
      <dgm:spPr/>
      <dgm:t>
        <a:bodyPr/>
        <a:lstStyle/>
        <a:p>
          <a:pPr rtl="0"/>
          <a:r>
            <a:rPr lang="en-US" dirty="0">
              <a:latin typeface="Arial Black" panose="020B0A04020102020204"/>
            </a:rPr>
            <a:t>Midsize (BoF, 140-180)</a:t>
          </a:r>
        </a:p>
      </dgm:t>
    </dgm:pt>
    <dgm:pt modelId="{AF1D235E-F0E4-4597-83A2-8E5EE850AE8E}" type="parTrans" cxnId="{1C268925-F670-4021-AED0-61E4585E57AA}">
      <dgm:prSet/>
      <dgm:spPr/>
      <dgm:t>
        <a:bodyPr/>
        <a:lstStyle/>
        <a:p>
          <a:endParaRPr lang="en-US"/>
        </a:p>
      </dgm:t>
    </dgm:pt>
    <dgm:pt modelId="{FA565EBA-B39D-4EDA-9237-B015C89C9C31}" type="sibTrans" cxnId="{1C268925-F670-4021-AED0-61E4585E57AA}">
      <dgm:prSet/>
      <dgm:spPr/>
      <dgm:t>
        <a:bodyPr/>
        <a:lstStyle/>
        <a:p>
          <a:endParaRPr lang="en-US"/>
        </a:p>
      </dgm:t>
    </dgm:pt>
    <dgm:pt modelId="{410E89DB-E4EA-40E9-90C8-FD3923A1525B}">
      <dgm:prSet phldr="0"/>
      <dgm:spPr/>
      <dgm:t>
        <a:bodyPr/>
        <a:lstStyle/>
        <a:p>
          <a:pPr rtl="0"/>
          <a:r>
            <a:rPr lang="en-US" dirty="0">
              <a:latin typeface="Arial Black" panose="020B0A04020102020204"/>
            </a:rPr>
            <a:t>Large (BoF, &gt;180)</a:t>
          </a:r>
        </a:p>
      </dgm:t>
    </dgm:pt>
    <dgm:pt modelId="{F757AF27-9F2C-4B39-A347-EE6CDE8E69D3}" type="parTrans" cxnId="{65384B2D-1872-4CCA-A36D-159681CFDEE9}">
      <dgm:prSet/>
      <dgm:spPr/>
      <dgm:t>
        <a:bodyPr/>
        <a:lstStyle/>
        <a:p>
          <a:endParaRPr lang="en-US"/>
        </a:p>
      </dgm:t>
    </dgm:pt>
    <dgm:pt modelId="{D9BB120C-B87A-41EE-939A-3DC2F5AD1706}" type="sibTrans" cxnId="{65384B2D-1872-4CCA-A36D-159681CFDEE9}">
      <dgm:prSet/>
      <dgm:spPr/>
      <dgm:t>
        <a:bodyPr/>
        <a:lstStyle/>
        <a:p>
          <a:endParaRPr lang="en-US"/>
        </a:p>
      </dgm:t>
    </dgm:pt>
    <dgm:pt modelId="{24A620AD-436E-4F36-B154-1EEAEB776980}">
      <dgm:prSet phldr="0"/>
      <dgm:spPr/>
      <dgm:t>
        <a:bodyPr/>
        <a:lstStyle/>
        <a:p>
          <a:pPr rtl="0"/>
          <a:r>
            <a:rPr lang="en-US" dirty="0">
              <a:latin typeface="Arial Black" panose="020B0A04020102020204"/>
            </a:rPr>
            <a:t>Heavy (GVWR2)</a:t>
          </a:r>
        </a:p>
      </dgm:t>
    </dgm:pt>
    <dgm:pt modelId="{0C90C8DB-E883-4542-9C05-3EE51DFE7255}" type="parTrans" cxnId="{D15DE213-BC04-4166-8EDD-322A6E4F32CB}">
      <dgm:prSet/>
      <dgm:spPr/>
      <dgm:t>
        <a:bodyPr/>
        <a:lstStyle/>
        <a:p>
          <a:endParaRPr lang="en-US"/>
        </a:p>
      </dgm:t>
    </dgm:pt>
    <dgm:pt modelId="{00F0E756-DCAA-424D-AE35-48BDEBC68C9B}" type="sibTrans" cxnId="{D15DE213-BC04-4166-8EDD-322A6E4F32CB}">
      <dgm:prSet/>
      <dgm:spPr/>
      <dgm:t>
        <a:bodyPr/>
        <a:lstStyle/>
        <a:p>
          <a:endParaRPr lang="en-US"/>
        </a:p>
      </dgm:t>
    </dgm:pt>
    <dgm:pt modelId="{C6320CF5-E655-4AFB-98B7-F64FE49D63D4}">
      <dgm:prSet phldr="0"/>
      <dgm:spPr/>
      <dgm:t>
        <a:bodyPr/>
        <a:lstStyle/>
        <a:p>
          <a:r>
            <a:rPr lang="en-US" dirty="0">
              <a:latin typeface="Arial Black" panose="020B0A04020102020204"/>
            </a:rPr>
            <a:t>Van</a:t>
          </a:r>
        </a:p>
      </dgm:t>
    </dgm:pt>
    <dgm:pt modelId="{EBB335EC-6B6E-498E-8DF9-EB56B5B32D04}" type="parTrans" cxnId="{3A1A4EE3-2DDE-4C36-B006-BFFE6754BA78}">
      <dgm:prSet/>
      <dgm:spPr/>
      <dgm:t>
        <a:bodyPr/>
        <a:lstStyle/>
        <a:p>
          <a:endParaRPr lang="en-US"/>
        </a:p>
      </dgm:t>
    </dgm:pt>
    <dgm:pt modelId="{161E03E2-06F5-43ED-BDA2-1571393BB7C1}" type="sibTrans" cxnId="{3A1A4EE3-2DDE-4C36-B006-BFFE6754BA78}">
      <dgm:prSet/>
      <dgm:spPr/>
      <dgm:t>
        <a:bodyPr/>
        <a:lstStyle/>
        <a:p>
          <a:endParaRPr lang="en-US"/>
        </a:p>
      </dgm:t>
    </dgm:pt>
    <dgm:pt modelId="{A5A1E2A4-ED5D-45C4-9798-F0E452784A9C}">
      <dgm:prSet phldr="0"/>
      <dgm:spPr/>
      <dgm:t>
        <a:bodyPr/>
        <a:lstStyle/>
        <a:p>
          <a:pPr rtl="0"/>
          <a:r>
            <a:rPr lang="en-US" dirty="0">
              <a:latin typeface="Arial Black" panose="020B0A04020102020204"/>
            </a:rPr>
            <a:t>Compact (&lt;180)</a:t>
          </a:r>
        </a:p>
      </dgm:t>
    </dgm:pt>
    <dgm:pt modelId="{BA620E8B-702E-48BA-915F-9E04A64A8776}" type="parTrans" cxnId="{4DB36414-1495-4331-87B7-0C80CA775E28}">
      <dgm:prSet/>
      <dgm:spPr/>
      <dgm:t>
        <a:bodyPr/>
        <a:lstStyle/>
        <a:p>
          <a:endParaRPr lang="en-US"/>
        </a:p>
      </dgm:t>
    </dgm:pt>
    <dgm:pt modelId="{EA5EE907-924E-4AD8-B442-004AA3DEA28B}" type="sibTrans" cxnId="{4DB36414-1495-4331-87B7-0C80CA775E28}">
      <dgm:prSet/>
      <dgm:spPr/>
      <dgm:t>
        <a:bodyPr/>
        <a:lstStyle/>
        <a:p>
          <a:endParaRPr lang="en-US"/>
        </a:p>
      </dgm:t>
    </dgm:pt>
    <dgm:pt modelId="{A1456C74-D60B-4CC4-A6B6-4236D18693BD}">
      <dgm:prSet phldr="0"/>
      <dgm:spPr/>
      <dgm:t>
        <a:bodyPr/>
        <a:lstStyle/>
        <a:p>
          <a:pPr rtl="0"/>
          <a:r>
            <a:rPr lang="en-US" dirty="0">
              <a:latin typeface="Arial Black" panose="020B0A04020102020204"/>
            </a:rPr>
            <a:t>Large (&gt;180)</a:t>
          </a:r>
        </a:p>
      </dgm:t>
    </dgm:pt>
    <dgm:pt modelId="{188E9710-2963-43FF-A1A7-6DF1419BD18F}" type="parTrans" cxnId="{375D373D-0927-4C76-B81E-FD82929D5C83}">
      <dgm:prSet/>
      <dgm:spPr/>
      <dgm:t>
        <a:bodyPr/>
        <a:lstStyle/>
        <a:p>
          <a:endParaRPr lang="en-US"/>
        </a:p>
      </dgm:t>
    </dgm:pt>
    <dgm:pt modelId="{55FB4056-A53B-46AF-8B9A-33CB782C0419}" type="sibTrans" cxnId="{375D373D-0927-4C76-B81E-FD82929D5C83}">
      <dgm:prSet/>
      <dgm:spPr/>
      <dgm:t>
        <a:bodyPr/>
        <a:lstStyle/>
        <a:p>
          <a:endParaRPr lang="en-US"/>
        </a:p>
      </dgm:t>
    </dgm:pt>
    <dgm:pt modelId="{6A006679-D05D-4A2B-93E0-3EF638E0054A}">
      <dgm:prSet phldr="0"/>
      <dgm:spPr/>
      <dgm:t>
        <a:bodyPr/>
        <a:lstStyle/>
        <a:p>
          <a:pPr rtl="0"/>
          <a:r>
            <a:rPr lang="en-US" dirty="0">
              <a:latin typeface="Arial Black" panose="020B0A04020102020204"/>
            </a:rPr>
            <a:t>Heavy (GVWR2)</a:t>
          </a:r>
        </a:p>
      </dgm:t>
    </dgm:pt>
    <dgm:pt modelId="{985D8E53-522E-4372-9DC9-AC1B2F103A47}" type="parTrans" cxnId="{D5B92709-C372-408A-B346-AD853F81613B}">
      <dgm:prSet/>
      <dgm:spPr/>
      <dgm:t>
        <a:bodyPr/>
        <a:lstStyle/>
        <a:p>
          <a:endParaRPr lang="en-US"/>
        </a:p>
      </dgm:t>
    </dgm:pt>
    <dgm:pt modelId="{41E4BD35-824B-4737-9ED4-D5DE809C8783}" type="sibTrans" cxnId="{D5B92709-C372-408A-B346-AD853F81613B}">
      <dgm:prSet/>
      <dgm:spPr/>
      <dgm:t>
        <a:bodyPr/>
        <a:lstStyle/>
        <a:p>
          <a:endParaRPr lang="en-US"/>
        </a:p>
      </dgm:t>
    </dgm:pt>
    <dgm:pt modelId="{6BFCC79B-EE1B-4BC1-987A-E3D178E2F442}">
      <dgm:prSet phldr="0"/>
      <dgm:spPr/>
      <dgm:t>
        <a:bodyPr/>
        <a:lstStyle/>
        <a:p>
          <a:r>
            <a:rPr lang="en-US" dirty="0">
              <a:latin typeface="Arial Black" panose="020B0A04020102020204"/>
            </a:rPr>
            <a:t>Pickup</a:t>
          </a:r>
          <a:endParaRPr lang="en-US" dirty="0"/>
        </a:p>
      </dgm:t>
    </dgm:pt>
    <dgm:pt modelId="{CA26D4EB-CD1C-459A-9AC3-9811B97C8C1D}" type="parTrans" cxnId="{7C7FFACC-1FE2-44DA-BA07-DA03940C2EAB}">
      <dgm:prSet/>
      <dgm:spPr/>
      <dgm:t>
        <a:bodyPr/>
        <a:lstStyle/>
        <a:p>
          <a:endParaRPr lang="en-US"/>
        </a:p>
      </dgm:t>
    </dgm:pt>
    <dgm:pt modelId="{6BC144B2-736F-4537-BBDF-EC5F92E7DBAB}" type="sibTrans" cxnId="{7C7FFACC-1FE2-44DA-BA07-DA03940C2EAB}">
      <dgm:prSet/>
      <dgm:spPr/>
      <dgm:t>
        <a:bodyPr/>
        <a:lstStyle/>
        <a:p>
          <a:endParaRPr lang="en-US"/>
        </a:p>
      </dgm:t>
    </dgm:pt>
    <dgm:pt modelId="{E128CBEF-D5E5-4E12-ACE8-053A7123EC26}">
      <dgm:prSet phldr="0"/>
      <dgm:spPr/>
      <dgm:t>
        <a:bodyPr/>
        <a:lstStyle/>
        <a:p>
          <a:pPr rtl="0"/>
          <a:r>
            <a:rPr lang="en-US" dirty="0">
              <a:latin typeface="Arial Black" panose="020B0A04020102020204"/>
            </a:rPr>
            <a:t>Compact (Inertia weight &lt;4,250)</a:t>
          </a:r>
        </a:p>
      </dgm:t>
    </dgm:pt>
    <dgm:pt modelId="{B51DBCB1-5EED-4A28-9AC1-5E3BF8742D49}" type="parTrans" cxnId="{FA777A39-9821-4DCB-814A-688F63F36D4B}">
      <dgm:prSet/>
      <dgm:spPr/>
      <dgm:t>
        <a:bodyPr/>
        <a:lstStyle/>
        <a:p>
          <a:endParaRPr lang="en-US"/>
        </a:p>
      </dgm:t>
    </dgm:pt>
    <dgm:pt modelId="{F681FB16-E050-48E6-BF92-890035091948}" type="sibTrans" cxnId="{FA777A39-9821-4DCB-814A-688F63F36D4B}">
      <dgm:prSet/>
      <dgm:spPr/>
      <dgm:t>
        <a:bodyPr/>
        <a:lstStyle/>
        <a:p>
          <a:endParaRPr lang="en-US"/>
        </a:p>
      </dgm:t>
    </dgm:pt>
    <dgm:pt modelId="{AEE6AC09-76B6-4068-A012-16D77AFA7DF7}">
      <dgm:prSet phldr="0"/>
      <dgm:spPr/>
      <dgm:t>
        <a:bodyPr/>
        <a:lstStyle/>
        <a:p>
          <a:pPr rtl="0"/>
          <a:r>
            <a:rPr lang="en-US" dirty="0">
              <a:latin typeface="Arial Black" panose="020B0A04020102020204"/>
            </a:rPr>
            <a:t>Standard (Inertia weight &gt;4,250)</a:t>
          </a:r>
        </a:p>
      </dgm:t>
    </dgm:pt>
    <dgm:pt modelId="{552A1226-066D-425B-944F-667DADC18D28}" type="parTrans" cxnId="{2D9721BB-C4E1-48B5-BC95-4A2B6FEDEFA9}">
      <dgm:prSet/>
      <dgm:spPr/>
      <dgm:t>
        <a:bodyPr/>
        <a:lstStyle/>
        <a:p>
          <a:endParaRPr lang="en-US"/>
        </a:p>
      </dgm:t>
    </dgm:pt>
    <dgm:pt modelId="{0D1BECBE-4256-4C10-A653-7342D7F0541A}" type="sibTrans" cxnId="{2D9721BB-C4E1-48B5-BC95-4A2B6FEDEFA9}">
      <dgm:prSet/>
      <dgm:spPr/>
      <dgm:t>
        <a:bodyPr/>
        <a:lstStyle/>
        <a:p>
          <a:endParaRPr lang="en-US"/>
        </a:p>
      </dgm:t>
    </dgm:pt>
    <dgm:pt modelId="{EB7B99E2-45A1-49C5-9351-ED1EA166B9CA}">
      <dgm:prSet phldr="0"/>
      <dgm:spPr/>
      <dgm:t>
        <a:bodyPr/>
        <a:lstStyle/>
        <a:p>
          <a:pPr rtl="0"/>
          <a:r>
            <a:rPr lang="en-US" dirty="0">
              <a:latin typeface="Arial Black" panose="020B0A04020102020204"/>
            </a:rPr>
            <a:t>Heavy (GVWR2)</a:t>
          </a:r>
        </a:p>
      </dgm:t>
    </dgm:pt>
    <dgm:pt modelId="{71664D4C-B3BD-4822-9AE3-33C9D68CC5B4}" type="parTrans" cxnId="{5D6D90B1-CFB3-4DDC-A2D7-E46DC39CF255}">
      <dgm:prSet/>
      <dgm:spPr/>
      <dgm:t>
        <a:bodyPr/>
        <a:lstStyle/>
        <a:p>
          <a:endParaRPr lang="en-US"/>
        </a:p>
      </dgm:t>
    </dgm:pt>
    <dgm:pt modelId="{548EA4BC-D1D6-401A-AF67-3019D983DE02}" type="sibTrans" cxnId="{5D6D90B1-CFB3-4DDC-A2D7-E46DC39CF255}">
      <dgm:prSet/>
      <dgm:spPr/>
      <dgm:t>
        <a:bodyPr/>
        <a:lstStyle/>
        <a:p>
          <a:endParaRPr lang="en-US"/>
        </a:p>
      </dgm:t>
    </dgm:pt>
    <dgm:pt modelId="{E1EFE4F8-A469-459C-9226-41B3B8B1BAF5}" type="pres">
      <dgm:prSet presAssocID="{DC597C8A-EFBD-42E5-A60C-55542B46167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7034CFE-005C-49A4-BF3E-32E6828C7CC3}" type="pres">
      <dgm:prSet presAssocID="{3071C102-8883-499F-AE7C-5011C7642BF8}" presName="root" presStyleCnt="0"/>
      <dgm:spPr/>
    </dgm:pt>
    <dgm:pt modelId="{A7EFB9FA-9876-4635-94AB-41FAA3653DB0}" type="pres">
      <dgm:prSet presAssocID="{3071C102-8883-499F-AE7C-5011C7642BF8}" presName="rootComposite" presStyleCnt="0"/>
      <dgm:spPr/>
    </dgm:pt>
    <dgm:pt modelId="{AD675C51-DFE9-4A6B-B893-609135287AFB}" type="pres">
      <dgm:prSet presAssocID="{3071C102-8883-499F-AE7C-5011C7642BF8}" presName="rootText" presStyleLbl="node1" presStyleIdx="0" presStyleCnt="5"/>
      <dgm:spPr/>
    </dgm:pt>
    <dgm:pt modelId="{58F09DE7-781F-445F-B409-99722AC2EE21}" type="pres">
      <dgm:prSet presAssocID="{3071C102-8883-499F-AE7C-5011C7642BF8}" presName="rootConnector" presStyleLbl="node1" presStyleIdx="0" presStyleCnt="5"/>
      <dgm:spPr/>
    </dgm:pt>
    <dgm:pt modelId="{AB9CE28D-335F-4225-BEF2-205D4F7112D8}" type="pres">
      <dgm:prSet presAssocID="{3071C102-8883-499F-AE7C-5011C7642BF8}" presName="childShape" presStyleCnt="0"/>
      <dgm:spPr/>
    </dgm:pt>
    <dgm:pt modelId="{0AE216C1-3EF2-40E5-9A43-62829F8C09C9}" type="pres">
      <dgm:prSet presAssocID="{B0BADBF6-FB84-424B-81C9-364722EDCC73}" presName="Name13" presStyleLbl="parChTrans1D2" presStyleIdx="0" presStyleCnt="18"/>
      <dgm:spPr/>
    </dgm:pt>
    <dgm:pt modelId="{ADE262B1-91E1-4B58-8EB5-BA88AF6A51F0}" type="pres">
      <dgm:prSet presAssocID="{5A62E953-DA35-493A-8266-A2AC28A1A900}" presName="childText" presStyleLbl="bgAcc1" presStyleIdx="0" presStyleCnt="18">
        <dgm:presLayoutVars>
          <dgm:bulletEnabled val="1"/>
        </dgm:presLayoutVars>
      </dgm:prSet>
      <dgm:spPr/>
    </dgm:pt>
    <dgm:pt modelId="{5A573963-6AF1-4C7F-953E-224D63BAB20F}" type="pres">
      <dgm:prSet presAssocID="{0C897D74-C943-41C2-A20D-ACACA3039972}" presName="Name13" presStyleLbl="parChTrans1D2" presStyleIdx="1" presStyleCnt="18"/>
      <dgm:spPr/>
    </dgm:pt>
    <dgm:pt modelId="{37865326-BF24-4DED-AA56-23512C771427}" type="pres">
      <dgm:prSet presAssocID="{3349C252-35CB-40D5-B32C-109591A59DD6}" presName="childText" presStyleLbl="bgAcc1" presStyleIdx="1" presStyleCnt="18">
        <dgm:presLayoutVars>
          <dgm:bulletEnabled val="1"/>
        </dgm:presLayoutVars>
      </dgm:prSet>
      <dgm:spPr/>
    </dgm:pt>
    <dgm:pt modelId="{9CFE49AE-D36E-462F-8EBD-21AAEA060C4C}" type="pres">
      <dgm:prSet presAssocID="{FB046C6A-6B59-4B8A-AA15-CFF6E2B30744}" presName="Name13" presStyleLbl="parChTrans1D2" presStyleIdx="2" presStyleCnt="18"/>
      <dgm:spPr/>
    </dgm:pt>
    <dgm:pt modelId="{CDEC7F2D-C3BF-465D-B697-FB6C1251F38D}" type="pres">
      <dgm:prSet presAssocID="{9F6E66D7-3271-447F-9655-EBEBD9D61749}" presName="childText" presStyleLbl="bgAcc1" presStyleIdx="2" presStyleCnt="18">
        <dgm:presLayoutVars>
          <dgm:bulletEnabled val="1"/>
        </dgm:presLayoutVars>
      </dgm:prSet>
      <dgm:spPr/>
    </dgm:pt>
    <dgm:pt modelId="{AFEFBFDC-C7DA-454F-8129-C9803BFE1295}" type="pres">
      <dgm:prSet presAssocID="{5F77FA47-1C67-4D07-8D8C-2BF67D980888}" presName="Name13" presStyleLbl="parChTrans1D2" presStyleIdx="3" presStyleCnt="18"/>
      <dgm:spPr/>
    </dgm:pt>
    <dgm:pt modelId="{F2BFB180-5636-4752-A871-C386D2E465B3}" type="pres">
      <dgm:prSet presAssocID="{55556F0B-8DE3-4F63-97D3-AD1F22754128}" presName="childText" presStyleLbl="bgAcc1" presStyleIdx="3" presStyleCnt="18">
        <dgm:presLayoutVars>
          <dgm:bulletEnabled val="1"/>
        </dgm:presLayoutVars>
      </dgm:prSet>
      <dgm:spPr/>
    </dgm:pt>
    <dgm:pt modelId="{6B983887-B0C6-426C-A8BE-804572CA3A73}" type="pres">
      <dgm:prSet presAssocID="{B392FD2A-1E6E-4713-85EC-B6A7D45E5FDD}" presName="Name13" presStyleLbl="parChTrans1D2" presStyleIdx="4" presStyleCnt="18"/>
      <dgm:spPr/>
    </dgm:pt>
    <dgm:pt modelId="{E84CB2D6-BDFD-4632-9F8D-2C390034AC91}" type="pres">
      <dgm:prSet presAssocID="{7E14FDDD-7F2F-4095-AA17-610ED482CBDD}" presName="childText" presStyleLbl="bgAcc1" presStyleIdx="4" presStyleCnt="18">
        <dgm:presLayoutVars>
          <dgm:bulletEnabled val="1"/>
        </dgm:presLayoutVars>
      </dgm:prSet>
      <dgm:spPr/>
    </dgm:pt>
    <dgm:pt modelId="{4EAB4C17-334D-4B8F-A070-9FF8CF16D10F}" type="pres">
      <dgm:prSet presAssocID="{BF918306-E167-4727-8468-5F85138E5F3B}" presName="root" presStyleCnt="0"/>
      <dgm:spPr/>
    </dgm:pt>
    <dgm:pt modelId="{F840D0A2-5B7C-4F8E-85E7-7E077D4DEFC5}" type="pres">
      <dgm:prSet presAssocID="{BF918306-E167-4727-8468-5F85138E5F3B}" presName="rootComposite" presStyleCnt="0"/>
      <dgm:spPr/>
    </dgm:pt>
    <dgm:pt modelId="{2417C840-EC83-487F-8675-44CDB1FADABC}" type="pres">
      <dgm:prSet presAssocID="{BF918306-E167-4727-8468-5F85138E5F3B}" presName="rootText" presStyleLbl="node1" presStyleIdx="1" presStyleCnt="5"/>
      <dgm:spPr/>
    </dgm:pt>
    <dgm:pt modelId="{F95875D5-9254-4958-9A52-5D9CCADC8834}" type="pres">
      <dgm:prSet presAssocID="{BF918306-E167-4727-8468-5F85138E5F3B}" presName="rootConnector" presStyleLbl="node1" presStyleIdx="1" presStyleCnt="5"/>
      <dgm:spPr/>
    </dgm:pt>
    <dgm:pt modelId="{D5A6DF64-5E90-44E6-9D7A-9A988255D65B}" type="pres">
      <dgm:prSet presAssocID="{BF918306-E167-4727-8468-5F85138E5F3B}" presName="childShape" presStyleCnt="0"/>
      <dgm:spPr/>
    </dgm:pt>
    <dgm:pt modelId="{8EE02F93-B99F-4A20-A57E-115E2B0773BE}" type="pres">
      <dgm:prSet presAssocID="{E1EE309C-ACE7-4144-A2C0-F878B93DB891}" presName="Name13" presStyleLbl="parChTrans1D2" presStyleIdx="5" presStyleCnt="18"/>
      <dgm:spPr/>
    </dgm:pt>
    <dgm:pt modelId="{9811AB8E-3CAD-464D-8E97-F01E00DF0C7B}" type="pres">
      <dgm:prSet presAssocID="{DB88864A-4A5A-4D8C-ABC6-D464712A05D1}" presName="childText" presStyleLbl="bgAcc1" presStyleIdx="5" presStyleCnt="18">
        <dgm:presLayoutVars>
          <dgm:bulletEnabled val="1"/>
        </dgm:presLayoutVars>
      </dgm:prSet>
      <dgm:spPr/>
    </dgm:pt>
    <dgm:pt modelId="{3C373C6B-64B8-4306-85D0-8CE657A3A8AE}" type="pres">
      <dgm:prSet presAssocID="{199C2FB5-045A-4B6B-95CA-CAD9C72CCB90}" presName="Name13" presStyleLbl="parChTrans1D2" presStyleIdx="6" presStyleCnt="18"/>
      <dgm:spPr/>
    </dgm:pt>
    <dgm:pt modelId="{199D32E4-E84E-4956-A8CC-DE79EFDB09C1}" type="pres">
      <dgm:prSet presAssocID="{C13DC6C7-DC56-43E3-A972-183D82E8301B}" presName="childText" presStyleLbl="bgAcc1" presStyleIdx="6" presStyleCnt="18">
        <dgm:presLayoutVars>
          <dgm:bulletEnabled val="1"/>
        </dgm:presLayoutVars>
      </dgm:prSet>
      <dgm:spPr/>
    </dgm:pt>
    <dgm:pt modelId="{5F60775B-8621-42C8-9843-0BAC36FF5CEA}" type="pres">
      <dgm:prSet presAssocID="{BDF5B9B7-D50A-4BF1-A164-8D658F4B3EB9}" presName="Name13" presStyleLbl="parChTrans1D2" presStyleIdx="7" presStyleCnt="18"/>
      <dgm:spPr/>
    </dgm:pt>
    <dgm:pt modelId="{E21F2112-49AC-493F-B012-06E0F43945BC}" type="pres">
      <dgm:prSet presAssocID="{80597877-2FDD-4AF7-BDCA-EB9ABE350FB0}" presName="childText" presStyleLbl="bgAcc1" presStyleIdx="7" presStyleCnt="18">
        <dgm:presLayoutVars>
          <dgm:bulletEnabled val="1"/>
        </dgm:presLayoutVars>
      </dgm:prSet>
      <dgm:spPr/>
    </dgm:pt>
    <dgm:pt modelId="{24233A44-A6A6-4E1D-82A5-EF1304EA11CE}" type="pres">
      <dgm:prSet presAssocID="{AF4D3714-E271-4B2C-8406-A36681854249}" presName="root" presStyleCnt="0"/>
      <dgm:spPr/>
    </dgm:pt>
    <dgm:pt modelId="{50E7E265-D555-4F1D-9E15-E5E817819D1C}" type="pres">
      <dgm:prSet presAssocID="{AF4D3714-E271-4B2C-8406-A36681854249}" presName="rootComposite" presStyleCnt="0"/>
      <dgm:spPr/>
    </dgm:pt>
    <dgm:pt modelId="{D6B342BB-817F-4BE7-92B4-938662B5E048}" type="pres">
      <dgm:prSet presAssocID="{AF4D3714-E271-4B2C-8406-A36681854249}" presName="rootText" presStyleLbl="node1" presStyleIdx="2" presStyleCnt="5"/>
      <dgm:spPr/>
    </dgm:pt>
    <dgm:pt modelId="{82EF4C3F-8247-42DE-BD32-9C809880DE4F}" type="pres">
      <dgm:prSet presAssocID="{AF4D3714-E271-4B2C-8406-A36681854249}" presName="rootConnector" presStyleLbl="node1" presStyleIdx="2" presStyleCnt="5"/>
      <dgm:spPr/>
    </dgm:pt>
    <dgm:pt modelId="{6F6532F5-9DC8-4B52-956B-40C091408785}" type="pres">
      <dgm:prSet presAssocID="{AF4D3714-E271-4B2C-8406-A36681854249}" presName="childShape" presStyleCnt="0"/>
      <dgm:spPr/>
    </dgm:pt>
    <dgm:pt modelId="{9430439A-AEC4-46FA-9552-DC84E1605C6C}" type="pres">
      <dgm:prSet presAssocID="{D1941BF8-D801-42DC-9A4C-172A451BD70E}" presName="Name13" presStyleLbl="parChTrans1D2" presStyleIdx="8" presStyleCnt="18"/>
      <dgm:spPr/>
    </dgm:pt>
    <dgm:pt modelId="{D0144F8E-595F-453E-A82D-74355086EA78}" type="pres">
      <dgm:prSet presAssocID="{66C38699-7ABF-4A31-B77B-4E62E9B585F9}" presName="childText" presStyleLbl="bgAcc1" presStyleIdx="8" presStyleCnt="18">
        <dgm:presLayoutVars>
          <dgm:bulletEnabled val="1"/>
        </dgm:presLayoutVars>
      </dgm:prSet>
      <dgm:spPr/>
    </dgm:pt>
    <dgm:pt modelId="{5BFFB158-D57D-4421-9370-3684D5365766}" type="pres">
      <dgm:prSet presAssocID="{AF1D235E-F0E4-4597-83A2-8E5EE850AE8E}" presName="Name13" presStyleLbl="parChTrans1D2" presStyleIdx="9" presStyleCnt="18"/>
      <dgm:spPr/>
    </dgm:pt>
    <dgm:pt modelId="{E258AEC4-5543-4F9E-A02D-CEE8FCC2F23C}" type="pres">
      <dgm:prSet presAssocID="{32944100-5FFB-4A6D-BF67-03F36C3202D8}" presName="childText" presStyleLbl="bgAcc1" presStyleIdx="9" presStyleCnt="18">
        <dgm:presLayoutVars>
          <dgm:bulletEnabled val="1"/>
        </dgm:presLayoutVars>
      </dgm:prSet>
      <dgm:spPr/>
    </dgm:pt>
    <dgm:pt modelId="{96CF27AF-1390-49D4-AFBA-FE3E2AC86775}" type="pres">
      <dgm:prSet presAssocID="{F757AF27-9F2C-4B39-A347-EE6CDE8E69D3}" presName="Name13" presStyleLbl="parChTrans1D2" presStyleIdx="10" presStyleCnt="18"/>
      <dgm:spPr/>
    </dgm:pt>
    <dgm:pt modelId="{32630185-3AF7-46A1-8070-6B218EE934E7}" type="pres">
      <dgm:prSet presAssocID="{410E89DB-E4EA-40E9-90C8-FD3923A1525B}" presName="childText" presStyleLbl="bgAcc1" presStyleIdx="10" presStyleCnt="18">
        <dgm:presLayoutVars>
          <dgm:bulletEnabled val="1"/>
        </dgm:presLayoutVars>
      </dgm:prSet>
      <dgm:spPr/>
    </dgm:pt>
    <dgm:pt modelId="{E08C8F3D-E1CA-486B-ACE5-96DD55E83BA3}" type="pres">
      <dgm:prSet presAssocID="{0C90C8DB-E883-4542-9C05-3EE51DFE7255}" presName="Name13" presStyleLbl="parChTrans1D2" presStyleIdx="11" presStyleCnt="18"/>
      <dgm:spPr/>
    </dgm:pt>
    <dgm:pt modelId="{46CD572F-60EE-4645-A236-79F6D8B994A3}" type="pres">
      <dgm:prSet presAssocID="{24A620AD-436E-4F36-B154-1EEAEB776980}" presName="childText" presStyleLbl="bgAcc1" presStyleIdx="11" presStyleCnt="18">
        <dgm:presLayoutVars>
          <dgm:bulletEnabled val="1"/>
        </dgm:presLayoutVars>
      </dgm:prSet>
      <dgm:spPr/>
    </dgm:pt>
    <dgm:pt modelId="{57A8FBAC-100C-4A36-A873-0C2B65F97477}" type="pres">
      <dgm:prSet presAssocID="{C6320CF5-E655-4AFB-98B7-F64FE49D63D4}" presName="root" presStyleCnt="0"/>
      <dgm:spPr/>
    </dgm:pt>
    <dgm:pt modelId="{12CA22C2-5681-4080-8321-5DEACC820768}" type="pres">
      <dgm:prSet presAssocID="{C6320CF5-E655-4AFB-98B7-F64FE49D63D4}" presName="rootComposite" presStyleCnt="0"/>
      <dgm:spPr/>
    </dgm:pt>
    <dgm:pt modelId="{5A7F43FA-2757-443F-B9F9-A067E7DEA8AA}" type="pres">
      <dgm:prSet presAssocID="{C6320CF5-E655-4AFB-98B7-F64FE49D63D4}" presName="rootText" presStyleLbl="node1" presStyleIdx="3" presStyleCnt="5"/>
      <dgm:spPr/>
    </dgm:pt>
    <dgm:pt modelId="{83919C71-1E59-46B7-9E1A-B3D703B2983E}" type="pres">
      <dgm:prSet presAssocID="{C6320CF5-E655-4AFB-98B7-F64FE49D63D4}" presName="rootConnector" presStyleLbl="node1" presStyleIdx="3" presStyleCnt="5"/>
      <dgm:spPr/>
    </dgm:pt>
    <dgm:pt modelId="{7C70581A-7620-4D96-B562-4AFC823ADAFC}" type="pres">
      <dgm:prSet presAssocID="{C6320CF5-E655-4AFB-98B7-F64FE49D63D4}" presName="childShape" presStyleCnt="0"/>
      <dgm:spPr/>
    </dgm:pt>
    <dgm:pt modelId="{60672E99-77A6-4D30-9AFF-1F3D3C071947}" type="pres">
      <dgm:prSet presAssocID="{BA620E8B-702E-48BA-915F-9E04A64A8776}" presName="Name13" presStyleLbl="parChTrans1D2" presStyleIdx="12" presStyleCnt="18"/>
      <dgm:spPr/>
    </dgm:pt>
    <dgm:pt modelId="{3E8C081A-28D2-4C05-9554-A2AC0B0D5E6C}" type="pres">
      <dgm:prSet presAssocID="{A5A1E2A4-ED5D-45C4-9798-F0E452784A9C}" presName="childText" presStyleLbl="bgAcc1" presStyleIdx="12" presStyleCnt="18">
        <dgm:presLayoutVars>
          <dgm:bulletEnabled val="1"/>
        </dgm:presLayoutVars>
      </dgm:prSet>
      <dgm:spPr/>
    </dgm:pt>
    <dgm:pt modelId="{267E9B23-940E-47A0-97E5-5C8BBFF33559}" type="pres">
      <dgm:prSet presAssocID="{188E9710-2963-43FF-A1A7-6DF1419BD18F}" presName="Name13" presStyleLbl="parChTrans1D2" presStyleIdx="13" presStyleCnt="18"/>
      <dgm:spPr/>
    </dgm:pt>
    <dgm:pt modelId="{24F09B38-E597-4F04-8F23-78CB6EE6401A}" type="pres">
      <dgm:prSet presAssocID="{A1456C74-D60B-4CC4-A6B6-4236D18693BD}" presName="childText" presStyleLbl="bgAcc1" presStyleIdx="13" presStyleCnt="18">
        <dgm:presLayoutVars>
          <dgm:bulletEnabled val="1"/>
        </dgm:presLayoutVars>
      </dgm:prSet>
      <dgm:spPr/>
    </dgm:pt>
    <dgm:pt modelId="{5F0F9EC3-71AF-4BA8-86A1-C3B097228E03}" type="pres">
      <dgm:prSet presAssocID="{985D8E53-522E-4372-9DC9-AC1B2F103A47}" presName="Name13" presStyleLbl="parChTrans1D2" presStyleIdx="14" presStyleCnt="18"/>
      <dgm:spPr/>
    </dgm:pt>
    <dgm:pt modelId="{A6DB403A-F1D9-40D7-8F21-1EFF850B224C}" type="pres">
      <dgm:prSet presAssocID="{6A006679-D05D-4A2B-93E0-3EF638E0054A}" presName="childText" presStyleLbl="bgAcc1" presStyleIdx="14" presStyleCnt="18">
        <dgm:presLayoutVars>
          <dgm:bulletEnabled val="1"/>
        </dgm:presLayoutVars>
      </dgm:prSet>
      <dgm:spPr/>
    </dgm:pt>
    <dgm:pt modelId="{3824E3AC-9777-4FF3-9B7E-62148AE2E947}" type="pres">
      <dgm:prSet presAssocID="{6BFCC79B-EE1B-4BC1-987A-E3D178E2F442}" presName="root" presStyleCnt="0"/>
      <dgm:spPr/>
    </dgm:pt>
    <dgm:pt modelId="{94EBC1CF-2A71-4654-BF07-1A780B4AC40A}" type="pres">
      <dgm:prSet presAssocID="{6BFCC79B-EE1B-4BC1-987A-E3D178E2F442}" presName="rootComposite" presStyleCnt="0"/>
      <dgm:spPr/>
    </dgm:pt>
    <dgm:pt modelId="{C7E001B2-B43C-4F92-BF08-974484CC87BC}" type="pres">
      <dgm:prSet presAssocID="{6BFCC79B-EE1B-4BC1-987A-E3D178E2F442}" presName="rootText" presStyleLbl="node1" presStyleIdx="4" presStyleCnt="5"/>
      <dgm:spPr/>
    </dgm:pt>
    <dgm:pt modelId="{443F6A82-2E9C-4CE7-BEAF-A7ED428629C5}" type="pres">
      <dgm:prSet presAssocID="{6BFCC79B-EE1B-4BC1-987A-E3D178E2F442}" presName="rootConnector" presStyleLbl="node1" presStyleIdx="4" presStyleCnt="5"/>
      <dgm:spPr/>
    </dgm:pt>
    <dgm:pt modelId="{EC294046-A1E0-4D9A-A9AB-6AEC39C0BB3C}" type="pres">
      <dgm:prSet presAssocID="{6BFCC79B-EE1B-4BC1-987A-E3D178E2F442}" presName="childShape" presStyleCnt="0"/>
      <dgm:spPr/>
    </dgm:pt>
    <dgm:pt modelId="{FDCA2418-DEB4-4121-9561-86C4B86BC840}" type="pres">
      <dgm:prSet presAssocID="{B51DBCB1-5EED-4A28-9AC1-5E3BF8742D49}" presName="Name13" presStyleLbl="parChTrans1D2" presStyleIdx="15" presStyleCnt="18"/>
      <dgm:spPr/>
    </dgm:pt>
    <dgm:pt modelId="{C62EBBCE-AB58-443B-A7CA-98041196C91D}" type="pres">
      <dgm:prSet presAssocID="{E128CBEF-D5E5-4E12-ACE8-053A7123EC26}" presName="childText" presStyleLbl="bgAcc1" presStyleIdx="15" presStyleCnt="18">
        <dgm:presLayoutVars>
          <dgm:bulletEnabled val="1"/>
        </dgm:presLayoutVars>
      </dgm:prSet>
      <dgm:spPr/>
    </dgm:pt>
    <dgm:pt modelId="{C758DA4E-ACE3-4F70-9258-7D1B584D3823}" type="pres">
      <dgm:prSet presAssocID="{552A1226-066D-425B-944F-667DADC18D28}" presName="Name13" presStyleLbl="parChTrans1D2" presStyleIdx="16" presStyleCnt="18"/>
      <dgm:spPr/>
    </dgm:pt>
    <dgm:pt modelId="{8A5F3992-37D6-417C-AF7D-F9AF8390366D}" type="pres">
      <dgm:prSet presAssocID="{AEE6AC09-76B6-4068-A012-16D77AFA7DF7}" presName="childText" presStyleLbl="bgAcc1" presStyleIdx="16" presStyleCnt="18">
        <dgm:presLayoutVars>
          <dgm:bulletEnabled val="1"/>
        </dgm:presLayoutVars>
      </dgm:prSet>
      <dgm:spPr/>
    </dgm:pt>
    <dgm:pt modelId="{DE4B3AAC-BB3B-4320-8650-7D8321F17B00}" type="pres">
      <dgm:prSet presAssocID="{71664D4C-B3BD-4822-9AE3-33C9D68CC5B4}" presName="Name13" presStyleLbl="parChTrans1D2" presStyleIdx="17" presStyleCnt="18"/>
      <dgm:spPr/>
    </dgm:pt>
    <dgm:pt modelId="{8A2E7E90-F494-4934-A047-1A3AB0B70B55}" type="pres">
      <dgm:prSet presAssocID="{EB7B99E2-45A1-49C5-9351-ED1EA166B9CA}" presName="childText" presStyleLbl="bgAcc1" presStyleIdx="17" presStyleCnt="18">
        <dgm:presLayoutVars>
          <dgm:bulletEnabled val="1"/>
        </dgm:presLayoutVars>
      </dgm:prSet>
      <dgm:spPr/>
    </dgm:pt>
  </dgm:ptLst>
  <dgm:cxnLst>
    <dgm:cxn modelId="{D5B92709-C372-408A-B346-AD853F81613B}" srcId="{C6320CF5-E655-4AFB-98B7-F64FE49D63D4}" destId="{6A006679-D05D-4A2B-93E0-3EF638E0054A}" srcOrd="2" destOrd="0" parTransId="{985D8E53-522E-4372-9DC9-AC1B2F103A47}" sibTransId="{41E4BD35-824B-4737-9ED4-D5DE809C8783}"/>
    <dgm:cxn modelId="{76D3C209-0EA7-44DF-9EA2-9B26E5F24F03}" type="presOf" srcId="{BDF5B9B7-D50A-4BF1-A164-8D658F4B3EB9}" destId="{5F60775B-8621-42C8-9843-0BAC36FF5CEA}" srcOrd="0" destOrd="0" presId="urn:microsoft.com/office/officeart/2005/8/layout/hierarchy3"/>
    <dgm:cxn modelId="{26C1BA0A-7C23-4BBA-B854-C7F5C5214D38}" type="presOf" srcId="{E1EE309C-ACE7-4144-A2C0-F878B93DB891}" destId="{8EE02F93-B99F-4A20-A57E-115E2B0773BE}" srcOrd="0" destOrd="0" presId="urn:microsoft.com/office/officeart/2005/8/layout/hierarchy3"/>
    <dgm:cxn modelId="{5833CF0F-462D-46B9-8493-175B178B4968}" type="presOf" srcId="{AF1D235E-F0E4-4597-83A2-8E5EE850AE8E}" destId="{5BFFB158-D57D-4421-9370-3684D5365766}" srcOrd="0" destOrd="0" presId="urn:microsoft.com/office/officeart/2005/8/layout/hierarchy3"/>
    <dgm:cxn modelId="{A5113D11-BEB6-4420-A566-D9E4FF9278BF}" type="presOf" srcId="{71664D4C-B3BD-4822-9AE3-33C9D68CC5B4}" destId="{DE4B3AAC-BB3B-4320-8650-7D8321F17B00}" srcOrd="0" destOrd="0" presId="urn:microsoft.com/office/officeart/2005/8/layout/hierarchy3"/>
    <dgm:cxn modelId="{D15DE213-BC04-4166-8EDD-322A6E4F32CB}" srcId="{AF4D3714-E271-4B2C-8406-A36681854249}" destId="{24A620AD-436E-4F36-B154-1EEAEB776980}" srcOrd="3" destOrd="0" parTransId="{0C90C8DB-E883-4542-9C05-3EE51DFE7255}" sibTransId="{00F0E756-DCAA-424D-AE35-48BDEBC68C9B}"/>
    <dgm:cxn modelId="{4DB36414-1495-4331-87B7-0C80CA775E28}" srcId="{C6320CF5-E655-4AFB-98B7-F64FE49D63D4}" destId="{A5A1E2A4-ED5D-45C4-9798-F0E452784A9C}" srcOrd="0" destOrd="0" parTransId="{BA620E8B-702E-48BA-915F-9E04A64A8776}" sibTransId="{EA5EE907-924E-4AD8-B442-004AA3DEA28B}"/>
    <dgm:cxn modelId="{F64B8516-9306-425B-A7AA-A36D20D6B043}" type="presOf" srcId="{985D8E53-522E-4372-9DC9-AC1B2F103A47}" destId="{5F0F9EC3-71AF-4BA8-86A1-C3B097228E03}" srcOrd="0" destOrd="0" presId="urn:microsoft.com/office/officeart/2005/8/layout/hierarchy3"/>
    <dgm:cxn modelId="{9D27441B-97C1-41C1-BB95-6F7A929A30B1}" type="presOf" srcId="{AEE6AC09-76B6-4068-A012-16D77AFA7DF7}" destId="{8A5F3992-37D6-417C-AF7D-F9AF8390366D}" srcOrd="0" destOrd="0" presId="urn:microsoft.com/office/officeart/2005/8/layout/hierarchy3"/>
    <dgm:cxn modelId="{F2AAD61B-7401-4F18-884E-C5ECA265BA15}" type="presOf" srcId="{5F77FA47-1C67-4D07-8D8C-2BF67D980888}" destId="{AFEFBFDC-C7DA-454F-8129-C9803BFE1295}" srcOrd="0" destOrd="0" presId="urn:microsoft.com/office/officeart/2005/8/layout/hierarchy3"/>
    <dgm:cxn modelId="{06689623-1227-40AC-AEC8-12DA1B1668E6}" type="presOf" srcId="{F757AF27-9F2C-4B39-A347-EE6CDE8E69D3}" destId="{96CF27AF-1390-49D4-AFBA-FE3E2AC86775}" srcOrd="0" destOrd="0" presId="urn:microsoft.com/office/officeart/2005/8/layout/hierarchy3"/>
    <dgm:cxn modelId="{1C268925-F670-4021-AED0-61E4585E57AA}" srcId="{AF4D3714-E271-4B2C-8406-A36681854249}" destId="{32944100-5FFB-4A6D-BF67-03F36C3202D8}" srcOrd="1" destOrd="0" parTransId="{AF1D235E-F0E4-4597-83A2-8E5EE850AE8E}" sibTransId="{FA565EBA-B39D-4EDA-9237-B015C89C9C31}"/>
    <dgm:cxn modelId="{F09D5726-3139-4118-ABB7-31F279827E63}" type="presOf" srcId="{7E14FDDD-7F2F-4095-AA17-610ED482CBDD}" destId="{E84CB2D6-BDFD-4632-9F8D-2C390034AC91}" srcOrd="0" destOrd="0" presId="urn:microsoft.com/office/officeart/2005/8/layout/hierarchy3"/>
    <dgm:cxn modelId="{4CF20627-5E49-404D-AD12-3898D60ED4ED}" type="presOf" srcId="{410E89DB-E4EA-40E9-90C8-FD3923A1525B}" destId="{32630185-3AF7-46A1-8070-6B218EE934E7}" srcOrd="0" destOrd="0" presId="urn:microsoft.com/office/officeart/2005/8/layout/hierarchy3"/>
    <dgm:cxn modelId="{457A3B29-07A1-4A18-B205-5AA64AAE4FDE}" type="presOf" srcId="{552A1226-066D-425B-944F-667DADC18D28}" destId="{C758DA4E-ACE3-4F70-9258-7D1B584D3823}" srcOrd="0" destOrd="0" presId="urn:microsoft.com/office/officeart/2005/8/layout/hierarchy3"/>
    <dgm:cxn modelId="{65384B2D-1872-4CCA-A36D-159681CFDEE9}" srcId="{AF4D3714-E271-4B2C-8406-A36681854249}" destId="{410E89DB-E4EA-40E9-90C8-FD3923A1525B}" srcOrd="2" destOrd="0" parTransId="{F757AF27-9F2C-4B39-A347-EE6CDE8E69D3}" sibTransId="{D9BB120C-B87A-41EE-939A-3DC2F5AD1706}"/>
    <dgm:cxn modelId="{2D4EA82E-CB63-4933-9ADF-D28E0E450732}" type="presOf" srcId="{C6320CF5-E655-4AFB-98B7-F64FE49D63D4}" destId="{5A7F43FA-2757-443F-B9F9-A067E7DEA8AA}" srcOrd="0" destOrd="0" presId="urn:microsoft.com/office/officeart/2005/8/layout/hierarchy3"/>
    <dgm:cxn modelId="{AED4F12E-49FF-4490-98B8-055D9A36965B}" type="presOf" srcId="{EB7B99E2-45A1-49C5-9351-ED1EA166B9CA}" destId="{8A2E7E90-F494-4934-A047-1A3AB0B70B55}" srcOrd="0" destOrd="0" presId="urn:microsoft.com/office/officeart/2005/8/layout/hierarchy3"/>
    <dgm:cxn modelId="{EEA5FB37-8A7D-41A6-A548-AB3C7175637B}" type="presOf" srcId="{C13DC6C7-DC56-43E3-A972-183D82E8301B}" destId="{199D32E4-E84E-4956-A8CC-DE79EFDB09C1}" srcOrd="0" destOrd="0" presId="urn:microsoft.com/office/officeart/2005/8/layout/hierarchy3"/>
    <dgm:cxn modelId="{FA777A39-9821-4DCB-814A-688F63F36D4B}" srcId="{6BFCC79B-EE1B-4BC1-987A-E3D178E2F442}" destId="{E128CBEF-D5E5-4E12-ACE8-053A7123EC26}" srcOrd="0" destOrd="0" parTransId="{B51DBCB1-5EED-4A28-9AC1-5E3BF8742D49}" sibTransId="{F681FB16-E050-48E6-BF92-890035091948}"/>
    <dgm:cxn modelId="{939D923A-EF5D-4FB0-A317-288CB7C6D3A1}" type="presOf" srcId="{E128CBEF-D5E5-4E12-ACE8-053A7123EC26}" destId="{C62EBBCE-AB58-443B-A7CA-98041196C91D}" srcOrd="0" destOrd="0" presId="urn:microsoft.com/office/officeart/2005/8/layout/hierarchy3"/>
    <dgm:cxn modelId="{726CD13A-43C1-4AA6-A25A-8E6F360A96A7}" srcId="{3071C102-8883-499F-AE7C-5011C7642BF8}" destId="{55556F0B-8DE3-4F63-97D3-AD1F22754128}" srcOrd="3" destOrd="0" parTransId="{5F77FA47-1C67-4D07-8D8C-2BF67D980888}" sibTransId="{2D867DFA-3281-45FB-8B85-E766097F1CB1}"/>
    <dgm:cxn modelId="{BE0FEF3C-6411-4FB9-91F5-F35C48E7CD9F}" type="presOf" srcId="{199C2FB5-045A-4B6B-95CA-CAD9C72CCB90}" destId="{3C373C6B-64B8-4306-85D0-8CE657A3A8AE}" srcOrd="0" destOrd="0" presId="urn:microsoft.com/office/officeart/2005/8/layout/hierarchy3"/>
    <dgm:cxn modelId="{375D373D-0927-4C76-B81E-FD82929D5C83}" srcId="{C6320CF5-E655-4AFB-98B7-F64FE49D63D4}" destId="{A1456C74-D60B-4CC4-A6B6-4236D18693BD}" srcOrd="1" destOrd="0" parTransId="{188E9710-2963-43FF-A1A7-6DF1419BD18F}" sibTransId="{55FB4056-A53B-46AF-8B9A-33CB782C0419}"/>
    <dgm:cxn modelId="{82D4055F-C8D7-4180-9176-87DB0A46684C}" type="presOf" srcId="{6BFCC79B-EE1B-4BC1-987A-E3D178E2F442}" destId="{C7E001B2-B43C-4F92-BF08-974484CC87BC}" srcOrd="0" destOrd="0" presId="urn:microsoft.com/office/officeart/2005/8/layout/hierarchy3"/>
    <dgm:cxn modelId="{4B857C60-5CAD-4438-9A2E-C25A89F5B4B3}" type="presOf" srcId="{3071C102-8883-499F-AE7C-5011C7642BF8}" destId="{AD675C51-DFE9-4A6B-B893-609135287AFB}" srcOrd="0" destOrd="0" presId="urn:microsoft.com/office/officeart/2005/8/layout/hierarchy3"/>
    <dgm:cxn modelId="{164C3642-7BC9-454B-8F24-E5A3F1D1FF2F}" type="presOf" srcId="{D1941BF8-D801-42DC-9A4C-172A451BD70E}" destId="{9430439A-AEC4-46FA-9552-DC84E1605C6C}" srcOrd="0" destOrd="0" presId="urn:microsoft.com/office/officeart/2005/8/layout/hierarchy3"/>
    <dgm:cxn modelId="{5C354F62-8F53-45A3-B717-99C7A1026E26}" type="presOf" srcId="{0C897D74-C943-41C2-A20D-ACACA3039972}" destId="{5A573963-6AF1-4C7F-953E-224D63BAB20F}" srcOrd="0" destOrd="0" presId="urn:microsoft.com/office/officeart/2005/8/layout/hierarchy3"/>
    <dgm:cxn modelId="{98382164-574A-47F3-9631-4C02E2581305}" type="presOf" srcId="{BF918306-E167-4727-8468-5F85138E5F3B}" destId="{F95875D5-9254-4958-9A52-5D9CCADC8834}" srcOrd="1" destOrd="0" presId="urn:microsoft.com/office/officeart/2005/8/layout/hierarchy3"/>
    <dgm:cxn modelId="{6C463044-AD74-429F-A6EE-E9EAB230E7AA}" type="presOf" srcId="{3349C252-35CB-40D5-B32C-109591A59DD6}" destId="{37865326-BF24-4DED-AA56-23512C771427}" srcOrd="0" destOrd="0" presId="urn:microsoft.com/office/officeart/2005/8/layout/hierarchy3"/>
    <dgm:cxn modelId="{A23BB266-6F4E-4E81-A8E0-524388D896FF}" srcId="{BF918306-E167-4727-8468-5F85138E5F3B}" destId="{DB88864A-4A5A-4D8C-ABC6-D464712A05D1}" srcOrd="0" destOrd="0" parTransId="{E1EE309C-ACE7-4144-A2C0-F878B93DB891}" sibTransId="{97C2C6EE-2151-414C-8651-58075EA41462}"/>
    <dgm:cxn modelId="{9322B551-251B-4257-A639-74D3B4503583}" type="presOf" srcId="{B392FD2A-1E6E-4713-85EC-B6A7D45E5FDD}" destId="{6B983887-B0C6-426C-A8BE-804572CA3A73}" srcOrd="0" destOrd="0" presId="urn:microsoft.com/office/officeart/2005/8/layout/hierarchy3"/>
    <dgm:cxn modelId="{D741EC73-EA95-4E20-941A-6A823ED89E30}" srcId="{DC597C8A-EFBD-42E5-A60C-55542B461674}" destId="{3071C102-8883-499F-AE7C-5011C7642BF8}" srcOrd="0" destOrd="0" parTransId="{0EEC3DD2-1F7C-467A-B7CD-67C49A284CFD}" sibTransId="{B090E31A-9EB3-4027-9BA1-A0BC50A682AB}"/>
    <dgm:cxn modelId="{F7545F58-5AFF-4A6D-92FF-0A1B802D1102}" type="presOf" srcId="{BA620E8B-702E-48BA-915F-9E04A64A8776}" destId="{60672E99-77A6-4D30-9AFF-1F3D3C071947}" srcOrd="0" destOrd="0" presId="urn:microsoft.com/office/officeart/2005/8/layout/hierarchy3"/>
    <dgm:cxn modelId="{1A7CBF59-E08B-4351-96B8-F1C9618C52B7}" type="presOf" srcId="{A5A1E2A4-ED5D-45C4-9798-F0E452784A9C}" destId="{3E8C081A-28D2-4C05-9554-A2AC0B0D5E6C}" srcOrd="0" destOrd="0" presId="urn:microsoft.com/office/officeart/2005/8/layout/hierarchy3"/>
    <dgm:cxn modelId="{D5E72F7C-5639-4134-A4CB-A83D4536C628}" srcId="{AF4D3714-E271-4B2C-8406-A36681854249}" destId="{66C38699-7ABF-4A31-B77B-4E62E9B585F9}" srcOrd="0" destOrd="0" parTransId="{D1941BF8-D801-42DC-9A4C-172A451BD70E}" sibTransId="{FE6621B8-8BB6-4821-88C6-A95CB58B91ED}"/>
    <dgm:cxn modelId="{9B83CC80-6437-4414-BD96-AD9F3E5DC27C}" type="presOf" srcId="{AF4D3714-E271-4B2C-8406-A36681854249}" destId="{82EF4C3F-8247-42DE-BD32-9C809880DE4F}" srcOrd="1" destOrd="0" presId="urn:microsoft.com/office/officeart/2005/8/layout/hierarchy3"/>
    <dgm:cxn modelId="{8FF09483-9278-4BB7-AF6B-9FDDE609929C}" srcId="{3071C102-8883-499F-AE7C-5011C7642BF8}" destId="{3349C252-35CB-40D5-B32C-109591A59DD6}" srcOrd="1" destOrd="0" parTransId="{0C897D74-C943-41C2-A20D-ACACA3039972}" sibTransId="{602C6C3B-693E-413C-9E2F-067D4FED809E}"/>
    <dgm:cxn modelId="{A9100889-282D-4855-A460-80F83EA72659}" type="presOf" srcId="{66C38699-7ABF-4A31-B77B-4E62E9B585F9}" destId="{D0144F8E-595F-453E-A82D-74355086EA78}" srcOrd="0" destOrd="0" presId="urn:microsoft.com/office/officeart/2005/8/layout/hierarchy3"/>
    <dgm:cxn modelId="{A2163E89-E3D8-4CC2-9F05-07101715EA54}" srcId="{3071C102-8883-499F-AE7C-5011C7642BF8}" destId="{5A62E953-DA35-493A-8266-A2AC28A1A900}" srcOrd="0" destOrd="0" parTransId="{B0BADBF6-FB84-424B-81C9-364722EDCC73}" sibTransId="{B6EF6BA0-2279-44F6-B32C-0E2EE4E083B9}"/>
    <dgm:cxn modelId="{D687E18D-34A5-4E41-9BD6-C05598377451}" srcId="{BF918306-E167-4727-8468-5F85138E5F3B}" destId="{C13DC6C7-DC56-43E3-A972-183D82E8301B}" srcOrd="1" destOrd="0" parTransId="{199C2FB5-045A-4B6B-95CA-CAD9C72CCB90}" sibTransId="{020EF1B7-F2AA-49ED-9742-B6F59F8EF985}"/>
    <dgm:cxn modelId="{D96D7E96-FD55-40EB-8D2C-2445DCEE0F0B}" type="presOf" srcId="{9F6E66D7-3271-447F-9655-EBEBD9D61749}" destId="{CDEC7F2D-C3BF-465D-B697-FB6C1251F38D}" srcOrd="0" destOrd="0" presId="urn:microsoft.com/office/officeart/2005/8/layout/hierarchy3"/>
    <dgm:cxn modelId="{C7FAAFA6-2D18-48C5-80E6-A01E595391CA}" type="presOf" srcId="{B0BADBF6-FB84-424B-81C9-364722EDCC73}" destId="{0AE216C1-3EF2-40E5-9A43-62829F8C09C9}" srcOrd="0" destOrd="0" presId="urn:microsoft.com/office/officeart/2005/8/layout/hierarchy3"/>
    <dgm:cxn modelId="{2F3F7EA9-CD23-4302-8BA9-45325BA6C25B}" type="presOf" srcId="{AF4D3714-E271-4B2C-8406-A36681854249}" destId="{D6B342BB-817F-4BE7-92B4-938662B5E048}" srcOrd="0" destOrd="0" presId="urn:microsoft.com/office/officeart/2005/8/layout/hierarchy3"/>
    <dgm:cxn modelId="{108E08AA-BAD2-4417-8007-FF36FCE6686C}" type="presOf" srcId="{55556F0B-8DE3-4F63-97D3-AD1F22754128}" destId="{F2BFB180-5636-4752-A871-C386D2E465B3}" srcOrd="0" destOrd="0" presId="urn:microsoft.com/office/officeart/2005/8/layout/hierarchy3"/>
    <dgm:cxn modelId="{06252CAA-83A9-4848-8A43-8D0394B8CBB5}" type="presOf" srcId="{0C90C8DB-E883-4542-9C05-3EE51DFE7255}" destId="{E08C8F3D-E1CA-486B-ACE5-96DD55E83BA3}" srcOrd="0" destOrd="0" presId="urn:microsoft.com/office/officeart/2005/8/layout/hierarchy3"/>
    <dgm:cxn modelId="{557DA6AB-7658-476C-8DFC-F15CB3E9A5C1}" type="presOf" srcId="{6BFCC79B-EE1B-4BC1-987A-E3D178E2F442}" destId="{443F6A82-2E9C-4CE7-BEAF-A7ED428629C5}" srcOrd="1" destOrd="0" presId="urn:microsoft.com/office/officeart/2005/8/layout/hierarchy3"/>
    <dgm:cxn modelId="{6B8C24AC-0607-444E-AB99-475C74018A8B}" type="presOf" srcId="{32944100-5FFB-4A6D-BF67-03F36C3202D8}" destId="{E258AEC4-5543-4F9E-A02D-CEE8FCC2F23C}" srcOrd="0" destOrd="0" presId="urn:microsoft.com/office/officeart/2005/8/layout/hierarchy3"/>
    <dgm:cxn modelId="{07FA02AE-0A44-452E-8EC1-BA12BC1FA308}" srcId="{DC597C8A-EFBD-42E5-A60C-55542B461674}" destId="{AF4D3714-E271-4B2C-8406-A36681854249}" srcOrd="2" destOrd="0" parTransId="{E8F6EB26-5FAB-4E8B-A968-8DB045EDC9EB}" sibTransId="{27DE4BAC-2F30-4E3D-8691-F6088BD38981}"/>
    <dgm:cxn modelId="{5D6D90B1-CFB3-4DDC-A2D7-E46DC39CF255}" srcId="{6BFCC79B-EE1B-4BC1-987A-E3D178E2F442}" destId="{EB7B99E2-45A1-49C5-9351-ED1EA166B9CA}" srcOrd="2" destOrd="0" parTransId="{71664D4C-B3BD-4822-9AE3-33C9D68CC5B4}" sibTransId="{548EA4BC-D1D6-401A-AF67-3019D983DE02}"/>
    <dgm:cxn modelId="{9E027AB3-14E8-46CC-9DB7-43C2C8FCA9F5}" type="presOf" srcId="{188E9710-2963-43FF-A1A7-6DF1419BD18F}" destId="{267E9B23-940E-47A0-97E5-5C8BBFF33559}" srcOrd="0" destOrd="0" presId="urn:microsoft.com/office/officeart/2005/8/layout/hierarchy3"/>
    <dgm:cxn modelId="{2B79DDB6-FF6E-4054-91C4-E9C865C7779B}" srcId="{BF918306-E167-4727-8468-5F85138E5F3B}" destId="{80597877-2FDD-4AF7-BDCA-EB9ABE350FB0}" srcOrd="2" destOrd="0" parTransId="{BDF5B9B7-D50A-4BF1-A164-8D658F4B3EB9}" sibTransId="{34C4F6CA-63B6-4AEB-943F-50A8ECED2D41}"/>
    <dgm:cxn modelId="{2D9721BB-C4E1-48B5-BC95-4A2B6FEDEFA9}" srcId="{6BFCC79B-EE1B-4BC1-987A-E3D178E2F442}" destId="{AEE6AC09-76B6-4068-A012-16D77AFA7DF7}" srcOrd="1" destOrd="0" parTransId="{552A1226-066D-425B-944F-667DADC18D28}" sibTransId="{0D1BECBE-4256-4C10-A653-7342D7F0541A}"/>
    <dgm:cxn modelId="{C6A11CC5-7C7C-4F91-9C14-EA9B40EDAC93}" srcId="{3071C102-8883-499F-AE7C-5011C7642BF8}" destId="{9F6E66D7-3271-447F-9655-EBEBD9D61749}" srcOrd="2" destOrd="0" parTransId="{FB046C6A-6B59-4B8A-AA15-CFF6E2B30744}" sibTransId="{D42751B1-E83D-408C-AC7F-47C787174421}"/>
    <dgm:cxn modelId="{E603B0CB-FE24-426D-BF9E-D66FD890C2BC}" type="presOf" srcId="{5A62E953-DA35-493A-8266-A2AC28A1A900}" destId="{ADE262B1-91E1-4B58-8EB5-BA88AF6A51F0}" srcOrd="0" destOrd="0" presId="urn:microsoft.com/office/officeart/2005/8/layout/hierarchy3"/>
    <dgm:cxn modelId="{7C7FFACC-1FE2-44DA-BA07-DA03940C2EAB}" srcId="{DC597C8A-EFBD-42E5-A60C-55542B461674}" destId="{6BFCC79B-EE1B-4BC1-987A-E3D178E2F442}" srcOrd="4" destOrd="0" parTransId="{CA26D4EB-CD1C-459A-9AC3-9811B97C8C1D}" sibTransId="{6BC144B2-736F-4537-BBDF-EC5F92E7DBAB}"/>
    <dgm:cxn modelId="{34015BD1-7C28-427F-BCBB-BE6E18085DD6}" type="presOf" srcId="{C6320CF5-E655-4AFB-98B7-F64FE49D63D4}" destId="{83919C71-1E59-46B7-9E1A-B3D703B2983E}" srcOrd="1" destOrd="0" presId="urn:microsoft.com/office/officeart/2005/8/layout/hierarchy3"/>
    <dgm:cxn modelId="{DA87E5D4-D0D6-4B14-AE01-D1D600593998}" type="presOf" srcId="{3071C102-8883-499F-AE7C-5011C7642BF8}" destId="{58F09DE7-781F-445F-B409-99722AC2EE21}" srcOrd="1" destOrd="0" presId="urn:microsoft.com/office/officeart/2005/8/layout/hierarchy3"/>
    <dgm:cxn modelId="{C01DECD6-2C73-43BE-8B4D-5A32819FAB01}" type="presOf" srcId="{80597877-2FDD-4AF7-BDCA-EB9ABE350FB0}" destId="{E21F2112-49AC-493F-B012-06E0F43945BC}" srcOrd="0" destOrd="0" presId="urn:microsoft.com/office/officeart/2005/8/layout/hierarchy3"/>
    <dgm:cxn modelId="{72B8E1D9-FBD8-4F10-883D-E44975ECFA1D}" type="presOf" srcId="{A1456C74-D60B-4CC4-A6B6-4236D18693BD}" destId="{24F09B38-E597-4F04-8F23-78CB6EE6401A}" srcOrd="0" destOrd="0" presId="urn:microsoft.com/office/officeart/2005/8/layout/hierarchy3"/>
    <dgm:cxn modelId="{D01297DB-4454-4C32-990A-EBB5D3076332}" type="presOf" srcId="{BF918306-E167-4727-8468-5F85138E5F3B}" destId="{2417C840-EC83-487F-8675-44CDB1FADABC}" srcOrd="0" destOrd="0" presId="urn:microsoft.com/office/officeart/2005/8/layout/hierarchy3"/>
    <dgm:cxn modelId="{C68631E0-8B34-46B6-84BD-EBDF8E4F844E}" type="presOf" srcId="{DC597C8A-EFBD-42E5-A60C-55542B461674}" destId="{E1EFE4F8-A469-459C-9226-41B3B8B1BAF5}" srcOrd="0" destOrd="0" presId="urn:microsoft.com/office/officeart/2005/8/layout/hierarchy3"/>
    <dgm:cxn modelId="{64B880E2-071A-4B9B-8E50-565AB67FDD6A}" type="presOf" srcId="{B51DBCB1-5EED-4A28-9AC1-5E3BF8742D49}" destId="{FDCA2418-DEB4-4121-9561-86C4B86BC840}" srcOrd="0" destOrd="0" presId="urn:microsoft.com/office/officeart/2005/8/layout/hierarchy3"/>
    <dgm:cxn modelId="{62CECEE2-32AC-4875-9223-044BD48D91F3}" type="presOf" srcId="{24A620AD-436E-4F36-B154-1EEAEB776980}" destId="{46CD572F-60EE-4645-A236-79F6D8B994A3}" srcOrd="0" destOrd="0" presId="urn:microsoft.com/office/officeart/2005/8/layout/hierarchy3"/>
    <dgm:cxn modelId="{3A1A4EE3-2DDE-4C36-B006-BFFE6754BA78}" srcId="{DC597C8A-EFBD-42E5-A60C-55542B461674}" destId="{C6320CF5-E655-4AFB-98B7-F64FE49D63D4}" srcOrd="3" destOrd="0" parTransId="{EBB335EC-6B6E-498E-8DF9-EB56B5B32D04}" sibTransId="{161E03E2-06F5-43ED-BDA2-1571393BB7C1}"/>
    <dgm:cxn modelId="{862861E8-3094-4049-93F4-81B39648A2E2}" type="presOf" srcId="{FB046C6A-6B59-4B8A-AA15-CFF6E2B30744}" destId="{9CFE49AE-D36E-462F-8EBD-21AAEA060C4C}" srcOrd="0" destOrd="0" presId="urn:microsoft.com/office/officeart/2005/8/layout/hierarchy3"/>
    <dgm:cxn modelId="{9DC5BBF3-2946-4C5F-9FB0-239B7A229020}" srcId="{3071C102-8883-499F-AE7C-5011C7642BF8}" destId="{7E14FDDD-7F2F-4095-AA17-610ED482CBDD}" srcOrd="4" destOrd="0" parTransId="{B392FD2A-1E6E-4713-85EC-B6A7D45E5FDD}" sibTransId="{7B7DC93B-8858-4EB0-A8CE-728E52F54C3A}"/>
    <dgm:cxn modelId="{B198E7F3-B9F3-4A3B-A81F-15552EB4F1BF}" srcId="{DC597C8A-EFBD-42E5-A60C-55542B461674}" destId="{BF918306-E167-4727-8468-5F85138E5F3B}" srcOrd="1" destOrd="0" parTransId="{66AA4005-5717-493E-8DD7-CC7B6A576652}" sibTransId="{7F5CC97F-B84A-4186-8997-5C01C7A4EAB9}"/>
    <dgm:cxn modelId="{F02049F4-8199-4648-9B85-111E21B6AF92}" type="presOf" srcId="{DB88864A-4A5A-4D8C-ABC6-D464712A05D1}" destId="{9811AB8E-3CAD-464D-8E97-F01E00DF0C7B}" srcOrd="0" destOrd="0" presId="urn:microsoft.com/office/officeart/2005/8/layout/hierarchy3"/>
    <dgm:cxn modelId="{C17E03FB-C01B-49B2-A813-BACF8381DF61}" type="presOf" srcId="{6A006679-D05D-4A2B-93E0-3EF638E0054A}" destId="{A6DB403A-F1D9-40D7-8F21-1EFF850B224C}" srcOrd="0" destOrd="0" presId="urn:microsoft.com/office/officeart/2005/8/layout/hierarchy3"/>
    <dgm:cxn modelId="{59C52347-BD76-4749-98BD-60B56C001E8B}" type="presParOf" srcId="{E1EFE4F8-A469-459C-9226-41B3B8B1BAF5}" destId="{B7034CFE-005C-49A4-BF3E-32E6828C7CC3}" srcOrd="0" destOrd="0" presId="urn:microsoft.com/office/officeart/2005/8/layout/hierarchy3"/>
    <dgm:cxn modelId="{330E831C-823D-4138-8A92-6EC1F4048AD6}" type="presParOf" srcId="{B7034CFE-005C-49A4-BF3E-32E6828C7CC3}" destId="{A7EFB9FA-9876-4635-94AB-41FAA3653DB0}" srcOrd="0" destOrd="0" presId="urn:microsoft.com/office/officeart/2005/8/layout/hierarchy3"/>
    <dgm:cxn modelId="{160F1347-2C3D-4060-8F2D-7BD872B9CF0F}" type="presParOf" srcId="{A7EFB9FA-9876-4635-94AB-41FAA3653DB0}" destId="{AD675C51-DFE9-4A6B-B893-609135287AFB}" srcOrd="0" destOrd="0" presId="urn:microsoft.com/office/officeart/2005/8/layout/hierarchy3"/>
    <dgm:cxn modelId="{23FDB754-F2AC-41C4-9C68-2891CB73E76C}" type="presParOf" srcId="{A7EFB9FA-9876-4635-94AB-41FAA3653DB0}" destId="{58F09DE7-781F-445F-B409-99722AC2EE21}" srcOrd="1" destOrd="0" presId="urn:microsoft.com/office/officeart/2005/8/layout/hierarchy3"/>
    <dgm:cxn modelId="{E16B2ED3-D718-4AB3-B0BF-ABFCD267141B}" type="presParOf" srcId="{B7034CFE-005C-49A4-BF3E-32E6828C7CC3}" destId="{AB9CE28D-335F-4225-BEF2-205D4F7112D8}" srcOrd="1" destOrd="0" presId="urn:microsoft.com/office/officeart/2005/8/layout/hierarchy3"/>
    <dgm:cxn modelId="{18CB8133-EBEE-4959-9220-C3C6B3056BB7}" type="presParOf" srcId="{AB9CE28D-335F-4225-BEF2-205D4F7112D8}" destId="{0AE216C1-3EF2-40E5-9A43-62829F8C09C9}" srcOrd="0" destOrd="0" presId="urn:microsoft.com/office/officeart/2005/8/layout/hierarchy3"/>
    <dgm:cxn modelId="{1A4E9C3A-6303-457A-AE73-204B61111710}" type="presParOf" srcId="{AB9CE28D-335F-4225-BEF2-205D4F7112D8}" destId="{ADE262B1-91E1-4B58-8EB5-BA88AF6A51F0}" srcOrd="1" destOrd="0" presId="urn:microsoft.com/office/officeart/2005/8/layout/hierarchy3"/>
    <dgm:cxn modelId="{F91A7307-271A-46E2-BFB6-D4520BAAD446}" type="presParOf" srcId="{AB9CE28D-335F-4225-BEF2-205D4F7112D8}" destId="{5A573963-6AF1-4C7F-953E-224D63BAB20F}" srcOrd="2" destOrd="0" presId="urn:microsoft.com/office/officeart/2005/8/layout/hierarchy3"/>
    <dgm:cxn modelId="{022A0ADC-141A-4860-9AF4-04B6B530B6EF}" type="presParOf" srcId="{AB9CE28D-335F-4225-BEF2-205D4F7112D8}" destId="{37865326-BF24-4DED-AA56-23512C771427}" srcOrd="3" destOrd="0" presId="urn:microsoft.com/office/officeart/2005/8/layout/hierarchy3"/>
    <dgm:cxn modelId="{35C4F92D-2A6A-478F-9DEE-0D9B67AA1266}" type="presParOf" srcId="{AB9CE28D-335F-4225-BEF2-205D4F7112D8}" destId="{9CFE49AE-D36E-462F-8EBD-21AAEA060C4C}" srcOrd="4" destOrd="0" presId="urn:microsoft.com/office/officeart/2005/8/layout/hierarchy3"/>
    <dgm:cxn modelId="{4C471D03-59BA-4C32-B8E8-A21C2EBF14DA}" type="presParOf" srcId="{AB9CE28D-335F-4225-BEF2-205D4F7112D8}" destId="{CDEC7F2D-C3BF-465D-B697-FB6C1251F38D}" srcOrd="5" destOrd="0" presId="urn:microsoft.com/office/officeart/2005/8/layout/hierarchy3"/>
    <dgm:cxn modelId="{410E6824-5533-4192-9A75-C9D0D7D3DFB4}" type="presParOf" srcId="{AB9CE28D-335F-4225-BEF2-205D4F7112D8}" destId="{AFEFBFDC-C7DA-454F-8129-C9803BFE1295}" srcOrd="6" destOrd="0" presId="urn:microsoft.com/office/officeart/2005/8/layout/hierarchy3"/>
    <dgm:cxn modelId="{F026718B-5B43-41C0-9383-606905554BB3}" type="presParOf" srcId="{AB9CE28D-335F-4225-BEF2-205D4F7112D8}" destId="{F2BFB180-5636-4752-A871-C386D2E465B3}" srcOrd="7" destOrd="0" presId="urn:microsoft.com/office/officeart/2005/8/layout/hierarchy3"/>
    <dgm:cxn modelId="{CCBCCEE8-E88E-496B-BB4A-22D2B8A29AB5}" type="presParOf" srcId="{AB9CE28D-335F-4225-BEF2-205D4F7112D8}" destId="{6B983887-B0C6-426C-A8BE-804572CA3A73}" srcOrd="8" destOrd="0" presId="urn:microsoft.com/office/officeart/2005/8/layout/hierarchy3"/>
    <dgm:cxn modelId="{4FBD0C36-BE81-413E-A9FA-159ADA6D9338}" type="presParOf" srcId="{AB9CE28D-335F-4225-BEF2-205D4F7112D8}" destId="{E84CB2D6-BDFD-4632-9F8D-2C390034AC91}" srcOrd="9" destOrd="0" presId="urn:microsoft.com/office/officeart/2005/8/layout/hierarchy3"/>
    <dgm:cxn modelId="{101B9392-6E5F-48E9-8845-973F41C1D01E}" type="presParOf" srcId="{E1EFE4F8-A469-459C-9226-41B3B8B1BAF5}" destId="{4EAB4C17-334D-4B8F-A070-9FF8CF16D10F}" srcOrd="1" destOrd="0" presId="urn:microsoft.com/office/officeart/2005/8/layout/hierarchy3"/>
    <dgm:cxn modelId="{0603EC1E-0701-4322-BEC0-0FEDAD39DE99}" type="presParOf" srcId="{4EAB4C17-334D-4B8F-A070-9FF8CF16D10F}" destId="{F840D0A2-5B7C-4F8E-85E7-7E077D4DEFC5}" srcOrd="0" destOrd="0" presId="urn:microsoft.com/office/officeart/2005/8/layout/hierarchy3"/>
    <dgm:cxn modelId="{186D7CDC-918D-4AAC-8E0D-08121CB7F9C5}" type="presParOf" srcId="{F840D0A2-5B7C-4F8E-85E7-7E077D4DEFC5}" destId="{2417C840-EC83-487F-8675-44CDB1FADABC}" srcOrd="0" destOrd="0" presId="urn:microsoft.com/office/officeart/2005/8/layout/hierarchy3"/>
    <dgm:cxn modelId="{4DBD2A17-D7ED-48E6-9D7A-AA741D3438A2}" type="presParOf" srcId="{F840D0A2-5B7C-4F8E-85E7-7E077D4DEFC5}" destId="{F95875D5-9254-4958-9A52-5D9CCADC8834}" srcOrd="1" destOrd="0" presId="urn:microsoft.com/office/officeart/2005/8/layout/hierarchy3"/>
    <dgm:cxn modelId="{CF67EA10-D983-4454-A18E-99219884352B}" type="presParOf" srcId="{4EAB4C17-334D-4B8F-A070-9FF8CF16D10F}" destId="{D5A6DF64-5E90-44E6-9D7A-9A988255D65B}" srcOrd="1" destOrd="0" presId="urn:microsoft.com/office/officeart/2005/8/layout/hierarchy3"/>
    <dgm:cxn modelId="{2C992B57-CDB2-4700-BF88-98D20A4D7A83}" type="presParOf" srcId="{D5A6DF64-5E90-44E6-9D7A-9A988255D65B}" destId="{8EE02F93-B99F-4A20-A57E-115E2B0773BE}" srcOrd="0" destOrd="0" presId="urn:microsoft.com/office/officeart/2005/8/layout/hierarchy3"/>
    <dgm:cxn modelId="{C3B1CFD7-82C4-4D43-B805-7110BC2C829F}" type="presParOf" srcId="{D5A6DF64-5E90-44E6-9D7A-9A988255D65B}" destId="{9811AB8E-3CAD-464D-8E97-F01E00DF0C7B}" srcOrd="1" destOrd="0" presId="urn:microsoft.com/office/officeart/2005/8/layout/hierarchy3"/>
    <dgm:cxn modelId="{BE38907B-A00C-45D7-802E-D654EDA7EFF1}" type="presParOf" srcId="{D5A6DF64-5E90-44E6-9D7A-9A988255D65B}" destId="{3C373C6B-64B8-4306-85D0-8CE657A3A8AE}" srcOrd="2" destOrd="0" presId="urn:microsoft.com/office/officeart/2005/8/layout/hierarchy3"/>
    <dgm:cxn modelId="{DA419E33-B857-4F9B-A32E-12290A04616A}" type="presParOf" srcId="{D5A6DF64-5E90-44E6-9D7A-9A988255D65B}" destId="{199D32E4-E84E-4956-A8CC-DE79EFDB09C1}" srcOrd="3" destOrd="0" presId="urn:microsoft.com/office/officeart/2005/8/layout/hierarchy3"/>
    <dgm:cxn modelId="{3AA25BC6-3CD2-4FAD-8197-C78C0F1E41A1}" type="presParOf" srcId="{D5A6DF64-5E90-44E6-9D7A-9A988255D65B}" destId="{5F60775B-8621-42C8-9843-0BAC36FF5CEA}" srcOrd="4" destOrd="0" presId="urn:microsoft.com/office/officeart/2005/8/layout/hierarchy3"/>
    <dgm:cxn modelId="{922FC7B1-514C-499C-908A-837C1460B1DC}" type="presParOf" srcId="{D5A6DF64-5E90-44E6-9D7A-9A988255D65B}" destId="{E21F2112-49AC-493F-B012-06E0F43945BC}" srcOrd="5" destOrd="0" presId="urn:microsoft.com/office/officeart/2005/8/layout/hierarchy3"/>
    <dgm:cxn modelId="{D383A349-8EFD-4A1A-88F3-E9C0D186F4DC}" type="presParOf" srcId="{E1EFE4F8-A469-459C-9226-41B3B8B1BAF5}" destId="{24233A44-A6A6-4E1D-82A5-EF1304EA11CE}" srcOrd="2" destOrd="0" presId="urn:microsoft.com/office/officeart/2005/8/layout/hierarchy3"/>
    <dgm:cxn modelId="{90FA8CD3-EC9D-4645-9F0D-2BB6DD472B9D}" type="presParOf" srcId="{24233A44-A6A6-4E1D-82A5-EF1304EA11CE}" destId="{50E7E265-D555-4F1D-9E15-E5E817819D1C}" srcOrd="0" destOrd="0" presId="urn:microsoft.com/office/officeart/2005/8/layout/hierarchy3"/>
    <dgm:cxn modelId="{D4C7D470-4D1F-42A4-B48B-848DCA23A815}" type="presParOf" srcId="{50E7E265-D555-4F1D-9E15-E5E817819D1C}" destId="{D6B342BB-817F-4BE7-92B4-938662B5E048}" srcOrd="0" destOrd="0" presId="urn:microsoft.com/office/officeart/2005/8/layout/hierarchy3"/>
    <dgm:cxn modelId="{3EB3773B-B089-4C65-AABD-6AE67AF92A91}" type="presParOf" srcId="{50E7E265-D555-4F1D-9E15-E5E817819D1C}" destId="{82EF4C3F-8247-42DE-BD32-9C809880DE4F}" srcOrd="1" destOrd="0" presId="urn:microsoft.com/office/officeart/2005/8/layout/hierarchy3"/>
    <dgm:cxn modelId="{EF98CFF3-1949-448A-BBB4-ABA3FC5CD0B1}" type="presParOf" srcId="{24233A44-A6A6-4E1D-82A5-EF1304EA11CE}" destId="{6F6532F5-9DC8-4B52-956B-40C091408785}" srcOrd="1" destOrd="0" presId="urn:microsoft.com/office/officeart/2005/8/layout/hierarchy3"/>
    <dgm:cxn modelId="{8BDFBE45-08B9-41D8-B2FD-901FF83D0680}" type="presParOf" srcId="{6F6532F5-9DC8-4B52-956B-40C091408785}" destId="{9430439A-AEC4-46FA-9552-DC84E1605C6C}" srcOrd="0" destOrd="0" presId="urn:microsoft.com/office/officeart/2005/8/layout/hierarchy3"/>
    <dgm:cxn modelId="{48285011-01F9-4BDE-9E68-D05066C4F853}" type="presParOf" srcId="{6F6532F5-9DC8-4B52-956B-40C091408785}" destId="{D0144F8E-595F-453E-A82D-74355086EA78}" srcOrd="1" destOrd="0" presId="urn:microsoft.com/office/officeart/2005/8/layout/hierarchy3"/>
    <dgm:cxn modelId="{0FB16D39-BA6E-496F-B865-9A2FAADE6A01}" type="presParOf" srcId="{6F6532F5-9DC8-4B52-956B-40C091408785}" destId="{5BFFB158-D57D-4421-9370-3684D5365766}" srcOrd="2" destOrd="0" presId="urn:microsoft.com/office/officeart/2005/8/layout/hierarchy3"/>
    <dgm:cxn modelId="{0D8FD1DA-4B9A-403D-BA3B-B7449233C1B7}" type="presParOf" srcId="{6F6532F5-9DC8-4B52-956B-40C091408785}" destId="{E258AEC4-5543-4F9E-A02D-CEE8FCC2F23C}" srcOrd="3" destOrd="0" presId="urn:microsoft.com/office/officeart/2005/8/layout/hierarchy3"/>
    <dgm:cxn modelId="{FE5DB011-25B5-40BD-BA44-2EF30A0A4532}" type="presParOf" srcId="{6F6532F5-9DC8-4B52-956B-40C091408785}" destId="{96CF27AF-1390-49D4-AFBA-FE3E2AC86775}" srcOrd="4" destOrd="0" presId="urn:microsoft.com/office/officeart/2005/8/layout/hierarchy3"/>
    <dgm:cxn modelId="{887609EE-A0E9-4F4B-BB0D-930ADAEE4FD4}" type="presParOf" srcId="{6F6532F5-9DC8-4B52-956B-40C091408785}" destId="{32630185-3AF7-46A1-8070-6B218EE934E7}" srcOrd="5" destOrd="0" presId="urn:microsoft.com/office/officeart/2005/8/layout/hierarchy3"/>
    <dgm:cxn modelId="{A086C8A6-D7DB-4C9F-B51C-38258EFAAEE6}" type="presParOf" srcId="{6F6532F5-9DC8-4B52-956B-40C091408785}" destId="{E08C8F3D-E1CA-486B-ACE5-96DD55E83BA3}" srcOrd="6" destOrd="0" presId="urn:microsoft.com/office/officeart/2005/8/layout/hierarchy3"/>
    <dgm:cxn modelId="{F12AABF6-07B2-42EA-96FE-6454DB7D28D1}" type="presParOf" srcId="{6F6532F5-9DC8-4B52-956B-40C091408785}" destId="{46CD572F-60EE-4645-A236-79F6D8B994A3}" srcOrd="7" destOrd="0" presId="urn:microsoft.com/office/officeart/2005/8/layout/hierarchy3"/>
    <dgm:cxn modelId="{EA094B62-CFB9-404E-B3CF-94D071DAC6D7}" type="presParOf" srcId="{E1EFE4F8-A469-459C-9226-41B3B8B1BAF5}" destId="{57A8FBAC-100C-4A36-A873-0C2B65F97477}" srcOrd="3" destOrd="0" presId="urn:microsoft.com/office/officeart/2005/8/layout/hierarchy3"/>
    <dgm:cxn modelId="{BB2305B8-418D-4CCD-BE72-FD064834720E}" type="presParOf" srcId="{57A8FBAC-100C-4A36-A873-0C2B65F97477}" destId="{12CA22C2-5681-4080-8321-5DEACC820768}" srcOrd="0" destOrd="0" presId="urn:microsoft.com/office/officeart/2005/8/layout/hierarchy3"/>
    <dgm:cxn modelId="{9237CC76-5DF2-4E35-962C-F819F742F9E4}" type="presParOf" srcId="{12CA22C2-5681-4080-8321-5DEACC820768}" destId="{5A7F43FA-2757-443F-B9F9-A067E7DEA8AA}" srcOrd="0" destOrd="0" presId="urn:microsoft.com/office/officeart/2005/8/layout/hierarchy3"/>
    <dgm:cxn modelId="{114DBE8E-B0B4-442B-974C-CF3B6FE297C3}" type="presParOf" srcId="{12CA22C2-5681-4080-8321-5DEACC820768}" destId="{83919C71-1E59-46B7-9E1A-B3D703B2983E}" srcOrd="1" destOrd="0" presId="urn:microsoft.com/office/officeart/2005/8/layout/hierarchy3"/>
    <dgm:cxn modelId="{88C80BA0-6BC6-4F3D-A89D-06D291538247}" type="presParOf" srcId="{57A8FBAC-100C-4A36-A873-0C2B65F97477}" destId="{7C70581A-7620-4D96-B562-4AFC823ADAFC}" srcOrd="1" destOrd="0" presId="urn:microsoft.com/office/officeart/2005/8/layout/hierarchy3"/>
    <dgm:cxn modelId="{54C9C677-EDF9-4AC0-BC9F-CC259FE147ED}" type="presParOf" srcId="{7C70581A-7620-4D96-B562-4AFC823ADAFC}" destId="{60672E99-77A6-4D30-9AFF-1F3D3C071947}" srcOrd="0" destOrd="0" presId="urn:microsoft.com/office/officeart/2005/8/layout/hierarchy3"/>
    <dgm:cxn modelId="{08F7CD91-065F-44F9-8339-1C93159D8C82}" type="presParOf" srcId="{7C70581A-7620-4D96-B562-4AFC823ADAFC}" destId="{3E8C081A-28D2-4C05-9554-A2AC0B0D5E6C}" srcOrd="1" destOrd="0" presId="urn:microsoft.com/office/officeart/2005/8/layout/hierarchy3"/>
    <dgm:cxn modelId="{55C114D6-6F48-44A7-BECA-C65A15B8F737}" type="presParOf" srcId="{7C70581A-7620-4D96-B562-4AFC823ADAFC}" destId="{267E9B23-940E-47A0-97E5-5C8BBFF33559}" srcOrd="2" destOrd="0" presId="urn:microsoft.com/office/officeart/2005/8/layout/hierarchy3"/>
    <dgm:cxn modelId="{15AAAA30-E58A-454F-8428-CF0C0A4FB4D4}" type="presParOf" srcId="{7C70581A-7620-4D96-B562-4AFC823ADAFC}" destId="{24F09B38-E597-4F04-8F23-78CB6EE6401A}" srcOrd="3" destOrd="0" presId="urn:microsoft.com/office/officeart/2005/8/layout/hierarchy3"/>
    <dgm:cxn modelId="{78E49CBB-CA10-4E65-A946-18DF76AAB570}" type="presParOf" srcId="{7C70581A-7620-4D96-B562-4AFC823ADAFC}" destId="{5F0F9EC3-71AF-4BA8-86A1-C3B097228E03}" srcOrd="4" destOrd="0" presId="urn:microsoft.com/office/officeart/2005/8/layout/hierarchy3"/>
    <dgm:cxn modelId="{EF771916-2FB4-4714-AD18-09C5204F47C9}" type="presParOf" srcId="{7C70581A-7620-4D96-B562-4AFC823ADAFC}" destId="{A6DB403A-F1D9-40D7-8F21-1EFF850B224C}" srcOrd="5" destOrd="0" presId="urn:microsoft.com/office/officeart/2005/8/layout/hierarchy3"/>
    <dgm:cxn modelId="{9BB79982-D017-4FBB-B1F7-3BCD79AF0B2C}" type="presParOf" srcId="{E1EFE4F8-A469-459C-9226-41B3B8B1BAF5}" destId="{3824E3AC-9777-4FF3-9B7E-62148AE2E947}" srcOrd="4" destOrd="0" presId="urn:microsoft.com/office/officeart/2005/8/layout/hierarchy3"/>
    <dgm:cxn modelId="{E23337DD-DA99-4E18-A670-B366F3A05692}" type="presParOf" srcId="{3824E3AC-9777-4FF3-9B7E-62148AE2E947}" destId="{94EBC1CF-2A71-4654-BF07-1A780B4AC40A}" srcOrd="0" destOrd="0" presId="urn:microsoft.com/office/officeart/2005/8/layout/hierarchy3"/>
    <dgm:cxn modelId="{950F000B-00E4-4A27-9508-1D775716F0F5}" type="presParOf" srcId="{94EBC1CF-2A71-4654-BF07-1A780B4AC40A}" destId="{C7E001B2-B43C-4F92-BF08-974484CC87BC}" srcOrd="0" destOrd="0" presId="urn:microsoft.com/office/officeart/2005/8/layout/hierarchy3"/>
    <dgm:cxn modelId="{D9F7423D-1934-44EE-9419-0A5D861D992E}" type="presParOf" srcId="{94EBC1CF-2A71-4654-BF07-1A780B4AC40A}" destId="{443F6A82-2E9C-4CE7-BEAF-A7ED428629C5}" srcOrd="1" destOrd="0" presId="urn:microsoft.com/office/officeart/2005/8/layout/hierarchy3"/>
    <dgm:cxn modelId="{6726537E-DF51-4EE7-91EF-E49153121E79}" type="presParOf" srcId="{3824E3AC-9777-4FF3-9B7E-62148AE2E947}" destId="{EC294046-A1E0-4D9A-A9AB-6AEC39C0BB3C}" srcOrd="1" destOrd="0" presId="urn:microsoft.com/office/officeart/2005/8/layout/hierarchy3"/>
    <dgm:cxn modelId="{E13E146D-A2D0-4E21-88CE-1DF4BC2C3548}" type="presParOf" srcId="{EC294046-A1E0-4D9A-A9AB-6AEC39C0BB3C}" destId="{FDCA2418-DEB4-4121-9561-86C4B86BC840}" srcOrd="0" destOrd="0" presId="urn:microsoft.com/office/officeart/2005/8/layout/hierarchy3"/>
    <dgm:cxn modelId="{A789F683-844F-4293-93EA-32787C5C2A43}" type="presParOf" srcId="{EC294046-A1E0-4D9A-A9AB-6AEC39C0BB3C}" destId="{C62EBBCE-AB58-443B-A7CA-98041196C91D}" srcOrd="1" destOrd="0" presId="urn:microsoft.com/office/officeart/2005/8/layout/hierarchy3"/>
    <dgm:cxn modelId="{3E5E6C2E-F24F-4EE0-96DC-AACFF75BCACB}" type="presParOf" srcId="{EC294046-A1E0-4D9A-A9AB-6AEC39C0BB3C}" destId="{C758DA4E-ACE3-4F70-9258-7D1B584D3823}" srcOrd="2" destOrd="0" presId="urn:microsoft.com/office/officeart/2005/8/layout/hierarchy3"/>
    <dgm:cxn modelId="{C9E9565F-DC7B-404F-9862-5756BD900D13}" type="presParOf" srcId="{EC294046-A1E0-4D9A-A9AB-6AEC39C0BB3C}" destId="{8A5F3992-37D6-417C-AF7D-F9AF8390366D}" srcOrd="3" destOrd="0" presId="urn:microsoft.com/office/officeart/2005/8/layout/hierarchy3"/>
    <dgm:cxn modelId="{5AAB8059-32F1-4151-B483-8FA6FFCF72F2}" type="presParOf" srcId="{EC294046-A1E0-4D9A-A9AB-6AEC39C0BB3C}" destId="{DE4B3AAC-BB3B-4320-8650-7D8321F17B00}" srcOrd="4" destOrd="0" presId="urn:microsoft.com/office/officeart/2005/8/layout/hierarchy3"/>
    <dgm:cxn modelId="{52593A92-31CD-4237-B0ED-B55A278E6067}" type="presParOf" srcId="{EC294046-A1E0-4D9A-A9AB-6AEC39C0BB3C}" destId="{8A2E7E90-F494-4934-A047-1A3AB0B70B5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597C8A-EFBD-42E5-A60C-55542B46167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71C102-8883-499F-AE7C-5011C7642BF8}">
      <dgm:prSet phldrT="[Text]" phldr="0"/>
      <dgm:spPr/>
      <dgm:t>
        <a:bodyPr/>
        <a:lstStyle/>
        <a:p>
          <a:r>
            <a:rPr lang="en-US" dirty="0">
              <a:latin typeface="Arial Black" panose="020B0A04020102020204"/>
            </a:rPr>
            <a:t>Cars</a:t>
          </a:r>
          <a:endParaRPr lang="en-US" dirty="0"/>
        </a:p>
      </dgm:t>
    </dgm:pt>
    <dgm:pt modelId="{0EEC3DD2-1F7C-467A-B7CD-67C49A284CFD}" type="parTrans" cxnId="{D741EC73-EA95-4E20-941A-6A823ED89E30}">
      <dgm:prSet/>
      <dgm:spPr/>
      <dgm:t>
        <a:bodyPr/>
        <a:lstStyle/>
        <a:p>
          <a:endParaRPr lang="en-US"/>
        </a:p>
      </dgm:t>
    </dgm:pt>
    <dgm:pt modelId="{B090E31A-9EB3-4027-9BA1-A0BC50A682AB}" type="sibTrans" cxnId="{D741EC73-EA95-4E20-941A-6A823ED89E30}">
      <dgm:prSet/>
      <dgm:spPr/>
      <dgm:t>
        <a:bodyPr/>
        <a:lstStyle/>
        <a:p>
          <a:endParaRPr lang="en-US"/>
        </a:p>
      </dgm:t>
    </dgm:pt>
    <dgm:pt modelId="{5A62E953-DA35-493A-8266-A2AC28A1A900}">
      <dgm:prSet phldrT="[Text]" phldr="0"/>
      <dgm:spPr/>
      <dgm:t>
        <a:bodyPr/>
        <a:lstStyle/>
        <a:p>
          <a:pPr rtl="0"/>
          <a:r>
            <a:rPr lang="en-US" dirty="0">
              <a:latin typeface="Arial Black" panose="020B0A04020102020204"/>
            </a:rPr>
            <a:t>Subcompact (Nissan Versa)</a:t>
          </a:r>
        </a:p>
      </dgm:t>
    </dgm:pt>
    <dgm:pt modelId="{B0BADBF6-FB84-424B-81C9-364722EDCC73}" type="parTrans" cxnId="{A2163E89-E3D8-4CC2-9F05-07101715EA54}">
      <dgm:prSet/>
      <dgm:spPr/>
      <dgm:t>
        <a:bodyPr/>
        <a:lstStyle/>
        <a:p>
          <a:endParaRPr lang="en-US"/>
        </a:p>
      </dgm:t>
    </dgm:pt>
    <dgm:pt modelId="{B6EF6BA0-2279-44F6-B32C-0E2EE4E083B9}" type="sibTrans" cxnId="{A2163E89-E3D8-4CC2-9F05-07101715EA54}">
      <dgm:prSet/>
      <dgm:spPr/>
      <dgm:t>
        <a:bodyPr/>
        <a:lstStyle/>
        <a:p>
          <a:endParaRPr lang="en-US"/>
        </a:p>
      </dgm:t>
    </dgm:pt>
    <dgm:pt modelId="{9F6E66D7-3271-447F-9655-EBEBD9D61749}">
      <dgm:prSet phldrT="[Text]" phldr="0"/>
      <dgm:spPr/>
      <dgm:t>
        <a:bodyPr/>
        <a:lstStyle/>
        <a:p>
          <a:pPr rtl="0"/>
          <a:r>
            <a:rPr lang="en-US" dirty="0">
              <a:latin typeface="Arial Black" panose="020B0A04020102020204"/>
            </a:rPr>
            <a:t>Midsize (Tesla Model 3)</a:t>
          </a:r>
        </a:p>
      </dgm:t>
    </dgm:pt>
    <dgm:pt modelId="{FB046C6A-6B59-4B8A-AA15-CFF6E2B30744}" type="parTrans" cxnId="{C6A11CC5-7C7C-4F91-9C14-EA9B40EDAC93}">
      <dgm:prSet/>
      <dgm:spPr/>
      <dgm:t>
        <a:bodyPr/>
        <a:lstStyle/>
        <a:p>
          <a:endParaRPr lang="en-US"/>
        </a:p>
      </dgm:t>
    </dgm:pt>
    <dgm:pt modelId="{D42751B1-E83D-408C-AC7F-47C787174421}" type="sibTrans" cxnId="{C6A11CC5-7C7C-4F91-9C14-EA9B40EDAC93}">
      <dgm:prSet/>
      <dgm:spPr/>
      <dgm:t>
        <a:bodyPr/>
        <a:lstStyle/>
        <a:p>
          <a:endParaRPr lang="en-US"/>
        </a:p>
      </dgm:t>
    </dgm:pt>
    <dgm:pt modelId="{7E14FDDD-7F2F-4095-AA17-610ED482CBDD}">
      <dgm:prSet phldrT="[Text]" phldr="0"/>
      <dgm:spPr/>
      <dgm:t>
        <a:bodyPr/>
        <a:lstStyle/>
        <a:p>
          <a:pPr rtl="0"/>
          <a:r>
            <a:rPr lang="en-US" dirty="0">
              <a:latin typeface="Arial Black" panose="020B0A04020102020204"/>
            </a:rPr>
            <a:t>Sport (Ford Mustang)</a:t>
          </a:r>
        </a:p>
      </dgm:t>
    </dgm:pt>
    <dgm:pt modelId="{B392FD2A-1E6E-4713-85EC-B6A7D45E5FDD}" type="parTrans" cxnId="{9DC5BBF3-2946-4C5F-9FB0-239B7A229020}">
      <dgm:prSet/>
      <dgm:spPr/>
      <dgm:t>
        <a:bodyPr/>
        <a:lstStyle/>
        <a:p>
          <a:endParaRPr lang="en-US"/>
        </a:p>
      </dgm:t>
    </dgm:pt>
    <dgm:pt modelId="{7B7DC93B-8858-4EB0-A8CE-728E52F54C3A}" type="sibTrans" cxnId="{9DC5BBF3-2946-4C5F-9FB0-239B7A229020}">
      <dgm:prSet/>
      <dgm:spPr/>
      <dgm:t>
        <a:bodyPr/>
        <a:lstStyle/>
        <a:p>
          <a:endParaRPr lang="en-US"/>
        </a:p>
      </dgm:t>
    </dgm:pt>
    <dgm:pt modelId="{3349C252-35CB-40D5-B32C-109591A59DD6}">
      <dgm:prSet phldr="0"/>
      <dgm:spPr/>
      <dgm:t>
        <a:bodyPr/>
        <a:lstStyle/>
        <a:p>
          <a:pPr rtl="0"/>
          <a:r>
            <a:rPr lang="en-US" dirty="0">
              <a:latin typeface="Arial Black" panose="020B0A04020102020204"/>
            </a:rPr>
            <a:t>Compact (Honda Civic)</a:t>
          </a:r>
          <a:endParaRPr lang="en-US" dirty="0"/>
        </a:p>
      </dgm:t>
    </dgm:pt>
    <dgm:pt modelId="{0C897D74-C943-41C2-A20D-ACACA3039972}" type="parTrans" cxnId="{8FF09483-9278-4BB7-AF6B-9FDDE609929C}">
      <dgm:prSet/>
      <dgm:spPr/>
      <dgm:t>
        <a:bodyPr/>
        <a:lstStyle/>
        <a:p>
          <a:endParaRPr lang="en-US"/>
        </a:p>
      </dgm:t>
    </dgm:pt>
    <dgm:pt modelId="{602C6C3B-693E-413C-9E2F-067D4FED809E}" type="sibTrans" cxnId="{8FF09483-9278-4BB7-AF6B-9FDDE609929C}">
      <dgm:prSet/>
      <dgm:spPr/>
      <dgm:t>
        <a:bodyPr/>
        <a:lstStyle/>
        <a:p>
          <a:endParaRPr lang="en-US"/>
        </a:p>
      </dgm:t>
    </dgm:pt>
    <dgm:pt modelId="{55556F0B-8DE3-4F63-97D3-AD1F22754128}">
      <dgm:prSet phldr="0"/>
      <dgm:spPr/>
      <dgm:t>
        <a:bodyPr/>
        <a:lstStyle/>
        <a:p>
          <a:pPr rtl="0"/>
          <a:r>
            <a:rPr lang="en-US" dirty="0">
              <a:latin typeface="Arial Black" panose="020B0A04020102020204"/>
            </a:rPr>
            <a:t>Large (Mercedes E-Class)</a:t>
          </a:r>
          <a:endParaRPr lang="en-US" dirty="0"/>
        </a:p>
      </dgm:t>
    </dgm:pt>
    <dgm:pt modelId="{5F77FA47-1C67-4D07-8D8C-2BF67D980888}" type="parTrans" cxnId="{726CD13A-43C1-4AA6-A25A-8E6F360A96A7}">
      <dgm:prSet/>
      <dgm:spPr/>
      <dgm:t>
        <a:bodyPr/>
        <a:lstStyle/>
        <a:p>
          <a:endParaRPr lang="en-US"/>
        </a:p>
      </dgm:t>
    </dgm:pt>
    <dgm:pt modelId="{2D867DFA-3281-45FB-8B85-E766097F1CB1}" type="sibTrans" cxnId="{726CD13A-43C1-4AA6-A25A-8E6F360A96A7}">
      <dgm:prSet/>
      <dgm:spPr/>
      <dgm:t>
        <a:bodyPr/>
        <a:lstStyle/>
        <a:p>
          <a:endParaRPr lang="en-US"/>
        </a:p>
      </dgm:t>
    </dgm:pt>
    <dgm:pt modelId="{AF4D3714-E271-4B2C-8406-A36681854249}">
      <dgm:prSet phldr="0"/>
      <dgm:spPr/>
      <dgm:t>
        <a:bodyPr/>
        <a:lstStyle/>
        <a:p>
          <a:r>
            <a:rPr lang="en-US" dirty="0">
              <a:latin typeface="Arial Black" panose="020B0A04020102020204"/>
            </a:rPr>
            <a:t>SUV</a:t>
          </a:r>
        </a:p>
      </dgm:t>
    </dgm:pt>
    <dgm:pt modelId="{E8F6EB26-5FAB-4E8B-A968-8DB045EDC9EB}" type="parTrans" cxnId="{07FA02AE-0A44-452E-8EC1-BA12BC1FA308}">
      <dgm:prSet/>
      <dgm:spPr/>
      <dgm:t>
        <a:bodyPr/>
        <a:lstStyle/>
        <a:p>
          <a:endParaRPr lang="en-US"/>
        </a:p>
      </dgm:t>
    </dgm:pt>
    <dgm:pt modelId="{27DE4BAC-2F30-4E3D-8691-F6088BD38981}" type="sibTrans" cxnId="{07FA02AE-0A44-452E-8EC1-BA12BC1FA308}">
      <dgm:prSet/>
      <dgm:spPr/>
      <dgm:t>
        <a:bodyPr/>
        <a:lstStyle/>
        <a:p>
          <a:endParaRPr lang="en-US"/>
        </a:p>
      </dgm:t>
    </dgm:pt>
    <dgm:pt modelId="{66C38699-7ABF-4A31-B77B-4E62E9B585F9}">
      <dgm:prSet phldr="0"/>
      <dgm:spPr/>
      <dgm:t>
        <a:bodyPr/>
        <a:lstStyle/>
        <a:p>
          <a:pPr rtl="0"/>
          <a:r>
            <a:rPr lang="en-US" dirty="0">
              <a:latin typeface="Arial Black" panose="020B0A04020102020204"/>
            </a:rPr>
            <a:t>Compact (Toyota RAV4)</a:t>
          </a:r>
          <a:endParaRPr lang="en-US" dirty="0"/>
        </a:p>
      </dgm:t>
    </dgm:pt>
    <dgm:pt modelId="{D1941BF8-D801-42DC-9A4C-172A451BD70E}" type="parTrans" cxnId="{D5E72F7C-5639-4134-A4CB-A83D4536C628}">
      <dgm:prSet/>
      <dgm:spPr/>
      <dgm:t>
        <a:bodyPr/>
        <a:lstStyle/>
        <a:p>
          <a:endParaRPr lang="en-US"/>
        </a:p>
      </dgm:t>
    </dgm:pt>
    <dgm:pt modelId="{FE6621B8-8BB6-4821-88C6-A95CB58B91ED}" type="sibTrans" cxnId="{D5E72F7C-5639-4134-A4CB-A83D4536C628}">
      <dgm:prSet/>
      <dgm:spPr/>
      <dgm:t>
        <a:bodyPr/>
        <a:lstStyle/>
        <a:p>
          <a:endParaRPr lang="en-US"/>
        </a:p>
      </dgm:t>
    </dgm:pt>
    <dgm:pt modelId="{32944100-5FFB-4A6D-BF67-03F36C3202D8}">
      <dgm:prSet phldr="0"/>
      <dgm:spPr/>
      <dgm:t>
        <a:bodyPr/>
        <a:lstStyle/>
        <a:p>
          <a:pPr rtl="0"/>
          <a:r>
            <a:rPr lang="en-US" dirty="0">
              <a:latin typeface="Arial Black" panose="020B0A04020102020204"/>
            </a:rPr>
            <a:t>Midsize (Toyota Highlander)</a:t>
          </a:r>
        </a:p>
      </dgm:t>
    </dgm:pt>
    <dgm:pt modelId="{AF1D235E-F0E4-4597-83A2-8E5EE850AE8E}" type="parTrans" cxnId="{1C268925-F670-4021-AED0-61E4585E57AA}">
      <dgm:prSet/>
      <dgm:spPr/>
      <dgm:t>
        <a:bodyPr/>
        <a:lstStyle/>
        <a:p>
          <a:endParaRPr lang="en-US"/>
        </a:p>
      </dgm:t>
    </dgm:pt>
    <dgm:pt modelId="{FA565EBA-B39D-4EDA-9237-B015C89C9C31}" type="sibTrans" cxnId="{1C268925-F670-4021-AED0-61E4585E57AA}">
      <dgm:prSet/>
      <dgm:spPr/>
      <dgm:t>
        <a:bodyPr/>
        <a:lstStyle/>
        <a:p>
          <a:endParaRPr lang="en-US"/>
        </a:p>
      </dgm:t>
    </dgm:pt>
    <dgm:pt modelId="{410E89DB-E4EA-40E9-90C8-FD3923A1525B}">
      <dgm:prSet phldr="0"/>
      <dgm:spPr/>
      <dgm:t>
        <a:bodyPr/>
        <a:lstStyle/>
        <a:p>
          <a:pPr rtl="0"/>
          <a:r>
            <a:rPr lang="en-US" dirty="0">
              <a:latin typeface="Arial Black" panose="020B0A04020102020204"/>
            </a:rPr>
            <a:t>Large (Chevy Traverse)</a:t>
          </a:r>
        </a:p>
      </dgm:t>
    </dgm:pt>
    <dgm:pt modelId="{F757AF27-9F2C-4B39-A347-EE6CDE8E69D3}" type="parTrans" cxnId="{65384B2D-1872-4CCA-A36D-159681CFDEE9}">
      <dgm:prSet/>
      <dgm:spPr/>
      <dgm:t>
        <a:bodyPr/>
        <a:lstStyle/>
        <a:p>
          <a:endParaRPr lang="en-US"/>
        </a:p>
      </dgm:t>
    </dgm:pt>
    <dgm:pt modelId="{D9BB120C-B87A-41EE-939A-3DC2F5AD1706}" type="sibTrans" cxnId="{65384B2D-1872-4CCA-A36D-159681CFDEE9}">
      <dgm:prSet/>
      <dgm:spPr/>
      <dgm:t>
        <a:bodyPr/>
        <a:lstStyle/>
        <a:p>
          <a:endParaRPr lang="en-US"/>
        </a:p>
      </dgm:t>
    </dgm:pt>
    <dgm:pt modelId="{C6320CF5-E655-4AFB-98B7-F64FE49D63D4}">
      <dgm:prSet phldr="0"/>
      <dgm:spPr/>
      <dgm:t>
        <a:bodyPr/>
        <a:lstStyle/>
        <a:p>
          <a:r>
            <a:rPr lang="en-US" dirty="0">
              <a:latin typeface="Arial Black" panose="020B0A04020102020204"/>
            </a:rPr>
            <a:t>Van</a:t>
          </a:r>
        </a:p>
      </dgm:t>
    </dgm:pt>
    <dgm:pt modelId="{EBB335EC-6B6E-498E-8DF9-EB56B5B32D04}" type="parTrans" cxnId="{3A1A4EE3-2DDE-4C36-B006-BFFE6754BA78}">
      <dgm:prSet/>
      <dgm:spPr/>
      <dgm:t>
        <a:bodyPr/>
        <a:lstStyle/>
        <a:p>
          <a:endParaRPr lang="en-US"/>
        </a:p>
      </dgm:t>
    </dgm:pt>
    <dgm:pt modelId="{161E03E2-06F5-43ED-BDA2-1571393BB7C1}" type="sibTrans" cxnId="{3A1A4EE3-2DDE-4C36-B006-BFFE6754BA78}">
      <dgm:prSet/>
      <dgm:spPr/>
      <dgm:t>
        <a:bodyPr/>
        <a:lstStyle/>
        <a:p>
          <a:endParaRPr lang="en-US"/>
        </a:p>
      </dgm:t>
    </dgm:pt>
    <dgm:pt modelId="{A5A1E2A4-ED5D-45C4-9798-F0E452784A9C}">
      <dgm:prSet phldr="0"/>
      <dgm:spPr/>
      <dgm:t>
        <a:bodyPr/>
        <a:lstStyle/>
        <a:p>
          <a:pPr rtl="0"/>
          <a:r>
            <a:rPr lang="en-US" dirty="0">
              <a:latin typeface="Arial Black" panose="020B0A04020102020204"/>
            </a:rPr>
            <a:t>Compact (Dodge Grand Caravan)</a:t>
          </a:r>
        </a:p>
      </dgm:t>
    </dgm:pt>
    <dgm:pt modelId="{BA620E8B-702E-48BA-915F-9E04A64A8776}" type="parTrans" cxnId="{4DB36414-1495-4331-87B7-0C80CA775E28}">
      <dgm:prSet/>
      <dgm:spPr/>
      <dgm:t>
        <a:bodyPr/>
        <a:lstStyle/>
        <a:p>
          <a:endParaRPr lang="en-US"/>
        </a:p>
      </dgm:t>
    </dgm:pt>
    <dgm:pt modelId="{EA5EE907-924E-4AD8-B442-004AA3DEA28B}" type="sibTrans" cxnId="{4DB36414-1495-4331-87B7-0C80CA775E28}">
      <dgm:prSet/>
      <dgm:spPr/>
      <dgm:t>
        <a:bodyPr/>
        <a:lstStyle/>
        <a:p>
          <a:endParaRPr lang="en-US"/>
        </a:p>
      </dgm:t>
    </dgm:pt>
    <dgm:pt modelId="{A1456C74-D60B-4CC4-A6B6-4236D18693BD}">
      <dgm:prSet phldr="0"/>
      <dgm:spPr/>
      <dgm:t>
        <a:bodyPr/>
        <a:lstStyle/>
        <a:p>
          <a:pPr rtl="0"/>
          <a:r>
            <a:rPr lang="en-US" dirty="0">
              <a:latin typeface="Arial Black" panose="020B0A04020102020204"/>
            </a:rPr>
            <a:t>Large (Honda Odyessy)</a:t>
          </a:r>
        </a:p>
      </dgm:t>
    </dgm:pt>
    <dgm:pt modelId="{188E9710-2963-43FF-A1A7-6DF1419BD18F}" type="parTrans" cxnId="{375D373D-0927-4C76-B81E-FD82929D5C83}">
      <dgm:prSet/>
      <dgm:spPr/>
      <dgm:t>
        <a:bodyPr/>
        <a:lstStyle/>
        <a:p>
          <a:endParaRPr lang="en-US"/>
        </a:p>
      </dgm:t>
    </dgm:pt>
    <dgm:pt modelId="{55FB4056-A53B-46AF-8B9A-33CB782C0419}" type="sibTrans" cxnId="{375D373D-0927-4C76-B81E-FD82929D5C83}">
      <dgm:prSet/>
      <dgm:spPr/>
      <dgm:t>
        <a:bodyPr/>
        <a:lstStyle/>
        <a:p>
          <a:endParaRPr lang="en-US"/>
        </a:p>
      </dgm:t>
    </dgm:pt>
    <dgm:pt modelId="{6A006679-D05D-4A2B-93E0-3EF638E0054A}">
      <dgm:prSet phldr="0"/>
      <dgm:spPr/>
      <dgm:t>
        <a:bodyPr/>
        <a:lstStyle/>
        <a:p>
          <a:pPr rtl="0"/>
          <a:r>
            <a:rPr lang="en-US" dirty="0">
              <a:latin typeface="Arial Black" panose="020B0A04020102020204"/>
            </a:rPr>
            <a:t>Heavy (Ford Transit)</a:t>
          </a:r>
        </a:p>
      </dgm:t>
    </dgm:pt>
    <dgm:pt modelId="{985D8E53-522E-4372-9DC9-AC1B2F103A47}" type="parTrans" cxnId="{D5B92709-C372-408A-B346-AD853F81613B}">
      <dgm:prSet/>
      <dgm:spPr/>
      <dgm:t>
        <a:bodyPr/>
        <a:lstStyle/>
        <a:p>
          <a:endParaRPr lang="en-US"/>
        </a:p>
      </dgm:t>
    </dgm:pt>
    <dgm:pt modelId="{41E4BD35-824B-4737-9ED4-D5DE809C8783}" type="sibTrans" cxnId="{D5B92709-C372-408A-B346-AD853F81613B}">
      <dgm:prSet/>
      <dgm:spPr/>
      <dgm:t>
        <a:bodyPr/>
        <a:lstStyle/>
        <a:p>
          <a:endParaRPr lang="en-US"/>
        </a:p>
      </dgm:t>
    </dgm:pt>
    <dgm:pt modelId="{6BFCC79B-EE1B-4BC1-987A-E3D178E2F442}">
      <dgm:prSet phldr="0"/>
      <dgm:spPr/>
      <dgm:t>
        <a:bodyPr/>
        <a:lstStyle/>
        <a:p>
          <a:r>
            <a:rPr lang="en-US" dirty="0">
              <a:latin typeface="Arial Black" panose="020B0A04020102020204"/>
            </a:rPr>
            <a:t>Pickup</a:t>
          </a:r>
          <a:endParaRPr lang="en-US" dirty="0"/>
        </a:p>
      </dgm:t>
    </dgm:pt>
    <dgm:pt modelId="{CA26D4EB-CD1C-459A-9AC3-9811B97C8C1D}" type="parTrans" cxnId="{7C7FFACC-1FE2-44DA-BA07-DA03940C2EAB}">
      <dgm:prSet/>
      <dgm:spPr/>
      <dgm:t>
        <a:bodyPr/>
        <a:lstStyle/>
        <a:p>
          <a:endParaRPr lang="en-US"/>
        </a:p>
      </dgm:t>
    </dgm:pt>
    <dgm:pt modelId="{6BC144B2-736F-4537-BBDF-EC5F92E7DBAB}" type="sibTrans" cxnId="{7C7FFACC-1FE2-44DA-BA07-DA03940C2EAB}">
      <dgm:prSet/>
      <dgm:spPr/>
      <dgm:t>
        <a:bodyPr/>
        <a:lstStyle/>
        <a:p>
          <a:endParaRPr lang="en-US"/>
        </a:p>
      </dgm:t>
    </dgm:pt>
    <dgm:pt modelId="{E128CBEF-D5E5-4E12-ACE8-053A7123EC26}">
      <dgm:prSet phldr="0"/>
      <dgm:spPr/>
      <dgm:t>
        <a:bodyPr/>
        <a:lstStyle/>
        <a:p>
          <a:pPr rtl="0"/>
          <a:r>
            <a:rPr lang="en-US" dirty="0">
              <a:latin typeface="Arial Black" panose="020B0A04020102020204"/>
            </a:rPr>
            <a:t>Compact (Toyota Tacoma)</a:t>
          </a:r>
        </a:p>
      </dgm:t>
    </dgm:pt>
    <dgm:pt modelId="{B51DBCB1-5EED-4A28-9AC1-5E3BF8742D49}" type="parTrans" cxnId="{FA777A39-9821-4DCB-814A-688F63F36D4B}">
      <dgm:prSet/>
      <dgm:spPr/>
      <dgm:t>
        <a:bodyPr/>
        <a:lstStyle/>
        <a:p>
          <a:endParaRPr lang="en-US"/>
        </a:p>
      </dgm:t>
    </dgm:pt>
    <dgm:pt modelId="{F681FB16-E050-48E6-BF92-890035091948}" type="sibTrans" cxnId="{FA777A39-9821-4DCB-814A-688F63F36D4B}">
      <dgm:prSet/>
      <dgm:spPr/>
      <dgm:t>
        <a:bodyPr/>
        <a:lstStyle/>
        <a:p>
          <a:endParaRPr lang="en-US"/>
        </a:p>
      </dgm:t>
    </dgm:pt>
    <dgm:pt modelId="{EB7B99E2-45A1-49C5-9351-ED1EA166B9CA}">
      <dgm:prSet phldr="0"/>
      <dgm:spPr/>
      <dgm:t>
        <a:bodyPr/>
        <a:lstStyle/>
        <a:p>
          <a:pPr rtl="0"/>
          <a:r>
            <a:rPr lang="en-US" dirty="0">
              <a:latin typeface="Arial Black" panose="020B0A04020102020204"/>
            </a:rPr>
            <a:t>Heavy (Ford F-250)</a:t>
          </a:r>
        </a:p>
      </dgm:t>
    </dgm:pt>
    <dgm:pt modelId="{71664D4C-B3BD-4822-9AE3-33C9D68CC5B4}" type="parTrans" cxnId="{5D6D90B1-CFB3-4DDC-A2D7-E46DC39CF255}">
      <dgm:prSet/>
      <dgm:spPr/>
      <dgm:t>
        <a:bodyPr/>
        <a:lstStyle/>
        <a:p>
          <a:endParaRPr lang="en-US"/>
        </a:p>
      </dgm:t>
    </dgm:pt>
    <dgm:pt modelId="{548EA4BC-D1D6-401A-AF67-3019D983DE02}" type="sibTrans" cxnId="{5D6D90B1-CFB3-4DDC-A2D7-E46DC39CF255}">
      <dgm:prSet/>
      <dgm:spPr/>
      <dgm:t>
        <a:bodyPr/>
        <a:lstStyle/>
        <a:p>
          <a:endParaRPr lang="en-US"/>
        </a:p>
      </dgm:t>
    </dgm:pt>
    <dgm:pt modelId="{9CDA02C3-244B-459F-A671-9D1E3C16EB7C}">
      <dgm:prSet phldr="0"/>
      <dgm:spPr/>
      <dgm:t>
        <a:bodyPr/>
        <a:lstStyle/>
        <a:p>
          <a:pPr rtl="0"/>
          <a:r>
            <a:rPr lang="en-US" dirty="0">
              <a:latin typeface="Arial Black" panose="020B0A04020102020204"/>
            </a:rPr>
            <a:t>Subcompact (Subaru Outback)</a:t>
          </a:r>
        </a:p>
      </dgm:t>
    </dgm:pt>
    <dgm:pt modelId="{42B55636-1FED-4540-AD1E-F81D28665A7E}" type="parTrans" cxnId="{152A4747-FDAF-4D5B-8995-39B55ED5B955}">
      <dgm:prSet/>
      <dgm:spPr/>
      <dgm:t>
        <a:bodyPr/>
        <a:lstStyle/>
        <a:p>
          <a:endParaRPr lang="en-US"/>
        </a:p>
      </dgm:t>
    </dgm:pt>
    <dgm:pt modelId="{DF195866-3FE9-4BDE-B165-C53A7D9CBF39}" type="sibTrans" cxnId="{152A4747-FDAF-4D5B-8995-39B55ED5B955}">
      <dgm:prSet/>
      <dgm:spPr/>
      <dgm:t>
        <a:bodyPr/>
        <a:lstStyle/>
        <a:p>
          <a:endParaRPr lang="en-US"/>
        </a:p>
      </dgm:t>
    </dgm:pt>
    <dgm:pt modelId="{F8CA8FC7-2F4E-477A-870E-B5B6D21CACFC}">
      <dgm:prSet phldr="0"/>
      <dgm:spPr/>
      <dgm:t>
        <a:bodyPr/>
        <a:lstStyle/>
        <a:p>
          <a:pPr rtl="0"/>
          <a:r>
            <a:rPr lang="en-US" dirty="0">
              <a:latin typeface="Arial Black" panose="020B0A04020102020204"/>
            </a:rPr>
            <a:t>Standard (Ford F-150)</a:t>
          </a:r>
          <a:endParaRPr lang="en-US" dirty="0"/>
        </a:p>
      </dgm:t>
    </dgm:pt>
    <dgm:pt modelId="{F6801D4E-88BD-44B5-AEA8-45954982DD38}" type="parTrans" cxnId="{1951F656-D9CC-4EE0-A876-97777C220984}">
      <dgm:prSet/>
      <dgm:spPr/>
      <dgm:t>
        <a:bodyPr/>
        <a:lstStyle/>
        <a:p>
          <a:endParaRPr lang="en-US"/>
        </a:p>
      </dgm:t>
    </dgm:pt>
    <dgm:pt modelId="{B1E79886-F44E-4EE0-9164-F8B338378782}" type="sibTrans" cxnId="{1951F656-D9CC-4EE0-A876-97777C220984}">
      <dgm:prSet/>
      <dgm:spPr/>
      <dgm:t>
        <a:bodyPr/>
        <a:lstStyle/>
        <a:p>
          <a:endParaRPr lang="en-US"/>
        </a:p>
      </dgm:t>
    </dgm:pt>
    <dgm:pt modelId="{E1EFE4F8-A469-459C-9226-41B3B8B1BAF5}" type="pres">
      <dgm:prSet presAssocID="{DC597C8A-EFBD-42E5-A60C-55542B46167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7034CFE-005C-49A4-BF3E-32E6828C7CC3}" type="pres">
      <dgm:prSet presAssocID="{3071C102-8883-499F-AE7C-5011C7642BF8}" presName="root" presStyleCnt="0"/>
      <dgm:spPr/>
    </dgm:pt>
    <dgm:pt modelId="{A7EFB9FA-9876-4635-94AB-41FAA3653DB0}" type="pres">
      <dgm:prSet presAssocID="{3071C102-8883-499F-AE7C-5011C7642BF8}" presName="rootComposite" presStyleCnt="0"/>
      <dgm:spPr/>
    </dgm:pt>
    <dgm:pt modelId="{AD675C51-DFE9-4A6B-B893-609135287AFB}" type="pres">
      <dgm:prSet presAssocID="{3071C102-8883-499F-AE7C-5011C7642BF8}" presName="rootText" presStyleLbl="node1" presStyleIdx="0" presStyleCnt="4"/>
      <dgm:spPr/>
    </dgm:pt>
    <dgm:pt modelId="{58F09DE7-781F-445F-B409-99722AC2EE21}" type="pres">
      <dgm:prSet presAssocID="{3071C102-8883-499F-AE7C-5011C7642BF8}" presName="rootConnector" presStyleLbl="node1" presStyleIdx="0" presStyleCnt="4"/>
      <dgm:spPr/>
    </dgm:pt>
    <dgm:pt modelId="{AB9CE28D-335F-4225-BEF2-205D4F7112D8}" type="pres">
      <dgm:prSet presAssocID="{3071C102-8883-499F-AE7C-5011C7642BF8}" presName="childShape" presStyleCnt="0"/>
      <dgm:spPr/>
    </dgm:pt>
    <dgm:pt modelId="{0AE216C1-3EF2-40E5-9A43-62829F8C09C9}" type="pres">
      <dgm:prSet presAssocID="{B0BADBF6-FB84-424B-81C9-364722EDCC73}" presName="Name13" presStyleLbl="parChTrans1D2" presStyleIdx="0" presStyleCnt="15"/>
      <dgm:spPr/>
    </dgm:pt>
    <dgm:pt modelId="{ADE262B1-91E1-4B58-8EB5-BA88AF6A51F0}" type="pres">
      <dgm:prSet presAssocID="{5A62E953-DA35-493A-8266-A2AC28A1A900}" presName="childText" presStyleLbl="bgAcc1" presStyleIdx="0" presStyleCnt="15">
        <dgm:presLayoutVars>
          <dgm:bulletEnabled val="1"/>
        </dgm:presLayoutVars>
      </dgm:prSet>
      <dgm:spPr/>
    </dgm:pt>
    <dgm:pt modelId="{5A573963-6AF1-4C7F-953E-224D63BAB20F}" type="pres">
      <dgm:prSet presAssocID="{0C897D74-C943-41C2-A20D-ACACA3039972}" presName="Name13" presStyleLbl="parChTrans1D2" presStyleIdx="1" presStyleCnt="15"/>
      <dgm:spPr/>
    </dgm:pt>
    <dgm:pt modelId="{37865326-BF24-4DED-AA56-23512C771427}" type="pres">
      <dgm:prSet presAssocID="{3349C252-35CB-40D5-B32C-109591A59DD6}" presName="childText" presStyleLbl="bgAcc1" presStyleIdx="1" presStyleCnt="15">
        <dgm:presLayoutVars>
          <dgm:bulletEnabled val="1"/>
        </dgm:presLayoutVars>
      </dgm:prSet>
      <dgm:spPr/>
    </dgm:pt>
    <dgm:pt modelId="{9CFE49AE-D36E-462F-8EBD-21AAEA060C4C}" type="pres">
      <dgm:prSet presAssocID="{FB046C6A-6B59-4B8A-AA15-CFF6E2B30744}" presName="Name13" presStyleLbl="parChTrans1D2" presStyleIdx="2" presStyleCnt="15"/>
      <dgm:spPr/>
    </dgm:pt>
    <dgm:pt modelId="{CDEC7F2D-C3BF-465D-B697-FB6C1251F38D}" type="pres">
      <dgm:prSet presAssocID="{9F6E66D7-3271-447F-9655-EBEBD9D61749}" presName="childText" presStyleLbl="bgAcc1" presStyleIdx="2" presStyleCnt="15">
        <dgm:presLayoutVars>
          <dgm:bulletEnabled val="1"/>
        </dgm:presLayoutVars>
      </dgm:prSet>
      <dgm:spPr/>
    </dgm:pt>
    <dgm:pt modelId="{AFEFBFDC-C7DA-454F-8129-C9803BFE1295}" type="pres">
      <dgm:prSet presAssocID="{5F77FA47-1C67-4D07-8D8C-2BF67D980888}" presName="Name13" presStyleLbl="parChTrans1D2" presStyleIdx="3" presStyleCnt="15"/>
      <dgm:spPr/>
    </dgm:pt>
    <dgm:pt modelId="{F2BFB180-5636-4752-A871-C386D2E465B3}" type="pres">
      <dgm:prSet presAssocID="{55556F0B-8DE3-4F63-97D3-AD1F22754128}" presName="childText" presStyleLbl="bgAcc1" presStyleIdx="3" presStyleCnt="15">
        <dgm:presLayoutVars>
          <dgm:bulletEnabled val="1"/>
        </dgm:presLayoutVars>
      </dgm:prSet>
      <dgm:spPr/>
    </dgm:pt>
    <dgm:pt modelId="{6B983887-B0C6-426C-A8BE-804572CA3A73}" type="pres">
      <dgm:prSet presAssocID="{B392FD2A-1E6E-4713-85EC-B6A7D45E5FDD}" presName="Name13" presStyleLbl="parChTrans1D2" presStyleIdx="4" presStyleCnt="15"/>
      <dgm:spPr/>
    </dgm:pt>
    <dgm:pt modelId="{E84CB2D6-BDFD-4632-9F8D-2C390034AC91}" type="pres">
      <dgm:prSet presAssocID="{7E14FDDD-7F2F-4095-AA17-610ED482CBDD}" presName="childText" presStyleLbl="bgAcc1" presStyleIdx="4" presStyleCnt="15">
        <dgm:presLayoutVars>
          <dgm:bulletEnabled val="1"/>
        </dgm:presLayoutVars>
      </dgm:prSet>
      <dgm:spPr/>
    </dgm:pt>
    <dgm:pt modelId="{24233A44-A6A6-4E1D-82A5-EF1304EA11CE}" type="pres">
      <dgm:prSet presAssocID="{AF4D3714-E271-4B2C-8406-A36681854249}" presName="root" presStyleCnt="0"/>
      <dgm:spPr/>
    </dgm:pt>
    <dgm:pt modelId="{50E7E265-D555-4F1D-9E15-E5E817819D1C}" type="pres">
      <dgm:prSet presAssocID="{AF4D3714-E271-4B2C-8406-A36681854249}" presName="rootComposite" presStyleCnt="0"/>
      <dgm:spPr/>
    </dgm:pt>
    <dgm:pt modelId="{D6B342BB-817F-4BE7-92B4-938662B5E048}" type="pres">
      <dgm:prSet presAssocID="{AF4D3714-E271-4B2C-8406-A36681854249}" presName="rootText" presStyleLbl="node1" presStyleIdx="1" presStyleCnt="4"/>
      <dgm:spPr/>
    </dgm:pt>
    <dgm:pt modelId="{82EF4C3F-8247-42DE-BD32-9C809880DE4F}" type="pres">
      <dgm:prSet presAssocID="{AF4D3714-E271-4B2C-8406-A36681854249}" presName="rootConnector" presStyleLbl="node1" presStyleIdx="1" presStyleCnt="4"/>
      <dgm:spPr/>
    </dgm:pt>
    <dgm:pt modelId="{6F6532F5-9DC8-4B52-956B-40C091408785}" type="pres">
      <dgm:prSet presAssocID="{AF4D3714-E271-4B2C-8406-A36681854249}" presName="childShape" presStyleCnt="0"/>
      <dgm:spPr/>
    </dgm:pt>
    <dgm:pt modelId="{7339D32E-2B85-4730-B3FC-969267B4BFB4}" type="pres">
      <dgm:prSet presAssocID="{42B55636-1FED-4540-AD1E-F81D28665A7E}" presName="Name13" presStyleLbl="parChTrans1D2" presStyleIdx="5" presStyleCnt="15"/>
      <dgm:spPr/>
    </dgm:pt>
    <dgm:pt modelId="{D99E0FA9-18F6-4C25-8284-721DD65B84C5}" type="pres">
      <dgm:prSet presAssocID="{9CDA02C3-244B-459F-A671-9D1E3C16EB7C}" presName="childText" presStyleLbl="bgAcc1" presStyleIdx="5" presStyleCnt="15">
        <dgm:presLayoutVars>
          <dgm:bulletEnabled val="1"/>
        </dgm:presLayoutVars>
      </dgm:prSet>
      <dgm:spPr/>
    </dgm:pt>
    <dgm:pt modelId="{9430439A-AEC4-46FA-9552-DC84E1605C6C}" type="pres">
      <dgm:prSet presAssocID="{D1941BF8-D801-42DC-9A4C-172A451BD70E}" presName="Name13" presStyleLbl="parChTrans1D2" presStyleIdx="6" presStyleCnt="15"/>
      <dgm:spPr/>
    </dgm:pt>
    <dgm:pt modelId="{D0144F8E-595F-453E-A82D-74355086EA78}" type="pres">
      <dgm:prSet presAssocID="{66C38699-7ABF-4A31-B77B-4E62E9B585F9}" presName="childText" presStyleLbl="bgAcc1" presStyleIdx="6" presStyleCnt="15">
        <dgm:presLayoutVars>
          <dgm:bulletEnabled val="1"/>
        </dgm:presLayoutVars>
      </dgm:prSet>
      <dgm:spPr/>
    </dgm:pt>
    <dgm:pt modelId="{5BFFB158-D57D-4421-9370-3684D5365766}" type="pres">
      <dgm:prSet presAssocID="{AF1D235E-F0E4-4597-83A2-8E5EE850AE8E}" presName="Name13" presStyleLbl="parChTrans1D2" presStyleIdx="7" presStyleCnt="15"/>
      <dgm:spPr/>
    </dgm:pt>
    <dgm:pt modelId="{E258AEC4-5543-4F9E-A02D-CEE8FCC2F23C}" type="pres">
      <dgm:prSet presAssocID="{32944100-5FFB-4A6D-BF67-03F36C3202D8}" presName="childText" presStyleLbl="bgAcc1" presStyleIdx="7" presStyleCnt="15">
        <dgm:presLayoutVars>
          <dgm:bulletEnabled val="1"/>
        </dgm:presLayoutVars>
      </dgm:prSet>
      <dgm:spPr/>
    </dgm:pt>
    <dgm:pt modelId="{96CF27AF-1390-49D4-AFBA-FE3E2AC86775}" type="pres">
      <dgm:prSet presAssocID="{F757AF27-9F2C-4B39-A347-EE6CDE8E69D3}" presName="Name13" presStyleLbl="parChTrans1D2" presStyleIdx="8" presStyleCnt="15"/>
      <dgm:spPr/>
    </dgm:pt>
    <dgm:pt modelId="{32630185-3AF7-46A1-8070-6B218EE934E7}" type="pres">
      <dgm:prSet presAssocID="{410E89DB-E4EA-40E9-90C8-FD3923A1525B}" presName="childText" presStyleLbl="bgAcc1" presStyleIdx="8" presStyleCnt="15">
        <dgm:presLayoutVars>
          <dgm:bulletEnabled val="1"/>
        </dgm:presLayoutVars>
      </dgm:prSet>
      <dgm:spPr/>
    </dgm:pt>
    <dgm:pt modelId="{57A8FBAC-100C-4A36-A873-0C2B65F97477}" type="pres">
      <dgm:prSet presAssocID="{C6320CF5-E655-4AFB-98B7-F64FE49D63D4}" presName="root" presStyleCnt="0"/>
      <dgm:spPr/>
    </dgm:pt>
    <dgm:pt modelId="{12CA22C2-5681-4080-8321-5DEACC820768}" type="pres">
      <dgm:prSet presAssocID="{C6320CF5-E655-4AFB-98B7-F64FE49D63D4}" presName="rootComposite" presStyleCnt="0"/>
      <dgm:spPr/>
    </dgm:pt>
    <dgm:pt modelId="{5A7F43FA-2757-443F-B9F9-A067E7DEA8AA}" type="pres">
      <dgm:prSet presAssocID="{C6320CF5-E655-4AFB-98B7-F64FE49D63D4}" presName="rootText" presStyleLbl="node1" presStyleIdx="2" presStyleCnt="4"/>
      <dgm:spPr/>
    </dgm:pt>
    <dgm:pt modelId="{83919C71-1E59-46B7-9E1A-B3D703B2983E}" type="pres">
      <dgm:prSet presAssocID="{C6320CF5-E655-4AFB-98B7-F64FE49D63D4}" presName="rootConnector" presStyleLbl="node1" presStyleIdx="2" presStyleCnt="4"/>
      <dgm:spPr/>
    </dgm:pt>
    <dgm:pt modelId="{7C70581A-7620-4D96-B562-4AFC823ADAFC}" type="pres">
      <dgm:prSet presAssocID="{C6320CF5-E655-4AFB-98B7-F64FE49D63D4}" presName="childShape" presStyleCnt="0"/>
      <dgm:spPr/>
    </dgm:pt>
    <dgm:pt modelId="{60672E99-77A6-4D30-9AFF-1F3D3C071947}" type="pres">
      <dgm:prSet presAssocID="{BA620E8B-702E-48BA-915F-9E04A64A8776}" presName="Name13" presStyleLbl="parChTrans1D2" presStyleIdx="9" presStyleCnt="15"/>
      <dgm:spPr/>
    </dgm:pt>
    <dgm:pt modelId="{3E8C081A-28D2-4C05-9554-A2AC0B0D5E6C}" type="pres">
      <dgm:prSet presAssocID="{A5A1E2A4-ED5D-45C4-9798-F0E452784A9C}" presName="childText" presStyleLbl="bgAcc1" presStyleIdx="9" presStyleCnt="15">
        <dgm:presLayoutVars>
          <dgm:bulletEnabled val="1"/>
        </dgm:presLayoutVars>
      </dgm:prSet>
      <dgm:spPr/>
    </dgm:pt>
    <dgm:pt modelId="{267E9B23-940E-47A0-97E5-5C8BBFF33559}" type="pres">
      <dgm:prSet presAssocID="{188E9710-2963-43FF-A1A7-6DF1419BD18F}" presName="Name13" presStyleLbl="parChTrans1D2" presStyleIdx="10" presStyleCnt="15"/>
      <dgm:spPr/>
    </dgm:pt>
    <dgm:pt modelId="{24F09B38-E597-4F04-8F23-78CB6EE6401A}" type="pres">
      <dgm:prSet presAssocID="{A1456C74-D60B-4CC4-A6B6-4236D18693BD}" presName="childText" presStyleLbl="bgAcc1" presStyleIdx="10" presStyleCnt="15">
        <dgm:presLayoutVars>
          <dgm:bulletEnabled val="1"/>
        </dgm:presLayoutVars>
      </dgm:prSet>
      <dgm:spPr/>
    </dgm:pt>
    <dgm:pt modelId="{5F0F9EC3-71AF-4BA8-86A1-C3B097228E03}" type="pres">
      <dgm:prSet presAssocID="{985D8E53-522E-4372-9DC9-AC1B2F103A47}" presName="Name13" presStyleLbl="parChTrans1D2" presStyleIdx="11" presStyleCnt="15"/>
      <dgm:spPr/>
    </dgm:pt>
    <dgm:pt modelId="{A6DB403A-F1D9-40D7-8F21-1EFF850B224C}" type="pres">
      <dgm:prSet presAssocID="{6A006679-D05D-4A2B-93E0-3EF638E0054A}" presName="childText" presStyleLbl="bgAcc1" presStyleIdx="11" presStyleCnt="15">
        <dgm:presLayoutVars>
          <dgm:bulletEnabled val="1"/>
        </dgm:presLayoutVars>
      </dgm:prSet>
      <dgm:spPr/>
    </dgm:pt>
    <dgm:pt modelId="{3824E3AC-9777-4FF3-9B7E-62148AE2E947}" type="pres">
      <dgm:prSet presAssocID="{6BFCC79B-EE1B-4BC1-987A-E3D178E2F442}" presName="root" presStyleCnt="0"/>
      <dgm:spPr/>
    </dgm:pt>
    <dgm:pt modelId="{94EBC1CF-2A71-4654-BF07-1A780B4AC40A}" type="pres">
      <dgm:prSet presAssocID="{6BFCC79B-EE1B-4BC1-987A-E3D178E2F442}" presName="rootComposite" presStyleCnt="0"/>
      <dgm:spPr/>
    </dgm:pt>
    <dgm:pt modelId="{C7E001B2-B43C-4F92-BF08-974484CC87BC}" type="pres">
      <dgm:prSet presAssocID="{6BFCC79B-EE1B-4BC1-987A-E3D178E2F442}" presName="rootText" presStyleLbl="node1" presStyleIdx="3" presStyleCnt="4"/>
      <dgm:spPr/>
    </dgm:pt>
    <dgm:pt modelId="{443F6A82-2E9C-4CE7-BEAF-A7ED428629C5}" type="pres">
      <dgm:prSet presAssocID="{6BFCC79B-EE1B-4BC1-987A-E3D178E2F442}" presName="rootConnector" presStyleLbl="node1" presStyleIdx="3" presStyleCnt="4"/>
      <dgm:spPr/>
    </dgm:pt>
    <dgm:pt modelId="{EC294046-A1E0-4D9A-A9AB-6AEC39C0BB3C}" type="pres">
      <dgm:prSet presAssocID="{6BFCC79B-EE1B-4BC1-987A-E3D178E2F442}" presName="childShape" presStyleCnt="0"/>
      <dgm:spPr/>
    </dgm:pt>
    <dgm:pt modelId="{FDCA2418-DEB4-4121-9561-86C4B86BC840}" type="pres">
      <dgm:prSet presAssocID="{B51DBCB1-5EED-4A28-9AC1-5E3BF8742D49}" presName="Name13" presStyleLbl="parChTrans1D2" presStyleIdx="12" presStyleCnt="15"/>
      <dgm:spPr/>
    </dgm:pt>
    <dgm:pt modelId="{C62EBBCE-AB58-443B-A7CA-98041196C91D}" type="pres">
      <dgm:prSet presAssocID="{E128CBEF-D5E5-4E12-ACE8-053A7123EC26}" presName="childText" presStyleLbl="bgAcc1" presStyleIdx="12" presStyleCnt="15">
        <dgm:presLayoutVars>
          <dgm:bulletEnabled val="1"/>
        </dgm:presLayoutVars>
      </dgm:prSet>
      <dgm:spPr/>
    </dgm:pt>
    <dgm:pt modelId="{93A9239E-1E03-47D4-A25F-B5D2E6370402}" type="pres">
      <dgm:prSet presAssocID="{F6801D4E-88BD-44B5-AEA8-45954982DD38}" presName="Name13" presStyleLbl="parChTrans1D2" presStyleIdx="13" presStyleCnt="15"/>
      <dgm:spPr/>
    </dgm:pt>
    <dgm:pt modelId="{EDC67586-0B99-49C1-A008-07332B146624}" type="pres">
      <dgm:prSet presAssocID="{F8CA8FC7-2F4E-477A-870E-B5B6D21CACFC}" presName="childText" presStyleLbl="bgAcc1" presStyleIdx="13" presStyleCnt="15">
        <dgm:presLayoutVars>
          <dgm:bulletEnabled val="1"/>
        </dgm:presLayoutVars>
      </dgm:prSet>
      <dgm:spPr/>
    </dgm:pt>
    <dgm:pt modelId="{DE4B3AAC-BB3B-4320-8650-7D8321F17B00}" type="pres">
      <dgm:prSet presAssocID="{71664D4C-B3BD-4822-9AE3-33C9D68CC5B4}" presName="Name13" presStyleLbl="parChTrans1D2" presStyleIdx="14" presStyleCnt="15"/>
      <dgm:spPr/>
    </dgm:pt>
    <dgm:pt modelId="{8A2E7E90-F494-4934-A047-1A3AB0B70B55}" type="pres">
      <dgm:prSet presAssocID="{EB7B99E2-45A1-49C5-9351-ED1EA166B9CA}" presName="childText" presStyleLbl="bgAcc1" presStyleIdx="14" presStyleCnt="15">
        <dgm:presLayoutVars>
          <dgm:bulletEnabled val="1"/>
        </dgm:presLayoutVars>
      </dgm:prSet>
      <dgm:spPr/>
    </dgm:pt>
  </dgm:ptLst>
  <dgm:cxnLst>
    <dgm:cxn modelId="{8FCD2801-AC26-4B75-8E45-18E8102E5619}" type="presOf" srcId="{9F6E66D7-3271-447F-9655-EBEBD9D61749}" destId="{CDEC7F2D-C3BF-465D-B697-FB6C1251F38D}" srcOrd="0" destOrd="0" presId="urn:microsoft.com/office/officeart/2005/8/layout/hierarchy3"/>
    <dgm:cxn modelId="{D5B92709-C372-408A-B346-AD853F81613B}" srcId="{C6320CF5-E655-4AFB-98B7-F64FE49D63D4}" destId="{6A006679-D05D-4A2B-93E0-3EF638E0054A}" srcOrd="2" destOrd="0" parTransId="{985D8E53-522E-4372-9DC9-AC1B2F103A47}" sibTransId="{41E4BD35-824B-4737-9ED4-D5DE809C8783}"/>
    <dgm:cxn modelId="{3B82E80A-A51C-43F3-B12D-0AF84E5E59AF}" type="presOf" srcId="{32944100-5FFB-4A6D-BF67-03F36C3202D8}" destId="{E258AEC4-5543-4F9E-A02D-CEE8FCC2F23C}" srcOrd="0" destOrd="0" presId="urn:microsoft.com/office/officeart/2005/8/layout/hierarchy3"/>
    <dgm:cxn modelId="{74C2F60B-21BC-47D1-9115-CCE667B5A63C}" type="presOf" srcId="{3071C102-8883-499F-AE7C-5011C7642BF8}" destId="{58F09DE7-781F-445F-B409-99722AC2EE21}" srcOrd="1" destOrd="0" presId="urn:microsoft.com/office/officeart/2005/8/layout/hierarchy3"/>
    <dgm:cxn modelId="{06DC6D13-F0B7-472D-BBF3-5F8B03C0FEC9}" type="presOf" srcId="{5F77FA47-1C67-4D07-8D8C-2BF67D980888}" destId="{AFEFBFDC-C7DA-454F-8129-C9803BFE1295}" srcOrd="0" destOrd="0" presId="urn:microsoft.com/office/officeart/2005/8/layout/hierarchy3"/>
    <dgm:cxn modelId="{4DB36414-1495-4331-87B7-0C80CA775E28}" srcId="{C6320CF5-E655-4AFB-98B7-F64FE49D63D4}" destId="{A5A1E2A4-ED5D-45C4-9798-F0E452784A9C}" srcOrd="0" destOrd="0" parTransId="{BA620E8B-702E-48BA-915F-9E04A64A8776}" sibTransId="{EA5EE907-924E-4AD8-B442-004AA3DEA28B}"/>
    <dgm:cxn modelId="{F7FEDF1C-91CE-49A3-9F0B-0CB33ABDDF54}" type="presOf" srcId="{6BFCC79B-EE1B-4BC1-987A-E3D178E2F442}" destId="{443F6A82-2E9C-4CE7-BEAF-A7ED428629C5}" srcOrd="1" destOrd="0" presId="urn:microsoft.com/office/officeart/2005/8/layout/hierarchy3"/>
    <dgm:cxn modelId="{1C268925-F670-4021-AED0-61E4585E57AA}" srcId="{AF4D3714-E271-4B2C-8406-A36681854249}" destId="{32944100-5FFB-4A6D-BF67-03F36C3202D8}" srcOrd="2" destOrd="0" parTransId="{AF1D235E-F0E4-4597-83A2-8E5EE850AE8E}" sibTransId="{FA565EBA-B39D-4EDA-9237-B015C89C9C31}"/>
    <dgm:cxn modelId="{65384B2D-1872-4CCA-A36D-159681CFDEE9}" srcId="{AF4D3714-E271-4B2C-8406-A36681854249}" destId="{410E89DB-E4EA-40E9-90C8-FD3923A1525B}" srcOrd="3" destOrd="0" parTransId="{F757AF27-9F2C-4B39-A347-EE6CDE8E69D3}" sibTransId="{D9BB120C-B87A-41EE-939A-3DC2F5AD1706}"/>
    <dgm:cxn modelId="{437C7537-E24D-4780-B070-C4BA4CCF902A}" type="presOf" srcId="{F8CA8FC7-2F4E-477A-870E-B5B6D21CACFC}" destId="{EDC67586-0B99-49C1-A008-07332B146624}" srcOrd="0" destOrd="0" presId="urn:microsoft.com/office/officeart/2005/8/layout/hierarchy3"/>
    <dgm:cxn modelId="{FA777A39-9821-4DCB-814A-688F63F36D4B}" srcId="{6BFCC79B-EE1B-4BC1-987A-E3D178E2F442}" destId="{E128CBEF-D5E5-4E12-ACE8-053A7123EC26}" srcOrd="0" destOrd="0" parTransId="{B51DBCB1-5EED-4A28-9AC1-5E3BF8742D49}" sibTransId="{F681FB16-E050-48E6-BF92-890035091948}"/>
    <dgm:cxn modelId="{726CD13A-43C1-4AA6-A25A-8E6F360A96A7}" srcId="{3071C102-8883-499F-AE7C-5011C7642BF8}" destId="{55556F0B-8DE3-4F63-97D3-AD1F22754128}" srcOrd="3" destOrd="0" parTransId="{5F77FA47-1C67-4D07-8D8C-2BF67D980888}" sibTransId="{2D867DFA-3281-45FB-8B85-E766097F1CB1}"/>
    <dgm:cxn modelId="{375D373D-0927-4C76-B81E-FD82929D5C83}" srcId="{C6320CF5-E655-4AFB-98B7-F64FE49D63D4}" destId="{A1456C74-D60B-4CC4-A6B6-4236D18693BD}" srcOrd="1" destOrd="0" parTransId="{188E9710-2963-43FF-A1A7-6DF1419BD18F}" sibTransId="{55FB4056-A53B-46AF-8B9A-33CB782C0419}"/>
    <dgm:cxn modelId="{1AE9185F-92F1-43F3-9953-D5B9005E0E73}" type="presOf" srcId="{F757AF27-9F2C-4B39-A347-EE6CDE8E69D3}" destId="{96CF27AF-1390-49D4-AFBA-FE3E2AC86775}" srcOrd="0" destOrd="0" presId="urn:microsoft.com/office/officeart/2005/8/layout/hierarchy3"/>
    <dgm:cxn modelId="{E0041045-3A5D-4A39-B25A-84C6AF25DEDC}" type="presOf" srcId="{410E89DB-E4EA-40E9-90C8-FD3923A1525B}" destId="{32630185-3AF7-46A1-8070-6B218EE934E7}" srcOrd="0" destOrd="0" presId="urn:microsoft.com/office/officeart/2005/8/layout/hierarchy3"/>
    <dgm:cxn modelId="{152A4747-FDAF-4D5B-8995-39B55ED5B955}" srcId="{AF4D3714-E271-4B2C-8406-A36681854249}" destId="{9CDA02C3-244B-459F-A671-9D1E3C16EB7C}" srcOrd="0" destOrd="0" parTransId="{42B55636-1FED-4540-AD1E-F81D28665A7E}" sibTransId="{DF195866-3FE9-4BDE-B165-C53A7D9CBF39}"/>
    <dgm:cxn modelId="{5EB03C69-F8A1-49FC-90D4-BF667938CF40}" type="presOf" srcId="{E128CBEF-D5E5-4E12-ACE8-053A7123EC26}" destId="{C62EBBCE-AB58-443B-A7CA-98041196C91D}" srcOrd="0" destOrd="0" presId="urn:microsoft.com/office/officeart/2005/8/layout/hierarchy3"/>
    <dgm:cxn modelId="{C50EBE6B-E77E-4D4C-BC49-AF3ABA697A62}" type="presOf" srcId="{0C897D74-C943-41C2-A20D-ACACA3039972}" destId="{5A573963-6AF1-4C7F-953E-224D63BAB20F}" srcOrd="0" destOrd="0" presId="urn:microsoft.com/office/officeart/2005/8/layout/hierarchy3"/>
    <dgm:cxn modelId="{D741EC73-EA95-4E20-941A-6A823ED89E30}" srcId="{DC597C8A-EFBD-42E5-A60C-55542B461674}" destId="{3071C102-8883-499F-AE7C-5011C7642BF8}" srcOrd="0" destOrd="0" parTransId="{0EEC3DD2-1F7C-467A-B7CD-67C49A284CFD}" sibTransId="{B090E31A-9EB3-4027-9BA1-A0BC50A682AB}"/>
    <dgm:cxn modelId="{01015C74-6F21-46AE-8353-AD7A97011700}" type="presOf" srcId="{FB046C6A-6B59-4B8A-AA15-CFF6E2B30744}" destId="{9CFE49AE-D36E-462F-8EBD-21AAEA060C4C}" srcOrd="0" destOrd="0" presId="urn:microsoft.com/office/officeart/2005/8/layout/hierarchy3"/>
    <dgm:cxn modelId="{1951F656-D9CC-4EE0-A876-97777C220984}" srcId="{6BFCC79B-EE1B-4BC1-987A-E3D178E2F442}" destId="{F8CA8FC7-2F4E-477A-870E-B5B6D21CACFC}" srcOrd="1" destOrd="0" parTransId="{F6801D4E-88BD-44B5-AEA8-45954982DD38}" sibTransId="{B1E79886-F44E-4EE0-9164-F8B338378782}"/>
    <dgm:cxn modelId="{EBACF977-6CE9-416C-9D22-D5E75262B718}" type="presOf" srcId="{3071C102-8883-499F-AE7C-5011C7642BF8}" destId="{AD675C51-DFE9-4A6B-B893-609135287AFB}" srcOrd="0" destOrd="0" presId="urn:microsoft.com/office/officeart/2005/8/layout/hierarchy3"/>
    <dgm:cxn modelId="{D5E72F7C-5639-4134-A4CB-A83D4536C628}" srcId="{AF4D3714-E271-4B2C-8406-A36681854249}" destId="{66C38699-7ABF-4A31-B77B-4E62E9B585F9}" srcOrd="1" destOrd="0" parTransId="{D1941BF8-D801-42DC-9A4C-172A451BD70E}" sibTransId="{FE6621B8-8BB6-4821-88C6-A95CB58B91ED}"/>
    <dgm:cxn modelId="{567D3D7F-CD94-4DEA-9FAE-4E53CEC5CF7E}" type="presOf" srcId="{A5A1E2A4-ED5D-45C4-9798-F0E452784A9C}" destId="{3E8C081A-28D2-4C05-9554-A2AC0B0D5E6C}" srcOrd="0" destOrd="0" presId="urn:microsoft.com/office/officeart/2005/8/layout/hierarchy3"/>
    <dgm:cxn modelId="{3DFD9A81-99E7-4F86-9824-01227F57B845}" type="presOf" srcId="{42B55636-1FED-4540-AD1E-F81D28665A7E}" destId="{7339D32E-2B85-4730-B3FC-969267B4BFB4}" srcOrd="0" destOrd="0" presId="urn:microsoft.com/office/officeart/2005/8/layout/hierarchy3"/>
    <dgm:cxn modelId="{8FF09483-9278-4BB7-AF6B-9FDDE609929C}" srcId="{3071C102-8883-499F-AE7C-5011C7642BF8}" destId="{3349C252-35CB-40D5-B32C-109591A59DD6}" srcOrd="1" destOrd="0" parTransId="{0C897D74-C943-41C2-A20D-ACACA3039972}" sibTransId="{602C6C3B-693E-413C-9E2F-067D4FED809E}"/>
    <dgm:cxn modelId="{FC09C685-3E6E-4806-A17D-9129BA5B5291}" type="presOf" srcId="{BA620E8B-702E-48BA-915F-9E04A64A8776}" destId="{60672E99-77A6-4D30-9AFF-1F3D3C071947}" srcOrd="0" destOrd="0" presId="urn:microsoft.com/office/officeart/2005/8/layout/hierarchy3"/>
    <dgm:cxn modelId="{57333286-5A7F-4D3F-8CA6-DD191090F750}" type="presOf" srcId="{AF1D235E-F0E4-4597-83A2-8E5EE850AE8E}" destId="{5BFFB158-D57D-4421-9370-3684D5365766}" srcOrd="0" destOrd="0" presId="urn:microsoft.com/office/officeart/2005/8/layout/hierarchy3"/>
    <dgm:cxn modelId="{A2163E89-E3D8-4CC2-9F05-07101715EA54}" srcId="{3071C102-8883-499F-AE7C-5011C7642BF8}" destId="{5A62E953-DA35-493A-8266-A2AC28A1A900}" srcOrd="0" destOrd="0" parTransId="{B0BADBF6-FB84-424B-81C9-364722EDCC73}" sibTransId="{B6EF6BA0-2279-44F6-B32C-0E2EE4E083B9}"/>
    <dgm:cxn modelId="{27D74A8C-A54A-4F1F-8060-43A2CA80EF2A}" type="presOf" srcId="{66C38699-7ABF-4A31-B77B-4E62E9B585F9}" destId="{D0144F8E-595F-453E-A82D-74355086EA78}" srcOrd="0" destOrd="0" presId="urn:microsoft.com/office/officeart/2005/8/layout/hierarchy3"/>
    <dgm:cxn modelId="{CCE28092-5D13-4CC6-8391-2783B0FBEBD9}" type="presOf" srcId="{F6801D4E-88BD-44B5-AEA8-45954982DD38}" destId="{93A9239E-1E03-47D4-A25F-B5D2E6370402}" srcOrd="0" destOrd="0" presId="urn:microsoft.com/office/officeart/2005/8/layout/hierarchy3"/>
    <dgm:cxn modelId="{E3FA1F96-781B-47FF-BE78-0A577A28842D}" type="presOf" srcId="{B0BADBF6-FB84-424B-81C9-364722EDCC73}" destId="{0AE216C1-3EF2-40E5-9A43-62829F8C09C9}" srcOrd="0" destOrd="0" presId="urn:microsoft.com/office/officeart/2005/8/layout/hierarchy3"/>
    <dgm:cxn modelId="{6F52E2A0-2F6F-482F-874B-2A64ABCE579A}" type="presOf" srcId="{EB7B99E2-45A1-49C5-9351-ED1EA166B9CA}" destId="{8A2E7E90-F494-4934-A047-1A3AB0B70B55}" srcOrd="0" destOrd="0" presId="urn:microsoft.com/office/officeart/2005/8/layout/hierarchy3"/>
    <dgm:cxn modelId="{30F931A4-F106-41C8-9DA4-2C04D80249E3}" type="presOf" srcId="{C6320CF5-E655-4AFB-98B7-F64FE49D63D4}" destId="{83919C71-1E59-46B7-9E1A-B3D703B2983E}" srcOrd="1" destOrd="0" presId="urn:microsoft.com/office/officeart/2005/8/layout/hierarchy3"/>
    <dgm:cxn modelId="{07FA02AE-0A44-452E-8EC1-BA12BC1FA308}" srcId="{DC597C8A-EFBD-42E5-A60C-55542B461674}" destId="{AF4D3714-E271-4B2C-8406-A36681854249}" srcOrd="1" destOrd="0" parTransId="{E8F6EB26-5FAB-4E8B-A968-8DB045EDC9EB}" sibTransId="{27DE4BAC-2F30-4E3D-8691-F6088BD38981}"/>
    <dgm:cxn modelId="{5D6D90B1-CFB3-4DDC-A2D7-E46DC39CF255}" srcId="{6BFCC79B-EE1B-4BC1-987A-E3D178E2F442}" destId="{EB7B99E2-45A1-49C5-9351-ED1EA166B9CA}" srcOrd="2" destOrd="0" parTransId="{71664D4C-B3BD-4822-9AE3-33C9D68CC5B4}" sibTransId="{548EA4BC-D1D6-401A-AF67-3019D983DE02}"/>
    <dgm:cxn modelId="{301C41B9-2590-4765-B22C-C6366B39B9B3}" type="presOf" srcId="{188E9710-2963-43FF-A1A7-6DF1419BD18F}" destId="{267E9B23-940E-47A0-97E5-5C8BBFF33559}" srcOrd="0" destOrd="0" presId="urn:microsoft.com/office/officeart/2005/8/layout/hierarchy3"/>
    <dgm:cxn modelId="{E6FF7DC1-2B5A-4E69-9FDC-368FFB2D0DE1}" type="presOf" srcId="{5A62E953-DA35-493A-8266-A2AC28A1A900}" destId="{ADE262B1-91E1-4B58-8EB5-BA88AF6A51F0}" srcOrd="0" destOrd="0" presId="urn:microsoft.com/office/officeart/2005/8/layout/hierarchy3"/>
    <dgm:cxn modelId="{2F051BC4-31E9-47E2-AF18-BAABCCECA578}" type="presOf" srcId="{AF4D3714-E271-4B2C-8406-A36681854249}" destId="{D6B342BB-817F-4BE7-92B4-938662B5E048}" srcOrd="0" destOrd="0" presId="urn:microsoft.com/office/officeart/2005/8/layout/hierarchy3"/>
    <dgm:cxn modelId="{C6A11CC5-7C7C-4F91-9C14-EA9B40EDAC93}" srcId="{3071C102-8883-499F-AE7C-5011C7642BF8}" destId="{9F6E66D7-3271-447F-9655-EBEBD9D61749}" srcOrd="2" destOrd="0" parTransId="{FB046C6A-6B59-4B8A-AA15-CFF6E2B30744}" sibTransId="{D42751B1-E83D-408C-AC7F-47C787174421}"/>
    <dgm:cxn modelId="{C6B563C9-5A00-46B0-BAA9-7A6EA194C017}" type="presOf" srcId="{6A006679-D05D-4A2B-93E0-3EF638E0054A}" destId="{A6DB403A-F1D9-40D7-8F21-1EFF850B224C}" srcOrd="0" destOrd="0" presId="urn:microsoft.com/office/officeart/2005/8/layout/hierarchy3"/>
    <dgm:cxn modelId="{7C7FFACC-1FE2-44DA-BA07-DA03940C2EAB}" srcId="{DC597C8A-EFBD-42E5-A60C-55542B461674}" destId="{6BFCC79B-EE1B-4BC1-987A-E3D178E2F442}" srcOrd="3" destOrd="0" parTransId="{CA26D4EB-CD1C-459A-9AC3-9811B97C8C1D}" sibTransId="{6BC144B2-736F-4537-BBDF-EC5F92E7DBAB}"/>
    <dgm:cxn modelId="{BF740AD2-A4BB-44B8-A640-F87A080745C6}" type="presOf" srcId="{55556F0B-8DE3-4F63-97D3-AD1F22754128}" destId="{F2BFB180-5636-4752-A871-C386D2E465B3}" srcOrd="0" destOrd="0" presId="urn:microsoft.com/office/officeart/2005/8/layout/hierarchy3"/>
    <dgm:cxn modelId="{A9B901DC-A450-4DDD-87A2-4909C2892CE8}" type="presOf" srcId="{AF4D3714-E271-4B2C-8406-A36681854249}" destId="{82EF4C3F-8247-42DE-BD32-9C809880DE4F}" srcOrd="1" destOrd="0" presId="urn:microsoft.com/office/officeart/2005/8/layout/hierarchy3"/>
    <dgm:cxn modelId="{C68631E0-8B34-46B6-84BD-EBDF8E4F844E}" type="presOf" srcId="{DC597C8A-EFBD-42E5-A60C-55542B461674}" destId="{E1EFE4F8-A469-459C-9226-41B3B8B1BAF5}" srcOrd="0" destOrd="0" presId="urn:microsoft.com/office/officeart/2005/8/layout/hierarchy3"/>
    <dgm:cxn modelId="{D9559AE0-CDA7-46E3-B439-CF61C985A1A0}" type="presOf" srcId="{A1456C74-D60B-4CC4-A6B6-4236D18693BD}" destId="{24F09B38-E597-4F04-8F23-78CB6EE6401A}" srcOrd="0" destOrd="0" presId="urn:microsoft.com/office/officeart/2005/8/layout/hierarchy3"/>
    <dgm:cxn modelId="{87A979E2-ABB5-40A9-A367-496F196C62F9}" type="presOf" srcId="{C6320CF5-E655-4AFB-98B7-F64FE49D63D4}" destId="{5A7F43FA-2757-443F-B9F9-A067E7DEA8AA}" srcOrd="0" destOrd="0" presId="urn:microsoft.com/office/officeart/2005/8/layout/hierarchy3"/>
    <dgm:cxn modelId="{3A1A4EE3-2DDE-4C36-B006-BFFE6754BA78}" srcId="{DC597C8A-EFBD-42E5-A60C-55542B461674}" destId="{C6320CF5-E655-4AFB-98B7-F64FE49D63D4}" srcOrd="2" destOrd="0" parTransId="{EBB335EC-6B6E-498E-8DF9-EB56B5B32D04}" sibTransId="{161E03E2-06F5-43ED-BDA2-1571393BB7C1}"/>
    <dgm:cxn modelId="{34EB77E6-E0D3-4137-960B-17DA7A594132}" type="presOf" srcId="{7E14FDDD-7F2F-4095-AA17-610ED482CBDD}" destId="{E84CB2D6-BDFD-4632-9F8D-2C390034AC91}" srcOrd="0" destOrd="0" presId="urn:microsoft.com/office/officeart/2005/8/layout/hierarchy3"/>
    <dgm:cxn modelId="{56B656E8-C243-4554-B8D4-A3DE20D3DE1D}" type="presOf" srcId="{985D8E53-522E-4372-9DC9-AC1B2F103A47}" destId="{5F0F9EC3-71AF-4BA8-86A1-C3B097228E03}" srcOrd="0" destOrd="0" presId="urn:microsoft.com/office/officeart/2005/8/layout/hierarchy3"/>
    <dgm:cxn modelId="{FE0B8DEA-55B8-4574-A068-E766CF0123CF}" type="presOf" srcId="{B392FD2A-1E6E-4713-85EC-B6A7D45E5FDD}" destId="{6B983887-B0C6-426C-A8BE-804572CA3A73}" srcOrd="0" destOrd="0" presId="urn:microsoft.com/office/officeart/2005/8/layout/hierarchy3"/>
    <dgm:cxn modelId="{A81F17EC-0087-48D9-BF12-C3806E10B00D}" type="presOf" srcId="{3349C252-35CB-40D5-B32C-109591A59DD6}" destId="{37865326-BF24-4DED-AA56-23512C771427}" srcOrd="0" destOrd="0" presId="urn:microsoft.com/office/officeart/2005/8/layout/hierarchy3"/>
    <dgm:cxn modelId="{9DC5BBF3-2946-4C5F-9FB0-239B7A229020}" srcId="{3071C102-8883-499F-AE7C-5011C7642BF8}" destId="{7E14FDDD-7F2F-4095-AA17-610ED482CBDD}" srcOrd="4" destOrd="0" parTransId="{B392FD2A-1E6E-4713-85EC-B6A7D45E5FDD}" sibTransId="{7B7DC93B-8858-4EB0-A8CE-728E52F54C3A}"/>
    <dgm:cxn modelId="{2596E2F3-960F-4997-AA7A-F19111E258D3}" type="presOf" srcId="{9CDA02C3-244B-459F-A671-9D1E3C16EB7C}" destId="{D99E0FA9-18F6-4C25-8284-721DD65B84C5}" srcOrd="0" destOrd="0" presId="urn:microsoft.com/office/officeart/2005/8/layout/hierarchy3"/>
    <dgm:cxn modelId="{02AC3DF4-357D-4B3D-A641-F83772915CF1}" type="presOf" srcId="{6BFCC79B-EE1B-4BC1-987A-E3D178E2F442}" destId="{C7E001B2-B43C-4F92-BF08-974484CC87BC}" srcOrd="0" destOrd="0" presId="urn:microsoft.com/office/officeart/2005/8/layout/hierarchy3"/>
    <dgm:cxn modelId="{3A4D50F6-D019-4C88-A188-ED42035E40A9}" type="presOf" srcId="{71664D4C-B3BD-4822-9AE3-33C9D68CC5B4}" destId="{DE4B3AAC-BB3B-4320-8650-7D8321F17B00}" srcOrd="0" destOrd="0" presId="urn:microsoft.com/office/officeart/2005/8/layout/hierarchy3"/>
    <dgm:cxn modelId="{8EF73CF7-D43D-49E3-8CCD-CE0798A0E4DB}" type="presOf" srcId="{B51DBCB1-5EED-4A28-9AC1-5E3BF8742D49}" destId="{FDCA2418-DEB4-4121-9561-86C4B86BC840}" srcOrd="0" destOrd="0" presId="urn:microsoft.com/office/officeart/2005/8/layout/hierarchy3"/>
    <dgm:cxn modelId="{269C45FC-9639-45F2-8F74-32982C957D34}" type="presOf" srcId="{D1941BF8-D801-42DC-9A4C-172A451BD70E}" destId="{9430439A-AEC4-46FA-9552-DC84E1605C6C}" srcOrd="0" destOrd="0" presId="urn:microsoft.com/office/officeart/2005/8/layout/hierarchy3"/>
    <dgm:cxn modelId="{0A14B2FE-DEEB-45CD-BCB1-D8CECDD03554}" type="presParOf" srcId="{E1EFE4F8-A469-459C-9226-41B3B8B1BAF5}" destId="{B7034CFE-005C-49A4-BF3E-32E6828C7CC3}" srcOrd="0" destOrd="0" presId="urn:microsoft.com/office/officeart/2005/8/layout/hierarchy3"/>
    <dgm:cxn modelId="{834E9C31-4A26-473F-9E91-0EB7CE64EF58}" type="presParOf" srcId="{B7034CFE-005C-49A4-BF3E-32E6828C7CC3}" destId="{A7EFB9FA-9876-4635-94AB-41FAA3653DB0}" srcOrd="0" destOrd="0" presId="urn:microsoft.com/office/officeart/2005/8/layout/hierarchy3"/>
    <dgm:cxn modelId="{0F326E41-E75B-4651-BAE1-BE5F514DC545}" type="presParOf" srcId="{A7EFB9FA-9876-4635-94AB-41FAA3653DB0}" destId="{AD675C51-DFE9-4A6B-B893-609135287AFB}" srcOrd="0" destOrd="0" presId="urn:microsoft.com/office/officeart/2005/8/layout/hierarchy3"/>
    <dgm:cxn modelId="{506C321A-291F-47F9-99AE-1D29E567A78A}" type="presParOf" srcId="{A7EFB9FA-9876-4635-94AB-41FAA3653DB0}" destId="{58F09DE7-781F-445F-B409-99722AC2EE21}" srcOrd="1" destOrd="0" presId="urn:microsoft.com/office/officeart/2005/8/layout/hierarchy3"/>
    <dgm:cxn modelId="{D5AB2564-37F5-4489-A407-C34C3278796F}" type="presParOf" srcId="{B7034CFE-005C-49A4-BF3E-32E6828C7CC3}" destId="{AB9CE28D-335F-4225-BEF2-205D4F7112D8}" srcOrd="1" destOrd="0" presId="urn:microsoft.com/office/officeart/2005/8/layout/hierarchy3"/>
    <dgm:cxn modelId="{9C5B614A-9207-4210-BDEB-8F118FA182DD}" type="presParOf" srcId="{AB9CE28D-335F-4225-BEF2-205D4F7112D8}" destId="{0AE216C1-3EF2-40E5-9A43-62829F8C09C9}" srcOrd="0" destOrd="0" presId="urn:microsoft.com/office/officeart/2005/8/layout/hierarchy3"/>
    <dgm:cxn modelId="{CA00FD2F-E269-4A75-A1D9-3897003025F9}" type="presParOf" srcId="{AB9CE28D-335F-4225-BEF2-205D4F7112D8}" destId="{ADE262B1-91E1-4B58-8EB5-BA88AF6A51F0}" srcOrd="1" destOrd="0" presId="urn:microsoft.com/office/officeart/2005/8/layout/hierarchy3"/>
    <dgm:cxn modelId="{4E32B936-1DD1-4B43-8775-4406D5997AF8}" type="presParOf" srcId="{AB9CE28D-335F-4225-BEF2-205D4F7112D8}" destId="{5A573963-6AF1-4C7F-953E-224D63BAB20F}" srcOrd="2" destOrd="0" presId="urn:microsoft.com/office/officeart/2005/8/layout/hierarchy3"/>
    <dgm:cxn modelId="{8CA9C662-77CE-4EE8-B076-8FAC4D26C252}" type="presParOf" srcId="{AB9CE28D-335F-4225-BEF2-205D4F7112D8}" destId="{37865326-BF24-4DED-AA56-23512C771427}" srcOrd="3" destOrd="0" presId="urn:microsoft.com/office/officeart/2005/8/layout/hierarchy3"/>
    <dgm:cxn modelId="{6CF3875E-970E-4D79-ABE6-3099F0B7F0D0}" type="presParOf" srcId="{AB9CE28D-335F-4225-BEF2-205D4F7112D8}" destId="{9CFE49AE-D36E-462F-8EBD-21AAEA060C4C}" srcOrd="4" destOrd="0" presId="urn:microsoft.com/office/officeart/2005/8/layout/hierarchy3"/>
    <dgm:cxn modelId="{299C3836-2B5F-452F-8087-DDCF882E17DF}" type="presParOf" srcId="{AB9CE28D-335F-4225-BEF2-205D4F7112D8}" destId="{CDEC7F2D-C3BF-465D-B697-FB6C1251F38D}" srcOrd="5" destOrd="0" presId="urn:microsoft.com/office/officeart/2005/8/layout/hierarchy3"/>
    <dgm:cxn modelId="{D93F2C98-788D-4CD6-9C7B-6179668E70FA}" type="presParOf" srcId="{AB9CE28D-335F-4225-BEF2-205D4F7112D8}" destId="{AFEFBFDC-C7DA-454F-8129-C9803BFE1295}" srcOrd="6" destOrd="0" presId="urn:microsoft.com/office/officeart/2005/8/layout/hierarchy3"/>
    <dgm:cxn modelId="{6786007F-F7EE-4EC1-8ADB-2C0A89174AB7}" type="presParOf" srcId="{AB9CE28D-335F-4225-BEF2-205D4F7112D8}" destId="{F2BFB180-5636-4752-A871-C386D2E465B3}" srcOrd="7" destOrd="0" presId="urn:microsoft.com/office/officeart/2005/8/layout/hierarchy3"/>
    <dgm:cxn modelId="{11E2AF69-F926-4FD6-AE1B-2937987F914C}" type="presParOf" srcId="{AB9CE28D-335F-4225-BEF2-205D4F7112D8}" destId="{6B983887-B0C6-426C-A8BE-804572CA3A73}" srcOrd="8" destOrd="0" presId="urn:microsoft.com/office/officeart/2005/8/layout/hierarchy3"/>
    <dgm:cxn modelId="{D490E322-CE37-4887-B8A4-76D9DBB4ECAF}" type="presParOf" srcId="{AB9CE28D-335F-4225-BEF2-205D4F7112D8}" destId="{E84CB2D6-BDFD-4632-9F8D-2C390034AC91}" srcOrd="9" destOrd="0" presId="urn:microsoft.com/office/officeart/2005/8/layout/hierarchy3"/>
    <dgm:cxn modelId="{FE658AB1-4F2B-43C2-8F7C-F68274291128}" type="presParOf" srcId="{E1EFE4F8-A469-459C-9226-41B3B8B1BAF5}" destId="{24233A44-A6A6-4E1D-82A5-EF1304EA11CE}" srcOrd="1" destOrd="0" presId="urn:microsoft.com/office/officeart/2005/8/layout/hierarchy3"/>
    <dgm:cxn modelId="{CAD2375D-722F-4566-8514-5F1E02A8E8F6}" type="presParOf" srcId="{24233A44-A6A6-4E1D-82A5-EF1304EA11CE}" destId="{50E7E265-D555-4F1D-9E15-E5E817819D1C}" srcOrd="0" destOrd="0" presId="urn:microsoft.com/office/officeart/2005/8/layout/hierarchy3"/>
    <dgm:cxn modelId="{C4BCDA64-7251-4289-A279-205DB6B02E8E}" type="presParOf" srcId="{50E7E265-D555-4F1D-9E15-E5E817819D1C}" destId="{D6B342BB-817F-4BE7-92B4-938662B5E048}" srcOrd="0" destOrd="0" presId="urn:microsoft.com/office/officeart/2005/8/layout/hierarchy3"/>
    <dgm:cxn modelId="{49EDA6DA-577B-49E4-AC76-6F4FB4D70C18}" type="presParOf" srcId="{50E7E265-D555-4F1D-9E15-E5E817819D1C}" destId="{82EF4C3F-8247-42DE-BD32-9C809880DE4F}" srcOrd="1" destOrd="0" presId="urn:microsoft.com/office/officeart/2005/8/layout/hierarchy3"/>
    <dgm:cxn modelId="{B303F8AC-813F-4228-9358-9170EDD3B514}" type="presParOf" srcId="{24233A44-A6A6-4E1D-82A5-EF1304EA11CE}" destId="{6F6532F5-9DC8-4B52-956B-40C091408785}" srcOrd="1" destOrd="0" presId="urn:microsoft.com/office/officeart/2005/8/layout/hierarchy3"/>
    <dgm:cxn modelId="{E43355FB-0A81-4BEB-8DA1-53F274232C80}" type="presParOf" srcId="{6F6532F5-9DC8-4B52-956B-40C091408785}" destId="{7339D32E-2B85-4730-B3FC-969267B4BFB4}" srcOrd="0" destOrd="0" presId="urn:microsoft.com/office/officeart/2005/8/layout/hierarchy3"/>
    <dgm:cxn modelId="{20775FFD-EC35-460F-AE61-9FA5409BA8DA}" type="presParOf" srcId="{6F6532F5-9DC8-4B52-956B-40C091408785}" destId="{D99E0FA9-18F6-4C25-8284-721DD65B84C5}" srcOrd="1" destOrd="0" presId="urn:microsoft.com/office/officeart/2005/8/layout/hierarchy3"/>
    <dgm:cxn modelId="{82018F4C-6AFB-4C7C-93EE-DDF6EB9FA546}" type="presParOf" srcId="{6F6532F5-9DC8-4B52-956B-40C091408785}" destId="{9430439A-AEC4-46FA-9552-DC84E1605C6C}" srcOrd="2" destOrd="0" presId="urn:microsoft.com/office/officeart/2005/8/layout/hierarchy3"/>
    <dgm:cxn modelId="{CC022F19-17D1-476D-8FEC-B850737F1D2A}" type="presParOf" srcId="{6F6532F5-9DC8-4B52-956B-40C091408785}" destId="{D0144F8E-595F-453E-A82D-74355086EA78}" srcOrd="3" destOrd="0" presId="urn:microsoft.com/office/officeart/2005/8/layout/hierarchy3"/>
    <dgm:cxn modelId="{7EFC08EF-3758-473A-A436-BEEE6AB581B9}" type="presParOf" srcId="{6F6532F5-9DC8-4B52-956B-40C091408785}" destId="{5BFFB158-D57D-4421-9370-3684D5365766}" srcOrd="4" destOrd="0" presId="urn:microsoft.com/office/officeart/2005/8/layout/hierarchy3"/>
    <dgm:cxn modelId="{EEA44161-8B66-40CB-9F49-80ADE05DBF8C}" type="presParOf" srcId="{6F6532F5-9DC8-4B52-956B-40C091408785}" destId="{E258AEC4-5543-4F9E-A02D-CEE8FCC2F23C}" srcOrd="5" destOrd="0" presId="urn:microsoft.com/office/officeart/2005/8/layout/hierarchy3"/>
    <dgm:cxn modelId="{EC0F8210-D838-4857-8E10-4A3727919967}" type="presParOf" srcId="{6F6532F5-9DC8-4B52-956B-40C091408785}" destId="{96CF27AF-1390-49D4-AFBA-FE3E2AC86775}" srcOrd="6" destOrd="0" presId="urn:microsoft.com/office/officeart/2005/8/layout/hierarchy3"/>
    <dgm:cxn modelId="{D11C7773-C1D3-4619-BE1B-2D754CF8F40F}" type="presParOf" srcId="{6F6532F5-9DC8-4B52-956B-40C091408785}" destId="{32630185-3AF7-46A1-8070-6B218EE934E7}" srcOrd="7" destOrd="0" presId="urn:microsoft.com/office/officeart/2005/8/layout/hierarchy3"/>
    <dgm:cxn modelId="{48532CCF-B69F-426D-97E1-9B6C3F00A01E}" type="presParOf" srcId="{E1EFE4F8-A469-459C-9226-41B3B8B1BAF5}" destId="{57A8FBAC-100C-4A36-A873-0C2B65F97477}" srcOrd="2" destOrd="0" presId="urn:microsoft.com/office/officeart/2005/8/layout/hierarchy3"/>
    <dgm:cxn modelId="{9C1DCBFC-8E5F-44ED-B996-4285E59689CE}" type="presParOf" srcId="{57A8FBAC-100C-4A36-A873-0C2B65F97477}" destId="{12CA22C2-5681-4080-8321-5DEACC820768}" srcOrd="0" destOrd="0" presId="urn:microsoft.com/office/officeart/2005/8/layout/hierarchy3"/>
    <dgm:cxn modelId="{9277854E-DFEB-4135-BF43-67BE5351D0D0}" type="presParOf" srcId="{12CA22C2-5681-4080-8321-5DEACC820768}" destId="{5A7F43FA-2757-443F-B9F9-A067E7DEA8AA}" srcOrd="0" destOrd="0" presId="urn:microsoft.com/office/officeart/2005/8/layout/hierarchy3"/>
    <dgm:cxn modelId="{D193C707-F53E-4AC9-AFB4-0E7B06200146}" type="presParOf" srcId="{12CA22C2-5681-4080-8321-5DEACC820768}" destId="{83919C71-1E59-46B7-9E1A-B3D703B2983E}" srcOrd="1" destOrd="0" presId="urn:microsoft.com/office/officeart/2005/8/layout/hierarchy3"/>
    <dgm:cxn modelId="{6BF69E98-BFB9-4656-9FA3-6A5A8B92EF95}" type="presParOf" srcId="{57A8FBAC-100C-4A36-A873-0C2B65F97477}" destId="{7C70581A-7620-4D96-B562-4AFC823ADAFC}" srcOrd="1" destOrd="0" presId="urn:microsoft.com/office/officeart/2005/8/layout/hierarchy3"/>
    <dgm:cxn modelId="{C95D20D6-80E3-4956-A858-3D64125273D5}" type="presParOf" srcId="{7C70581A-7620-4D96-B562-4AFC823ADAFC}" destId="{60672E99-77A6-4D30-9AFF-1F3D3C071947}" srcOrd="0" destOrd="0" presId="urn:microsoft.com/office/officeart/2005/8/layout/hierarchy3"/>
    <dgm:cxn modelId="{23A947CE-C17C-41F1-87F5-E820F9442518}" type="presParOf" srcId="{7C70581A-7620-4D96-B562-4AFC823ADAFC}" destId="{3E8C081A-28D2-4C05-9554-A2AC0B0D5E6C}" srcOrd="1" destOrd="0" presId="urn:microsoft.com/office/officeart/2005/8/layout/hierarchy3"/>
    <dgm:cxn modelId="{3084C748-8C2F-42D7-BC7B-836B9E830B8E}" type="presParOf" srcId="{7C70581A-7620-4D96-B562-4AFC823ADAFC}" destId="{267E9B23-940E-47A0-97E5-5C8BBFF33559}" srcOrd="2" destOrd="0" presId="urn:microsoft.com/office/officeart/2005/8/layout/hierarchy3"/>
    <dgm:cxn modelId="{5832480A-409F-4FC4-A2C5-EA91D3558D73}" type="presParOf" srcId="{7C70581A-7620-4D96-B562-4AFC823ADAFC}" destId="{24F09B38-E597-4F04-8F23-78CB6EE6401A}" srcOrd="3" destOrd="0" presId="urn:microsoft.com/office/officeart/2005/8/layout/hierarchy3"/>
    <dgm:cxn modelId="{E21D7F15-4B8E-4457-B3AE-2A35E3C4D854}" type="presParOf" srcId="{7C70581A-7620-4D96-B562-4AFC823ADAFC}" destId="{5F0F9EC3-71AF-4BA8-86A1-C3B097228E03}" srcOrd="4" destOrd="0" presId="urn:microsoft.com/office/officeart/2005/8/layout/hierarchy3"/>
    <dgm:cxn modelId="{69ED6B5A-C1FC-4BAD-80B2-B5EE3EF07C06}" type="presParOf" srcId="{7C70581A-7620-4D96-B562-4AFC823ADAFC}" destId="{A6DB403A-F1D9-40D7-8F21-1EFF850B224C}" srcOrd="5" destOrd="0" presId="urn:microsoft.com/office/officeart/2005/8/layout/hierarchy3"/>
    <dgm:cxn modelId="{E23F5D0C-9330-44AC-9A47-6C01CCB58B80}" type="presParOf" srcId="{E1EFE4F8-A469-459C-9226-41B3B8B1BAF5}" destId="{3824E3AC-9777-4FF3-9B7E-62148AE2E947}" srcOrd="3" destOrd="0" presId="urn:microsoft.com/office/officeart/2005/8/layout/hierarchy3"/>
    <dgm:cxn modelId="{9D5218C8-488E-483D-AE1D-24681C6D7BBF}" type="presParOf" srcId="{3824E3AC-9777-4FF3-9B7E-62148AE2E947}" destId="{94EBC1CF-2A71-4654-BF07-1A780B4AC40A}" srcOrd="0" destOrd="0" presId="urn:microsoft.com/office/officeart/2005/8/layout/hierarchy3"/>
    <dgm:cxn modelId="{9CE33060-97F5-4A82-9BDC-62D05CF3E30C}" type="presParOf" srcId="{94EBC1CF-2A71-4654-BF07-1A780B4AC40A}" destId="{C7E001B2-B43C-4F92-BF08-974484CC87BC}" srcOrd="0" destOrd="0" presId="urn:microsoft.com/office/officeart/2005/8/layout/hierarchy3"/>
    <dgm:cxn modelId="{EFC9DCE2-C324-432A-9A90-4C62B51A36DB}" type="presParOf" srcId="{94EBC1CF-2A71-4654-BF07-1A780B4AC40A}" destId="{443F6A82-2E9C-4CE7-BEAF-A7ED428629C5}" srcOrd="1" destOrd="0" presId="urn:microsoft.com/office/officeart/2005/8/layout/hierarchy3"/>
    <dgm:cxn modelId="{8C408A51-81B0-4AE3-8F30-DE132B8CA2B1}" type="presParOf" srcId="{3824E3AC-9777-4FF3-9B7E-62148AE2E947}" destId="{EC294046-A1E0-4D9A-A9AB-6AEC39C0BB3C}" srcOrd="1" destOrd="0" presId="urn:microsoft.com/office/officeart/2005/8/layout/hierarchy3"/>
    <dgm:cxn modelId="{058DF578-C5DC-4117-AC0A-22B9844C964E}" type="presParOf" srcId="{EC294046-A1E0-4D9A-A9AB-6AEC39C0BB3C}" destId="{FDCA2418-DEB4-4121-9561-86C4B86BC840}" srcOrd="0" destOrd="0" presId="urn:microsoft.com/office/officeart/2005/8/layout/hierarchy3"/>
    <dgm:cxn modelId="{8C636ECE-7D3A-445A-86E1-71BEB759BF7E}" type="presParOf" srcId="{EC294046-A1E0-4D9A-A9AB-6AEC39C0BB3C}" destId="{C62EBBCE-AB58-443B-A7CA-98041196C91D}" srcOrd="1" destOrd="0" presId="urn:microsoft.com/office/officeart/2005/8/layout/hierarchy3"/>
    <dgm:cxn modelId="{E7ED3356-4065-48BA-97A1-C50E8DCB4F7B}" type="presParOf" srcId="{EC294046-A1E0-4D9A-A9AB-6AEC39C0BB3C}" destId="{93A9239E-1E03-47D4-A25F-B5D2E6370402}" srcOrd="2" destOrd="0" presId="urn:microsoft.com/office/officeart/2005/8/layout/hierarchy3"/>
    <dgm:cxn modelId="{E51AD91D-55C0-417B-B71F-3D8B1247D59A}" type="presParOf" srcId="{EC294046-A1E0-4D9A-A9AB-6AEC39C0BB3C}" destId="{EDC67586-0B99-49C1-A008-07332B146624}" srcOrd="3" destOrd="0" presId="urn:microsoft.com/office/officeart/2005/8/layout/hierarchy3"/>
    <dgm:cxn modelId="{D24449D3-ADDB-4462-8512-C38761776784}" type="presParOf" srcId="{EC294046-A1E0-4D9A-A9AB-6AEC39C0BB3C}" destId="{DE4B3AAC-BB3B-4320-8650-7D8321F17B00}" srcOrd="4" destOrd="0" presId="urn:microsoft.com/office/officeart/2005/8/layout/hierarchy3"/>
    <dgm:cxn modelId="{FC003648-87E1-4741-81CB-3FA64CF63725}" type="presParOf" srcId="{EC294046-A1E0-4D9A-A9AB-6AEC39C0BB3C}" destId="{8A2E7E90-F494-4934-A047-1A3AB0B70B5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75C51-DFE9-4A6B-B893-609135287AFB}">
      <dsp:nvSpPr>
        <dsp:cNvPr id="0" name=""/>
        <dsp:cNvSpPr/>
      </dsp:nvSpPr>
      <dsp:spPr>
        <a:xfrm>
          <a:off x="1222438" y="3616"/>
          <a:ext cx="1251602" cy="6258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 Black" panose="020B0A04020102020204"/>
            </a:rPr>
            <a:t>Cars</a:t>
          </a:r>
          <a:endParaRPr lang="en-US" sz="1600" kern="1200" dirty="0"/>
        </a:p>
      </dsp:txBody>
      <dsp:txXfrm>
        <a:off x="1240767" y="21945"/>
        <a:ext cx="1214944" cy="589143"/>
      </dsp:txXfrm>
    </dsp:sp>
    <dsp:sp modelId="{0AE216C1-3EF2-40E5-9A43-62829F8C09C9}">
      <dsp:nvSpPr>
        <dsp:cNvPr id="0" name=""/>
        <dsp:cNvSpPr/>
      </dsp:nvSpPr>
      <dsp:spPr>
        <a:xfrm>
          <a:off x="1347598" y="629417"/>
          <a:ext cx="125160" cy="469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350"/>
              </a:lnTo>
              <a:lnTo>
                <a:pt x="125160" y="4693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E262B1-91E1-4B58-8EB5-BA88AF6A51F0}">
      <dsp:nvSpPr>
        <dsp:cNvPr id="0" name=""/>
        <dsp:cNvSpPr/>
      </dsp:nvSpPr>
      <dsp:spPr>
        <a:xfrm>
          <a:off x="1472759" y="785867"/>
          <a:ext cx="1001281" cy="62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>
              <a:latin typeface="Arial Black" panose="020B0A04020102020204"/>
            </a:rPr>
            <a:t>Subcompact (&lt;89 cu. Ft.)</a:t>
          </a:r>
        </a:p>
      </dsp:txBody>
      <dsp:txXfrm>
        <a:off x="1491088" y="804196"/>
        <a:ext cx="964623" cy="589143"/>
      </dsp:txXfrm>
    </dsp:sp>
    <dsp:sp modelId="{5A573963-6AF1-4C7F-953E-224D63BAB20F}">
      <dsp:nvSpPr>
        <dsp:cNvPr id="0" name=""/>
        <dsp:cNvSpPr/>
      </dsp:nvSpPr>
      <dsp:spPr>
        <a:xfrm>
          <a:off x="1347598" y="629417"/>
          <a:ext cx="125160" cy="1251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1602"/>
              </a:lnTo>
              <a:lnTo>
                <a:pt x="125160" y="12516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865326-BF24-4DED-AA56-23512C771427}">
      <dsp:nvSpPr>
        <dsp:cNvPr id="0" name=""/>
        <dsp:cNvSpPr/>
      </dsp:nvSpPr>
      <dsp:spPr>
        <a:xfrm>
          <a:off x="1472759" y="1568118"/>
          <a:ext cx="1001281" cy="62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>
              <a:latin typeface="Arial Black" panose="020B0A04020102020204"/>
            </a:rPr>
            <a:t>Compact (89-95)</a:t>
          </a:r>
          <a:endParaRPr lang="en-US" sz="900" b="0" kern="1200"/>
        </a:p>
      </dsp:txBody>
      <dsp:txXfrm>
        <a:off x="1491088" y="1586447"/>
        <a:ext cx="964623" cy="589143"/>
      </dsp:txXfrm>
    </dsp:sp>
    <dsp:sp modelId="{9CFE49AE-D36E-462F-8EBD-21AAEA060C4C}">
      <dsp:nvSpPr>
        <dsp:cNvPr id="0" name=""/>
        <dsp:cNvSpPr/>
      </dsp:nvSpPr>
      <dsp:spPr>
        <a:xfrm>
          <a:off x="1347598" y="629417"/>
          <a:ext cx="125160" cy="2033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3853"/>
              </a:lnTo>
              <a:lnTo>
                <a:pt x="125160" y="20338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C7F2D-C3BF-465D-B697-FB6C1251F38D}">
      <dsp:nvSpPr>
        <dsp:cNvPr id="0" name=""/>
        <dsp:cNvSpPr/>
      </dsp:nvSpPr>
      <dsp:spPr>
        <a:xfrm>
          <a:off x="1472759" y="2350370"/>
          <a:ext cx="1001281" cy="62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>
              <a:latin typeface="Arial Black" panose="020B0A04020102020204"/>
            </a:rPr>
            <a:t>Midsize (95-105)</a:t>
          </a:r>
        </a:p>
      </dsp:txBody>
      <dsp:txXfrm>
        <a:off x="1491088" y="2368699"/>
        <a:ext cx="964623" cy="589143"/>
      </dsp:txXfrm>
    </dsp:sp>
    <dsp:sp modelId="{AFEFBFDC-C7DA-454F-8129-C9803BFE1295}">
      <dsp:nvSpPr>
        <dsp:cNvPr id="0" name=""/>
        <dsp:cNvSpPr/>
      </dsp:nvSpPr>
      <dsp:spPr>
        <a:xfrm>
          <a:off x="1347598" y="629417"/>
          <a:ext cx="125160" cy="2816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6104"/>
              </a:lnTo>
              <a:lnTo>
                <a:pt x="125160" y="28161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FB180-5636-4752-A871-C386D2E465B3}">
      <dsp:nvSpPr>
        <dsp:cNvPr id="0" name=""/>
        <dsp:cNvSpPr/>
      </dsp:nvSpPr>
      <dsp:spPr>
        <a:xfrm>
          <a:off x="1472759" y="3132621"/>
          <a:ext cx="1001281" cy="62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>
              <a:latin typeface="Arial Black" panose="020B0A04020102020204"/>
            </a:rPr>
            <a:t>Large (105+)</a:t>
          </a:r>
          <a:endParaRPr lang="en-US" sz="900" b="0" kern="1200"/>
        </a:p>
      </dsp:txBody>
      <dsp:txXfrm>
        <a:off x="1491088" y="3150950"/>
        <a:ext cx="964623" cy="589143"/>
      </dsp:txXfrm>
    </dsp:sp>
    <dsp:sp modelId="{6B983887-B0C6-426C-A8BE-804572CA3A73}">
      <dsp:nvSpPr>
        <dsp:cNvPr id="0" name=""/>
        <dsp:cNvSpPr/>
      </dsp:nvSpPr>
      <dsp:spPr>
        <a:xfrm>
          <a:off x="1347598" y="629417"/>
          <a:ext cx="125160" cy="35983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8356"/>
              </a:lnTo>
              <a:lnTo>
                <a:pt x="125160" y="35983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4CB2D6-BDFD-4632-9F8D-2C390034AC91}">
      <dsp:nvSpPr>
        <dsp:cNvPr id="0" name=""/>
        <dsp:cNvSpPr/>
      </dsp:nvSpPr>
      <dsp:spPr>
        <a:xfrm>
          <a:off x="1472759" y="3914872"/>
          <a:ext cx="1001281" cy="62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>
              <a:latin typeface="Arial Black" panose="020B0A04020102020204"/>
            </a:rPr>
            <a:t>Sport (power/weight ratio)</a:t>
          </a:r>
          <a:endParaRPr lang="en-US" sz="900" b="0" kern="1200"/>
        </a:p>
      </dsp:txBody>
      <dsp:txXfrm>
        <a:off x="1491088" y="3933201"/>
        <a:ext cx="964623" cy="589143"/>
      </dsp:txXfrm>
    </dsp:sp>
    <dsp:sp modelId="{2417C840-EC83-487F-8675-44CDB1FADABC}">
      <dsp:nvSpPr>
        <dsp:cNvPr id="0" name=""/>
        <dsp:cNvSpPr/>
      </dsp:nvSpPr>
      <dsp:spPr>
        <a:xfrm>
          <a:off x="2786941" y="3616"/>
          <a:ext cx="1251602" cy="6258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 Black" panose="020B0A04020102020204"/>
            </a:rPr>
            <a:t>Crossover SUV</a:t>
          </a:r>
          <a:endParaRPr lang="en-US" sz="1600" kern="1200" dirty="0"/>
        </a:p>
      </dsp:txBody>
      <dsp:txXfrm>
        <a:off x="2805270" y="21945"/>
        <a:ext cx="1214944" cy="589143"/>
      </dsp:txXfrm>
    </dsp:sp>
    <dsp:sp modelId="{8EE02F93-B99F-4A20-A57E-115E2B0773BE}">
      <dsp:nvSpPr>
        <dsp:cNvPr id="0" name=""/>
        <dsp:cNvSpPr/>
      </dsp:nvSpPr>
      <dsp:spPr>
        <a:xfrm>
          <a:off x="2912101" y="629417"/>
          <a:ext cx="125160" cy="469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350"/>
              </a:lnTo>
              <a:lnTo>
                <a:pt x="125160" y="4693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11AB8E-3CAD-464D-8E97-F01E00DF0C7B}">
      <dsp:nvSpPr>
        <dsp:cNvPr id="0" name=""/>
        <dsp:cNvSpPr/>
      </dsp:nvSpPr>
      <dsp:spPr>
        <a:xfrm>
          <a:off x="3037261" y="785867"/>
          <a:ext cx="1001281" cy="62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 Black" panose="020B0A04020102020204"/>
            </a:rPr>
            <a:t>Small-A (wagon, foldable seats)</a:t>
          </a:r>
          <a:endParaRPr lang="en-US" sz="900" kern="1200" dirty="0"/>
        </a:p>
      </dsp:txBody>
      <dsp:txXfrm>
        <a:off x="3055590" y="804196"/>
        <a:ext cx="964623" cy="589143"/>
      </dsp:txXfrm>
    </dsp:sp>
    <dsp:sp modelId="{3C373C6B-64B8-4306-85D0-8CE657A3A8AE}">
      <dsp:nvSpPr>
        <dsp:cNvPr id="0" name=""/>
        <dsp:cNvSpPr/>
      </dsp:nvSpPr>
      <dsp:spPr>
        <a:xfrm>
          <a:off x="2912101" y="629417"/>
          <a:ext cx="125160" cy="1251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1602"/>
              </a:lnTo>
              <a:lnTo>
                <a:pt x="125160" y="12516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9D32E4-E84E-4956-A8CC-DE79EFDB09C1}">
      <dsp:nvSpPr>
        <dsp:cNvPr id="0" name=""/>
        <dsp:cNvSpPr/>
      </dsp:nvSpPr>
      <dsp:spPr>
        <a:xfrm>
          <a:off x="3037261" y="1568118"/>
          <a:ext cx="1001281" cy="62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 Black" panose="020B0A04020102020204"/>
            </a:rPr>
            <a:t>Small-B (unibody, &lt;140)</a:t>
          </a:r>
        </a:p>
      </dsp:txBody>
      <dsp:txXfrm>
        <a:off x="3055590" y="1586447"/>
        <a:ext cx="964623" cy="589143"/>
      </dsp:txXfrm>
    </dsp:sp>
    <dsp:sp modelId="{5F60775B-8621-42C8-9843-0BAC36FF5CEA}">
      <dsp:nvSpPr>
        <dsp:cNvPr id="0" name=""/>
        <dsp:cNvSpPr/>
      </dsp:nvSpPr>
      <dsp:spPr>
        <a:xfrm>
          <a:off x="2912101" y="629417"/>
          <a:ext cx="125160" cy="2033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3853"/>
              </a:lnTo>
              <a:lnTo>
                <a:pt x="125160" y="20338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1F2112-49AC-493F-B012-06E0F43945BC}">
      <dsp:nvSpPr>
        <dsp:cNvPr id="0" name=""/>
        <dsp:cNvSpPr/>
      </dsp:nvSpPr>
      <dsp:spPr>
        <a:xfrm>
          <a:off x="3037261" y="2350370"/>
          <a:ext cx="1001281" cy="62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 Black" panose="020B0A04020102020204"/>
            </a:rPr>
            <a:t>Midsize (unibody, &gt;140)</a:t>
          </a:r>
        </a:p>
      </dsp:txBody>
      <dsp:txXfrm>
        <a:off x="3055590" y="2368699"/>
        <a:ext cx="964623" cy="589143"/>
      </dsp:txXfrm>
    </dsp:sp>
    <dsp:sp modelId="{D6B342BB-817F-4BE7-92B4-938662B5E048}">
      <dsp:nvSpPr>
        <dsp:cNvPr id="0" name=""/>
        <dsp:cNvSpPr/>
      </dsp:nvSpPr>
      <dsp:spPr>
        <a:xfrm>
          <a:off x="4351443" y="3616"/>
          <a:ext cx="1251602" cy="6258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 Black" panose="020B0A04020102020204"/>
            </a:rPr>
            <a:t>SUV</a:t>
          </a:r>
        </a:p>
      </dsp:txBody>
      <dsp:txXfrm>
        <a:off x="4369772" y="21945"/>
        <a:ext cx="1214944" cy="589143"/>
      </dsp:txXfrm>
    </dsp:sp>
    <dsp:sp modelId="{9430439A-AEC4-46FA-9552-DC84E1605C6C}">
      <dsp:nvSpPr>
        <dsp:cNvPr id="0" name=""/>
        <dsp:cNvSpPr/>
      </dsp:nvSpPr>
      <dsp:spPr>
        <a:xfrm>
          <a:off x="4476604" y="629417"/>
          <a:ext cx="125160" cy="469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350"/>
              </a:lnTo>
              <a:lnTo>
                <a:pt x="125160" y="4693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144F8E-595F-453E-A82D-74355086EA78}">
      <dsp:nvSpPr>
        <dsp:cNvPr id="0" name=""/>
        <dsp:cNvSpPr/>
      </dsp:nvSpPr>
      <dsp:spPr>
        <a:xfrm>
          <a:off x="4601764" y="785867"/>
          <a:ext cx="1001281" cy="62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 Black" panose="020B0A04020102020204"/>
            </a:rPr>
            <a:t>Compact (body-on-frame, &lt;140)</a:t>
          </a:r>
        </a:p>
      </dsp:txBody>
      <dsp:txXfrm>
        <a:off x="4620093" y="804196"/>
        <a:ext cx="964623" cy="589143"/>
      </dsp:txXfrm>
    </dsp:sp>
    <dsp:sp modelId="{5BFFB158-D57D-4421-9370-3684D5365766}">
      <dsp:nvSpPr>
        <dsp:cNvPr id="0" name=""/>
        <dsp:cNvSpPr/>
      </dsp:nvSpPr>
      <dsp:spPr>
        <a:xfrm>
          <a:off x="4476604" y="629417"/>
          <a:ext cx="125160" cy="1251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1602"/>
              </a:lnTo>
              <a:lnTo>
                <a:pt x="125160" y="12516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58AEC4-5543-4F9E-A02D-CEE8FCC2F23C}">
      <dsp:nvSpPr>
        <dsp:cNvPr id="0" name=""/>
        <dsp:cNvSpPr/>
      </dsp:nvSpPr>
      <dsp:spPr>
        <a:xfrm>
          <a:off x="4601764" y="1568118"/>
          <a:ext cx="1001281" cy="62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 Black" panose="020B0A04020102020204"/>
            </a:rPr>
            <a:t>Midsize (BoF, 140-180)</a:t>
          </a:r>
        </a:p>
      </dsp:txBody>
      <dsp:txXfrm>
        <a:off x="4620093" y="1586447"/>
        <a:ext cx="964623" cy="589143"/>
      </dsp:txXfrm>
    </dsp:sp>
    <dsp:sp modelId="{96CF27AF-1390-49D4-AFBA-FE3E2AC86775}">
      <dsp:nvSpPr>
        <dsp:cNvPr id="0" name=""/>
        <dsp:cNvSpPr/>
      </dsp:nvSpPr>
      <dsp:spPr>
        <a:xfrm>
          <a:off x="4476604" y="629417"/>
          <a:ext cx="125160" cy="2033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3853"/>
              </a:lnTo>
              <a:lnTo>
                <a:pt x="125160" y="20338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630185-3AF7-46A1-8070-6B218EE934E7}">
      <dsp:nvSpPr>
        <dsp:cNvPr id="0" name=""/>
        <dsp:cNvSpPr/>
      </dsp:nvSpPr>
      <dsp:spPr>
        <a:xfrm>
          <a:off x="4601764" y="2350370"/>
          <a:ext cx="1001281" cy="62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 Black" panose="020B0A04020102020204"/>
            </a:rPr>
            <a:t>Large (BoF, &gt;180)</a:t>
          </a:r>
        </a:p>
      </dsp:txBody>
      <dsp:txXfrm>
        <a:off x="4620093" y="2368699"/>
        <a:ext cx="964623" cy="589143"/>
      </dsp:txXfrm>
    </dsp:sp>
    <dsp:sp modelId="{E08C8F3D-E1CA-486B-ACE5-96DD55E83BA3}">
      <dsp:nvSpPr>
        <dsp:cNvPr id="0" name=""/>
        <dsp:cNvSpPr/>
      </dsp:nvSpPr>
      <dsp:spPr>
        <a:xfrm>
          <a:off x="4476604" y="629417"/>
          <a:ext cx="125160" cy="2816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6104"/>
              </a:lnTo>
              <a:lnTo>
                <a:pt x="125160" y="28161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CD572F-60EE-4645-A236-79F6D8B994A3}">
      <dsp:nvSpPr>
        <dsp:cNvPr id="0" name=""/>
        <dsp:cNvSpPr/>
      </dsp:nvSpPr>
      <dsp:spPr>
        <a:xfrm>
          <a:off x="4601764" y="3132621"/>
          <a:ext cx="1001281" cy="62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 Black" panose="020B0A04020102020204"/>
            </a:rPr>
            <a:t>Heavy (GVWR2)</a:t>
          </a:r>
        </a:p>
      </dsp:txBody>
      <dsp:txXfrm>
        <a:off x="4620093" y="3150950"/>
        <a:ext cx="964623" cy="589143"/>
      </dsp:txXfrm>
    </dsp:sp>
    <dsp:sp modelId="{5A7F43FA-2757-443F-B9F9-A067E7DEA8AA}">
      <dsp:nvSpPr>
        <dsp:cNvPr id="0" name=""/>
        <dsp:cNvSpPr/>
      </dsp:nvSpPr>
      <dsp:spPr>
        <a:xfrm>
          <a:off x="5915946" y="3616"/>
          <a:ext cx="1251602" cy="6258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 Black" panose="020B0A04020102020204"/>
            </a:rPr>
            <a:t>Van</a:t>
          </a:r>
        </a:p>
      </dsp:txBody>
      <dsp:txXfrm>
        <a:off x="5934275" y="21945"/>
        <a:ext cx="1214944" cy="589143"/>
      </dsp:txXfrm>
    </dsp:sp>
    <dsp:sp modelId="{60672E99-77A6-4D30-9AFF-1F3D3C071947}">
      <dsp:nvSpPr>
        <dsp:cNvPr id="0" name=""/>
        <dsp:cNvSpPr/>
      </dsp:nvSpPr>
      <dsp:spPr>
        <a:xfrm>
          <a:off x="6041106" y="629417"/>
          <a:ext cx="125160" cy="469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350"/>
              </a:lnTo>
              <a:lnTo>
                <a:pt x="125160" y="4693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8C081A-28D2-4C05-9554-A2AC0B0D5E6C}">
      <dsp:nvSpPr>
        <dsp:cNvPr id="0" name=""/>
        <dsp:cNvSpPr/>
      </dsp:nvSpPr>
      <dsp:spPr>
        <a:xfrm>
          <a:off x="6166267" y="785867"/>
          <a:ext cx="1001281" cy="62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 Black" panose="020B0A04020102020204"/>
            </a:rPr>
            <a:t>Compact (&lt;180)</a:t>
          </a:r>
        </a:p>
      </dsp:txBody>
      <dsp:txXfrm>
        <a:off x="6184596" y="804196"/>
        <a:ext cx="964623" cy="589143"/>
      </dsp:txXfrm>
    </dsp:sp>
    <dsp:sp modelId="{267E9B23-940E-47A0-97E5-5C8BBFF33559}">
      <dsp:nvSpPr>
        <dsp:cNvPr id="0" name=""/>
        <dsp:cNvSpPr/>
      </dsp:nvSpPr>
      <dsp:spPr>
        <a:xfrm>
          <a:off x="6041106" y="629417"/>
          <a:ext cx="125160" cy="1251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1602"/>
              </a:lnTo>
              <a:lnTo>
                <a:pt x="125160" y="12516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F09B38-E597-4F04-8F23-78CB6EE6401A}">
      <dsp:nvSpPr>
        <dsp:cNvPr id="0" name=""/>
        <dsp:cNvSpPr/>
      </dsp:nvSpPr>
      <dsp:spPr>
        <a:xfrm>
          <a:off x="6166267" y="1568118"/>
          <a:ext cx="1001281" cy="62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 Black" panose="020B0A04020102020204"/>
            </a:rPr>
            <a:t>Large (&gt;180)</a:t>
          </a:r>
        </a:p>
      </dsp:txBody>
      <dsp:txXfrm>
        <a:off x="6184596" y="1586447"/>
        <a:ext cx="964623" cy="589143"/>
      </dsp:txXfrm>
    </dsp:sp>
    <dsp:sp modelId="{5F0F9EC3-71AF-4BA8-86A1-C3B097228E03}">
      <dsp:nvSpPr>
        <dsp:cNvPr id="0" name=""/>
        <dsp:cNvSpPr/>
      </dsp:nvSpPr>
      <dsp:spPr>
        <a:xfrm>
          <a:off x="6041106" y="629417"/>
          <a:ext cx="125160" cy="2033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3853"/>
              </a:lnTo>
              <a:lnTo>
                <a:pt x="125160" y="20338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DB403A-F1D9-40D7-8F21-1EFF850B224C}">
      <dsp:nvSpPr>
        <dsp:cNvPr id="0" name=""/>
        <dsp:cNvSpPr/>
      </dsp:nvSpPr>
      <dsp:spPr>
        <a:xfrm>
          <a:off x="6166267" y="2350370"/>
          <a:ext cx="1001281" cy="62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 Black" panose="020B0A04020102020204"/>
            </a:rPr>
            <a:t>Heavy (GVWR2)</a:t>
          </a:r>
        </a:p>
      </dsp:txBody>
      <dsp:txXfrm>
        <a:off x="6184596" y="2368699"/>
        <a:ext cx="964623" cy="589143"/>
      </dsp:txXfrm>
    </dsp:sp>
    <dsp:sp modelId="{C7E001B2-B43C-4F92-BF08-974484CC87BC}">
      <dsp:nvSpPr>
        <dsp:cNvPr id="0" name=""/>
        <dsp:cNvSpPr/>
      </dsp:nvSpPr>
      <dsp:spPr>
        <a:xfrm>
          <a:off x="7480449" y="3616"/>
          <a:ext cx="1251602" cy="6258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 Black" panose="020B0A04020102020204"/>
            </a:rPr>
            <a:t>Pickup</a:t>
          </a:r>
          <a:endParaRPr lang="en-US" sz="1600" kern="1200" dirty="0"/>
        </a:p>
      </dsp:txBody>
      <dsp:txXfrm>
        <a:off x="7498778" y="21945"/>
        <a:ext cx="1214944" cy="589143"/>
      </dsp:txXfrm>
    </dsp:sp>
    <dsp:sp modelId="{FDCA2418-DEB4-4121-9561-86C4B86BC840}">
      <dsp:nvSpPr>
        <dsp:cNvPr id="0" name=""/>
        <dsp:cNvSpPr/>
      </dsp:nvSpPr>
      <dsp:spPr>
        <a:xfrm>
          <a:off x="7605609" y="629417"/>
          <a:ext cx="125160" cy="469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350"/>
              </a:lnTo>
              <a:lnTo>
                <a:pt x="125160" y="4693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2EBBCE-AB58-443B-A7CA-98041196C91D}">
      <dsp:nvSpPr>
        <dsp:cNvPr id="0" name=""/>
        <dsp:cNvSpPr/>
      </dsp:nvSpPr>
      <dsp:spPr>
        <a:xfrm>
          <a:off x="7730769" y="785867"/>
          <a:ext cx="1001281" cy="62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 Black" panose="020B0A04020102020204"/>
            </a:rPr>
            <a:t>Compact (Inertia weight &lt;4,250)</a:t>
          </a:r>
        </a:p>
      </dsp:txBody>
      <dsp:txXfrm>
        <a:off x="7749098" y="804196"/>
        <a:ext cx="964623" cy="589143"/>
      </dsp:txXfrm>
    </dsp:sp>
    <dsp:sp modelId="{C758DA4E-ACE3-4F70-9258-7D1B584D3823}">
      <dsp:nvSpPr>
        <dsp:cNvPr id="0" name=""/>
        <dsp:cNvSpPr/>
      </dsp:nvSpPr>
      <dsp:spPr>
        <a:xfrm>
          <a:off x="7605609" y="629417"/>
          <a:ext cx="125160" cy="1251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1602"/>
              </a:lnTo>
              <a:lnTo>
                <a:pt x="125160" y="12516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5F3992-37D6-417C-AF7D-F9AF8390366D}">
      <dsp:nvSpPr>
        <dsp:cNvPr id="0" name=""/>
        <dsp:cNvSpPr/>
      </dsp:nvSpPr>
      <dsp:spPr>
        <a:xfrm>
          <a:off x="7730769" y="1568118"/>
          <a:ext cx="1001281" cy="62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 Black" panose="020B0A04020102020204"/>
            </a:rPr>
            <a:t>Standard (Inertia weight &gt;4,250)</a:t>
          </a:r>
        </a:p>
      </dsp:txBody>
      <dsp:txXfrm>
        <a:off x="7749098" y="1586447"/>
        <a:ext cx="964623" cy="589143"/>
      </dsp:txXfrm>
    </dsp:sp>
    <dsp:sp modelId="{DE4B3AAC-BB3B-4320-8650-7D8321F17B00}">
      <dsp:nvSpPr>
        <dsp:cNvPr id="0" name=""/>
        <dsp:cNvSpPr/>
      </dsp:nvSpPr>
      <dsp:spPr>
        <a:xfrm>
          <a:off x="7605609" y="629417"/>
          <a:ext cx="125160" cy="2033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3853"/>
              </a:lnTo>
              <a:lnTo>
                <a:pt x="125160" y="20338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E7E90-F494-4934-A047-1A3AB0B70B55}">
      <dsp:nvSpPr>
        <dsp:cNvPr id="0" name=""/>
        <dsp:cNvSpPr/>
      </dsp:nvSpPr>
      <dsp:spPr>
        <a:xfrm>
          <a:off x="7730769" y="2350370"/>
          <a:ext cx="1001281" cy="62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 Black" panose="020B0A04020102020204"/>
            </a:rPr>
            <a:t>Heavy (GVWR2)</a:t>
          </a:r>
        </a:p>
      </dsp:txBody>
      <dsp:txXfrm>
        <a:off x="7749098" y="2368699"/>
        <a:ext cx="964623" cy="5891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75C51-DFE9-4A6B-B893-609135287AFB}">
      <dsp:nvSpPr>
        <dsp:cNvPr id="0" name=""/>
        <dsp:cNvSpPr/>
      </dsp:nvSpPr>
      <dsp:spPr>
        <a:xfrm>
          <a:off x="2004689" y="3616"/>
          <a:ext cx="1251602" cy="6258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Arial Black" panose="020B0A04020102020204"/>
            </a:rPr>
            <a:t>Cars</a:t>
          </a:r>
          <a:endParaRPr lang="en-US" sz="2300" kern="1200" dirty="0"/>
        </a:p>
      </dsp:txBody>
      <dsp:txXfrm>
        <a:off x="2023018" y="21945"/>
        <a:ext cx="1214944" cy="589143"/>
      </dsp:txXfrm>
    </dsp:sp>
    <dsp:sp modelId="{0AE216C1-3EF2-40E5-9A43-62829F8C09C9}">
      <dsp:nvSpPr>
        <dsp:cNvPr id="0" name=""/>
        <dsp:cNvSpPr/>
      </dsp:nvSpPr>
      <dsp:spPr>
        <a:xfrm>
          <a:off x="2129850" y="629417"/>
          <a:ext cx="125160" cy="469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350"/>
              </a:lnTo>
              <a:lnTo>
                <a:pt x="125160" y="4693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E262B1-91E1-4B58-8EB5-BA88AF6A51F0}">
      <dsp:nvSpPr>
        <dsp:cNvPr id="0" name=""/>
        <dsp:cNvSpPr/>
      </dsp:nvSpPr>
      <dsp:spPr>
        <a:xfrm>
          <a:off x="2255010" y="785867"/>
          <a:ext cx="1001281" cy="62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 Black" panose="020B0A04020102020204"/>
            </a:rPr>
            <a:t>Subcompact (Nissan Versa)</a:t>
          </a:r>
        </a:p>
      </dsp:txBody>
      <dsp:txXfrm>
        <a:off x="2273339" y="804196"/>
        <a:ext cx="964623" cy="589143"/>
      </dsp:txXfrm>
    </dsp:sp>
    <dsp:sp modelId="{5A573963-6AF1-4C7F-953E-224D63BAB20F}">
      <dsp:nvSpPr>
        <dsp:cNvPr id="0" name=""/>
        <dsp:cNvSpPr/>
      </dsp:nvSpPr>
      <dsp:spPr>
        <a:xfrm>
          <a:off x="2129850" y="629417"/>
          <a:ext cx="125160" cy="1251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1602"/>
              </a:lnTo>
              <a:lnTo>
                <a:pt x="125160" y="12516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865326-BF24-4DED-AA56-23512C771427}">
      <dsp:nvSpPr>
        <dsp:cNvPr id="0" name=""/>
        <dsp:cNvSpPr/>
      </dsp:nvSpPr>
      <dsp:spPr>
        <a:xfrm>
          <a:off x="2255010" y="1568118"/>
          <a:ext cx="1001281" cy="62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 Black" panose="020B0A04020102020204"/>
            </a:rPr>
            <a:t>Compact (Honda Civic)</a:t>
          </a:r>
          <a:endParaRPr lang="en-US" sz="900" kern="1200" dirty="0"/>
        </a:p>
      </dsp:txBody>
      <dsp:txXfrm>
        <a:off x="2273339" y="1586447"/>
        <a:ext cx="964623" cy="589143"/>
      </dsp:txXfrm>
    </dsp:sp>
    <dsp:sp modelId="{9CFE49AE-D36E-462F-8EBD-21AAEA060C4C}">
      <dsp:nvSpPr>
        <dsp:cNvPr id="0" name=""/>
        <dsp:cNvSpPr/>
      </dsp:nvSpPr>
      <dsp:spPr>
        <a:xfrm>
          <a:off x="2129850" y="629417"/>
          <a:ext cx="125160" cy="2033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3853"/>
              </a:lnTo>
              <a:lnTo>
                <a:pt x="125160" y="20338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C7F2D-C3BF-465D-B697-FB6C1251F38D}">
      <dsp:nvSpPr>
        <dsp:cNvPr id="0" name=""/>
        <dsp:cNvSpPr/>
      </dsp:nvSpPr>
      <dsp:spPr>
        <a:xfrm>
          <a:off x="2255010" y="2350370"/>
          <a:ext cx="1001281" cy="62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 Black" panose="020B0A04020102020204"/>
            </a:rPr>
            <a:t>Midsize (Tesla Model 3)</a:t>
          </a:r>
        </a:p>
      </dsp:txBody>
      <dsp:txXfrm>
        <a:off x="2273339" y="2368699"/>
        <a:ext cx="964623" cy="589143"/>
      </dsp:txXfrm>
    </dsp:sp>
    <dsp:sp modelId="{AFEFBFDC-C7DA-454F-8129-C9803BFE1295}">
      <dsp:nvSpPr>
        <dsp:cNvPr id="0" name=""/>
        <dsp:cNvSpPr/>
      </dsp:nvSpPr>
      <dsp:spPr>
        <a:xfrm>
          <a:off x="2129850" y="629417"/>
          <a:ext cx="125160" cy="2816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6104"/>
              </a:lnTo>
              <a:lnTo>
                <a:pt x="125160" y="28161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FB180-5636-4752-A871-C386D2E465B3}">
      <dsp:nvSpPr>
        <dsp:cNvPr id="0" name=""/>
        <dsp:cNvSpPr/>
      </dsp:nvSpPr>
      <dsp:spPr>
        <a:xfrm>
          <a:off x="2255010" y="3132621"/>
          <a:ext cx="1001281" cy="62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 Black" panose="020B0A04020102020204"/>
            </a:rPr>
            <a:t>Large (Mercedes E-Class)</a:t>
          </a:r>
          <a:endParaRPr lang="en-US" sz="900" kern="1200" dirty="0"/>
        </a:p>
      </dsp:txBody>
      <dsp:txXfrm>
        <a:off x="2273339" y="3150950"/>
        <a:ext cx="964623" cy="589143"/>
      </dsp:txXfrm>
    </dsp:sp>
    <dsp:sp modelId="{6B983887-B0C6-426C-A8BE-804572CA3A73}">
      <dsp:nvSpPr>
        <dsp:cNvPr id="0" name=""/>
        <dsp:cNvSpPr/>
      </dsp:nvSpPr>
      <dsp:spPr>
        <a:xfrm>
          <a:off x="2129850" y="629417"/>
          <a:ext cx="125160" cy="35983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8356"/>
              </a:lnTo>
              <a:lnTo>
                <a:pt x="125160" y="35983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4CB2D6-BDFD-4632-9F8D-2C390034AC91}">
      <dsp:nvSpPr>
        <dsp:cNvPr id="0" name=""/>
        <dsp:cNvSpPr/>
      </dsp:nvSpPr>
      <dsp:spPr>
        <a:xfrm>
          <a:off x="2255010" y="3914872"/>
          <a:ext cx="1001281" cy="62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 Black" panose="020B0A04020102020204"/>
            </a:rPr>
            <a:t>Sport (Ford Mustang)</a:t>
          </a:r>
        </a:p>
      </dsp:txBody>
      <dsp:txXfrm>
        <a:off x="2273339" y="3933201"/>
        <a:ext cx="964623" cy="589143"/>
      </dsp:txXfrm>
    </dsp:sp>
    <dsp:sp modelId="{D6B342BB-817F-4BE7-92B4-938662B5E048}">
      <dsp:nvSpPr>
        <dsp:cNvPr id="0" name=""/>
        <dsp:cNvSpPr/>
      </dsp:nvSpPr>
      <dsp:spPr>
        <a:xfrm>
          <a:off x="3569192" y="3616"/>
          <a:ext cx="1251602" cy="6258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Arial Black" panose="020B0A04020102020204"/>
            </a:rPr>
            <a:t>SUV</a:t>
          </a:r>
        </a:p>
      </dsp:txBody>
      <dsp:txXfrm>
        <a:off x="3587521" y="21945"/>
        <a:ext cx="1214944" cy="589143"/>
      </dsp:txXfrm>
    </dsp:sp>
    <dsp:sp modelId="{7339D32E-2B85-4730-B3FC-969267B4BFB4}">
      <dsp:nvSpPr>
        <dsp:cNvPr id="0" name=""/>
        <dsp:cNvSpPr/>
      </dsp:nvSpPr>
      <dsp:spPr>
        <a:xfrm>
          <a:off x="3694352" y="629417"/>
          <a:ext cx="125160" cy="469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350"/>
              </a:lnTo>
              <a:lnTo>
                <a:pt x="125160" y="4693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E0FA9-18F6-4C25-8284-721DD65B84C5}">
      <dsp:nvSpPr>
        <dsp:cNvPr id="0" name=""/>
        <dsp:cNvSpPr/>
      </dsp:nvSpPr>
      <dsp:spPr>
        <a:xfrm>
          <a:off x="3819513" y="785867"/>
          <a:ext cx="1001281" cy="62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 Black" panose="020B0A04020102020204"/>
            </a:rPr>
            <a:t>Subcompact (Subaru Outback)</a:t>
          </a:r>
        </a:p>
      </dsp:txBody>
      <dsp:txXfrm>
        <a:off x="3837842" y="804196"/>
        <a:ext cx="964623" cy="589143"/>
      </dsp:txXfrm>
    </dsp:sp>
    <dsp:sp modelId="{9430439A-AEC4-46FA-9552-DC84E1605C6C}">
      <dsp:nvSpPr>
        <dsp:cNvPr id="0" name=""/>
        <dsp:cNvSpPr/>
      </dsp:nvSpPr>
      <dsp:spPr>
        <a:xfrm>
          <a:off x="3694352" y="629417"/>
          <a:ext cx="125160" cy="1251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1602"/>
              </a:lnTo>
              <a:lnTo>
                <a:pt x="125160" y="12516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144F8E-595F-453E-A82D-74355086EA78}">
      <dsp:nvSpPr>
        <dsp:cNvPr id="0" name=""/>
        <dsp:cNvSpPr/>
      </dsp:nvSpPr>
      <dsp:spPr>
        <a:xfrm>
          <a:off x="3819513" y="1568118"/>
          <a:ext cx="1001281" cy="62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 Black" panose="020B0A04020102020204"/>
            </a:rPr>
            <a:t>Compact (Toyota RAV4)</a:t>
          </a:r>
          <a:endParaRPr lang="en-US" sz="900" kern="1200" dirty="0"/>
        </a:p>
      </dsp:txBody>
      <dsp:txXfrm>
        <a:off x="3837842" y="1586447"/>
        <a:ext cx="964623" cy="589143"/>
      </dsp:txXfrm>
    </dsp:sp>
    <dsp:sp modelId="{5BFFB158-D57D-4421-9370-3684D5365766}">
      <dsp:nvSpPr>
        <dsp:cNvPr id="0" name=""/>
        <dsp:cNvSpPr/>
      </dsp:nvSpPr>
      <dsp:spPr>
        <a:xfrm>
          <a:off x="3694352" y="629417"/>
          <a:ext cx="125160" cy="2033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3853"/>
              </a:lnTo>
              <a:lnTo>
                <a:pt x="125160" y="20338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58AEC4-5543-4F9E-A02D-CEE8FCC2F23C}">
      <dsp:nvSpPr>
        <dsp:cNvPr id="0" name=""/>
        <dsp:cNvSpPr/>
      </dsp:nvSpPr>
      <dsp:spPr>
        <a:xfrm>
          <a:off x="3819513" y="2350370"/>
          <a:ext cx="1001281" cy="62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 Black" panose="020B0A04020102020204"/>
            </a:rPr>
            <a:t>Midsize (Toyota Highlander)</a:t>
          </a:r>
        </a:p>
      </dsp:txBody>
      <dsp:txXfrm>
        <a:off x="3837842" y="2368699"/>
        <a:ext cx="964623" cy="589143"/>
      </dsp:txXfrm>
    </dsp:sp>
    <dsp:sp modelId="{96CF27AF-1390-49D4-AFBA-FE3E2AC86775}">
      <dsp:nvSpPr>
        <dsp:cNvPr id="0" name=""/>
        <dsp:cNvSpPr/>
      </dsp:nvSpPr>
      <dsp:spPr>
        <a:xfrm>
          <a:off x="3694352" y="629417"/>
          <a:ext cx="125160" cy="2816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6104"/>
              </a:lnTo>
              <a:lnTo>
                <a:pt x="125160" y="28161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630185-3AF7-46A1-8070-6B218EE934E7}">
      <dsp:nvSpPr>
        <dsp:cNvPr id="0" name=""/>
        <dsp:cNvSpPr/>
      </dsp:nvSpPr>
      <dsp:spPr>
        <a:xfrm>
          <a:off x="3819513" y="3132621"/>
          <a:ext cx="1001281" cy="62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 Black" panose="020B0A04020102020204"/>
            </a:rPr>
            <a:t>Large (Chevy Traverse)</a:t>
          </a:r>
        </a:p>
      </dsp:txBody>
      <dsp:txXfrm>
        <a:off x="3837842" y="3150950"/>
        <a:ext cx="964623" cy="589143"/>
      </dsp:txXfrm>
    </dsp:sp>
    <dsp:sp modelId="{5A7F43FA-2757-443F-B9F9-A067E7DEA8AA}">
      <dsp:nvSpPr>
        <dsp:cNvPr id="0" name=""/>
        <dsp:cNvSpPr/>
      </dsp:nvSpPr>
      <dsp:spPr>
        <a:xfrm>
          <a:off x="5133695" y="3616"/>
          <a:ext cx="1251602" cy="6258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Arial Black" panose="020B0A04020102020204"/>
            </a:rPr>
            <a:t>Van</a:t>
          </a:r>
        </a:p>
      </dsp:txBody>
      <dsp:txXfrm>
        <a:off x="5152024" y="21945"/>
        <a:ext cx="1214944" cy="589143"/>
      </dsp:txXfrm>
    </dsp:sp>
    <dsp:sp modelId="{60672E99-77A6-4D30-9AFF-1F3D3C071947}">
      <dsp:nvSpPr>
        <dsp:cNvPr id="0" name=""/>
        <dsp:cNvSpPr/>
      </dsp:nvSpPr>
      <dsp:spPr>
        <a:xfrm>
          <a:off x="5258855" y="629417"/>
          <a:ext cx="125160" cy="469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350"/>
              </a:lnTo>
              <a:lnTo>
                <a:pt x="125160" y="4693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8C081A-28D2-4C05-9554-A2AC0B0D5E6C}">
      <dsp:nvSpPr>
        <dsp:cNvPr id="0" name=""/>
        <dsp:cNvSpPr/>
      </dsp:nvSpPr>
      <dsp:spPr>
        <a:xfrm>
          <a:off x="5384015" y="785867"/>
          <a:ext cx="1001281" cy="62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 Black" panose="020B0A04020102020204"/>
            </a:rPr>
            <a:t>Compact (Dodge Grand Caravan)</a:t>
          </a:r>
        </a:p>
      </dsp:txBody>
      <dsp:txXfrm>
        <a:off x="5402344" y="804196"/>
        <a:ext cx="964623" cy="589143"/>
      </dsp:txXfrm>
    </dsp:sp>
    <dsp:sp modelId="{267E9B23-940E-47A0-97E5-5C8BBFF33559}">
      <dsp:nvSpPr>
        <dsp:cNvPr id="0" name=""/>
        <dsp:cNvSpPr/>
      </dsp:nvSpPr>
      <dsp:spPr>
        <a:xfrm>
          <a:off x="5258855" y="629417"/>
          <a:ext cx="125160" cy="1251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1602"/>
              </a:lnTo>
              <a:lnTo>
                <a:pt x="125160" y="12516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F09B38-E597-4F04-8F23-78CB6EE6401A}">
      <dsp:nvSpPr>
        <dsp:cNvPr id="0" name=""/>
        <dsp:cNvSpPr/>
      </dsp:nvSpPr>
      <dsp:spPr>
        <a:xfrm>
          <a:off x="5384015" y="1568118"/>
          <a:ext cx="1001281" cy="62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 Black" panose="020B0A04020102020204"/>
            </a:rPr>
            <a:t>Large (Honda Odyessy)</a:t>
          </a:r>
        </a:p>
      </dsp:txBody>
      <dsp:txXfrm>
        <a:off x="5402344" y="1586447"/>
        <a:ext cx="964623" cy="589143"/>
      </dsp:txXfrm>
    </dsp:sp>
    <dsp:sp modelId="{5F0F9EC3-71AF-4BA8-86A1-C3B097228E03}">
      <dsp:nvSpPr>
        <dsp:cNvPr id="0" name=""/>
        <dsp:cNvSpPr/>
      </dsp:nvSpPr>
      <dsp:spPr>
        <a:xfrm>
          <a:off x="5258855" y="629417"/>
          <a:ext cx="125160" cy="2033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3853"/>
              </a:lnTo>
              <a:lnTo>
                <a:pt x="125160" y="20338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DB403A-F1D9-40D7-8F21-1EFF850B224C}">
      <dsp:nvSpPr>
        <dsp:cNvPr id="0" name=""/>
        <dsp:cNvSpPr/>
      </dsp:nvSpPr>
      <dsp:spPr>
        <a:xfrm>
          <a:off x="5384015" y="2350370"/>
          <a:ext cx="1001281" cy="62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 Black" panose="020B0A04020102020204"/>
            </a:rPr>
            <a:t>Heavy (Ford Transit)</a:t>
          </a:r>
        </a:p>
      </dsp:txBody>
      <dsp:txXfrm>
        <a:off x="5402344" y="2368699"/>
        <a:ext cx="964623" cy="589143"/>
      </dsp:txXfrm>
    </dsp:sp>
    <dsp:sp modelId="{C7E001B2-B43C-4F92-BF08-974484CC87BC}">
      <dsp:nvSpPr>
        <dsp:cNvPr id="0" name=""/>
        <dsp:cNvSpPr/>
      </dsp:nvSpPr>
      <dsp:spPr>
        <a:xfrm>
          <a:off x="6698197" y="3616"/>
          <a:ext cx="1251602" cy="6258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Arial Black" panose="020B0A04020102020204"/>
            </a:rPr>
            <a:t>Pickup</a:t>
          </a:r>
          <a:endParaRPr lang="en-US" sz="2300" kern="1200" dirty="0"/>
        </a:p>
      </dsp:txBody>
      <dsp:txXfrm>
        <a:off x="6716526" y="21945"/>
        <a:ext cx="1214944" cy="589143"/>
      </dsp:txXfrm>
    </dsp:sp>
    <dsp:sp modelId="{FDCA2418-DEB4-4121-9561-86C4B86BC840}">
      <dsp:nvSpPr>
        <dsp:cNvPr id="0" name=""/>
        <dsp:cNvSpPr/>
      </dsp:nvSpPr>
      <dsp:spPr>
        <a:xfrm>
          <a:off x="6823358" y="629417"/>
          <a:ext cx="125160" cy="469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350"/>
              </a:lnTo>
              <a:lnTo>
                <a:pt x="125160" y="4693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2EBBCE-AB58-443B-A7CA-98041196C91D}">
      <dsp:nvSpPr>
        <dsp:cNvPr id="0" name=""/>
        <dsp:cNvSpPr/>
      </dsp:nvSpPr>
      <dsp:spPr>
        <a:xfrm>
          <a:off x="6948518" y="785867"/>
          <a:ext cx="1001281" cy="62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 Black" panose="020B0A04020102020204"/>
            </a:rPr>
            <a:t>Compact (Toyota Tacoma)</a:t>
          </a:r>
        </a:p>
      </dsp:txBody>
      <dsp:txXfrm>
        <a:off x="6966847" y="804196"/>
        <a:ext cx="964623" cy="589143"/>
      </dsp:txXfrm>
    </dsp:sp>
    <dsp:sp modelId="{93A9239E-1E03-47D4-A25F-B5D2E6370402}">
      <dsp:nvSpPr>
        <dsp:cNvPr id="0" name=""/>
        <dsp:cNvSpPr/>
      </dsp:nvSpPr>
      <dsp:spPr>
        <a:xfrm>
          <a:off x="6823358" y="629417"/>
          <a:ext cx="125160" cy="1251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1602"/>
              </a:lnTo>
              <a:lnTo>
                <a:pt x="125160" y="12516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C67586-0B99-49C1-A008-07332B146624}">
      <dsp:nvSpPr>
        <dsp:cNvPr id="0" name=""/>
        <dsp:cNvSpPr/>
      </dsp:nvSpPr>
      <dsp:spPr>
        <a:xfrm>
          <a:off x="6948518" y="1568118"/>
          <a:ext cx="1001281" cy="62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 Black" panose="020B0A04020102020204"/>
            </a:rPr>
            <a:t>Standard (Ford F-150)</a:t>
          </a:r>
          <a:endParaRPr lang="en-US" sz="900" kern="1200" dirty="0"/>
        </a:p>
      </dsp:txBody>
      <dsp:txXfrm>
        <a:off x="6966847" y="1586447"/>
        <a:ext cx="964623" cy="589143"/>
      </dsp:txXfrm>
    </dsp:sp>
    <dsp:sp modelId="{DE4B3AAC-BB3B-4320-8650-7D8321F17B00}">
      <dsp:nvSpPr>
        <dsp:cNvPr id="0" name=""/>
        <dsp:cNvSpPr/>
      </dsp:nvSpPr>
      <dsp:spPr>
        <a:xfrm>
          <a:off x="6823358" y="629417"/>
          <a:ext cx="125160" cy="2033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3853"/>
              </a:lnTo>
              <a:lnTo>
                <a:pt x="125160" y="20338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E7E90-F494-4934-A047-1A3AB0B70B55}">
      <dsp:nvSpPr>
        <dsp:cNvPr id="0" name=""/>
        <dsp:cNvSpPr/>
      </dsp:nvSpPr>
      <dsp:spPr>
        <a:xfrm>
          <a:off x="6948518" y="2350370"/>
          <a:ext cx="1001281" cy="62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 Black" panose="020B0A04020102020204"/>
            </a:rPr>
            <a:t>Heavy (Ford F-250)</a:t>
          </a:r>
        </a:p>
      </dsp:txBody>
      <dsp:txXfrm>
        <a:off x="6966847" y="2368699"/>
        <a:ext cx="964623" cy="5891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F5774-C678-1E48-A23B-1680A328FA46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5CF69-AC20-4D4D-9770-B6BEBB357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70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CE468-BD03-B649-8E6C-392373B14A1D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0B1-BEA2-8948-A557-11B4BDB9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556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: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ctrTitle"/>
          </p:nvPr>
        </p:nvSpPr>
        <p:spPr>
          <a:xfrm>
            <a:off x="890016" y="809622"/>
            <a:ext cx="1041196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0016" y="3289297"/>
            <a:ext cx="1041196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5614142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D99B804F-5AD2-4895-BB0E-3C0D88A5A9E5}" type="datetime1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095093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pic>
        <p:nvPicPr>
          <p:cNvPr id="7" name="Picture 6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364" y="666179"/>
            <a:ext cx="1247274" cy="109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87468-052E-4342-9D5C-761E05D23000}" type="datetime1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445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9461-BFCC-4214-8E7F-F80E4D0C8508}" type="datetime1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D1BE-76F0-964D-BEB4-4B9A284D8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2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7EFB-B0AA-4EB3-BF3F-1DB2920C5608}" type="datetime1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EBB6-C900-684B-B96E-D78E525AD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6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: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1850" y="712801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59252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ACF-3BAA-452D-BD7C-CDA4FF97B36F}" type="datetime1">
              <a:rPr lang="en-US" smtClean="0"/>
              <a:t>5/4/2021</a:t>
            </a:fld>
            <a:endParaRPr lang="en-US"/>
          </a:p>
        </p:txBody>
      </p:sp>
      <p:pic>
        <p:nvPicPr>
          <p:cNvPr id="8" name="Picture 7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4883817"/>
            <a:ext cx="1247274" cy="1096212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2363788" y="4813085"/>
            <a:ext cx="2911475" cy="1022350"/>
          </a:xfrm>
        </p:spPr>
        <p:txBody>
          <a:bodyPr>
            <a:noAutofit/>
          </a:bodyPr>
          <a:lstStyle>
            <a:lvl1pPr marL="0" indent="0">
              <a:buNone/>
              <a:defRPr sz="24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Presenters:</a:t>
            </a:r>
          </a:p>
          <a:p>
            <a:pPr lvl="0"/>
            <a:r>
              <a:rPr lang="en-US"/>
              <a:t>Name 1</a:t>
            </a:r>
          </a:p>
          <a:p>
            <a:pPr lvl="0"/>
            <a:r>
              <a:rPr lang="en-US"/>
              <a:t>Name 2</a:t>
            </a:r>
          </a:p>
        </p:txBody>
      </p:sp>
    </p:spTree>
    <p:extLst>
      <p:ext uri="{BB962C8B-B14F-4D97-AF65-F5344CB8AC3E}">
        <p14:creationId xmlns:p14="http://schemas.microsoft.com/office/powerpoint/2010/main" val="58376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2: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8200" y="3012554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C55E-E846-42CE-9B3E-9EBB0E1FE216}" type="datetime1">
              <a:rPr lang="en-US" smtClean="0"/>
              <a:t>5/4/2021</a:t>
            </a:fld>
            <a:endParaRPr lang="en-US"/>
          </a:p>
        </p:txBody>
      </p:sp>
      <p:pic>
        <p:nvPicPr>
          <p:cNvPr id="6" name="Picture 5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56202"/>
            <a:ext cx="1247274" cy="109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78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: 1 fra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2892-C8E9-4976-AE2F-000ED0FBFB03}" type="datetime1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63234"/>
            <a:ext cx="180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4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: 2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66CA-F170-4A15-97C6-BCC87765CA5A}" type="datetime1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8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2 frame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CD0F-AC86-4223-9E06-BE367BF39998}" type="datetime1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893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tent: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EDAA-2872-46C5-A1BA-3077D41C230F}" type="datetime1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0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1A9A8-B332-4EFB-BE09-3AAFD41C65A0}" type="datetime1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99822" y="1825625"/>
            <a:ext cx="995397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381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D600-8D59-4AC4-B061-7E169F0A8F5E}" type="datetime1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207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1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4D6AB-51E5-40A5-B526-4CBF8F2FC56D}" type="datetime1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2032-C4BC-1846-BCAE-83F2C463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1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6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25625"/>
            <a:ext cx="9953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32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943290A-671C-487D-B0EE-3CE8EEAA4E96}" type="datetime1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6323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63234"/>
            <a:ext cx="1761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49" y="224496"/>
            <a:ext cx="827718" cy="72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9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7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59263-2A66-4977-8C82-F66F24E2118B}" type="datetime1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25625"/>
            <a:ext cx="9953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49" y="224496"/>
            <a:ext cx="827718" cy="72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6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  <p:sldLayoutId id="2147483687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B3AF9CB-2E57-4036-B3C3-E5971BBC07F8}" type="datetime1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CDCD1BE-76F0-964D-BEB4-4B9A284D8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595B2-2B45-44EA-B3E6-06ABC8B064C8}" type="datetime1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0EBB6-C900-684B-B96E-D78E525AD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ergy.ca.gov/data-reports/energy-insights/zero-emission-vehicle-and-charger-statistics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ergy.ca.gov/data-reports/energy-insights/zero-emission-vehicle-and-charger-statistics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2020 </a:t>
            </a:r>
            <a:r>
              <a:rPr lang="en-US" b="1"/>
              <a:t>Light-Duty </a:t>
            </a:r>
            <a:r>
              <a:rPr lang="en-US" b="1" dirty="0"/>
              <a:t>ZEV Update</a:t>
            </a:r>
            <a:br>
              <a:rPr lang="en-US" b="1" dirty="0"/>
            </a:br>
            <a:r>
              <a:rPr lang="en-US" b="1" dirty="0"/>
              <a:t>&amp; Vehicle Reclassification</a:t>
            </a:r>
            <a:r>
              <a:rPr lang="en-US" dirty="0"/>
              <a:t>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0016" y="4945059"/>
            <a:ext cx="10463784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Presenter: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Jesse Gage</a:t>
            </a:r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, Energy Commission Specialist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0016" y="5406724"/>
            <a:ext cx="7053834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Date: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May 5, 2021</a:t>
            </a:r>
          </a:p>
        </p:txBody>
      </p:sp>
    </p:spTree>
    <p:extLst>
      <p:ext uri="{BB962C8B-B14F-4D97-AF65-F5344CB8AC3E}">
        <p14:creationId xmlns:p14="http://schemas.microsoft.com/office/powerpoint/2010/main" val="212299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EAF89-B771-4590-BF4E-DD95A8F0F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2020 in ZEVs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A2A751-813A-4F0D-8720-676356843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2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7CA5841-0CD8-4C9B-B625-CA9E6D407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822" y="1253718"/>
            <a:ext cx="445372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Little change in overall ZEV sales versus 2019</a:t>
            </a:r>
          </a:p>
          <a:p>
            <a:r>
              <a:rPr lang="en-US" dirty="0">
                <a:cs typeface="Arial"/>
              </a:rPr>
              <a:t>Drop in overall light-duty (LDV) sales led to higher ZEV share of total LDV</a:t>
            </a:r>
          </a:p>
          <a:p>
            <a:r>
              <a:rPr lang="en-US" dirty="0">
                <a:cs typeface="Arial"/>
              </a:rPr>
              <a:t>PHEV sales down 40% from their 2018 peak</a:t>
            </a:r>
          </a:p>
        </p:txBody>
      </p:sp>
      <p:pic>
        <p:nvPicPr>
          <p:cNvPr id="3" name="Picture 4" descr="While sales of ZEVs changed little from 2019 to 2020, their sales share of all LDVs increased due to reduced sales of conventional-fueled vehicles." title="ZEV Sales Share">
            <a:extLst>
              <a:ext uri="{FF2B5EF4-FFF2-40B4-BE49-F238E27FC236}">
                <a16:creationId xmlns:a16="http://schemas.microsoft.com/office/drawing/2014/main" id="{68367E1F-E11D-4B61-ADF2-8635C2A37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0018" y="1253718"/>
            <a:ext cx="4197927" cy="43528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A3D72CA-A955-4375-B2FA-04E520A21BC4}"/>
              </a:ext>
            </a:extLst>
          </p:cNvPr>
          <p:cNvSpPr txBox="1"/>
          <p:nvPr/>
        </p:nvSpPr>
        <p:spPr>
          <a:xfrm>
            <a:off x="6378680" y="5704846"/>
            <a:ext cx="419792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/>
              <a:t>Source: </a:t>
            </a:r>
            <a:r>
              <a:rPr lang="en-US" sz="1400">
                <a:ea typeface="+mn-lt"/>
                <a:cs typeface="+mn-lt"/>
                <a:hlinkClick r:id="rId3"/>
              </a:rPr>
              <a:t>Zero Emission Vehicle and Infrastructure Statistics (ca.gov)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663470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EAF89-B771-4590-BF4E-DD95A8F0F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PHEV </a:t>
            </a:r>
            <a:r>
              <a:rPr lang="en-US"/>
              <a:t>Stock</a:t>
            </a:r>
            <a:r>
              <a:rPr lang="en-US" dirty="0"/>
              <a:t> Stagnates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A2A751-813A-4F0D-8720-676356843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3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7CA5841-0CD8-4C9B-B625-CA9E6D407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822" y="1253718"/>
            <a:ext cx="445372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BEV stock continues rise</a:t>
            </a:r>
            <a:endParaRPr lang="en-US">
              <a:cs typeface="Arial"/>
            </a:endParaRPr>
          </a:p>
          <a:p>
            <a:r>
              <a:rPr lang="en-US" dirty="0">
                <a:cs typeface="Arial"/>
              </a:rPr>
              <a:t>PHEV stock growth nearly flat since discontinuation </a:t>
            </a:r>
            <a:r>
              <a:rPr lang="en-US">
                <a:cs typeface="Arial"/>
              </a:rPr>
              <a:t>of </a:t>
            </a:r>
            <a:r>
              <a:rPr lang="en-US" dirty="0">
                <a:cs typeface="Arial"/>
              </a:rPr>
              <a:t>Volt</a:t>
            </a:r>
            <a:endParaRPr lang="en-US">
              <a:cs typeface="Arial"/>
            </a:endParaRPr>
          </a:p>
          <a:p>
            <a:r>
              <a:rPr lang="en-US" dirty="0">
                <a:cs typeface="Arial"/>
              </a:rPr>
              <a:t>Some signs of </a:t>
            </a:r>
            <a:r>
              <a:rPr lang="en-US">
                <a:cs typeface="Arial"/>
              </a:rPr>
              <a:t>PHEV </a:t>
            </a:r>
            <a:r>
              <a:rPr lang="en-US" dirty="0">
                <a:cs typeface="Arial"/>
              </a:rPr>
              <a:t>life in 1Q 2021 Prius Prime</a:t>
            </a:r>
            <a:endParaRPr lang="en-US"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3D72CA-A955-4375-B2FA-04E520A21BC4}"/>
              </a:ext>
            </a:extLst>
          </p:cNvPr>
          <p:cNvSpPr txBox="1"/>
          <p:nvPr/>
        </p:nvSpPr>
        <p:spPr>
          <a:xfrm>
            <a:off x="6378680" y="5704846"/>
            <a:ext cx="274320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/>
              <a:t>Source: CEC analysis</a:t>
            </a:r>
          </a:p>
        </p:txBody>
      </p:sp>
      <p:graphicFrame>
        <p:nvGraphicFramePr>
          <p:cNvPr id="8" name="Chart 7" descr="While battery-electric vehicle stock has continued its geometric rise, plug-in hybrid stock was relatively flat from 2019 to 2020." title="Year-over-year ZEV stock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9386866"/>
              </p:ext>
            </p:extLst>
          </p:nvPr>
        </p:nvGraphicFramePr>
        <p:xfrm>
          <a:off x="6193746" y="1275907"/>
          <a:ext cx="4572000" cy="4254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463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 out our ZEVStats Portal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" name="Picture 3" descr="Image shows the light duty ZEV stats portal ">
            <a:extLst>
              <a:ext uri="{FF2B5EF4-FFF2-40B4-BE49-F238E27FC236}">
                <a16:creationId xmlns:a16="http://schemas.microsoft.com/office/drawing/2014/main" id="{E3FA3A18-A285-9D46-B42E-7252B6414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5823" y="1303456"/>
            <a:ext cx="6560354" cy="41610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89EDF61-E93F-F840-8D65-72BDBE671C45}"/>
              </a:ext>
            </a:extLst>
          </p:cNvPr>
          <p:cNvSpPr txBox="1"/>
          <p:nvPr/>
        </p:nvSpPr>
        <p:spPr>
          <a:xfrm>
            <a:off x="2815822" y="5594543"/>
            <a:ext cx="656035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/>
              <a:t>Source: </a:t>
            </a:r>
            <a:r>
              <a:rPr lang="en-US" sz="1400">
                <a:ea typeface="+mn-lt"/>
                <a:cs typeface="+mn-lt"/>
                <a:hlinkClick r:id="rId3"/>
              </a:rPr>
              <a:t>Zero Emission Vehicle and Infrastructure Statistics (ca.gov)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131784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75958-169A-4F92-B615-DB105788A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Legacy Vehicle Classes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FC12C5-0C9C-4081-8431-2557367A9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32" name="Diagram 532" descr="The legacy vehicle classes relied on metrics which were hard to determine, placed the same model into different categories, and were not mutually exclusive.">
            <a:extLst>
              <a:ext uri="{FF2B5EF4-FFF2-40B4-BE49-F238E27FC236}">
                <a16:creationId xmlns:a16="http://schemas.microsoft.com/office/drawing/2014/main" id="{650244C9-86EC-4AAA-860C-6600FBEEDA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0254582"/>
              </p:ext>
            </p:extLst>
          </p:nvPr>
        </p:nvGraphicFramePr>
        <p:xfrm>
          <a:off x="1399309" y="1600200"/>
          <a:ext cx="9954490" cy="4544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37" name="TextBox 536">
            <a:extLst>
              <a:ext uri="{FF2B5EF4-FFF2-40B4-BE49-F238E27FC236}">
                <a16:creationId xmlns:a16="http://schemas.microsoft.com/office/drawing/2014/main" id="{76D84D0E-F15F-4053-89DE-001D33F750F7}"/>
              </a:ext>
            </a:extLst>
          </p:cNvPr>
          <p:cNvSpPr txBox="1"/>
          <p:nvPr/>
        </p:nvSpPr>
        <p:spPr>
          <a:xfrm>
            <a:off x="8614438" y="5989549"/>
            <a:ext cx="274320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/>
              <a:t>Source: CEC staff</a:t>
            </a:r>
          </a:p>
        </p:txBody>
      </p:sp>
    </p:spTree>
    <p:extLst>
      <p:ext uri="{BB962C8B-B14F-4D97-AF65-F5344CB8AC3E}">
        <p14:creationId xmlns:p14="http://schemas.microsoft.com/office/powerpoint/2010/main" val="303462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8BD29-3BCB-476A-931C-4DBE5D621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Legacy Classes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792888-0DA8-41BF-85C8-FE6999D08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0F0AF-20E5-477C-9F22-4EC508FFB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Arial"/>
              </a:rPr>
              <a:t>Inconsistency with models over time</a:t>
            </a:r>
            <a:endParaRPr lang="en-US" dirty="0">
              <a:cs typeface="Arial"/>
            </a:endParaRPr>
          </a:p>
          <a:p>
            <a:r>
              <a:rPr lang="en-US">
                <a:cs typeface="Arial"/>
              </a:rPr>
              <a:t>Power-to-weight ratio for sport cars ignores muscle cars such as Mustang or Camaro</a:t>
            </a:r>
          </a:p>
          <a:p>
            <a:r>
              <a:rPr lang="en-US">
                <a:cs typeface="Arial"/>
              </a:rPr>
              <a:t>Body-on-frame SUVs are largely extinct</a:t>
            </a:r>
          </a:p>
          <a:p>
            <a:r>
              <a:rPr lang="en-US">
                <a:cs typeface="Arial"/>
              </a:rPr>
              <a:t>Inertia weight for pickups is obscure, hard-to-research</a:t>
            </a:r>
          </a:p>
          <a:p>
            <a:endParaRPr lang="en-US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4463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75958-169A-4F92-B615-DB105788A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Vehicle Classes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FC12C5-0C9C-4081-8431-2557367A9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32" name="Diagram 532" descr="The new streamlined classes provides consistent nomenclature, and ensures make/models are always in a single class.">
            <a:extLst>
              <a:ext uri="{FF2B5EF4-FFF2-40B4-BE49-F238E27FC236}">
                <a16:creationId xmlns:a16="http://schemas.microsoft.com/office/drawing/2014/main" id="{650244C9-86EC-4AAA-860C-6600FBEEDA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2713460"/>
              </p:ext>
            </p:extLst>
          </p:nvPr>
        </p:nvGraphicFramePr>
        <p:xfrm>
          <a:off x="1399309" y="1600200"/>
          <a:ext cx="9954490" cy="4544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22" name="TextBox 521">
            <a:extLst>
              <a:ext uri="{FF2B5EF4-FFF2-40B4-BE49-F238E27FC236}">
                <a16:creationId xmlns:a16="http://schemas.microsoft.com/office/drawing/2014/main" id="{299C51CA-3999-4FC6-9874-6D0A104DABE7}"/>
              </a:ext>
            </a:extLst>
          </p:cNvPr>
          <p:cNvSpPr txBox="1"/>
          <p:nvPr/>
        </p:nvSpPr>
        <p:spPr>
          <a:xfrm>
            <a:off x="8614438" y="5989549"/>
            <a:ext cx="274320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/>
              <a:t>Source: CEC staff</a:t>
            </a:r>
          </a:p>
        </p:txBody>
      </p:sp>
    </p:spTree>
    <p:extLst>
      <p:ext uri="{BB962C8B-B14F-4D97-AF65-F5344CB8AC3E}">
        <p14:creationId xmlns:p14="http://schemas.microsoft.com/office/powerpoint/2010/main" val="3071846037"/>
      </p:ext>
    </p:extLst>
  </p:cSld>
  <p:clrMapOvr>
    <a:masterClrMapping/>
  </p:clrMapOvr>
</p:sld>
</file>

<file path=ppt/theme/theme1.xml><?xml version="1.0" encoding="utf-8"?>
<a:theme xmlns:a="http://schemas.openxmlformats.org/drawingml/2006/main" name="Title/Sect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363AC6BA-222D-6A42-A86E-42D4213EA914}"/>
    </a:ext>
  </a:extLst>
</a:theme>
</file>

<file path=ppt/theme/theme2.xml><?xml version="1.0" encoding="utf-8"?>
<a:theme xmlns:a="http://schemas.openxmlformats.org/drawingml/2006/main" name="Conten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3BF250F5-90E0-1742-AE67-252F8E9F95CF}"/>
    </a:ext>
  </a:extLst>
</a:theme>
</file>

<file path=ppt/theme/theme3.xml><?xml version="1.0" encoding="utf-8"?>
<a:theme xmlns:a="http://schemas.openxmlformats.org/drawingml/2006/main" name="Content: blank background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8AF470B7-4331-9747-8595-3EF89398B172}"/>
    </a:ext>
  </a:extLst>
</a:theme>
</file>

<file path=ppt/theme/theme4.xml><?xml version="1.0" encoding="utf-8"?>
<a:theme xmlns:a="http://schemas.openxmlformats.org/drawingml/2006/main" name="Blank: Black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D4AADE59-C35C-A140-B257-2E4365C638F0}"/>
    </a:ext>
  </a:extLst>
</a:theme>
</file>

<file path=ppt/theme/theme5.xml><?xml version="1.0" encoding="utf-8"?>
<a:theme xmlns:a="http://schemas.openxmlformats.org/drawingml/2006/main" name="Blank: Whit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87E2F548-F85F-094D-8DDA-3AF7BD174F24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C9A153AAEEE45BACE06E01F8272AC" ma:contentTypeVersion="9" ma:contentTypeDescription="Create a new document." ma:contentTypeScope="" ma:versionID="10fd741d898bda0bbbeb1e3bb7595f53">
  <xsd:schema xmlns:xsd="http://www.w3.org/2001/XMLSchema" xmlns:xs="http://www.w3.org/2001/XMLSchema" xmlns:p="http://schemas.microsoft.com/office/2006/metadata/properties" xmlns:ns2="785685f2-c2e1-4352-89aa-3faca8eaba52" xmlns:ns3="5067c814-4b34-462c-a21d-c185ff6548d2" targetNamespace="http://schemas.microsoft.com/office/2006/metadata/properties" ma:root="true" ma:fieldsID="ca2cbab379b0821520e950f391c4a431" ns2:_="" ns3:_="">
    <xsd:import namespace="785685f2-c2e1-4352-89aa-3faca8eaba52"/>
    <xsd:import namespace="5067c814-4b34-462c-a21d-c185ff6548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685f2-c2e1-4352-89aa-3faca8eaba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Category" ma:index="16" nillable="true" ma:displayName="Category" ma:format="Dropdown" ma:internalName="Category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LDV"/>
                        <xsd:enumeration value="AVIATION"/>
                        <xsd:enumeration value="MD-HD"/>
                        <xsd:enumeration value="FUEL"/>
                        <xsd:enumeration value="AUTONOMOUS"/>
                        <xsd:enumeration value="BATTERY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7c814-4b34-462c-a21d-c185ff6548d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785685f2-c2e1-4352-89aa-3faca8eaba52"/>
    <SharedWithUsers xmlns="5067c814-4b34-462c-a21d-c185ff6548d2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8F3AB7F3-5892-4DE0-83A8-99D07E38A8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18F9FF-0074-4252-B053-0E08D3ACB237}">
  <ds:schemaRefs>
    <ds:schemaRef ds:uri="5067c814-4b34-462c-a21d-c185ff6548d2"/>
    <ds:schemaRef ds:uri="785685f2-c2e1-4352-89aa-3faca8eaba5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38C1E74-1EC9-461A-B775-6212CA28A26C}">
  <ds:schemaRefs>
    <ds:schemaRef ds:uri="http://purl.org/dc/elements/1.1/"/>
    <ds:schemaRef ds:uri="http://schemas.microsoft.com/office/2006/metadata/properties"/>
    <ds:schemaRef ds:uri="http://purl.org/dc/terms/"/>
    <ds:schemaRef ds:uri="785685f2-c2e1-4352-89aa-3faca8eaba52"/>
    <ds:schemaRef ds:uri="5067c814-4b34-462c-a21d-c185ff6548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CEC_Official_PowerPoint_Template_2020 (1)</Template>
  <TotalTime>1091</TotalTime>
  <Words>363</Words>
  <Application>Microsoft Office PowerPoint</Application>
  <PresentationFormat>Widescreen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Calibri</vt:lpstr>
      <vt:lpstr>Title/Section</vt:lpstr>
      <vt:lpstr>Content</vt:lpstr>
      <vt:lpstr>Content: blank background</vt:lpstr>
      <vt:lpstr>Blank: Black</vt:lpstr>
      <vt:lpstr>Blank: White</vt:lpstr>
      <vt:lpstr>2020 Light-Duty ZEV Update &amp; Vehicle Reclassification​</vt:lpstr>
      <vt:lpstr>2020 in ZEVs</vt:lpstr>
      <vt:lpstr>PHEV Stock Stagnates</vt:lpstr>
      <vt:lpstr>Check out our ZEVStats Portal</vt:lpstr>
      <vt:lpstr>Legacy Vehicle Classes</vt:lpstr>
      <vt:lpstr>Issues With Legacy Classes</vt:lpstr>
      <vt:lpstr>New Vehicle Classes</vt:lpstr>
    </vt:vector>
  </TitlesOfParts>
  <Company>California Energy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ZEV Update &amp; Vehicle Reclassification​</dc:title>
  <dc:creator>Gage, Jesse@Energy</dc:creator>
  <cp:lastModifiedBy>Nguyen, Sammie@Energy</cp:lastModifiedBy>
  <cp:revision>202</cp:revision>
  <cp:lastPrinted>2019-12-11T23:19:58Z</cp:lastPrinted>
  <dcterms:created xsi:type="dcterms:W3CDTF">2020-03-06T19:07:21Z</dcterms:created>
  <dcterms:modified xsi:type="dcterms:W3CDTF">2021-05-04T19:18:39Z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0x01010061DC9A153AAEEE45BACE06E01F8272AC</vt:lpwstr>
  </property>
  <property fmtid="{D5CDD505-2E9C-101B-9397-08002B2CF9AE}" pid="3" name="ComplianceAssetId">
    <vt:lpwstr/>
  </property>
  <property fmtid="{D5CDD505-2E9C-101B-9397-08002B2CF9AE}" pid="4" name="_ExtendedDescription">
    <vt:lpwstr/>
  </property>
</Properties>
</file>