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78" r:id="rId5"/>
    <p:sldMasterId id="2147483687" r:id="rId6"/>
    <p:sldMasterId id="2147483699" r:id="rId7"/>
    <p:sldMasterId id="2147483711" r:id="rId8"/>
    <p:sldMasterId id="2147483723" r:id="rId9"/>
    <p:sldMasterId id="2147483737" r:id="rId10"/>
  </p:sldMasterIdLst>
  <p:notesMasterIdLst>
    <p:notesMasterId r:id="rId34"/>
  </p:notesMasterIdLst>
  <p:handoutMasterIdLst>
    <p:handoutMasterId r:id="rId35"/>
  </p:handoutMasterIdLst>
  <p:sldIdLst>
    <p:sldId id="469" r:id="rId11"/>
    <p:sldId id="547" r:id="rId12"/>
    <p:sldId id="556" r:id="rId13"/>
    <p:sldId id="2695" r:id="rId14"/>
    <p:sldId id="2686" r:id="rId15"/>
    <p:sldId id="333" r:id="rId16"/>
    <p:sldId id="332" r:id="rId17"/>
    <p:sldId id="330" r:id="rId18"/>
    <p:sldId id="2697" r:id="rId19"/>
    <p:sldId id="326" r:id="rId20"/>
    <p:sldId id="328" r:id="rId21"/>
    <p:sldId id="256" r:id="rId22"/>
    <p:sldId id="270" r:id="rId23"/>
    <p:sldId id="272" r:id="rId24"/>
    <p:sldId id="260" r:id="rId25"/>
    <p:sldId id="258" r:id="rId26"/>
    <p:sldId id="308" r:id="rId27"/>
    <p:sldId id="307" r:id="rId28"/>
    <p:sldId id="2675" r:id="rId29"/>
    <p:sldId id="904" r:id="rId30"/>
    <p:sldId id="2676" r:id="rId31"/>
    <p:sldId id="2696" r:id="rId32"/>
    <p:sldId id="553" r:id="rId33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EC" id="{6154C20F-96FD-4848-93D0-B58D3C8C824A}">
          <p14:sldIdLst>
            <p14:sldId id="469"/>
            <p14:sldId id="547"/>
            <p14:sldId id="556"/>
            <p14:sldId id="2695"/>
          </p14:sldIdLst>
        </p14:section>
        <p14:section name="OPR (Neil)" id="{32094A86-DAEB-4AB8-AD98-7525345635D7}">
          <p14:sldIdLst>
            <p14:sldId id="2686"/>
            <p14:sldId id="333"/>
            <p14:sldId id="332"/>
            <p14:sldId id="330"/>
          </p14:sldIdLst>
        </p14:section>
        <p14:section name="CEC (Susan)" id="{A11DA995-E5BF-4ECD-B4AD-C139C233F888}">
          <p14:sldIdLst>
            <p14:sldId id="2697"/>
            <p14:sldId id="326"/>
            <p14:sldId id="328"/>
          </p14:sldIdLst>
        </p14:section>
        <p14:section name="OPR (Ben)" id="{77D9A1F7-1DE0-45BC-AC8E-7D50ED739921}">
          <p14:sldIdLst>
            <p14:sldId id="256"/>
            <p14:sldId id="270"/>
            <p14:sldId id="272"/>
            <p14:sldId id="260"/>
            <p14:sldId id="258"/>
            <p14:sldId id="308"/>
            <p14:sldId id="307"/>
            <p14:sldId id="2675"/>
            <p14:sldId id="904"/>
            <p14:sldId id="2676"/>
          </p14:sldIdLst>
        </p14:section>
        <p14:section name="Closing" id="{2686F6F5-4A2B-4DFA-9559-64496A2EA29C}">
          <p14:sldIdLst>
            <p14:sldId id="2696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  <p188:author id="{695624D6-EE85-2250-825E-203FBEA54981}" name="Neil Matouka" initials="NM" userId="S::Neil.Matouka@opr.ca.gov::4a2b8ef3-1221-4922-825c-e05e119c2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AC993-3484-4E75-9C5F-B16D63DE03C2}" vWet="2" dt="2023-09-22T15:35:11.241"/>
    <p1510:client id="{77FCEEB2-03DE-49D8-A2AD-9145B25A4464}" v="2172" dt="2023-09-22T15:45:50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43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, Susan@Energy" userId="5ed20752-d5d1-4cec-8bc6-2afe5167eb7c" providerId="ADAL" clId="{77FCEEB2-03DE-49D8-A2AD-9145B25A4464}"/>
    <pc:docChg chg="undo custSel addSld delSld modSld addSection modSection">
      <pc:chgData name="Wilhelm, Susan@Energy" userId="5ed20752-d5d1-4cec-8bc6-2afe5167eb7c" providerId="ADAL" clId="{77FCEEB2-03DE-49D8-A2AD-9145B25A4464}" dt="2023-09-22T15:45:50.847" v="2427" actId="962"/>
      <pc:docMkLst>
        <pc:docMk/>
      </pc:docMkLst>
      <pc:sldChg chg="modSp mod">
        <pc:chgData name="Wilhelm, Susan@Energy" userId="5ed20752-d5d1-4cec-8bc6-2afe5167eb7c" providerId="ADAL" clId="{77FCEEB2-03DE-49D8-A2AD-9145B25A4464}" dt="2023-09-14T15:28:21.651" v="231" actId="20577"/>
        <pc:sldMkLst>
          <pc:docMk/>
          <pc:sldMk cId="2834344413" sldId="256"/>
        </pc:sldMkLst>
        <pc:spChg chg="mod">
          <ac:chgData name="Wilhelm, Susan@Energy" userId="5ed20752-d5d1-4cec-8bc6-2afe5167eb7c" providerId="ADAL" clId="{77FCEEB2-03DE-49D8-A2AD-9145B25A4464}" dt="2023-09-14T15:28:21.651" v="231" actId="20577"/>
          <ac:spMkLst>
            <pc:docMk/>
            <pc:sldMk cId="2834344413" sldId="256"/>
            <ac:spMk id="2" creationId="{3B707E28-37E7-E5E0-28FE-B9B5C149217C}"/>
          </ac:spMkLst>
        </pc:spChg>
      </pc:sldChg>
      <pc:sldChg chg="del">
        <pc:chgData name="Wilhelm, Susan@Energy" userId="5ed20752-d5d1-4cec-8bc6-2afe5167eb7c" providerId="ADAL" clId="{77FCEEB2-03DE-49D8-A2AD-9145B25A4464}" dt="2023-09-14T04:21:20.869" v="151" actId="47"/>
        <pc:sldMkLst>
          <pc:docMk/>
          <pc:sldMk cId="1695790585" sldId="257"/>
        </pc:sldMkLst>
      </pc:sldChg>
      <pc:sldChg chg="del">
        <pc:chgData name="Wilhelm, Susan@Energy" userId="5ed20752-d5d1-4cec-8bc6-2afe5167eb7c" providerId="ADAL" clId="{77FCEEB2-03DE-49D8-A2AD-9145B25A4464}" dt="2023-09-14T04:21:23.061" v="153" actId="47"/>
        <pc:sldMkLst>
          <pc:docMk/>
          <pc:sldMk cId="740169571" sldId="258"/>
        </pc:sldMkLst>
      </pc:sldChg>
      <pc:sldChg chg="addSp delSp modSp mod">
        <pc:chgData name="Wilhelm, Susan@Energy" userId="5ed20752-d5d1-4cec-8bc6-2afe5167eb7c" providerId="ADAL" clId="{77FCEEB2-03DE-49D8-A2AD-9145B25A4464}" dt="2023-09-22T15:37:26.975" v="1182" actId="962"/>
        <pc:sldMkLst>
          <pc:docMk/>
          <pc:sldMk cId="1519544281" sldId="258"/>
        </pc:sldMkLst>
        <pc:spChg chg="mod">
          <ac:chgData name="Wilhelm, Susan@Energy" userId="5ed20752-d5d1-4cec-8bc6-2afe5167eb7c" providerId="ADAL" clId="{77FCEEB2-03DE-49D8-A2AD-9145B25A4464}" dt="2023-09-14T15:34:24.581" v="249" actId="1076"/>
          <ac:spMkLst>
            <pc:docMk/>
            <pc:sldMk cId="1519544281" sldId="258"/>
            <ac:spMk id="2" creationId="{D5E0BB85-5392-A560-1139-F66B6B1B649D}"/>
          </ac:spMkLst>
        </pc:spChg>
        <pc:spChg chg="add del mod">
          <ac:chgData name="Wilhelm, Susan@Energy" userId="5ed20752-d5d1-4cec-8bc6-2afe5167eb7c" providerId="ADAL" clId="{77FCEEB2-03DE-49D8-A2AD-9145B25A4464}" dt="2023-09-14T15:34:33.505" v="251" actId="478"/>
          <ac:spMkLst>
            <pc:docMk/>
            <pc:sldMk cId="1519544281" sldId="258"/>
            <ac:spMk id="4" creationId="{C8E942C9-5791-1EEE-9C56-5D99EA0E6885}"/>
          </ac:spMkLst>
        </pc:spChg>
        <pc:graphicFrameChg chg="del mod">
          <ac:chgData name="Wilhelm, Susan@Energy" userId="5ed20752-d5d1-4cec-8bc6-2afe5167eb7c" providerId="ADAL" clId="{77FCEEB2-03DE-49D8-A2AD-9145B25A4464}" dt="2023-09-14T15:34:31.593" v="250" actId="478"/>
          <ac:graphicFrameMkLst>
            <pc:docMk/>
            <pc:sldMk cId="1519544281" sldId="258"/>
            <ac:graphicFrameMk id="9" creationId="{78771BEF-6F76-6968-65FD-B1D08871A9AA}"/>
          </ac:graphicFrameMkLst>
        </pc:graphicFrameChg>
        <pc:picChg chg="add del">
          <ac:chgData name="Wilhelm, Susan@Energy" userId="5ed20752-d5d1-4cec-8bc6-2afe5167eb7c" providerId="ADAL" clId="{77FCEEB2-03DE-49D8-A2AD-9145B25A4464}" dt="2023-09-14T15:34:43.637" v="253"/>
          <ac:picMkLst>
            <pc:docMk/>
            <pc:sldMk cId="1519544281" sldId="258"/>
            <ac:picMk id="5" creationId="{FC3BB73A-2FB0-7A1F-FFA4-A211E167870D}"/>
          </ac:picMkLst>
        </pc:picChg>
        <pc:picChg chg="add mod">
          <ac:chgData name="Wilhelm, Susan@Energy" userId="5ed20752-d5d1-4cec-8bc6-2afe5167eb7c" providerId="ADAL" clId="{77FCEEB2-03DE-49D8-A2AD-9145B25A4464}" dt="2023-09-22T15:37:26.975" v="1182" actId="962"/>
          <ac:picMkLst>
            <pc:docMk/>
            <pc:sldMk cId="1519544281" sldId="258"/>
            <ac:picMk id="6" creationId="{5E350919-B32D-B421-C970-BAC198783764}"/>
          </ac:picMkLst>
        </pc:picChg>
      </pc:sldChg>
      <pc:sldChg chg="del">
        <pc:chgData name="Wilhelm, Susan@Energy" userId="5ed20752-d5d1-4cec-8bc6-2afe5167eb7c" providerId="ADAL" clId="{77FCEEB2-03DE-49D8-A2AD-9145B25A4464}" dt="2023-09-14T04:21:21.775" v="152" actId="47"/>
        <pc:sldMkLst>
          <pc:docMk/>
          <pc:sldMk cId="2831726510" sldId="259"/>
        </pc:sldMkLst>
      </pc:sldChg>
      <pc:sldChg chg="del">
        <pc:chgData name="Wilhelm, Susan@Energy" userId="5ed20752-d5d1-4cec-8bc6-2afe5167eb7c" providerId="ADAL" clId="{77FCEEB2-03DE-49D8-A2AD-9145B25A4464}" dt="2023-09-14T04:21:39.585" v="156" actId="47"/>
        <pc:sldMkLst>
          <pc:docMk/>
          <pc:sldMk cId="307733459" sldId="260"/>
        </pc:sldMkLst>
      </pc:sldChg>
      <pc:sldChg chg="modSp">
        <pc:chgData name="Wilhelm, Susan@Energy" userId="5ed20752-d5d1-4cec-8bc6-2afe5167eb7c" providerId="ADAL" clId="{77FCEEB2-03DE-49D8-A2AD-9145B25A4464}" dt="2023-09-22T15:42:26.476" v="2161" actId="13244"/>
        <pc:sldMkLst>
          <pc:docMk/>
          <pc:sldMk cId="2292547253" sldId="260"/>
        </pc:sldMkLst>
        <pc:spChg chg="mod">
          <ac:chgData name="Wilhelm, Susan@Energy" userId="5ed20752-d5d1-4cec-8bc6-2afe5167eb7c" providerId="ADAL" clId="{77FCEEB2-03DE-49D8-A2AD-9145B25A4464}" dt="2023-09-22T15:42:26.476" v="2161" actId="13244"/>
          <ac:spMkLst>
            <pc:docMk/>
            <pc:sldMk cId="2292547253" sldId="260"/>
            <ac:spMk id="7" creationId="{1C2A0B99-7028-2C57-B63C-2340AF3624F5}"/>
          </ac:spMkLst>
        </pc:spChg>
      </pc:sldChg>
      <pc:sldChg chg="del">
        <pc:chgData name="Wilhelm, Susan@Energy" userId="5ed20752-d5d1-4cec-8bc6-2afe5167eb7c" providerId="ADAL" clId="{77FCEEB2-03DE-49D8-A2AD-9145B25A4464}" dt="2023-09-14T04:21:48.140" v="164" actId="47"/>
        <pc:sldMkLst>
          <pc:docMk/>
          <pc:sldMk cId="2096321425" sldId="261"/>
        </pc:sldMkLst>
      </pc:sldChg>
      <pc:sldChg chg="del">
        <pc:chgData name="Wilhelm, Susan@Energy" userId="5ed20752-d5d1-4cec-8bc6-2afe5167eb7c" providerId="ADAL" clId="{77FCEEB2-03DE-49D8-A2AD-9145B25A4464}" dt="2023-09-14T04:21:39.075" v="155" actId="47"/>
        <pc:sldMkLst>
          <pc:docMk/>
          <pc:sldMk cId="1248201172" sldId="262"/>
        </pc:sldMkLst>
      </pc:sldChg>
      <pc:sldChg chg="del">
        <pc:chgData name="Wilhelm, Susan@Energy" userId="5ed20752-d5d1-4cec-8bc6-2afe5167eb7c" providerId="ADAL" clId="{77FCEEB2-03DE-49D8-A2AD-9145B25A4464}" dt="2023-09-14T04:21:36.248" v="154" actId="47"/>
        <pc:sldMkLst>
          <pc:docMk/>
          <pc:sldMk cId="184439407" sldId="263"/>
        </pc:sldMkLst>
      </pc:sldChg>
      <pc:sldChg chg="del">
        <pc:chgData name="Wilhelm, Susan@Energy" userId="5ed20752-d5d1-4cec-8bc6-2afe5167eb7c" providerId="ADAL" clId="{77FCEEB2-03DE-49D8-A2AD-9145B25A4464}" dt="2023-09-14T04:21:40.225" v="157" actId="47"/>
        <pc:sldMkLst>
          <pc:docMk/>
          <pc:sldMk cId="3292634538" sldId="264"/>
        </pc:sldMkLst>
      </pc:sldChg>
      <pc:sldChg chg="del">
        <pc:chgData name="Wilhelm, Susan@Energy" userId="5ed20752-d5d1-4cec-8bc6-2afe5167eb7c" providerId="ADAL" clId="{77FCEEB2-03DE-49D8-A2AD-9145B25A4464}" dt="2023-09-14T04:21:42.070" v="158" actId="47"/>
        <pc:sldMkLst>
          <pc:docMk/>
          <pc:sldMk cId="2036614062" sldId="265"/>
        </pc:sldMkLst>
      </pc:sldChg>
      <pc:sldChg chg="del">
        <pc:chgData name="Wilhelm, Susan@Energy" userId="5ed20752-d5d1-4cec-8bc6-2afe5167eb7c" providerId="ADAL" clId="{77FCEEB2-03DE-49D8-A2AD-9145B25A4464}" dt="2023-09-14T04:21:42.860" v="159" actId="47"/>
        <pc:sldMkLst>
          <pc:docMk/>
          <pc:sldMk cId="1145345074" sldId="266"/>
        </pc:sldMkLst>
      </pc:sldChg>
      <pc:sldChg chg="del">
        <pc:chgData name="Wilhelm, Susan@Energy" userId="5ed20752-d5d1-4cec-8bc6-2afe5167eb7c" providerId="ADAL" clId="{77FCEEB2-03DE-49D8-A2AD-9145B25A4464}" dt="2023-09-14T04:21:43.938" v="160" actId="47"/>
        <pc:sldMkLst>
          <pc:docMk/>
          <pc:sldMk cId="1659180570" sldId="267"/>
        </pc:sldMkLst>
      </pc:sldChg>
      <pc:sldChg chg="del">
        <pc:chgData name="Wilhelm, Susan@Energy" userId="5ed20752-d5d1-4cec-8bc6-2afe5167eb7c" providerId="ADAL" clId="{77FCEEB2-03DE-49D8-A2AD-9145B25A4464}" dt="2023-09-14T04:21:46.005" v="161" actId="47"/>
        <pc:sldMkLst>
          <pc:docMk/>
          <pc:sldMk cId="1568541080" sldId="268"/>
        </pc:sldMkLst>
      </pc:sldChg>
      <pc:sldChg chg="del">
        <pc:chgData name="Wilhelm, Susan@Energy" userId="5ed20752-d5d1-4cec-8bc6-2afe5167eb7c" providerId="ADAL" clId="{77FCEEB2-03DE-49D8-A2AD-9145B25A4464}" dt="2023-09-14T04:21:47.820" v="163" actId="47"/>
        <pc:sldMkLst>
          <pc:docMk/>
          <pc:sldMk cId="545008841" sldId="269"/>
        </pc:sldMkLst>
      </pc:sldChg>
      <pc:sldChg chg="modSp mod">
        <pc:chgData name="Wilhelm, Susan@Energy" userId="5ed20752-d5d1-4cec-8bc6-2afe5167eb7c" providerId="ADAL" clId="{77FCEEB2-03DE-49D8-A2AD-9145B25A4464}" dt="2023-09-22T15:42:08.488" v="2160" actId="13244"/>
        <pc:sldMkLst>
          <pc:docMk/>
          <pc:sldMk cId="875956979" sldId="270"/>
        </pc:sldMkLst>
        <pc:spChg chg="mod">
          <ac:chgData name="Wilhelm, Susan@Energy" userId="5ed20752-d5d1-4cec-8bc6-2afe5167eb7c" providerId="ADAL" clId="{77FCEEB2-03DE-49D8-A2AD-9145B25A4464}" dt="2023-09-14T17:58:23.878" v="315" actId="14100"/>
          <ac:spMkLst>
            <pc:docMk/>
            <pc:sldMk cId="875956979" sldId="270"/>
            <ac:spMk id="3" creationId="{3F3FF3FB-B5C6-D1DC-24F4-BAE46ED4B7D0}"/>
          </ac:spMkLst>
        </pc:spChg>
        <pc:spChg chg="mod">
          <ac:chgData name="Wilhelm, Susan@Energy" userId="5ed20752-d5d1-4cec-8bc6-2afe5167eb7c" providerId="ADAL" clId="{77FCEEB2-03DE-49D8-A2AD-9145B25A4464}" dt="2023-09-22T15:42:08.488" v="2160" actId="13244"/>
          <ac:spMkLst>
            <pc:docMk/>
            <pc:sldMk cId="875956979" sldId="270"/>
            <ac:spMk id="4" creationId="{AEC7F89D-9490-5315-1D8B-0D1DCBF7EEC3}"/>
          </ac:spMkLst>
        </pc:spChg>
      </pc:sldChg>
      <pc:sldChg chg="del">
        <pc:chgData name="Wilhelm, Susan@Energy" userId="5ed20752-d5d1-4cec-8bc6-2afe5167eb7c" providerId="ADAL" clId="{77FCEEB2-03DE-49D8-A2AD-9145B25A4464}" dt="2023-09-14T04:21:50.479" v="173" actId="47"/>
        <pc:sldMkLst>
          <pc:docMk/>
          <pc:sldMk cId="3963432818" sldId="270"/>
        </pc:sldMkLst>
      </pc:sldChg>
      <pc:sldChg chg="del">
        <pc:chgData name="Wilhelm, Susan@Energy" userId="5ed20752-d5d1-4cec-8bc6-2afe5167eb7c" providerId="ADAL" clId="{77FCEEB2-03DE-49D8-A2AD-9145B25A4464}" dt="2023-09-14T04:21:50.235" v="172" actId="47"/>
        <pc:sldMkLst>
          <pc:docMk/>
          <pc:sldMk cId="3019554405" sldId="271"/>
        </pc:sldMkLst>
      </pc:sldChg>
      <pc:sldChg chg="modSp mod">
        <pc:chgData name="Wilhelm, Susan@Energy" userId="5ed20752-d5d1-4cec-8bc6-2afe5167eb7c" providerId="ADAL" clId="{77FCEEB2-03DE-49D8-A2AD-9145B25A4464}" dt="2023-09-22T15:42:50.607" v="2165" actId="962"/>
        <pc:sldMkLst>
          <pc:docMk/>
          <pc:sldMk cId="1470570098" sldId="272"/>
        </pc:sldMkLst>
        <pc:graphicFrameChg chg="mod">
          <ac:chgData name="Wilhelm, Susan@Energy" userId="5ed20752-d5d1-4cec-8bc6-2afe5167eb7c" providerId="ADAL" clId="{77FCEEB2-03DE-49D8-A2AD-9145B25A4464}" dt="2023-09-22T15:42:41.619" v="2163" actId="13244"/>
          <ac:graphicFrameMkLst>
            <pc:docMk/>
            <pc:sldMk cId="1470570098" sldId="272"/>
            <ac:graphicFrameMk id="15" creationId="{924D6CE3-A5AD-7514-4B62-958179F6FAAF}"/>
          </ac:graphicFrameMkLst>
        </pc:graphicFrameChg>
        <pc:picChg chg="mod">
          <ac:chgData name="Wilhelm, Susan@Energy" userId="5ed20752-d5d1-4cec-8bc6-2afe5167eb7c" providerId="ADAL" clId="{77FCEEB2-03DE-49D8-A2AD-9145B25A4464}" dt="2023-09-22T15:42:50.607" v="2165" actId="962"/>
          <ac:picMkLst>
            <pc:docMk/>
            <pc:sldMk cId="1470570098" sldId="272"/>
            <ac:picMk id="13" creationId="{A338A4BE-27C6-B004-2B07-EA22F4454690}"/>
          </ac:picMkLst>
        </pc:picChg>
        <pc:cxnChg chg="mod">
          <ac:chgData name="Wilhelm, Susan@Energy" userId="5ed20752-d5d1-4cec-8bc6-2afe5167eb7c" providerId="ADAL" clId="{77FCEEB2-03DE-49D8-A2AD-9145B25A4464}" dt="2023-09-22T15:42:43.468" v="2164" actId="13244"/>
          <ac:cxnSpMkLst>
            <pc:docMk/>
            <pc:sldMk cId="1470570098" sldId="272"/>
            <ac:cxnSpMk id="8" creationId="{AA0A0D86-866D-0021-4DFF-328F6C2A8221}"/>
          </ac:cxnSpMkLst>
        </pc:cxnChg>
      </pc:sldChg>
      <pc:sldChg chg="del">
        <pc:chgData name="Wilhelm, Susan@Energy" userId="5ed20752-d5d1-4cec-8bc6-2afe5167eb7c" providerId="ADAL" clId="{77FCEEB2-03DE-49D8-A2AD-9145B25A4464}" dt="2023-09-14T04:21:50.696" v="174" actId="47"/>
        <pc:sldMkLst>
          <pc:docMk/>
          <pc:sldMk cId="2704406998" sldId="272"/>
        </pc:sldMkLst>
      </pc:sldChg>
      <pc:sldChg chg="del">
        <pc:chgData name="Wilhelm, Susan@Energy" userId="5ed20752-d5d1-4cec-8bc6-2afe5167eb7c" providerId="ADAL" clId="{77FCEEB2-03DE-49D8-A2AD-9145B25A4464}" dt="2023-09-14T04:21:51.200" v="176" actId="47"/>
        <pc:sldMkLst>
          <pc:docMk/>
          <pc:sldMk cId="550541314" sldId="273"/>
        </pc:sldMkLst>
      </pc:sldChg>
      <pc:sldChg chg="del">
        <pc:chgData name="Wilhelm, Susan@Energy" userId="5ed20752-d5d1-4cec-8bc6-2afe5167eb7c" providerId="ADAL" clId="{77FCEEB2-03DE-49D8-A2AD-9145B25A4464}" dt="2023-09-14T04:21:50.948" v="175" actId="47"/>
        <pc:sldMkLst>
          <pc:docMk/>
          <pc:sldMk cId="711687931" sldId="274"/>
        </pc:sldMkLst>
      </pc:sldChg>
      <pc:sldChg chg="addSp delSp modSp mod">
        <pc:chgData name="Wilhelm, Susan@Energy" userId="5ed20752-d5d1-4cec-8bc6-2afe5167eb7c" providerId="ADAL" clId="{77FCEEB2-03DE-49D8-A2AD-9145B25A4464}" dt="2023-09-22T15:38:19.257" v="1746" actId="962"/>
        <pc:sldMkLst>
          <pc:docMk/>
          <pc:sldMk cId="475406301" sldId="308"/>
        </pc:sldMkLst>
        <pc:spChg chg="add del mod">
          <ac:chgData name="Wilhelm, Susan@Energy" userId="5ed20752-d5d1-4cec-8bc6-2afe5167eb7c" providerId="ADAL" clId="{77FCEEB2-03DE-49D8-A2AD-9145B25A4464}" dt="2023-09-14T15:47:51.917" v="273" actId="478"/>
          <ac:spMkLst>
            <pc:docMk/>
            <pc:sldMk cId="475406301" sldId="308"/>
            <ac:spMk id="4" creationId="{5681E4FA-C4C7-C45B-F8A3-D485DE0580A8}"/>
          </ac:spMkLst>
        </pc:spChg>
        <pc:graphicFrameChg chg="del mod">
          <ac:chgData name="Wilhelm, Susan@Energy" userId="5ed20752-d5d1-4cec-8bc6-2afe5167eb7c" providerId="ADAL" clId="{77FCEEB2-03DE-49D8-A2AD-9145B25A4464}" dt="2023-09-14T15:35:59.314" v="269" actId="478"/>
          <ac:graphicFrameMkLst>
            <pc:docMk/>
            <pc:sldMk cId="475406301" sldId="308"/>
            <ac:graphicFrameMk id="5" creationId="{A0320E57-00DD-6715-6285-1C4E87EFC70E}"/>
          </ac:graphicFrameMkLst>
        </pc:graphicFrameChg>
        <pc:graphicFrameChg chg="add del mod">
          <ac:chgData name="Wilhelm, Susan@Energy" userId="5ed20752-d5d1-4cec-8bc6-2afe5167eb7c" providerId="ADAL" clId="{77FCEEB2-03DE-49D8-A2AD-9145B25A4464}" dt="2023-09-14T15:47:46.346" v="271"/>
          <ac:graphicFrameMkLst>
            <pc:docMk/>
            <pc:sldMk cId="475406301" sldId="308"/>
            <ac:graphicFrameMk id="6" creationId="{32F6C865-AF88-ADA6-B66C-DFAC06A79495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38:19.257" v="1746" actId="962"/>
          <ac:picMkLst>
            <pc:docMk/>
            <pc:sldMk cId="475406301" sldId="308"/>
            <ac:picMk id="7" creationId="{3D5CA5E8-B376-0230-8137-837929E93E65}"/>
          </ac:picMkLst>
        </pc:picChg>
      </pc:sldChg>
      <pc:sldChg chg="addSp modSp mod">
        <pc:chgData name="Wilhelm, Susan@Energy" userId="5ed20752-d5d1-4cec-8bc6-2afe5167eb7c" providerId="ADAL" clId="{77FCEEB2-03DE-49D8-A2AD-9145B25A4464}" dt="2023-09-22T15:41:09.730" v="2156" actId="13244"/>
        <pc:sldMkLst>
          <pc:docMk/>
          <pc:sldMk cId="250617113" sldId="326"/>
        </pc:sldMkLst>
        <pc:spChg chg="add mod">
          <ac:chgData name="Wilhelm, Susan@Energy" userId="5ed20752-d5d1-4cec-8bc6-2afe5167eb7c" providerId="ADAL" clId="{77FCEEB2-03DE-49D8-A2AD-9145B25A4464}" dt="2023-09-22T15:41:09.730" v="2156" actId="13244"/>
          <ac:spMkLst>
            <pc:docMk/>
            <pc:sldMk cId="250617113" sldId="326"/>
            <ac:spMk id="3" creationId="{D0BB8643-0469-28F0-EDD9-3510482A092C}"/>
          </ac:spMkLst>
        </pc:spChg>
        <pc:graphicFrameChg chg="mod">
          <ac:chgData name="Wilhelm, Susan@Energy" userId="5ed20752-d5d1-4cec-8bc6-2afe5167eb7c" providerId="ADAL" clId="{77FCEEB2-03DE-49D8-A2AD-9145B25A4464}" dt="2023-09-22T15:39:29.896" v="2065" actId="20577"/>
          <ac:graphicFrameMkLst>
            <pc:docMk/>
            <pc:sldMk cId="250617113" sldId="326"/>
            <ac:graphicFrameMk id="2" creationId="{A1214E3C-6125-A321-883C-C5A65D4CD71D}"/>
          </ac:graphicFrameMkLst>
        </pc:graphicFrameChg>
      </pc:sldChg>
      <pc:sldChg chg="addSp modSp mod">
        <pc:chgData name="Wilhelm, Susan@Energy" userId="5ed20752-d5d1-4cec-8bc6-2afe5167eb7c" providerId="ADAL" clId="{77FCEEB2-03DE-49D8-A2AD-9145B25A4464}" dt="2023-09-22T15:43:50.898" v="2178" actId="13244"/>
        <pc:sldMkLst>
          <pc:docMk/>
          <pc:sldMk cId="2897392653" sldId="328"/>
        </pc:sldMkLst>
        <pc:spChg chg="add mod">
          <ac:chgData name="Wilhelm, Susan@Energy" userId="5ed20752-d5d1-4cec-8bc6-2afe5167eb7c" providerId="ADAL" clId="{77FCEEB2-03DE-49D8-A2AD-9145B25A4464}" dt="2023-09-22T15:43:32.871" v="2174" actId="1036"/>
          <ac:spMkLst>
            <pc:docMk/>
            <pc:sldMk cId="2897392653" sldId="328"/>
            <ac:spMk id="4" creationId="{C7BD801D-61EA-C35A-A593-25DC4463C658}"/>
          </ac:spMkLst>
        </pc:spChg>
        <pc:spChg chg="mod">
          <ac:chgData name="Wilhelm, Susan@Energy" userId="5ed20752-d5d1-4cec-8bc6-2afe5167eb7c" providerId="ADAL" clId="{77FCEEB2-03DE-49D8-A2AD-9145B25A4464}" dt="2023-09-22T15:43:06.446" v="2166" actId="13244"/>
          <ac:spMkLst>
            <pc:docMk/>
            <pc:sldMk cId="2897392653" sldId="328"/>
            <ac:spMk id="7" creationId="{805B30CB-F2BE-EF09-C203-E333BD3D667C}"/>
          </ac:spMkLst>
        </pc:spChg>
        <pc:spChg chg="mod">
          <ac:chgData name="Wilhelm, Susan@Energy" userId="5ed20752-d5d1-4cec-8bc6-2afe5167eb7c" providerId="ADAL" clId="{77FCEEB2-03DE-49D8-A2AD-9145B25A4464}" dt="2023-09-22T15:43:08.239" v="2167" actId="13244"/>
          <ac:spMkLst>
            <pc:docMk/>
            <pc:sldMk cId="2897392653" sldId="328"/>
            <ac:spMk id="8" creationId="{8607186D-C916-9E32-3556-7D54E5CFC602}"/>
          </ac:spMkLst>
        </pc:spChg>
        <pc:spChg chg="mod">
          <ac:chgData name="Wilhelm, Susan@Energy" userId="5ed20752-d5d1-4cec-8bc6-2afe5167eb7c" providerId="ADAL" clId="{77FCEEB2-03DE-49D8-A2AD-9145B25A4464}" dt="2023-09-22T15:41:36.222" v="2158" actId="13244"/>
          <ac:spMkLst>
            <pc:docMk/>
            <pc:sldMk cId="2897392653" sldId="328"/>
            <ac:spMk id="10" creationId="{534C47F2-BDB1-5A3F-7DEF-AE191C9ED710}"/>
          </ac:spMkLst>
        </pc:spChg>
        <pc:spChg chg="mod">
          <ac:chgData name="Wilhelm, Susan@Energy" userId="5ed20752-d5d1-4cec-8bc6-2afe5167eb7c" providerId="ADAL" clId="{77FCEEB2-03DE-49D8-A2AD-9145B25A4464}" dt="2023-09-22T15:43:38.069" v="2177" actId="1036"/>
          <ac:spMkLst>
            <pc:docMk/>
            <pc:sldMk cId="2897392653" sldId="328"/>
            <ac:spMk id="13" creationId="{78A342A2-3A1A-16EB-8C60-BA7A68A07C16}"/>
          </ac:spMkLst>
        </pc:spChg>
        <pc:spChg chg="mod">
          <ac:chgData name="Wilhelm, Susan@Energy" userId="5ed20752-d5d1-4cec-8bc6-2afe5167eb7c" providerId="ADAL" clId="{77FCEEB2-03DE-49D8-A2AD-9145B25A4464}" dt="2023-09-14T04:27:02.561" v="223" actId="13926"/>
          <ac:spMkLst>
            <pc:docMk/>
            <pc:sldMk cId="2897392653" sldId="328"/>
            <ac:spMk id="14" creationId="{252CC7B2-D18B-71AD-9DB9-B720747B8C76}"/>
          </ac:spMkLst>
        </pc:spChg>
        <pc:spChg chg="mod">
          <ac:chgData name="Wilhelm, Susan@Energy" userId="5ed20752-d5d1-4cec-8bc6-2afe5167eb7c" providerId="ADAL" clId="{77FCEEB2-03DE-49D8-A2AD-9145B25A4464}" dt="2023-09-14T04:27:09.865" v="225" actId="13926"/>
          <ac:spMkLst>
            <pc:docMk/>
            <pc:sldMk cId="2897392653" sldId="328"/>
            <ac:spMk id="15" creationId="{E628DDAC-746B-3BE2-2799-F7B9475B0B00}"/>
          </ac:spMkLst>
        </pc:spChg>
        <pc:spChg chg="mod">
          <ac:chgData name="Wilhelm, Susan@Energy" userId="5ed20752-d5d1-4cec-8bc6-2afe5167eb7c" providerId="ADAL" clId="{77FCEEB2-03DE-49D8-A2AD-9145B25A4464}" dt="2023-09-22T15:43:15.263" v="2170" actId="13244"/>
          <ac:spMkLst>
            <pc:docMk/>
            <pc:sldMk cId="2897392653" sldId="328"/>
            <ac:spMk id="22" creationId="{D2D8EC41-7E3E-E6B4-54CD-4E1780EEEDEA}"/>
          </ac:spMkLst>
        </pc:spChg>
        <pc:spChg chg="mod">
          <ac:chgData name="Wilhelm, Susan@Energy" userId="5ed20752-d5d1-4cec-8bc6-2afe5167eb7c" providerId="ADAL" clId="{77FCEEB2-03DE-49D8-A2AD-9145B25A4464}" dt="2023-09-22T15:41:43.916" v="2159" actId="13244"/>
          <ac:spMkLst>
            <pc:docMk/>
            <pc:sldMk cId="2897392653" sldId="328"/>
            <ac:spMk id="23" creationId="{A56DDFE9-F406-010D-FCCB-3EF14A1BF25D}"/>
          </ac:spMkLst>
        </pc:spChg>
        <pc:spChg chg="mod">
          <ac:chgData name="Wilhelm, Susan@Energy" userId="5ed20752-d5d1-4cec-8bc6-2afe5167eb7c" providerId="ADAL" clId="{77FCEEB2-03DE-49D8-A2AD-9145B25A4464}" dt="2023-09-22T15:43:17.886" v="2171" actId="13244"/>
          <ac:spMkLst>
            <pc:docMk/>
            <pc:sldMk cId="2897392653" sldId="328"/>
            <ac:spMk id="24" creationId="{37F63682-2212-19D0-8EC4-DDF8ABC227B9}"/>
          </ac:spMkLst>
        </pc:spChg>
        <pc:spChg chg="mod">
          <ac:chgData name="Wilhelm, Susan@Energy" userId="5ed20752-d5d1-4cec-8bc6-2afe5167eb7c" providerId="ADAL" clId="{77FCEEB2-03DE-49D8-A2AD-9145B25A4464}" dt="2023-09-22T15:36:43.446" v="966" actId="962"/>
          <ac:spMkLst>
            <pc:docMk/>
            <pc:sldMk cId="2897392653" sldId="328"/>
            <ac:spMk id="31" creationId="{372847CF-5105-C869-E20B-F71E3A0AE435}"/>
          </ac:spMkLst>
        </pc:spChg>
        <pc:spChg chg="mod">
          <ac:chgData name="Wilhelm, Susan@Energy" userId="5ed20752-d5d1-4cec-8bc6-2afe5167eb7c" providerId="ADAL" clId="{77FCEEB2-03DE-49D8-A2AD-9145B25A4464}" dt="2023-09-22T15:43:21.404" v="2172" actId="13244"/>
          <ac:spMkLst>
            <pc:docMk/>
            <pc:sldMk cId="2897392653" sldId="328"/>
            <ac:spMk id="33" creationId="{95C80793-47FE-5A58-4F63-880C0BFF37F8}"/>
          </ac:spMkLst>
        </pc:spChg>
        <pc:spChg chg="mod">
          <ac:chgData name="Wilhelm, Susan@Energy" userId="5ed20752-d5d1-4cec-8bc6-2afe5167eb7c" providerId="ADAL" clId="{77FCEEB2-03DE-49D8-A2AD-9145B25A4464}" dt="2023-09-22T15:36:48.291" v="968" actId="962"/>
          <ac:spMkLst>
            <pc:docMk/>
            <pc:sldMk cId="2897392653" sldId="328"/>
            <ac:spMk id="34" creationId="{1A1D2A1E-F67C-2C98-DBD7-677F3DE2FFF8}"/>
          </ac:spMkLst>
        </pc:spChg>
        <pc:spChg chg="mod">
          <ac:chgData name="Wilhelm, Susan@Energy" userId="5ed20752-d5d1-4cec-8bc6-2afe5167eb7c" providerId="ADAL" clId="{77FCEEB2-03DE-49D8-A2AD-9145B25A4464}" dt="2023-09-22T15:43:24.167" v="2173" actId="13244"/>
          <ac:spMkLst>
            <pc:docMk/>
            <pc:sldMk cId="2897392653" sldId="328"/>
            <ac:spMk id="36" creationId="{D4DC2BC0-CD73-4A63-A869-9D9D3873E506}"/>
          </ac:spMkLst>
        </pc:spChg>
        <pc:grpChg chg="mod">
          <ac:chgData name="Wilhelm, Susan@Energy" userId="5ed20752-d5d1-4cec-8bc6-2afe5167eb7c" providerId="ADAL" clId="{77FCEEB2-03DE-49D8-A2AD-9145B25A4464}" dt="2023-09-22T15:43:50.898" v="2178" actId="13244"/>
          <ac:grpSpMkLst>
            <pc:docMk/>
            <pc:sldMk cId="2897392653" sldId="328"/>
            <ac:grpSpMk id="6" creationId="{91EC06E3-244A-70BB-367B-5025B650F07F}"/>
          </ac:grpSpMkLst>
        </pc:grpChg>
        <pc:cxnChg chg="mod">
          <ac:chgData name="Wilhelm, Susan@Energy" userId="5ed20752-d5d1-4cec-8bc6-2afe5167eb7c" providerId="ADAL" clId="{77FCEEB2-03DE-49D8-A2AD-9145B25A4464}" dt="2023-09-22T15:36:53.243" v="970" actId="962"/>
          <ac:cxnSpMkLst>
            <pc:docMk/>
            <pc:sldMk cId="2897392653" sldId="328"/>
            <ac:cxnSpMk id="2" creationId="{7CCAE486-4CF1-FAE7-1A09-9127C3DAC863}"/>
          </ac:cxnSpMkLst>
        </pc:cxnChg>
        <pc:cxnChg chg="mod">
          <ac:chgData name="Wilhelm, Susan@Energy" userId="5ed20752-d5d1-4cec-8bc6-2afe5167eb7c" providerId="ADAL" clId="{77FCEEB2-03DE-49D8-A2AD-9145B25A4464}" dt="2023-09-22T15:43:10.890" v="2168" actId="13244"/>
          <ac:cxnSpMkLst>
            <pc:docMk/>
            <pc:sldMk cId="2897392653" sldId="328"/>
            <ac:cxnSpMk id="17" creationId="{F7525905-45DC-0E73-C781-3B1D65C61A4F}"/>
          </ac:cxnSpMkLst>
        </pc:cxnChg>
        <pc:cxnChg chg="mod">
          <ac:chgData name="Wilhelm, Susan@Energy" userId="5ed20752-d5d1-4cec-8bc6-2afe5167eb7c" providerId="ADAL" clId="{77FCEEB2-03DE-49D8-A2AD-9145B25A4464}" dt="2023-09-22T15:43:13.343" v="2169" actId="13244"/>
          <ac:cxnSpMkLst>
            <pc:docMk/>
            <pc:sldMk cId="2897392653" sldId="328"/>
            <ac:cxnSpMk id="19" creationId="{2B7E7EC0-97F7-F98E-59AF-88B1343E4D02}"/>
          </ac:cxnSpMkLst>
        </pc:cxnChg>
        <pc:cxnChg chg="mod">
          <ac:chgData name="Wilhelm, Susan@Energy" userId="5ed20752-d5d1-4cec-8bc6-2afe5167eb7c" providerId="ADAL" clId="{77FCEEB2-03DE-49D8-A2AD-9145B25A4464}" dt="2023-09-22T15:36:38.556" v="964" actId="962"/>
          <ac:cxnSpMkLst>
            <pc:docMk/>
            <pc:sldMk cId="2897392653" sldId="328"/>
            <ac:cxnSpMk id="27" creationId="{CA0D3ACF-AFCF-03B0-90AF-57AE906EB0D8}"/>
          </ac:cxnSpMkLst>
        </pc:cxnChg>
        <pc:cxnChg chg="mod">
          <ac:chgData name="Wilhelm, Susan@Energy" userId="5ed20752-d5d1-4cec-8bc6-2afe5167eb7c" providerId="ADAL" clId="{77FCEEB2-03DE-49D8-A2AD-9145B25A4464}" dt="2023-09-22T15:36:41.115" v="965" actId="962"/>
          <ac:cxnSpMkLst>
            <pc:docMk/>
            <pc:sldMk cId="2897392653" sldId="328"/>
            <ac:cxnSpMk id="29" creationId="{9B5C54F6-A3D9-9CD1-2D23-A8D771D671CB}"/>
          </ac:cxnSpMkLst>
        </pc:cxnChg>
        <pc:cxnChg chg="mod">
          <ac:chgData name="Wilhelm, Susan@Energy" userId="5ed20752-d5d1-4cec-8bc6-2afe5167eb7c" providerId="ADAL" clId="{77FCEEB2-03DE-49D8-A2AD-9145B25A4464}" dt="2023-09-22T15:36:45.984" v="967" actId="962"/>
          <ac:cxnSpMkLst>
            <pc:docMk/>
            <pc:sldMk cId="2897392653" sldId="328"/>
            <ac:cxnSpMk id="32" creationId="{DDF5F0FB-5C2B-7127-0BED-33E25FEDEFD1}"/>
          </ac:cxnSpMkLst>
        </pc:cxnChg>
        <pc:cxnChg chg="mod">
          <ac:chgData name="Wilhelm, Susan@Energy" userId="5ed20752-d5d1-4cec-8bc6-2afe5167eb7c" providerId="ADAL" clId="{77FCEEB2-03DE-49D8-A2AD-9145B25A4464}" dt="2023-09-22T15:36:50.454" v="969" actId="962"/>
          <ac:cxnSpMkLst>
            <pc:docMk/>
            <pc:sldMk cId="2897392653" sldId="328"/>
            <ac:cxnSpMk id="35" creationId="{8B746C95-AFFD-FF69-CB89-592ECC252152}"/>
          </ac:cxnSpMkLst>
        </pc:cxnChg>
      </pc:sldChg>
      <pc:sldChg chg="addSp delSp modSp del mod delCm">
        <pc:chgData name="Wilhelm, Susan@Energy" userId="5ed20752-d5d1-4cec-8bc6-2afe5167eb7c" providerId="ADAL" clId="{77FCEEB2-03DE-49D8-A2AD-9145B25A4464}" dt="2023-09-22T15:45:20.197" v="2185" actId="47"/>
        <pc:sldMkLst>
          <pc:docMk/>
          <pc:sldMk cId="2399062460" sldId="329"/>
        </pc:sldMkLst>
        <pc:spChg chg="del mod">
          <ac:chgData name="Wilhelm, Susan@Energy" userId="5ed20752-d5d1-4cec-8bc6-2afe5167eb7c" providerId="ADAL" clId="{77FCEEB2-03DE-49D8-A2AD-9145B25A4464}" dt="2023-09-14T04:24:56.124" v="195" actId="478"/>
          <ac:spMkLst>
            <pc:docMk/>
            <pc:sldMk cId="2399062460" sldId="329"/>
            <ac:spMk id="3" creationId="{176CB000-075D-3FB8-54AC-C16655F481E0}"/>
          </ac:spMkLst>
        </pc:spChg>
        <pc:spChg chg="add mod">
          <ac:chgData name="Wilhelm, Susan@Energy" userId="5ed20752-d5d1-4cec-8bc6-2afe5167eb7c" providerId="ADAL" clId="{77FCEEB2-03DE-49D8-A2AD-9145B25A4464}" dt="2023-09-22T15:41:02.291" v="2155" actId="13244"/>
          <ac:spMkLst>
            <pc:docMk/>
            <pc:sldMk cId="2399062460" sldId="329"/>
            <ac:spMk id="3" creationId="{1B96775F-B10C-BFE5-BEA2-D280D6A6BE14}"/>
          </ac:spMkLst>
        </pc:spChg>
        <pc:spChg chg="mod">
          <ac:chgData name="Wilhelm, Susan@Energy" userId="5ed20752-d5d1-4cec-8bc6-2afe5167eb7c" providerId="ADAL" clId="{77FCEEB2-03DE-49D8-A2AD-9145B25A4464}" dt="2023-09-14T04:26:48.132" v="220" actId="20577"/>
          <ac:spMkLst>
            <pc:docMk/>
            <pc:sldMk cId="2399062460" sldId="329"/>
            <ac:spMk id="5" creationId="{2668FF51-6EDF-5C46-E156-E16452718DD6}"/>
          </ac:spMkLst>
        </pc:spChg>
        <pc:graphicFrameChg chg="mod modGraphic">
          <ac:chgData name="Wilhelm, Susan@Energy" userId="5ed20752-d5d1-4cec-8bc6-2afe5167eb7c" providerId="ADAL" clId="{77FCEEB2-03DE-49D8-A2AD-9145B25A4464}" dt="2023-09-22T15:39:37.198" v="2069" actId="20577"/>
          <ac:graphicFrameMkLst>
            <pc:docMk/>
            <pc:sldMk cId="2399062460" sldId="329"/>
            <ac:graphicFrameMk id="2" creationId="{A1214E3C-6125-A321-883C-C5A65D4CD71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04:25:16.608" v="200"/>
              <pc2:cmMkLst xmlns:pc2="http://schemas.microsoft.com/office/powerpoint/2019/9/main/command">
                <pc:docMk/>
                <pc:sldMk cId="2399062460" sldId="329"/>
                <pc2:cmMk id="{63582B7E-6F08-47E8-9588-19C70E25E5DF}"/>
              </pc2:cmMkLst>
            </pc226:cmChg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04:25:11.978" v="199"/>
              <pc2:cmMkLst xmlns:pc2="http://schemas.microsoft.com/office/powerpoint/2019/9/main/command">
                <pc:docMk/>
                <pc:sldMk cId="2399062460" sldId="329"/>
                <pc2:cmMk id="{AD47CC89-951B-40A3-AA30-1105A433CA59}"/>
              </pc2:cmMkLst>
            </pc226:cmChg>
          </p:ext>
        </pc:extLst>
      </pc:sldChg>
      <pc:sldChg chg="modSp del mod">
        <pc:chgData name="Wilhelm, Susan@Energy" userId="5ed20752-d5d1-4cec-8bc6-2afe5167eb7c" providerId="ADAL" clId="{77FCEEB2-03DE-49D8-A2AD-9145B25A4464}" dt="2023-09-14T04:21:07.308" v="148" actId="20577"/>
        <pc:sldMkLst>
          <pc:docMk/>
          <pc:sldMk cId="3567678698" sldId="330"/>
        </pc:sldMkLst>
        <pc:spChg chg="mod">
          <ac:chgData name="Wilhelm, Susan@Energy" userId="5ed20752-d5d1-4cec-8bc6-2afe5167eb7c" providerId="ADAL" clId="{77FCEEB2-03DE-49D8-A2AD-9145B25A4464}" dt="2023-09-14T04:21:07.308" v="148" actId="20577"/>
          <ac:spMkLst>
            <pc:docMk/>
            <pc:sldMk cId="3567678698" sldId="330"/>
            <ac:spMk id="3" creationId="{7C7BDCEB-21F7-3428-E79E-DBBCD0E31AE3}"/>
          </ac:spMkLst>
        </pc:spChg>
      </pc:sldChg>
      <pc:sldChg chg="modSp del mod">
        <pc:chgData name="Wilhelm, Susan@Energy" userId="5ed20752-d5d1-4cec-8bc6-2afe5167eb7c" providerId="ADAL" clId="{77FCEEB2-03DE-49D8-A2AD-9145B25A4464}" dt="2023-09-14T04:18:18.444" v="65"/>
        <pc:sldMkLst>
          <pc:docMk/>
          <pc:sldMk cId="3793603747" sldId="332"/>
        </pc:sldMkLst>
        <pc:spChg chg="mod">
          <ac:chgData name="Wilhelm, Susan@Energy" userId="5ed20752-d5d1-4cec-8bc6-2afe5167eb7c" providerId="ADAL" clId="{77FCEEB2-03DE-49D8-A2AD-9145B25A4464}" dt="2023-09-14T04:18:18.444" v="65"/>
          <ac:spMkLst>
            <pc:docMk/>
            <pc:sldMk cId="3793603747" sldId="332"/>
            <ac:spMk id="3" creationId="{119FA31C-F966-0D16-4B34-F69A924011DB}"/>
          </ac:spMkLst>
        </pc:spChg>
      </pc:sldChg>
      <pc:sldChg chg="modSp del mod delCm">
        <pc:chgData name="Wilhelm, Susan@Energy" userId="5ed20752-d5d1-4cec-8bc6-2afe5167eb7c" providerId="ADAL" clId="{77FCEEB2-03DE-49D8-A2AD-9145B25A4464}" dt="2023-09-14T17:57:35.723" v="286"/>
        <pc:sldMkLst>
          <pc:docMk/>
          <pc:sldMk cId="1059619319" sldId="333"/>
        </pc:sldMkLst>
        <pc:spChg chg="mod">
          <ac:chgData name="Wilhelm, Susan@Energy" userId="5ed20752-d5d1-4cec-8bc6-2afe5167eb7c" providerId="ADAL" clId="{77FCEEB2-03DE-49D8-A2AD-9145B25A4464}" dt="2023-09-14T04:18:18.444" v="65"/>
          <ac:spMkLst>
            <pc:docMk/>
            <pc:sldMk cId="1059619319" sldId="333"/>
            <ac:spMk id="3" creationId="{F1C16EDE-FF15-A3BD-9026-3D2E262375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17:57:33.909" v="285"/>
              <pc2:cmMkLst xmlns:pc2="http://schemas.microsoft.com/office/powerpoint/2019/9/main/command">
                <pc:docMk/>
                <pc:sldMk cId="1059619319" sldId="333"/>
                <pc2:cmMk id="{B3A57762-E268-4EFC-9FF7-677A6DB476C7}"/>
              </pc2:cmMkLst>
            </pc226:cmChg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17:57:35.723" v="286"/>
              <pc2:cmMkLst xmlns:pc2="http://schemas.microsoft.com/office/powerpoint/2019/9/main/command">
                <pc:docMk/>
                <pc:sldMk cId="1059619319" sldId="333"/>
                <pc2:cmMk id="{9BF382DC-F016-410A-B05B-81444431ED6A}"/>
              </pc2:cmMkLst>
            </pc226:cmChg>
          </p:ext>
        </pc:extLst>
      </pc:sldChg>
      <pc:sldChg chg="modSp mod">
        <pc:chgData name="Wilhelm, Susan@Energy" userId="5ed20752-d5d1-4cec-8bc6-2afe5167eb7c" providerId="ADAL" clId="{77FCEEB2-03DE-49D8-A2AD-9145B25A4464}" dt="2023-09-01T18:25:29.100" v="29" actId="6549"/>
        <pc:sldMkLst>
          <pc:docMk/>
          <pc:sldMk cId="1961795427" sldId="469"/>
        </pc:sldMkLst>
        <pc:spChg chg="mod">
          <ac:chgData name="Wilhelm, Susan@Energy" userId="5ed20752-d5d1-4cec-8bc6-2afe5167eb7c" providerId="ADAL" clId="{77FCEEB2-03DE-49D8-A2AD-9145B25A4464}" dt="2023-09-01T18:25:29.100" v="29" actId="6549"/>
          <ac:spMkLst>
            <pc:docMk/>
            <pc:sldMk cId="1961795427" sldId="469"/>
            <ac:spMk id="4" creationId="{00000000-0000-0000-0000-000000000000}"/>
          </ac:spMkLst>
        </pc:spChg>
      </pc:sldChg>
      <pc:sldChg chg="add del">
        <pc:chgData name="Wilhelm, Susan@Energy" userId="5ed20752-d5d1-4cec-8bc6-2afe5167eb7c" providerId="ADAL" clId="{77FCEEB2-03DE-49D8-A2AD-9145B25A4464}" dt="2023-09-14T04:21:53.463" v="178" actId="47"/>
        <pc:sldMkLst>
          <pc:docMk/>
          <pc:sldMk cId="1918630563" sldId="553"/>
        </pc:sldMkLst>
      </pc:sldChg>
      <pc:sldChg chg="del">
        <pc:chgData name="Wilhelm, Susan@Energy" userId="5ed20752-d5d1-4cec-8bc6-2afe5167eb7c" providerId="ADAL" clId="{77FCEEB2-03DE-49D8-A2AD-9145B25A4464}" dt="2023-09-14T04:17:16.618" v="53" actId="47"/>
        <pc:sldMkLst>
          <pc:docMk/>
          <pc:sldMk cId="1165088360" sldId="557"/>
        </pc:sldMkLst>
      </pc:sldChg>
      <pc:sldChg chg="del">
        <pc:chgData name="Wilhelm, Susan@Energy" userId="5ed20752-d5d1-4cec-8bc6-2afe5167eb7c" providerId="ADAL" clId="{77FCEEB2-03DE-49D8-A2AD-9145B25A4464}" dt="2023-09-14T04:17:21.673" v="57" actId="47"/>
        <pc:sldMkLst>
          <pc:docMk/>
          <pc:sldMk cId="3909132306" sldId="575"/>
        </pc:sldMkLst>
      </pc:sldChg>
      <pc:sldChg chg="addSp delSp modSp mod">
        <pc:chgData name="Wilhelm, Susan@Energy" userId="5ed20752-d5d1-4cec-8bc6-2afe5167eb7c" providerId="ADAL" clId="{77FCEEB2-03DE-49D8-A2AD-9145B25A4464}" dt="2023-09-22T15:38:25.562" v="1747" actId="962"/>
        <pc:sldMkLst>
          <pc:docMk/>
          <pc:sldMk cId="3002544005" sldId="904"/>
        </pc:sldMkLst>
        <pc:graphicFrameChg chg="del">
          <ac:chgData name="Wilhelm, Susan@Energy" userId="5ed20752-d5d1-4cec-8bc6-2afe5167eb7c" providerId="ADAL" clId="{77FCEEB2-03DE-49D8-A2AD-9145B25A4464}" dt="2023-09-14T15:48:53.135" v="279" actId="478"/>
          <ac:graphicFrameMkLst>
            <pc:docMk/>
            <pc:sldMk cId="3002544005" sldId="904"/>
            <ac:graphicFrameMk id="21" creationId="{1B2CCF4D-8CAE-587A-13E6-96BDA333AE24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38:25.562" v="1747" actId="962"/>
          <ac:picMkLst>
            <pc:docMk/>
            <pc:sldMk cId="3002544005" sldId="904"/>
            <ac:picMk id="4" creationId="{5F711E74-1BCE-6A8F-4EDA-733CAEBBF094}"/>
          </ac:picMkLst>
        </pc:picChg>
      </pc:sldChg>
      <pc:sldChg chg="delSp del mod">
        <pc:chgData name="Wilhelm, Susan@Energy" userId="5ed20752-d5d1-4cec-8bc6-2afe5167eb7c" providerId="ADAL" clId="{77FCEEB2-03DE-49D8-A2AD-9145B25A4464}" dt="2023-09-14T04:17:30.090" v="61" actId="47"/>
        <pc:sldMkLst>
          <pc:docMk/>
          <pc:sldMk cId="2588992213" sldId="2664"/>
        </pc:sldMkLst>
        <pc:picChg chg="del">
          <ac:chgData name="Wilhelm, Susan@Energy" userId="5ed20752-d5d1-4cec-8bc6-2afe5167eb7c" providerId="ADAL" clId="{77FCEEB2-03DE-49D8-A2AD-9145B25A4464}" dt="2023-07-27T21:01:08.777" v="28" actId="478"/>
          <ac:picMkLst>
            <pc:docMk/>
            <pc:sldMk cId="2588992213" sldId="2664"/>
            <ac:picMk id="3" creationId="{58921724-B729-3342-4D18-769D291C558E}"/>
          </ac:picMkLst>
        </pc:picChg>
      </pc:sldChg>
      <pc:sldChg chg="del">
        <pc:chgData name="Wilhelm, Susan@Energy" userId="5ed20752-d5d1-4cec-8bc6-2afe5167eb7c" providerId="ADAL" clId="{77FCEEB2-03DE-49D8-A2AD-9145B25A4464}" dt="2023-09-14T04:17:14.803" v="51" actId="47"/>
        <pc:sldMkLst>
          <pc:docMk/>
          <pc:sldMk cId="1958571830" sldId="2669"/>
        </pc:sldMkLst>
      </pc:sldChg>
      <pc:sldChg chg="del">
        <pc:chgData name="Wilhelm, Susan@Energy" userId="5ed20752-d5d1-4cec-8bc6-2afe5167eb7c" providerId="ADAL" clId="{77FCEEB2-03DE-49D8-A2AD-9145B25A4464}" dt="2023-09-14T04:17:24.065" v="60" actId="47"/>
        <pc:sldMkLst>
          <pc:docMk/>
          <pc:sldMk cId="942088688" sldId="2671"/>
        </pc:sldMkLst>
      </pc:sldChg>
      <pc:sldChg chg="del">
        <pc:chgData name="Wilhelm, Susan@Energy" userId="5ed20752-d5d1-4cec-8bc6-2afe5167eb7c" providerId="ADAL" clId="{77FCEEB2-03DE-49D8-A2AD-9145B25A4464}" dt="2023-09-14T04:17:17.275" v="54" actId="47"/>
        <pc:sldMkLst>
          <pc:docMk/>
          <pc:sldMk cId="1141027954" sldId="2675"/>
        </pc:sldMkLst>
      </pc:sldChg>
      <pc:sldChg chg="del">
        <pc:chgData name="Wilhelm, Susan@Energy" userId="5ed20752-d5d1-4cec-8bc6-2afe5167eb7c" providerId="ADAL" clId="{77FCEEB2-03DE-49D8-A2AD-9145B25A4464}" dt="2023-09-14T04:17:19.016" v="55" actId="47"/>
        <pc:sldMkLst>
          <pc:docMk/>
          <pc:sldMk cId="2235269443" sldId="2676"/>
        </pc:sldMkLst>
      </pc:sldChg>
      <pc:sldChg chg="del">
        <pc:chgData name="Wilhelm, Susan@Energy" userId="5ed20752-d5d1-4cec-8bc6-2afe5167eb7c" providerId="ADAL" clId="{77FCEEB2-03DE-49D8-A2AD-9145B25A4464}" dt="2023-09-14T04:17:23.441" v="59" actId="47"/>
        <pc:sldMkLst>
          <pc:docMk/>
          <pc:sldMk cId="4101666525" sldId="2677"/>
        </pc:sldMkLst>
      </pc:sldChg>
      <pc:sldChg chg="del">
        <pc:chgData name="Wilhelm, Susan@Energy" userId="5ed20752-d5d1-4cec-8bc6-2afe5167eb7c" providerId="ADAL" clId="{77FCEEB2-03DE-49D8-A2AD-9145B25A4464}" dt="2023-09-14T04:17:15.560" v="52" actId="47"/>
        <pc:sldMkLst>
          <pc:docMk/>
          <pc:sldMk cId="915662070" sldId="2679"/>
        </pc:sldMkLst>
      </pc:sldChg>
      <pc:sldChg chg="del">
        <pc:chgData name="Wilhelm, Susan@Energy" userId="5ed20752-d5d1-4cec-8bc6-2afe5167eb7c" providerId="ADAL" clId="{77FCEEB2-03DE-49D8-A2AD-9145B25A4464}" dt="2023-09-14T04:17:19.996" v="56" actId="47"/>
        <pc:sldMkLst>
          <pc:docMk/>
          <pc:sldMk cId="1237810775" sldId="2681"/>
        </pc:sldMkLst>
      </pc:sldChg>
      <pc:sldChg chg="del">
        <pc:chgData name="Wilhelm, Susan@Energy" userId="5ed20752-d5d1-4cec-8bc6-2afe5167eb7c" providerId="ADAL" clId="{77FCEEB2-03DE-49D8-A2AD-9145B25A4464}" dt="2023-09-14T04:17:22.724" v="58" actId="47"/>
        <pc:sldMkLst>
          <pc:docMk/>
          <pc:sldMk cId="4000318558" sldId="2682"/>
        </pc:sldMkLst>
      </pc:sldChg>
      <pc:sldChg chg="del">
        <pc:chgData name="Wilhelm, Susan@Energy" userId="5ed20752-d5d1-4cec-8bc6-2afe5167eb7c" providerId="ADAL" clId="{77FCEEB2-03DE-49D8-A2AD-9145B25A4464}" dt="2023-09-14T04:21:17.702" v="149" actId="47"/>
        <pc:sldMkLst>
          <pc:docMk/>
          <pc:sldMk cId="47725316" sldId="2684"/>
        </pc:sldMkLst>
      </pc:sldChg>
      <pc:sldChg chg="del">
        <pc:chgData name="Wilhelm, Susan@Energy" userId="5ed20752-d5d1-4cec-8bc6-2afe5167eb7c" providerId="ADAL" clId="{77FCEEB2-03DE-49D8-A2AD-9145B25A4464}" dt="2023-09-14T04:21:18.630" v="150" actId="47"/>
        <pc:sldMkLst>
          <pc:docMk/>
          <pc:sldMk cId="836021487" sldId="2685"/>
        </pc:sldMkLst>
      </pc:sldChg>
      <pc:sldChg chg="modSp mod">
        <pc:chgData name="Wilhelm, Susan@Energy" userId="5ed20752-d5d1-4cec-8bc6-2afe5167eb7c" providerId="ADAL" clId="{77FCEEB2-03DE-49D8-A2AD-9145B25A4464}" dt="2023-09-14T04:19:03.207" v="126" actId="6549"/>
        <pc:sldMkLst>
          <pc:docMk/>
          <pc:sldMk cId="1866842948" sldId="2686"/>
        </pc:sldMkLst>
        <pc:spChg chg="mod">
          <ac:chgData name="Wilhelm, Susan@Energy" userId="5ed20752-d5d1-4cec-8bc6-2afe5167eb7c" providerId="ADAL" clId="{77FCEEB2-03DE-49D8-A2AD-9145B25A4464}" dt="2023-09-14T04:18:49.690" v="124" actId="20577"/>
          <ac:spMkLst>
            <pc:docMk/>
            <pc:sldMk cId="1866842948" sldId="2686"/>
            <ac:spMk id="2" creationId="{91306CBA-3753-D7DE-4507-950316C28E5F}"/>
          </ac:spMkLst>
        </pc:spChg>
        <pc:spChg chg="mod">
          <ac:chgData name="Wilhelm, Susan@Energy" userId="5ed20752-d5d1-4cec-8bc6-2afe5167eb7c" providerId="ADAL" clId="{77FCEEB2-03DE-49D8-A2AD-9145B25A4464}" dt="2023-09-14T04:19:03.207" v="126" actId="6549"/>
          <ac:spMkLst>
            <pc:docMk/>
            <pc:sldMk cId="1866842948" sldId="2686"/>
            <ac:spMk id="4" creationId="{5D08FB64-909C-9C40-68DC-A93C56E8222B}"/>
          </ac:spMkLst>
        </pc:spChg>
      </pc:sldChg>
      <pc:sldChg chg="del">
        <pc:chgData name="Wilhelm, Susan@Energy" userId="5ed20752-d5d1-4cec-8bc6-2afe5167eb7c" providerId="ADAL" clId="{77FCEEB2-03DE-49D8-A2AD-9145B25A4464}" dt="2023-09-14T04:21:47.474" v="162" actId="47"/>
        <pc:sldMkLst>
          <pc:docMk/>
          <pc:sldMk cId="3617496881" sldId="2687"/>
        </pc:sldMkLst>
      </pc:sldChg>
      <pc:sldChg chg="del">
        <pc:chgData name="Wilhelm, Susan@Energy" userId="5ed20752-d5d1-4cec-8bc6-2afe5167eb7c" providerId="ADAL" clId="{77FCEEB2-03DE-49D8-A2AD-9145B25A4464}" dt="2023-09-14T04:21:48.349" v="165" actId="47"/>
        <pc:sldMkLst>
          <pc:docMk/>
          <pc:sldMk cId="2763448198" sldId="2688"/>
        </pc:sldMkLst>
      </pc:sldChg>
      <pc:sldChg chg="del">
        <pc:chgData name="Wilhelm, Susan@Energy" userId="5ed20752-d5d1-4cec-8bc6-2afe5167eb7c" providerId="ADAL" clId="{77FCEEB2-03DE-49D8-A2AD-9145B25A4464}" dt="2023-09-14T04:21:48.654" v="166" actId="47"/>
        <pc:sldMkLst>
          <pc:docMk/>
          <pc:sldMk cId="1406417688" sldId="2689"/>
        </pc:sldMkLst>
      </pc:sldChg>
      <pc:sldChg chg="del">
        <pc:chgData name="Wilhelm, Susan@Energy" userId="5ed20752-d5d1-4cec-8bc6-2afe5167eb7c" providerId="ADAL" clId="{77FCEEB2-03DE-49D8-A2AD-9145B25A4464}" dt="2023-09-14T04:21:48.862" v="167" actId="47"/>
        <pc:sldMkLst>
          <pc:docMk/>
          <pc:sldMk cId="1882069863" sldId="2690"/>
        </pc:sldMkLst>
      </pc:sldChg>
      <pc:sldChg chg="del">
        <pc:chgData name="Wilhelm, Susan@Energy" userId="5ed20752-d5d1-4cec-8bc6-2afe5167eb7c" providerId="ADAL" clId="{77FCEEB2-03DE-49D8-A2AD-9145B25A4464}" dt="2023-09-14T04:21:49.037" v="168" actId="47"/>
        <pc:sldMkLst>
          <pc:docMk/>
          <pc:sldMk cId="1924917974" sldId="2691"/>
        </pc:sldMkLst>
      </pc:sldChg>
      <pc:sldChg chg="del">
        <pc:chgData name="Wilhelm, Susan@Energy" userId="5ed20752-d5d1-4cec-8bc6-2afe5167eb7c" providerId="ADAL" clId="{77FCEEB2-03DE-49D8-A2AD-9145B25A4464}" dt="2023-09-14T04:21:49.507" v="169" actId="47"/>
        <pc:sldMkLst>
          <pc:docMk/>
          <pc:sldMk cId="1074589813" sldId="2692"/>
        </pc:sldMkLst>
      </pc:sldChg>
      <pc:sldChg chg="del">
        <pc:chgData name="Wilhelm, Susan@Energy" userId="5ed20752-d5d1-4cec-8bc6-2afe5167eb7c" providerId="ADAL" clId="{77FCEEB2-03DE-49D8-A2AD-9145B25A4464}" dt="2023-09-14T04:21:49.795" v="170" actId="47"/>
        <pc:sldMkLst>
          <pc:docMk/>
          <pc:sldMk cId="2203658345" sldId="2693"/>
        </pc:sldMkLst>
      </pc:sldChg>
      <pc:sldChg chg="del">
        <pc:chgData name="Wilhelm, Susan@Energy" userId="5ed20752-d5d1-4cec-8bc6-2afe5167eb7c" providerId="ADAL" clId="{77FCEEB2-03DE-49D8-A2AD-9145B25A4464}" dt="2023-09-14T04:21:49.996" v="171" actId="47"/>
        <pc:sldMkLst>
          <pc:docMk/>
          <pc:sldMk cId="3686174898" sldId="2694"/>
        </pc:sldMkLst>
      </pc:sldChg>
      <pc:sldChg chg="addSp delSp modSp add mod">
        <pc:chgData name="Wilhelm, Susan@Energy" userId="5ed20752-d5d1-4cec-8bc6-2afe5167eb7c" providerId="ADAL" clId="{77FCEEB2-03DE-49D8-A2AD-9145B25A4464}" dt="2023-09-22T15:40:51.994" v="2154" actId="13244"/>
        <pc:sldMkLst>
          <pc:docMk/>
          <pc:sldMk cId="1823379759" sldId="2695"/>
        </pc:sldMkLst>
        <pc:spChg chg="mod">
          <ac:chgData name="Wilhelm, Susan@Energy" userId="5ed20752-d5d1-4cec-8bc6-2afe5167eb7c" providerId="ADAL" clId="{77FCEEB2-03DE-49D8-A2AD-9145B25A4464}" dt="2023-09-08T18:25:55.738" v="45" actId="20577"/>
          <ac:spMkLst>
            <pc:docMk/>
            <pc:sldMk cId="1823379759" sldId="2695"/>
            <ac:spMk id="2" creationId="{16EF7053-15EC-48EE-A44F-2B19F609E02C}"/>
          </ac:spMkLst>
        </pc:spChg>
        <pc:spChg chg="del">
          <ac:chgData name="Wilhelm, Susan@Energy" userId="5ed20752-d5d1-4cec-8bc6-2afe5167eb7c" providerId="ADAL" clId="{77FCEEB2-03DE-49D8-A2AD-9145B25A4464}" dt="2023-09-08T18:26:00.370" v="46" actId="478"/>
          <ac:spMkLst>
            <pc:docMk/>
            <pc:sldMk cId="1823379759" sldId="2695"/>
            <ac:spMk id="3" creationId="{BCCDD063-2ED8-4E50-BF64-071D710AE819}"/>
          </ac:spMkLst>
        </pc:spChg>
        <pc:spChg chg="mod">
          <ac:chgData name="Wilhelm, Susan@Energy" userId="5ed20752-d5d1-4cec-8bc6-2afe5167eb7c" providerId="ADAL" clId="{77FCEEB2-03DE-49D8-A2AD-9145B25A4464}" dt="2023-09-22T15:40:51.994" v="2154" actId="13244"/>
          <ac:spMkLst>
            <pc:docMk/>
            <pc:sldMk cId="1823379759" sldId="2695"/>
            <ac:spMk id="4" creationId="{8B117BB5-C9FE-43D8-B28A-6586950FD3BE}"/>
          </ac:spMkLst>
        </pc:spChg>
        <pc:spChg chg="add del mod">
          <ac:chgData name="Wilhelm, Susan@Energy" userId="5ed20752-d5d1-4cec-8bc6-2afe5167eb7c" providerId="ADAL" clId="{77FCEEB2-03DE-49D8-A2AD-9145B25A4464}" dt="2023-09-08T18:26:03.581" v="47" actId="478"/>
          <ac:spMkLst>
            <pc:docMk/>
            <pc:sldMk cId="1823379759" sldId="2695"/>
            <ac:spMk id="6" creationId="{0F8316F5-B81E-19E2-8D3A-53567051ADD1}"/>
          </ac:spMkLst>
        </pc:spChg>
        <pc:picChg chg="add mod">
          <ac:chgData name="Wilhelm, Susan@Energy" userId="5ed20752-d5d1-4cec-8bc6-2afe5167eb7c" providerId="ADAL" clId="{77FCEEB2-03DE-49D8-A2AD-9145B25A4464}" dt="2023-09-22T15:36:00.761" v="835" actId="962"/>
          <ac:picMkLst>
            <pc:docMk/>
            <pc:sldMk cId="1823379759" sldId="2695"/>
            <ac:picMk id="8" creationId="{8E0FADC4-AE68-7B90-E1C4-A838E80969F5}"/>
          </ac:picMkLst>
        </pc:picChg>
      </pc:sldChg>
      <pc:sldChg chg="modSp mod">
        <pc:chgData name="Wilhelm, Susan@Energy" userId="5ed20752-d5d1-4cec-8bc6-2afe5167eb7c" providerId="ADAL" clId="{77FCEEB2-03DE-49D8-A2AD-9145B25A4464}" dt="2023-09-22T15:42:33.120" v="2162" actId="13244"/>
        <pc:sldMkLst>
          <pc:docMk/>
          <pc:sldMk cId="2249830840" sldId="2696"/>
        </pc:sldMkLst>
        <pc:spChg chg="mod">
          <ac:chgData name="Wilhelm, Susan@Energy" userId="5ed20752-d5d1-4cec-8bc6-2afe5167eb7c" providerId="ADAL" clId="{77FCEEB2-03DE-49D8-A2AD-9145B25A4464}" dt="2023-09-22T15:40:25.392" v="2153" actId="20577"/>
          <ac:spMkLst>
            <pc:docMk/>
            <pc:sldMk cId="2249830840" sldId="2696"/>
            <ac:spMk id="2" creationId="{16EF7053-15EC-48EE-A44F-2B19F609E02C}"/>
          </ac:spMkLst>
        </pc:spChg>
        <pc:spChg chg="mod">
          <ac:chgData name="Wilhelm, Susan@Energy" userId="5ed20752-d5d1-4cec-8bc6-2afe5167eb7c" providerId="ADAL" clId="{77FCEEB2-03DE-49D8-A2AD-9145B25A4464}" dt="2023-09-22T15:42:33.120" v="2162" actId="13244"/>
          <ac:spMkLst>
            <pc:docMk/>
            <pc:sldMk cId="2249830840" sldId="2696"/>
            <ac:spMk id="4" creationId="{8B117BB5-C9FE-43D8-B28A-6586950FD3BE}"/>
          </ac:spMkLst>
        </pc:spChg>
        <pc:picChg chg="mod">
          <ac:chgData name="Wilhelm, Susan@Energy" userId="5ed20752-d5d1-4cec-8bc6-2afe5167eb7c" providerId="ADAL" clId="{77FCEEB2-03DE-49D8-A2AD-9145B25A4464}" dt="2023-09-22T15:38:55.179" v="2047" actId="962"/>
          <ac:picMkLst>
            <pc:docMk/>
            <pc:sldMk cId="2249830840" sldId="2696"/>
            <ac:picMk id="8" creationId="{8E0FADC4-AE68-7B90-E1C4-A838E80969F5}"/>
          </ac:picMkLst>
        </pc:picChg>
      </pc:sldChg>
      <pc:sldChg chg="addSp delSp modSp add mod">
        <pc:chgData name="Wilhelm, Susan@Energy" userId="5ed20752-d5d1-4cec-8bc6-2afe5167eb7c" providerId="ADAL" clId="{77FCEEB2-03DE-49D8-A2AD-9145B25A4464}" dt="2023-09-22T15:45:50.847" v="2427" actId="962"/>
        <pc:sldMkLst>
          <pc:docMk/>
          <pc:sldMk cId="960473081" sldId="2697"/>
        </pc:sldMkLst>
        <pc:graphicFrameChg chg="del">
          <ac:chgData name="Wilhelm, Susan@Energy" userId="5ed20752-d5d1-4cec-8bc6-2afe5167eb7c" providerId="ADAL" clId="{77FCEEB2-03DE-49D8-A2AD-9145B25A4464}" dt="2023-09-22T15:44:31.565" v="2180" actId="21"/>
          <ac:graphicFrameMkLst>
            <pc:docMk/>
            <pc:sldMk cId="960473081" sldId="2697"/>
            <ac:graphicFrameMk id="2" creationId="{A1214E3C-6125-A321-883C-C5A65D4CD71D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45:50.847" v="2427" actId="962"/>
          <ac:picMkLst>
            <pc:docMk/>
            <pc:sldMk cId="960473081" sldId="2697"/>
            <ac:picMk id="4" creationId="{39C9BCC7-2142-E3B0-7A02-821F43CBC43F}"/>
          </ac:picMkLst>
        </pc:picChg>
      </pc:sldChg>
    </pc:docChg>
  </pc:docChgLst>
  <pc:docChgLst>
    <pc:chgData name="Schmidt-Poolman, Martine@Energy" userId="S::martine.schmidt-poolman@energy.ca.gov::3be5bbdf-b139-4f3b-b926-44ba16c2a536" providerId="AD" clId="Web-{2A586E88-8211-8241-C328-004682D958C3}"/>
    <pc:docChg chg="addSld modSld sldOrd modSection">
      <pc:chgData name="Schmidt-Poolman, Martine@Energy" userId="S::martine.schmidt-poolman@energy.ca.gov::3be5bbdf-b139-4f3b-b926-44ba16c2a536" providerId="AD" clId="Web-{2A586E88-8211-8241-C328-004682D958C3}" dt="2023-09-14T21:10:03.158" v="21"/>
      <pc:docMkLst>
        <pc:docMk/>
      </pc:docMkLst>
      <pc:sldChg chg="modSp ord">
        <pc:chgData name="Schmidt-Poolman, Martine@Energy" userId="S::martine.schmidt-poolman@energy.ca.gov::3be5bbdf-b139-4f3b-b926-44ba16c2a536" providerId="AD" clId="Web-{2A586E88-8211-8241-C328-004682D958C3}" dt="2023-09-14T18:21:15.589" v="14"/>
        <pc:sldMkLst>
          <pc:docMk/>
          <pc:sldMk cId="250617113" sldId="326"/>
        </pc:sldMkLst>
        <pc:graphicFrameChg chg="mod modGraphic">
          <ac:chgData name="Schmidt-Poolman, Martine@Energy" userId="S::martine.schmidt-poolman@energy.ca.gov::3be5bbdf-b139-4f3b-b926-44ba16c2a536" providerId="AD" clId="Web-{2A586E88-8211-8241-C328-004682D958C3}" dt="2023-09-14T18:21:15.589" v="14"/>
          <ac:graphicFrameMkLst>
            <pc:docMk/>
            <pc:sldMk cId="250617113" sldId="326"/>
            <ac:graphicFrameMk id="2" creationId="{A1214E3C-6125-A321-883C-C5A65D4CD71D}"/>
          </ac:graphicFrameMkLst>
        </pc:graphicFrameChg>
      </pc:sldChg>
      <pc:sldChg chg="modSp ord">
        <pc:chgData name="Schmidt-Poolman, Martine@Energy" userId="S::martine.schmidt-poolman@energy.ca.gov::3be5bbdf-b139-4f3b-b926-44ba16c2a536" providerId="AD" clId="Web-{2A586E88-8211-8241-C328-004682D958C3}" dt="2023-09-14T18:21:48.996" v="18"/>
        <pc:sldMkLst>
          <pc:docMk/>
          <pc:sldMk cId="2399062460" sldId="329"/>
        </pc:sldMkLst>
        <pc:graphicFrameChg chg="mod modGraphic">
          <ac:chgData name="Schmidt-Poolman, Martine@Energy" userId="S::martine.schmidt-poolman@energy.ca.gov::3be5bbdf-b139-4f3b-b926-44ba16c2a536" providerId="AD" clId="Web-{2A586E88-8211-8241-C328-004682D958C3}" dt="2023-09-14T18:21:48.996" v="18"/>
          <ac:graphicFrameMkLst>
            <pc:docMk/>
            <pc:sldMk cId="2399062460" sldId="329"/>
            <ac:graphicFrameMk id="2" creationId="{A1214E3C-6125-A321-883C-C5A65D4CD71D}"/>
          </ac:graphicFrameMkLst>
        </pc:graphicFrameChg>
      </pc:sldChg>
      <pc:sldChg chg="ord">
        <pc:chgData name="Schmidt-Poolman, Martine@Energy" userId="S::martine.schmidt-poolman@energy.ca.gov::3be5bbdf-b139-4f3b-b926-44ba16c2a536" providerId="AD" clId="Web-{2A586E88-8211-8241-C328-004682D958C3}" dt="2023-09-14T15:20:00.589" v="0"/>
        <pc:sldMkLst>
          <pc:docMk/>
          <pc:sldMk cId="972225338" sldId="556"/>
        </pc:sldMkLst>
      </pc:sldChg>
      <pc:sldChg chg="add ord replId">
        <pc:chgData name="Schmidt-Poolman, Martine@Energy" userId="S::martine.schmidt-poolman@energy.ca.gov::3be5bbdf-b139-4f3b-b926-44ba16c2a536" providerId="AD" clId="Web-{2A586E88-8211-8241-C328-004682D958C3}" dt="2023-09-14T21:10:03.158" v="21"/>
        <pc:sldMkLst>
          <pc:docMk/>
          <pc:sldMk cId="2249830840" sldId="26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21D2E-1CE7-4D75-AD6B-4BAF2E75C8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7A5CFF-6ECA-467F-B995-3DD5FB62C873}">
      <dgm:prSet/>
      <dgm:spPr/>
      <dgm:t>
        <a:bodyPr/>
        <a:lstStyle/>
        <a:p>
          <a:r>
            <a:rPr lang="en-US"/>
            <a:t>Mid-Level users – falling through the cracks</a:t>
          </a:r>
        </a:p>
      </dgm:t>
    </dgm:pt>
    <dgm:pt modelId="{664CD76C-570F-43C5-A6BC-F5B72067784A}" type="parTrans" cxnId="{43886BEF-2FF1-4B0D-BA5E-E70830C7FD29}">
      <dgm:prSet/>
      <dgm:spPr/>
      <dgm:t>
        <a:bodyPr/>
        <a:lstStyle/>
        <a:p>
          <a:endParaRPr lang="en-US"/>
        </a:p>
      </dgm:t>
    </dgm:pt>
    <dgm:pt modelId="{8D72AC43-F688-443A-9806-E32136F138EA}" type="sibTrans" cxnId="{43886BEF-2FF1-4B0D-BA5E-E70830C7FD29}">
      <dgm:prSet/>
      <dgm:spPr/>
      <dgm:t>
        <a:bodyPr/>
        <a:lstStyle/>
        <a:p>
          <a:endParaRPr lang="en-US"/>
        </a:p>
      </dgm:t>
    </dgm:pt>
    <dgm:pt modelId="{FE827499-2F1A-41D7-809D-83CCD383EA66}">
      <dgm:prSet/>
      <dgm:spPr/>
      <dgm:t>
        <a:bodyPr/>
        <a:lstStyle/>
        <a:p>
          <a:r>
            <a:rPr lang="en-US"/>
            <a:t>Users taken out of flow – lack of additional context or seamless connections to data</a:t>
          </a:r>
        </a:p>
      </dgm:t>
    </dgm:pt>
    <dgm:pt modelId="{3E9E9208-7071-4A42-955E-92C0DB40A93E}" type="parTrans" cxnId="{49738970-3D11-49C8-ACA6-6E7A4C6D61AF}">
      <dgm:prSet/>
      <dgm:spPr/>
      <dgm:t>
        <a:bodyPr/>
        <a:lstStyle/>
        <a:p>
          <a:endParaRPr lang="en-US"/>
        </a:p>
      </dgm:t>
    </dgm:pt>
    <dgm:pt modelId="{73413A5B-6265-4189-AC04-FA519D52E1AC}" type="sibTrans" cxnId="{49738970-3D11-49C8-ACA6-6E7A4C6D61AF}">
      <dgm:prSet/>
      <dgm:spPr/>
      <dgm:t>
        <a:bodyPr/>
        <a:lstStyle/>
        <a:p>
          <a:endParaRPr lang="en-US"/>
        </a:p>
      </dgm:t>
    </dgm:pt>
    <dgm:pt modelId="{E0F17927-3B49-4176-BDB3-8D7E3283614C}">
      <dgm:prSet/>
      <dgm:spPr/>
      <dgm:t>
        <a:bodyPr/>
        <a:lstStyle/>
        <a:p>
          <a:r>
            <a:rPr lang="en-US"/>
            <a:t>Limited guidance and technical assistance means inconsistent user experience and unmet needs</a:t>
          </a:r>
        </a:p>
      </dgm:t>
    </dgm:pt>
    <dgm:pt modelId="{B518B02A-BC60-4A9F-B117-2129959BDE6F}" type="parTrans" cxnId="{6FB3DF58-7315-40C4-8BD1-08648285149B}">
      <dgm:prSet/>
      <dgm:spPr/>
      <dgm:t>
        <a:bodyPr/>
        <a:lstStyle/>
        <a:p>
          <a:endParaRPr lang="en-US"/>
        </a:p>
      </dgm:t>
    </dgm:pt>
    <dgm:pt modelId="{AFA38444-6266-49EC-805E-CE496ECFF43F}" type="sibTrans" cxnId="{6FB3DF58-7315-40C4-8BD1-08648285149B}">
      <dgm:prSet/>
      <dgm:spPr/>
      <dgm:t>
        <a:bodyPr/>
        <a:lstStyle/>
        <a:p>
          <a:endParaRPr lang="en-US"/>
        </a:p>
      </dgm:t>
    </dgm:pt>
    <dgm:pt modelId="{20DB6CAB-2AC3-43FC-8648-3F5ED5DE1F17}" type="pres">
      <dgm:prSet presAssocID="{0E421D2E-1CE7-4D75-AD6B-4BAF2E75C8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45510C-2DCC-4C83-B317-B8204BAB252A}" type="pres">
      <dgm:prSet presAssocID="{217A5CFF-6ECA-467F-B995-3DD5FB62C873}" presName="hierRoot1" presStyleCnt="0"/>
      <dgm:spPr/>
    </dgm:pt>
    <dgm:pt modelId="{0C86B41E-945C-4D58-AEDD-FD15FA66721E}" type="pres">
      <dgm:prSet presAssocID="{217A5CFF-6ECA-467F-B995-3DD5FB62C873}" presName="composite" presStyleCnt="0"/>
      <dgm:spPr/>
    </dgm:pt>
    <dgm:pt modelId="{E45F2F98-3C68-42B4-A19D-5FA89AE0FAC7}" type="pres">
      <dgm:prSet presAssocID="{217A5CFF-6ECA-467F-B995-3DD5FB62C873}" presName="background" presStyleLbl="node0" presStyleIdx="0" presStyleCnt="3"/>
      <dgm:spPr/>
    </dgm:pt>
    <dgm:pt modelId="{5048FAA1-D85E-41D2-8F0F-C757E9924386}" type="pres">
      <dgm:prSet presAssocID="{217A5CFF-6ECA-467F-B995-3DD5FB62C873}" presName="text" presStyleLbl="fgAcc0" presStyleIdx="0" presStyleCnt="3">
        <dgm:presLayoutVars>
          <dgm:chPref val="3"/>
        </dgm:presLayoutVars>
      </dgm:prSet>
      <dgm:spPr/>
    </dgm:pt>
    <dgm:pt modelId="{146EAC59-F709-42B5-8260-604A4B96D1FD}" type="pres">
      <dgm:prSet presAssocID="{217A5CFF-6ECA-467F-B995-3DD5FB62C873}" presName="hierChild2" presStyleCnt="0"/>
      <dgm:spPr/>
    </dgm:pt>
    <dgm:pt modelId="{437A15C9-51F3-4624-A96B-09EC14FD7753}" type="pres">
      <dgm:prSet presAssocID="{FE827499-2F1A-41D7-809D-83CCD383EA66}" presName="hierRoot1" presStyleCnt="0"/>
      <dgm:spPr/>
    </dgm:pt>
    <dgm:pt modelId="{87DF08A4-0BF3-4F75-8900-B2D7734342D2}" type="pres">
      <dgm:prSet presAssocID="{FE827499-2F1A-41D7-809D-83CCD383EA66}" presName="composite" presStyleCnt="0"/>
      <dgm:spPr/>
    </dgm:pt>
    <dgm:pt modelId="{EBD85FAB-5786-49C7-886D-D631A87AA5EF}" type="pres">
      <dgm:prSet presAssocID="{FE827499-2F1A-41D7-809D-83CCD383EA66}" presName="background" presStyleLbl="node0" presStyleIdx="1" presStyleCnt="3"/>
      <dgm:spPr/>
    </dgm:pt>
    <dgm:pt modelId="{F03E536E-8EF9-48AD-8957-DE44B0ED7128}" type="pres">
      <dgm:prSet presAssocID="{FE827499-2F1A-41D7-809D-83CCD383EA66}" presName="text" presStyleLbl="fgAcc0" presStyleIdx="1" presStyleCnt="3">
        <dgm:presLayoutVars>
          <dgm:chPref val="3"/>
        </dgm:presLayoutVars>
      </dgm:prSet>
      <dgm:spPr/>
    </dgm:pt>
    <dgm:pt modelId="{1B02E51B-7875-4856-BDB9-A80C57A71015}" type="pres">
      <dgm:prSet presAssocID="{FE827499-2F1A-41D7-809D-83CCD383EA66}" presName="hierChild2" presStyleCnt="0"/>
      <dgm:spPr/>
    </dgm:pt>
    <dgm:pt modelId="{3319FD2F-1EB4-458C-8ADE-E22CC65011EB}" type="pres">
      <dgm:prSet presAssocID="{E0F17927-3B49-4176-BDB3-8D7E3283614C}" presName="hierRoot1" presStyleCnt="0"/>
      <dgm:spPr/>
    </dgm:pt>
    <dgm:pt modelId="{2860E893-CE69-46D7-A289-4D7FA077CA39}" type="pres">
      <dgm:prSet presAssocID="{E0F17927-3B49-4176-BDB3-8D7E3283614C}" presName="composite" presStyleCnt="0"/>
      <dgm:spPr/>
    </dgm:pt>
    <dgm:pt modelId="{C464993C-AC19-4957-9ABA-3AEC5F1971B5}" type="pres">
      <dgm:prSet presAssocID="{E0F17927-3B49-4176-BDB3-8D7E3283614C}" presName="background" presStyleLbl="node0" presStyleIdx="2" presStyleCnt="3"/>
      <dgm:spPr/>
    </dgm:pt>
    <dgm:pt modelId="{0BA3E0D1-2B01-4AA1-A48D-0A0DF12E5D30}" type="pres">
      <dgm:prSet presAssocID="{E0F17927-3B49-4176-BDB3-8D7E3283614C}" presName="text" presStyleLbl="fgAcc0" presStyleIdx="2" presStyleCnt="3">
        <dgm:presLayoutVars>
          <dgm:chPref val="3"/>
        </dgm:presLayoutVars>
      </dgm:prSet>
      <dgm:spPr/>
    </dgm:pt>
    <dgm:pt modelId="{341179B2-A9FD-4F20-AB1C-4B0433CDCC03}" type="pres">
      <dgm:prSet presAssocID="{E0F17927-3B49-4176-BDB3-8D7E3283614C}" presName="hierChild2" presStyleCnt="0"/>
      <dgm:spPr/>
    </dgm:pt>
  </dgm:ptLst>
  <dgm:cxnLst>
    <dgm:cxn modelId="{71246331-5235-4B50-8FB3-B85D97491021}" type="presOf" srcId="{FE827499-2F1A-41D7-809D-83CCD383EA66}" destId="{F03E536E-8EF9-48AD-8957-DE44B0ED7128}" srcOrd="0" destOrd="0" presId="urn:microsoft.com/office/officeart/2005/8/layout/hierarchy1"/>
    <dgm:cxn modelId="{49738970-3D11-49C8-ACA6-6E7A4C6D61AF}" srcId="{0E421D2E-1CE7-4D75-AD6B-4BAF2E75C80C}" destId="{FE827499-2F1A-41D7-809D-83CCD383EA66}" srcOrd="1" destOrd="0" parTransId="{3E9E9208-7071-4A42-955E-92C0DB40A93E}" sibTransId="{73413A5B-6265-4189-AC04-FA519D52E1AC}"/>
    <dgm:cxn modelId="{6FB3DF58-7315-40C4-8BD1-08648285149B}" srcId="{0E421D2E-1CE7-4D75-AD6B-4BAF2E75C80C}" destId="{E0F17927-3B49-4176-BDB3-8D7E3283614C}" srcOrd="2" destOrd="0" parTransId="{B518B02A-BC60-4A9F-B117-2129959BDE6F}" sibTransId="{AFA38444-6266-49EC-805E-CE496ECFF43F}"/>
    <dgm:cxn modelId="{6DE213CB-D755-46A7-A5E8-180E099E75F4}" type="presOf" srcId="{0E421D2E-1CE7-4D75-AD6B-4BAF2E75C80C}" destId="{20DB6CAB-2AC3-43FC-8648-3F5ED5DE1F17}" srcOrd="0" destOrd="0" presId="urn:microsoft.com/office/officeart/2005/8/layout/hierarchy1"/>
    <dgm:cxn modelId="{F4004BD9-DD48-4201-A886-ABC48990C553}" type="presOf" srcId="{E0F17927-3B49-4176-BDB3-8D7E3283614C}" destId="{0BA3E0D1-2B01-4AA1-A48D-0A0DF12E5D30}" srcOrd="0" destOrd="0" presId="urn:microsoft.com/office/officeart/2005/8/layout/hierarchy1"/>
    <dgm:cxn modelId="{43886BEF-2FF1-4B0D-BA5E-E70830C7FD29}" srcId="{0E421D2E-1CE7-4D75-AD6B-4BAF2E75C80C}" destId="{217A5CFF-6ECA-467F-B995-3DD5FB62C873}" srcOrd="0" destOrd="0" parTransId="{664CD76C-570F-43C5-A6BC-F5B72067784A}" sibTransId="{8D72AC43-F688-443A-9806-E32136F138EA}"/>
    <dgm:cxn modelId="{16BBEAFD-43F0-4817-A83A-B16AD7EF2052}" type="presOf" srcId="{217A5CFF-6ECA-467F-B995-3DD5FB62C873}" destId="{5048FAA1-D85E-41D2-8F0F-C757E9924386}" srcOrd="0" destOrd="0" presId="urn:microsoft.com/office/officeart/2005/8/layout/hierarchy1"/>
    <dgm:cxn modelId="{A63F8084-C0D4-45DF-9D8C-7C9CF1C12B86}" type="presParOf" srcId="{20DB6CAB-2AC3-43FC-8648-3F5ED5DE1F17}" destId="{6045510C-2DCC-4C83-B317-B8204BAB252A}" srcOrd="0" destOrd="0" presId="urn:microsoft.com/office/officeart/2005/8/layout/hierarchy1"/>
    <dgm:cxn modelId="{3C5AC378-A6CF-40DE-8A3A-8AEAAF9EFF43}" type="presParOf" srcId="{6045510C-2DCC-4C83-B317-B8204BAB252A}" destId="{0C86B41E-945C-4D58-AEDD-FD15FA66721E}" srcOrd="0" destOrd="0" presId="urn:microsoft.com/office/officeart/2005/8/layout/hierarchy1"/>
    <dgm:cxn modelId="{28B183C5-7146-4AAC-A0B7-3CAABDD9CF10}" type="presParOf" srcId="{0C86B41E-945C-4D58-AEDD-FD15FA66721E}" destId="{E45F2F98-3C68-42B4-A19D-5FA89AE0FAC7}" srcOrd="0" destOrd="0" presId="urn:microsoft.com/office/officeart/2005/8/layout/hierarchy1"/>
    <dgm:cxn modelId="{B418462F-116F-49BE-9A4E-EE98DEB6E833}" type="presParOf" srcId="{0C86B41E-945C-4D58-AEDD-FD15FA66721E}" destId="{5048FAA1-D85E-41D2-8F0F-C757E9924386}" srcOrd="1" destOrd="0" presId="urn:microsoft.com/office/officeart/2005/8/layout/hierarchy1"/>
    <dgm:cxn modelId="{09AE3EA3-C74C-44CA-AF93-3CA314591FB4}" type="presParOf" srcId="{6045510C-2DCC-4C83-B317-B8204BAB252A}" destId="{146EAC59-F709-42B5-8260-604A4B96D1FD}" srcOrd="1" destOrd="0" presId="urn:microsoft.com/office/officeart/2005/8/layout/hierarchy1"/>
    <dgm:cxn modelId="{304A0A89-1311-49B6-B1F4-83A24AA06576}" type="presParOf" srcId="{20DB6CAB-2AC3-43FC-8648-3F5ED5DE1F17}" destId="{437A15C9-51F3-4624-A96B-09EC14FD7753}" srcOrd="1" destOrd="0" presId="urn:microsoft.com/office/officeart/2005/8/layout/hierarchy1"/>
    <dgm:cxn modelId="{771B85D2-0CF8-4E3A-B014-842535BE9DAD}" type="presParOf" srcId="{437A15C9-51F3-4624-A96B-09EC14FD7753}" destId="{87DF08A4-0BF3-4F75-8900-B2D7734342D2}" srcOrd="0" destOrd="0" presId="urn:microsoft.com/office/officeart/2005/8/layout/hierarchy1"/>
    <dgm:cxn modelId="{6904A263-0A95-4D3C-BB75-E271BF8F3443}" type="presParOf" srcId="{87DF08A4-0BF3-4F75-8900-B2D7734342D2}" destId="{EBD85FAB-5786-49C7-886D-D631A87AA5EF}" srcOrd="0" destOrd="0" presId="urn:microsoft.com/office/officeart/2005/8/layout/hierarchy1"/>
    <dgm:cxn modelId="{58690270-BDF2-4796-AE6B-4ABE0220E1A3}" type="presParOf" srcId="{87DF08A4-0BF3-4F75-8900-B2D7734342D2}" destId="{F03E536E-8EF9-48AD-8957-DE44B0ED7128}" srcOrd="1" destOrd="0" presId="urn:microsoft.com/office/officeart/2005/8/layout/hierarchy1"/>
    <dgm:cxn modelId="{6444DAE1-1561-4068-8217-EE858C56933C}" type="presParOf" srcId="{437A15C9-51F3-4624-A96B-09EC14FD7753}" destId="{1B02E51B-7875-4856-BDB9-A80C57A71015}" srcOrd="1" destOrd="0" presId="urn:microsoft.com/office/officeart/2005/8/layout/hierarchy1"/>
    <dgm:cxn modelId="{D394B3DF-BA01-4996-B319-93C69FFC706C}" type="presParOf" srcId="{20DB6CAB-2AC3-43FC-8648-3F5ED5DE1F17}" destId="{3319FD2F-1EB4-458C-8ADE-E22CC65011EB}" srcOrd="2" destOrd="0" presId="urn:microsoft.com/office/officeart/2005/8/layout/hierarchy1"/>
    <dgm:cxn modelId="{9F51F4B0-1258-4208-AB15-BE7F8C152E0B}" type="presParOf" srcId="{3319FD2F-1EB4-458C-8ADE-E22CC65011EB}" destId="{2860E893-CE69-46D7-A289-4D7FA077CA39}" srcOrd="0" destOrd="0" presId="urn:microsoft.com/office/officeart/2005/8/layout/hierarchy1"/>
    <dgm:cxn modelId="{3D36C035-9C84-4899-9351-0A39E1F730F6}" type="presParOf" srcId="{2860E893-CE69-46D7-A289-4D7FA077CA39}" destId="{C464993C-AC19-4957-9ABA-3AEC5F1971B5}" srcOrd="0" destOrd="0" presId="urn:microsoft.com/office/officeart/2005/8/layout/hierarchy1"/>
    <dgm:cxn modelId="{846164B8-15C6-42B9-AA5D-D89B93D2E0CF}" type="presParOf" srcId="{2860E893-CE69-46D7-A289-4D7FA077CA39}" destId="{0BA3E0D1-2B01-4AA1-A48D-0A0DF12E5D30}" srcOrd="1" destOrd="0" presId="urn:microsoft.com/office/officeart/2005/8/layout/hierarchy1"/>
    <dgm:cxn modelId="{EFF1E0EF-8920-4A4D-89B2-B95121B1FD23}" type="presParOf" srcId="{3319FD2F-1EB4-458C-8ADE-E22CC65011EB}" destId="{341179B2-A9FD-4F20-AB1C-4B0433CDCC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F2F98-3C68-42B4-A19D-5FA89AE0FAC7}">
      <dsp:nvSpPr>
        <dsp:cNvPr id="0" name=""/>
        <dsp:cNvSpPr/>
      </dsp:nvSpPr>
      <dsp:spPr>
        <a:xfrm>
          <a:off x="0" y="173183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8FAA1-D85E-41D2-8F0F-C757E9924386}">
      <dsp:nvSpPr>
        <dsp:cNvPr id="0" name=""/>
        <dsp:cNvSpPr/>
      </dsp:nvSpPr>
      <dsp:spPr>
        <a:xfrm>
          <a:off x="235743" y="39714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Mid-Level users – falling through the cracks</a:t>
          </a:r>
        </a:p>
      </dsp:txBody>
      <dsp:txXfrm>
        <a:off x="275203" y="436600"/>
        <a:ext cx="2042773" cy="1268355"/>
      </dsp:txXfrm>
    </dsp:sp>
    <dsp:sp modelId="{EBD85FAB-5786-49C7-886D-D631A87AA5EF}">
      <dsp:nvSpPr>
        <dsp:cNvPr id="0" name=""/>
        <dsp:cNvSpPr/>
      </dsp:nvSpPr>
      <dsp:spPr>
        <a:xfrm>
          <a:off x="2593181" y="173183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E536E-8EF9-48AD-8957-DE44B0ED7128}">
      <dsp:nvSpPr>
        <dsp:cNvPr id="0" name=""/>
        <dsp:cNvSpPr/>
      </dsp:nvSpPr>
      <dsp:spPr>
        <a:xfrm>
          <a:off x="2828925" y="39714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Users taken out of flow – lack of additional context or seamless connections to data</a:t>
          </a:r>
        </a:p>
      </dsp:txBody>
      <dsp:txXfrm>
        <a:off x="2868385" y="436600"/>
        <a:ext cx="2042773" cy="1268355"/>
      </dsp:txXfrm>
    </dsp:sp>
    <dsp:sp modelId="{C464993C-AC19-4957-9ABA-3AEC5F1971B5}">
      <dsp:nvSpPr>
        <dsp:cNvPr id="0" name=""/>
        <dsp:cNvSpPr/>
      </dsp:nvSpPr>
      <dsp:spPr>
        <a:xfrm>
          <a:off x="5186362" y="173183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3E0D1-2B01-4AA1-A48D-0A0DF12E5D30}">
      <dsp:nvSpPr>
        <dsp:cNvPr id="0" name=""/>
        <dsp:cNvSpPr/>
      </dsp:nvSpPr>
      <dsp:spPr>
        <a:xfrm>
          <a:off x="5422106" y="39714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Limited guidance and technical assistance means inconsistent user experience and unmet needs</a:t>
          </a:r>
        </a:p>
      </dsp:txBody>
      <dsp:txXfrm>
        <a:off x="5461566" y="436600"/>
        <a:ext cx="2042773" cy="1268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</a:rPr>
              <a:t>User needs assessment over the last year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</a:rPr>
              <a:t>Council presentation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</a:rPr>
              <a:t>Results finalized in </a:t>
            </a:r>
            <a:r>
              <a:rPr lang="en-US" err="1">
                <a:latin typeface="Roboto" panose="02000000000000000000" pitchFamily="2" charset="0"/>
              </a:rPr>
              <a:t>july</a:t>
            </a:r>
            <a:endParaRPr lang="en-US"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Roboto" panose="02000000000000000000" pitchFamily="2" charset="0"/>
              </a:rPr>
              <a:t>July clearinghouse </a:t>
            </a:r>
            <a:r>
              <a:rPr lang="en-US" err="1">
                <a:effectLst/>
                <a:latin typeface="Roboto" panose="02000000000000000000" pitchFamily="2" charset="0"/>
              </a:rPr>
              <a:t>redev</a:t>
            </a:r>
            <a:r>
              <a:rPr lang="en-US">
                <a:effectLst/>
                <a:latin typeface="Roboto" panose="02000000000000000000" pitchFamily="2" charset="0"/>
              </a:rPr>
              <a:t> begins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effectLst/>
                <a:latin typeface="Roboto" panose="02000000000000000000" pitchFamily="2" charset="0"/>
              </a:rPr>
              <a:t>Release RFP later in the </a:t>
            </a:r>
            <a:r>
              <a:rPr lang="en-US" err="1">
                <a:effectLst/>
                <a:latin typeface="Roboto" panose="02000000000000000000" pitchFamily="2" charset="0"/>
              </a:rPr>
              <a:t>fal</a:t>
            </a:r>
            <a:endParaRPr lang="en-US"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Roboto" panose="02000000000000000000" pitchFamily="2" charset="0"/>
              </a:rPr>
              <a:t>Climate services general expansion</a:t>
            </a:r>
          </a:p>
          <a:p>
            <a:pPr marL="669798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Roboto" panose="02000000000000000000" pitchFamily="2" charset="0"/>
              </a:rPr>
              <a:t>Use lessons learned to inform overall climate services programming</a:t>
            </a:r>
          </a:p>
          <a:p>
            <a:pPr marL="669798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Roboto" panose="02000000000000000000" pitchFamily="2" charset="0"/>
              </a:rPr>
              <a:t>Inform VCP development</a:t>
            </a:r>
          </a:p>
          <a:p>
            <a:pPr marL="669798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Roboto" panose="02000000000000000000" pitchFamily="2" charset="0"/>
              </a:rPr>
              <a:t>OPR strategic planning for tools &amp; resources</a:t>
            </a:r>
            <a:endParaRPr lang="en-US" sz="2400">
              <a:effectLst/>
              <a:latin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12499-93B5-40E6-B7AE-D4A5579205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7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4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72023-DBBB-48ED-849F-6C7154ADA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39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72023-DBBB-48ED-849F-6C7154ADA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9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enterprise is supported by multiple grants and funding streams…</a:t>
            </a:r>
            <a:endParaRPr lang="en-US" sz="1600" b="0" i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2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57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4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0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4E05-1B09-EFD6-D64E-D99F4ACC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4F021-A01D-146B-83CB-C454A80C3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6ECE-2634-35E1-A99C-FB9D81A4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C40B3-AA21-6BFC-7F6B-9C57115B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4BF9D-B6C1-23F9-EE04-5ED5300C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4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D82D-E2E6-F729-9DCF-7835B5F3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D0E7-60F8-B788-2ED8-82B0ABAD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0D30A-0592-8E79-7A0E-F047BAC1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49EB-58B9-60F6-CCC8-B4807CC0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FF4E-471B-6F38-CE67-0E3E75A7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03EB-F70A-E453-C7DA-51BBA1C9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79100-BD41-0DB0-3311-58305E9C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5CC1-F1FF-288C-D5F7-160F2EEA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0F14D-415E-FFCB-3876-8055B855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F0D2-D5DD-446B-39D4-3EE478A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6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A33A-8DB0-6FC9-2C58-0F1D1078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A555-D4AB-B765-DC29-6AF08050D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00575-2BA6-C4A8-32A8-1E8E73AD4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6EC97-C0E0-0C73-934D-97A69BF5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23BF6-BA5A-61F0-ABE3-BD38D318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085B6-E102-48CB-BAC0-0D2902F3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CCA0-DB72-B4DE-DCB6-BC6DF43E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1F52B-E3B1-B963-8B5D-8330BCD69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4C5D0-2396-B516-05EB-507489AF4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C221F-6327-B535-1B99-809B00E01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D35AA-C46F-C39B-F18A-A8F954D6E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FC3D6-F55B-8FB2-C00B-9FBAA27D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64EED-F2FB-EE0C-93B4-5CFF18A8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443E2-A3AB-1734-6BC0-BA187E67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708E-CB52-18C0-934A-25A4A832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99E34-3BD3-BD4D-C1AF-082C169C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B0094-C381-0658-AA2A-5A332A9B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DE94D-4D1B-842E-EDA7-B4041E27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852DD-75EA-1191-8600-035786FD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A6AAB-253D-203E-02C3-4263DFC3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61A0C-2467-3457-18A6-66379E71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2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934D-2537-9979-9EFB-0B4D0BD3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460F-4151-A81F-B289-86B0D1DC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41283-706A-81D5-6FE1-D918D46F0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76EB6-B432-3789-8169-A6DE2557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70500-A621-7C57-F986-AEF1549B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2E785-3804-67D6-972C-3B454EE4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6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3417-D5E2-FD45-E40D-E348DC14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72A38-9804-21FB-8769-4E82C29DC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992E5-1CC1-C2B0-98D0-3C7C78E35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C0C99-F1DC-A142-6E49-B18A36FC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EAB89-5304-1BBD-099D-55A1765B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830AE-0B77-3533-E8DD-D40B3AD2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3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FA68-8762-000A-3967-D28848FC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A6571-DD68-D380-96E2-C00D9AA04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0F720-79A5-5AD6-BBFF-25F0D981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46CF-B644-FFAC-F75B-FA3E1B34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B125-0294-9A38-55F4-9A0090DF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1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1C8C6-42EA-56F6-4E04-D020C5D1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DA791-12E8-F6B0-7ACA-A91A4C9E3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59201-E2E1-6D3D-0AE9-421A89DA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0473-BF6F-36F9-49FE-8093B5CA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C6F2E-68F4-0F2F-A8CF-B5DB7C49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9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9BCF-950C-FBF0-C3BE-3DF9E1396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C2E32-866A-BD26-5F9C-90D2AA236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92CB-CC11-0CBF-1A78-0C8D58D4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2B927-271F-9AC0-BCA9-3D05EC4A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30884-8565-A5DB-78BC-9D495F44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7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4225-48C1-6239-F587-1658E55E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1B10-47E1-E5BD-36B4-6DC6639B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839D-149D-4F3D-D763-EFA08B4B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074A-34F2-6CAA-BC9E-D6689379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6E8C-9A39-1A40-60CC-E2DE765A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AD5C-1B15-FAE9-58BE-53AF75F1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4B72-1202-A6C0-3719-12E24D23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EBEC-EC98-D3B4-1F08-4079D9D5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52F24-DF1E-CB3F-A18E-D981D097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6779E-79C2-F98C-5F6E-1F3B440F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AD97-1C28-6A5F-95E2-18229385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F68C9-831D-70F7-4122-AAFBF9C4B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16F63-1553-A7D3-75B4-3257BF7AD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B76AA-58A2-641E-A7CA-023BED8D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5922A-15E8-37F9-CACB-FA7EDE67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B0DC4-533B-D490-4235-43FB9E86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9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FCB6-DB17-849F-8911-B797A4EB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14223-47CA-EF2E-31A0-613C2DEB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E056-BE12-3111-8BE8-B6010880B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BB2C0-F91D-7F20-EE17-AFF874E47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29F6D-AD66-D887-EC77-A962F649A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8FAE3-BF5B-8829-C53F-22A48657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43375-DD32-A24F-2B2F-F43EF01C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B82669-AB4C-6A52-33C0-DC81252E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2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A9EF-B795-FC16-31BE-382E1363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E35B8-7C5A-4584-89C6-A2D1125F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A81A4-D766-BC54-6B13-9A74A359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52891-8EC2-ABFC-825E-07C06834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7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7B3F1-3864-BDE6-E4F1-1AFE7F6B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8F46C-163C-0347-8E85-65AE89B9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17B2-A797-8454-3A80-ABDAF8C9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7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D885-0C94-025D-55B1-465A684D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6E4F-490A-F189-AD98-0D8CD364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B80AC-F4CB-97B8-C1E3-AFCAC91E6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4BD93-9970-CFDA-5A80-784BB955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A7F5A-53EF-AA8B-E68D-A831DB0E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88605-6B8A-0089-C87A-A61B21E6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6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7BC-DE0D-D565-431F-4B58E8DC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DBF5E-3FA1-5D28-D96C-32E2519DF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B3ABC-F042-8BD1-3532-0472B75E5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93E2E-5625-BA42-A2E1-1304B7E6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4EE1D-F09A-000A-A4BA-D4796395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F9B72-E330-BD16-F0A6-8B2111AB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0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1100-B3D2-9C51-F7B5-9243DC24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DCCAE-2C8B-3EFA-957E-519295BB8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3A153-DA64-0432-6F89-D55D0797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A898D-E6EF-6C59-6BCC-1699353F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91FFF-ACA1-7A37-E55C-CBBCF192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6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C6BEC-9BF4-4D6C-7A8F-D8D5D3D84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ACED5-030A-9D59-96E5-ED2EABED3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6B0A6-FD70-E922-40DA-FB3CCAA8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27A22-062A-9483-C4F8-67A2A698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6EB75-7871-3251-37AB-238D45B6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1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38" baseline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750669F1-E824-41CE-8532-4082AE66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579501" indent="-428625">
              <a:buClrTx/>
              <a:buFont typeface="Arial" panose="020B0604020202020204" pitchFamily="34" charset="0"/>
              <a:buChar char="•"/>
              <a:defRPr sz="2100"/>
            </a:lvl2pPr>
            <a:lvl3pPr marL="673799" indent="-385763">
              <a:buClrTx/>
              <a:buFont typeface="Arial" panose="020B0604020202020204" pitchFamily="34" charset="0"/>
              <a:buChar char="•"/>
              <a:defRPr sz="1800"/>
            </a:lvl3pPr>
            <a:lvl4pPr marL="810959" indent="-385763">
              <a:buClrTx/>
              <a:buFont typeface="Arial" panose="020B0604020202020204" pitchFamily="34" charset="0"/>
              <a:buChar char="•"/>
              <a:defRPr sz="1800"/>
            </a:lvl4pPr>
            <a:lvl5pPr marL="948119" indent="-385763">
              <a:buClrTx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800" i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8C32A-ABD3-4EA2-B83E-D780A9E7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FA71A036-8AF2-446D-99FA-D28380355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C720B5C0-6516-4FD6-AE15-E7C9F098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9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3D477F67-FFC7-4E5E-892F-68D59940E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8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e of Planning and Research Logo">
            <a:extLst>
              <a:ext uri="{FF2B5EF4-FFF2-40B4-BE49-F238E27FC236}">
                <a16:creationId xmlns:a16="http://schemas.microsoft.com/office/drawing/2014/main" id="{15A79D17-9E3B-4FCE-9D5D-3F1A534C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6A1A23BB-95F5-43C4-91B8-1B522B101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3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D6319BBD-E150-44C0-BA3F-244D9841D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E2D2E720-AC20-4AFE-A853-743A8CACC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3806190"/>
            <a:ext cx="1064659" cy="1065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5CDA6-474B-4983-9700-2F1AD3529334}"/>
              </a:ext>
            </a:extLst>
          </p:cNvPr>
          <p:cNvCxnSpPr/>
          <p:nvPr userDrawn="1"/>
        </p:nvCxnSpPr>
        <p:spPr>
          <a:xfrm>
            <a:off x="822960" y="4423410"/>
            <a:ext cx="5558782" cy="0"/>
          </a:xfrm>
          <a:prstGeom prst="line">
            <a:avLst/>
          </a:prstGeom>
          <a:ln w="12700">
            <a:solidFill>
              <a:srgbClr val="6CB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2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e of Planning and Research Logo">
            <a:extLst>
              <a:ext uri="{FF2B5EF4-FFF2-40B4-BE49-F238E27FC236}">
                <a16:creationId xmlns:a16="http://schemas.microsoft.com/office/drawing/2014/main" id="{7DB5B5A5-5F4C-49E1-B873-6E9F66CAE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79" y="3679955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99999CD0-5FB8-458E-ADBF-6CD1E8E0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021" y="3564977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3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43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3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02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3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1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2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6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5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8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nderwear, table&#10;&#10;Description automatically generated">
            <a:extLst>
              <a:ext uri="{FF2B5EF4-FFF2-40B4-BE49-F238E27FC236}">
                <a16:creationId xmlns:a16="http://schemas.microsoft.com/office/drawing/2014/main" id="{4009DFFA-C15A-4771-8ADA-19730FAF4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" y="0"/>
            <a:ext cx="9144001" cy="51457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61196C-804C-41E3-85CD-820AAEBF5D82}"/>
              </a:ext>
            </a:extLst>
          </p:cNvPr>
          <p:cNvSpPr/>
          <p:nvPr userDrawn="1"/>
        </p:nvSpPr>
        <p:spPr>
          <a:xfrm>
            <a:off x="64363" y="64363"/>
            <a:ext cx="9015125" cy="5013665"/>
          </a:xfrm>
          <a:prstGeom prst="rect">
            <a:avLst/>
          </a:prstGeom>
          <a:noFill/>
          <a:ln w="177800" cap="sq">
            <a:gradFill flip="none" rotWithShape="1">
              <a:gsLst>
                <a:gs pos="100000">
                  <a:schemeClr val="accent2">
                    <a:lumMod val="20000"/>
                    <a:lumOff val="80000"/>
                    <a:alpha val="30000"/>
                  </a:schemeClr>
                </a:gs>
                <a:gs pos="0">
                  <a:srgbClr val="3E5A82">
                    <a:lumMod val="80000"/>
                    <a:alpha val="60000"/>
                  </a:srgbClr>
                </a:gs>
                <a:gs pos="60000">
                  <a:schemeClr val="accent2">
                    <a:lumMod val="60000"/>
                    <a:lumOff val="40000"/>
                    <a:alpha val="50000"/>
                  </a:schemeClr>
                </a:gs>
              </a:gsLst>
              <a:lin ang="5400000" scaled="0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4536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3E9F445-B46B-4E3E-81A8-5DDB5639C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" y="0"/>
            <a:ext cx="9144075" cy="5145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F06EC7-9052-4F8E-9660-73C9E77E52D0}"/>
              </a:ext>
            </a:extLst>
          </p:cNvPr>
          <p:cNvSpPr/>
          <p:nvPr userDrawn="1"/>
        </p:nvSpPr>
        <p:spPr>
          <a:xfrm>
            <a:off x="64363" y="64363"/>
            <a:ext cx="9015125" cy="5013665"/>
          </a:xfrm>
          <a:prstGeom prst="rect">
            <a:avLst/>
          </a:prstGeom>
          <a:noFill/>
          <a:ln w="177800" cap="sq">
            <a:gradFill flip="none" rotWithShape="1">
              <a:gsLst>
                <a:gs pos="100000">
                  <a:schemeClr val="accent2">
                    <a:lumMod val="20000"/>
                    <a:lumOff val="80000"/>
                    <a:alpha val="30000"/>
                  </a:schemeClr>
                </a:gs>
                <a:gs pos="0">
                  <a:srgbClr val="3E5A82">
                    <a:lumMod val="80000"/>
                    <a:alpha val="60000"/>
                  </a:srgbClr>
                </a:gs>
                <a:gs pos="60000">
                  <a:schemeClr val="accent2">
                    <a:lumMod val="60000"/>
                    <a:lumOff val="40000"/>
                    <a:alpha val="50000"/>
                  </a:schemeClr>
                </a:gs>
              </a:gsLst>
              <a:lin ang="5400000" scaled="0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B604DC-233B-4718-981A-5347CB1BA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243" y="4445875"/>
            <a:ext cx="1413766" cy="5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8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1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1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6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810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31" indent="-285743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2972" indent="-228594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348" indent="-228594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9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47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000"/>
            </a:lvl2pPr>
            <a:lvl3pPr marL="1142972" indent="-228594">
              <a:buFontTx/>
              <a:buBlip>
                <a:blip r:embed="rId2"/>
              </a:buBlip>
              <a:defRPr sz="1800"/>
            </a:lvl3pPr>
            <a:lvl4pPr marL="1600160" indent="-228594">
              <a:buFontTx/>
              <a:buBlip>
                <a:blip r:embed="rId2"/>
              </a:buBlip>
              <a:defRPr sz="1600"/>
            </a:lvl4pPr>
            <a:lvl5pPr marL="2057348" indent="-228594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400"/>
            </a:lvl2pPr>
            <a:lvl3pPr marL="1142972" indent="-228594">
              <a:buFontTx/>
              <a:buBlip>
                <a:blip r:embed="rId2"/>
              </a:buBlip>
              <a:defRPr sz="2000"/>
            </a:lvl3pPr>
            <a:lvl4pPr marL="1600160" indent="-228594">
              <a:buFontTx/>
              <a:buBlip>
                <a:blip r:embed="rId2"/>
              </a:buBlip>
              <a:defRPr sz="1800"/>
            </a:lvl4pPr>
            <a:lvl5pPr marL="2057348" indent="-228594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96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000"/>
            </a:lvl2pPr>
            <a:lvl3pPr marL="1142972" indent="-228594">
              <a:buFontTx/>
              <a:buBlip>
                <a:blip r:embed="rId2"/>
              </a:buBlip>
              <a:defRPr sz="1800"/>
            </a:lvl3pPr>
            <a:lvl4pPr marL="1600160" indent="-228594">
              <a:buFontTx/>
              <a:buBlip>
                <a:blip r:embed="rId2"/>
              </a:buBlip>
              <a:defRPr sz="1600"/>
            </a:lvl4pPr>
            <a:lvl5pPr marL="2057348" indent="-228594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000"/>
            </a:lvl2pPr>
            <a:lvl3pPr marL="1142972" indent="-228594">
              <a:buFontTx/>
              <a:buBlip>
                <a:blip r:embed="rId2"/>
              </a:buBlip>
              <a:defRPr sz="1800"/>
            </a:lvl3pPr>
            <a:lvl4pPr marL="1600160" indent="-228594">
              <a:buFontTx/>
              <a:buBlip>
                <a:blip r:embed="rId2"/>
              </a:buBlip>
              <a:defRPr sz="1600"/>
            </a:lvl4pPr>
            <a:lvl5pPr marL="2057348" indent="-228594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9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24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5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4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752600" y="769263"/>
            <a:ext cx="4331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  <a:r>
              <a:rPr lang="en-US" sz="2200" baseline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44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ED822-E623-BEFF-74BF-F51EEE27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794F3-378F-660F-9770-745BE0B0F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C1E32-81E6-A8E5-B949-22BA3488E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3F41-27F0-432D-B80C-9DCB756117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98A4A-F125-B695-BA5D-6094C0DA4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24FC7-A80B-6794-55D1-C7D60B46C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CBF3B-C424-6A0B-12DD-0587A3A7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1BB-FB27-234D-B5F5-833C73EBC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61522-8001-5263-9022-B3F573017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F065-F816-4D3B-9169-E6AFACA17CD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3B39-A640-8E53-ECAF-7FD97DE26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0153B-212A-35C1-1553-A09950593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5563-F347-446A-B5E1-5E3F65DAB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44F3104C-7FBB-43A7-A1EA-5D00662704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E414383-EAEB-4765-A101-00BF2171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6EBCEFC-E031-486A-923C-E4B8FA82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BB09B26-1DF4-4790-8CFD-AF1A7A4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501A65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43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5" Type="http://schemas.openxmlformats.org/officeDocument/2006/relationships/hyperlink" Target="https://efiling.energy.ca.gov/GetDocument.aspx?tn=239954&amp;DocumentContentId=73401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hyperlink" Target="https://analytics.cal-adapt.org/overview/metadata/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gida-global.org/car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62080" y="1809750"/>
            <a:ext cx="5648195" cy="1150146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ea typeface="+mj-lt"/>
                <a:cs typeface="+mj-lt"/>
              </a:rPr>
              <a:t>Climate Data and Analysis Working Group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1475" y="3105151"/>
            <a:ext cx="5638800" cy="609600"/>
          </a:xfrm>
        </p:spPr>
        <p:txBody>
          <a:bodyPr/>
          <a:lstStyle/>
          <a:p>
            <a:r>
              <a:rPr lang="en-US" sz="1400"/>
              <a:t>Energy-Related Environmental Research</a:t>
            </a:r>
          </a:p>
          <a:p>
            <a:r>
              <a:rPr lang="en-US" sz="1400"/>
              <a:t>Energy Research &amp; Development Division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September 14, 2023</a:t>
            </a:r>
          </a:p>
        </p:txBody>
      </p:sp>
    </p:spTree>
    <p:extLst>
      <p:ext uri="{BB962C8B-B14F-4D97-AF65-F5344CB8AC3E}">
        <p14:creationId xmlns:p14="http://schemas.microsoft.com/office/powerpoint/2010/main" val="196179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BB8643-0469-28F0-EDD9-3510482A0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/>
              <a:t>Deliverables: CEC-Funded Long-Term Wildfire Projections </a:t>
            </a:r>
            <a:r>
              <a:rPr lang="en-US" sz="3600" i="1"/>
              <a:t>(EPC-18-026)</a:t>
            </a:r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214E3C-6125-A321-883C-C5A65D4CD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64737"/>
              </p:ext>
            </p:extLst>
          </p:nvPr>
        </p:nvGraphicFramePr>
        <p:xfrm>
          <a:off x="685068" y="552521"/>
          <a:ext cx="7773865" cy="300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533">
                  <a:extLst>
                    <a:ext uri="{9D8B030D-6E8A-4147-A177-3AD203B41FA5}">
                      <a16:colId xmlns:a16="http://schemas.microsoft.com/office/drawing/2014/main" val="297321569"/>
                    </a:ext>
                  </a:extLst>
                </a:gridCol>
                <a:gridCol w="1753332">
                  <a:extLst>
                    <a:ext uri="{9D8B030D-6E8A-4147-A177-3AD203B41FA5}">
                      <a16:colId xmlns:a16="http://schemas.microsoft.com/office/drawing/2014/main" val="2967424154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  <a:p>
                      <a:pPr algn="ctr"/>
                      <a:r>
                        <a:rPr lang="en-US" sz="1500"/>
                        <a:t>Deliverables: CEC-Funded Long-Term Wildfire Projections </a:t>
                      </a:r>
                      <a:r>
                        <a:rPr lang="en-US" sz="1500" b="0" i="1"/>
                        <a:t>(EPC-18-026)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Anticipated Delivery Date </a:t>
                      </a:r>
                      <a:r>
                        <a:rPr lang="en-US" sz="1200" b="0" i="1"/>
                        <a:t>(as of Sept. 2023)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3897069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>
                          <a:latin typeface="+mn-lt"/>
                        </a:rPr>
                        <a:t>Historic reconstructions* of: 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+mn-lt"/>
                        </a:rPr>
                        <a:t>vegetation/carbon</a:t>
                      </a: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latin typeface="+mn-lt"/>
                        </a:rPr>
                        <a:t>historic wildfire </a:t>
                      </a:r>
                      <a:endParaRPr lang="en-US" sz="120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>
                          <a:latin typeface="+mn-lt"/>
                        </a:rPr>
                        <a:t>* These historical reconstructions are used to train the long-term wildfire risk projections.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Complete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71263"/>
                  </a:ext>
                </a:extLst>
              </a:tr>
              <a:tr h="16230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Long-term** wildfire risk projections portraying:</a:t>
                      </a:r>
                      <a:r>
                        <a:rPr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fire presence (3 km grid),</a:t>
                      </a:r>
                      <a:r>
                        <a:rPr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5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fire size,</a:t>
                      </a:r>
                      <a:r>
                        <a:rPr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5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 of fires,</a:t>
                      </a:r>
                      <a:r>
                        <a:rPr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5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fire severity, and</a:t>
                      </a:r>
                      <a:r>
                        <a:rPr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5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smoke emissions</a:t>
                      </a:r>
                      <a:r>
                        <a:rPr lang="en-US" sz="15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5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 Limited projections extending through end-century, more projections through mid-century.</a:t>
                      </a:r>
                      <a:endParaRPr lang="en-US" sz="12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Available on a rolling basis, beginning summer 2024</a:t>
                      </a:r>
                    </a:p>
                    <a:p>
                      <a:endParaRPr lang="en-US" sz="15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529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1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BD801D-61EA-C35A-A593-25DC4463C6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85119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Proposed Milestones for Data Adoption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342A2-3A1A-16EB-8C60-BA7A68A07C16}"/>
              </a:ext>
            </a:extLst>
          </p:cNvPr>
          <p:cNvSpPr txBox="1"/>
          <p:nvPr/>
        </p:nvSpPr>
        <p:spPr>
          <a:xfrm>
            <a:off x="101009" y="1810502"/>
            <a:ext cx="963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srgbClr val="4472C4"/>
                </a:solidFill>
                <a:latin typeface="Calibri" panose="020F0502020204030204"/>
              </a:rPr>
              <a:t>9/14/2023</a:t>
            </a:r>
            <a:r>
              <a:rPr lang="en-US" sz="135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(today!)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2CC7B2-D18B-71AD-9DB9-B720747B8C76}"/>
              </a:ext>
            </a:extLst>
          </p:cNvPr>
          <p:cNvSpPr txBox="1"/>
          <p:nvPr/>
        </p:nvSpPr>
        <p:spPr>
          <a:xfrm>
            <a:off x="1339695" y="344815"/>
            <a:ext cx="150037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prstClr val="black"/>
                </a:solidFill>
                <a:latin typeface="Calibri" panose="020F0502020204030204"/>
              </a:rPr>
              <a:t>12/8/2023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: Projections team submits data memos for projections and historical data (LOCA2, WRF-ERA5, WRF-CMIP6)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C47F2-BDB1-5A3F-7DEF-AE191C9ED710}"/>
              </a:ext>
            </a:extLst>
          </p:cNvPr>
          <p:cNvSpPr txBox="1"/>
          <p:nvPr/>
        </p:nvSpPr>
        <p:spPr>
          <a:xfrm>
            <a:off x="1339694" y="3112681"/>
            <a:ext cx="150037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prstClr val="black"/>
                </a:solidFill>
                <a:latin typeface="Calibri" panose="020F0502020204030204"/>
              </a:rPr>
              <a:t>12/8/2023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: Pyregence team submits data memos for historical vegetation and fire data used to train long-term wildfire projections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6DDFE9-F406-010D-FCCB-3EF14A1BF25D}"/>
              </a:ext>
            </a:extLst>
          </p:cNvPr>
          <p:cNvSpPr txBox="1"/>
          <p:nvPr/>
        </p:nvSpPr>
        <p:spPr>
          <a:xfrm>
            <a:off x="3050191" y="444368"/>
            <a:ext cx="150037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srgbClr val="70AD47"/>
                </a:solidFill>
                <a:latin typeface="Calibri" panose="020F0502020204030204"/>
              </a:rPr>
              <a:t>3/8/2024</a:t>
            </a:r>
            <a:r>
              <a:rPr lang="en-US" sz="1350">
                <a:solidFill>
                  <a:srgbClr val="70AD47"/>
                </a:solidFill>
                <a:latin typeface="Calibri" panose="020F0502020204030204"/>
              </a:rPr>
              <a:t>: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 Anticipated adoption of projections &amp; historical data.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8DDAC-746B-3BE2-2799-F7B9475B0B00}"/>
              </a:ext>
            </a:extLst>
          </p:cNvPr>
          <p:cNvSpPr txBox="1"/>
          <p:nvPr/>
        </p:nvSpPr>
        <p:spPr>
          <a:xfrm>
            <a:off x="3409207" y="3178338"/>
            <a:ext cx="19607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prstClr val="black"/>
                </a:solidFill>
                <a:latin typeface="Calibri" panose="020F0502020204030204"/>
              </a:rPr>
              <a:t>3/31/2024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: Projections team submits data memos for hydrological scenarios (VIC, NOAH-MP), hourly SLR, “general use” projections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A7D6E-0BAF-B112-0D13-B92C0126EE5C}"/>
              </a:ext>
            </a:extLst>
          </p:cNvPr>
          <p:cNvSpPr txBox="1"/>
          <p:nvPr/>
        </p:nvSpPr>
        <p:spPr>
          <a:xfrm>
            <a:off x="4933175" y="576376"/>
            <a:ext cx="150037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srgbClr val="70AD47"/>
                </a:solidFill>
                <a:latin typeface="Calibri" panose="020F0502020204030204"/>
              </a:rPr>
              <a:t>6/30/2024</a:t>
            </a:r>
            <a:r>
              <a:rPr lang="en-US" sz="1350">
                <a:solidFill>
                  <a:srgbClr val="70AD47"/>
                </a:solidFill>
                <a:latin typeface="Calibri" panose="020F0502020204030204"/>
              </a:rPr>
              <a:t>: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 Anticipated adoption of hydrological data, hourly SLR, “general use” projections.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C80793-47FE-5A58-4F63-880C0BFF37F8}"/>
              </a:ext>
            </a:extLst>
          </p:cNvPr>
          <p:cNvSpPr txBox="1"/>
          <p:nvPr/>
        </p:nvSpPr>
        <p:spPr>
          <a:xfrm>
            <a:off x="5639635" y="3178338"/>
            <a:ext cx="196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prstClr val="black"/>
                </a:solidFill>
                <a:latin typeface="Calibri" panose="020F0502020204030204"/>
              </a:rPr>
              <a:t>7/31/2024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: Pyregence team submits data memo for long-term wildfire scenarios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DC2BC0-CD73-4A63-A869-9D9D3873E506}"/>
              </a:ext>
            </a:extLst>
          </p:cNvPr>
          <p:cNvSpPr txBox="1"/>
          <p:nvPr/>
        </p:nvSpPr>
        <p:spPr>
          <a:xfrm>
            <a:off x="6706153" y="535768"/>
            <a:ext cx="150037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srgbClr val="70AD47"/>
                </a:solidFill>
                <a:latin typeface="Calibri" panose="020F0502020204030204"/>
              </a:rPr>
              <a:t>8/31/2024</a:t>
            </a:r>
            <a:r>
              <a:rPr lang="en-US" sz="1350">
                <a:solidFill>
                  <a:srgbClr val="70AD47"/>
                </a:solidFill>
                <a:latin typeface="Calibri" panose="020F0502020204030204"/>
              </a:rPr>
              <a:t>: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 Anticipated adoption of long-term wildfire scenarios.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EC06E3-244A-70BB-367B-5025B650F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4408" y="2503967"/>
            <a:ext cx="8083750" cy="102870"/>
            <a:chOff x="672543" y="3338623"/>
            <a:chExt cx="10778333" cy="13716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2285836-88BE-9519-EAE1-C51278FCE087}"/>
                </a:ext>
              </a:extLst>
            </p:cNvPr>
            <p:cNvCxnSpPr>
              <a:cxnSpLocks/>
            </p:cNvCxnSpPr>
            <p:nvPr/>
          </p:nvCxnSpPr>
          <p:spPr>
            <a:xfrm>
              <a:off x="741123" y="3407203"/>
              <a:ext cx="1070975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4BBA377-941A-C68C-55E3-A06CB0863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543" y="3338623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05B30CB-F2BE-EF09-C203-E333BD3D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30180" y="2496791"/>
            <a:ext cx="102870" cy="102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7186D-C916-9E32-3556-7D54E5CFC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05392" y="2502572"/>
            <a:ext cx="102870" cy="102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525905-45DC-0E73-C781-3B1D65C61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89881" y="2074262"/>
            <a:ext cx="0" cy="405764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7E7EC0-97F7-F98E-59AF-88B1343E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956827" y="2655482"/>
            <a:ext cx="0" cy="478465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2D8EC41-7E3E-E6B4-54CD-4E1780EE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7771" y="2503967"/>
            <a:ext cx="102870" cy="10287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F63682-2212-19D0-8EC4-DDF8ABC22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69983" y="2503967"/>
            <a:ext cx="102870" cy="10287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0D3ACF-AFCF-03B0-90AF-57AE906EB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09206" y="1562986"/>
            <a:ext cx="0" cy="922242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5C54F6-A3D9-9CD1-2D23-A8D771D67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21418" y="2099870"/>
            <a:ext cx="0" cy="380156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72847CF-5105-C869-E20B-F71E3A0AE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86503" y="2496791"/>
            <a:ext cx="102870" cy="102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F5F0FB-5C2B-7127-0BED-33E25FEDE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934137" y="2634216"/>
            <a:ext cx="0" cy="478465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A1D2A1E-F67C-2C98-DBD7-677F3DE2F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85895" y="2503967"/>
            <a:ext cx="102870" cy="10287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746C95-AFFD-FF69-CB89-592ECC252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37330" y="1706526"/>
            <a:ext cx="0" cy="760696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CAE486-4CF1-FAE7-1A09-9127C3DAC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089881" y="2605442"/>
            <a:ext cx="0" cy="539621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9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7E28-37E7-E5E0-28FE-B9B5C149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066108"/>
            <a:ext cx="7543800" cy="2177726"/>
          </a:xfrm>
        </p:spPr>
        <p:txBody>
          <a:bodyPr>
            <a:normAutofit/>
          </a:bodyPr>
          <a:lstStyle/>
          <a:p>
            <a:r>
              <a:rPr lang="en-US" sz="3600"/>
              <a:t>General User-Needs Assessment Results for Cal-Adapt:</a:t>
            </a:r>
            <a:br>
              <a:rPr lang="en-US" sz="3600"/>
            </a:br>
            <a:r>
              <a:rPr lang="en-US" sz="3600"/>
              <a:t>Report out from OPR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08790-9E15-56CA-10F2-3BA95400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130302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cap="none"/>
              <a:t>Climate Data And Analysis Working Group – Sept 14, 2023</a:t>
            </a:r>
          </a:p>
          <a:p>
            <a:pPr algn="ctr"/>
            <a:endParaRPr lang="en-US" cap="none"/>
          </a:p>
          <a:p>
            <a:pPr algn="ctr"/>
            <a:r>
              <a:rPr lang="en-US" cap="none"/>
              <a:t>Ben McMahan, PhD – ben.mcmahan@opr.ca.gov</a:t>
            </a:r>
          </a:p>
          <a:p>
            <a:pPr algn="ctr"/>
            <a:r>
              <a:rPr lang="en-US" cap="none"/>
              <a:t>Office Of Planning &amp; Research</a:t>
            </a:r>
          </a:p>
          <a:p>
            <a:pPr algn="ctr"/>
            <a:r>
              <a:rPr lang="en-US" cap="none"/>
              <a:t>Integrated Climate Adaptation &amp; Resiliency Program</a:t>
            </a:r>
          </a:p>
        </p:txBody>
      </p:sp>
    </p:spTree>
    <p:extLst>
      <p:ext uri="{BB962C8B-B14F-4D97-AF65-F5344CB8AC3E}">
        <p14:creationId xmlns:p14="http://schemas.microsoft.com/office/powerpoint/2010/main" val="283434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C7F89D-9490-5315-1D8B-0D1DCBF7EE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501A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38" normalizeH="0" baseline="0" noProof="0">
                <a:ln>
                  <a:noFill/>
                </a:ln>
                <a:solidFill>
                  <a:srgbClr val="501A65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Cal-Adapt</a:t>
            </a:r>
            <a:br>
              <a:rPr kumimoji="0" lang="en-US" sz="3600" b="0" i="0" u="none" strike="noStrike" kern="1200" cap="none" spc="-38" normalizeH="0" baseline="0" noProof="0">
                <a:ln>
                  <a:noFill/>
                </a:ln>
                <a:solidFill>
                  <a:srgbClr val="501A65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</a:br>
            <a:r>
              <a:rPr kumimoji="0" lang="en-US" sz="2700" b="0" i="0" u="none" strike="noStrike" kern="1200" cap="none" spc="-38" normalizeH="0" baseline="0" noProof="0">
                <a:ln>
                  <a:noFill/>
                </a:ln>
                <a:solidFill>
                  <a:srgbClr val="501A65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General User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F3FB-B5C6-D1DC-24F4-BAE46ED4B7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4106" y="1356618"/>
            <a:ext cx="7220628" cy="3443983"/>
          </a:xfrm>
        </p:spPr>
        <p:txBody>
          <a:bodyPr>
            <a:normAutofit/>
          </a:bodyPr>
          <a:lstStyle/>
          <a:p>
            <a:r>
              <a:rPr lang="en-US"/>
              <a:t>Initial Goals</a:t>
            </a:r>
          </a:p>
          <a:p>
            <a:pPr lvl="1"/>
            <a:r>
              <a:rPr lang="en-US" b="1"/>
              <a:t>Content</a:t>
            </a:r>
            <a:r>
              <a:rPr lang="en-US"/>
              <a:t>: Assess/Improve prior generation, develop new resources</a:t>
            </a:r>
          </a:p>
          <a:p>
            <a:pPr lvl="1"/>
            <a:r>
              <a:rPr lang="en-US" b="1"/>
              <a:t>Reach</a:t>
            </a:r>
            <a:r>
              <a:rPr lang="en-US"/>
              <a:t>: Expand network – increase relevance of resources</a:t>
            </a:r>
          </a:p>
          <a:p>
            <a:r>
              <a:rPr lang="en-US"/>
              <a:t>Preliminary Gaps</a:t>
            </a:r>
          </a:p>
          <a:p>
            <a:pPr lvl="1"/>
            <a:r>
              <a:rPr lang="en-US" b="1"/>
              <a:t>Structure</a:t>
            </a:r>
            <a:r>
              <a:rPr lang="en-US"/>
              <a:t>: Improve user experience – optimize navigation</a:t>
            </a:r>
          </a:p>
          <a:p>
            <a:pPr lvl="1"/>
            <a:r>
              <a:rPr lang="en-US" b="1"/>
              <a:t>Content</a:t>
            </a:r>
            <a:r>
              <a:rPr lang="en-US"/>
              <a:t>: Streamline workflow and path to technical assistance</a:t>
            </a:r>
          </a:p>
          <a:p>
            <a:r>
              <a:rPr lang="en-US"/>
              <a:t>Expanded Goals</a:t>
            </a:r>
          </a:p>
          <a:p>
            <a:pPr lvl="1"/>
            <a:r>
              <a:rPr lang="en-US" b="1"/>
              <a:t>Improved Connections: </a:t>
            </a:r>
            <a:r>
              <a:rPr lang="en-US"/>
              <a:t>Between pages and resources</a:t>
            </a:r>
          </a:p>
          <a:p>
            <a:pPr lvl="1"/>
            <a:r>
              <a:rPr lang="en-US" b="1"/>
              <a:t>Accessibility:</a:t>
            </a:r>
            <a:r>
              <a:rPr lang="en-US"/>
              <a:t> Framework for data/tool use &amp; decision support</a:t>
            </a:r>
          </a:p>
        </p:txBody>
      </p:sp>
      <p:pic>
        <p:nvPicPr>
          <p:cNvPr id="1026" name="Picture 2" descr="Sales Engineer Buitendienst - Nederweert24">
            <a:extLst>
              <a:ext uri="{FF2B5EF4-FFF2-40B4-BE49-F238E27FC236}">
                <a16:creationId xmlns:a16="http://schemas.microsoft.com/office/drawing/2014/main" id="{583469AE-E239-941B-0013-7DBCB261F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23810"/>
          <a:stretch/>
        </p:blipFill>
        <p:spPr bwMode="auto">
          <a:xfrm>
            <a:off x="6182321" y="342901"/>
            <a:ext cx="1430844" cy="7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5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9C70-5D95-0264-6A58-A86D30EB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Findings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FACA15-27D7-14F6-ED77-B49B37644961}"/>
              </a:ext>
            </a:extLst>
          </p:cNvPr>
          <p:cNvSpPr txBox="1">
            <a:spLocks/>
          </p:cNvSpPr>
          <p:nvPr/>
        </p:nvSpPr>
        <p:spPr>
          <a:xfrm>
            <a:off x="4792435" y="3598919"/>
            <a:ext cx="3722915" cy="127073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US" sz="2100">
                <a:solidFill>
                  <a:srgbClr val="000000"/>
                </a:solidFill>
                <a:latin typeface="Neue Haas Grotesk Text Pro"/>
              </a:rPr>
              <a:t>Gaps &amp; Comparative Analysis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2100">
                <a:solidFill>
                  <a:srgbClr val="000000"/>
                </a:solidFill>
                <a:latin typeface="Neue Haas Grotesk Text Pro"/>
              </a:rPr>
              <a:t>User Interviews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2100">
                <a:solidFill>
                  <a:srgbClr val="000000"/>
                </a:solidFill>
                <a:latin typeface="Neue Haas Grotesk Text Pro"/>
              </a:rPr>
              <a:t>Prototype Testing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338A4BE-27C6-B004-2B07-EA22F4454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23810"/>
          <a:stretch/>
        </p:blipFill>
        <p:spPr bwMode="auto">
          <a:xfrm>
            <a:off x="234416" y="3947986"/>
            <a:ext cx="1430844" cy="7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24D6CE3-A5AD-7514-4B62-958179F6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3470"/>
              </p:ext>
            </p:extLst>
          </p:nvPr>
        </p:nvGraphicFramePr>
        <p:xfrm>
          <a:off x="822960" y="1384301"/>
          <a:ext cx="7543800" cy="19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0A0D86-866D-0021-4DFF-328F6C2A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71850" y="3301900"/>
            <a:ext cx="1281793" cy="64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7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A0B99-7028-2C57-B63C-2340AF36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High Level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37FF-A0A5-EB6F-97FD-71C6CD43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02526"/>
            <a:ext cx="7543800" cy="3235729"/>
          </a:xfrm>
        </p:spPr>
        <p:txBody>
          <a:bodyPr>
            <a:normAutofit/>
          </a:bodyPr>
          <a:lstStyle/>
          <a:p>
            <a:pPr lvl="1">
              <a:buFont typeface="+mj-lt"/>
              <a:buAutoNum type="arabicPeriod"/>
            </a:pPr>
            <a:r>
              <a:rPr lang="en-US"/>
              <a:t>Users need content and resources that match their realities (Relevant data &amp; connections)</a:t>
            </a:r>
          </a:p>
          <a:p>
            <a:pPr lvl="1">
              <a:buFont typeface="+mj-lt"/>
              <a:buAutoNum type="arabicPeriod"/>
            </a:pPr>
            <a:r>
              <a:rPr lang="en-US"/>
              <a:t>Users need easier ways to find the info they're looking for (User focused workflow)</a:t>
            </a:r>
          </a:p>
          <a:p>
            <a:pPr lvl="1">
              <a:buFont typeface="+mj-lt"/>
              <a:buAutoNum type="arabicPeriod"/>
            </a:pPr>
            <a:r>
              <a:rPr lang="en-US"/>
              <a:t>Users need a helping hand in deciding what resources to use (Technical assistance and guidance)</a:t>
            </a:r>
          </a:p>
          <a:p>
            <a:pPr marL="150876" lvl="1" indent="0">
              <a:buNone/>
            </a:pPr>
            <a:endParaRPr lang="en-US"/>
          </a:p>
          <a:p>
            <a:pPr marL="150876" lvl="1" indent="0">
              <a:buNone/>
            </a:pPr>
            <a:r>
              <a:rPr lang="en-US" b="1"/>
              <a:t>Contractor Deliverables: </a:t>
            </a:r>
            <a:r>
              <a:rPr lang="en-US"/>
              <a:t>Gap Analyses, Competitive Analysis, &amp; Development Guidebook</a:t>
            </a:r>
          </a:p>
        </p:txBody>
      </p:sp>
    </p:spTree>
    <p:extLst>
      <p:ext uri="{BB962C8B-B14F-4D97-AF65-F5344CB8AC3E}">
        <p14:creationId xmlns:p14="http://schemas.microsoft.com/office/powerpoint/2010/main" val="229254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0BB85-5392-A560-1139-F66B6B1B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909" y="476210"/>
            <a:ext cx="2529397" cy="3791928"/>
          </a:xfrm>
        </p:spPr>
        <p:txBody>
          <a:bodyPr anchor="ctr">
            <a:normAutofit/>
          </a:bodyPr>
          <a:lstStyle/>
          <a:p>
            <a:r>
              <a:rPr lang="en-US" sz="3075"/>
              <a:t>Cal-Adapt General User Needs</a:t>
            </a:r>
            <a:br>
              <a:rPr lang="en-US" sz="3075"/>
            </a:br>
            <a:br>
              <a:rPr lang="en-US" sz="3075"/>
            </a:br>
            <a:r>
              <a:rPr lang="en-US" sz="3075"/>
              <a:t>Key Findings on Priorities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4" y="1343474"/>
            <a:ext cx="0" cy="20574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6" name="Picture 5" descr="Table showing key findings from a general user needs assessment of Cal-Adapt.">
            <a:extLst>
              <a:ext uri="{FF2B5EF4-FFF2-40B4-BE49-F238E27FC236}">
                <a16:creationId xmlns:a16="http://schemas.microsoft.com/office/drawing/2014/main" id="{5E350919-B32D-B421-C970-BAC19878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" y="168255"/>
            <a:ext cx="5777310" cy="44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25389-1866-515F-E31F-5C861B37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909" y="476210"/>
            <a:ext cx="2529397" cy="3791928"/>
          </a:xfrm>
        </p:spPr>
        <p:txBody>
          <a:bodyPr anchor="ctr">
            <a:normAutofit/>
          </a:bodyPr>
          <a:lstStyle/>
          <a:p>
            <a:r>
              <a:rPr lang="en-US"/>
              <a:t>Goals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4" y="1343474"/>
            <a:ext cx="0" cy="20574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7" name="Picture 6" descr="Table showing central goals of the Governor's Office of Planning and Research in the climate services space.">
            <a:extLst>
              <a:ext uri="{FF2B5EF4-FFF2-40B4-BE49-F238E27FC236}">
                <a16:creationId xmlns:a16="http://schemas.microsoft.com/office/drawing/2014/main" id="{3D5CA5E8-B376-0230-8137-837929E93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6" y="350559"/>
            <a:ext cx="5539528" cy="40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4D12-12F5-BEAC-1AD4-2DD13A2E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&amp; Questions Raised</a:t>
            </a:r>
            <a:br>
              <a:rPr lang="en-US"/>
            </a:br>
            <a:r>
              <a:rPr lang="en-US" sz="2400"/>
              <a:t>General User Focused Cal-Adapt Platform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0064-FA00-8690-B095-B39574CB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39685"/>
            <a:ext cx="7543800" cy="2973878"/>
          </a:xfrm>
        </p:spPr>
        <p:txBody>
          <a:bodyPr>
            <a:normAutofit/>
          </a:bodyPr>
          <a:lstStyle/>
          <a:p>
            <a:r>
              <a:rPr lang="en-US" sz="2100"/>
              <a:t>Balancing ease of use and flexibility/power</a:t>
            </a:r>
          </a:p>
          <a:p>
            <a:pPr lvl="1"/>
            <a:r>
              <a:rPr lang="en-US" sz="1800"/>
              <a:t>Decision focused tools or decision support framework</a:t>
            </a:r>
          </a:p>
          <a:p>
            <a:r>
              <a:rPr lang="en-US" sz="2100"/>
              <a:t>How to draw from current platform, and leverage advances with Analytics Engine?</a:t>
            </a:r>
          </a:p>
          <a:p>
            <a:r>
              <a:rPr lang="en-US" sz="2100"/>
              <a:t>How to provide guidance on use &amp; develop a support framework, to expand user base and build capacity?</a:t>
            </a:r>
          </a:p>
          <a:p>
            <a:r>
              <a:rPr lang="en-US" sz="2100"/>
              <a:t>What are top priorities given resource and time constraints?</a:t>
            </a:r>
          </a:p>
        </p:txBody>
      </p:sp>
    </p:spTree>
    <p:extLst>
      <p:ext uri="{BB962C8B-B14F-4D97-AF65-F5344CB8AC3E}">
        <p14:creationId xmlns:p14="http://schemas.microsoft.com/office/powerpoint/2010/main" val="147140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58DFAA-B939-49D1-BA90-EEBEC03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/>
              <a:t>Multiple Grants Support the Expanded Enterprise</a:t>
            </a:r>
          </a:p>
        </p:txBody>
      </p:sp>
      <p:grpSp>
        <p:nvGrpSpPr>
          <p:cNvPr id="2" name="Group 1" descr="Image showing the parts that make up the Expanded Cal-Adapt enterprise: visualizations and web application, the Analytics Engine, and the observation platform. This slide adds detail concerning the CEC agreement codes and project managers.">
            <a:extLst>
              <a:ext uri="{FF2B5EF4-FFF2-40B4-BE49-F238E27FC236}">
                <a16:creationId xmlns:a16="http://schemas.microsoft.com/office/drawing/2014/main" id="{D818440E-B450-85EA-A45D-8A1BE535AF02}"/>
              </a:ext>
            </a:extLst>
          </p:cNvPr>
          <p:cNvGrpSpPr/>
          <p:nvPr/>
        </p:nvGrpSpPr>
        <p:grpSpPr>
          <a:xfrm>
            <a:off x="454980" y="777240"/>
            <a:ext cx="8428238" cy="4025628"/>
            <a:chOff x="454979" y="777240"/>
            <a:chExt cx="8428238" cy="4025628"/>
          </a:xfrm>
        </p:grpSpPr>
        <p:grpSp>
          <p:nvGrpSpPr>
            <p:cNvPr id="34" name="Group 33" descr="Figure showing how the main pieces associated with the Cal-Adapt are supported by multiple funding streams and agencies.">
              <a:extLst>
                <a:ext uri="{FF2B5EF4-FFF2-40B4-BE49-F238E27FC236}">
                  <a16:creationId xmlns:a16="http://schemas.microsoft.com/office/drawing/2014/main" id="{92DA55BA-FE21-B77C-01BB-3C9D22F0E2C0}"/>
                </a:ext>
              </a:extLst>
            </p:cNvPr>
            <p:cNvGrpSpPr/>
            <p:nvPr/>
          </p:nvGrpSpPr>
          <p:grpSpPr>
            <a:xfrm>
              <a:off x="454979" y="777240"/>
              <a:ext cx="8428238" cy="4025628"/>
              <a:chOff x="454979" y="738554"/>
              <a:chExt cx="8428238" cy="402562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A497A91-482A-40DB-B7A3-7BB3E0F1768A}"/>
                  </a:ext>
                </a:extLst>
              </p:cNvPr>
              <p:cNvSpPr/>
              <p:nvPr/>
            </p:nvSpPr>
            <p:spPr>
              <a:xfrm>
                <a:off x="5852939" y="738554"/>
                <a:ext cx="1952147" cy="1020669"/>
              </a:xfrm>
              <a:prstGeom prst="roundRect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defTabSz="914378">
                  <a:defRPr/>
                </a:pPr>
                <a:r>
                  <a:rPr lang="en-US" sz="14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Analytics engine </a:t>
                </a:r>
                <a:r>
                  <a:rPr lang="en-US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      </a:t>
                </a:r>
                <a:endParaRPr lang="en-US" sz="1400" i="1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endParaRPr>
              </a:p>
              <a:p>
                <a:pPr defTabSz="914378">
                  <a:defRPr/>
                </a:pPr>
                <a:r>
                  <a:rPr lang="en-US" sz="12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- EPC-20-007, </a:t>
                </a:r>
                <a:r>
                  <a:rPr lang="en-US" sz="12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  <a:cs typeface="Segoe UI"/>
                  </a:rPr>
                  <a:t>Susan Wilhelm, CEC manager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5DCD02C-BF1E-4BDD-9CDC-317F2EC58507}"/>
                  </a:ext>
                </a:extLst>
              </p:cNvPr>
              <p:cNvSpPr/>
              <p:nvPr/>
            </p:nvSpPr>
            <p:spPr>
              <a:xfrm>
                <a:off x="454979" y="3058058"/>
                <a:ext cx="1991905" cy="122268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defRPr/>
                </a:pPr>
                <a:r>
                  <a:rPr lang="en-US" sz="1400" b="1">
                    <a:solidFill>
                      <a:prstClr val="white"/>
                    </a:solidFill>
                    <a:latin typeface="Segoe UI"/>
                  </a:rPr>
                  <a:t>Visualizations + web application </a:t>
                </a:r>
              </a:p>
              <a:p>
                <a:pPr defTabSz="914378"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Segoe UI"/>
                  </a:rPr>
                  <a:t>- </a:t>
                </a:r>
                <a:r>
                  <a:rPr lang="en-US" sz="1100">
                    <a:solidFill>
                      <a:prstClr val="white"/>
                    </a:solidFill>
                    <a:latin typeface="Segoe UI"/>
                  </a:rPr>
                  <a:t>EPC-21-038, Mithra Moezzi, CEC manager</a:t>
                </a:r>
              </a:p>
              <a:p>
                <a:pPr defTabSz="914378">
                  <a:defRPr/>
                </a:pPr>
                <a:r>
                  <a:rPr lang="en-US" sz="1100">
                    <a:solidFill>
                      <a:prstClr val="white"/>
                    </a:solidFill>
                    <a:latin typeface="Segoe UI"/>
                  </a:rPr>
                  <a:t>- OPR funding </a:t>
                </a:r>
                <a:r>
                  <a:rPr lang="en-US" sz="1100" i="1">
                    <a:solidFill>
                      <a:srgbClr val="FFFF00"/>
                    </a:solidFill>
                    <a:latin typeface="Segoe UI"/>
                  </a:rPr>
                  <a:t>forthcoming</a:t>
                </a:r>
                <a:r>
                  <a:rPr lang="en-US" sz="1100">
                    <a:solidFill>
                      <a:prstClr val="white"/>
                    </a:solidFill>
                    <a:latin typeface="Segoe UI"/>
                  </a:rPr>
                  <a:t>, Ben McMahan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78D7A27-F01C-44D4-8A5E-4E03338C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268" y="862759"/>
                <a:ext cx="3874923" cy="20678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CB1647-3060-4303-A2D6-00C09B266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809" y="1873524"/>
                <a:ext cx="4108408" cy="2890658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A759AA8-FC74-2DAC-667C-C881F35293C9}"/>
                  </a:ext>
                </a:extLst>
              </p:cNvPr>
              <p:cNvSpPr/>
              <p:nvPr/>
            </p:nvSpPr>
            <p:spPr>
              <a:xfrm>
                <a:off x="2574164" y="3774079"/>
                <a:ext cx="2108142" cy="984219"/>
              </a:xfrm>
              <a:prstGeom prst="roundRect">
                <a:avLst/>
              </a:prstGeom>
              <a:solidFill>
                <a:srgbClr val="E4D5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defTabSz="914378">
                  <a:defRPr/>
                </a:pPr>
                <a:r>
                  <a:rPr lang="en-US" sz="14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Observation platform</a:t>
                </a:r>
                <a:endParaRPr lang="en-US" sz="1400" i="1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endParaRPr>
              </a:p>
              <a:p>
                <a:pPr defTabSz="914378">
                  <a:defRPr/>
                </a:pPr>
                <a:r>
                  <a:rPr lang="en-US" sz="12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- PIR-19-006, Mithra Moezzi, CEC manager </a:t>
                </a:r>
                <a:endParaRPr lang="en-US" sz="120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  <a:cs typeface="Segoe UI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58CFE07-E387-319F-A66A-6E19AAB139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8235" y="2940697"/>
                <a:ext cx="0" cy="8232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E97F82B-6889-3767-78CE-7BF73149B47D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3628235" y="3362437"/>
                <a:ext cx="1054070" cy="4116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8150861-9B4F-9251-1BE9-D0CEBACA51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8173" y="2930598"/>
                <a:ext cx="0" cy="127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BABBCAE-942D-B383-E494-F6E632E6FE43}"/>
                </a:ext>
              </a:extLst>
            </p:cNvPr>
            <p:cNvCxnSpPr>
              <a:cxnSpLocks/>
            </p:cNvCxnSpPr>
            <p:nvPr/>
          </p:nvCxnSpPr>
          <p:spPr>
            <a:xfrm>
              <a:off x="6829013" y="1797909"/>
              <a:ext cx="0" cy="11672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8211D0-9EB6-4231-BA54-4EC8C658C82F}"/>
              </a:ext>
            </a:extLst>
          </p:cNvPr>
          <p:cNvSpPr txBox="1"/>
          <p:nvPr/>
        </p:nvSpPr>
        <p:spPr>
          <a:xfrm>
            <a:off x="557015" y="4853667"/>
            <a:ext cx="71595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1200">
                <a:solidFill>
                  <a:srgbClr val="00588A"/>
                </a:solidFill>
                <a:latin typeface="Segoe UI"/>
              </a:rPr>
              <a:t>See </a:t>
            </a:r>
            <a:r>
              <a:rPr lang="en-US" sz="1200" u="sng">
                <a:solidFill>
                  <a:srgbClr val="423ADE"/>
                </a:solidFill>
                <a:latin typeface="Segoe UI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</a:t>
            </a:r>
            <a:r>
              <a:rPr lang="en-US" sz="1200" u="sng">
                <a:solidFill>
                  <a:srgbClr val="423ADE"/>
                </a:solidFill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239954</a:t>
            </a:r>
            <a:r>
              <a:rPr lang="en-US" sz="1200">
                <a:solidFill>
                  <a:srgbClr val="00588A"/>
                </a:solidFill>
                <a:latin typeface="Segoe UI"/>
              </a:rPr>
              <a:t>, docketed October 12, 2021: Cal-Adapt governance, responsibilities, data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8569167A-9D82-438A-BF70-1028D6A4A763}" type="slidenum">
              <a:rPr lang="en-US">
                <a:solidFill>
                  <a:prstClr val="black">
                    <a:tint val="75000"/>
                  </a:prstClr>
                </a:solidFill>
                <a:latin typeface="Segoe UI"/>
              </a:rPr>
              <a:pPr defTabSz="914378"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4102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Overarching Purpose of C-DAWG</a:t>
            </a:r>
            <a:endParaRPr lang="en-US" sz="2800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/>
              <a:t>Bridge gaps </a:t>
            </a:r>
            <a:r>
              <a:rPr lang="en-US" sz="2000"/>
              <a:t>between climate researchers, energy stakeholders who need to use climate-related data, and CEC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Promote </a:t>
            </a:r>
            <a:r>
              <a:rPr lang="en-US" sz="2000" b="1"/>
              <a:t>knowledge exchange</a:t>
            </a:r>
            <a:r>
              <a:rPr lang="en-US" sz="20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Elicit </a:t>
            </a:r>
            <a:r>
              <a:rPr lang="en-US" sz="2000" b="1"/>
              <a:t>input on key decisions </a:t>
            </a:r>
            <a:r>
              <a:rPr lang="en-US" sz="2000"/>
              <a:t>(e.g., related to analytical methodologies or scenario choices).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Promote </a:t>
            </a:r>
            <a:r>
              <a:rPr lang="en-US" sz="2000" b="1"/>
              <a:t>deep coordination </a:t>
            </a:r>
            <a:r>
              <a:rPr lang="en-US" sz="2000"/>
              <a:t>within our portfolio.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7961-F209-4B71-9B0F-BBFABCF3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  <a:latin typeface="Amasis MT Pro"/>
              </a:rPr>
              <a:t>Timeline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8F69892B-2A57-4DB5-A785-A6E9C4B6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950" y="1933218"/>
            <a:ext cx="8925821" cy="2365201"/>
          </a:xfrm>
        </p:spPr>
        <p:txBody>
          <a:bodyPr vert="horz" lIns="0" tIns="34290" rIns="0" bIns="34290" numCol="3" spcCol="91440" rtlCol="0" anchor="t">
            <a:noAutofit/>
          </a:bodyPr>
          <a:lstStyle/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225"/>
              </a:spcAft>
              <a:buClr>
                <a:srgbClr val="6CB82B"/>
              </a:buClr>
              <a:buNone/>
              <a:defRPr/>
            </a:pPr>
            <a:r>
              <a:rPr lang="en-US" sz="2250" b="1">
                <a:ea typeface="Roboto"/>
              </a:rPr>
              <a:t>User Needs Assessment</a:t>
            </a:r>
          </a:p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15000"/>
              </a:spcAft>
              <a:buClr>
                <a:srgbClr val="6CB82B"/>
              </a:buClr>
              <a:buNone/>
              <a:defRPr/>
            </a:pPr>
            <a:r>
              <a:rPr lang="en-US" sz="2250">
                <a:ea typeface="Roboto"/>
              </a:rPr>
              <a:t>Sept. 2022 – July 2023</a:t>
            </a:r>
            <a:endParaRPr lang="en-US" sz="2250" b="1">
              <a:ea typeface="Roboto"/>
            </a:endParaRPr>
          </a:p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15000"/>
              </a:spcAft>
              <a:buClr>
                <a:srgbClr val="6CB82B"/>
              </a:buClr>
              <a:buNone/>
              <a:defRPr/>
            </a:pPr>
            <a:r>
              <a:rPr lang="en-US" sz="2250" b="1">
                <a:ea typeface="Roboto"/>
              </a:rPr>
              <a:t>Cal Adapt Web Application RFI/RFP </a:t>
            </a:r>
            <a:r>
              <a:rPr lang="en-US" sz="2250">
                <a:ea typeface="Roboto"/>
              </a:rPr>
              <a:t>Fall 2023</a:t>
            </a:r>
          </a:p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15000"/>
              </a:spcAft>
              <a:buClr>
                <a:srgbClr val="6CB82B"/>
              </a:buClr>
              <a:buNone/>
              <a:defRPr/>
            </a:pPr>
            <a:r>
              <a:rPr lang="en-US" sz="2250" b="1">
                <a:ea typeface="Roboto"/>
              </a:rPr>
              <a:t>Updated Cal-Adapt Web Application </a:t>
            </a:r>
            <a:r>
              <a:rPr lang="en-US" sz="2250">
                <a:ea typeface="Roboto"/>
              </a:rPr>
              <a:t>2024-&gt;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EFD2F-4ACB-403A-87D5-0FB5E264B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50844"/>
            <a:ext cx="9144000" cy="462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81EE3B-BC4F-41C6-A79E-6DD3D9836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986" y="1475448"/>
            <a:ext cx="411480" cy="4114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B910E3-0C95-B03B-BF6B-A4BA586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6260" y="1475448"/>
            <a:ext cx="411480" cy="411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C72531-C160-C3D9-CE0F-48128E90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6960" y="1478493"/>
            <a:ext cx="411480" cy="41148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11E74-1BCE-6A8F-4EDA-733CAEBBF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48" y="4095254"/>
            <a:ext cx="7823252" cy="8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7E28-37E7-E5E0-28FE-B9B5C149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066108"/>
            <a:ext cx="7543800" cy="2177726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Questions / Brief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08790-9E15-56CA-10F2-3BA95400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1303021"/>
          </a:xfrm>
        </p:spPr>
        <p:txBody>
          <a:bodyPr>
            <a:normAutofit/>
          </a:bodyPr>
          <a:lstStyle/>
          <a:p>
            <a:pPr algn="ctr"/>
            <a:r>
              <a:rPr lang="en-US" cap="none"/>
              <a:t>Ben McMahan, PhD – ben.mcmahan@opr.ca.gov</a:t>
            </a:r>
          </a:p>
          <a:p>
            <a:pPr algn="ctr"/>
            <a:endParaRPr lang="en-US" cap="none"/>
          </a:p>
        </p:txBody>
      </p:sp>
    </p:spTree>
    <p:extLst>
      <p:ext uri="{BB962C8B-B14F-4D97-AF65-F5344CB8AC3E}">
        <p14:creationId xmlns:p14="http://schemas.microsoft.com/office/powerpoint/2010/main" val="98581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Today’s Agenda </a:t>
            </a:r>
            <a:endParaRPr lang="en-US" sz="2800" b="0" i="1"/>
          </a:p>
        </p:txBody>
      </p:sp>
      <p:pic>
        <p:nvPicPr>
          <p:cNvPr id="8" name="Picture 7" descr="Table showing agenda for the meeting, including presentations from OPR, CEC, and Eagle Rock Analytics.">
            <a:extLst>
              <a:ext uri="{FF2B5EF4-FFF2-40B4-BE49-F238E27FC236}">
                <a16:creationId xmlns:a16="http://schemas.microsoft.com/office/drawing/2014/main" id="{8E0FADC4-AE68-7B90-E1C4-A838E809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50" y="762000"/>
            <a:ext cx="5637099" cy="42481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5A0A-A456-4CF4-B975-50B8B0B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9" name="Picture 8" descr="Image of the C-DAWG website that gives information on what the CDAWG's goals are, how to contact the working group and shows where you would click to subscribe to the working group's updates.">
            <a:extLst>
              <a:ext uri="{FF2B5EF4-FFF2-40B4-BE49-F238E27FC236}">
                <a16:creationId xmlns:a16="http://schemas.microsoft.com/office/drawing/2014/main" id="{92E5FF69-A940-ADF2-A186-CAB9AF9A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99022"/>
            <a:ext cx="8384405" cy="42355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3568-B019-4B9E-BC86-53ABD4EB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3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Housekeeping</a:t>
            </a:r>
            <a:endParaRPr lang="en-US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Meetings are not recorded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Welcome candid 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Please “raise hand” to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Please mute when not speaking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Today’s Agenda</a:t>
            </a:r>
            <a:endParaRPr lang="en-US" sz="2800" b="0" i="1"/>
          </a:p>
        </p:txBody>
      </p:sp>
      <p:pic>
        <p:nvPicPr>
          <p:cNvPr id="8" name="Picture 7" descr="Table showing the day's agenda, which includes presentations from the Governor's Office of Planning and Research, the California Energy Commission, and Eagle Rock Analytics, Inc.">
            <a:extLst>
              <a:ext uri="{FF2B5EF4-FFF2-40B4-BE49-F238E27FC236}">
                <a16:creationId xmlns:a16="http://schemas.microsoft.com/office/drawing/2014/main" id="{8E0FADC4-AE68-7B90-E1C4-A838E809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50" y="762000"/>
            <a:ext cx="5637099" cy="42481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7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6CBA-3753-D7DE-4507-950316C2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Draft Process for Adoption of Fifth Assessment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08FB64-909C-9C40-68DC-A93C56E8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algn="ctr"/>
            <a:endParaRPr lang="en-US" sz="2000" i="1"/>
          </a:p>
          <a:p>
            <a:pPr algn="ctr"/>
            <a:endParaRPr lang="en-US" sz="2000" i="1"/>
          </a:p>
          <a:p>
            <a:pPr marL="0" indent="0" algn="ctr">
              <a:buNone/>
            </a:pPr>
            <a:r>
              <a:rPr lang="en-US" sz="18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Neil Matouka, </a:t>
            </a:r>
          </a:p>
          <a:p>
            <a:pPr marL="0" indent="0" algn="ctr">
              <a:buNone/>
            </a:pPr>
            <a:r>
              <a:rPr lang="en-US" sz="18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Governor’s Office of Planning and Research (OPR)</a:t>
            </a:r>
            <a:endParaRPr lang="en-US" sz="2000" i="1"/>
          </a:p>
        </p:txBody>
      </p:sp>
      <p:pic>
        <p:nvPicPr>
          <p:cNvPr id="5" name="Picture 4" descr="Logo of the State of California's Governor's Office of Planning and Research ">
            <a:extLst>
              <a:ext uri="{FF2B5EF4-FFF2-40B4-BE49-F238E27FC236}">
                <a16:creationId xmlns:a16="http://schemas.microsoft.com/office/drawing/2014/main" id="{E4F44014-5AB1-FA2C-4BBD-2455B209F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444" y="4345807"/>
            <a:ext cx="2997800" cy="7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4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1DF0-BEBE-814D-99E3-85DF45DA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Data Adoption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16EDE-FF15-A3BD-9026-3D2E2623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b="1"/>
              <a:t>Data Becomes Available </a:t>
            </a:r>
          </a:p>
          <a:p>
            <a:pPr marL="342900" lvl="1" indent="0">
              <a:buNone/>
            </a:pPr>
            <a:r>
              <a:rPr lang="en-US"/>
              <a:t> [Month 0]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/>
              <a:t>Technical Justification Memo</a:t>
            </a:r>
            <a:endParaRPr lang="en-US" i="1"/>
          </a:p>
          <a:p>
            <a:pPr marL="342900" lvl="1" indent="0">
              <a:buNone/>
            </a:pPr>
            <a:r>
              <a:rPr lang="en-US"/>
              <a:t> [Month 3]</a:t>
            </a:r>
          </a:p>
          <a:p>
            <a:pPr lvl="1"/>
            <a:r>
              <a:rPr lang="en-US"/>
              <a:t>Some data may require peer review that can be facilitated through the Assessment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/>
              <a:t>Assessment Team Reviews Submission Materials</a:t>
            </a:r>
          </a:p>
          <a:p>
            <a:pPr marL="342900" lvl="1" indent="0">
              <a:buNone/>
            </a:pPr>
            <a:r>
              <a:rPr lang="en-US"/>
              <a:t> [Month 4]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/>
              <a:t>Technical Justification Memo Published and Data Marked as Adopted </a:t>
            </a:r>
          </a:p>
          <a:p>
            <a:pPr marL="342900" lvl="1" indent="0">
              <a:buNone/>
            </a:pPr>
            <a:r>
              <a:rPr lang="en-US"/>
              <a:t> [Month 6]</a:t>
            </a:r>
          </a:p>
        </p:txBody>
      </p:sp>
    </p:spTree>
    <p:extLst>
      <p:ext uri="{BB962C8B-B14F-4D97-AF65-F5344CB8AC3E}">
        <p14:creationId xmlns:p14="http://schemas.microsoft.com/office/powerpoint/2010/main" val="105961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34E3-E26E-26DD-3537-4CC33261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Metadata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A31C-F966-0D16-4B34-F69A9240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/>
              <a:t>Analytics Engine Metadata Standards</a:t>
            </a:r>
          </a:p>
          <a:p>
            <a:pPr lvl="1">
              <a:lnSpc>
                <a:spcPct val="100000"/>
              </a:lnSpc>
            </a:pPr>
            <a:r>
              <a:rPr lang="en-US">
                <a:effectLst/>
                <a:hlinkClick r:id="rId2"/>
              </a:rPr>
              <a:t>https://analytics.cal-adapt.org/overview/metadata/</a:t>
            </a:r>
            <a:r>
              <a:rPr lang="en-US">
                <a:effectLst/>
              </a:rPr>
              <a:t>  </a:t>
            </a:r>
          </a:p>
          <a:p>
            <a:pPr lvl="1">
              <a:lnSpc>
                <a:spcPct val="100000"/>
              </a:lnSpc>
            </a:pPr>
            <a:r>
              <a:rPr lang="en-US"/>
              <a:t>Does not guarantee inclusion in the Analytics Engine</a:t>
            </a:r>
          </a:p>
          <a:p>
            <a:pPr>
              <a:lnSpc>
                <a:spcPct val="100000"/>
              </a:lnSpc>
            </a:pPr>
            <a:r>
              <a:rPr lang="en-US" b="1"/>
              <a:t>FAIR Principles</a:t>
            </a:r>
          </a:p>
          <a:p>
            <a:pPr lvl="1">
              <a:lnSpc>
                <a:spcPct val="100000"/>
              </a:lnSpc>
            </a:pPr>
            <a:r>
              <a:rPr lang="en-US">
                <a:hlinkClick r:id="rId3"/>
              </a:rPr>
              <a:t>https://www.go-fair.org/fair-principles/</a:t>
            </a:r>
            <a:r>
              <a:rPr lang="en-US"/>
              <a:t> </a:t>
            </a:r>
          </a:p>
          <a:p>
            <a:pPr>
              <a:lnSpc>
                <a:spcPct val="100000"/>
              </a:lnSpc>
            </a:pPr>
            <a:r>
              <a:rPr lang="en-US" b="1"/>
              <a:t>CARE Principles</a:t>
            </a:r>
          </a:p>
          <a:p>
            <a:pPr lvl="1">
              <a:lnSpc>
                <a:spcPct val="100000"/>
              </a:lnSpc>
            </a:pPr>
            <a:r>
              <a:rPr lang="en-US"/>
              <a:t>When working with Indigenous data</a:t>
            </a:r>
          </a:p>
          <a:p>
            <a:pPr lvl="1">
              <a:lnSpc>
                <a:spcPct val="100000"/>
              </a:lnSpc>
            </a:pPr>
            <a:r>
              <a:rPr lang="en-US">
                <a:hlinkClick r:id="rId4"/>
              </a:rPr>
              <a:t>https://www.gida-global.org/care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60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780A-2BE4-FCD4-3F2B-22B7838A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Proposed Technical Justification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DCEB-21F7-3428-E79E-DBBCD0E31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515350" cy="377428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b="1"/>
              <a:t>High-level description </a:t>
            </a:r>
            <a:r>
              <a:rPr lang="en-US" sz="1700"/>
              <a:t>of methods &amp; prior related work (~200-300 words)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/>
              <a:t>Curated list of references substantiating or using related methods (e.g., LOCA related to LOCA2, NCA uses LOCA, </a:t>
            </a:r>
            <a:r>
              <a:rPr lang="en-US" sz="1400" err="1"/>
              <a:t>etc</a:t>
            </a:r>
            <a:r>
              <a:rPr lang="en-US" sz="140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/>
              <a:t>If/as appropriate, might describe in plain English how the current method has evolved from/added value to prior, accepted, peer-reviewed approaches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b="1"/>
              <a:t>QA/QC, uncertainty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/>
              <a:t>Brief summary of any quality control methods or assessment of outputs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/>
              <a:t>If uncertainty/performance has been quantified, please share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b="1"/>
              <a:t>Guidance, pointers, caveats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/>
              <a:t>Where guidance exists (not asking you to produce anything additional to planned efforts/funded scopes), please point to it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/>
              <a:t>If you have pointers or caveats (even if general) as to how to appropriately use (or avoid mis-using) data, that’s great too!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>
                <a:solidFill>
                  <a:schemeClr val="bg1">
                    <a:lumMod val="50000"/>
                  </a:schemeClr>
                </a:solidFill>
              </a:rPr>
              <a:t>Forthcoming/in press publications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List of anticipated publications (e.g., topic and lead author) or publications in press associated with the “new” data</a:t>
            </a:r>
          </a:p>
        </p:txBody>
      </p:sp>
    </p:spTree>
    <p:extLst>
      <p:ext uri="{BB962C8B-B14F-4D97-AF65-F5344CB8AC3E}">
        <p14:creationId xmlns:p14="http://schemas.microsoft.com/office/powerpoint/2010/main" val="356767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96775F-B10C-BFE5-BEA2-D280D6A6B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/>
              <a:t>Deliverables: CEC-Funded Climate and Hydrological Projections </a:t>
            </a:r>
            <a:r>
              <a:rPr lang="en-US" sz="3600" i="1"/>
              <a:t>(EPC-20-006)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8FF51-6EDF-5C46-E156-E16452718DD6}"/>
              </a:ext>
            </a:extLst>
          </p:cNvPr>
          <p:cNvSpPr txBox="1"/>
          <p:nvPr/>
        </p:nvSpPr>
        <p:spPr>
          <a:xfrm>
            <a:off x="253767" y="4276848"/>
            <a:ext cx="8890233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 defTabSz="685800">
              <a:buFontTx/>
              <a:buAutoNum type="arabicPeriod"/>
            </a:pPr>
            <a:r>
              <a:rPr lang="en-US" sz="1200">
                <a:latin typeface="Calibri" panose="020F0502020204030204"/>
              </a:rPr>
              <a:t>Daily output of bias-corrected temperature, precipitation, humidity, wind, surface solar radiation, 3 km × 3 km resolution. Multiple runs for some GCMs, with 199 ensemble members spanning 3 SSPs (2-4.5, 3-7.0, 5-8.5).</a:t>
            </a:r>
          </a:p>
          <a:p>
            <a:pPr marL="257175" indent="-257175" defTabSz="685800">
              <a:buFontTx/>
              <a:buAutoNum type="arabicPeriod"/>
            </a:pPr>
            <a:r>
              <a:rPr lang="en-US" sz="1200">
                <a:latin typeface="Calibri" panose="020F0502020204030204"/>
              </a:rPr>
              <a:t>Hydrological models: variable infiltration capacity (VIC), Noah-MP.</a:t>
            </a:r>
          </a:p>
          <a:p>
            <a:pPr marL="257175" indent="-257175" defTabSz="685800">
              <a:buFontTx/>
              <a:buAutoNum type="arabicPeriod"/>
            </a:pPr>
            <a:r>
              <a:rPr lang="en-US" sz="1200">
                <a:latin typeface="Calibri" panose="020F0502020204030204"/>
              </a:rPr>
              <a:t>A total of 9 tide gauge stations along the California Coast.</a:t>
            </a:r>
            <a:endParaRPr lang="en-US" sz="1500">
              <a:latin typeface="Calibri" panose="020F0502020204030204"/>
            </a:endParaRPr>
          </a:p>
        </p:txBody>
      </p:sp>
      <p:pic>
        <p:nvPicPr>
          <p:cNvPr id="4" name="Picture 3" descr="Table showing data products associated with grant number EPC-20-006 and their anticipated delivery dates.">
            <a:extLst>
              <a:ext uri="{FF2B5EF4-FFF2-40B4-BE49-F238E27FC236}">
                <a16:creationId xmlns:a16="http://schemas.microsoft.com/office/drawing/2014/main" id="{39C9BCC7-2142-E3B0-7A02-821F43CB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82880"/>
            <a:ext cx="8541236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3081"/>
      </p:ext>
    </p:extLst>
  </p:cSld>
  <p:clrMapOvr>
    <a:masterClrMapping/>
  </p:clrMapOvr>
</p:sld>
</file>

<file path=ppt/theme/theme1.xml><?xml version="1.0" encoding="utf-8"?>
<a:theme xmlns:a="http://schemas.openxmlformats.org/drawingml/2006/main" name="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B1CDDF-4950-4AFB-9EEE-047628B35F1D}" vid="{FF7FF651-6523-4B79-A2E4-AFEF33FDA8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CARP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B"/>
      </a:accent1>
      <a:accent2>
        <a:srgbClr val="0370AB"/>
      </a:accent2>
      <a:accent3>
        <a:srgbClr val="501A65"/>
      </a:accent3>
      <a:accent4>
        <a:srgbClr val="6CB82B"/>
      </a:accent4>
      <a:accent5>
        <a:srgbClr val="38B7FB"/>
      </a:accent5>
      <a:accent6>
        <a:srgbClr val="A948CF"/>
      </a:accent6>
      <a:hlink>
        <a:srgbClr val="0370AB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Retrospect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E"/>
      </a:accent1>
      <a:accent2>
        <a:srgbClr val="0370AB"/>
      </a:accent2>
      <a:accent3>
        <a:srgbClr val="501A65"/>
      </a:accent3>
      <a:accent4>
        <a:srgbClr val="6CB82E"/>
      </a:accent4>
      <a:accent5>
        <a:srgbClr val="38B7FB"/>
      </a:accent5>
      <a:accent6>
        <a:srgbClr val="A948CF"/>
      </a:accent6>
      <a:hlink>
        <a:srgbClr val="33790F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1_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81A01-1A27-4400-BA04-C370166C091C}"/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Application>Microsoft Office PowerPoint</Application>
  <PresentationFormat>On-screen Show (16:9)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ERDD-Template</vt:lpstr>
      <vt:lpstr>2_ERDD-Template</vt:lpstr>
      <vt:lpstr>Office Theme</vt:lpstr>
      <vt:lpstr>1_Office Theme</vt:lpstr>
      <vt:lpstr>ICARP</vt:lpstr>
      <vt:lpstr>Retrospect</vt:lpstr>
      <vt:lpstr>1_ERDD-Template</vt:lpstr>
      <vt:lpstr>Climate Data and Analysis Working Group</vt:lpstr>
      <vt:lpstr>Overarching Purpose of C-DAWG</vt:lpstr>
      <vt:lpstr>Housekeeping</vt:lpstr>
      <vt:lpstr>Today’s Agenda</vt:lpstr>
      <vt:lpstr>Draft Process for Adoption of Fifth Assessment Data</vt:lpstr>
      <vt:lpstr>Proposed Data Adoption Timeline</vt:lpstr>
      <vt:lpstr>Proposed Metadata Standards</vt:lpstr>
      <vt:lpstr>Proposed Technical Justification Memo</vt:lpstr>
      <vt:lpstr>Deliverables: CEC-Funded Climate and Hydrological Projections (EPC-20-006)</vt:lpstr>
      <vt:lpstr>Deliverables: CEC-Funded Long-Term Wildfire Projections (EPC-18-026)</vt:lpstr>
      <vt:lpstr>Proposed Milestones for Data Adoption</vt:lpstr>
      <vt:lpstr>General User-Needs Assessment Results for Cal-Adapt: Report out from OPR</vt:lpstr>
      <vt:lpstr>Cal-Adapt General User Needs Assessment</vt:lpstr>
      <vt:lpstr>Preliminary Findings</vt:lpstr>
      <vt:lpstr>High Level Recommendations</vt:lpstr>
      <vt:lpstr>Cal-Adapt General User Needs  Key Findings on Priorities</vt:lpstr>
      <vt:lpstr>Goals</vt:lpstr>
      <vt:lpstr>Challenges &amp; Questions Raised General User Focused Cal-Adapt Platform</vt:lpstr>
      <vt:lpstr>Multiple Grants Support the Expanded Enterprise</vt:lpstr>
      <vt:lpstr>Timeline</vt:lpstr>
      <vt:lpstr>Questions / Brief Discussion</vt:lpstr>
      <vt:lpstr>Today’s Agenda </vt:lpstr>
      <vt:lpstr>Thank you!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revision>1</cp:revision>
  <cp:lastPrinted>2019-05-06T19:31:40Z</cp:lastPrinted>
  <dcterms:created xsi:type="dcterms:W3CDTF">2017-08-20T00:41:06Z</dcterms:created>
  <dcterms:modified xsi:type="dcterms:W3CDTF">2023-09-22T15:45:39Z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