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4"/>
    <p:sldMasterId id="2147483699" r:id="rId5"/>
    <p:sldMasterId id="2147483711" r:id="rId6"/>
  </p:sldMasterIdLst>
  <p:notesMasterIdLst>
    <p:notesMasterId r:id="rId11"/>
  </p:notesMasterIdLst>
  <p:handoutMasterIdLst>
    <p:handoutMasterId r:id="rId12"/>
  </p:handoutMasterIdLst>
  <p:sldIdLst>
    <p:sldId id="2686" r:id="rId7"/>
    <p:sldId id="333" r:id="rId8"/>
    <p:sldId id="332" r:id="rId9"/>
    <p:sldId id="330" r:id="rId10"/>
  </p:sldIdLst>
  <p:sldSz cx="9144000" cy="5143500" type="screen16x9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PR (Neil)" id="{32094A86-DAEB-4AB8-AD98-7525345635D7}">
          <p14:sldIdLst>
            <p14:sldId id="2686"/>
            <p14:sldId id="333"/>
            <p14:sldId id="332"/>
            <p14:sldId id="33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82150CA-88D2-92E1-0E5B-FFE143AF912E}" name="Wilhelm, Susan@Energy" initials="WS" userId="S::susan.wilhelm@energy.ca.gov::5ed20752-d5d1-4cec-8bc6-2afe5167eb7c" providerId="AD"/>
  <p188:author id="{695624D6-EE85-2250-825E-203FBEA54981}" name="Neil Matouka" initials="NM" userId="S::Neil.Matouka@opr.ca.gov::4a2b8ef3-1221-4922-825c-e05e119c2cf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Stoms, David@Energy" initials="SD" lastIdx="25" clrIdx="0">
    <p:extLst>
      <p:ext uri="{19B8F6BF-5375-455C-9EA6-DF929625EA0E}">
        <p15:presenceInfo xmlns:p15="http://schemas.microsoft.com/office/powerpoint/2012/main" userId="S-1-5-21-606747145-1060284298-682003330-63765" providerId="AD"/>
      </p:ext>
    </p:extLst>
  </p:cmAuthor>
  <p:cmAuthor id="3" name="O'Hagan, Joe@Energy" initials="OJ" lastIdx="3" clrIdx="1">
    <p:extLst>
      <p:ext uri="{19B8F6BF-5375-455C-9EA6-DF929625EA0E}">
        <p15:presenceInfo xmlns:p15="http://schemas.microsoft.com/office/powerpoint/2012/main" userId="S-1-5-21-606747145-1060284298-682003330-3522" providerId="AD"/>
      </p:ext>
    </p:extLst>
  </p:cmAuthor>
  <p:cmAuthor id="4" name="Horangic, Alex@Energy" initials="HA" lastIdx="1" clrIdx="2">
    <p:extLst>
      <p:ext uri="{19B8F6BF-5375-455C-9EA6-DF929625EA0E}">
        <p15:presenceInfo xmlns:p15="http://schemas.microsoft.com/office/powerpoint/2012/main" userId="S-1-5-21-606747145-1060284298-682003330-95171" providerId="AD"/>
      </p:ext>
    </p:extLst>
  </p:cmAuthor>
  <p:cmAuthor id="5" name="Wilhelm, Susan@Energy" initials="WS" lastIdx="4" clrIdx="3">
    <p:extLst>
      <p:ext uri="{19B8F6BF-5375-455C-9EA6-DF929625EA0E}">
        <p15:presenceInfo xmlns:p15="http://schemas.microsoft.com/office/powerpoint/2012/main" userId="S-1-5-21-606747145-1060284298-682003330-65359" providerId="AD"/>
      </p:ext>
    </p:extLst>
  </p:cmAuthor>
  <p:cmAuthor id="6" name="Wilhelm, Susan@Energy" initials="WS [2]" lastIdx="15" clrIdx="4">
    <p:extLst>
      <p:ext uri="{19B8F6BF-5375-455C-9EA6-DF929625EA0E}">
        <p15:presenceInfo xmlns:p15="http://schemas.microsoft.com/office/powerpoint/2012/main" userId="S::susan.wilhelm@energy.ca.gov::5ed20752-d5d1-4cec-8bc6-2afe5167eb7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D5F7"/>
    <a:srgbClr val="FF0000"/>
    <a:srgbClr val="0070CC"/>
    <a:srgbClr val="CCCCFF"/>
    <a:srgbClr val="990099"/>
    <a:srgbClr val="CC99FF"/>
    <a:srgbClr val="9999FF"/>
    <a:srgbClr val="113AAF"/>
    <a:srgbClr val="FF7C80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1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ield, Emily@Energy" userId="e6ab677e-5ebb-4b22-a2fe-41f5fc8efe8d" providerId="ADAL" clId="{D0081965-6930-42D3-A645-DDD3A76AE0F6}"/>
    <pc:docChg chg="delSld delMainMaster delSection modSection">
      <pc:chgData name="Field, Emily@Energy" userId="e6ab677e-5ebb-4b22-a2fe-41f5fc8efe8d" providerId="ADAL" clId="{D0081965-6930-42D3-A645-DDD3A76AE0F6}" dt="2024-08-13T19:18:48.268" v="5" actId="17851"/>
      <pc:docMkLst>
        <pc:docMk/>
      </pc:docMkLst>
      <pc:sldChg chg="del">
        <pc:chgData name="Field, Emily@Energy" userId="e6ab677e-5ebb-4b22-a2fe-41f5fc8efe8d" providerId="ADAL" clId="{D0081965-6930-42D3-A645-DDD3A76AE0F6}" dt="2024-08-13T19:18:33.244" v="1" actId="47"/>
        <pc:sldMkLst>
          <pc:docMk/>
          <pc:sldMk cId="2834344413" sldId="256"/>
        </pc:sldMkLst>
      </pc:sldChg>
      <pc:sldChg chg="del">
        <pc:chgData name="Field, Emily@Energy" userId="e6ab677e-5ebb-4b22-a2fe-41f5fc8efe8d" providerId="ADAL" clId="{D0081965-6930-42D3-A645-DDD3A76AE0F6}" dt="2024-08-13T19:18:33.244" v="1" actId="47"/>
        <pc:sldMkLst>
          <pc:docMk/>
          <pc:sldMk cId="1519544281" sldId="258"/>
        </pc:sldMkLst>
      </pc:sldChg>
      <pc:sldChg chg="del">
        <pc:chgData name="Field, Emily@Energy" userId="e6ab677e-5ebb-4b22-a2fe-41f5fc8efe8d" providerId="ADAL" clId="{D0081965-6930-42D3-A645-DDD3A76AE0F6}" dt="2024-08-13T19:18:33.244" v="1" actId="47"/>
        <pc:sldMkLst>
          <pc:docMk/>
          <pc:sldMk cId="2292547253" sldId="260"/>
        </pc:sldMkLst>
      </pc:sldChg>
      <pc:sldChg chg="del">
        <pc:chgData name="Field, Emily@Energy" userId="e6ab677e-5ebb-4b22-a2fe-41f5fc8efe8d" providerId="ADAL" clId="{D0081965-6930-42D3-A645-DDD3A76AE0F6}" dt="2024-08-13T19:18:33.244" v="1" actId="47"/>
        <pc:sldMkLst>
          <pc:docMk/>
          <pc:sldMk cId="875956979" sldId="270"/>
        </pc:sldMkLst>
      </pc:sldChg>
      <pc:sldChg chg="del">
        <pc:chgData name="Field, Emily@Energy" userId="e6ab677e-5ebb-4b22-a2fe-41f5fc8efe8d" providerId="ADAL" clId="{D0081965-6930-42D3-A645-DDD3A76AE0F6}" dt="2024-08-13T19:18:33.244" v="1" actId="47"/>
        <pc:sldMkLst>
          <pc:docMk/>
          <pc:sldMk cId="1470570098" sldId="272"/>
        </pc:sldMkLst>
      </pc:sldChg>
      <pc:sldChg chg="del">
        <pc:chgData name="Field, Emily@Energy" userId="e6ab677e-5ebb-4b22-a2fe-41f5fc8efe8d" providerId="ADAL" clId="{D0081965-6930-42D3-A645-DDD3A76AE0F6}" dt="2024-08-13T19:18:33.244" v="1" actId="47"/>
        <pc:sldMkLst>
          <pc:docMk/>
          <pc:sldMk cId="1471405041" sldId="307"/>
        </pc:sldMkLst>
      </pc:sldChg>
      <pc:sldChg chg="del">
        <pc:chgData name="Field, Emily@Energy" userId="e6ab677e-5ebb-4b22-a2fe-41f5fc8efe8d" providerId="ADAL" clId="{D0081965-6930-42D3-A645-DDD3A76AE0F6}" dt="2024-08-13T19:18:33.244" v="1" actId="47"/>
        <pc:sldMkLst>
          <pc:docMk/>
          <pc:sldMk cId="475406301" sldId="308"/>
        </pc:sldMkLst>
      </pc:sldChg>
      <pc:sldChg chg="del">
        <pc:chgData name="Field, Emily@Energy" userId="e6ab677e-5ebb-4b22-a2fe-41f5fc8efe8d" providerId="ADAL" clId="{D0081965-6930-42D3-A645-DDD3A76AE0F6}" dt="2024-08-13T19:18:33.244" v="1" actId="47"/>
        <pc:sldMkLst>
          <pc:docMk/>
          <pc:sldMk cId="250617113" sldId="326"/>
        </pc:sldMkLst>
      </pc:sldChg>
      <pc:sldChg chg="del">
        <pc:chgData name="Field, Emily@Energy" userId="e6ab677e-5ebb-4b22-a2fe-41f5fc8efe8d" providerId="ADAL" clId="{D0081965-6930-42D3-A645-DDD3A76AE0F6}" dt="2024-08-13T19:18:33.244" v="1" actId="47"/>
        <pc:sldMkLst>
          <pc:docMk/>
          <pc:sldMk cId="2897392653" sldId="328"/>
        </pc:sldMkLst>
      </pc:sldChg>
      <pc:sldChg chg="del">
        <pc:chgData name="Field, Emily@Energy" userId="e6ab677e-5ebb-4b22-a2fe-41f5fc8efe8d" providerId="ADAL" clId="{D0081965-6930-42D3-A645-DDD3A76AE0F6}" dt="2024-08-13T19:15:09.280" v="0" actId="47"/>
        <pc:sldMkLst>
          <pc:docMk/>
          <pc:sldMk cId="1961795427" sldId="469"/>
        </pc:sldMkLst>
      </pc:sldChg>
      <pc:sldChg chg="del">
        <pc:chgData name="Field, Emily@Energy" userId="e6ab677e-5ebb-4b22-a2fe-41f5fc8efe8d" providerId="ADAL" clId="{D0081965-6930-42D3-A645-DDD3A76AE0F6}" dt="2024-08-13T19:15:09.280" v="0" actId="47"/>
        <pc:sldMkLst>
          <pc:docMk/>
          <pc:sldMk cId="3011825349" sldId="547"/>
        </pc:sldMkLst>
      </pc:sldChg>
      <pc:sldChg chg="del">
        <pc:chgData name="Field, Emily@Energy" userId="e6ab677e-5ebb-4b22-a2fe-41f5fc8efe8d" providerId="ADAL" clId="{D0081965-6930-42D3-A645-DDD3A76AE0F6}" dt="2024-08-13T19:18:33.244" v="1" actId="47"/>
        <pc:sldMkLst>
          <pc:docMk/>
          <pc:sldMk cId="1918630563" sldId="553"/>
        </pc:sldMkLst>
      </pc:sldChg>
      <pc:sldChg chg="del">
        <pc:chgData name="Field, Emily@Energy" userId="e6ab677e-5ebb-4b22-a2fe-41f5fc8efe8d" providerId="ADAL" clId="{D0081965-6930-42D3-A645-DDD3A76AE0F6}" dt="2024-08-13T19:15:09.280" v="0" actId="47"/>
        <pc:sldMkLst>
          <pc:docMk/>
          <pc:sldMk cId="972225338" sldId="556"/>
        </pc:sldMkLst>
      </pc:sldChg>
      <pc:sldChg chg="del">
        <pc:chgData name="Field, Emily@Energy" userId="e6ab677e-5ebb-4b22-a2fe-41f5fc8efe8d" providerId="ADAL" clId="{D0081965-6930-42D3-A645-DDD3A76AE0F6}" dt="2024-08-13T19:18:33.244" v="1" actId="47"/>
        <pc:sldMkLst>
          <pc:docMk/>
          <pc:sldMk cId="3002544005" sldId="904"/>
        </pc:sldMkLst>
      </pc:sldChg>
      <pc:sldChg chg="del">
        <pc:chgData name="Field, Emily@Energy" userId="e6ab677e-5ebb-4b22-a2fe-41f5fc8efe8d" providerId="ADAL" clId="{D0081965-6930-42D3-A645-DDD3A76AE0F6}" dt="2024-08-13T19:18:33.244" v="1" actId="47"/>
        <pc:sldMkLst>
          <pc:docMk/>
          <pc:sldMk cId="1141027954" sldId="2675"/>
        </pc:sldMkLst>
      </pc:sldChg>
      <pc:sldChg chg="del">
        <pc:chgData name="Field, Emily@Energy" userId="e6ab677e-5ebb-4b22-a2fe-41f5fc8efe8d" providerId="ADAL" clId="{D0081965-6930-42D3-A645-DDD3A76AE0F6}" dt="2024-08-13T19:18:33.244" v="1" actId="47"/>
        <pc:sldMkLst>
          <pc:docMk/>
          <pc:sldMk cId="985819057" sldId="2676"/>
        </pc:sldMkLst>
      </pc:sldChg>
      <pc:sldChg chg="del">
        <pc:chgData name="Field, Emily@Energy" userId="e6ab677e-5ebb-4b22-a2fe-41f5fc8efe8d" providerId="ADAL" clId="{D0081965-6930-42D3-A645-DDD3A76AE0F6}" dt="2024-08-13T19:15:09.280" v="0" actId="47"/>
        <pc:sldMkLst>
          <pc:docMk/>
          <pc:sldMk cId="1823379759" sldId="2695"/>
        </pc:sldMkLst>
      </pc:sldChg>
      <pc:sldChg chg="del">
        <pc:chgData name="Field, Emily@Energy" userId="e6ab677e-5ebb-4b22-a2fe-41f5fc8efe8d" providerId="ADAL" clId="{D0081965-6930-42D3-A645-DDD3A76AE0F6}" dt="2024-08-13T19:18:33.244" v="1" actId="47"/>
        <pc:sldMkLst>
          <pc:docMk/>
          <pc:sldMk cId="2249830840" sldId="2696"/>
        </pc:sldMkLst>
      </pc:sldChg>
      <pc:sldChg chg="del">
        <pc:chgData name="Field, Emily@Energy" userId="e6ab677e-5ebb-4b22-a2fe-41f5fc8efe8d" providerId="ADAL" clId="{D0081965-6930-42D3-A645-DDD3A76AE0F6}" dt="2024-08-13T19:18:33.244" v="1" actId="47"/>
        <pc:sldMkLst>
          <pc:docMk/>
          <pc:sldMk cId="960473081" sldId="2697"/>
        </pc:sldMkLst>
      </pc:sldChg>
      <pc:sldMasterChg chg="del delSldLayout">
        <pc:chgData name="Field, Emily@Energy" userId="e6ab677e-5ebb-4b22-a2fe-41f5fc8efe8d" providerId="ADAL" clId="{D0081965-6930-42D3-A645-DDD3A76AE0F6}" dt="2024-08-13T19:18:33.244" v="1" actId="47"/>
        <pc:sldMasterMkLst>
          <pc:docMk/>
          <pc:sldMasterMk cId="4275347303" sldId="2147483658"/>
        </pc:sldMasterMkLst>
        <pc:sldLayoutChg chg="del">
          <pc:chgData name="Field, Emily@Energy" userId="e6ab677e-5ebb-4b22-a2fe-41f5fc8efe8d" providerId="ADAL" clId="{D0081965-6930-42D3-A645-DDD3A76AE0F6}" dt="2024-08-13T19:18:33.244" v="1" actId="47"/>
          <pc:sldLayoutMkLst>
            <pc:docMk/>
            <pc:sldMasterMk cId="4275347303" sldId="2147483658"/>
            <pc:sldLayoutMk cId="476577086" sldId="2147483659"/>
          </pc:sldLayoutMkLst>
        </pc:sldLayoutChg>
        <pc:sldLayoutChg chg="del">
          <pc:chgData name="Field, Emily@Energy" userId="e6ab677e-5ebb-4b22-a2fe-41f5fc8efe8d" providerId="ADAL" clId="{D0081965-6930-42D3-A645-DDD3A76AE0F6}" dt="2024-08-13T19:18:33.244" v="1" actId="47"/>
          <pc:sldLayoutMkLst>
            <pc:docMk/>
            <pc:sldMasterMk cId="4275347303" sldId="2147483658"/>
            <pc:sldLayoutMk cId="1346066842" sldId="2147483660"/>
          </pc:sldLayoutMkLst>
        </pc:sldLayoutChg>
        <pc:sldLayoutChg chg="del">
          <pc:chgData name="Field, Emily@Energy" userId="e6ab677e-5ebb-4b22-a2fe-41f5fc8efe8d" providerId="ADAL" clId="{D0081965-6930-42D3-A645-DDD3A76AE0F6}" dt="2024-08-13T19:18:33.244" v="1" actId="47"/>
          <pc:sldLayoutMkLst>
            <pc:docMk/>
            <pc:sldMasterMk cId="4275347303" sldId="2147483658"/>
            <pc:sldLayoutMk cId="499382856" sldId="2147483661"/>
          </pc:sldLayoutMkLst>
        </pc:sldLayoutChg>
        <pc:sldLayoutChg chg="del">
          <pc:chgData name="Field, Emily@Energy" userId="e6ab677e-5ebb-4b22-a2fe-41f5fc8efe8d" providerId="ADAL" clId="{D0081965-6930-42D3-A645-DDD3A76AE0F6}" dt="2024-08-13T19:18:33.244" v="1" actId="47"/>
          <pc:sldLayoutMkLst>
            <pc:docMk/>
            <pc:sldMasterMk cId="4275347303" sldId="2147483658"/>
            <pc:sldLayoutMk cId="1603742544" sldId="2147483662"/>
          </pc:sldLayoutMkLst>
        </pc:sldLayoutChg>
        <pc:sldLayoutChg chg="del">
          <pc:chgData name="Field, Emily@Energy" userId="e6ab677e-5ebb-4b22-a2fe-41f5fc8efe8d" providerId="ADAL" clId="{D0081965-6930-42D3-A645-DDD3A76AE0F6}" dt="2024-08-13T19:18:33.244" v="1" actId="47"/>
          <pc:sldLayoutMkLst>
            <pc:docMk/>
            <pc:sldMasterMk cId="4275347303" sldId="2147483658"/>
            <pc:sldLayoutMk cId="3884343592" sldId="2147483663"/>
          </pc:sldLayoutMkLst>
        </pc:sldLayoutChg>
        <pc:sldLayoutChg chg="del">
          <pc:chgData name="Field, Emily@Energy" userId="e6ab677e-5ebb-4b22-a2fe-41f5fc8efe8d" providerId="ADAL" clId="{D0081965-6930-42D3-A645-DDD3A76AE0F6}" dt="2024-08-13T19:18:33.244" v="1" actId="47"/>
          <pc:sldLayoutMkLst>
            <pc:docMk/>
            <pc:sldMasterMk cId="4275347303" sldId="2147483658"/>
            <pc:sldLayoutMk cId="3809451062" sldId="2147483664"/>
          </pc:sldLayoutMkLst>
        </pc:sldLayoutChg>
        <pc:sldLayoutChg chg="del">
          <pc:chgData name="Field, Emily@Energy" userId="e6ab677e-5ebb-4b22-a2fe-41f5fc8efe8d" providerId="ADAL" clId="{D0081965-6930-42D3-A645-DDD3A76AE0F6}" dt="2024-08-13T19:18:33.244" v="1" actId="47"/>
          <pc:sldLayoutMkLst>
            <pc:docMk/>
            <pc:sldMasterMk cId="4275347303" sldId="2147483658"/>
            <pc:sldLayoutMk cId="2283605194" sldId="2147483665"/>
          </pc:sldLayoutMkLst>
        </pc:sldLayoutChg>
        <pc:sldLayoutChg chg="del">
          <pc:chgData name="Field, Emily@Energy" userId="e6ab677e-5ebb-4b22-a2fe-41f5fc8efe8d" providerId="ADAL" clId="{D0081965-6930-42D3-A645-DDD3A76AE0F6}" dt="2024-08-13T19:18:33.244" v="1" actId="47"/>
          <pc:sldLayoutMkLst>
            <pc:docMk/>
            <pc:sldMasterMk cId="4275347303" sldId="2147483658"/>
            <pc:sldLayoutMk cId="190515870" sldId="2147483667"/>
          </pc:sldLayoutMkLst>
        </pc:sldLayoutChg>
      </pc:sldMasterChg>
      <pc:sldMasterChg chg="del delSldLayout">
        <pc:chgData name="Field, Emily@Energy" userId="e6ab677e-5ebb-4b22-a2fe-41f5fc8efe8d" providerId="ADAL" clId="{D0081965-6930-42D3-A645-DDD3A76AE0F6}" dt="2024-08-13T19:15:09.280" v="0" actId="47"/>
        <pc:sldMasterMkLst>
          <pc:docMk/>
          <pc:sldMasterMk cId="410516789" sldId="2147483678"/>
        </pc:sldMasterMkLst>
        <pc:sldLayoutChg chg="del">
          <pc:chgData name="Field, Emily@Energy" userId="e6ab677e-5ebb-4b22-a2fe-41f5fc8efe8d" providerId="ADAL" clId="{D0081965-6930-42D3-A645-DDD3A76AE0F6}" dt="2024-08-13T19:15:09.280" v="0" actId="47"/>
          <pc:sldLayoutMkLst>
            <pc:docMk/>
            <pc:sldMasterMk cId="410516789" sldId="2147483678"/>
            <pc:sldLayoutMk cId="1546441302" sldId="2147483679"/>
          </pc:sldLayoutMkLst>
        </pc:sldLayoutChg>
        <pc:sldLayoutChg chg="del">
          <pc:chgData name="Field, Emily@Energy" userId="e6ab677e-5ebb-4b22-a2fe-41f5fc8efe8d" providerId="ADAL" clId="{D0081965-6930-42D3-A645-DDD3A76AE0F6}" dt="2024-08-13T19:15:09.280" v="0" actId="47"/>
          <pc:sldLayoutMkLst>
            <pc:docMk/>
            <pc:sldMasterMk cId="410516789" sldId="2147483678"/>
            <pc:sldLayoutMk cId="3109467227" sldId="2147483680"/>
          </pc:sldLayoutMkLst>
        </pc:sldLayoutChg>
        <pc:sldLayoutChg chg="del">
          <pc:chgData name="Field, Emily@Energy" userId="e6ab677e-5ebb-4b22-a2fe-41f5fc8efe8d" providerId="ADAL" clId="{D0081965-6930-42D3-A645-DDD3A76AE0F6}" dt="2024-08-13T19:15:09.280" v="0" actId="47"/>
          <pc:sldLayoutMkLst>
            <pc:docMk/>
            <pc:sldMasterMk cId="410516789" sldId="2147483678"/>
            <pc:sldLayoutMk cId="106367170" sldId="2147483681"/>
          </pc:sldLayoutMkLst>
        </pc:sldLayoutChg>
        <pc:sldLayoutChg chg="del">
          <pc:chgData name="Field, Emily@Energy" userId="e6ab677e-5ebb-4b22-a2fe-41f5fc8efe8d" providerId="ADAL" clId="{D0081965-6930-42D3-A645-DDD3A76AE0F6}" dt="2024-08-13T19:15:09.280" v="0" actId="47"/>
          <pc:sldLayoutMkLst>
            <pc:docMk/>
            <pc:sldMasterMk cId="410516789" sldId="2147483678"/>
            <pc:sldLayoutMk cId="3506540000" sldId="2147483682"/>
          </pc:sldLayoutMkLst>
        </pc:sldLayoutChg>
        <pc:sldLayoutChg chg="del">
          <pc:chgData name="Field, Emily@Energy" userId="e6ab677e-5ebb-4b22-a2fe-41f5fc8efe8d" providerId="ADAL" clId="{D0081965-6930-42D3-A645-DDD3A76AE0F6}" dt="2024-08-13T19:15:09.280" v="0" actId="47"/>
          <pc:sldLayoutMkLst>
            <pc:docMk/>
            <pc:sldMasterMk cId="410516789" sldId="2147483678"/>
            <pc:sldLayoutMk cId="3269003368" sldId="2147483683"/>
          </pc:sldLayoutMkLst>
        </pc:sldLayoutChg>
        <pc:sldLayoutChg chg="del">
          <pc:chgData name="Field, Emily@Energy" userId="e6ab677e-5ebb-4b22-a2fe-41f5fc8efe8d" providerId="ADAL" clId="{D0081965-6930-42D3-A645-DDD3A76AE0F6}" dt="2024-08-13T19:15:09.280" v="0" actId="47"/>
          <pc:sldLayoutMkLst>
            <pc:docMk/>
            <pc:sldMasterMk cId="410516789" sldId="2147483678"/>
            <pc:sldLayoutMk cId="1742745444" sldId="2147483684"/>
          </pc:sldLayoutMkLst>
        </pc:sldLayoutChg>
        <pc:sldLayoutChg chg="del">
          <pc:chgData name="Field, Emily@Energy" userId="e6ab677e-5ebb-4b22-a2fe-41f5fc8efe8d" providerId="ADAL" clId="{D0081965-6930-42D3-A645-DDD3A76AE0F6}" dt="2024-08-13T19:15:09.280" v="0" actId="47"/>
          <pc:sldLayoutMkLst>
            <pc:docMk/>
            <pc:sldMasterMk cId="410516789" sldId="2147483678"/>
            <pc:sldLayoutMk cId="1010419231" sldId="2147483685"/>
          </pc:sldLayoutMkLst>
        </pc:sldLayoutChg>
        <pc:sldLayoutChg chg="del">
          <pc:chgData name="Field, Emily@Energy" userId="e6ab677e-5ebb-4b22-a2fe-41f5fc8efe8d" providerId="ADAL" clId="{D0081965-6930-42D3-A645-DDD3A76AE0F6}" dt="2024-08-13T19:15:09.280" v="0" actId="47"/>
          <pc:sldLayoutMkLst>
            <pc:docMk/>
            <pc:sldMasterMk cId="410516789" sldId="2147483678"/>
            <pc:sldLayoutMk cId="1116309893" sldId="2147483686"/>
          </pc:sldLayoutMkLst>
        </pc:sldLayoutChg>
      </pc:sldMasterChg>
      <pc:sldMasterChg chg="del delSldLayout">
        <pc:chgData name="Field, Emily@Energy" userId="e6ab677e-5ebb-4b22-a2fe-41f5fc8efe8d" providerId="ADAL" clId="{D0081965-6930-42D3-A645-DDD3A76AE0F6}" dt="2024-08-13T19:18:33.244" v="1" actId="47"/>
        <pc:sldMasterMkLst>
          <pc:docMk/>
          <pc:sldMasterMk cId="3609436048" sldId="2147483723"/>
        </pc:sldMasterMkLst>
        <pc:sldLayoutChg chg="del">
          <pc:chgData name="Field, Emily@Energy" userId="e6ab677e-5ebb-4b22-a2fe-41f5fc8efe8d" providerId="ADAL" clId="{D0081965-6930-42D3-A645-DDD3A76AE0F6}" dt="2024-08-13T19:18:33.244" v="1" actId="47"/>
          <pc:sldLayoutMkLst>
            <pc:docMk/>
            <pc:sldMasterMk cId="3609436048" sldId="2147483723"/>
            <pc:sldLayoutMk cId="1247043856" sldId="2147483724"/>
          </pc:sldLayoutMkLst>
        </pc:sldLayoutChg>
        <pc:sldLayoutChg chg="del">
          <pc:chgData name="Field, Emily@Energy" userId="e6ab677e-5ebb-4b22-a2fe-41f5fc8efe8d" providerId="ADAL" clId="{D0081965-6930-42D3-A645-DDD3A76AE0F6}" dt="2024-08-13T19:18:33.244" v="1" actId="47"/>
          <pc:sldLayoutMkLst>
            <pc:docMk/>
            <pc:sldMasterMk cId="3609436048" sldId="2147483723"/>
            <pc:sldLayoutMk cId="3273003381" sldId="2147483725"/>
          </pc:sldLayoutMkLst>
        </pc:sldLayoutChg>
        <pc:sldLayoutChg chg="del">
          <pc:chgData name="Field, Emily@Energy" userId="e6ab677e-5ebb-4b22-a2fe-41f5fc8efe8d" providerId="ADAL" clId="{D0081965-6930-42D3-A645-DDD3A76AE0F6}" dt="2024-08-13T19:18:33.244" v="1" actId="47"/>
          <pc:sldLayoutMkLst>
            <pc:docMk/>
            <pc:sldMasterMk cId="3609436048" sldId="2147483723"/>
            <pc:sldLayoutMk cId="1812402148" sldId="2147483726"/>
          </pc:sldLayoutMkLst>
        </pc:sldLayoutChg>
        <pc:sldLayoutChg chg="del">
          <pc:chgData name="Field, Emily@Energy" userId="e6ab677e-5ebb-4b22-a2fe-41f5fc8efe8d" providerId="ADAL" clId="{D0081965-6930-42D3-A645-DDD3A76AE0F6}" dt="2024-08-13T19:18:33.244" v="1" actId="47"/>
          <pc:sldLayoutMkLst>
            <pc:docMk/>
            <pc:sldMasterMk cId="3609436048" sldId="2147483723"/>
            <pc:sldLayoutMk cId="3576773910" sldId="2147483727"/>
          </pc:sldLayoutMkLst>
        </pc:sldLayoutChg>
        <pc:sldLayoutChg chg="del">
          <pc:chgData name="Field, Emily@Energy" userId="e6ab677e-5ebb-4b22-a2fe-41f5fc8efe8d" providerId="ADAL" clId="{D0081965-6930-42D3-A645-DDD3A76AE0F6}" dt="2024-08-13T19:18:33.244" v="1" actId="47"/>
          <pc:sldLayoutMkLst>
            <pc:docMk/>
            <pc:sldMasterMk cId="3609436048" sldId="2147483723"/>
            <pc:sldLayoutMk cId="1135391717" sldId="2147483728"/>
          </pc:sldLayoutMkLst>
        </pc:sldLayoutChg>
        <pc:sldLayoutChg chg="del">
          <pc:chgData name="Field, Emily@Energy" userId="e6ab677e-5ebb-4b22-a2fe-41f5fc8efe8d" providerId="ADAL" clId="{D0081965-6930-42D3-A645-DDD3A76AE0F6}" dt="2024-08-13T19:18:33.244" v="1" actId="47"/>
          <pc:sldLayoutMkLst>
            <pc:docMk/>
            <pc:sldMasterMk cId="3609436048" sldId="2147483723"/>
            <pc:sldLayoutMk cId="2310442194" sldId="2147483729"/>
          </pc:sldLayoutMkLst>
        </pc:sldLayoutChg>
        <pc:sldLayoutChg chg="del">
          <pc:chgData name="Field, Emily@Energy" userId="e6ab677e-5ebb-4b22-a2fe-41f5fc8efe8d" providerId="ADAL" clId="{D0081965-6930-42D3-A645-DDD3A76AE0F6}" dt="2024-08-13T19:18:33.244" v="1" actId="47"/>
          <pc:sldLayoutMkLst>
            <pc:docMk/>
            <pc:sldMasterMk cId="3609436048" sldId="2147483723"/>
            <pc:sldLayoutMk cId="2405886639" sldId="2147483730"/>
          </pc:sldLayoutMkLst>
        </pc:sldLayoutChg>
        <pc:sldLayoutChg chg="del">
          <pc:chgData name="Field, Emily@Energy" userId="e6ab677e-5ebb-4b22-a2fe-41f5fc8efe8d" providerId="ADAL" clId="{D0081965-6930-42D3-A645-DDD3A76AE0F6}" dt="2024-08-13T19:18:33.244" v="1" actId="47"/>
          <pc:sldLayoutMkLst>
            <pc:docMk/>
            <pc:sldMasterMk cId="3609436048" sldId="2147483723"/>
            <pc:sldLayoutMk cId="2904235766" sldId="2147483731"/>
          </pc:sldLayoutMkLst>
        </pc:sldLayoutChg>
        <pc:sldLayoutChg chg="del">
          <pc:chgData name="Field, Emily@Energy" userId="e6ab677e-5ebb-4b22-a2fe-41f5fc8efe8d" providerId="ADAL" clId="{D0081965-6930-42D3-A645-DDD3A76AE0F6}" dt="2024-08-13T19:18:33.244" v="1" actId="47"/>
          <pc:sldLayoutMkLst>
            <pc:docMk/>
            <pc:sldMasterMk cId="3609436048" sldId="2147483723"/>
            <pc:sldLayoutMk cId="2966788848" sldId="2147483732"/>
          </pc:sldLayoutMkLst>
        </pc:sldLayoutChg>
        <pc:sldLayoutChg chg="del">
          <pc:chgData name="Field, Emily@Energy" userId="e6ab677e-5ebb-4b22-a2fe-41f5fc8efe8d" providerId="ADAL" clId="{D0081965-6930-42D3-A645-DDD3A76AE0F6}" dt="2024-08-13T19:18:33.244" v="1" actId="47"/>
          <pc:sldLayoutMkLst>
            <pc:docMk/>
            <pc:sldMasterMk cId="3609436048" sldId="2147483723"/>
            <pc:sldLayoutMk cId="1654452281" sldId="2147483733"/>
          </pc:sldLayoutMkLst>
        </pc:sldLayoutChg>
        <pc:sldLayoutChg chg="del">
          <pc:chgData name="Field, Emily@Energy" userId="e6ab677e-5ebb-4b22-a2fe-41f5fc8efe8d" providerId="ADAL" clId="{D0081965-6930-42D3-A645-DDD3A76AE0F6}" dt="2024-08-13T19:18:33.244" v="1" actId="47"/>
          <pc:sldLayoutMkLst>
            <pc:docMk/>
            <pc:sldMasterMk cId="3609436048" sldId="2147483723"/>
            <pc:sldLayoutMk cId="1941848374" sldId="2147483734"/>
          </pc:sldLayoutMkLst>
        </pc:sldLayoutChg>
        <pc:sldLayoutChg chg="del">
          <pc:chgData name="Field, Emily@Energy" userId="e6ab677e-5ebb-4b22-a2fe-41f5fc8efe8d" providerId="ADAL" clId="{D0081965-6930-42D3-A645-DDD3A76AE0F6}" dt="2024-08-13T19:18:33.244" v="1" actId="47"/>
          <pc:sldLayoutMkLst>
            <pc:docMk/>
            <pc:sldMasterMk cId="3609436048" sldId="2147483723"/>
            <pc:sldLayoutMk cId="3434536645" sldId="2147483735"/>
          </pc:sldLayoutMkLst>
        </pc:sldLayoutChg>
        <pc:sldLayoutChg chg="del">
          <pc:chgData name="Field, Emily@Energy" userId="e6ab677e-5ebb-4b22-a2fe-41f5fc8efe8d" providerId="ADAL" clId="{D0081965-6930-42D3-A645-DDD3A76AE0F6}" dt="2024-08-13T19:18:33.244" v="1" actId="47"/>
          <pc:sldLayoutMkLst>
            <pc:docMk/>
            <pc:sldMasterMk cId="3609436048" sldId="2147483723"/>
            <pc:sldLayoutMk cId="610548930" sldId="2147483736"/>
          </pc:sldLayoutMkLst>
        </pc:sldLayoutChg>
      </pc:sldMasterChg>
      <pc:sldMasterChg chg="del delSldLayout">
        <pc:chgData name="Field, Emily@Energy" userId="e6ab677e-5ebb-4b22-a2fe-41f5fc8efe8d" providerId="ADAL" clId="{D0081965-6930-42D3-A645-DDD3A76AE0F6}" dt="2024-08-13T19:18:33.244" v="1" actId="47"/>
        <pc:sldMasterMkLst>
          <pc:docMk/>
          <pc:sldMasterMk cId="2637115164" sldId="2147483737"/>
        </pc:sldMasterMkLst>
        <pc:sldLayoutChg chg="del">
          <pc:chgData name="Field, Emily@Energy" userId="e6ab677e-5ebb-4b22-a2fe-41f5fc8efe8d" providerId="ADAL" clId="{D0081965-6930-42D3-A645-DDD3A76AE0F6}" dt="2024-08-13T19:18:33.244" v="1" actId="47"/>
          <pc:sldLayoutMkLst>
            <pc:docMk/>
            <pc:sldMasterMk cId="2637115164" sldId="2147483737"/>
            <pc:sldLayoutMk cId="3488810647" sldId="2147483738"/>
          </pc:sldLayoutMkLst>
        </pc:sldLayoutChg>
        <pc:sldLayoutChg chg="del">
          <pc:chgData name="Field, Emily@Energy" userId="e6ab677e-5ebb-4b22-a2fe-41f5fc8efe8d" providerId="ADAL" clId="{D0081965-6930-42D3-A645-DDD3A76AE0F6}" dt="2024-08-13T19:18:33.244" v="1" actId="47"/>
          <pc:sldLayoutMkLst>
            <pc:docMk/>
            <pc:sldMasterMk cId="2637115164" sldId="2147483737"/>
            <pc:sldLayoutMk cId="564059048" sldId="2147483739"/>
          </pc:sldLayoutMkLst>
        </pc:sldLayoutChg>
        <pc:sldLayoutChg chg="del">
          <pc:chgData name="Field, Emily@Energy" userId="e6ab677e-5ebb-4b22-a2fe-41f5fc8efe8d" providerId="ADAL" clId="{D0081965-6930-42D3-A645-DDD3A76AE0F6}" dt="2024-08-13T19:18:33.244" v="1" actId="47"/>
          <pc:sldLayoutMkLst>
            <pc:docMk/>
            <pc:sldMasterMk cId="2637115164" sldId="2147483737"/>
            <pc:sldLayoutMk cId="3561247056" sldId="2147483740"/>
          </pc:sldLayoutMkLst>
        </pc:sldLayoutChg>
        <pc:sldLayoutChg chg="del">
          <pc:chgData name="Field, Emily@Energy" userId="e6ab677e-5ebb-4b22-a2fe-41f5fc8efe8d" providerId="ADAL" clId="{D0081965-6930-42D3-A645-DDD3A76AE0F6}" dt="2024-08-13T19:18:33.244" v="1" actId="47"/>
          <pc:sldLayoutMkLst>
            <pc:docMk/>
            <pc:sldMasterMk cId="2637115164" sldId="2147483737"/>
            <pc:sldLayoutMk cId="1554896762" sldId="2147483741"/>
          </pc:sldLayoutMkLst>
        </pc:sldLayoutChg>
        <pc:sldLayoutChg chg="del">
          <pc:chgData name="Field, Emily@Energy" userId="e6ab677e-5ebb-4b22-a2fe-41f5fc8efe8d" providerId="ADAL" clId="{D0081965-6930-42D3-A645-DDD3A76AE0F6}" dt="2024-08-13T19:18:33.244" v="1" actId="47"/>
          <pc:sldLayoutMkLst>
            <pc:docMk/>
            <pc:sldMasterMk cId="2637115164" sldId="2147483737"/>
            <pc:sldLayoutMk cId="2100939666" sldId="2147483742"/>
          </pc:sldLayoutMkLst>
        </pc:sldLayoutChg>
        <pc:sldLayoutChg chg="del">
          <pc:chgData name="Field, Emily@Energy" userId="e6ab677e-5ebb-4b22-a2fe-41f5fc8efe8d" providerId="ADAL" clId="{D0081965-6930-42D3-A645-DDD3A76AE0F6}" dt="2024-08-13T19:18:33.244" v="1" actId="47"/>
          <pc:sldLayoutMkLst>
            <pc:docMk/>
            <pc:sldMasterMk cId="2637115164" sldId="2147483737"/>
            <pc:sldLayoutMk cId="3636524054" sldId="2147483743"/>
          </pc:sldLayoutMkLst>
        </pc:sldLayoutChg>
        <pc:sldLayoutChg chg="del">
          <pc:chgData name="Field, Emily@Energy" userId="e6ab677e-5ebb-4b22-a2fe-41f5fc8efe8d" providerId="ADAL" clId="{D0081965-6930-42D3-A645-DDD3A76AE0F6}" dt="2024-08-13T19:18:33.244" v="1" actId="47"/>
          <pc:sldLayoutMkLst>
            <pc:docMk/>
            <pc:sldMasterMk cId="2637115164" sldId="2147483737"/>
            <pc:sldLayoutMk cId="698072579" sldId="2147483744"/>
          </pc:sldLayoutMkLst>
        </pc:sldLayoutChg>
        <pc:sldLayoutChg chg="del">
          <pc:chgData name="Field, Emily@Energy" userId="e6ab677e-5ebb-4b22-a2fe-41f5fc8efe8d" providerId="ADAL" clId="{D0081965-6930-42D3-A645-DDD3A76AE0F6}" dt="2024-08-13T19:18:33.244" v="1" actId="47"/>
          <pc:sldLayoutMkLst>
            <pc:docMk/>
            <pc:sldMasterMk cId="2637115164" sldId="2147483737"/>
            <pc:sldLayoutMk cId="3672147875" sldId="2147483745"/>
          </pc:sldLayoutMkLst>
        </pc:sldLayoutChg>
      </pc:sldMasterChg>
    </pc:docChg>
  </pc:docChgLst>
  <pc:docChgLst>
    <pc:chgData name="Wilhelm, Susan@Energy" userId="5ed20752-d5d1-4cec-8bc6-2afe5167eb7c" providerId="ADAL" clId="{77FCEEB2-03DE-49D8-A2AD-9145B25A4464}"/>
    <pc:docChg chg="undo custSel addSld delSld modSld addSection modSection">
      <pc:chgData name="Wilhelm, Susan@Energy" userId="5ed20752-d5d1-4cec-8bc6-2afe5167eb7c" providerId="ADAL" clId="{77FCEEB2-03DE-49D8-A2AD-9145B25A4464}" dt="2023-09-22T15:45:50.847" v="2427" actId="962"/>
      <pc:docMkLst>
        <pc:docMk/>
      </pc:docMkLst>
      <pc:sldChg chg="modSp mod">
        <pc:chgData name="Wilhelm, Susan@Energy" userId="5ed20752-d5d1-4cec-8bc6-2afe5167eb7c" providerId="ADAL" clId="{77FCEEB2-03DE-49D8-A2AD-9145B25A4464}" dt="2023-09-14T15:28:21.651" v="231" actId="20577"/>
        <pc:sldMkLst>
          <pc:docMk/>
          <pc:sldMk cId="2834344413" sldId="256"/>
        </pc:sldMkLst>
        <pc:spChg chg="mod">
          <ac:chgData name="Wilhelm, Susan@Energy" userId="5ed20752-d5d1-4cec-8bc6-2afe5167eb7c" providerId="ADAL" clId="{77FCEEB2-03DE-49D8-A2AD-9145B25A4464}" dt="2023-09-14T15:28:21.651" v="231" actId="20577"/>
          <ac:spMkLst>
            <pc:docMk/>
            <pc:sldMk cId="2834344413" sldId="256"/>
            <ac:spMk id="2" creationId="{3B707E28-37E7-E5E0-28FE-B9B5C149217C}"/>
          </ac:spMkLst>
        </pc:spChg>
      </pc:sldChg>
      <pc:sldChg chg="del">
        <pc:chgData name="Wilhelm, Susan@Energy" userId="5ed20752-d5d1-4cec-8bc6-2afe5167eb7c" providerId="ADAL" clId="{77FCEEB2-03DE-49D8-A2AD-9145B25A4464}" dt="2023-09-14T04:21:20.869" v="151" actId="47"/>
        <pc:sldMkLst>
          <pc:docMk/>
          <pc:sldMk cId="1695790585" sldId="257"/>
        </pc:sldMkLst>
      </pc:sldChg>
      <pc:sldChg chg="del">
        <pc:chgData name="Wilhelm, Susan@Energy" userId="5ed20752-d5d1-4cec-8bc6-2afe5167eb7c" providerId="ADAL" clId="{77FCEEB2-03DE-49D8-A2AD-9145B25A4464}" dt="2023-09-14T04:21:23.061" v="153" actId="47"/>
        <pc:sldMkLst>
          <pc:docMk/>
          <pc:sldMk cId="740169571" sldId="258"/>
        </pc:sldMkLst>
      </pc:sldChg>
      <pc:sldChg chg="addSp delSp modSp mod">
        <pc:chgData name="Wilhelm, Susan@Energy" userId="5ed20752-d5d1-4cec-8bc6-2afe5167eb7c" providerId="ADAL" clId="{77FCEEB2-03DE-49D8-A2AD-9145B25A4464}" dt="2023-09-22T15:37:26.975" v="1182" actId="962"/>
        <pc:sldMkLst>
          <pc:docMk/>
          <pc:sldMk cId="1519544281" sldId="258"/>
        </pc:sldMkLst>
        <pc:spChg chg="mod">
          <ac:chgData name="Wilhelm, Susan@Energy" userId="5ed20752-d5d1-4cec-8bc6-2afe5167eb7c" providerId="ADAL" clId="{77FCEEB2-03DE-49D8-A2AD-9145B25A4464}" dt="2023-09-14T15:34:24.581" v="249" actId="1076"/>
          <ac:spMkLst>
            <pc:docMk/>
            <pc:sldMk cId="1519544281" sldId="258"/>
            <ac:spMk id="2" creationId="{D5E0BB85-5392-A560-1139-F66B6B1B649D}"/>
          </ac:spMkLst>
        </pc:spChg>
        <pc:spChg chg="add del mod">
          <ac:chgData name="Wilhelm, Susan@Energy" userId="5ed20752-d5d1-4cec-8bc6-2afe5167eb7c" providerId="ADAL" clId="{77FCEEB2-03DE-49D8-A2AD-9145B25A4464}" dt="2023-09-14T15:34:33.505" v="251" actId="478"/>
          <ac:spMkLst>
            <pc:docMk/>
            <pc:sldMk cId="1519544281" sldId="258"/>
            <ac:spMk id="4" creationId="{C8E942C9-5791-1EEE-9C56-5D99EA0E6885}"/>
          </ac:spMkLst>
        </pc:spChg>
        <pc:graphicFrameChg chg="del mod">
          <ac:chgData name="Wilhelm, Susan@Energy" userId="5ed20752-d5d1-4cec-8bc6-2afe5167eb7c" providerId="ADAL" clId="{77FCEEB2-03DE-49D8-A2AD-9145B25A4464}" dt="2023-09-14T15:34:31.593" v="250" actId="478"/>
          <ac:graphicFrameMkLst>
            <pc:docMk/>
            <pc:sldMk cId="1519544281" sldId="258"/>
            <ac:graphicFrameMk id="9" creationId="{78771BEF-6F76-6968-65FD-B1D08871A9AA}"/>
          </ac:graphicFrameMkLst>
        </pc:graphicFrameChg>
        <pc:picChg chg="add del">
          <ac:chgData name="Wilhelm, Susan@Energy" userId="5ed20752-d5d1-4cec-8bc6-2afe5167eb7c" providerId="ADAL" clId="{77FCEEB2-03DE-49D8-A2AD-9145B25A4464}" dt="2023-09-14T15:34:43.637" v="253"/>
          <ac:picMkLst>
            <pc:docMk/>
            <pc:sldMk cId="1519544281" sldId="258"/>
            <ac:picMk id="5" creationId="{FC3BB73A-2FB0-7A1F-FFA4-A211E167870D}"/>
          </ac:picMkLst>
        </pc:picChg>
        <pc:picChg chg="add mod">
          <ac:chgData name="Wilhelm, Susan@Energy" userId="5ed20752-d5d1-4cec-8bc6-2afe5167eb7c" providerId="ADAL" clId="{77FCEEB2-03DE-49D8-A2AD-9145B25A4464}" dt="2023-09-22T15:37:26.975" v="1182" actId="962"/>
          <ac:picMkLst>
            <pc:docMk/>
            <pc:sldMk cId="1519544281" sldId="258"/>
            <ac:picMk id="6" creationId="{5E350919-B32D-B421-C970-BAC198783764}"/>
          </ac:picMkLst>
        </pc:picChg>
      </pc:sldChg>
      <pc:sldChg chg="del">
        <pc:chgData name="Wilhelm, Susan@Energy" userId="5ed20752-d5d1-4cec-8bc6-2afe5167eb7c" providerId="ADAL" clId="{77FCEEB2-03DE-49D8-A2AD-9145B25A4464}" dt="2023-09-14T04:21:21.775" v="152" actId="47"/>
        <pc:sldMkLst>
          <pc:docMk/>
          <pc:sldMk cId="2831726510" sldId="259"/>
        </pc:sldMkLst>
      </pc:sldChg>
      <pc:sldChg chg="del">
        <pc:chgData name="Wilhelm, Susan@Energy" userId="5ed20752-d5d1-4cec-8bc6-2afe5167eb7c" providerId="ADAL" clId="{77FCEEB2-03DE-49D8-A2AD-9145B25A4464}" dt="2023-09-14T04:21:39.585" v="156" actId="47"/>
        <pc:sldMkLst>
          <pc:docMk/>
          <pc:sldMk cId="307733459" sldId="260"/>
        </pc:sldMkLst>
      </pc:sldChg>
      <pc:sldChg chg="modSp">
        <pc:chgData name="Wilhelm, Susan@Energy" userId="5ed20752-d5d1-4cec-8bc6-2afe5167eb7c" providerId="ADAL" clId="{77FCEEB2-03DE-49D8-A2AD-9145B25A4464}" dt="2023-09-22T15:42:26.476" v="2161" actId="13244"/>
        <pc:sldMkLst>
          <pc:docMk/>
          <pc:sldMk cId="2292547253" sldId="260"/>
        </pc:sldMkLst>
        <pc:spChg chg="mod">
          <ac:chgData name="Wilhelm, Susan@Energy" userId="5ed20752-d5d1-4cec-8bc6-2afe5167eb7c" providerId="ADAL" clId="{77FCEEB2-03DE-49D8-A2AD-9145B25A4464}" dt="2023-09-22T15:42:26.476" v="2161" actId="13244"/>
          <ac:spMkLst>
            <pc:docMk/>
            <pc:sldMk cId="2292547253" sldId="260"/>
            <ac:spMk id="7" creationId="{1C2A0B99-7028-2C57-B63C-2340AF3624F5}"/>
          </ac:spMkLst>
        </pc:spChg>
      </pc:sldChg>
      <pc:sldChg chg="del">
        <pc:chgData name="Wilhelm, Susan@Energy" userId="5ed20752-d5d1-4cec-8bc6-2afe5167eb7c" providerId="ADAL" clId="{77FCEEB2-03DE-49D8-A2AD-9145B25A4464}" dt="2023-09-14T04:21:48.140" v="164" actId="47"/>
        <pc:sldMkLst>
          <pc:docMk/>
          <pc:sldMk cId="2096321425" sldId="261"/>
        </pc:sldMkLst>
      </pc:sldChg>
      <pc:sldChg chg="del">
        <pc:chgData name="Wilhelm, Susan@Energy" userId="5ed20752-d5d1-4cec-8bc6-2afe5167eb7c" providerId="ADAL" clId="{77FCEEB2-03DE-49D8-A2AD-9145B25A4464}" dt="2023-09-14T04:21:39.075" v="155" actId="47"/>
        <pc:sldMkLst>
          <pc:docMk/>
          <pc:sldMk cId="1248201172" sldId="262"/>
        </pc:sldMkLst>
      </pc:sldChg>
      <pc:sldChg chg="del">
        <pc:chgData name="Wilhelm, Susan@Energy" userId="5ed20752-d5d1-4cec-8bc6-2afe5167eb7c" providerId="ADAL" clId="{77FCEEB2-03DE-49D8-A2AD-9145B25A4464}" dt="2023-09-14T04:21:36.248" v="154" actId="47"/>
        <pc:sldMkLst>
          <pc:docMk/>
          <pc:sldMk cId="184439407" sldId="263"/>
        </pc:sldMkLst>
      </pc:sldChg>
      <pc:sldChg chg="del">
        <pc:chgData name="Wilhelm, Susan@Energy" userId="5ed20752-d5d1-4cec-8bc6-2afe5167eb7c" providerId="ADAL" clId="{77FCEEB2-03DE-49D8-A2AD-9145B25A4464}" dt="2023-09-14T04:21:40.225" v="157" actId="47"/>
        <pc:sldMkLst>
          <pc:docMk/>
          <pc:sldMk cId="3292634538" sldId="264"/>
        </pc:sldMkLst>
      </pc:sldChg>
      <pc:sldChg chg="del">
        <pc:chgData name="Wilhelm, Susan@Energy" userId="5ed20752-d5d1-4cec-8bc6-2afe5167eb7c" providerId="ADAL" clId="{77FCEEB2-03DE-49D8-A2AD-9145B25A4464}" dt="2023-09-14T04:21:42.070" v="158" actId="47"/>
        <pc:sldMkLst>
          <pc:docMk/>
          <pc:sldMk cId="2036614062" sldId="265"/>
        </pc:sldMkLst>
      </pc:sldChg>
      <pc:sldChg chg="del">
        <pc:chgData name="Wilhelm, Susan@Energy" userId="5ed20752-d5d1-4cec-8bc6-2afe5167eb7c" providerId="ADAL" clId="{77FCEEB2-03DE-49D8-A2AD-9145B25A4464}" dt="2023-09-14T04:21:42.860" v="159" actId="47"/>
        <pc:sldMkLst>
          <pc:docMk/>
          <pc:sldMk cId="1145345074" sldId="266"/>
        </pc:sldMkLst>
      </pc:sldChg>
      <pc:sldChg chg="del">
        <pc:chgData name="Wilhelm, Susan@Energy" userId="5ed20752-d5d1-4cec-8bc6-2afe5167eb7c" providerId="ADAL" clId="{77FCEEB2-03DE-49D8-A2AD-9145B25A4464}" dt="2023-09-14T04:21:43.938" v="160" actId="47"/>
        <pc:sldMkLst>
          <pc:docMk/>
          <pc:sldMk cId="1659180570" sldId="267"/>
        </pc:sldMkLst>
      </pc:sldChg>
      <pc:sldChg chg="del">
        <pc:chgData name="Wilhelm, Susan@Energy" userId="5ed20752-d5d1-4cec-8bc6-2afe5167eb7c" providerId="ADAL" clId="{77FCEEB2-03DE-49D8-A2AD-9145B25A4464}" dt="2023-09-14T04:21:46.005" v="161" actId="47"/>
        <pc:sldMkLst>
          <pc:docMk/>
          <pc:sldMk cId="1568541080" sldId="268"/>
        </pc:sldMkLst>
      </pc:sldChg>
      <pc:sldChg chg="del">
        <pc:chgData name="Wilhelm, Susan@Energy" userId="5ed20752-d5d1-4cec-8bc6-2afe5167eb7c" providerId="ADAL" clId="{77FCEEB2-03DE-49D8-A2AD-9145B25A4464}" dt="2023-09-14T04:21:47.820" v="163" actId="47"/>
        <pc:sldMkLst>
          <pc:docMk/>
          <pc:sldMk cId="545008841" sldId="269"/>
        </pc:sldMkLst>
      </pc:sldChg>
      <pc:sldChg chg="modSp mod">
        <pc:chgData name="Wilhelm, Susan@Energy" userId="5ed20752-d5d1-4cec-8bc6-2afe5167eb7c" providerId="ADAL" clId="{77FCEEB2-03DE-49D8-A2AD-9145B25A4464}" dt="2023-09-22T15:42:08.488" v="2160" actId="13244"/>
        <pc:sldMkLst>
          <pc:docMk/>
          <pc:sldMk cId="875956979" sldId="270"/>
        </pc:sldMkLst>
        <pc:spChg chg="mod">
          <ac:chgData name="Wilhelm, Susan@Energy" userId="5ed20752-d5d1-4cec-8bc6-2afe5167eb7c" providerId="ADAL" clId="{77FCEEB2-03DE-49D8-A2AD-9145B25A4464}" dt="2023-09-14T17:58:23.878" v="315" actId="14100"/>
          <ac:spMkLst>
            <pc:docMk/>
            <pc:sldMk cId="875956979" sldId="270"/>
            <ac:spMk id="3" creationId="{3F3FF3FB-B5C6-D1DC-24F4-BAE46ED4B7D0}"/>
          </ac:spMkLst>
        </pc:spChg>
        <pc:spChg chg="mod">
          <ac:chgData name="Wilhelm, Susan@Energy" userId="5ed20752-d5d1-4cec-8bc6-2afe5167eb7c" providerId="ADAL" clId="{77FCEEB2-03DE-49D8-A2AD-9145B25A4464}" dt="2023-09-22T15:42:08.488" v="2160" actId="13244"/>
          <ac:spMkLst>
            <pc:docMk/>
            <pc:sldMk cId="875956979" sldId="270"/>
            <ac:spMk id="4" creationId="{AEC7F89D-9490-5315-1D8B-0D1DCBF7EEC3}"/>
          </ac:spMkLst>
        </pc:spChg>
      </pc:sldChg>
      <pc:sldChg chg="del">
        <pc:chgData name="Wilhelm, Susan@Energy" userId="5ed20752-d5d1-4cec-8bc6-2afe5167eb7c" providerId="ADAL" clId="{77FCEEB2-03DE-49D8-A2AD-9145B25A4464}" dt="2023-09-14T04:21:50.479" v="173" actId="47"/>
        <pc:sldMkLst>
          <pc:docMk/>
          <pc:sldMk cId="3963432818" sldId="270"/>
        </pc:sldMkLst>
      </pc:sldChg>
      <pc:sldChg chg="del">
        <pc:chgData name="Wilhelm, Susan@Energy" userId="5ed20752-d5d1-4cec-8bc6-2afe5167eb7c" providerId="ADAL" clId="{77FCEEB2-03DE-49D8-A2AD-9145B25A4464}" dt="2023-09-14T04:21:50.235" v="172" actId="47"/>
        <pc:sldMkLst>
          <pc:docMk/>
          <pc:sldMk cId="3019554405" sldId="271"/>
        </pc:sldMkLst>
      </pc:sldChg>
      <pc:sldChg chg="modSp mod">
        <pc:chgData name="Wilhelm, Susan@Energy" userId="5ed20752-d5d1-4cec-8bc6-2afe5167eb7c" providerId="ADAL" clId="{77FCEEB2-03DE-49D8-A2AD-9145B25A4464}" dt="2023-09-22T15:42:50.607" v="2165" actId="962"/>
        <pc:sldMkLst>
          <pc:docMk/>
          <pc:sldMk cId="1470570098" sldId="272"/>
        </pc:sldMkLst>
        <pc:graphicFrameChg chg="mod">
          <ac:chgData name="Wilhelm, Susan@Energy" userId="5ed20752-d5d1-4cec-8bc6-2afe5167eb7c" providerId="ADAL" clId="{77FCEEB2-03DE-49D8-A2AD-9145B25A4464}" dt="2023-09-22T15:42:41.619" v="2163" actId="13244"/>
          <ac:graphicFrameMkLst>
            <pc:docMk/>
            <pc:sldMk cId="1470570098" sldId="272"/>
            <ac:graphicFrameMk id="15" creationId="{924D6CE3-A5AD-7514-4B62-958179F6FAAF}"/>
          </ac:graphicFrameMkLst>
        </pc:graphicFrameChg>
        <pc:picChg chg="mod">
          <ac:chgData name="Wilhelm, Susan@Energy" userId="5ed20752-d5d1-4cec-8bc6-2afe5167eb7c" providerId="ADAL" clId="{77FCEEB2-03DE-49D8-A2AD-9145B25A4464}" dt="2023-09-22T15:42:50.607" v="2165" actId="962"/>
          <ac:picMkLst>
            <pc:docMk/>
            <pc:sldMk cId="1470570098" sldId="272"/>
            <ac:picMk id="13" creationId="{A338A4BE-27C6-B004-2B07-EA22F4454690}"/>
          </ac:picMkLst>
        </pc:picChg>
        <pc:cxnChg chg="mod">
          <ac:chgData name="Wilhelm, Susan@Energy" userId="5ed20752-d5d1-4cec-8bc6-2afe5167eb7c" providerId="ADAL" clId="{77FCEEB2-03DE-49D8-A2AD-9145B25A4464}" dt="2023-09-22T15:42:43.468" v="2164" actId="13244"/>
          <ac:cxnSpMkLst>
            <pc:docMk/>
            <pc:sldMk cId="1470570098" sldId="272"/>
            <ac:cxnSpMk id="8" creationId="{AA0A0D86-866D-0021-4DFF-328F6C2A8221}"/>
          </ac:cxnSpMkLst>
        </pc:cxnChg>
      </pc:sldChg>
      <pc:sldChg chg="del">
        <pc:chgData name="Wilhelm, Susan@Energy" userId="5ed20752-d5d1-4cec-8bc6-2afe5167eb7c" providerId="ADAL" clId="{77FCEEB2-03DE-49D8-A2AD-9145B25A4464}" dt="2023-09-14T04:21:50.696" v="174" actId="47"/>
        <pc:sldMkLst>
          <pc:docMk/>
          <pc:sldMk cId="2704406998" sldId="272"/>
        </pc:sldMkLst>
      </pc:sldChg>
      <pc:sldChg chg="del">
        <pc:chgData name="Wilhelm, Susan@Energy" userId="5ed20752-d5d1-4cec-8bc6-2afe5167eb7c" providerId="ADAL" clId="{77FCEEB2-03DE-49D8-A2AD-9145B25A4464}" dt="2023-09-14T04:21:51.200" v="176" actId="47"/>
        <pc:sldMkLst>
          <pc:docMk/>
          <pc:sldMk cId="550541314" sldId="273"/>
        </pc:sldMkLst>
      </pc:sldChg>
      <pc:sldChg chg="del">
        <pc:chgData name="Wilhelm, Susan@Energy" userId="5ed20752-d5d1-4cec-8bc6-2afe5167eb7c" providerId="ADAL" clId="{77FCEEB2-03DE-49D8-A2AD-9145B25A4464}" dt="2023-09-14T04:21:50.948" v="175" actId="47"/>
        <pc:sldMkLst>
          <pc:docMk/>
          <pc:sldMk cId="711687931" sldId="274"/>
        </pc:sldMkLst>
      </pc:sldChg>
      <pc:sldChg chg="addSp delSp modSp mod">
        <pc:chgData name="Wilhelm, Susan@Energy" userId="5ed20752-d5d1-4cec-8bc6-2afe5167eb7c" providerId="ADAL" clId="{77FCEEB2-03DE-49D8-A2AD-9145B25A4464}" dt="2023-09-22T15:38:19.257" v="1746" actId="962"/>
        <pc:sldMkLst>
          <pc:docMk/>
          <pc:sldMk cId="475406301" sldId="308"/>
        </pc:sldMkLst>
        <pc:spChg chg="add del mod">
          <ac:chgData name="Wilhelm, Susan@Energy" userId="5ed20752-d5d1-4cec-8bc6-2afe5167eb7c" providerId="ADAL" clId="{77FCEEB2-03DE-49D8-A2AD-9145B25A4464}" dt="2023-09-14T15:47:51.917" v="273" actId="478"/>
          <ac:spMkLst>
            <pc:docMk/>
            <pc:sldMk cId="475406301" sldId="308"/>
            <ac:spMk id="4" creationId="{5681E4FA-C4C7-C45B-F8A3-D485DE0580A8}"/>
          </ac:spMkLst>
        </pc:spChg>
        <pc:graphicFrameChg chg="del mod">
          <ac:chgData name="Wilhelm, Susan@Energy" userId="5ed20752-d5d1-4cec-8bc6-2afe5167eb7c" providerId="ADAL" clId="{77FCEEB2-03DE-49D8-A2AD-9145B25A4464}" dt="2023-09-14T15:35:59.314" v="269" actId="478"/>
          <ac:graphicFrameMkLst>
            <pc:docMk/>
            <pc:sldMk cId="475406301" sldId="308"/>
            <ac:graphicFrameMk id="5" creationId="{A0320E57-00DD-6715-6285-1C4E87EFC70E}"/>
          </ac:graphicFrameMkLst>
        </pc:graphicFrameChg>
        <pc:graphicFrameChg chg="add del mod">
          <ac:chgData name="Wilhelm, Susan@Energy" userId="5ed20752-d5d1-4cec-8bc6-2afe5167eb7c" providerId="ADAL" clId="{77FCEEB2-03DE-49D8-A2AD-9145B25A4464}" dt="2023-09-14T15:47:46.346" v="271"/>
          <ac:graphicFrameMkLst>
            <pc:docMk/>
            <pc:sldMk cId="475406301" sldId="308"/>
            <ac:graphicFrameMk id="6" creationId="{32F6C865-AF88-ADA6-B66C-DFAC06A79495}"/>
          </ac:graphicFrameMkLst>
        </pc:graphicFrameChg>
        <pc:picChg chg="add mod">
          <ac:chgData name="Wilhelm, Susan@Energy" userId="5ed20752-d5d1-4cec-8bc6-2afe5167eb7c" providerId="ADAL" clId="{77FCEEB2-03DE-49D8-A2AD-9145B25A4464}" dt="2023-09-22T15:38:19.257" v="1746" actId="962"/>
          <ac:picMkLst>
            <pc:docMk/>
            <pc:sldMk cId="475406301" sldId="308"/>
            <ac:picMk id="7" creationId="{3D5CA5E8-B376-0230-8137-837929E93E65}"/>
          </ac:picMkLst>
        </pc:picChg>
      </pc:sldChg>
      <pc:sldChg chg="addSp modSp mod">
        <pc:chgData name="Wilhelm, Susan@Energy" userId="5ed20752-d5d1-4cec-8bc6-2afe5167eb7c" providerId="ADAL" clId="{77FCEEB2-03DE-49D8-A2AD-9145B25A4464}" dt="2023-09-22T15:41:09.730" v="2156" actId="13244"/>
        <pc:sldMkLst>
          <pc:docMk/>
          <pc:sldMk cId="250617113" sldId="326"/>
        </pc:sldMkLst>
        <pc:spChg chg="add mod">
          <ac:chgData name="Wilhelm, Susan@Energy" userId="5ed20752-d5d1-4cec-8bc6-2afe5167eb7c" providerId="ADAL" clId="{77FCEEB2-03DE-49D8-A2AD-9145B25A4464}" dt="2023-09-22T15:41:09.730" v="2156" actId="13244"/>
          <ac:spMkLst>
            <pc:docMk/>
            <pc:sldMk cId="250617113" sldId="326"/>
            <ac:spMk id="3" creationId="{D0BB8643-0469-28F0-EDD9-3510482A092C}"/>
          </ac:spMkLst>
        </pc:spChg>
        <pc:graphicFrameChg chg="mod">
          <ac:chgData name="Wilhelm, Susan@Energy" userId="5ed20752-d5d1-4cec-8bc6-2afe5167eb7c" providerId="ADAL" clId="{77FCEEB2-03DE-49D8-A2AD-9145B25A4464}" dt="2023-09-22T15:39:29.896" v="2065" actId="20577"/>
          <ac:graphicFrameMkLst>
            <pc:docMk/>
            <pc:sldMk cId="250617113" sldId="326"/>
            <ac:graphicFrameMk id="2" creationId="{A1214E3C-6125-A321-883C-C5A65D4CD71D}"/>
          </ac:graphicFrameMkLst>
        </pc:graphicFrameChg>
      </pc:sldChg>
      <pc:sldChg chg="addSp modSp mod">
        <pc:chgData name="Wilhelm, Susan@Energy" userId="5ed20752-d5d1-4cec-8bc6-2afe5167eb7c" providerId="ADAL" clId="{77FCEEB2-03DE-49D8-A2AD-9145B25A4464}" dt="2023-09-22T15:43:50.898" v="2178" actId="13244"/>
        <pc:sldMkLst>
          <pc:docMk/>
          <pc:sldMk cId="2897392653" sldId="328"/>
        </pc:sldMkLst>
        <pc:spChg chg="add mod">
          <ac:chgData name="Wilhelm, Susan@Energy" userId="5ed20752-d5d1-4cec-8bc6-2afe5167eb7c" providerId="ADAL" clId="{77FCEEB2-03DE-49D8-A2AD-9145B25A4464}" dt="2023-09-22T15:43:32.871" v="2174" actId="1036"/>
          <ac:spMkLst>
            <pc:docMk/>
            <pc:sldMk cId="2897392653" sldId="328"/>
            <ac:spMk id="4" creationId="{C7BD801D-61EA-C35A-A593-25DC4463C658}"/>
          </ac:spMkLst>
        </pc:spChg>
        <pc:spChg chg="mod">
          <ac:chgData name="Wilhelm, Susan@Energy" userId="5ed20752-d5d1-4cec-8bc6-2afe5167eb7c" providerId="ADAL" clId="{77FCEEB2-03DE-49D8-A2AD-9145B25A4464}" dt="2023-09-22T15:43:06.446" v="2166" actId="13244"/>
          <ac:spMkLst>
            <pc:docMk/>
            <pc:sldMk cId="2897392653" sldId="328"/>
            <ac:spMk id="7" creationId="{805B30CB-F2BE-EF09-C203-E333BD3D667C}"/>
          </ac:spMkLst>
        </pc:spChg>
        <pc:spChg chg="mod">
          <ac:chgData name="Wilhelm, Susan@Energy" userId="5ed20752-d5d1-4cec-8bc6-2afe5167eb7c" providerId="ADAL" clId="{77FCEEB2-03DE-49D8-A2AD-9145B25A4464}" dt="2023-09-22T15:43:08.239" v="2167" actId="13244"/>
          <ac:spMkLst>
            <pc:docMk/>
            <pc:sldMk cId="2897392653" sldId="328"/>
            <ac:spMk id="8" creationId="{8607186D-C916-9E32-3556-7D54E5CFC602}"/>
          </ac:spMkLst>
        </pc:spChg>
        <pc:spChg chg="mod">
          <ac:chgData name="Wilhelm, Susan@Energy" userId="5ed20752-d5d1-4cec-8bc6-2afe5167eb7c" providerId="ADAL" clId="{77FCEEB2-03DE-49D8-A2AD-9145B25A4464}" dt="2023-09-22T15:41:36.222" v="2158" actId="13244"/>
          <ac:spMkLst>
            <pc:docMk/>
            <pc:sldMk cId="2897392653" sldId="328"/>
            <ac:spMk id="10" creationId="{534C47F2-BDB1-5A3F-7DEF-AE191C9ED710}"/>
          </ac:spMkLst>
        </pc:spChg>
        <pc:spChg chg="mod">
          <ac:chgData name="Wilhelm, Susan@Energy" userId="5ed20752-d5d1-4cec-8bc6-2afe5167eb7c" providerId="ADAL" clId="{77FCEEB2-03DE-49D8-A2AD-9145B25A4464}" dt="2023-09-22T15:43:38.069" v="2177" actId="1036"/>
          <ac:spMkLst>
            <pc:docMk/>
            <pc:sldMk cId="2897392653" sldId="328"/>
            <ac:spMk id="13" creationId="{78A342A2-3A1A-16EB-8C60-BA7A68A07C16}"/>
          </ac:spMkLst>
        </pc:spChg>
        <pc:spChg chg="mod">
          <ac:chgData name="Wilhelm, Susan@Energy" userId="5ed20752-d5d1-4cec-8bc6-2afe5167eb7c" providerId="ADAL" clId="{77FCEEB2-03DE-49D8-A2AD-9145B25A4464}" dt="2023-09-14T04:27:02.561" v="223" actId="13926"/>
          <ac:spMkLst>
            <pc:docMk/>
            <pc:sldMk cId="2897392653" sldId="328"/>
            <ac:spMk id="14" creationId="{252CC7B2-D18B-71AD-9DB9-B720747B8C76}"/>
          </ac:spMkLst>
        </pc:spChg>
        <pc:spChg chg="mod">
          <ac:chgData name="Wilhelm, Susan@Energy" userId="5ed20752-d5d1-4cec-8bc6-2afe5167eb7c" providerId="ADAL" clId="{77FCEEB2-03DE-49D8-A2AD-9145B25A4464}" dt="2023-09-14T04:27:09.865" v="225" actId="13926"/>
          <ac:spMkLst>
            <pc:docMk/>
            <pc:sldMk cId="2897392653" sldId="328"/>
            <ac:spMk id="15" creationId="{E628DDAC-746B-3BE2-2799-F7B9475B0B00}"/>
          </ac:spMkLst>
        </pc:spChg>
        <pc:spChg chg="mod">
          <ac:chgData name="Wilhelm, Susan@Energy" userId="5ed20752-d5d1-4cec-8bc6-2afe5167eb7c" providerId="ADAL" clId="{77FCEEB2-03DE-49D8-A2AD-9145B25A4464}" dt="2023-09-22T15:43:15.263" v="2170" actId="13244"/>
          <ac:spMkLst>
            <pc:docMk/>
            <pc:sldMk cId="2897392653" sldId="328"/>
            <ac:spMk id="22" creationId="{D2D8EC41-7E3E-E6B4-54CD-4E1780EEEDEA}"/>
          </ac:spMkLst>
        </pc:spChg>
        <pc:spChg chg="mod">
          <ac:chgData name="Wilhelm, Susan@Energy" userId="5ed20752-d5d1-4cec-8bc6-2afe5167eb7c" providerId="ADAL" clId="{77FCEEB2-03DE-49D8-A2AD-9145B25A4464}" dt="2023-09-22T15:41:43.916" v="2159" actId="13244"/>
          <ac:spMkLst>
            <pc:docMk/>
            <pc:sldMk cId="2897392653" sldId="328"/>
            <ac:spMk id="23" creationId="{A56DDFE9-F406-010D-FCCB-3EF14A1BF25D}"/>
          </ac:spMkLst>
        </pc:spChg>
        <pc:spChg chg="mod">
          <ac:chgData name="Wilhelm, Susan@Energy" userId="5ed20752-d5d1-4cec-8bc6-2afe5167eb7c" providerId="ADAL" clId="{77FCEEB2-03DE-49D8-A2AD-9145B25A4464}" dt="2023-09-22T15:43:17.886" v="2171" actId="13244"/>
          <ac:spMkLst>
            <pc:docMk/>
            <pc:sldMk cId="2897392653" sldId="328"/>
            <ac:spMk id="24" creationId="{37F63682-2212-19D0-8EC4-DDF8ABC227B9}"/>
          </ac:spMkLst>
        </pc:spChg>
        <pc:spChg chg="mod">
          <ac:chgData name="Wilhelm, Susan@Energy" userId="5ed20752-d5d1-4cec-8bc6-2afe5167eb7c" providerId="ADAL" clId="{77FCEEB2-03DE-49D8-A2AD-9145B25A4464}" dt="2023-09-22T15:36:43.446" v="966" actId="962"/>
          <ac:spMkLst>
            <pc:docMk/>
            <pc:sldMk cId="2897392653" sldId="328"/>
            <ac:spMk id="31" creationId="{372847CF-5105-C869-E20B-F71E3A0AE435}"/>
          </ac:spMkLst>
        </pc:spChg>
        <pc:spChg chg="mod">
          <ac:chgData name="Wilhelm, Susan@Energy" userId="5ed20752-d5d1-4cec-8bc6-2afe5167eb7c" providerId="ADAL" clId="{77FCEEB2-03DE-49D8-A2AD-9145B25A4464}" dt="2023-09-22T15:43:21.404" v="2172" actId="13244"/>
          <ac:spMkLst>
            <pc:docMk/>
            <pc:sldMk cId="2897392653" sldId="328"/>
            <ac:spMk id="33" creationId="{95C80793-47FE-5A58-4F63-880C0BFF37F8}"/>
          </ac:spMkLst>
        </pc:spChg>
        <pc:spChg chg="mod">
          <ac:chgData name="Wilhelm, Susan@Energy" userId="5ed20752-d5d1-4cec-8bc6-2afe5167eb7c" providerId="ADAL" clId="{77FCEEB2-03DE-49D8-A2AD-9145B25A4464}" dt="2023-09-22T15:36:48.291" v="968" actId="962"/>
          <ac:spMkLst>
            <pc:docMk/>
            <pc:sldMk cId="2897392653" sldId="328"/>
            <ac:spMk id="34" creationId="{1A1D2A1E-F67C-2C98-DBD7-677F3DE2FFF8}"/>
          </ac:spMkLst>
        </pc:spChg>
        <pc:spChg chg="mod">
          <ac:chgData name="Wilhelm, Susan@Energy" userId="5ed20752-d5d1-4cec-8bc6-2afe5167eb7c" providerId="ADAL" clId="{77FCEEB2-03DE-49D8-A2AD-9145B25A4464}" dt="2023-09-22T15:43:24.167" v="2173" actId="13244"/>
          <ac:spMkLst>
            <pc:docMk/>
            <pc:sldMk cId="2897392653" sldId="328"/>
            <ac:spMk id="36" creationId="{D4DC2BC0-CD73-4A63-A869-9D9D3873E506}"/>
          </ac:spMkLst>
        </pc:spChg>
        <pc:grpChg chg="mod">
          <ac:chgData name="Wilhelm, Susan@Energy" userId="5ed20752-d5d1-4cec-8bc6-2afe5167eb7c" providerId="ADAL" clId="{77FCEEB2-03DE-49D8-A2AD-9145B25A4464}" dt="2023-09-22T15:43:50.898" v="2178" actId="13244"/>
          <ac:grpSpMkLst>
            <pc:docMk/>
            <pc:sldMk cId="2897392653" sldId="328"/>
            <ac:grpSpMk id="6" creationId="{91EC06E3-244A-70BB-367B-5025B650F07F}"/>
          </ac:grpSpMkLst>
        </pc:grpChg>
        <pc:cxnChg chg="mod">
          <ac:chgData name="Wilhelm, Susan@Energy" userId="5ed20752-d5d1-4cec-8bc6-2afe5167eb7c" providerId="ADAL" clId="{77FCEEB2-03DE-49D8-A2AD-9145B25A4464}" dt="2023-09-22T15:36:53.243" v="970" actId="962"/>
          <ac:cxnSpMkLst>
            <pc:docMk/>
            <pc:sldMk cId="2897392653" sldId="328"/>
            <ac:cxnSpMk id="2" creationId="{7CCAE486-4CF1-FAE7-1A09-9127C3DAC863}"/>
          </ac:cxnSpMkLst>
        </pc:cxnChg>
        <pc:cxnChg chg="mod">
          <ac:chgData name="Wilhelm, Susan@Energy" userId="5ed20752-d5d1-4cec-8bc6-2afe5167eb7c" providerId="ADAL" clId="{77FCEEB2-03DE-49D8-A2AD-9145B25A4464}" dt="2023-09-22T15:43:10.890" v="2168" actId="13244"/>
          <ac:cxnSpMkLst>
            <pc:docMk/>
            <pc:sldMk cId="2897392653" sldId="328"/>
            <ac:cxnSpMk id="17" creationId="{F7525905-45DC-0E73-C781-3B1D65C61A4F}"/>
          </ac:cxnSpMkLst>
        </pc:cxnChg>
        <pc:cxnChg chg="mod">
          <ac:chgData name="Wilhelm, Susan@Energy" userId="5ed20752-d5d1-4cec-8bc6-2afe5167eb7c" providerId="ADAL" clId="{77FCEEB2-03DE-49D8-A2AD-9145B25A4464}" dt="2023-09-22T15:43:13.343" v="2169" actId="13244"/>
          <ac:cxnSpMkLst>
            <pc:docMk/>
            <pc:sldMk cId="2897392653" sldId="328"/>
            <ac:cxnSpMk id="19" creationId="{2B7E7EC0-97F7-F98E-59AF-88B1343E4D02}"/>
          </ac:cxnSpMkLst>
        </pc:cxnChg>
        <pc:cxnChg chg="mod">
          <ac:chgData name="Wilhelm, Susan@Energy" userId="5ed20752-d5d1-4cec-8bc6-2afe5167eb7c" providerId="ADAL" clId="{77FCEEB2-03DE-49D8-A2AD-9145B25A4464}" dt="2023-09-22T15:36:38.556" v="964" actId="962"/>
          <ac:cxnSpMkLst>
            <pc:docMk/>
            <pc:sldMk cId="2897392653" sldId="328"/>
            <ac:cxnSpMk id="27" creationId="{CA0D3ACF-AFCF-03B0-90AF-57AE906EB0D8}"/>
          </ac:cxnSpMkLst>
        </pc:cxnChg>
        <pc:cxnChg chg="mod">
          <ac:chgData name="Wilhelm, Susan@Energy" userId="5ed20752-d5d1-4cec-8bc6-2afe5167eb7c" providerId="ADAL" clId="{77FCEEB2-03DE-49D8-A2AD-9145B25A4464}" dt="2023-09-22T15:36:41.115" v="965" actId="962"/>
          <ac:cxnSpMkLst>
            <pc:docMk/>
            <pc:sldMk cId="2897392653" sldId="328"/>
            <ac:cxnSpMk id="29" creationId="{9B5C54F6-A3D9-9CD1-2D23-A8D771D671CB}"/>
          </ac:cxnSpMkLst>
        </pc:cxnChg>
        <pc:cxnChg chg="mod">
          <ac:chgData name="Wilhelm, Susan@Energy" userId="5ed20752-d5d1-4cec-8bc6-2afe5167eb7c" providerId="ADAL" clId="{77FCEEB2-03DE-49D8-A2AD-9145B25A4464}" dt="2023-09-22T15:36:45.984" v="967" actId="962"/>
          <ac:cxnSpMkLst>
            <pc:docMk/>
            <pc:sldMk cId="2897392653" sldId="328"/>
            <ac:cxnSpMk id="32" creationId="{DDF5F0FB-5C2B-7127-0BED-33E25FEDEFD1}"/>
          </ac:cxnSpMkLst>
        </pc:cxnChg>
        <pc:cxnChg chg="mod">
          <ac:chgData name="Wilhelm, Susan@Energy" userId="5ed20752-d5d1-4cec-8bc6-2afe5167eb7c" providerId="ADAL" clId="{77FCEEB2-03DE-49D8-A2AD-9145B25A4464}" dt="2023-09-22T15:36:50.454" v="969" actId="962"/>
          <ac:cxnSpMkLst>
            <pc:docMk/>
            <pc:sldMk cId="2897392653" sldId="328"/>
            <ac:cxnSpMk id="35" creationId="{8B746C95-AFFD-FF69-CB89-592ECC252152}"/>
          </ac:cxnSpMkLst>
        </pc:cxnChg>
      </pc:sldChg>
      <pc:sldChg chg="addSp delSp modSp del mod delCm">
        <pc:chgData name="Wilhelm, Susan@Energy" userId="5ed20752-d5d1-4cec-8bc6-2afe5167eb7c" providerId="ADAL" clId="{77FCEEB2-03DE-49D8-A2AD-9145B25A4464}" dt="2023-09-22T15:45:20.197" v="2185" actId="47"/>
        <pc:sldMkLst>
          <pc:docMk/>
          <pc:sldMk cId="2399062460" sldId="329"/>
        </pc:sldMkLst>
        <pc:spChg chg="del mod">
          <ac:chgData name="Wilhelm, Susan@Energy" userId="5ed20752-d5d1-4cec-8bc6-2afe5167eb7c" providerId="ADAL" clId="{77FCEEB2-03DE-49D8-A2AD-9145B25A4464}" dt="2023-09-14T04:24:56.124" v="195" actId="478"/>
          <ac:spMkLst>
            <pc:docMk/>
            <pc:sldMk cId="2399062460" sldId="329"/>
            <ac:spMk id="3" creationId="{176CB000-075D-3FB8-54AC-C16655F481E0}"/>
          </ac:spMkLst>
        </pc:spChg>
        <pc:spChg chg="add mod">
          <ac:chgData name="Wilhelm, Susan@Energy" userId="5ed20752-d5d1-4cec-8bc6-2afe5167eb7c" providerId="ADAL" clId="{77FCEEB2-03DE-49D8-A2AD-9145B25A4464}" dt="2023-09-22T15:41:02.291" v="2155" actId="13244"/>
          <ac:spMkLst>
            <pc:docMk/>
            <pc:sldMk cId="2399062460" sldId="329"/>
            <ac:spMk id="3" creationId="{1B96775F-B10C-BFE5-BEA2-D280D6A6BE14}"/>
          </ac:spMkLst>
        </pc:spChg>
        <pc:spChg chg="mod">
          <ac:chgData name="Wilhelm, Susan@Energy" userId="5ed20752-d5d1-4cec-8bc6-2afe5167eb7c" providerId="ADAL" clId="{77FCEEB2-03DE-49D8-A2AD-9145B25A4464}" dt="2023-09-14T04:26:48.132" v="220" actId="20577"/>
          <ac:spMkLst>
            <pc:docMk/>
            <pc:sldMk cId="2399062460" sldId="329"/>
            <ac:spMk id="5" creationId="{2668FF51-6EDF-5C46-E156-E16452718DD6}"/>
          </ac:spMkLst>
        </pc:spChg>
        <pc:graphicFrameChg chg="mod modGraphic">
          <ac:chgData name="Wilhelm, Susan@Energy" userId="5ed20752-d5d1-4cec-8bc6-2afe5167eb7c" providerId="ADAL" clId="{77FCEEB2-03DE-49D8-A2AD-9145B25A4464}" dt="2023-09-22T15:39:37.198" v="2069" actId="20577"/>
          <ac:graphicFrameMkLst>
            <pc:docMk/>
            <pc:sldMk cId="2399062460" sldId="329"/>
            <ac:graphicFrameMk id="2" creationId="{A1214E3C-6125-A321-883C-C5A65D4CD71D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Wilhelm, Susan@Energy" userId="5ed20752-d5d1-4cec-8bc6-2afe5167eb7c" providerId="ADAL" clId="{77FCEEB2-03DE-49D8-A2AD-9145B25A4464}" dt="2023-09-14T04:25:16.608" v="200"/>
              <pc2:cmMkLst xmlns:pc2="http://schemas.microsoft.com/office/powerpoint/2019/9/main/command">
                <pc:docMk/>
                <pc:sldMk cId="2399062460" sldId="329"/>
                <pc2:cmMk id="{63582B7E-6F08-47E8-9588-19C70E25E5DF}"/>
              </pc2:cmMkLst>
            </pc226:cmChg>
            <pc226:cmChg xmlns:pc226="http://schemas.microsoft.com/office/powerpoint/2022/06/main/command" chg="del">
              <pc226:chgData name="Wilhelm, Susan@Energy" userId="5ed20752-d5d1-4cec-8bc6-2afe5167eb7c" providerId="ADAL" clId="{77FCEEB2-03DE-49D8-A2AD-9145B25A4464}" dt="2023-09-14T04:25:11.978" v="199"/>
              <pc2:cmMkLst xmlns:pc2="http://schemas.microsoft.com/office/powerpoint/2019/9/main/command">
                <pc:docMk/>
                <pc:sldMk cId="2399062460" sldId="329"/>
                <pc2:cmMk id="{AD47CC89-951B-40A3-AA30-1105A433CA59}"/>
              </pc2:cmMkLst>
            </pc226:cmChg>
          </p:ext>
        </pc:extLst>
      </pc:sldChg>
      <pc:sldChg chg="modSp del mod">
        <pc:chgData name="Wilhelm, Susan@Energy" userId="5ed20752-d5d1-4cec-8bc6-2afe5167eb7c" providerId="ADAL" clId="{77FCEEB2-03DE-49D8-A2AD-9145B25A4464}" dt="2023-09-14T04:21:07.308" v="148" actId="20577"/>
        <pc:sldMkLst>
          <pc:docMk/>
          <pc:sldMk cId="3567678698" sldId="330"/>
        </pc:sldMkLst>
        <pc:spChg chg="mod">
          <ac:chgData name="Wilhelm, Susan@Energy" userId="5ed20752-d5d1-4cec-8bc6-2afe5167eb7c" providerId="ADAL" clId="{77FCEEB2-03DE-49D8-A2AD-9145B25A4464}" dt="2023-09-14T04:21:07.308" v="148" actId="20577"/>
          <ac:spMkLst>
            <pc:docMk/>
            <pc:sldMk cId="3567678698" sldId="330"/>
            <ac:spMk id="3" creationId="{7C7BDCEB-21F7-3428-E79E-DBBCD0E31AE3}"/>
          </ac:spMkLst>
        </pc:spChg>
      </pc:sldChg>
      <pc:sldChg chg="modSp del mod">
        <pc:chgData name="Wilhelm, Susan@Energy" userId="5ed20752-d5d1-4cec-8bc6-2afe5167eb7c" providerId="ADAL" clId="{77FCEEB2-03DE-49D8-A2AD-9145B25A4464}" dt="2023-09-14T04:18:18.444" v="65"/>
        <pc:sldMkLst>
          <pc:docMk/>
          <pc:sldMk cId="3793603747" sldId="332"/>
        </pc:sldMkLst>
        <pc:spChg chg="mod">
          <ac:chgData name="Wilhelm, Susan@Energy" userId="5ed20752-d5d1-4cec-8bc6-2afe5167eb7c" providerId="ADAL" clId="{77FCEEB2-03DE-49D8-A2AD-9145B25A4464}" dt="2023-09-14T04:18:18.444" v="65"/>
          <ac:spMkLst>
            <pc:docMk/>
            <pc:sldMk cId="3793603747" sldId="332"/>
            <ac:spMk id="3" creationId="{119FA31C-F966-0D16-4B34-F69A924011DB}"/>
          </ac:spMkLst>
        </pc:spChg>
      </pc:sldChg>
      <pc:sldChg chg="modSp del mod delCm">
        <pc:chgData name="Wilhelm, Susan@Energy" userId="5ed20752-d5d1-4cec-8bc6-2afe5167eb7c" providerId="ADAL" clId="{77FCEEB2-03DE-49D8-A2AD-9145B25A4464}" dt="2023-09-14T17:57:35.723" v="286"/>
        <pc:sldMkLst>
          <pc:docMk/>
          <pc:sldMk cId="1059619319" sldId="333"/>
        </pc:sldMkLst>
        <pc:spChg chg="mod">
          <ac:chgData name="Wilhelm, Susan@Energy" userId="5ed20752-d5d1-4cec-8bc6-2afe5167eb7c" providerId="ADAL" clId="{77FCEEB2-03DE-49D8-A2AD-9145B25A4464}" dt="2023-09-14T04:18:18.444" v="65"/>
          <ac:spMkLst>
            <pc:docMk/>
            <pc:sldMk cId="1059619319" sldId="333"/>
            <ac:spMk id="3" creationId="{F1C16EDE-FF15-A3BD-9026-3D2E262375E9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Wilhelm, Susan@Energy" userId="5ed20752-d5d1-4cec-8bc6-2afe5167eb7c" providerId="ADAL" clId="{77FCEEB2-03DE-49D8-A2AD-9145B25A4464}" dt="2023-09-14T17:57:33.909" v="285"/>
              <pc2:cmMkLst xmlns:pc2="http://schemas.microsoft.com/office/powerpoint/2019/9/main/command">
                <pc:docMk/>
                <pc:sldMk cId="1059619319" sldId="333"/>
                <pc2:cmMk id="{B3A57762-E268-4EFC-9FF7-677A6DB476C7}"/>
              </pc2:cmMkLst>
            </pc226:cmChg>
            <pc226:cmChg xmlns:pc226="http://schemas.microsoft.com/office/powerpoint/2022/06/main/command" chg="del">
              <pc226:chgData name="Wilhelm, Susan@Energy" userId="5ed20752-d5d1-4cec-8bc6-2afe5167eb7c" providerId="ADAL" clId="{77FCEEB2-03DE-49D8-A2AD-9145B25A4464}" dt="2023-09-14T17:57:35.723" v="286"/>
              <pc2:cmMkLst xmlns:pc2="http://schemas.microsoft.com/office/powerpoint/2019/9/main/command">
                <pc:docMk/>
                <pc:sldMk cId="1059619319" sldId="333"/>
                <pc2:cmMk id="{9BF382DC-F016-410A-B05B-81444431ED6A}"/>
              </pc2:cmMkLst>
            </pc226:cmChg>
          </p:ext>
        </pc:extLst>
      </pc:sldChg>
      <pc:sldChg chg="modSp mod">
        <pc:chgData name="Wilhelm, Susan@Energy" userId="5ed20752-d5d1-4cec-8bc6-2afe5167eb7c" providerId="ADAL" clId="{77FCEEB2-03DE-49D8-A2AD-9145B25A4464}" dt="2023-09-01T18:25:29.100" v="29" actId="6549"/>
        <pc:sldMkLst>
          <pc:docMk/>
          <pc:sldMk cId="1961795427" sldId="469"/>
        </pc:sldMkLst>
        <pc:spChg chg="mod">
          <ac:chgData name="Wilhelm, Susan@Energy" userId="5ed20752-d5d1-4cec-8bc6-2afe5167eb7c" providerId="ADAL" clId="{77FCEEB2-03DE-49D8-A2AD-9145B25A4464}" dt="2023-09-01T18:25:29.100" v="29" actId="6549"/>
          <ac:spMkLst>
            <pc:docMk/>
            <pc:sldMk cId="1961795427" sldId="469"/>
            <ac:spMk id="4" creationId="{00000000-0000-0000-0000-000000000000}"/>
          </ac:spMkLst>
        </pc:spChg>
      </pc:sldChg>
      <pc:sldChg chg="add del">
        <pc:chgData name="Wilhelm, Susan@Energy" userId="5ed20752-d5d1-4cec-8bc6-2afe5167eb7c" providerId="ADAL" clId="{77FCEEB2-03DE-49D8-A2AD-9145B25A4464}" dt="2023-09-14T04:21:53.463" v="178" actId="47"/>
        <pc:sldMkLst>
          <pc:docMk/>
          <pc:sldMk cId="1918630563" sldId="553"/>
        </pc:sldMkLst>
      </pc:sldChg>
      <pc:sldChg chg="del">
        <pc:chgData name="Wilhelm, Susan@Energy" userId="5ed20752-d5d1-4cec-8bc6-2afe5167eb7c" providerId="ADAL" clId="{77FCEEB2-03DE-49D8-A2AD-9145B25A4464}" dt="2023-09-14T04:17:16.618" v="53" actId="47"/>
        <pc:sldMkLst>
          <pc:docMk/>
          <pc:sldMk cId="1165088360" sldId="557"/>
        </pc:sldMkLst>
      </pc:sldChg>
      <pc:sldChg chg="del">
        <pc:chgData name="Wilhelm, Susan@Energy" userId="5ed20752-d5d1-4cec-8bc6-2afe5167eb7c" providerId="ADAL" clId="{77FCEEB2-03DE-49D8-A2AD-9145B25A4464}" dt="2023-09-14T04:17:21.673" v="57" actId="47"/>
        <pc:sldMkLst>
          <pc:docMk/>
          <pc:sldMk cId="3909132306" sldId="575"/>
        </pc:sldMkLst>
      </pc:sldChg>
      <pc:sldChg chg="addSp delSp modSp mod">
        <pc:chgData name="Wilhelm, Susan@Energy" userId="5ed20752-d5d1-4cec-8bc6-2afe5167eb7c" providerId="ADAL" clId="{77FCEEB2-03DE-49D8-A2AD-9145B25A4464}" dt="2023-09-22T15:38:25.562" v="1747" actId="962"/>
        <pc:sldMkLst>
          <pc:docMk/>
          <pc:sldMk cId="3002544005" sldId="904"/>
        </pc:sldMkLst>
        <pc:graphicFrameChg chg="del">
          <ac:chgData name="Wilhelm, Susan@Energy" userId="5ed20752-d5d1-4cec-8bc6-2afe5167eb7c" providerId="ADAL" clId="{77FCEEB2-03DE-49D8-A2AD-9145B25A4464}" dt="2023-09-14T15:48:53.135" v="279" actId="478"/>
          <ac:graphicFrameMkLst>
            <pc:docMk/>
            <pc:sldMk cId="3002544005" sldId="904"/>
            <ac:graphicFrameMk id="21" creationId="{1B2CCF4D-8CAE-587A-13E6-96BDA333AE24}"/>
          </ac:graphicFrameMkLst>
        </pc:graphicFrameChg>
        <pc:picChg chg="add mod">
          <ac:chgData name="Wilhelm, Susan@Energy" userId="5ed20752-d5d1-4cec-8bc6-2afe5167eb7c" providerId="ADAL" clId="{77FCEEB2-03DE-49D8-A2AD-9145B25A4464}" dt="2023-09-22T15:38:25.562" v="1747" actId="962"/>
          <ac:picMkLst>
            <pc:docMk/>
            <pc:sldMk cId="3002544005" sldId="904"/>
            <ac:picMk id="4" creationId="{5F711E74-1BCE-6A8F-4EDA-733CAEBBF094}"/>
          </ac:picMkLst>
        </pc:picChg>
      </pc:sldChg>
      <pc:sldChg chg="delSp del mod">
        <pc:chgData name="Wilhelm, Susan@Energy" userId="5ed20752-d5d1-4cec-8bc6-2afe5167eb7c" providerId="ADAL" clId="{77FCEEB2-03DE-49D8-A2AD-9145B25A4464}" dt="2023-09-14T04:17:30.090" v="61" actId="47"/>
        <pc:sldMkLst>
          <pc:docMk/>
          <pc:sldMk cId="2588992213" sldId="2664"/>
        </pc:sldMkLst>
        <pc:picChg chg="del">
          <ac:chgData name="Wilhelm, Susan@Energy" userId="5ed20752-d5d1-4cec-8bc6-2afe5167eb7c" providerId="ADAL" clId="{77FCEEB2-03DE-49D8-A2AD-9145B25A4464}" dt="2023-07-27T21:01:08.777" v="28" actId="478"/>
          <ac:picMkLst>
            <pc:docMk/>
            <pc:sldMk cId="2588992213" sldId="2664"/>
            <ac:picMk id="3" creationId="{58921724-B729-3342-4D18-769D291C558E}"/>
          </ac:picMkLst>
        </pc:picChg>
      </pc:sldChg>
      <pc:sldChg chg="del">
        <pc:chgData name="Wilhelm, Susan@Energy" userId="5ed20752-d5d1-4cec-8bc6-2afe5167eb7c" providerId="ADAL" clId="{77FCEEB2-03DE-49D8-A2AD-9145B25A4464}" dt="2023-09-14T04:17:14.803" v="51" actId="47"/>
        <pc:sldMkLst>
          <pc:docMk/>
          <pc:sldMk cId="1958571830" sldId="2669"/>
        </pc:sldMkLst>
      </pc:sldChg>
      <pc:sldChg chg="del">
        <pc:chgData name="Wilhelm, Susan@Energy" userId="5ed20752-d5d1-4cec-8bc6-2afe5167eb7c" providerId="ADAL" clId="{77FCEEB2-03DE-49D8-A2AD-9145B25A4464}" dt="2023-09-14T04:17:24.065" v="60" actId="47"/>
        <pc:sldMkLst>
          <pc:docMk/>
          <pc:sldMk cId="942088688" sldId="2671"/>
        </pc:sldMkLst>
      </pc:sldChg>
      <pc:sldChg chg="del">
        <pc:chgData name="Wilhelm, Susan@Energy" userId="5ed20752-d5d1-4cec-8bc6-2afe5167eb7c" providerId="ADAL" clId="{77FCEEB2-03DE-49D8-A2AD-9145B25A4464}" dt="2023-09-14T04:17:17.275" v="54" actId="47"/>
        <pc:sldMkLst>
          <pc:docMk/>
          <pc:sldMk cId="1141027954" sldId="2675"/>
        </pc:sldMkLst>
      </pc:sldChg>
      <pc:sldChg chg="del">
        <pc:chgData name="Wilhelm, Susan@Energy" userId="5ed20752-d5d1-4cec-8bc6-2afe5167eb7c" providerId="ADAL" clId="{77FCEEB2-03DE-49D8-A2AD-9145B25A4464}" dt="2023-09-14T04:17:19.016" v="55" actId="47"/>
        <pc:sldMkLst>
          <pc:docMk/>
          <pc:sldMk cId="2235269443" sldId="2676"/>
        </pc:sldMkLst>
      </pc:sldChg>
      <pc:sldChg chg="del">
        <pc:chgData name="Wilhelm, Susan@Energy" userId="5ed20752-d5d1-4cec-8bc6-2afe5167eb7c" providerId="ADAL" clId="{77FCEEB2-03DE-49D8-A2AD-9145B25A4464}" dt="2023-09-14T04:17:23.441" v="59" actId="47"/>
        <pc:sldMkLst>
          <pc:docMk/>
          <pc:sldMk cId="4101666525" sldId="2677"/>
        </pc:sldMkLst>
      </pc:sldChg>
      <pc:sldChg chg="del">
        <pc:chgData name="Wilhelm, Susan@Energy" userId="5ed20752-d5d1-4cec-8bc6-2afe5167eb7c" providerId="ADAL" clId="{77FCEEB2-03DE-49D8-A2AD-9145B25A4464}" dt="2023-09-14T04:17:15.560" v="52" actId="47"/>
        <pc:sldMkLst>
          <pc:docMk/>
          <pc:sldMk cId="915662070" sldId="2679"/>
        </pc:sldMkLst>
      </pc:sldChg>
      <pc:sldChg chg="del">
        <pc:chgData name="Wilhelm, Susan@Energy" userId="5ed20752-d5d1-4cec-8bc6-2afe5167eb7c" providerId="ADAL" clId="{77FCEEB2-03DE-49D8-A2AD-9145B25A4464}" dt="2023-09-14T04:17:19.996" v="56" actId="47"/>
        <pc:sldMkLst>
          <pc:docMk/>
          <pc:sldMk cId="1237810775" sldId="2681"/>
        </pc:sldMkLst>
      </pc:sldChg>
      <pc:sldChg chg="del">
        <pc:chgData name="Wilhelm, Susan@Energy" userId="5ed20752-d5d1-4cec-8bc6-2afe5167eb7c" providerId="ADAL" clId="{77FCEEB2-03DE-49D8-A2AD-9145B25A4464}" dt="2023-09-14T04:17:22.724" v="58" actId="47"/>
        <pc:sldMkLst>
          <pc:docMk/>
          <pc:sldMk cId="4000318558" sldId="2682"/>
        </pc:sldMkLst>
      </pc:sldChg>
      <pc:sldChg chg="del">
        <pc:chgData name="Wilhelm, Susan@Energy" userId="5ed20752-d5d1-4cec-8bc6-2afe5167eb7c" providerId="ADAL" clId="{77FCEEB2-03DE-49D8-A2AD-9145B25A4464}" dt="2023-09-14T04:21:17.702" v="149" actId="47"/>
        <pc:sldMkLst>
          <pc:docMk/>
          <pc:sldMk cId="47725316" sldId="2684"/>
        </pc:sldMkLst>
      </pc:sldChg>
      <pc:sldChg chg="del">
        <pc:chgData name="Wilhelm, Susan@Energy" userId="5ed20752-d5d1-4cec-8bc6-2afe5167eb7c" providerId="ADAL" clId="{77FCEEB2-03DE-49D8-A2AD-9145B25A4464}" dt="2023-09-14T04:21:18.630" v="150" actId="47"/>
        <pc:sldMkLst>
          <pc:docMk/>
          <pc:sldMk cId="836021487" sldId="2685"/>
        </pc:sldMkLst>
      </pc:sldChg>
      <pc:sldChg chg="modSp mod">
        <pc:chgData name="Wilhelm, Susan@Energy" userId="5ed20752-d5d1-4cec-8bc6-2afe5167eb7c" providerId="ADAL" clId="{77FCEEB2-03DE-49D8-A2AD-9145B25A4464}" dt="2023-09-14T04:19:03.207" v="126" actId="6549"/>
        <pc:sldMkLst>
          <pc:docMk/>
          <pc:sldMk cId="1866842948" sldId="2686"/>
        </pc:sldMkLst>
        <pc:spChg chg="mod">
          <ac:chgData name="Wilhelm, Susan@Energy" userId="5ed20752-d5d1-4cec-8bc6-2afe5167eb7c" providerId="ADAL" clId="{77FCEEB2-03DE-49D8-A2AD-9145B25A4464}" dt="2023-09-14T04:18:49.690" v="124" actId="20577"/>
          <ac:spMkLst>
            <pc:docMk/>
            <pc:sldMk cId="1866842948" sldId="2686"/>
            <ac:spMk id="2" creationId="{91306CBA-3753-D7DE-4507-950316C28E5F}"/>
          </ac:spMkLst>
        </pc:spChg>
        <pc:spChg chg="mod">
          <ac:chgData name="Wilhelm, Susan@Energy" userId="5ed20752-d5d1-4cec-8bc6-2afe5167eb7c" providerId="ADAL" clId="{77FCEEB2-03DE-49D8-A2AD-9145B25A4464}" dt="2023-09-14T04:19:03.207" v="126" actId="6549"/>
          <ac:spMkLst>
            <pc:docMk/>
            <pc:sldMk cId="1866842948" sldId="2686"/>
            <ac:spMk id="4" creationId="{5D08FB64-909C-9C40-68DC-A93C56E8222B}"/>
          </ac:spMkLst>
        </pc:spChg>
      </pc:sldChg>
      <pc:sldChg chg="del">
        <pc:chgData name="Wilhelm, Susan@Energy" userId="5ed20752-d5d1-4cec-8bc6-2afe5167eb7c" providerId="ADAL" clId="{77FCEEB2-03DE-49D8-A2AD-9145B25A4464}" dt="2023-09-14T04:21:47.474" v="162" actId="47"/>
        <pc:sldMkLst>
          <pc:docMk/>
          <pc:sldMk cId="3617496881" sldId="2687"/>
        </pc:sldMkLst>
      </pc:sldChg>
      <pc:sldChg chg="del">
        <pc:chgData name="Wilhelm, Susan@Energy" userId="5ed20752-d5d1-4cec-8bc6-2afe5167eb7c" providerId="ADAL" clId="{77FCEEB2-03DE-49D8-A2AD-9145B25A4464}" dt="2023-09-14T04:21:48.349" v="165" actId="47"/>
        <pc:sldMkLst>
          <pc:docMk/>
          <pc:sldMk cId="2763448198" sldId="2688"/>
        </pc:sldMkLst>
      </pc:sldChg>
      <pc:sldChg chg="del">
        <pc:chgData name="Wilhelm, Susan@Energy" userId="5ed20752-d5d1-4cec-8bc6-2afe5167eb7c" providerId="ADAL" clId="{77FCEEB2-03DE-49D8-A2AD-9145B25A4464}" dt="2023-09-14T04:21:48.654" v="166" actId="47"/>
        <pc:sldMkLst>
          <pc:docMk/>
          <pc:sldMk cId="1406417688" sldId="2689"/>
        </pc:sldMkLst>
      </pc:sldChg>
      <pc:sldChg chg="del">
        <pc:chgData name="Wilhelm, Susan@Energy" userId="5ed20752-d5d1-4cec-8bc6-2afe5167eb7c" providerId="ADAL" clId="{77FCEEB2-03DE-49D8-A2AD-9145B25A4464}" dt="2023-09-14T04:21:48.862" v="167" actId="47"/>
        <pc:sldMkLst>
          <pc:docMk/>
          <pc:sldMk cId="1882069863" sldId="2690"/>
        </pc:sldMkLst>
      </pc:sldChg>
      <pc:sldChg chg="del">
        <pc:chgData name="Wilhelm, Susan@Energy" userId="5ed20752-d5d1-4cec-8bc6-2afe5167eb7c" providerId="ADAL" clId="{77FCEEB2-03DE-49D8-A2AD-9145B25A4464}" dt="2023-09-14T04:21:49.037" v="168" actId="47"/>
        <pc:sldMkLst>
          <pc:docMk/>
          <pc:sldMk cId="1924917974" sldId="2691"/>
        </pc:sldMkLst>
      </pc:sldChg>
      <pc:sldChg chg="del">
        <pc:chgData name="Wilhelm, Susan@Energy" userId="5ed20752-d5d1-4cec-8bc6-2afe5167eb7c" providerId="ADAL" clId="{77FCEEB2-03DE-49D8-A2AD-9145B25A4464}" dt="2023-09-14T04:21:49.507" v="169" actId="47"/>
        <pc:sldMkLst>
          <pc:docMk/>
          <pc:sldMk cId="1074589813" sldId="2692"/>
        </pc:sldMkLst>
      </pc:sldChg>
      <pc:sldChg chg="del">
        <pc:chgData name="Wilhelm, Susan@Energy" userId="5ed20752-d5d1-4cec-8bc6-2afe5167eb7c" providerId="ADAL" clId="{77FCEEB2-03DE-49D8-A2AD-9145B25A4464}" dt="2023-09-14T04:21:49.795" v="170" actId="47"/>
        <pc:sldMkLst>
          <pc:docMk/>
          <pc:sldMk cId="2203658345" sldId="2693"/>
        </pc:sldMkLst>
      </pc:sldChg>
      <pc:sldChg chg="del">
        <pc:chgData name="Wilhelm, Susan@Energy" userId="5ed20752-d5d1-4cec-8bc6-2afe5167eb7c" providerId="ADAL" clId="{77FCEEB2-03DE-49D8-A2AD-9145B25A4464}" dt="2023-09-14T04:21:49.996" v="171" actId="47"/>
        <pc:sldMkLst>
          <pc:docMk/>
          <pc:sldMk cId="3686174898" sldId="2694"/>
        </pc:sldMkLst>
      </pc:sldChg>
      <pc:sldChg chg="addSp delSp modSp add mod">
        <pc:chgData name="Wilhelm, Susan@Energy" userId="5ed20752-d5d1-4cec-8bc6-2afe5167eb7c" providerId="ADAL" clId="{77FCEEB2-03DE-49D8-A2AD-9145B25A4464}" dt="2023-09-22T15:40:51.994" v="2154" actId="13244"/>
        <pc:sldMkLst>
          <pc:docMk/>
          <pc:sldMk cId="1823379759" sldId="2695"/>
        </pc:sldMkLst>
        <pc:spChg chg="mod">
          <ac:chgData name="Wilhelm, Susan@Energy" userId="5ed20752-d5d1-4cec-8bc6-2afe5167eb7c" providerId="ADAL" clId="{77FCEEB2-03DE-49D8-A2AD-9145B25A4464}" dt="2023-09-08T18:25:55.738" v="45" actId="20577"/>
          <ac:spMkLst>
            <pc:docMk/>
            <pc:sldMk cId="1823379759" sldId="2695"/>
            <ac:spMk id="2" creationId="{16EF7053-15EC-48EE-A44F-2B19F609E02C}"/>
          </ac:spMkLst>
        </pc:spChg>
        <pc:spChg chg="del">
          <ac:chgData name="Wilhelm, Susan@Energy" userId="5ed20752-d5d1-4cec-8bc6-2afe5167eb7c" providerId="ADAL" clId="{77FCEEB2-03DE-49D8-A2AD-9145B25A4464}" dt="2023-09-08T18:26:00.370" v="46" actId="478"/>
          <ac:spMkLst>
            <pc:docMk/>
            <pc:sldMk cId="1823379759" sldId="2695"/>
            <ac:spMk id="3" creationId="{BCCDD063-2ED8-4E50-BF64-071D710AE819}"/>
          </ac:spMkLst>
        </pc:spChg>
        <pc:spChg chg="mod">
          <ac:chgData name="Wilhelm, Susan@Energy" userId="5ed20752-d5d1-4cec-8bc6-2afe5167eb7c" providerId="ADAL" clId="{77FCEEB2-03DE-49D8-A2AD-9145B25A4464}" dt="2023-09-22T15:40:51.994" v="2154" actId="13244"/>
          <ac:spMkLst>
            <pc:docMk/>
            <pc:sldMk cId="1823379759" sldId="2695"/>
            <ac:spMk id="4" creationId="{8B117BB5-C9FE-43D8-B28A-6586950FD3BE}"/>
          </ac:spMkLst>
        </pc:spChg>
        <pc:spChg chg="add del mod">
          <ac:chgData name="Wilhelm, Susan@Energy" userId="5ed20752-d5d1-4cec-8bc6-2afe5167eb7c" providerId="ADAL" clId="{77FCEEB2-03DE-49D8-A2AD-9145B25A4464}" dt="2023-09-08T18:26:03.581" v="47" actId="478"/>
          <ac:spMkLst>
            <pc:docMk/>
            <pc:sldMk cId="1823379759" sldId="2695"/>
            <ac:spMk id="6" creationId="{0F8316F5-B81E-19E2-8D3A-53567051ADD1}"/>
          </ac:spMkLst>
        </pc:spChg>
        <pc:picChg chg="add mod">
          <ac:chgData name="Wilhelm, Susan@Energy" userId="5ed20752-d5d1-4cec-8bc6-2afe5167eb7c" providerId="ADAL" clId="{77FCEEB2-03DE-49D8-A2AD-9145B25A4464}" dt="2023-09-22T15:36:00.761" v="835" actId="962"/>
          <ac:picMkLst>
            <pc:docMk/>
            <pc:sldMk cId="1823379759" sldId="2695"/>
            <ac:picMk id="8" creationId="{8E0FADC4-AE68-7B90-E1C4-A838E80969F5}"/>
          </ac:picMkLst>
        </pc:picChg>
      </pc:sldChg>
      <pc:sldChg chg="modSp mod">
        <pc:chgData name="Wilhelm, Susan@Energy" userId="5ed20752-d5d1-4cec-8bc6-2afe5167eb7c" providerId="ADAL" clId="{77FCEEB2-03DE-49D8-A2AD-9145B25A4464}" dt="2023-09-22T15:42:33.120" v="2162" actId="13244"/>
        <pc:sldMkLst>
          <pc:docMk/>
          <pc:sldMk cId="2249830840" sldId="2696"/>
        </pc:sldMkLst>
        <pc:spChg chg="mod">
          <ac:chgData name="Wilhelm, Susan@Energy" userId="5ed20752-d5d1-4cec-8bc6-2afe5167eb7c" providerId="ADAL" clId="{77FCEEB2-03DE-49D8-A2AD-9145B25A4464}" dt="2023-09-22T15:40:25.392" v="2153" actId="20577"/>
          <ac:spMkLst>
            <pc:docMk/>
            <pc:sldMk cId="2249830840" sldId="2696"/>
            <ac:spMk id="2" creationId="{16EF7053-15EC-48EE-A44F-2B19F609E02C}"/>
          </ac:spMkLst>
        </pc:spChg>
        <pc:spChg chg="mod">
          <ac:chgData name="Wilhelm, Susan@Energy" userId="5ed20752-d5d1-4cec-8bc6-2afe5167eb7c" providerId="ADAL" clId="{77FCEEB2-03DE-49D8-A2AD-9145B25A4464}" dt="2023-09-22T15:42:33.120" v="2162" actId="13244"/>
          <ac:spMkLst>
            <pc:docMk/>
            <pc:sldMk cId="2249830840" sldId="2696"/>
            <ac:spMk id="4" creationId="{8B117BB5-C9FE-43D8-B28A-6586950FD3BE}"/>
          </ac:spMkLst>
        </pc:spChg>
        <pc:picChg chg="mod">
          <ac:chgData name="Wilhelm, Susan@Energy" userId="5ed20752-d5d1-4cec-8bc6-2afe5167eb7c" providerId="ADAL" clId="{77FCEEB2-03DE-49D8-A2AD-9145B25A4464}" dt="2023-09-22T15:38:55.179" v="2047" actId="962"/>
          <ac:picMkLst>
            <pc:docMk/>
            <pc:sldMk cId="2249830840" sldId="2696"/>
            <ac:picMk id="8" creationId="{8E0FADC4-AE68-7B90-E1C4-A838E80969F5}"/>
          </ac:picMkLst>
        </pc:picChg>
      </pc:sldChg>
      <pc:sldChg chg="addSp delSp modSp add mod">
        <pc:chgData name="Wilhelm, Susan@Energy" userId="5ed20752-d5d1-4cec-8bc6-2afe5167eb7c" providerId="ADAL" clId="{77FCEEB2-03DE-49D8-A2AD-9145B25A4464}" dt="2023-09-22T15:45:50.847" v="2427" actId="962"/>
        <pc:sldMkLst>
          <pc:docMk/>
          <pc:sldMk cId="960473081" sldId="2697"/>
        </pc:sldMkLst>
        <pc:graphicFrameChg chg="del">
          <ac:chgData name="Wilhelm, Susan@Energy" userId="5ed20752-d5d1-4cec-8bc6-2afe5167eb7c" providerId="ADAL" clId="{77FCEEB2-03DE-49D8-A2AD-9145B25A4464}" dt="2023-09-22T15:44:31.565" v="2180" actId="21"/>
          <ac:graphicFrameMkLst>
            <pc:docMk/>
            <pc:sldMk cId="960473081" sldId="2697"/>
            <ac:graphicFrameMk id="2" creationId="{A1214E3C-6125-A321-883C-C5A65D4CD71D}"/>
          </ac:graphicFrameMkLst>
        </pc:graphicFrameChg>
        <pc:picChg chg="add mod">
          <ac:chgData name="Wilhelm, Susan@Energy" userId="5ed20752-d5d1-4cec-8bc6-2afe5167eb7c" providerId="ADAL" clId="{77FCEEB2-03DE-49D8-A2AD-9145B25A4464}" dt="2023-09-22T15:45:50.847" v="2427" actId="962"/>
          <ac:picMkLst>
            <pc:docMk/>
            <pc:sldMk cId="960473081" sldId="2697"/>
            <ac:picMk id="4" creationId="{39C9BCC7-2142-E3B0-7A02-821F43CBC43F}"/>
          </ac:picMkLst>
        </pc:picChg>
      </pc:sldChg>
    </pc:docChg>
  </pc:docChgLst>
  <pc:docChgLst>
    <pc:chgData name="Schmidt-Poolman, Martine@Energy" userId="S::martine.schmidt-poolman@energy.ca.gov::3be5bbdf-b139-4f3b-b926-44ba16c2a536" providerId="AD" clId="Web-{2A586E88-8211-8241-C328-004682D958C3}"/>
    <pc:docChg chg="addSld modSld sldOrd modSection">
      <pc:chgData name="Schmidt-Poolman, Martine@Energy" userId="S::martine.schmidt-poolman@energy.ca.gov::3be5bbdf-b139-4f3b-b926-44ba16c2a536" providerId="AD" clId="Web-{2A586E88-8211-8241-C328-004682D958C3}" dt="2023-09-14T21:10:03.158" v="21"/>
      <pc:docMkLst>
        <pc:docMk/>
      </pc:docMkLst>
      <pc:sldChg chg="modSp ord">
        <pc:chgData name="Schmidt-Poolman, Martine@Energy" userId="S::martine.schmidt-poolman@energy.ca.gov::3be5bbdf-b139-4f3b-b926-44ba16c2a536" providerId="AD" clId="Web-{2A586E88-8211-8241-C328-004682D958C3}" dt="2023-09-14T18:21:15.589" v="14"/>
        <pc:sldMkLst>
          <pc:docMk/>
          <pc:sldMk cId="250617113" sldId="326"/>
        </pc:sldMkLst>
        <pc:graphicFrameChg chg="mod modGraphic">
          <ac:chgData name="Schmidt-Poolman, Martine@Energy" userId="S::martine.schmidt-poolman@energy.ca.gov::3be5bbdf-b139-4f3b-b926-44ba16c2a536" providerId="AD" clId="Web-{2A586E88-8211-8241-C328-004682D958C3}" dt="2023-09-14T18:21:15.589" v="14"/>
          <ac:graphicFrameMkLst>
            <pc:docMk/>
            <pc:sldMk cId="250617113" sldId="326"/>
            <ac:graphicFrameMk id="2" creationId="{A1214E3C-6125-A321-883C-C5A65D4CD71D}"/>
          </ac:graphicFrameMkLst>
        </pc:graphicFrameChg>
      </pc:sldChg>
      <pc:sldChg chg="modSp ord">
        <pc:chgData name="Schmidt-Poolman, Martine@Energy" userId="S::martine.schmidt-poolman@energy.ca.gov::3be5bbdf-b139-4f3b-b926-44ba16c2a536" providerId="AD" clId="Web-{2A586E88-8211-8241-C328-004682D958C3}" dt="2023-09-14T18:21:48.996" v="18"/>
        <pc:sldMkLst>
          <pc:docMk/>
          <pc:sldMk cId="2399062460" sldId="329"/>
        </pc:sldMkLst>
        <pc:graphicFrameChg chg="mod modGraphic">
          <ac:chgData name="Schmidt-Poolman, Martine@Energy" userId="S::martine.schmidt-poolman@energy.ca.gov::3be5bbdf-b139-4f3b-b926-44ba16c2a536" providerId="AD" clId="Web-{2A586E88-8211-8241-C328-004682D958C3}" dt="2023-09-14T18:21:48.996" v="18"/>
          <ac:graphicFrameMkLst>
            <pc:docMk/>
            <pc:sldMk cId="2399062460" sldId="329"/>
            <ac:graphicFrameMk id="2" creationId="{A1214E3C-6125-A321-883C-C5A65D4CD71D}"/>
          </ac:graphicFrameMkLst>
        </pc:graphicFrameChg>
      </pc:sldChg>
      <pc:sldChg chg="ord">
        <pc:chgData name="Schmidt-Poolman, Martine@Energy" userId="S::martine.schmidt-poolman@energy.ca.gov::3be5bbdf-b139-4f3b-b926-44ba16c2a536" providerId="AD" clId="Web-{2A586E88-8211-8241-C328-004682D958C3}" dt="2023-09-14T15:20:00.589" v="0"/>
        <pc:sldMkLst>
          <pc:docMk/>
          <pc:sldMk cId="972225338" sldId="556"/>
        </pc:sldMkLst>
      </pc:sldChg>
      <pc:sldChg chg="add ord replId">
        <pc:chgData name="Schmidt-Poolman, Martine@Energy" userId="S::martine.schmidt-poolman@energy.ca.gov::3be5bbdf-b139-4f3b-b926-44ba16c2a536" providerId="AD" clId="Web-{2A586E88-8211-8241-C328-004682D958C3}" dt="2023-09-14T21:10:03.158" v="21"/>
        <pc:sldMkLst>
          <pc:docMk/>
          <pc:sldMk cId="2249830840" sldId="269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315ADD9-6CDA-429A-9659-720B110C731D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A1EAC1E-2E04-41FD-AF3C-F735CCD2F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7298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A8E7FC1-C667-4356-9B84-F5E0C1D4B6BE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696913"/>
            <a:ext cx="61960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5D4CD6F-1255-46E6-BF72-5A35B2A81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055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D4CD6F-1255-46E6-BF72-5A35B2A81E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894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F4E05-1B09-EFD6-D64E-D99F4ACC93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14F021-A01D-146B-83CB-C454A80C3D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BD6ECE-2634-35E1-A99C-FB9D81A4C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3F41-27F0-432D-B80C-9DCB75611739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CC40B3-AA21-6BFC-7F6B-9C57115B7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C4BF9D-B6C1-23F9-EE04-5ED5300CC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629FE-A141-4CF1-AF4C-0DE56B1F9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849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7FA68-8762-000A-3967-D28848FC4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8A6571-DD68-D380-96E2-C00D9AA04C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30F720-79A5-5AD6-BBFF-25F0D981F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3F41-27F0-432D-B80C-9DCB75611739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1D46CF-B644-FFAC-F75B-FA3E1B340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4FB125-0294-9A38-55F4-9A0090DFC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629FE-A141-4CF1-AF4C-0DE56B1F9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618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71C8C6-42EA-56F6-4E04-D020C5D1B1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ADA791-12E8-F6B0-7ACA-A91A4C9E31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459201-E2E1-6D3D-0AE9-421A89DAB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3F41-27F0-432D-B80C-9DCB75611739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7C0473-BF6F-36F9-49FE-8093B5CAB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5C6F2E-68F4-0F2F-A8CF-B5DB7C49D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629FE-A141-4CF1-AF4C-0DE56B1F9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119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A9BCF-950C-FBF0-C3BE-3DF9E1396E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1C2E32-866A-BD26-5F9C-90D2AA2368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3692CB-CC11-0CBF-1A78-0C8D58D45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FF065-F816-4D3B-9169-E6AFACA17CD6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2B927-271F-9AC0-BCA9-3D05EC4A9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130884-8565-A5DB-78BC-9D495F446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05563-F347-446A-B5E1-5E3F65DAB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779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14225-48C1-6239-F587-1658E55EA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A1B10-47E1-E5BD-36B4-6DC6639B5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A5839D-149D-4F3D-D763-EFA08B4B6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FF065-F816-4D3B-9169-E6AFACA17CD6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074A-34F2-6CAA-BC9E-D66893790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9D6E8C-9A39-1A40-60CC-E2DE765AD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05563-F347-446A-B5E1-5E3F65DAB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9507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0AD5C-1B15-FAE9-58BE-53AF75F14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824B72-1202-A6C0-3719-12E24D23B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F3EBEC-EC98-D3B4-1F08-4079D9D5D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FF065-F816-4D3B-9169-E6AFACA17CD6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52F24-DF1E-CB3F-A18E-D981D097A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46779E-79C2-F98C-5F6E-1F3B440F1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05563-F347-446A-B5E1-5E3F65DAB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120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CAD97-1C28-6A5F-95E2-182293854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AF68C9-831D-70F7-4122-AAFBF9C4BE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F16F63-1553-A7D3-75B4-3257BF7ADD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4B76AA-58A2-641E-A7CA-023BED8D5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FF065-F816-4D3B-9169-E6AFACA17CD6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E5922A-15E8-37F9-CACB-FA7EDE67E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CB0DC4-533B-D490-4235-43FB9E862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05563-F347-446A-B5E1-5E3F65DAB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494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AFCB6-DB17-849F-8911-B797A4EB8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314223-47CA-EF2E-31A0-613C2DEBE0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5BE056-BE12-3111-8BE8-B6010880BE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6BB2C0-F91D-7F20-EE17-AFF874E47F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929F6D-AD66-D887-EC77-A962F649AF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48FAE3-BF5B-8829-C53F-22A48657C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FF065-F816-4D3B-9169-E6AFACA17CD6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343375-DD32-A24F-2B2F-F43EF01CE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B82669-AB4C-6A52-33C0-DC81252E5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05563-F347-446A-B5E1-5E3F65DAB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5223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4A9EF-B795-FC16-31BE-382E1363C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6E35B8-7C5A-4584-89C6-A2D1125F4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FF065-F816-4D3B-9169-E6AFACA17CD6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0A81A4-D766-BC54-6B13-9A74A3598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D52891-8EC2-ABFC-825E-07C06834C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05563-F347-446A-B5E1-5E3F65DAB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3277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47B3F1-3864-BDE6-E4F1-1AFE7F6B5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FF065-F816-4D3B-9169-E6AFACA17CD6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18F46C-163C-0347-8E85-65AE89B99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5E17B2-A797-8454-3A80-ABDAF8C98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05563-F347-446A-B5E1-5E3F65DAB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1170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ED885-0C94-025D-55B1-465A684DF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46E4F-490A-F189-AD98-0D8CD364C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8B80AC-F4CB-97B8-C1E3-AFCAC91E6B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E4BD93-9970-CFDA-5A80-784BB955C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FF065-F816-4D3B-9169-E6AFACA17CD6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0A7F5A-53EF-AA8B-E68D-A831DB0E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088605-6B8A-0089-C87A-A61B21E6D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05563-F347-446A-B5E1-5E3F65DAB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36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1D82D-E2E6-F729-9DCF-7835B5F3F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1D0E7-60F8-B788-2ED8-82B0ABADB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60D30A-0592-8E79-7A0E-F047BAC12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3F41-27F0-432D-B80C-9DCB75611739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C749EB-58B9-60F6-CCC8-B4807CC0C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7BFF4E-471B-6F38-CE67-0E3E75A7F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629FE-A141-4CF1-AF4C-0DE56B1F9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0884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DC7BC-DE0D-D565-431F-4B58E8DCF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0DBF5E-3FA1-5D28-D96C-32E2519DF6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1B3ABC-F042-8BD1-3532-0472B75E57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093E2E-5625-BA42-A2E1-1304B7E6E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FF065-F816-4D3B-9169-E6AFACA17CD6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04EE1D-F09A-000A-A4BA-D4796395F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0F9B72-E330-BD16-F0A6-8B2111AB3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05563-F347-446A-B5E1-5E3F65DAB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3001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91100-B3D2-9C51-F7B5-9243DC24F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4DCCAE-2C8B-3EFA-957E-519295BB8E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E3A153-DA64-0432-6F89-D55D07970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FF065-F816-4D3B-9169-E6AFACA17CD6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AA898D-E6EF-6C59-6BCC-1699353F0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291FFF-ACA1-7A37-E55C-CBBCF1922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05563-F347-446A-B5E1-5E3F65DAB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667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6C6BEC-9BF4-4D6C-7A8F-D8D5D3D840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7ACED5-030A-9D59-96E5-ED2EABED31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6B0A6-FD70-E922-40DA-FB3CCAA88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FF065-F816-4D3B-9169-E6AFACA17CD6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F27A22-062A-9483-C4F8-67A2A6981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F6EB75-7871-3251-37AB-238D45B60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05563-F347-446A-B5E1-5E3F65DAB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9215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4800600"/>
            <a:ext cx="9144000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4750737"/>
            <a:ext cx="9144000" cy="49863"/>
          </a:xfrm>
          <a:prstGeom prst="rect">
            <a:avLst/>
          </a:prstGeom>
          <a:solidFill>
            <a:srgbClr val="6CB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569214"/>
            <a:ext cx="7543800" cy="267462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4500" spc="-38" baseline="0">
                <a:solidFill>
                  <a:srgbClr val="501A65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3341716"/>
            <a:ext cx="7543800" cy="85725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1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Office of Planning and Research Logo">
            <a:extLst>
              <a:ext uri="{FF2B5EF4-FFF2-40B4-BE49-F238E27FC236}">
                <a16:creationId xmlns:a16="http://schemas.microsoft.com/office/drawing/2014/main" id="{750669F1-E824-41CE-8532-4082AE66980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6942" y="186660"/>
            <a:ext cx="1064659" cy="1065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3408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501A65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 marL="579501" indent="-428625">
              <a:buClrTx/>
              <a:buFont typeface="Arial" panose="020B0604020202020204" pitchFamily="34" charset="0"/>
              <a:buChar char="•"/>
              <a:defRPr sz="2100"/>
            </a:lvl2pPr>
            <a:lvl3pPr marL="673799" indent="-385763">
              <a:buClrTx/>
              <a:buFont typeface="Arial" panose="020B0604020202020204" pitchFamily="34" charset="0"/>
              <a:buChar char="•"/>
              <a:defRPr sz="1800"/>
            </a:lvl3pPr>
            <a:lvl4pPr marL="810959" indent="-385763">
              <a:buClrTx/>
              <a:buFont typeface="Arial" panose="020B0604020202020204" pitchFamily="34" charset="0"/>
              <a:buChar char="•"/>
              <a:defRPr sz="1800"/>
            </a:lvl4pPr>
            <a:lvl5pPr marL="948119" indent="-385763">
              <a:buClrTx/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/>
          <a:lstStyle>
            <a:lvl1pPr>
              <a:defRPr sz="1800" i="0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fld id="{4CE482DC-2269-4F26-9D2A-7E44B1A4CD8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108C32A-ABD3-4EA2-B83E-D780A9E7E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6942" y="186660"/>
            <a:ext cx="1064659" cy="1065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547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rgbClr val="6CB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69214"/>
            <a:ext cx="7543800" cy="267462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501A65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3339846"/>
            <a:ext cx="7543800" cy="85725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1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Office of Planning and Research Logo">
            <a:extLst>
              <a:ext uri="{FF2B5EF4-FFF2-40B4-BE49-F238E27FC236}">
                <a16:creationId xmlns:a16="http://schemas.microsoft.com/office/drawing/2014/main" id="{FA71A036-8AF2-446D-99FA-D2838035578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6942" y="186660"/>
            <a:ext cx="1064659" cy="1065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7817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</p:spPr>
        <p:txBody>
          <a:bodyPr/>
          <a:lstStyle>
            <a:lvl1pPr>
              <a:defRPr>
                <a:solidFill>
                  <a:srgbClr val="501A65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384301"/>
            <a:ext cx="3703320" cy="3017519"/>
          </a:xfrm>
        </p:spPr>
        <p:txBody>
          <a:bodyPr/>
          <a:lstStyle>
            <a:lvl1pPr marL="0" indent="0">
              <a:buNone/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384301"/>
            <a:ext cx="3703320" cy="301752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Office of Planning and Research Logo">
            <a:extLst>
              <a:ext uri="{FF2B5EF4-FFF2-40B4-BE49-F238E27FC236}">
                <a16:creationId xmlns:a16="http://schemas.microsoft.com/office/drawing/2014/main" id="{C720B5C0-6516-4FD6-AE15-E7C9F0981C7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6942" y="186660"/>
            <a:ext cx="1064659" cy="1065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8193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</p:spPr>
        <p:txBody>
          <a:bodyPr/>
          <a:lstStyle>
            <a:lvl1pPr>
              <a:defRPr>
                <a:solidFill>
                  <a:srgbClr val="501A65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384539"/>
            <a:ext cx="3703320" cy="552212"/>
          </a:xfrm>
        </p:spPr>
        <p:txBody>
          <a:bodyPr lIns="91440" rIns="91440" anchor="ctr">
            <a:noAutofit/>
          </a:bodyPr>
          <a:lstStyle>
            <a:lvl1pPr marL="0" indent="0">
              <a:buNone/>
              <a:defRPr sz="2400" b="0" cap="all" baseline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1936751"/>
            <a:ext cx="3703320" cy="246507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384539"/>
            <a:ext cx="3703320" cy="552212"/>
          </a:xfrm>
        </p:spPr>
        <p:txBody>
          <a:bodyPr lIns="91440" rIns="91440" anchor="ctr">
            <a:noAutofit/>
          </a:bodyPr>
          <a:lstStyle>
            <a:lvl1pPr marL="0" indent="0">
              <a:buNone/>
              <a:defRPr sz="2400" b="0" cap="all" baseline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1936751"/>
            <a:ext cx="3703320" cy="246507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Office of Planning and Research Logo">
            <a:extLst>
              <a:ext uri="{FF2B5EF4-FFF2-40B4-BE49-F238E27FC236}">
                <a16:creationId xmlns:a16="http://schemas.microsoft.com/office/drawing/2014/main" id="{3D477F67-FFC7-4E5E-892F-68D59940ED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6942" y="186660"/>
            <a:ext cx="1064659" cy="1065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18807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1A65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Office of Planning and Research Logo">
            <a:extLst>
              <a:ext uri="{FF2B5EF4-FFF2-40B4-BE49-F238E27FC236}">
                <a16:creationId xmlns:a16="http://schemas.microsoft.com/office/drawing/2014/main" id="{15A79D17-9E3B-4FCE-9D5D-3F1A534C283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6942" y="186660"/>
            <a:ext cx="1064659" cy="1065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5493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rgbClr val="6CB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Office of Planning and Research Logo">
            <a:extLst>
              <a:ext uri="{FF2B5EF4-FFF2-40B4-BE49-F238E27FC236}">
                <a16:creationId xmlns:a16="http://schemas.microsoft.com/office/drawing/2014/main" id="{6A1A23BB-95F5-43C4-91B8-1B522B1018D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6942" y="186660"/>
            <a:ext cx="1064659" cy="1065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703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C03EB-F70A-E453-C7DA-51BBA1C99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179100-BD41-0DB0-3311-58305E9C04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085CC1-F1FF-288C-D5F7-160F2EEA7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3F41-27F0-432D-B80C-9DCB75611739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0F14D-415E-FFCB-3876-8055B8552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A5F0D2-D5DD-446B-39D4-3EE478A2C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629FE-A141-4CF1-AF4C-0DE56B1F9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4699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5143500"/>
          </a:xfrm>
          <a:prstGeom prst="rect">
            <a:avLst/>
          </a:prstGeom>
          <a:solidFill>
            <a:srgbClr val="6CB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45769"/>
            <a:ext cx="2400300" cy="17145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548640"/>
            <a:ext cx="4869180" cy="394335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194560"/>
            <a:ext cx="2400300" cy="2534343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4844839"/>
            <a:ext cx="1963883" cy="273844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4844839"/>
            <a:ext cx="3486150" cy="273844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Office of Planning and Research Logo">
            <a:extLst>
              <a:ext uri="{FF2B5EF4-FFF2-40B4-BE49-F238E27FC236}">
                <a16:creationId xmlns:a16="http://schemas.microsoft.com/office/drawing/2014/main" id="{D6319BBD-E150-44C0-BA3F-244D9841D59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6942" y="186660"/>
            <a:ext cx="1064659" cy="1065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31075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14750"/>
            <a:ext cx="9141619" cy="14287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3686307"/>
            <a:ext cx="9141619" cy="48006"/>
          </a:xfrm>
          <a:prstGeom prst="rect">
            <a:avLst/>
          </a:prstGeom>
          <a:solidFill>
            <a:srgbClr val="6CB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806190"/>
            <a:ext cx="7585234" cy="61722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3686307"/>
          </a:xfrm>
          <a:solidFill>
            <a:schemeClr val="bg1"/>
          </a:solidFill>
        </p:spPr>
        <p:txBody>
          <a:bodyPr lIns="457200" tIns="45720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4430268"/>
            <a:ext cx="7584948" cy="44577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800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ffice of Planning and Research Logo">
            <a:extLst>
              <a:ext uri="{FF2B5EF4-FFF2-40B4-BE49-F238E27FC236}">
                <a16:creationId xmlns:a16="http://schemas.microsoft.com/office/drawing/2014/main" id="{E2D2E720-AC20-4AFE-A853-743A8CACC0A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3054" y="3806190"/>
            <a:ext cx="1064659" cy="1065546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9A5CDA6-474B-4983-9700-2F1AD3529334}"/>
              </a:ext>
            </a:extLst>
          </p:cNvPr>
          <p:cNvCxnSpPr/>
          <p:nvPr userDrawn="1"/>
        </p:nvCxnSpPr>
        <p:spPr>
          <a:xfrm>
            <a:off x="822960" y="4423410"/>
            <a:ext cx="5558782" cy="0"/>
          </a:xfrm>
          <a:prstGeom prst="line">
            <a:avLst/>
          </a:prstGeom>
          <a:ln w="12700">
            <a:solidFill>
              <a:srgbClr val="6CB8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33222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Office of Planning and Research Logo">
            <a:extLst>
              <a:ext uri="{FF2B5EF4-FFF2-40B4-BE49-F238E27FC236}">
                <a16:creationId xmlns:a16="http://schemas.microsoft.com/office/drawing/2014/main" id="{7DB5B5A5-5F4C-49E1-B873-6E9F66CAE3E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998379" y="3679955"/>
            <a:ext cx="1064659" cy="1065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9731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rgbClr val="6CB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9226"/>
            <a:ext cx="1971675" cy="431992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9226"/>
            <a:ext cx="5800725" cy="4319924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Office of Planning and Research Logo">
            <a:extLst>
              <a:ext uri="{FF2B5EF4-FFF2-40B4-BE49-F238E27FC236}">
                <a16:creationId xmlns:a16="http://schemas.microsoft.com/office/drawing/2014/main" id="{99999CD0-5FB8-458E-ADBF-6CD1E8E0D2A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983021" y="3564977"/>
            <a:ext cx="1064659" cy="1065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647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3A33A-8DB0-6FC9-2C58-0F1D10787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3BA555-D4AB-B765-DC29-6AF08050D3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B00575-2BA6-C4A8-32A8-1E8E73AD43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36EC97-C0E0-0C73-934D-97A69BF54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3F41-27F0-432D-B80C-9DCB75611739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623BF6-BA5A-61F0-ABE3-BD38D318F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1085B6-E102-48CB-BAC0-0D2902F3C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629FE-A141-4CF1-AF4C-0DE56B1F9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022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6CCA0-DB72-B4DE-DCB6-BC6DF43E0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C1F52B-E3B1-B963-8B5D-8330BCD696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A4C5D0-2396-B516-05EB-507489AF4A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4C221F-6327-B535-1B99-809B00E015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1D35AA-C46F-C39B-F18A-A8F954D6E2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AFC3D6-F55B-8FB2-C00B-9FBAA27D1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3F41-27F0-432D-B80C-9DCB75611739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D64EED-F2FB-EE0C-93B4-5CFF18A82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6443E2-A3AB-1734-6BC0-BA187E673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629FE-A141-4CF1-AF4C-0DE56B1F9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257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1708E-CB52-18C0-934A-25A4A832D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399E34-3BD3-BD4D-C1AF-082C169C5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3F41-27F0-432D-B80C-9DCB75611739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5B0094-C381-0658-AA2A-5A332A9B7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ADE94D-4D1B-842E-EDA7-B4041E275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629FE-A141-4CF1-AF4C-0DE56B1F9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331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B852DD-75EA-1191-8600-035786FDF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3F41-27F0-432D-B80C-9DCB75611739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6A6AAB-253D-203E-02C3-4263DFC36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161A0C-2467-3457-18A6-66379E710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629FE-A141-4CF1-AF4C-0DE56B1F9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482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2934D-2537-9979-9EFB-0B4D0BD36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A460F-4151-A81F-B289-86B0D1DCA6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A41283-706A-81D5-6FE1-D918D46F09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176EB6-B432-3789-8169-A6DE2557C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3F41-27F0-432D-B80C-9DCB75611739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770500-A621-7C57-F986-AEF1549B1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D2E785-3804-67D6-972C-3B454EE43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629FE-A141-4CF1-AF4C-0DE56B1F9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006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63417-D5E2-FD45-E40D-E348DC149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472A38-9804-21FB-8769-4E82C29DCA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D992E5-1CC1-C2B0-98D0-3C7C78E35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6C0C99-F1DC-A142-6E49-B18A36FC7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3F41-27F0-432D-B80C-9DCB75611739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2EAB89-5304-1BBD-099D-55A1765B6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D830AE-0B77-3533-E8DD-D40B3AD22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629FE-A141-4CF1-AF4C-0DE56B1F9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373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CED822-E623-BEFF-74BF-F51EEE278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E794F3-378F-660F-9770-745BE0B0F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2C1E32-81E6-A8E5-B949-22BA3488EB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73F41-27F0-432D-B80C-9DCB75611739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598A4A-F125-B695-BA5D-6094C0DA41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824FC7-A80B-6794-55D1-C7D60B46C7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629FE-A141-4CF1-AF4C-0DE56B1F9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322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4CBF3B-C424-6A0B-12DD-0587A3A77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1A91BB-FB27-234D-B5F5-833C73EBC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961522-8001-5263-9022-B3F5730175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FF065-F816-4D3B-9169-E6AFACA17CD6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43B39-A640-8E53-ECAF-7FD97DE260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70153B-212A-35C1-1553-A09950593C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05563-F347-446A-B5E1-5E3F65DAB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313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rgbClr val="6CB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384301"/>
            <a:ext cx="7543800" cy="301752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303384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Office of Planning and Research Logo">
            <a:extLst>
              <a:ext uri="{FF2B5EF4-FFF2-40B4-BE49-F238E27FC236}">
                <a16:creationId xmlns:a16="http://schemas.microsoft.com/office/drawing/2014/main" id="{44F3104C-7FBB-43A7-A1EA-5D00662704C1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6942" y="186660"/>
            <a:ext cx="1064659" cy="1065546"/>
          </a:xfrm>
          <a:prstGeom prst="rect">
            <a:avLst/>
          </a:prstGeom>
        </p:spPr>
      </p:pic>
      <p:sp>
        <p:nvSpPr>
          <p:cNvPr id="12" name="Date Placeholder 6">
            <a:extLst>
              <a:ext uri="{FF2B5EF4-FFF2-40B4-BE49-F238E27FC236}">
                <a16:creationId xmlns:a16="http://schemas.microsoft.com/office/drawing/2014/main" id="{5E414383-EAEB-4765-A101-00BF21714A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Footer Placeholder 7">
            <a:extLst>
              <a:ext uri="{FF2B5EF4-FFF2-40B4-BE49-F238E27FC236}">
                <a16:creationId xmlns:a16="http://schemas.microsoft.com/office/drawing/2014/main" id="{76EBCEFC-E031-486A-923C-E4B8FA8274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 algn="ctr"/>
            <a:endParaRPr lang="en-US"/>
          </a:p>
        </p:txBody>
      </p:sp>
      <p:sp>
        <p:nvSpPr>
          <p:cNvPr id="14" name="Slide Number Placeholder 8">
            <a:extLst>
              <a:ext uri="{FF2B5EF4-FFF2-40B4-BE49-F238E27FC236}">
                <a16:creationId xmlns:a16="http://schemas.microsoft.com/office/drawing/2014/main" id="{6BB09B26-1DF4-4790-8CFD-AF1A7A4C50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211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hf sldNum="0" hdr="0" ftr="0" dt="0"/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rgbClr val="501A65"/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-fair.org/fair-principles/" TargetMode="External"/><Relationship Id="rId2" Type="http://schemas.openxmlformats.org/officeDocument/2006/relationships/hyperlink" Target="https://analytics.cal-adapt.org/overview/metadata/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www.gida-global.org/care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06CBA-3753-D7DE-4507-950316C28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Draft Process for Adoption of Fifth Assessment Data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D08FB64-909C-9C40-68DC-A93C56E82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0013"/>
            <a:ext cx="7886700" cy="3262312"/>
          </a:xfrm>
        </p:spPr>
        <p:txBody>
          <a:bodyPr>
            <a:normAutofit/>
          </a:bodyPr>
          <a:lstStyle/>
          <a:p>
            <a:pPr algn="ctr"/>
            <a:endParaRPr lang="en-US" sz="2000" i="1"/>
          </a:p>
          <a:p>
            <a:pPr algn="ctr"/>
            <a:endParaRPr lang="en-US" sz="2000" i="1"/>
          </a:p>
          <a:p>
            <a:pPr marL="0" indent="0" algn="ctr">
              <a:buNone/>
            </a:pPr>
            <a:r>
              <a:rPr lang="en-US" sz="1800"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Neil Matouka, </a:t>
            </a:r>
          </a:p>
          <a:p>
            <a:pPr marL="0" indent="0" algn="ctr">
              <a:buNone/>
            </a:pPr>
            <a:r>
              <a:rPr lang="en-US" sz="1800"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Governor’s Office of Planning and Research (OPR)</a:t>
            </a:r>
            <a:endParaRPr lang="en-US" sz="2000" i="1"/>
          </a:p>
        </p:txBody>
      </p:sp>
      <p:pic>
        <p:nvPicPr>
          <p:cNvPr id="5" name="Picture 4" descr="Logo of the State of California's Governor's Office of Planning and Research ">
            <a:extLst>
              <a:ext uri="{FF2B5EF4-FFF2-40B4-BE49-F238E27FC236}">
                <a16:creationId xmlns:a16="http://schemas.microsoft.com/office/drawing/2014/main" id="{E4F44014-5AB1-FA2C-4BBD-2455B209F7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2444" y="4345807"/>
            <a:ext cx="2997800" cy="712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842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21DF0-BEBE-814D-99E3-85DF45DAC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Proposed Data Adoption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16EDE-FF15-A3BD-9026-3D2E26237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85763" indent="-385763">
              <a:buFont typeface="+mj-lt"/>
              <a:buAutoNum type="arabicPeriod"/>
            </a:pPr>
            <a:r>
              <a:rPr lang="en-US" b="1"/>
              <a:t>Data Becomes Available </a:t>
            </a:r>
          </a:p>
          <a:p>
            <a:pPr marL="342900" lvl="1" indent="0">
              <a:buNone/>
            </a:pPr>
            <a:r>
              <a:rPr lang="en-US"/>
              <a:t> [Month 0]</a:t>
            </a:r>
          </a:p>
          <a:p>
            <a:pPr marL="385763" indent="-385763">
              <a:buFont typeface="+mj-lt"/>
              <a:buAutoNum type="arabicPeriod"/>
            </a:pPr>
            <a:r>
              <a:rPr lang="en-US" b="1"/>
              <a:t>Technical Justification Memo</a:t>
            </a:r>
            <a:endParaRPr lang="en-US" i="1"/>
          </a:p>
          <a:p>
            <a:pPr marL="342900" lvl="1" indent="0">
              <a:buNone/>
            </a:pPr>
            <a:r>
              <a:rPr lang="en-US"/>
              <a:t> [Month 3]</a:t>
            </a:r>
          </a:p>
          <a:p>
            <a:pPr lvl="1"/>
            <a:r>
              <a:rPr lang="en-US"/>
              <a:t>Some data may require peer review that can be facilitated through the Assessment</a:t>
            </a:r>
          </a:p>
          <a:p>
            <a:pPr marL="385763" indent="-385763">
              <a:buFont typeface="+mj-lt"/>
              <a:buAutoNum type="arabicPeriod"/>
            </a:pPr>
            <a:r>
              <a:rPr lang="en-US" b="1"/>
              <a:t>Assessment Team Reviews Submission Materials</a:t>
            </a:r>
          </a:p>
          <a:p>
            <a:pPr marL="342900" lvl="1" indent="0">
              <a:buNone/>
            </a:pPr>
            <a:r>
              <a:rPr lang="en-US"/>
              <a:t> [Month 4]</a:t>
            </a:r>
          </a:p>
          <a:p>
            <a:pPr marL="385763" indent="-385763">
              <a:buFont typeface="+mj-lt"/>
              <a:buAutoNum type="arabicPeriod"/>
            </a:pPr>
            <a:r>
              <a:rPr lang="en-US" b="1"/>
              <a:t>Technical Justification Memo Published and Data Marked as Adopted </a:t>
            </a:r>
          </a:p>
          <a:p>
            <a:pPr marL="342900" lvl="1" indent="0">
              <a:buNone/>
            </a:pPr>
            <a:r>
              <a:rPr lang="en-US"/>
              <a:t> [Month 6]</a:t>
            </a:r>
          </a:p>
        </p:txBody>
      </p:sp>
    </p:spTree>
    <p:extLst>
      <p:ext uri="{BB962C8B-B14F-4D97-AF65-F5344CB8AC3E}">
        <p14:creationId xmlns:p14="http://schemas.microsoft.com/office/powerpoint/2010/main" val="1059619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F34E3-E26E-26DD-3537-4CC33261E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Proposed Metadata Standards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9FA31C-F966-0D16-4B34-F69A92401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b="1"/>
              <a:t>Analytics Engine Metadata Standards</a:t>
            </a:r>
          </a:p>
          <a:p>
            <a:pPr lvl="1">
              <a:lnSpc>
                <a:spcPct val="100000"/>
              </a:lnSpc>
            </a:pPr>
            <a:r>
              <a:rPr lang="en-US">
                <a:effectLst/>
                <a:hlinkClick r:id="rId2"/>
              </a:rPr>
              <a:t>https://analytics.cal-adapt.org/overview/metadata/</a:t>
            </a:r>
            <a:r>
              <a:rPr lang="en-US">
                <a:effectLst/>
              </a:rPr>
              <a:t>  </a:t>
            </a:r>
          </a:p>
          <a:p>
            <a:pPr lvl="1">
              <a:lnSpc>
                <a:spcPct val="100000"/>
              </a:lnSpc>
            </a:pPr>
            <a:r>
              <a:rPr lang="en-US"/>
              <a:t>Does not guarantee inclusion in the Analytics Engine</a:t>
            </a:r>
          </a:p>
          <a:p>
            <a:pPr>
              <a:lnSpc>
                <a:spcPct val="100000"/>
              </a:lnSpc>
            </a:pPr>
            <a:r>
              <a:rPr lang="en-US" b="1"/>
              <a:t>FAIR Principles</a:t>
            </a:r>
          </a:p>
          <a:p>
            <a:pPr lvl="1">
              <a:lnSpc>
                <a:spcPct val="100000"/>
              </a:lnSpc>
            </a:pPr>
            <a:r>
              <a:rPr lang="en-US">
                <a:hlinkClick r:id="rId3"/>
              </a:rPr>
              <a:t>https://www.go-fair.org/fair-principles/</a:t>
            </a:r>
            <a:r>
              <a:rPr lang="en-US"/>
              <a:t> </a:t>
            </a:r>
          </a:p>
          <a:p>
            <a:pPr>
              <a:lnSpc>
                <a:spcPct val="100000"/>
              </a:lnSpc>
            </a:pPr>
            <a:r>
              <a:rPr lang="en-US" b="1"/>
              <a:t>CARE Principles</a:t>
            </a:r>
          </a:p>
          <a:p>
            <a:pPr lvl="1">
              <a:lnSpc>
                <a:spcPct val="100000"/>
              </a:lnSpc>
            </a:pPr>
            <a:r>
              <a:rPr lang="en-US"/>
              <a:t>When working with Indigenous data</a:t>
            </a:r>
          </a:p>
          <a:p>
            <a:pPr lvl="1">
              <a:lnSpc>
                <a:spcPct val="100000"/>
              </a:lnSpc>
            </a:pPr>
            <a:r>
              <a:rPr lang="en-US">
                <a:hlinkClick r:id="rId4"/>
              </a:rPr>
              <a:t>https://www.gida-global.org/care</a:t>
            </a: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93603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A780A-2BE4-FCD4-3F2B-22B7838A6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Proposed Technical Justification Memo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7BDCEB-21F7-3428-E79E-DBBCD0E31A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69219"/>
            <a:ext cx="8515350" cy="3774281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700" b="1"/>
              <a:t>High-level description </a:t>
            </a:r>
            <a:r>
              <a:rPr lang="en-US" sz="1700"/>
              <a:t>of methods &amp; prior related work (~200-300 words)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400"/>
              <a:t>Curated list of references substantiating or using related methods (e.g., LOCA related to LOCA2, NCA uses LOCA, </a:t>
            </a:r>
            <a:r>
              <a:rPr lang="en-US" sz="1400" err="1"/>
              <a:t>etc</a:t>
            </a:r>
            <a:r>
              <a:rPr lang="en-US" sz="1400"/>
              <a:t>)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400"/>
              <a:t>If/as appropriate, might describe in plain English how the current method has evolved from/added value to prior, accepted, peer-reviewed approaches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700" b="1"/>
              <a:t>QA/QC, uncertainty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400"/>
              <a:t>Brief summary of any quality control methods or assessment of outputs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400"/>
              <a:t>If uncertainty/performance has been quantified, please share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700" b="1"/>
              <a:t>Guidance, pointers, caveats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400"/>
              <a:t>Where guidance exists (not asking you to produce anything additional to planned efforts/funded scopes), please point to it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400"/>
              <a:t>If you have pointers or caveats (even if general) as to how to appropriately use (or avoid mis-using) data, that’s great too!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700">
                <a:solidFill>
                  <a:schemeClr val="bg1">
                    <a:lumMod val="50000"/>
                  </a:schemeClr>
                </a:solidFill>
              </a:rPr>
              <a:t>Forthcoming/in press publications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400">
                <a:solidFill>
                  <a:schemeClr val="bg1">
                    <a:lumMod val="50000"/>
                  </a:schemeClr>
                </a:solidFill>
              </a:rPr>
              <a:t>List of anticipated publications (e.g., topic and lead author) or publications in press associated with the “new” data</a:t>
            </a:r>
          </a:p>
        </p:txBody>
      </p:sp>
    </p:spTree>
    <p:extLst>
      <p:ext uri="{BB962C8B-B14F-4D97-AF65-F5344CB8AC3E}">
        <p14:creationId xmlns:p14="http://schemas.microsoft.com/office/powerpoint/2010/main" val="3567678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ICARP">
  <a:themeElements>
    <a:clrScheme name="ICARP Brand">
      <a:dk1>
        <a:srgbClr val="000000"/>
      </a:dk1>
      <a:lt1>
        <a:srgbClr val="FFFFFF"/>
      </a:lt1>
      <a:dk2>
        <a:srgbClr val="0370AB"/>
      </a:dk2>
      <a:lt2>
        <a:srgbClr val="DFFAAD"/>
      </a:lt2>
      <a:accent1>
        <a:srgbClr val="6CB82B"/>
      </a:accent1>
      <a:accent2>
        <a:srgbClr val="0370AB"/>
      </a:accent2>
      <a:accent3>
        <a:srgbClr val="501A65"/>
      </a:accent3>
      <a:accent4>
        <a:srgbClr val="6CB82B"/>
      </a:accent4>
      <a:accent5>
        <a:srgbClr val="38B7FB"/>
      </a:accent5>
      <a:accent6>
        <a:srgbClr val="A948CF"/>
      </a:accent6>
      <a:hlink>
        <a:srgbClr val="0370AB"/>
      </a:hlink>
      <a:folHlink>
        <a:srgbClr val="501A65"/>
      </a:folHlink>
    </a:clrScheme>
    <a:fontScheme name="ICARP Brand">
      <a:majorFont>
        <a:latin typeface="Amasis M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DC9A153AAEEE45BACE06E01F8272AC" ma:contentTypeVersion="22" ma:contentTypeDescription="Create a new document." ma:contentTypeScope="" ma:versionID="d54f9e55d3a08609f0f1241470b063a6">
  <xsd:schema xmlns:xsd="http://www.w3.org/2001/XMLSchema" xmlns:xs="http://www.w3.org/2001/XMLSchema" xmlns:p="http://schemas.microsoft.com/office/2006/metadata/properties" xmlns:ns2="785685f2-c2e1-4352-89aa-3faca8eaba52" xmlns:ns3="5067c814-4b34-462c-a21d-c185ff6548d2" targetNamespace="http://schemas.microsoft.com/office/2006/metadata/properties" ma:root="true" ma:fieldsID="3eb5935f286a568bf7a17cad05ce6909" ns2:_="" ns3:_="">
    <xsd:import namespace="785685f2-c2e1-4352-89aa-3faca8eaba52"/>
    <xsd:import namespace="5067c814-4b34-462c-a21d-c185ff6548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Date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Source" minOccurs="0"/>
                <xsd:element ref="ns2:Topic" minOccurs="0"/>
                <xsd:element ref="ns2:Qualitynotes" minOccurs="0"/>
                <xsd:element ref="ns2:lcf76f155ced4ddcb4097134ff3c332f" minOccurs="0"/>
                <xsd:element ref="ns3:TaxCatchAll" minOccurs="0"/>
                <xsd:element ref="ns2:Contact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685f2-c2e1-4352-89aa-3faca8eaba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Date" ma:index="10" nillable="true" ma:displayName="Date" ma:format="DateOnly" ma:internalName="Date">
      <xsd:simpleType>
        <xsd:restriction base="dms:DateTime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Source" ma:index="20" nillable="true" ma:displayName="Source" ma:description="Source for data" ma:format="Dropdown" ma:internalName="Source">
      <xsd:simpleType>
        <xsd:restriction base="dms:Text">
          <xsd:maxLength value="255"/>
        </xsd:restriction>
      </xsd:simpleType>
    </xsd:element>
    <xsd:element name="Topic" ma:index="21" nillable="true" ma:displayName="Topic" ma:description="Main topic of data" ma:format="Dropdown" ma:internalName="Topic">
      <xsd:simpleType>
        <xsd:restriction base="dms:Text">
          <xsd:maxLength value="255"/>
        </xsd:restriction>
      </xsd:simpleType>
    </xsd:element>
    <xsd:element name="Qualitynotes" ma:index="22" nillable="true" ma:displayName="Quality notes" ma:format="Dropdown" ma:internalName="Qualitynotes">
      <xsd:simpleType>
        <xsd:restriction base="dms:Text">
          <xsd:maxLength value="255"/>
        </xsd:restriction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96df981b-247c-4b11-954d-40cb1951968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Contact" ma:index="26" nillable="true" ma:displayName="Contact" ma:description="Prior to deleting files in this folder, contact staff listed." ma:format="Dropdown" ma:list="UserInfo" ma:SharePointGroup="0" ma:internalName="Contact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ObjectDetectorVersions" ma:index="2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7c814-4b34-462c-a21d-c185ff6548d2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2752bcb9-f337-4c4d-ab40-c128a420f593}" ma:internalName="TaxCatchAll" ma:showField="CatchAllData" ma:web="5067c814-4b34-462c-a21d-c185ff6548d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067c814-4b34-462c-a21d-c185ff6548d2">
      <UserInfo>
        <DisplayName/>
        <AccountId xsi:nil="true"/>
        <AccountType/>
      </UserInfo>
    </SharedWithUsers>
    <Contact xmlns="785685f2-c2e1-4352-89aa-3faca8eaba52" xsi:nil="true">
      <UserInfo>
        <DisplayName/>
        <AccountId xsi:nil="true"/>
        <AccountType/>
      </UserInfo>
    </Contact>
    <Qualitynotes xmlns="785685f2-c2e1-4352-89aa-3faca8eaba52" xsi:nil="true"/>
    <Source xmlns="785685f2-c2e1-4352-89aa-3faca8eaba52" xsi:nil="true"/>
    <Topic xmlns="785685f2-c2e1-4352-89aa-3faca8eaba52" xsi:nil="true"/>
    <Date xmlns="785685f2-c2e1-4352-89aa-3faca8eaba52" xsi:nil="true"/>
    <TaxCatchAll xmlns="5067c814-4b34-462c-a21d-c185ff6548d2" xsi:nil="true"/>
    <lcf76f155ced4ddcb4097134ff3c332f xmlns="785685f2-c2e1-4352-89aa-3faca8eaba5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FB70EC6-7540-46B8-AC0D-3F46DB26842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B081A01-1A27-4400-BA04-C370166C09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5685f2-c2e1-4352-89aa-3faca8eaba52"/>
    <ds:schemaRef ds:uri="5067c814-4b34-462c-a21d-c185ff6548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9021BB-973E-4634-B335-9438B3939E96}">
  <ds:schemaRefs>
    <ds:schemaRef ds:uri="5067c814-4b34-462c-a21d-c185ff6548d2"/>
    <ds:schemaRef ds:uri="785685f2-c2e1-4352-89aa-3faca8eaba5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ERDD-Template</Template>
  <TotalTime>0</TotalTime>
  <Words>312</Words>
  <Application>Microsoft Office PowerPoint</Application>
  <PresentationFormat>On-screen Show (16:9)</PresentationFormat>
  <Paragraphs>37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Amasis MT Pro</vt:lpstr>
      <vt:lpstr>Arial</vt:lpstr>
      <vt:lpstr>Calibri</vt:lpstr>
      <vt:lpstr>Calibri Light</vt:lpstr>
      <vt:lpstr>Neue Haas Grotesk Text Pro</vt:lpstr>
      <vt:lpstr>Tahoma</vt:lpstr>
      <vt:lpstr>Office Theme</vt:lpstr>
      <vt:lpstr>1_Office Theme</vt:lpstr>
      <vt:lpstr>ICARP</vt:lpstr>
      <vt:lpstr>Draft Process for Adoption of Fifth Assessment Data</vt:lpstr>
      <vt:lpstr>Proposed Data Adoption Timeline</vt:lpstr>
      <vt:lpstr>Proposed Metadata Standards</vt:lpstr>
      <vt:lpstr>Proposed Technical Justification Memo</vt:lpstr>
    </vt:vector>
  </TitlesOfParts>
  <Company>California Energy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Energy- to Support Electricity Sector Vulnerability Assessment and Resilient Planning  Request for Comments on Forthcoming Solicitation</dc:title>
  <dc:creator>Lew, Virginia@Energy</dc:creator>
  <cp:lastModifiedBy>Field, Emily@Energy</cp:lastModifiedBy>
  <cp:revision>1</cp:revision>
  <cp:lastPrinted>2019-05-06T19:31:40Z</cp:lastPrinted>
  <dcterms:created xsi:type="dcterms:W3CDTF">2017-08-20T00:41:06Z</dcterms:created>
  <dcterms:modified xsi:type="dcterms:W3CDTF">2024-08-13T19:18:51Z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0x01010061DC9A153AAEEE45BACE06E01F8272AC</vt:lpwstr>
  </property>
  <property fmtid="{D5CDD505-2E9C-101B-9397-08002B2CF9AE}" pid="3" name="Order">
    <vt:r8>312100</vt:r8>
  </property>
  <property fmtid="{D5CDD505-2E9C-101B-9397-08002B2CF9AE}" pid="4" name="ComplianceAssetId">
    <vt:lpwstr/>
  </property>
  <property fmtid="{D5CDD505-2E9C-101B-9397-08002B2CF9AE}" pid="5" name="SharedWithUsers">
    <vt:lpwstr/>
  </property>
  <property fmtid="{D5CDD505-2E9C-101B-9397-08002B2CF9AE}" pid="6" name="MediaServiceImageTags">
    <vt:lpwstr/>
  </property>
</Properties>
</file>