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23" r:id="rId5"/>
    <p:sldMasterId id="2147483737" r:id="rId6"/>
  </p:sldMasterIdLst>
  <p:notesMasterIdLst>
    <p:notesMasterId r:id="rId17"/>
  </p:notesMasterIdLst>
  <p:handoutMasterIdLst>
    <p:handoutMasterId r:id="rId18"/>
  </p:handoutMasterIdLst>
  <p:sldIdLst>
    <p:sldId id="256" r:id="rId7"/>
    <p:sldId id="270" r:id="rId8"/>
    <p:sldId id="272" r:id="rId9"/>
    <p:sldId id="260" r:id="rId10"/>
    <p:sldId id="258" r:id="rId11"/>
    <p:sldId id="308" r:id="rId12"/>
    <p:sldId id="307" r:id="rId13"/>
    <p:sldId id="2675" r:id="rId14"/>
    <p:sldId id="904" r:id="rId15"/>
    <p:sldId id="2676" r:id="rId16"/>
  </p:sldIdLst>
  <p:sldSz cx="9144000" cy="5143500" type="screen16x9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R (Ben)" id="{77D9A1F7-1DE0-45BC-AC8E-7D50ED739921}">
          <p14:sldIdLst>
            <p14:sldId id="256"/>
            <p14:sldId id="270"/>
            <p14:sldId id="272"/>
            <p14:sldId id="260"/>
            <p14:sldId id="258"/>
            <p14:sldId id="308"/>
            <p14:sldId id="307"/>
            <p14:sldId id="2675"/>
            <p14:sldId id="904"/>
            <p14:sldId id="2676"/>
          </p14:sldIdLst>
        </p14:section>
        <p14:section name="Closing" id="{2686F6F5-4A2B-4DFA-9559-64496A2EA29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82150CA-88D2-92E1-0E5B-FFE143AF912E}" name="Wilhelm, Susan@Energy" initials="WS" userId="S::susan.wilhelm@energy.ca.gov::5ed20752-d5d1-4cec-8bc6-2afe5167eb7c" providerId="AD"/>
  <p188:author id="{695624D6-EE85-2250-825E-203FBEA54981}" name="Neil Matouka" initials="NM" userId="S::Neil.Matouka@opr.ca.gov::4a2b8ef3-1221-4922-825c-e05e119c2cf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Stoms, David@Energy" initials="SD" lastIdx="25" clrIdx="0">
    <p:extLst>
      <p:ext uri="{19B8F6BF-5375-455C-9EA6-DF929625EA0E}">
        <p15:presenceInfo xmlns:p15="http://schemas.microsoft.com/office/powerpoint/2012/main" userId="S-1-5-21-606747145-1060284298-682003330-63765" providerId="AD"/>
      </p:ext>
    </p:extLst>
  </p:cmAuthor>
  <p:cmAuthor id="3" name="O'Hagan, Joe@Energy" initials="OJ" lastIdx="3" clrIdx="1">
    <p:extLst>
      <p:ext uri="{19B8F6BF-5375-455C-9EA6-DF929625EA0E}">
        <p15:presenceInfo xmlns:p15="http://schemas.microsoft.com/office/powerpoint/2012/main" userId="S-1-5-21-606747145-1060284298-682003330-3522" providerId="AD"/>
      </p:ext>
    </p:extLst>
  </p:cmAuthor>
  <p:cmAuthor id="4" name="Horangic, Alex@Energy" initials="HA" lastIdx="1" clrIdx="2">
    <p:extLst>
      <p:ext uri="{19B8F6BF-5375-455C-9EA6-DF929625EA0E}">
        <p15:presenceInfo xmlns:p15="http://schemas.microsoft.com/office/powerpoint/2012/main" userId="S-1-5-21-606747145-1060284298-682003330-95171" providerId="AD"/>
      </p:ext>
    </p:extLst>
  </p:cmAuthor>
  <p:cmAuthor id="5" name="Wilhelm, Susan@Energy" initials="WS" lastIdx="4" clrIdx="3">
    <p:extLst>
      <p:ext uri="{19B8F6BF-5375-455C-9EA6-DF929625EA0E}">
        <p15:presenceInfo xmlns:p15="http://schemas.microsoft.com/office/powerpoint/2012/main" userId="S-1-5-21-606747145-1060284298-682003330-65359" providerId="AD"/>
      </p:ext>
    </p:extLst>
  </p:cmAuthor>
  <p:cmAuthor id="6" name="Wilhelm, Susan@Energy" initials="WS [2]" lastIdx="15" clrIdx="4">
    <p:extLst>
      <p:ext uri="{19B8F6BF-5375-455C-9EA6-DF929625EA0E}">
        <p15:presenceInfo xmlns:p15="http://schemas.microsoft.com/office/powerpoint/2012/main" userId="S::susan.wilhelm@energy.ca.gov::5ed20752-d5d1-4cec-8bc6-2afe5167eb7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5F7"/>
    <a:srgbClr val="FF0000"/>
    <a:srgbClr val="0070CC"/>
    <a:srgbClr val="CCCCFF"/>
    <a:srgbClr val="990099"/>
    <a:srgbClr val="CC99FF"/>
    <a:srgbClr val="9999FF"/>
    <a:srgbClr val="113AAF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eld, Emily@Energy" userId="e6ab677e-5ebb-4b22-a2fe-41f5fc8efe8d" providerId="ADAL" clId="{D0081965-6930-42D3-A645-DDD3A76AE0F6}"/>
    <pc:docChg chg="delSld delMainMaster modSection">
      <pc:chgData name="Field, Emily@Energy" userId="e6ab677e-5ebb-4b22-a2fe-41f5fc8efe8d" providerId="ADAL" clId="{D0081965-6930-42D3-A645-DDD3A76AE0F6}" dt="2024-08-13T19:15:09.280" v="0" actId="47"/>
      <pc:docMkLst>
        <pc:docMk/>
      </pc:docMkLst>
      <pc:sldChg chg="del">
        <pc:chgData name="Field, Emily@Energy" userId="e6ab677e-5ebb-4b22-a2fe-41f5fc8efe8d" providerId="ADAL" clId="{D0081965-6930-42D3-A645-DDD3A76AE0F6}" dt="2024-08-13T19:15:09.280" v="0" actId="47"/>
        <pc:sldMkLst>
          <pc:docMk/>
          <pc:sldMk cId="1961795427" sldId="469"/>
        </pc:sldMkLst>
      </pc:sldChg>
      <pc:sldChg chg="del">
        <pc:chgData name="Field, Emily@Energy" userId="e6ab677e-5ebb-4b22-a2fe-41f5fc8efe8d" providerId="ADAL" clId="{D0081965-6930-42D3-A645-DDD3A76AE0F6}" dt="2024-08-13T19:15:09.280" v="0" actId="47"/>
        <pc:sldMkLst>
          <pc:docMk/>
          <pc:sldMk cId="3011825349" sldId="547"/>
        </pc:sldMkLst>
      </pc:sldChg>
      <pc:sldChg chg="del">
        <pc:chgData name="Field, Emily@Energy" userId="e6ab677e-5ebb-4b22-a2fe-41f5fc8efe8d" providerId="ADAL" clId="{D0081965-6930-42D3-A645-DDD3A76AE0F6}" dt="2024-08-13T19:15:09.280" v="0" actId="47"/>
        <pc:sldMkLst>
          <pc:docMk/>
          <pc:sldMk cId="972225338" sldId="556"/>
        </pc:sldMkLst>
      </pc:sldChg>
      <pc:sldChg chg="del">
        <pc:chgData name="Field, Emily@Energy" userId="e6ab677e-5ebb-4b22-a2fe-41f5fc8efe8d" providerId="ADAL" clId="{D0081965-6930-42D3-A645-DDD3A76AE0F6}" dt="2024-08-13T19:15:09.280" v="0" actId="47"/>
        <pc:sldMkLst>
          <pc:docMk/>
          <pc:sldMk cId="1823379759" sldId="2695"/>
        </pc:sldMkLst>
      </pc:sldChg>
      <pc:sldMasterChg chg="del delSldLayout">
        <pc:chgData name="Field, Emily@Energy" userId="e6ab677e-5ebb-4b22-a2fe-41f5fc8efe8d" providerId="ADAL" clId="{D0081965-6930-42D3-A645-DDD3A76AE0F6}" dt="2024-08-13T19:15:09.280" v="0" actId="47"/>
        <pc:sldMasterMkLst>
          <pc:docMk/>
          <pc:sldMasterMk cId="410516789" sldId="2147483678"/>
        </pc:sldMasterMkLst>
        <pc:sldLayoutChg chg="del">
          <pc:chgData name="Field, Emily@Energy" userId="e6ab677e-5ebb-4b22-a2fe-41f5fc8efe8d" providerId="ADAL" clId="{D0081965-6930-42D3-A645-DDD3A76AE0F6}" dt="2024-08-13T19:15:09.280" v="0" actId="47"/>
          <pc:sldLayoutMkLst>
            <pc:docMk/>
            <pc:sldMasterMk cId="410516789" sldId="2147483678"/>
            <pc:sldLayoutMk cId="1546441302" sldId="2147483679"/>
          </pc:sldLayoutMkLst>
        </pc:sldLayoutChg>
        <pc:sldLayoutChg chg="del">
          <pc:chgData name="Field, Emily@Energy" userId="e6ab677e-5ebb-4b22-a2fe-41f5fc8efe8d" providerId="ADAL" clId="{D0081965-6930-42D3-A645-DDD3A76AE0F6}" dt="2024-08-13T19:15:09.280" v="0" actId="47"/>
          <pc:sldLayoutMkLst>
            <pc:docMk/>
            <pc:sldMasterMk cId="410516789" sldId="2147483678"/>
            <pc:sldLayoutMk cId="3109467227" sldId="2147483680"/>
          </pc:sldLayoutMkLst>
        </pc:sldLayoutChg>
        <pc:sldLayoutChg chg="del">
          <pc:chgData name="Field, Emily@Energy" userId="e6ab677e-5ebb-4b22-a2fe-41f5fc8efe8d" providerId="ADAL" clId="{D0081965-6930-42D3-A645-DDD3A76AE0F6}" dt="2024-08-13T19:15:09.280" v="0" actId="47"/>
          <pc:sldLayoutMkLst>
            <pc:docMk/>
            <pc:sldMasterMk cId="410516789" sldId="2147483678"/>
            <pc:sldLayoutMk cId="106367170" sldId="2147483681"/>
          </pc:sldLayoutMkLst>
        </pc:sldLayoutChg>
        <pc:sldLayoutChg chg="del">
          <pc:chgData name="Field, Emily@Energy" userId="e6ab677e-5ebb-4b22-a2fe-41f5fc8efe8d" providerId="ADAL" clId="{D0081965-6930-42D3-A645-DDD3A76AE0F6}" dt="2024-08-13T19:15:09.280" v="0" actId="47"/>
          <pc:sldLayoutMkLst>
            <pc:docMk/>
            <pc:sldMasterMk cId="410516789" sldId="2147483678"/>
            <pc:sldLayoutMk cId="3506540000" sldId="2147483682"/>
          </pc:sldLayoutMkLst>
        </pc:sldLayoutChg>
        <pc:sldLayoutChg chg="del">
          <pc:chgData name="Field, Emily@Energy" userId="e6ab677e-5ebb-4b22-a2fe-41f5fc8efe8d" providerId="ADAL" clId="{D0081965-6930-42D3-A645-DDD3A76AE0F6}" dt="2024-08-13T19:15:09.280" v="0" actId="47"/>
          <pc:sldLayoutMkLst>
            <pc:docMk/>
            <pc:sldMasterMk cId="410516789" sldId="2147483678"/>
            <pc:sldLayoutMk cId="3269003368" sldId="2147483683"/>
          </pc:sldLayoutMkLst>
        </pc:sldLayoutChg>
        <pc:sldLayoutChg chg="del">
          <pc:chgData name="Field, Emily@Energy" userId="e6ab677e-5ebb-4b22-a2fe-41f5fc8efe8d" providerId="ADAL" clId="{D0081965-6930-42D3-A645-DDD3A76AE0F6}" dt="2024-08-13T19:15:09.280" v="0" actId="47"/>
          <pc:sldLayoutMkLst>
            <pc:docMk/>
            <pc:sldMasterMk cId="410516789" sldId="2147483678"/>
            <pc:sldLayoutMk cId="1742745444" sldId="2147483684"/>
          </pc:sldLayoutMkLst>
        </pc:sldLayoutChg>
        <pc:sldLayoutChg chg="del">
          <pc:chgData name="Field, Emily@Energy" userId="e6ab677e-5ebb-4b22-a2fe-41f5fc8efe8d" providerId="ADAL" clId="{D0081965-6930-42D3-A645-DDD3A76AE0F6}" dt="2024-08-13T19:15:09.280" v="0" actId="47"/>
          <pc:sldLayoutMkLst>
            <pc:docMk/>
            <pc:sldMasterMk cId="410516789" sldId="2147483678"/>
            <pc:sldLayoutMk cId="1010419231" sldId="2147483685"/>
          </pc:sldLayoutMkLst>
        </pc:sldLayoutChg>
        <pc:sldLayoutChg chg="del">
          <pc:chgData name="Field, Emily@Energy" userId="e6ab677e-5ebb-4b22-a2fe-41f5fc8efe8d" providerId="ADAL" clId="{D0081965-6930-42D3-A645-DDD3A76AE0F6}" dt="2024-08-13T19:15:09.280" v="0" actId="47"/>
          <pc:sldLayoutMkLst>
            <pc:docMk/>
            <pc:sldMasterMk cId="410516789" sldId="2147483678"/>
            <pc:sldLayoutMk cId="1116309893" sldId="2147483686"/>
          </pc:sldLayoutMkLst>
        </pc:sldLayoutChg>
      </pc:sldMasterChg>
    </pc:docChg>
  </pc:docChgLst>
  <pc:docChgLst>
    <pc:chgData name="Wilhelm, Susan@Energy" userId="5ed20752-d5d1-4cec-8bc6-2afe5167eb7c" providerId="ADAL" clId="{77FCEEB2-03DE-49D8-A2AD-9145B25A4464}"/>
    <pc:docChg chg="undo custSel addSld delSld modSld addSection modSection">
      <pc:chgData name="Wilhelm, Susan@Energy" userId="5ed20752-d5d1-4cec-8bc6-2afe5167eb7c" providerId="ADAL" clId="{77FCEEB2-03DE-49D8-A2AD-9145B25A4464}" dt="2023-09-22T15:45:50.847" v="2427" actId="962"/>
      <pc:docMkLst>
        <pc:docMk/>
      </pc:docMkLst>
      <pc:sldChg chg="modSp mod">
        <pc:chgData name="Wilhelm, Susan@Energy" userId="5ed20752-d5d1-4cec-8bc6-2afe5167eb7c" providerId="ADAL" clId="{77FCEEB2-03DE-49D8-A2AD-9145B25A4464}" dt="2023-09-14T15:28:21.651" v="231" actId="20577"/>
        <pc:sldMkLst>
          <pc:docMk/>
          <pc:sldMk cId="2834344413" sldId="256"/>
        </pc:sldMkLst>
        <pc:spChg chg="mod">
          <ac:chgData name="Wilhelm, Susan@Energy" userId="5ed20752-d5d1-4cec-8bc6-2afe5167eb7c" providerId="ADAL" clId="{77FCEEB2-03DE-49D8-A2AD-9145B25A4464}" dt="2023-09-14T15:28:21.651" v="231" actId="20577"/>
          <ac:spMkLst>
            <pc:docMk/>
            <pc:sldMk cId="2834344413" sldId="256"/>
            <ac:spMk id="2" creationId="{3B707E28-37E7-E5E0-28FE-B9B5C149217C}"/>
          </ac:spMkLst>
        </pc:spChg>
      </pc:sldChg>
      <pc:sldChg chg="del">
        <pc:chgData name="Wilhelm, Susan@Energy" userId="5ed20752-d5d1-4cec-8bc6-2afe5167eb7c" providerId="ADAL" clId="{77FCEEB2-03DE-49D8-A2AD-9145B25A4464}" dt="2023-09-14T04:21:20.869" v="151" actId="47"/>
        <pc:sldMkLst>
          <pc:docMk/>
          <pc:sldMk cId="1695790585" sldId="257"/>
        </pc:sldMkLst>
      </pc:sldChg>
      <pc:sldChg chg="del">
        <pc:chgData name="Wilhelm, Susan@Energy" userId="5ed20752-d5d1-4cec-8bc6-2afe5167eb7c" providerId="ADAL" clId="{77FCEEB2-03DE-49D8-A2AD-9145B25A4464}" dt="2023-09-14T04:21:23.061" v="153" actId="47"/>
        <pc:sldMkLst>
          <pc:docMk/>
          <pc:sldMk cId="740169571" sldId="258"/>
        </pc:sldMkLst>
      </pc:sldChg>
      <pc:sldChg chg="addSp delSp modSp mod">
        <pc:chgData name="Wilhelm, Susan@Energy" userId="5ed20752-d5d1-4cec-8bc6-2afe5167eb7c" providerId="ADAL" clId="{77FCEEB2-03DE-49D8-A2AD-9145B25A4464}" dt="2023-09-22T15:37:26.975" v="1182" actId="962"/>
        <pc:sldMkLst>
          <pc:docMk/>
          <pc:sldMk cId="1519544281" sldId="258"/>
        </pc:sldMkLst>
        <pc:spChg chg="mod">
          <ac:chgData name="Wilhelm, Susan@Energy" userId="5ed20752-d5d1-4cec-8bc6-2afe5167eb7c" providerId="ADAL" clId="{77FCEEB2-03DE-49D8-A2AD-9145B25A4464}" dt="2023-09-14T15:34:24.581" v="249" actId="1076"/>
          <ac:spMkLst>
            <pc:docMk/>
            <pc:sldMk cId="1519544281" sldId="258"/>
            <ac:spMk id="2" creationId="{D5E0BB85-5392-A560-1139-F66B6B1B649D}"/>
          </ac:spMkLst>
        </pc:spChg>
        <pc:spChg chg="add del mod">
          <ac:chgData name="Wilhelm, Susan@Energy" userId="5ed20752-d5d1-4cec-8bc6-2afe5167eb7c" providerId="ADAL" clId="{77FCEEB2-03DE-49D8-A2AD-9145B25A4464}" dt="2023-09-14T15:34:33.505" v="251" actId="478"/>
          <ac:spMkLst>
            <pc:docMk/>
            <pc:sldMk cId="1519544281" sldId="258"/>
            <ac:spMk id="4" creationId="{C8E942C9-5791-1EEE-9C56-5D99EA0E6885}"/>
          </ac:spMkLst>
        </pc:spChg>
        <pc:graphicFrameChg chg="del mod">
          <ac:chgData name="Wilhelm, Susan@Energy" userId="5ed20752-d5d1-4cec-8bc6-2afe5167eb7c" providerId="ADAL" clId="{77FCEEB2-03DE-49D8-A2AD-9145B25A4464}" dt="2023-09-14T15:34:31.593" v="250" actId="478"/>
          <ac:graphicFrameMkLst>
            <pc:docMk/>
            <pc:sldMk cId="1519544281" sldId="258"/>
            <ac:graphicFrameMk id="9" creationId="{78771BEF-6F76-6968-65FD-B1D08871A9AA}"/>
          </ac:graphicFrameMkLst>
        </pc:graphicFrameChg>
        <pc:picChg chg="add del">
          <ac:chgData name="Wilhelm, Susan@Energy" userId="5ed20752-d5d1-4cec-8bc6-2afe5167eb7c" providerId="ADAL" clId="{77FCEEB2-03DE-49D8-A2AD-9145B25A4464}" dt="2023-09-14T15:34:43.637" v="253"/>
          <ac:picMkLst>
            <pc:docMk/>
            <pc:sldMk cId="1519544281" sldId="258"/>
            <ac:picMk id="5" creationId="{FC3BB73A-2FB0-7A1F-FFA4-A211E167870D}"/>
          </ac:picMkLst>
        </pc:picChg>
        <pc:picChg chg="add mod">
          <ac:chgData name="Wilhelm, Susan@Energy" userId="5ed20752-d5d1-4cec-8bc6-2afe5167eb7c" providerId="ADAL" clId="{77FCEEB2-03DE-49D8-A2AD-9145B25A4464}" dt="2023-09-22T15:37:26.975" v="1182" actId="962"/>
          <ac:picMkLst>
            <pc:docMk/>
            <pc:sldMk cId="1519544281" sldId="258"/>
            <ac:picMk id="6" creationId="{5E350919-B32D-B421-C970-BAC198783764}"/>
          </ac:picMkLst>
        </pc:picChg>
      </pc:sldChg>
      <pc:sldChg chg="del">
        <pc:chgData name="Wilhelm, Susan@Energy" userId="5ed20752-d5d1-4cec-8bc6-2afe5167eb7c" providerId="ADAL" clId="{77FCEEB2-03DE-49D8-A2AD-9145B25A4464}" dt="2023-09-14T04:21:21.775" v="152" actId="47"/>
        <pc:sldMkLst>
          <pc:docMk/>
          <pc:sldMk cId="2831726510" sldId="259"/>
        </pc:sldMkLst>
      </pc:sldChg>
      <pc:sldChg chg="del">
        <pc:chgData name="Wilhelm, Susan@Energy" userId="5ed20752-d5d1-4cec-8bc6-2afe5167eb7c" providerId="ADAL" clId="{77FCEEB2-03DE-49D8-A2AD-9145B25A4464}" dt="2023-09-14T04:21:39.585" v="156" actId="47"/>
        <pc:sldMkLst>
          <pc:docMk/>
          <pc:sldMk cId="307733459" sldId="260"/>
        </pc:sldMkLst>
      </pc:sldChg>
      <pc:sldChg chg="modSp">
        <pc:chgData name="Wilhelm, Susan@Energy" userId="5ed20752-d5d1-4cec-8bc6-2afe5167eb7c" providerId="ADAL" clId="{77FCEEB2-03DE-49D8-A2AD-9145B25A4464}" dt="2023-09-22T15:42:26.476" v="2161" actId="13244"/>
        <pc:sldMkLst>
          <pc:docMk/>
          <pc:sldMk cId="2292547253" sldId="260"/>
        </pc:sldMkLst>
        <pc:spChg chg="mod">
          <ac:chgData name="Wilhelm, Susan@Energy" userId="5ed20752-d5d1-4cec-8bc6-2afe5167eb7c" providerId="ADAL" clId="{77FCEEB2-03DE-49D8-A2AD-9145B25A4464}" dt="2023-09-22T15:42:26.476" v="2161" actId="13244"/>
          <ac:spMkLst>
            <pc:docMk/>
            <pc:sldMk cId="2292547253" sldId="260"/>
            <ac:spMk id="7" creationId="{1C2A0B99-7028-2C57-B63C-2340AF3624F5}"/>
          </ac:spMkLst>
        </pc:spChg>
      </pc:sldChg>
      <pc:sldChg chg="del">
        <pc:chgData name="Wilhelm, Susan@Energy" userId="5ed20752-d5d1-4cec-8bc6-2afe5167eb7c" providerId="ADAL" clId="{77FCEEB2-03DE-49D8-A2AD-9145B25A4464}" dt="2023-09-14T04:21:48.140" v="164" actId="47"/>
        <pc:sldMkLst>
          <pc:docMk/>
          <pc:sldMk cId="2096321425" sldId="261"/>
        </pc:sldMkLst>
      </pc:sldChg>
      <pc:sldChg chg="del">
        <pc:chgData name="Wilhelm, Susan@Energy" userId="5ed20752-d5d1-4cec-8bc6-2afe5167eb7c" providerId="ADAL" clId="{77FCEEB2-03DE-49D8-A2AD-9145B25A4464}" dt="2023-09-14T04:21:39.075" v="155" actId="47"/>
        <pc:sldMkLst>
          <pc:docMk/>
          <pc:sldMk cId="1248201172" sldId="262"/>
        </pc:sldMkLst>
      </pc:sldChg>
      <pc:sldChg chg="del">
        <pc:chgData name="Wilhelm, Susan@Energy" userId="5ed20752-d5d1-4cec-8bc6-2afe5167eb7c" providerId="ADAL" clId="{77FCEEB2-03DE-49D8-A2AD-9145B25A4464}" dt="2023-09-14T04:21:36.248" v="154" actId="47"/>
        <pc:sldMkLst>
          <pc:docMk/>
          <pc:sldMk cId="184439407" sldId="263"/>
        </pc:sldMkLst>
      </pc:sldChg>
      <pc:sldChg chg="del">
        <pc:chgData name="Wilhelm, Susan@Energy" userId="5ed20752-d5d1-4cec-8bc6-2afe5167eb7c" providerId="ADAL" clId="{77FCEEB2-03DE-49D8-A2AD-9145B25A4464}" dt="2023-09-14T04:21:40.225" v="157" actId="47"/>
        <pc:sldMkLst>
          <pc:docMk/>
          <pc:sldMk cId="3292634538" sldId="264"/>
        </pc:sldMkLst>
      </pc:sldChg>
      <pc:sldChg chg="del">
        <pc:chgData name="Wilhelm, Susan@Energy" userId="5ed20752-d5d1-4cec-8bc6-2afe5167eb7c" providerId="ADAL" clId="{77FCEEB2-03DE-49D8-A2AD-9145B25A4464}" dt="2023-09-14T04:21:42.070" v="158" actId="47"/>
        <pc:sldMkLst>
          <pc:docMk/>
          <pc:sldMk cId="2036614062" sldId="265"/>
        </pc:sldMkLst>
      </pc:sldChg>
      <pc:sldChg chg="del">
        <pc:chgData name="Wilhelm, Susan@Energy" userId="5ed20752-d5d1-4cec-8bc6-2afe5167eb7c" providerId="ADAL" clId="{77FCEEB2-03DE-49D8-A2AD-9145B25A4464}" dt="2023-09-14T04:21:42.860" v="159" actId="47"/>
        <pc:sldMkLst>
          <pc:docMk/>
          <pc:sldMk cId="1145345074" sldId="266"/>
        </pc:sldMkLst>
      </pc:sldChg>
      <pc:sldChg chg="del">
        <pc:chgData name="Wilhelm, Susan@Energy" userId="5ed20752-d5d1-4cec-8bc6-2afe5167eb7c" providerId="ADAL" clId="{77FCEEB2-03DE-49D8-A2AD-9145B25A4464}" dt="2023-09-14T04:21:43.938" v="160" actId="47"/>
        <pc:sldMkLst>
          <pc:docMk/>
          <pc:sldMk cId="1659180570" sldId="267"/>
        </pc:sldMkLst>
      </pc:sldChg>
      <pc:sldChg chg="del">
        <pc:chgData name="Wilhelm, Susan@Energy" userId="5ed20752-d5d1-4cec-8bc6-2afe5167eb7c" providerId="ADAL" clId="{77FCEEB2-03DE-49D8-A2AD-9145B25A4464}" dt="2023-09-14T04:21:46.005" v="161" actId="47"/>
        <pc:sldMkLst>
          <pc:docMk/>
          <pc:sldMk cId="1568541080" sldId="268"/>
        </pc:sldMkLst>
      </pc:sldChg>
      <pc:sldChg chg="del">
        <pc:chgData name="Wilhelm, Susan@Energy" userId="5ed20752-d5d1-4cec-8bc6-2afe5167eb7c" providerId="ADAL" clId="{77FCEEB2-03DE-49D8-A2AD-9145B25A4464}" dt="2023-09-14T04:21:47.820" v="163" actId="47"/>
        <pc:sldMkLst>
          <pc:docMk/>
          <pc:sldMk cId="545008841" sldId="269"/>
        </pc:sldMkLst>
      </pc:sldChg>
      <pc:sldChg chg="modSp mod">
        <pc:chgData name="Wilhelm, Susan@Energy" userId="5ed20752-d5d1-4cec-8bc6-2afe5167eb7c" providerId="ADAL" clId="{77FCEEB2-03DE-49D8-A2AD-9145B25A4464}" dt="2023-09-22T15:42:08.488" v="2160" actId="13244"/>
        <pc:sldMkLst>
          <pc:docMk/>
          <pc:sldMk cId="875956979" sldId="270"/>
        </pc:sldMkLst>
        <pc:spChg chg="mod">
          <ac:chgData name="Wilhelm, Susan@Energy" userId="5ed20752-d5d1-4cec-8bc6-2afe5167eb7c" providerId="ADAL" clId="{77FCEEB2-03DE-49D8-A2AD-9145B25A4464}" dt="2023-09-14T17:58:23.878" v="315" actId="14100"/>
          <ac:spMkLst>
            <pc:docMk/>
            <pc:sldMk cId="875956979" sldId="270"/>
            <ac:spMk id="3" creationId="{3F3FF3FB-B5C6-D1DC-24F4-BAE46ED4B7D0}"/>
          </ac:spMkLst>
        </pc:spChg>
        <pc:spChg chg="mod">
          <ac:chgData name="Wilhelm, Susan@Energy" userId="5ed20752-d5d1-4cec-8bc6-2afe5167eb7c" providerId="ADAL" clId="{77FCEEB2-03DE-49D8-A2AD-9145B25A4464}" dt="2023-09-22T15:42:08.488" v="2160" actId="13244"/>
          <ac:spMkLst>
            <pc:docMk/>
            <pc:sldMk cId="875956979" sldId="270"/>
            <ac:spMk id="4" creationId="{AEC7F89D-9490-5315-1D8B-0D1DCBF7EEC3}"/>
          </ac:spMkLst>
        </pc:spChg>
      </pc:sldChg>
      <pc:sldChg chg="del">
        <pc:chgData name="Wilhelm, Susan@Energy" userId="5ed20752-d5d1-4cec-8bc6-2afe5167eb7c" providerId="ADAL" clId="{77FCEEB2-03DE-49D8-A2AD-9145B25A4464}" dt="2023-09-14T04:21:50.479" v="173" actId="47"/>
        <pc:sldMkLst>
          <pc:docMk/>
          <pc:sldMk cId="3963432818" sldId="270"/>
        </pc:sldMkLst>
      </pc:sldChg>
      <pc:sldChg chg="del">
        <pc:chgData name="Wilhelm, Susan@Energy" userId="5ed20752-d5d1-4cec-8bc6-2afe5167eb7c" providerId="ADAL" clId="{77FCEEB2-03DE-49D8-A2AD-9145B25A4464}" dt="2023-09-14T04:21:50.235" v="172" actId="47"/>
        <pc:sldMkLst>
          <pc:docMk/>
          <pc:sldMk cId="3019554405" sldId="271"/>
        </pc:sldMkLst>
      </pc:sldChg>
      <pc:sldChg chg="modSp mod">
        <pc:chgData name="Wilhelm, Susan@Energy" userId="5ed20752-d5d1-4cec-8bc6-2afe5167eb7c" providerId="ADAL" clId="{77FCEEB2-03DE-49D8-A2AD-9145B25A4464}" dt="2023-09-22T15:42:50.607" v="2165" actId="962"/>
        <pc:sldMkLst>
          <pc:docMk/>
          <pc:sldMk cId="1470570098" sldId="272"/>
        </pc:sldMkLst>
        <pc:graphicFrameChg chg="mod">
          <ac:chgData name="Wilhelm, Susan@Energy" userId="5ed20752-d5d1-4cec-8bc6-2afe5167eb7c" providerId="ADAL" clId="{77FCEEB2-03DE-49D8-A2AD-9145B25A4464}" dt="2023-09-22T15:42:41.619" v="2163" actId="13244"/>
          <ac:graphicFrameMkLst>
            <pc:docMk/>
            <pc:sldMk cId="1470570098" sldId="272"/>
            <ac:graphicFrameMk id="15" creationId="{924D6CE3-A5AD-7514-4B62-958179F6FAAF}"/>
          </ac:graphicFrameMkLst>
        </pc:graphicFrameChg>
        <pc:picChg chg="mod">
          <ac:chgData name="Wilhelm, Susan@Energy" userId="5ed20752-d5d1-4cec-8bc6-2afe5167eb7c" providerId="ADAL" clId="{77FCEEB2-03DE-49D8-A2AD-9145B25A4464}" dt="2023-09-22T15:42:50.607" v="2165" actId="962"/>
          <ac:picMkLst>
            <pc:docMk/>
            <pc:sldMk cId="1470570098" sldId="272"/>
            <ac:picMk id="13" creationId="{A338A4BE-27C6-B004-2B07-EA22F4454690}"/>
          </ac:picMkLst>
        </pc:picChg>
        <pc:cxnChg chg="mod">
          <ac:chgData name="Wilhelm, Susan@Energy" userId="5ed20752-d5d1-4cec-8bc6-2afe5167eb7c" providerId="ADAL" clId="{77FCEEB2-03DE-49D8-A2AD-9145B25A4464}" dt="2023-09-22T15:42:43.468" v="2164" actId="13244"/>
          <ac:cxnSpMkLst>
            <pc:docMk/>
            <pc:sldMk cId="1470570098" sldId="272"/>
            <ac:cxnSpMk id="8" creationId="{AA0A0D86-866D-0021-4DFF-328F6C2A8221}"/>
          </ac:cxnSpMkLst>
        </pc:cxnChg>
      </pc:sldChg>
      <pc:sldChg chg="del">
        <pc:chgData name="Wilhelm, Susan@Energy" userId="5ed20752-d5d1-4cec-8bc6-2afe5167eb7c" providerId="ADAL" clId="{77FCEEB2-03DE-49D8-A2AD-9145B25A4464}" dt="2023-09-14T04:21:50.696" v="174" actId="47"/>
        <pc:sldMkLst>
          <pc:docMk/>
          <pc:sldMk cId="2704406998" sldId="272"/>
        </pc:sldMkLst>
      </pc:sldChg>
      <pc:sldChg chg="del">
        <pc:chgData name="Wilhelm, Susan@Energy" userId="5ed20752-d5d1-4cec-8bc6-2afe5167eb7c" providerId="ADAL" clId="{77FCEEB2-03DE-49D8-A2AD-9145B25A4464}" dt="2023-09-14T04:21:51.200" v="176" actId="47"/>
        <pc:sldMkLst>
          <pc:docMk/>
          <pc:sldMk cId="550541314" sldId="273"/>
        </pc:sldMkLst>
      </pc:sldChg>
      <pc:sldChg chg="del">
        <pc:chgData name="Wilhelm, Susan@Energy" userId="5ed20752-d5d1-4cec-8bc6-2afe5167eb7c" providerId="ADAL" clId="{77FCEEB2-03DE-49D8-A2AD-9145B25A4464}" dt="2023-09-14T04:21:50.948" v="175" actId="47"/>
        <pc:sldMkLst>
          <pc:docMk/>
          <pc:sldMk cId="711687931" sldId="274"/>
        </pc:sldMkLst>
      </pc:sldChg>
      <pc:sldChg chg="addSp delSp modSp mod">
        <pc:chgData name="Wilhelm, Susan@Energy" userId="5ed20752-d5d1-4cec-8bc6-2afe5167eb7c" providerId="ADAL" clId="{77FCEEB2-03DE-49D8-A2AD-9145B25A4464}" dt="2023-09-22T15:38:19.257" v="1746" actId="962"/>
        <pc:sldMkLst>
          <pc:docMk/>
          <pc:sldMk cId="475406301" sldId="308"/>
        </pc:sldMkLst>
        <pc:spChg chg="add del mod">
          <ac:chgData name="Wilhelm, Susan@Energy" userId="5ed20752-d5d1-4cec-8bc6-2afe5167eb7c" providerId="ADAL" clId="{77FCEEB2-03DE-49D8-A2AD-9145B25A4464}" dt="2023-09-14T15:47:51.917" v="273" actId="478"/>
          <ac:spMkLst>
            <pc:docMk/>
            <pc:sldMk cId="475406301" sldId="308"/>
            <ac:spMk id="4" creationId="{5681E4FA-C4C7-C45B-F8A3-D485DE0580A8}"/>
          </ac:spMkLst>
        </pc:spChg>
        <pc:graphicFrameChg chg="del mod">
          <ac:chgData name="Wilhelm, Susan@Energy" userId="5ed20752-d5d1-4cec-8bc6-2afe5167eb7c" providerId="ADAL" clId="{77FCEEB2-03DE-49D8-A2AD-9145B25A4464}" dt="2023-09-14T15:35:59.314" v="269" actId="478"/>
          <ac:graphicFrameMkLst>
            <pc:docMk/>
            <pc:sldMk cId="475406301" sldId="308"/>
            <ac:graphicFrameMk id="5" creationId="{A0320E57-00DD-6715-6285-1C4E87EFC70E}"/>
          </ac:graphicFrameMkLst>
        </pc:graphicFrameChg>
        <pc:graphicFrameChg chg="add del mod">
          <ac:chgData name="Wilhelm, Susan@Energy" userId="5ed20752-d5d1-4cec-8bc6-2afe5167eb7c" providerId="ADAL" clId="{77FCEEB2-03DE-49D8-A2AD-9145B25A4464}" dt="2023-09-14T15:47:46.346" v="271"/>
          <ac:graphicFrameMkLst>
            <pc:docMk/>
            <pc:sldMk cId="475406301" sldId="308"/>
            <ac:graphicFrameMk id="6" creationId="{32F6C865-AF88-ADA6-B66C-DFAC06A79495}"/>
          </ac:graphicFrameMkLst>
        </pc:graphicFrameChg>
        <pc:picChg chg="add mod">
          <ac:chgData name="Wilhelm, Susan@Energy" userId="5ed20752-d5d1-4cec-8bc6-2afe5167eb7c" providerId="ADAL" clId="{77FCEEB2-03DE-49D8-A2AD-9145B25A4464}" dt="2023-09-22T15:38:19.257" v="1746" actId="962"/>
          <ac:picMkLst>
            <pc:docMk/>
            <pc:sldMk cId="475406301" sldId="308"/>
            <ac:picMk id="7" creationId="{3D5CA5E8-B376-0230-8137-837929E93E65}"/>
          </ac:picMkLst>
        </pc:picChg>
      </pc:sldChg>
      <pc:sldChg chg="addSp modSp mod">
        <pc:chgData name="Wilhelm, Susan@Energy" userId="5ed20752-d5d1-4cec-8bc6-2afe5167eb7c" providerId="ADAL" clId="{77FCEEB2-03DE-49D8-A2AD-9145B25A4464}" dt="2023-09-22T15:41:09.730" v="2156" actId="13244"/>
        <pc:sldMkLst>
          <pc:docMk/>
          <pc:sldMk cId="250617113" sldId="326"/>
        </pc:sldMkLst>
        <pc:spChg chg="add mod">
          <ac:chgData name="Wilhelm, Susan@Energy" userId="5ed20752-d5d1-4cec-8bc6-2afe5167eb7c" providerId="ADAL" clId="{77FCEEB2-03DE-49D8-A2AD-9145B25A4464}" dt="2023-09-22T15:41:09.730" v="2156" actId="13244"/>
          <ac:spMkLst>
            <pc:docMk/>
            <pc:sldMk cId="250617113" sldId="326"/>
            <ac:spMk id="3" creationId="{D0BB8643-0469-28F0-EDD9-3510482A092C}"/>
          </ac:spMkLst>
        </pc:spChg>
        <pc:graphicFrameChg chg="mod">
          <ac:chgData name="Wilhelm, Susan@Energy" userId="5ed20752-d5d1-4cec-8bc6-2afe5167eb7c" providerId="ADAL" clId="{77FCEEB2-03DE-49D8-A2AD-9145B25A4464}" dt="2023-09-22T15:39:29.896" v="2065" actId="20577"/>
          <ac:graphicFrameMkLst>
            <pc:docMk/>
            <pc:sldMk cId="250617113" sldId="326"/>
            <ac:graphicFrameMk id="2" creationId="{A1214E3C-6125-A321-883C-C5A65D4CD71D}"/>
          </ac:graphicFrameMkLst>
        </pc:graphicFrameChg>
      </pc:sldChg>
      <pc:sldChg chg="addSp modSp mod">
        <pc:chgData name="Wilhelm, Susan@Energy" userId="5ed20752-d5d1-4cec-8bc6-2afe5167eb7c" providerId="ADAL" clId="{77FCEEB2-03DE-49D8-A2AD-9145B25A4464}" dt="2023-09-22T15:43:50.898" v="2178" actId="13244"/>
        <pc:sldMkLst>
          <pc:docMk/>
          <pc:sldMk cId="2897392653" sldId="328"/>
        </pc:sldMkLst>
        <pc:spChg chg="add mod">
          <ac:chgData name="Wilhelm, Susan@Energy" userId="5ed20752-d5d1-4cec-8bc6-2afe5167eb7c" providerId="ADAL" clId="{77FCEEB2-03DE-49D8-A2AD-9145B25A4464}" dt="2023-09-22T15:43:32.871" v="2174" actId="1036"/>
          <ac:spMkLst>
            <pc:docMk/>
            <pc:sldMk cId="2897392653" sldId="328"/>
            <ac:spMk id="4" creationId="{C7BD801D-61EA-C35A-A593-25DC4463C658}"/>
          </ac:spMkLst>
        </pc:spChg>
        <pc:spChg chg="mod">
          <ac:chgData name="Wilhelm, Susan@Energy" userId="5ed20752-d5d1-4cec-8bc6-2afe5167eb7c" providerId="ADAL" clId="{77FCEEB2-03DE-49D8-A2AD-9145B25A4464}" dt="2023-09-22T15:43:06.446" v="2166" actId="13244"/>
          <ac:spMkLst>
            <pc:docMk/>
            <pc:sldMk cId="2897392653" sldId="328"/>
            <ac:spMk id="7" creationId="{805B30CB-F2BE-EF09-C203-E333BD3D667C}"/>
          </ac:spMkLst>
        </pc:spChg>
        <pc:spChg chg="mod">
          <ac:chgData name="Wilhelm, Susan@Energy" userId="5ed20752-d5d1-4cec-8bc6-2afe5167eb7c" providerId="ADAL" clId="{77FCEEB2-03DE-49D8-A2AD-9145B25A4464}" dt="2023-09-22T15:43:08.239" v="2167" actId="13244"/>
          <ac:spMkLst>
            <pc:docMk/>
            <pc:sldMk cId="2897392653" sldId="328"/>
            <ac:spMk id="8" creationId="{8607186D-C916-9E32-3556-7D54E5CFC602}"/>
          </ac:spMkLst>
        </pc:spChg>
        <pc:spChg chg="mod">
          <ac:chgData name="Wilhelm, Susan@Energy" userId="5ed20752-d5d1-4cec-8bc6-2afe5167eb7c" providerId="ADAL" clId="{77FCEEB2-03DE-49D8-A2AD-9145B25A4464}" dt="2023-09-22T15:41:36.222" v="2158" actId="13244"/>
          <ac:spMkLst>
            <pc:docMk/>
            <pc:sldMk cId="2897392653" sldId="328"/>
            <ac:spMk id="10" creationId="{534C47F2-BDB1-5A3F-7DEF-AE191C9ED710}"/>
          </ac:spMkLst>
        </pc:spChg>
        <pc:spChg chg="mod">
          <ac:chgData name="Wilhelm, Susan@Energy" userId="5ed20752-d5d1-4cec-8bc6-2afe5167eb7c" providerId="ADAL" clId="{77FCEEB2-03DE-49D8-A2AD-9145B25A4464}" dt="2023-09-22T15:43:38.069" v="2177" actId="1036"/>
          <ac:spMkLst>
            <pc:docMk/>
            <pc:sldMk cId="2897392653" sldId="328"/>
            <ac:spMk id="13" creationId="{78A342A2-3A1A-16EB-8C60-BA7A68A07C16}"/>
          </ac:spMkLst>
        </pc:spChg>
        <pc:spChg chg="mod">
          <ac:chgData name="Wilhelm, Susan@Energy" userId="5ed20752-d5d1-4cec-8bc6-2afe5167eb7c" providerId="ADAL" clId="{77FCEEB2-03DE-49D8-A2AD-9145B25A4464}" dt="2023-09-14T04:27:02.561" v="223" actId="13926"/>
          <ac:spMkLst>
            <pc:docMk/>
            <pc:sldMk cId="2897392653" sldId="328"/>
            <ac:spMk id="14" creationId="{252CC7B2-D18B-71AD-9DB9-B720747B8C76}"/>
          </ac:spMkLst>
        </pc:spChg>
        <pc:spChg chg="mod">
          <ac:chgData name="Wilhelm, Susan@Energy" userId="5ed20752-d5d1-4cec-8bc6-2afe5167eb7c" providerId="ADAL" clId="{77FCEEB2-03DE-49D8-A2AD-9145B25A4464}" dt="2023-09-14T04:27:09.865" v="225" actId="13926"/>
          <ac:spMkLst>
            <pc:docMk/>
            <pc:sldMk cId="2897392653" sldId="328"/>
            <ac:spMk id="15" creationId="{E628DDAC-746B-3BE2-2799-F7B9475B0B00}"/>
          </ac:spMkLst>
        </pc:spChg>
        <pc:spChg chg="mod">
          <ac:chgData name="Wilhelm, Susan@Energy" userId="5ed20752-d5d1-4cec-8bc6-2afe5167eb7c" providerId="ADAL" clId="{77FCEEB2-03DE-49D8-A2AD-9145B25A4464}" dt="2023-09-22T15:43:15.263" v="2170" actId="13244"/>
          <ac:spMkLst>
            <pc:docMk/>
            <pc:sldMk cId="2897392653" sldId="328"/>
            <ac:spMk id="22" creationId="{D2D8EC41-7E3E-E6B4-54CD-4E1780EEEDEA}"/>
          </ac:spMkLst>
        </pc:spChg>
        <pc:spChg chg="mod">
          <ac:chgData name="Wilhelm, Susan@Energy" userId="5ed20752-d5d1-4cec-8bc6-2afe5167eb7c" providerId="ADAL" clId="{77FCEEB2-03DE-49D8-A2AD-9145B25A4464}" dt="2023-09-22T15:41:43.916" v="2159" actId="13244"/>
          <ac:spMkLst>
            <pc:docMk/>
            <pc:sldMk cId="2897392653" sldId="328"/>
            <ac:spMk id="23" creationId="{A56DDFE9-F406-010D-FCCB-3EF14A1BF25D}"/>
          </ac:spMkLst>
        </pc:spChg>
        <pc:spChg chg="mod">
          <ac:chgData name="Wilhelm, Susan@Energy" userId="5ed20752-d5d1-4cec-8bc6-2afe5167eb7c" providerId="ADAL" clId="{77FCEEB2-03DE-49D8-A2AD-9145B25A4464}" dt="2023-09-22T15:43:17.886" v="2171" actId="13244"/>
          <ac:spMkLst>
            <pc:docMk/>
            <pc:sldMk cId="2897392653" sldId="328"/>
            <ac:spMk id="24" creationId="{37F63682-2212-19D0-8EC4-DDF8ABC227B9}"/>
          </ac:spMkLst>
        </pc:spChg>
        <pc:spChg chg="mod">
          <ac:chgData name="Wilhelm, Susan@Energy" userId="5ed20752-d5d1-4cec-8bc6-2afe5167eb7c" providerId="ADAL" clId="{77FCEEB2-03DE-49D8-A2AD-9145B25A4464}" dt="2023-09-22T15:36:43.446" v="966" actId="962"/>
          <ac:spMkLst>
            <pc:docMk/>
            <pc:sldMk cId="2897392653" sldId="328"/>
            <ac:spMk id="31" creationId="{372847CF-5105-C869-E20B-F71E3A0AE435}"/>
          </ac:spMkLst>
        </pc:spChg>
        <pc:spChg chg="mod">
          <ac:chgData name="Wilhelm, Susan@Energy" userId="5ed20752-d5d1-4cec-8bc6-2afe5167eb7c" providerId="ADAL" clId="{77FCEEB2-03DE-49D8-A2AD-9145B25A4464}" dt="2023-09-22T15:43:21.404" v="2172" actId="13244"/>
          <ac:spMkLst>
            <pc:docMk/>
            <pc:sldMk cId="2897392653" sldId="328"/>
            <ac:spMk id="33" creationId="{95C80793-47FE-5A58-4F63-880C0BFF37F8}"/>
          </ac:spMkLst>
        </pc:spChg>
        <pc:spChg chg="mod">
          <ac:chgData name="Wilhelm, Susan@Energy" userId="5ed20752-d5d1-4cec-8bc6-2afe5167eb7c" providerId="ADAL" clId="{77FCEEB2-03DE-49D8-A2AD-9145B25A4464}" dt="2023-09-22T15:36:48.291" v="968" actId="962"/>
          <ac:spMkLst>
            <pc:docMk/>
            <pc:sldMk cId="2897392653" sldId="328"/>
            <ac:spMk id="34" creationId="{1A1D2A1E-F67C-2C98-DBD7-677F3DE2FFF8}"/>
          </ac:spMkLst>
        </pc:spChg>
        <pc:spChg chg="mod">
          <ac:chgData name="Wilhelm, Susan@Energy" userId="5ed20752-d5d1-4cec-8bc6-2afe5167eb7c" providerId="ADAL" clId="{77FCEEB2-03DE-49D8-A2AD-9145B25A4464}" dt="2023-09-22T15:43:24.167" v="2173" actId="13244"/>
          <ac:spMkLst>
            <pc:docMk/>
            <pc:sldMk cId="2897392653" sldId="328"/>
            <ac:spMk id="36" creationId="{D4DC2BC0-CD73-4A63-A869-9D9D3873E506}"/>
          </ac:spMkLst>
        </pc:spChg>
        <pc:grpChg chg="mod">
          <ac:chgData name="Wilhelm, Susan@Energy" userId="5ed20752-d5d1-4cec-8bc6-2afe5167eb7c" providerId="ADAL" clId="{77FCEEB2-03DE-49D8-A2AD-9145B25A4464}" dt="2023-09-22T15:43:50.898" v="2178" actId="13244"/>
          <ac:grpSpMkLst>
            <pc:docMk/>
            <pc:sldMk cId="2897392653" sldId="328"/>
            <ac:grpSpMk id="6" creationId="{91EC06E3-244A-70BB-367B-5025B650F07F}"/>
          </ac:grpSpMkLst>
        </pc:grpChg>
        <pc:cxnChg chg="mod">
          <ac:chgData name="Wilhelm, Susan@Energy" userId="5ed20752-d5d1-4cec-8bc6-2afe5167eb7c" providerId="ADAL" clId="{77FCEEB2-03DE-49D8-A2AD-9145B25A4464}" dt="2023-09-22T15:36:53.243" v="970" actId="962"/>
          <ac:cxnSpMkLst>
            <pc:docMk/>
            <pc:sldMk cId="2897392653" sldId="328"/>
            <ac:cxnSpMk id="2" creationId="{7CCAE486-4CF1-FAE7-1A09-9127C3DAC863}"/>
          </ac:cxnSpMkLst>
        </pc:cxnChg>
        <pc:cxnChg chg="mod">
          <ac:chgData name="Wilhelm, Susan@Energy" userId="5ed20752-d5d1-4cec-8bc6-2afe5167eb7c" providerId="ADAL" clId="{77FCEEB2-03DE-49D8-A2AD-9145B25A4464}" dt="2023-09-22T15:43:10.890" v="2168" actId="13244"/>
          <ac:cxnSpMkLst>
            <pc:docMk/>
            <pc:sldMk cId="2897392653" sldId="328"/>
            <ac:cxnSpMk id="17" creationId="{F7525905-45DC-0E73-C781-3B1D65C61A4F}"/>
          </ac:cxnSpMkLst>
        </pc:cxnChg>
        <pc:cxnChg chg="mod">
          <ac:chgData name="Wilhelm, Susan@Energy" userId="5ed20752-d5d1-4cec-8bc6-2afe5167eb7c" providerId="ADAL" clId="{77FCEEB2-03DE-49D8-A2AD-9145B25A4464}" dt="2023-09-22T15:43:13.343" v="2169" actId="13244"/>
          <ac:cxnSpMkLst>
            <pc:docMk/>
            <pc:sldMk cId="2897392653" sldId="328"/>
            <ac:cxnSpMk id="19" creationId="{2B7E7EC0-97F7-F98E-59AF-88B1343E4D02}"/>
          </ac:cxnSpMkLst>
        </pc:cxnChg>
        <pc:cxnChg chg="mod">
          <ac:chgData name="Wilhelm, Susan@Energy" userId="5ed20752-d5d1-4cec-8bc6-2afe5167eb7c" providerId="ADAL" clId="{77FCEEB2-03DE-49D8-A2AD-9145B25A4464}" dt="2023-09-22T15:36:38.556" v="964" actId="962"/>
          <ac:cxnSpMkLst>
            <pc:docMk/>
            <pc:sldMk cId="2897392653" sldId="328"/>
            <ac:cxnSpMk id="27" creationId="{CA0D3ACF-AFCF-03B0-90AF-57AE906EB0D8}"/>
          </ac:cxnSpMkLst>
        </pc:cxnChg>
        <pc:cxnChg chg="mod">
          <ac:chgData name="Wilhelm, Susan@Energy" userId="5ed20752-d5d1-4cec-8bc6-2afe5167eb7c" providerId="ADAL" clId="{77FCEEB2-03DE-49D8-A2AD-9145B25A4464}" dt="2023-09-22T15:36:41.115" v="965" actId="962"/>
          <ac:cxnSpMkLst>
            <pc:docMk/>
            <pc:sldMk cId="2897392653" sldId="328"/>
            <ac:cxnSpMk id="29" creationId="{9B5C54F6-A3D9-9CD1-2D23-A8D771D671CB}"/>
          </ac:cxnSpMkLst>
        </pc:cxnChg>
        <pc:cxnChg chg="mod">
          <ac:chgData name="Wilhelm, Susan@Energy" userId="5ed20752-d5d1-4cec-8bc6-2afe5167eb7c" providerId="ADAL" clId="{77FCEEB2-03DE-49D8-A2AD-9145B25A4464}" dt="2023-09-22T15:36:45.984" v="967" actId="962"/>
          <ac:cxnSpMkLst>
            <pc:docMk/>
            <pc:sldMk cId="2897392653" sldId="328"/>
            <ac:cxnSpMk id="32" creationId="{DDF5F0FB-5C2B-7127-0BED-33E25FEDEFD1}"/>
          </ac:cxnSpMkLst>
        </pc:cxnChg>
        <pc:cxnChg chg="mod">
          <ac:chgData name="Wilhelm, Susan@Energy" userId="5ed20752-d5d1-4cec-8bc6-2afe5167eb7c" providerId="ADAL" clId="{77FCEEB2-03DE-49D8-A2AD-9145B25A4464}" dt="2023-09-22T15:36:50.454" v="969" actId="962"/>
          <ac:cxnSpMkLst>
            <pc:docMk/>
            <pc:sldMk cId="2897392653" sldId="328"/>
            <ac:cxnSpMk id="35" creationId="{8B746C95-AFFD-FF69-CB89-592ECC252152}"/>
          </ac:cxnSpMkLst>
        </pc:cxnChg>
      </pc:sldChg>
      <pc:sldChg chg="addSp delSp modSp del mod delCm">
        <pc:chgData name="Wilhelm, Susan@Energy" userId="5ed20752-d5d1-4cec-8bc6-2afe5167eb7c" providerId="ADAL" clId="{77FCEEB2-03DE-49D8-A2AD-9145B25A4464}" dt="2023-09-22T15:45:20.197" v="2185" actId="47"/>
        <pc:sldMkLst>
          <pc:docMk/>
          <pc:sldMk cId="2399062460" sldId="329"/>
        </pc:sldMkLst>
        <pc:spChg chg="del mod">
          <ac:chgData name="Wilhelm, Susan@Energy" userId="5ed20752-d5d1-4cec-8bc6-2afe5167eb7c" providerId="ADAL" clId="{77FCEEB2-03DE-49D8-A2AD-9145B25A4464}" dt="2023-09-14T04:24:56.124" v="195" actId="478"/>
          <ac:spMkLst>
            <pc:docMk/>
            <pc:sldMk cId="2399062460" sldId="329"/>
            <ac:spMk id="3" creationId="{176CB000-075D-3FB8-54AC-C16655F481E0}"/>
          </ac:spMkLst>
        </pc:spChg>
        <pc:spChg chg="add mod">
          <ac:chgData name="Wilhelm, Susan@Energy" userId="5ed20752-d5d1-4cec-8bc6-2afe5167eb7c" providerId="ADAL" clId="{77FCEEB2-03DE-49D8-A2AD-9145B25A4464}" dt="2023-09-22T15:41:02.291" v="2155" actId="13244"/>
          <ac:spMkLst>
            <pc:docMk/>
            <pc:sldMk cId="2399062460" sldId="329"/>
            <ac:spMk id="3" creationId="{1B96775F-B10C-BFE5-BEA2-D280D6A6BE14}"/>
          </ac:spMkLst>
        </pc:spChg>
        <pc:spChg chg="mod">
          <ac:chgData name="Wilhelm, Susan@Energy" userId="5ed20752-d5d1-4cec-8bc6-2afe5167eb7c" providerId="ADAL" clId="{77FCEEB2-03DE-49D8-A2AD-9145B25A4464}" dt="2023-09-14T04:26:48.132" v="220" actId="20577"/>
          <ac:spMkLst>
            <pc:docMk/>
            <pc:sldMk cId="2399062460" sldId="329"/>
            <ac:spMk id="5" creationId="{2668FF51-6EDF-5C46-E156-E16452718DD6}"/>
          </ac:spMkLst>
        </pc:spChg>
        <pc:graphicFrameChg chg="mod modGraphic">
          <ac:chgData name="Wilhelm, Susan@Energy" userId="5ed20752-d5d1-4cec-8bc6-2afe5167eb7c" providerId="ADAL" clId="{77FCEEB2-03DE-49D8-A2AD-9145B25A4464}" dt="2023-09-22T15:39:37.198" v="2069" actId="20577"/>
          <ac:graphicFrameMkLst>
            <pc:docMk/>
            <pc:sldMk cId="2399062460" sldId="329"/>
            <ac:graphicFrameMk id="2" creationId="{A1214E3C-6125-A321-883C-C5A65D4CD71D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Wilhelm, Susan@Energy" userId="5ed20752-d5d1-4cec-8bc6-2afe5167eb7c" providerId="ADAL" clId="{77FCEEB2-03DE-49D8-A2AD-9145B25A4464}" dt="2023-09-14T04:25:16.608" v="200"/>
              <pc2:cmMkLst xmlns:pc2="http://schemas.microsoft.com/office/powerpoint/2019/9/main/command">
                <pc:docMk/>
                <pc:sldMk cId="2399062460" sldId="329"/>
                <pc2:cmMk id="{63582B7E-6F08-47E8-9588-19C70E25E5DF}"/>
              </pc2:cmMkLst>
            </pc226:cmChg>
            <pc226:cmChg xmlns:pc226="http://schemas.microsoft.com/office/powerpoint/2022/06/main/command" chg="del">
              <pc226:chgData name="Wilhelm, Susan@Energy" userId="5ed20752-d5d1-4cec-8bc6-2afe5167eb7c" providerId="ADAL" clId="{77FCEEB2-03DE-49D8-A2AD-9145B25A4464}" dt="2023-09-14T04:25:11.978" v="199"/>
              <pc2:cmMkLst xmlns:pc2="http://schemas.microsoft.com/office/powerpoint/2019/9/main/command">
                <pc:docMk/>
                <pc:sldMk cId="2399062460" sldId="329"/>
                <pc2:cmMk id="{AD47CC89-951B-40A3-AA30-1105A433CA59}"/>
              </pc2:cmMkLst>
            </pc226:cmChg>
          </p:ext>
        </pc:extLst>
      </pc:sldChg>
      <pc:sldChg chg="modSp del mod">
        <pc:chgData name="Wilhelm, Susan@Energy" userId="5ed20752-d5d1-4cec-8bc6-2afe5167eb7c" providerId="ADAL" clId="{77FCEEB2-03DE-49D8-A2AD-9145B25A4464}" dt="2023-09-14T04:21:07.308" v="148" actId="20577"/>
        <pc:sldMkLst>
          <pc:docMk/>
          <pc:sldMk cId="3567678698" sldId="330"/>
        </pc:sldMkLst>
        <pc:spChg chg="mod">
          <ac:chgData name="Wilhelm, Susan@Energy" userId="5ed20752-d5d1-4cec-8bc6-2afe5167eb7c" providerId="ADAL" clId="{77FCEEB2-03DE-49D8-A2AD-9145B25A4464}" dt="2023-09-14T04:21:07.308" v="148" actId="20577"/>
          <ac:spMkLst>
            <pc:docMk/>
            <pc:sldMk cId="3567678698" sldId="330"/>
            <ac:spMk id="3" creationId="{7C7BDCEB-21F7-3428-E79E-DBBCD0E31AE3}"/>
          </ac:spMkLst>
        </pc:spChg>
      </pc:sldChg>
      <pc:sldChg chg="modSp del mod">
        <pc:chgData name="Wilhelm, Susan@Energy" userId="5ed20752-d5d1-4cec-8bc6-2afe5167eb7c" providerId="ADAL" clId="{77FCEEB2-03DE-49D8-A2AD-9145B25A4464}" dt="2023-09-14T04:18:18.444" v="65"/>
        <pc:sldMkLst>
          <pc:docMk/>
          <pc:sldMk cId="3793603747" sldId="332"/>
        </pc:sldMkLst>
        <pc:spChg chg="mod">
          <ac:chgData name="Wilhelm, Susan@Energy" userId="5ed20752-d5d1-4cec-8bc6-2afe5167eb7c" providerId="ADAL" clId="{77FCEEB2-03DE-49D8-A2AD-9145B25A4464}" dt="2023-09-14T04:18:18.444" v="65"/>
          <ac:spMkLst>
            <pc:docMk/>
            <pc:sldMk cId="3793603747" sldId="332"/>
            <ac:spMk id="3" creationId="{119FA31C-F966-0D16-4B34-F69A924011DB}"/>
          </ac:spMkLst>
        </pc:spChg>
      </pc:sldChg>
      <pc:sldChg chg="modSp del mod delCm">
        <pc:chgData name="Wilhelm, Susan@Energy" userId="5ed20752-d5d1-4cec-8bc6-2afe5167eb7c" providerId="ADAL" clId="{77FCEEB2-03DE-49D8-A2AD-9145B25A4464}" dt="2023-09-14T17:57:35.723" v="286"/>
        <pc:sldMkLst>
          <pc:docMk/>
          <pc:sldMk cId="1059619319" sldId="333"/>
        </pc:sldMkLst>
        <pc:spChg chg="mod">
          <ac:chgData name="Wilhelm, Susan@Energy" userId="5ed20752-d5d1-4cec-8bc6-2afe5167eb7c" providerId="ADAL" clId="{77FCEEB2-03DE-49D8-A2AD-9145B25A4464}" dt="2023-09-14T04:18:18.444" v="65"/>
          <ac:spMkLst>
            <pc:docMk/>
            <pc:sldMk cId="1059619319" sldId="333"/>
            <ac:spMk id="3" creationId="{F1C16EDE-FF15-A3BD-9026-3D2E262375E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Wilhelm, Susan@Energy" userId="5ed20752-d5d1-4cec-8bc6-2afe5167eb7c" providerId="ADAL" clId="{77FCEEB2-03DE-49D8-A2AD-9145B25A4464}" dt="2023-09-14T17:57:33.909" v="285"/>
              <pc2:cmMkLst xmlns:pc2="http://schemas.microsoft.com/office/powerpoint/2019/9/main/command">
                <pc:docMk/>
                <pc:sldMk cId="1059619319" sldId="333"/>
                <pc2:cmMk id="{B3A57762-E268-4EFC-9FF7-677A6DB476C7}"/>
              </pc2:cmMkLst>
            </pc226:cmChg>
            <pc226:cmChg xmlns:pc226="http://schemas.microsoft.com/office/powerpoint/2022/06/main/command" chg="del">
              <pc226:chgData name="Wilhelm, Susan@Energy" userId="5ed20752-d5d1-4cec-8bc6-2afe5167eb7c" providerId="ADAL" clId="{77FCEEB2-03DE-49D8-A2AD-9145B25A4464}" dt="2023-09-14T17:57:35.723" v="286"/>
              <pc2:cmMkLst xmlns:pc2="http://schemas.microsoft.com/office/powerpoint/2019/9/main/command">
                <pc:docMk/>
                <pc:sldMk cId="1059619319" sldId="333"/>
                <pc2:cmMk id="{9BF382DC-F016-410A-B05B-81444431ED6A}"/>
              </pc2:cmMkLst>
            </pc226:cmChg>
          </p:ext>
        </pc:extLst>
      </pc:sldChg>
      <pc:sldChg chg="modSp mod">
        <pc:chgData name="Wilhelm, Susan@Energy" userId="5ed20752-d5d1-4cec-8bc6-2afe5167eb7c" providerId="ADAL" clId="{77FCEEB2-03DE-49D8-A2AD-9145B25A4464}" dt="2023-09-01T18:25:29.100" v="29" actId="6549"/>
        <pc:sldMkLst>
          <pc:docMk/>
          <pc:sldMk cId="1961795427" sldId="469"/>
        </pc:sldMkLst>
        <pc:spChg chg="mod">
          <ac:chgData name="Wilhelm, Susan@Energy" userId="5ed20752-d5d1-4cec-8bc6-2afe5167eb7c" providerId="ADAL" clId="{77FCEEB2-03DE-49D8-A2AD-9145B25A4464}" dt="2023-09-01T18:25:29.100" v="29" actId="6549"/>
          <ac:spMkLst>
            <pc:docMk/>
            <pc:sldMk cId="1961795427" sldId="469"/>
            <ac:spMk id="4" creationId="{00000000-0000-0000-0000-000000000000}"/>
          </ac:spMkLst>
        </pc:spChg>
      </pc:sldChg>
      <pc:sldChg chg="add del">
        <pc:chgData name="Wilhelm, Susan@Energy" userId="5ed20752-d5d1-4cec-8bc6-2afe5167eb7c" providerId="ADAL" clId="{77FCEEB2-03DE-49D8-A2AD-9145B25A4464}" dt="2023-09-14T04:21:53.463" v="178" actId="47"/>
        <pc:sldMkLst>
          <pc:docMk/>
          <pc:sldMk cId="1918630563" sldId="553"/>
        </pc:sldMkLst>
      </pc:sldChg>
      <pc:sldChg chg="del">
        <pc:chgData name="Wilhelm, Susan@Energy" userId="5ed20752-d5d1-4cec-8bc6-2afe5167eb7c" providerId="ADAL" clId="{77FCEEB2-03DE-49D8-A2AD-9145B25A4464}" dt="2023-09-14T04:17:16.618" v="53" actId="47"/>
        <pc:sldMkLst>
          <pc:docMk/>
          <pc:sldMk cId="1165088360" sldId="557"/>
        </pc:sldMkLst>
      </pc:sldChg>
      <pc:sldChg chg="del">
        <pc:chgData name="Wilhelm, Susan@Energy" userId="5ed20752-d5d1-4cec-8bc6-2afe5167eb7c" providerId="ADAL" clId="{77FCEEB2-03DE-49D8-A2AD-9145B25A4464}" dt="2023-09-14T04:17:21.673" v="57" actId="47"/>
        <pc:sldMkLst>
          <pc:docMk/>
          <pc:sldMk cId="3909132306" sldId="575"/>
        </pc:sldMkLst>
      </pc:sldChg>
      <pc:sldChg chg="addSp delSp modSp mod">
        <pc:chgData name="Wilhelm, Susan@Energy" userId="5ed20752-d5d1-4cec-8bc6-2afe5167eb7c" providerId="ADAL" clId="{77FCEEB2-03DE-49D8-A2AD-9145B25A4464}" dt="2023-09-22T15:38:25.562" v="1747" actId="962"/>
        <pc:sldMkLst>
          <pc:docMk/>
          <pc:sldMk cId="3002544005" sldId="904"/>
        </pc:sldMkLst>
        <pc:graphicFrameChg chg="del">
          <ac:chgData name="Wilhelm, Susan@Energy" userId="5ed20752-d5d1-4cec-8bc6-2afe5167eb7c" providerId="ADAL" clId="{77FCEEB2-03DE-49D8-A2AD-9145B25A4464}" dt="2023-09-14T15:48:53.135" v="279" actId="478"/>
          <ac:graphicFrameMkLst>
            <pc:docMk/>
            <pc:sldMk cId="3002544005" sldId="904"/>
            <ac:graphicFrameMk id="21" creationId="{1B2CCF4D-8CAE-587A-13E6-96BDA333AE24}"/>
          </ac:graphicFrameMkLst>
        </pc:graphicFrameChg>
        <pc:picChg chg="add mod">
          <ac:chgData name="Wilhelm, Susan@Energy" userId="5ed20752-d5d1-4cec-8bc6-2afe5167eb7c" providerId="ADAL" clId="{77FCEEB2-03DE-49D8-A2AD-9145B25A4464}" dt="2023-09-22T15:38:25.562" v="1747" actId="962"/>
          <ac:picMkLst>
            <pc:docMk/>
            <pc:sldMk cId="3002544005" sldId="904"/>
            <ac:picMk id="4" creationId="{5F711E74-1BCE-6A8F-4EDA-733CAEBBF094}"/>
          </ac:picMkLst>
        </pc:picChg>
      </pc:sldChg>
      <pc:sldChg chg="delSp del mod">
        <pc:chgData name="Wilhelm, Susan@Energy" userId="5ed20752-d5d1-4cec-8bc6-2afe5167eb7c" providerId="ADAL" clId="{77FCEEB2-03DE-49D8-A2AD-9145B25A4464}" dt="2023-09-14T04:17:30.090" v="61" actId="47"/>
        <pc:sldMkLst>
          <pc:docMk/>
          <pc:sldMk cId="2588992213" sldId="2664"/>
        </pc:sldMkLst>
        <pc:picChg chg="del">
          <ac:chgData name="Wilhelm, Susan@Energy" userId="5ed20752-d5d1-4cec-8bc6-2afe5167eb7c" providerId="ADAL" clId="{77FCEEB2-03DE-49D8-A2AD-9145B25A4464}" dt="2023-07-27T21:01:08.777" v="28" actId="478"/>
          <ac:picMkLst>
            <pc:docMk/>
            <pc:sldMk cId="2588992213" sldId="2664"/>
            <ac:picMk id="3" creationId="{58921724-B729-3342-4D18-769D291C558E}"/>
          </ac:picMkLst>
        </pc:picChg>
      </pc:sldChg>
      <pc:sldChg chg="del">
        <pc:chgData name="Wilhelm, Susan@Energy" userId="5ed20752-d5d1-4cec-8bc6-2afe5167eb7c" providerId="ADAL" clId="{77FCEEB2-03DE-49D8-A2AD-9145B25A4464}" dt="2023-09-14T04:17:14.803" v="51" actId="47"/>
        <pc:sldMkLst>
          <pc:docMk/>
          <pc:sldMk cId="1958571830" sldId="2669"/>
        </pc:sldMkLst>
      </pc:sldChg>
      <pc:sldChg chg="del">
        <pc:chgData name="Wilhelm, Susan@Energy" userId="5ed20752-d5d1-4cec-8bc6-2afe5167eb7c" providerId="ADAL" clId="{77FCEEB2-03DE-49D8-A2AD-9145B25A4464}" dt="2023-09-14T04:17:24.065" v="60" actId="47"/>
        <pc:sldMkLst>
          <pc:docMk/>
          <pc:sldMk cId="942088688" sldId="2671"/>
        </pc:sldMkLst>
      </pc:sldChg>
      <pc:sldChg chg="del">
        <pc:chgData name="Wilhelm, Susan@Energy" userId="5ed20752-d5d1-4cec-8bc6-2afe5167eb7c" providerId="ADAL" clId="{77FCEEB2-03DE-49D8-A2AD-9145B25A4464}" dt="2023-09-14T04:17:17.275" v="54" actId="47"/>
        <pc:sldMkLst>
          <pc:docMk/>
          <pc:sldMk cId="1141027954" sldId="2675"/>
        </pc:sldMkLst>
      </pc:sldChg>
      <pc:sldChg chg="del">
        <pc:chgData name="Wilhelm, Susan@Energy" userId="5ed20752-d5d1-4cec-8bc6-2afe5167eb7c" providerId="ADAL" clId="{77FCEEB2-03DE-49D8-A2AD-9145B25A4464}" dt="2023-09-14T04:17:19.016" v="55" actId="47"/>
        <pc:sldMkLst>
          <pc:docMk/>
          <pc:sldMk cId="2235269443" sldId="2676"/>
        </pc:sldMkLst>
      </pc:sldChg>
      <pc:sldChg chg="del">
        <pc:chgData name="Wilhelm, Susan@Energy" userId="5ed20752-d5d1-4cec-8bc6-2afe5167eb7c" providerId="ADAL" clId="{77FCEEB2-03DE-49D8-A2AD-9145B25A4464}" dt="2023-09-14T04:17:23.441" v="59" actId="47"/>
        <pc:sldMkLst>
          <pc:docMk/>
          <pc:sldMk cId="4101666525" sldId="2677"/>
        </pc:sldMkLst>
      </pc:sldChg>
      <pc:sldChg chg="del">
        <pc:chgData name="Wilhelm, Susan@Energy" userId="5ed20752-d5d1-4cec-8bc6-2afe5167eb7c" providerId="ADAL" clId="{77FCEEB2-03DE-49D8-A2AD-9145B25A4464}" dt="2023-09-14T04:17:15.560" v="52" actId="47"/>
        <pc:sldMkLst>
          <pc:docMk/>
          <pc:sldMk cId="915662070" sldId="2679"/>
        </pc:sldMkLst>
      </pc:sldChg>
      <pc:sldChg chg="del">
        <pc:chgData name="Wilhelm, Susan@Energy" userId="5ed20752-d5d1-4cec-8bc6-2afe5167eb7c" providerId="ADAL" clId="{77FCEEB2-03DE-49D8-A2AD-9145B25A4464}" dt="2023-09-14T04:17:19.996" v="56" actId="47"/>
        <pc:sldMkLst>
          <pc:docMk/>
          <pc:sldMk cId="1237810775" sldId="2681"/>
        </pc:sldMkLst>
      </pc:sldChg>
      <pc:sldChg chg="del">
        <pc:chgData name="Wilhelm, Susan@Energy" userId="5ed20752-d5d1-4cec-8bc6-2afe5167eb7c" providerId="ADAL" clId="{77FCEEB2-03DE-49D8-A2AD-9145B25A4464}" dt="2023-09-14T04:17:22.724" v="58" actId="47"/>
        <pc:sldMkLst>
          <pc:docMk/>
          <pc:sldMk cId="4000318558" sldId="2682"/>
        </pc:sldMkLst>
      </pc:sldChg>
      <pc:sldChg chg="del">
        <pc:chgData name="Wilhelm, Susan@Energy" userId="5ed20752-d5d1-4cec-8bc6-2afe5167eb7c" providerId="ADAL" clId="{77FCEEB2-03DE-49D8-A2AD-9145B25A4464}" dt="2023-09-14T04:21:17.702" v="149" actId="47"/>
        <pc:sldMkLst>
          <pc:docMk/>
          <pc:sldMk cId="47725316" sldId="2684"/>
        </pc:sldMkLst>
      </pc:sldChg>
      <pc:sldChg chg="del">
        <pc:chgData name="Wilhelm, Susan@Energy" userId="5ed20752-d5d1-4cec-8bc6-2afe5167eb7c" providerId="ADAL" clId="{77FCEEB2-03DE-49D8-A2AD-9145B25A4464}" dt="2023-09-14T04:21:18.630" v="150" actId="47"/>
        <pc:sldMkLst>
          <pc:docMk/>
          <pc:sldMk cId="836021487" sldId="2685"/>
        </pc:sldMkLst>
      </pc:sldChg>
      <pc:sldChg chg="modSp mod">
        <pc:chgData name="Wilhelm, Susan@Energy" userId="5ed20752-d5d1-4cec-8bc6-2afe5167eb7c" providerId="ADAL" clId="{77FCEEB2-03DE-49D8-A2AD-9145B25A4464}" dt="2023-09-14T04:19:03.207" v="126" actId="6549"/>
        <pc:sldMkLst>
          <pc:docMk/>
          <pc:sldMk cId="1866842948" sldId="2686"/>
        </pc:sldMkLst>
        <pc:spChg chg="mod">
          <ac:chgData name="Wilhelm, Susan@Energy" userId="5ed20752-d5d1-4cec-8bc6-2afe5167eb7c" providerId="ADAL" clId="{77FCEEB2-03DE-49D8-A2AD-9145B25A4464}" dt="2023-09-14T04:18:49.690" v="124" actId="20577"/>
          <ac:spMkLst>
            <pc:docMk/>
            <pc:sldMk cId="1866842948" sldId="2686"/>
            <ac:spMk id="2" creationId="{91306CBA-3753-D7DE-4507-950316C28E5F}"/>
          </ac:spMkLst>
        </pc:spChg>
        <pc:spChg chg="mod">
          <ac:chgData name="Wilhelm, Susan@Energy" userId="5ed20752-d5d1-4cec-8bc6-2afe5167eb7c" providerId="ADAL" clId="{77FCEEB2-03DE-49D8-A2AD-9145B25A4464}" dt="2023-09-14T04:19:03.207" v="126" actId="6549"/>
          <ac:spMkLst>
            <pc:docMk/>
            <pc:sldMk cId="1866842948" sldId="2686"/>
            <ac:spMk id="4" creationId="{5D08FB64-909C-9C40-68DC-A93C56E8222B}"/>
          </ac:spMkLst>
        </pc:spChg>
      </pc:sldChg>
      <pc:sldChg chg="del">
        <pc:chgData name="Wilhelm, Susan@Energy" userId="5ed20752-d5d1-4cec-8bc6-2afe5167eb7c" providerId="ADAL" clId="{77FCEEB2-03DE-49D8-A2AD-9145B25A4464}" dt="2023-09-14T04:21:47.474" v="162" actId="47"/>
        <pc:sldMkLst>
          <pc:docMk/>
          <pc:sldMk cId="3617496881" sldId="2687"/>
        </pc:sldMkLst>
      </pc:sldChg>
      <pc:sldChg chg="del">
        <pc:chgData name="Wilhelm, Susan@Energy" userId="5ed20752-d5d1-4cec-8bc6-2afe5167eb7c" providerId="ADAL" clId="{77FCEEB2-03DE-49D8-A2AD-9145B25A4464}" dt="2023-09-14T04:21:48.349" v="165" actId="47"/>
        <pc:sldMkLst>
          <pc:docMk/>
          <pc:sldMk cId="2763448198" sldId="2688"/>
        </pc:sldMkLst>
      </pc:sldChg>
      <pc:sldChg chg="del">
        <pc:chgData name="Wilhelm, Susan@Energy" userId="5ed20752-d5d1-4cec-8bc6-2afe5167eb7c" providerId="ADAL" clId="{77FCEEB2-03DE-49D8-A2AD-9145B25A4464}" dt="2023-09-14T04:21:48.654" v="166" actId="47"/>
        <pc:sldMkLst>
          <pc:docMk/>
          <pc:sldMk cId="1406417688" sldId="2689"/>
        </pc:sldMkLst>
      </pc:sldChg>
      <pc:sldChg chg="del">
        <pc:chgData name="Wilhelm, Susan@Energy" userId="5ed20752-d5d1-4cec-8bc6-2afe5167eb7c" providerId="ADAL" clId="{77FCEEB2-03DE-49D8-A2AD-9145B25A4464}" dt="2023-09-14T04:21:48.862" v="167" actId="47"/>
        <pc:sldMkLst>
          <pc:docMk/>
          <pc:sldMk cId="1882069863" sldId="2690"/>
        </pc:sldMkLst>
      </pc:sldChg>
      <pc:sldChg chg="del">
        <pc:chgData name="Wilhelm, Susan@Energy" userId="5ed20752-d5d1-4cec-8bc6-2afe5167eb7c" providerId="ADAL" clId="{77FCEEB2-03DE-49D8-A2AD-9145B25A4464}" dt="2023-09-14T04:21:49.037" v="168" actId="47"/>
        <pc:sldMkLst>
          <pc:docMk/>
          <pc:sldMk cId="1924917974" sldId="2691"/>
        </pc:sldMkLst>
      </pc:sldChg>
      <pc:sldChg chg="del">
        <pc:chgData name="Wilhelm, Susan@Energy" userId="5ed20752-d5d1-4cec-8bc6-2afe5167eb7c" providerId="ADAL" clId="{77FCEEB2-03DE-49D8-A2AD-9145B25A4464}" dt="2023-09-14T04:21:49.507" v="169" actId="47"/>
        <pc:sldMkLst>
          <pc:docMk/>
          <pc:sldMk cId="1074589813" sldId="2692"/>
        </pc:sldMkLst>
      </pc:sldChg>
      <pc:sldChg chg="del">
        <pc:chgData name="Wilhelm, Susan@Energy" userId="5ed20752-d5d1-4cec-8bc6-2afe5167eb7c" providerId="ADAL" clId="{77FCEEB2-03DE-49D8-A2AD-9145B25A4464}" dt="2023-09-14T04:21:49.795" v="170" actId="47"/>
        <pc:sldMkLst>
          <pc:docMk/>
          <pc:sldMk cId="2203658345" sldId="2693"/>
        </pc:sldMkLst>
      </pc:sldChg>
      <pc:sldChg chg="del">
        <pc:chgData name="Wilhelm, Susan@Energy" userId="5ed20752-d5d1-4cec-8bc6-2afe5167eb7c" providerId="ADAL" clId="{77FCEEB2-03DE-49D8-A2AD-9145B25A4464}" dt="2023-09-14T04:21:49.996" v="171" actId="47"/>
        <pc:sldMkLst>
          <pc:docMk/>
          <pc:sldMk cId="3686174898" sldId="2694"/>
        </pc:sldMkLst>
      </pc:sldChg>
      <pc:sldChg chg="addSp delSp modSp add mod">
        <pc:chgData name="Wilhelm, Susan@Energy" userId="5ed20752-d5d1-4cec-8bc6-2afe5167eb7c" providerId="ADAL" clId="{77FCEEB2-03DE-49D8-A2AD-9145B25A4464}" dt="2023-09-22T15:40:51.994" v="2154" actId="13244"/>
        <pc:sldMkLst>
          <pc:docMk/>
          <pc:sldMk cId="1823379759" sldId="2695"/>
        </pc:sldMkLst>
        <pc:spChg chg="mod">
          <ac:chgData name="Wilhelm, Susan@Energy" userId="5ed20752-d5d1-4cec-8bc6-2afe5167eb7c" providerId="ADAL" clId="{77FCEEB2-03DE-49D8-A2AD-9145B25A4464}" dt="2023-09-08T18:25:55.738" v="45" actId="20577"/>
          <ac:spMkLst>
            <pc:docMk/>
            <pc:sldMk cId="1823379759" sldId="2695"/>
            <ac:spMk id="2" creationId="{16EF7053-15EC-48EE-A44F-2B19F609E02C}"/>
          </ac:spMkLst>
        </pc:spChg>
        <pc:spChg chg="del">
          <ac:chgData name="Wilhelm, Susan@Energy" userId="5ed20752-d5d1-4cec-8bc6-2afe5167eb7c" providerId="ADAL" clId="{77FCEEB2-03DE-49D8-A2AD-9145B25A4464}" dt="2023-09-08T18:26:00.370" v="46" actId="478"/>
          <ac:spMkLst>
            <pc:docMk/>
            <pc:sldMk cId="1823379759" sldId="2695"/>
            <ac:spMk id="3" creationId="{BCCDD063-2ED8-4E50-BF64-071D710AE819}"/>
          </ac:spMkLst>
        </pc:spChg>
        <pc:spChg chg="mod">
          <ac:chgData name="Wilhelm, Susan@Energy" userId="5ed20752-d5d1-4cec-8bc6-2afe5167eb7c" providerId="ADAL" clId="{77FCEEB2-03DE-49D8-A2AD-9145B25A4464}" dt="2023-09-22T15:40:51.994" v="2154" actId="13244"/>
          <ac:spMkLst>
            <pc:docMk/>
            <pc:sldMk cId="1823379759" sldId="2695"/>
            <ac:spMk id="4" creationId="{8B117BB5-C9FE-43D8-B28A-6586950FD3BE}"/>
          </ac:spMkLst>
        </pc:spChg>
        <pc:spChg chg="add del mod">
          <ac:chgData name="Wilhelm, Susan@Energy" userId="5ed20752-d5d1-4cec-8bc6-2afe5167eb7c" providerId="ADAL" clId="{77FCEEB2-03DE-49D8-A2AD-9145B25A4464}" dt="2023-09-08T18:26:03.581" v="47" actId="478"/>
          <ac:spMkLst>
            <pc:docMk/>
            <pc:sldMk cId="1823379759" sldId="2695"/>
            <ac:spMk id="6" creationId="{0F8316F5-B81E-19E2-8D3A-53567051ADD1}"/>
          </ac:spMkLst>
        </pc:spChg>
        <pc:picChg chg="add mod">
          <ac:chgData name="Wilhelm, Susan@Energy" userId="5ed20752-d5d1-4cec-8bc6-2afe5167eb7c" providerId="ADAL" clId="{77FCEEB2-03DE-49D8-A2AD-9145B25A4464}" dt="2023-09-22T15:36:00.761" v="835" actId="962"/>
          <ac:picMkLst>
            <pc:docMk/>
            <pc:sldMk cId="1823379759" sldId="2695"/>
            <ac:picMk id="8" creationId="{8E0FADC4-AE68-7B90-E1C4-A838E80969F5}"/>
          </ac:picMkLst>
        </pc:picChg>
      </pc:sldChg>
      <pc:sldChg chg="modSp mod">
        <pc:chgData name="Wilhelm, Susan@Energy" userId="5ed20752-d5d1-4cec-8bc6-2afe5167eb7c" providerId="ADAL" clId="{77FCEEB2-03DE-49D8-A2AD-9145B25A4464}" dt="2023-09-22T15:42:33.120" v="2162" actId="13244"/>
        <pc:sldMkLst>
          <pc:docMk/>
          <pc:sldMk cId="2249830840" sldId="2696"/>
        </pc:sldMkLst>
        <pc:spChg chg="mod">
          <ac:chgData name="Wilhelm, Susan@Energy" userId="5ed20752-d5d1-4cec-8bc6-2afe5167eb7c" providerId="ADAL" clId="{77FCEEB2-03DE-49D8-A2AD-9145B25A4464}" dt="2023-09-22T15:40:25.392" v="2153" actId="20577"/>
          <ac:spMkLst>
            <pc:docMk/>
            <pc:sldMk cId="2249830840" sldId="2696"/>
            <ac:spMk id="2" creationId="{16EF7053-15EC-48EE-A44F-2B19F609E02C}"/>
          </ac:spMkLst>
        </pc:spChg>
        <pc:spChg chg="mod">
          <ac:chgData name="Wilhelm, Susan@Energy" userId="5ed20752-d5d1-4cec-8bc6-2afe5167eb7c" providerId="ADAL" clId="{77FCEEB2-03DE-49D8-A2AD-9145B25A4464}" dt="2023-09-22T15:42:33.120" v="2162" actId="13244"/>
          <ac:spMkLst>
            <pc:docMk/>
            <pc:sldMk cId="2249830840" sldId="2696"/>
            <ac:spMk id="4" creationId="{8B117BB5-C9FE-43D8-B28A-6586950FD3BE}"/>
          </ac:spMkLst>
        </pc:spChg>
        <pc:picChg chg="mod">
          <ac:chgData name="Wilhelm, Susan@Energy" userId="5ed20752-d5d1-4cec-8bc6-2afe5167eb7c" providerId="ADAL" clId="{77FCEEB2-03DE-49D8-A2AD-9145B25A4464}" dt="2023-09-22T15:38:55.179" v="2047" actId="962"/>
          <ac:picMkLst>
            <pc:docMk/>
            <pc:sldMk cId="2249830840" sldId="2696"/>
            <ac:picMk id="8" creationId="{8E0FADC4-AE68-7B90-E1C4-A838E80969F5}"/>
          </ac:picMkLst>
        </pc:picChg>
      </pc:sldChg>
      <pc:sldChg chg="addSp delSp modSp add mod">
        <pc:chgData name="Wilhelm, Susan@Energy" userId="5ed20752-d5d1-4cec-8bc6-2afe5167eb7c" providerId="ADAL" clId="{77FCEEB2-03DE-49D8-A2AD-9145B25A4464}" dt="2023-09-22T15:45:50.847" v="2427" actId="962"/>
        <pc:sldMkLst>
          <pc:docMk/>
          <pc:sldMk cId="960473081" sldId="2697"/>
        </pc:sldMkLst>
        <pc:graphicFrameChg chg="del">
          <ac:chgData name="Wilhelm, Susan@Energy" userId="5ed20752-d5d1-4cec-8bc6-2afe5167eb7c" providerId="ADAL" clId="{77FCEEB2-03DE-49D8-A2AD-9145B25A4464}" dt="2023-09-22T15:44:31.565" v="2180" actId="21"/>
          <ac:graphicFrameMkLst>
            <pc:docMk/>
            <pc:sldMk cId="960473081" sldId="2697"/>
            <ac:graphicFrameMk id="2" creationId="{A1214E3C-6125-A321-883C-C5A65D4CD71D}"/>
          </ac:graphicFrameMkLst>
        </pc:graphicFrameChg>
        <pc:picChg chg="add mod">
          <ac:chgData name="Wilhelm, Susan@Energy" userId="5ed20752-d5d1-4cec-8bc6-2afe5167eb7c" providerId="ADAL" clId="{77FCEEB2-03DE-49D8-A2AD-9145B25A4464}" dt="2023-09-22T15:45:50.847" v="2427" actId="962"/>
          <ac:picMkLst>
            <pc:docMk/>
            <pc:sldMk cId="960473081" sldId="2697"/>
            <ac:picMk id="4" creationId="{39C9BCC7-2142-E3B0-7A02-821F43CBC43F}"/>
          </ac:picMkLst>
        </pc:picChg>
      </pc:sldChg>
    </pc:docChg>
  </pc:docChgLst>
  <pc:docChgLst>
    <pc:chgData name="Field, Emily@Energy" userId="e6ab677e-5ebb-4b22-a2fe-41f5fc8efe8d" providerId="ADAL" clId="{25CB1249-4FD5-4EBD-AE72-CFBE261AF75E}"/>
    <pc:docChg chg="delSld delMainMaster delSection modSection">
      <pc:chgData name="Field, Emily@Energy" userId="e6ab677e-5ebb-4b22-a2fe-41f5fc8efe8d" providerId="ADAL" clId="{25CB1249-4FD5-4EBD-AE72-CFBE261AF75E}" dt="2024-08-13T19:20:45.631" v="3" actId="47"/>
      <pc:docMkLst>
        <pc:docMk/>
      </pc:docMkLst>
      <pc:sldChg chg="del">
        <pc:chgData name="Field, Emily@Energy" userId="e6ab677e-5ebb-4b22-a2fe-41f5fc8efe8d" providerId="ADAL" clId="{25CB1249-4FD5-4EBD-AE72-CFBE261AF75E}" dt="2024-08-13T19:20:27.516" v="2" actId="18676"/>
        <pc:sldMkLst>
          <pc:docMk/>
          <pc:sldMk cId="250617113" sldId="326"/>
        </pc:sldMkLst>
      </pc:sldChg>
      <pc:sldChg chg="del">
        <pc:chgData name="Field, Emily@Energy" userId="e6ab677e-5ebb-4b22-a2fe-41f5fc8efe8d" providerId="ADAL" clId="{25CB1249-4FD5-4EBD-AE72-CFBE261AF75E}" dt="2024-08-13T19:20:27.516" v="2" actId="18676"/>
        <pc:sldMkLst>
          <pc:docMk/>
          <pc:sldMk cId="2897392653" sldId="328"/>
        </pc:sldMkLst>
      </pc:sldChg>
      <pc:sldChg chg="del">
        <pc:chgData name="Field, Emily@Energy" userId="e6ab677e-5ebb-4b22-a2fe-41f5fc8efe8d" providerId="ADAL" clId="{25CB1249-4FD5-4EBD-AE72-CFBE261AF75E}" dt="2024-08-13T19:20:24.724" v="1" actId="18676"/>
        <pc:sldMkLst>
          <pc:docMk/>
          <pc:sldMk cId="3567678698" sldId="330"/>
        </pc:sldMkLst>
      </pc:sldChg>
      <pc:sldChg chg="del">
        <pc:chgData name="Field, Emily@Energy" userId="e6ab677e-5ebb-4b22-a2fe-41f5fc8efe8d" providerId="ADAL" clId="{25CB1249-4FD5-4EBD-AE72-CFBE261AF75E}" dt="2024-08-13T19:20:24.724" v="1" actId="18676"/>
        <pc:sldMkLst>
          <pc:docMk/>
          <pc:sldMk cId="3793603747" sldId="332"/>
        </pc:sldMkLst>
      </pc:sldChg>
      <pc:sldChg chg="del">
        <pc:chgData name="Field, Emily@Energy" userId="e6ab677e-5ebb-4b22-a2fe-41f5fc8efe8d" providerId="ADAL" clId="{25CB1249-4FD5-4EBD-AE72-CFBE261AF75E}" dt="2024-08-13T19:20:24.724" v="1" actId="18676"/>
        <pc:sldMkLst>
          <pc:docMk/>
          <pc:sldMk cId="1059619319" sldId="333"/>
        </pc:sldMkLst>
      </pc:sldChg>
      <pc:sldChg chg="del">
        <pc:chgData name="Field, Emily@Energy" userId="e6ab677e-5ebb-4b22-a2fe-41f5fc8efe8d" providerId="ADAL" clId="{25CB1249-4FD5-4EBD-AE72-CFBE261AF75E}" dt="2024-08-13T19:20:45.631" v="3" actId="47"/>
        <pc:sldMkLst>
          <pc:docMk/>
          <pc:sldMk cId="1918630563" sldId="553"/>
        </pc:sldMkLst>
      </pc:sldChg>
      <pc:sldChg chg="del">
        <pc:chgData name="Field, Emily@Energy" userId="e6ab677e-5ebb-4b22-a2fe-41f5fc8efe8d" providerId="ADAL" clId="{25CB1249-4FD5-4EBD-AE72-CFBE261AF75E}" dt="2024-08-13T19:20:24.724" v="1" actId="18676"/>
        <pc:sldMkLst>
          <pc:docMk/>
          <pc:sldMk cId="1866842948" sldId="2686"/>
        </pc:sldMkLst>
      </pc:sldChg>
      <pc:sldChg chg="del">
        <pc:chgData name="Field, Emily@Energy" userId="e6ab677e-5ebb-4b22-a2fe-41f5fc8efe8d" providerId="ADAL" clId="{25CB1249-4FD5-4EBD-AE72-CFBE261AF75E}" dt="2024-08-13T19:20:45.631" v="3" actId="47"/>
        <pc:sldMkLst>
          <pc:docMk/>
          <pc:sldMk cId="2249830840" sldId="2696"/>
        </pc:sldMkLst>
      </pc:sldChg>
      <pc:sldChg chg="del">
        <pc:chgData name="Field, Emily@Energy" userId="e6ab677e-5ebb-4b22-a2fe-41f5fc8efe8d" providerId="ADAL" clId="{25CB1249-4FD5-4EBD-AE72-CFBE261AF75E}" dt="2024-08-13T19:20:27.516" v="2" actId="18676"/>
        <pc:sldMkLst>
          <pc:docMk/>
          <pc:sldMk cId="960473081" sldId="2697"/>
        </pc:sldMkLst>
      </pc:sldChg>
      <pc:sldMasterChg chg="del delSldLayout">
        <pc:chgData name="Field, Emily@Energy" userId="e6ab677e-5ebb-4b22-a2fe-41f5fc8efe8d" providerId="ADAL" clId="{25CB1249-4FD5-4EBD-AE72-CFBE261AF75E}" dt="2024-08-13T19:20:45.631" v="3" actId="47"/>
        <pc:sldMasterMkLst>
          <pc:docMk/>
          <pc:sldMasterMk cId="4275347303" sldId="2147483658"/>
        </pc:sldMasterMkLst>
        <pc:sldLayoutChg chg="del">
          <pc:chgData name="Field, Emily@Energy" userId="e6ab677e-5ebb-4b22-a2fe-41f5fc8efe8d" providerId="ADAL" clId="{25CB1249-4FD5-4EBD-AE72-CFBE261AF75E}" dt="2024-08-13T19:20:45.631" v="3" actId="47"/>
          <pc:sldLayoutMkLst>
            <pc:docMk/>
            <pc:sldMasterMk cId="4275347303" sldId="2147483658"/>
            <pc:sldLayoutMk cId="476577086" sldId="2147483659"/>
          </pc:sldLayoutMkLst>
        </pc:sldLayoutChg>
        <pc:sldLayoutChg chg="del">
          <pc:chgData name="Field, Emily@Energy" userId="e6ab677e-5ebb-4b22-a2fe-41f5fc8efe8d" providerId="ADAL" clId="{25CB1249-4FD5-4EBD-AE72-CFBE261AF75E}" dt="2024-08-13T19:20:45.631" v="3" actId="47"/>
          <pc:sldLayoutMkLst>
            <pc:docMk/>
            <pc:sldMasterMk cId="4275347303" sldId="2147483658"/>
            <pc:sldLayoutMk cId="1346066842" sldId="2147483660"/>
          </pc:sldLayoutMkLst>
        </pc:sldLayoutChg>
        <pc:sldLayoutChg chg="del">
          <pc:chgData name="Field, Emily@Energy" userId="e6ab677e-5ebb-4b22-a2fe-41f5fc8efe8d" providerId="ADAL" clId="{25CB1249-4FD5-4EBD-AE72-CFBE261AF75E}" dt="2024-08-13T19:20:45.631" v="3" actId="47"/>
          <pc:sldLayoutMkLst>
            <pc:docMk/>
            <pc:sldMasterMk cId="4275347303" sldId="2147483658"/>
            <pc:sldLayoutMk cId="499382856" sldId="2147483661"/>
          </pc:sldLayoutMkLst>
        </pc:sldLayoutChg>
        <pc:sldLayoutChg chg="del">
          <pc:chgData name="Field, Emily@Energy" userId="e6ab677e-5ebb-4b22-a2fe-41f5fc8efe8d" providerId="ADAL" clId="{25CB1249-4FD5-4EBD-AE72-CFBE261AF75E}" dt="2024-08-13T19:20:45.631" v="3" actId="47"/>
          <pc:sldLayoutMkLst>
            <pc:docMk/>
            <pc:sldMasterMk cId="4275347303" sldId="2147483658"/>
            <pc:sldLayoutMk cId="1603742544" sldId="2147483662"/>
          </pc:sldLayoutMkLst>
        </pc:sldLayoutChg>
        <pc:sldLayoutChg chg="del">
          <pc:chgData name="Field, Emily@Energy" userId="e6ab677e-5ebb-4b22-a2fe-41f5fc8efe8d" providerId="ADAL" clId="{25CB1249-4FD5-4EBD-AE72-CFBE261AF75E}" dt="2024-08-13T19:20:45.631" v="3" actId="47"/>
          <pc:sldLayoutMkLst>
            <pc:docMk/>
            <pc:sldMasterMk cId="4275347303" sldId="2147483658"/>
            <pc:sldLayoutMk cId="3884343592" sldId="2147483663"/>
          </pc:sldLayoutMkLst>
        </pc:sldLayoutChg>
        <pc:sldLayoutChg chg="del">
          <pc:chgData name="Field, Emily@Energy" userId="e6ab677e-5ebb-4b22-a2fe-41f5fc8efe8d" providerId="ADAL" clId="{25CB1249-4FD5-4EBD-AE72-CFBE261AF75E}" dt="2024-08-13T19:20:45.631" v="3" actId="47"/>
          <pc:sldLayoutMkLst>
            <pc:docMk/>
            <pc:sldMasterMk cId="4275347303" sldId="2147483658"/>
            <pc:sldLayoutMk cId="3809451062" sldId="2147483664"/>
          </pc:sldLayoutMkLst>
        </pc:sldLayoutChg>
        <pc:sldLayoutChg chg="del">
          <pc:chgData name="Field, Emily@Energy" userId="e6ab677e-5ebb-4b22-a2fe-41f5fc8efe8d" providerId="ADAL" clId="{25CB1249-4FD5-4EBD-AE72-CFBE261AF75E}" dt="2024-08-13T19:20:45.631" v="3" actId="47"/>
          <pc:sldLayoutMkLst>
            <pc:docMk/>
            <pc:sldMasterMk cId="4275347303" sldId="2147483658"/>
            <pc:sldLayoutMk cId="2283605194" sldId="2147483665"/>
          </pc:sldLayoutMkLst>
        </pc:sldLayoutChg>
        <pc:sldLayoutChg chg="del">
          <pc:chgData name="Field, Emily@Energy" userId="e6ab677e-5ebb-4b22-a2fe-41f5fc8efe8d" providerId="ADAL" clId="{25CB1249-4FD5-4EBD-AE72-CFBE261AF75E}" dt="2024-08-13T19:20:45.631" v="3" actId="47"/>
          <pc:sldLayoutMkLst>
            <pc:docMk/>
            <pc:sldMasterMk cId="4275347303" sldId="2147483658"/>
            <pc:sldLayoutMk cId="190515870" sldId="2147483667"/>
          </pc:sldLayoutMkLst>
        </pc:sldLayoutChg>
      </pc:sldMasterChg>
      <pc:sldMasterChg chg="del delSldLayout">
        <pc:chgData name="Field, Emily@Energy" userId="e6ab677e-5ebb-4b22-a2fe-41f5fc8efe8d" providerId="ADAL" clId="{25CB1249-4FD5-4EBD-AE72-CFBE261AF75E}" dt="2024-08-13T19:20:24.724" v="1" actId="18676"/>
        <pc:sldMasterMkLst>
          <pc:docMk/>
          <pc:sldMasterMk cId="4265322685" sldId="2147483687"/>
        </pc:sldMasterMkLst>
        <pc:sldLayoutChg chg="del">
          <pc:chgData name="Field, Emily@Energy" userId="e6ab677e-5ebb-4b22-a2fe-41f5fc8efe8d" providerId="ADAL" clId="{25CB1249-4FD5-4EBD-AE72-CFBE261AF75E}" dt="2024-08-13T19:20:24.724" v="1" actId="18676"/>
          <pc:sldLayoutMkLst>
            <pc:docMk/>
            <pc:sldMasterMk cId="4265322685" sldId="2147483687"/>
            <pc:sldLayoutMk cId="3683849117" sldId="2147483688"/>
          </pc:sldLayoutMkLst>
        </pc:sldLayoutChg>
        <pc:sldLayoutChg chg="del">
          <pc:chgData name="Field, Emily@Energy" userId="e6ab677e-5ebb-4b22-a2fe-41f5fc8efe8d" providerId="ADAL" clId="{25CB1249-4FD5-4EBD-AE72-CFBE261AF75E}" dt="2024-08-13T19:20:24.724" v="1" actId="18676"/>
          <pc:sldLayoutMkLst>
            <pc:docMk/>
            <pc:sldMasterMk cId="4265322685" sldId="2147483687"/>
            <pc:sldLayoutMk cId="3720088409" sldId="2147483689"/>
          </pc:sldLayoutMkLst>
        </pc:sldLayoutChg>
        <pc:sldLayoutChg chg="del">
          <pc:chgData name="Field, Emily@Energy" userId="e6ab677e-5ebb-4b22-a2fe-41f5fc8efe8d" providerId="ADAL" clId="{25CB1249-4FD5-4EBD-AE72-CFBE261AF75E}" dt="2024-08-13T19:20:24.724" v="1" actId="18676"/>
          <pc:sldLayoutMkLst>
            <pc:docMk/>
            <pc:sldMasterMk cId="4265322685" sldId="2147483687"/>
            <pc:sldLayoutMk cId="225646996" sldId="2147483690"/>
          </pc:sldLayoutMkLst>
        </pc:sldLayoutChg>
        <pc:sldLayoutChg chg="del">
          <pc:chgData name="Field, Emily@Energy" userId="e6ab677e-5ebb-4b22-a2fe-41f5fc8efe8d" providerId="ADAL" clId="{25CB1249-4FD5-4EBD-AE72-CFBE261AF75E}" dt="2024-08-13T19:20:24.724" v="1" actId="18676"/>
          <pc:sldLayoutMkLst>
            <pc:docMk/>
            <pc:sldMasterMk cId="4265322685" sldId="2147483687"/>
            <pc:sldLayoutMk cId="2581022878" sldId="2147483691"/>
          </pc:sldLayoutMkLst>
        </pc:sldLayoutChg>
        <pc:sldLayoutChg chg="del">
          <pc:chgData name="Field, Emily@Energy" userId="e6ab677e-5ebb-4b22-a2fe-41f5fc8efe8d" providerId="ADAL" clId="{25CB1249-4FD5-4EBD-AE72-CFBE261AF75E}" dt="2024-08-13T19:20:24.724" v="1" actId="18676"/>
          <pc:sldLayoutMkLst>
            <pc:docMk/>
            <pc:sldMasterMk cId="4265322685" sldId="2147483687"/>
            <pc:sldLayoutMk cId="3367257453" sldId="2147483692"/>
          </pc:sldLayoutMkLst>
        </pc:sldLayoutChg>
        <pc:sldLayoutChg chg="del">
          <pc:chgData name="Field, Emily@Energy" userId="e6ab677e-5ebb-4b22-a2fe-41f5fc8efe8d" providerId="ADAL" clId="{25CB1249-4FD5-4EBD-AE72-CFBE261AF75E}" dt="2024-08-13T19:20:24.724" v="1" actId="18676"/>
          <pc:sldLayoutMkLst>
            <pc:docMk/>
            <pc:sldMasterMk cId="4265322685" sldId="2147483687"/>
            <pc:sldLayoutMk cId="3888331957" sldId="2147483693"/>
          </pc:sldLayoutMkLst>
        </pc:sldLayoutChg>
        <pc:sldLayoutChg chg="del">
          <pc:chgData name="Field, Emily@Energy" userId="e6ab677e-5ebb-4b22-a2fe-41f5fc8efe8d" providerId="ADAL" clId="{25CB1249-4FD5-4EBD-AE72-CFBE261AF75E}" dt="2024-08-13T19:20:24.724" v="1" actId="18676"/>
          <pc:sldLayoutMkLst>
            <pc:docMk/>
            <pc:sldMasterMk cId="4265322685" sldId="2147483687"/>
            <pc:sldLayoutMk cId="4004482824" sldId="2147483694"/>
          </pc:sldLayoutMkLst>
        </pc:sldLayoutChg>
        <pc:sldLayoutChg chg="del">
          <pc:chgData name="Field, Emily@Energy" userId="e6ab677e-5ebb-4b22-a2fe-41f5fc8efe8d" providerId="ADAL" clId="{25CB1249-4FD5-4EBD-AE72-CFBE261AF75E}" dt="2024-08-13T19:20:24.724" v="1" actId="18676"/>
          <pc:sldLayoutMkLst>
            <pc:docMk/>
            <pc:sldMasterMk cId="4265322685" sldId="2147483687"/>
            <pc:sldLayoutMk cId="2356006196" sldId="2147483695"/>
          </pc:sldLayoutMkLst>
        </pc:sldLayoutChg>
        <pc:sldLayoutChg chg="del">
          <pc:chgData name="Field, Emily@Energy" userId="e6ab677e-5ebb-4b22-a2fe-41f5fc8efe8d" providerId="ADAL" clId="{25CB1249-4FD5-4EBD-AE72-CFBE261AF75E}" dt="2024-08-13T19:20:24.724" v="1" actId="18676"/>
          <pc:sldLayoutMkLst>
            <pc:docMk/>
            <pc:sldMasterMk cId="4265322685" sldId="2147483687"/>
            <pc:sldLayoutMk cId="669373329" sldId="2147483696"/>
          </pc:sldLayoutMkLst>
        </pc:sldLayoutChg>
        <pc:sldLayoutChg chg="del">
          <pc:chgData name="Field, Emily@Energy" userId="e6ab677e-5ebb-4b22-a2fe-41f5fc8efe8d" providerId="ADAL" clId="{25CB1249-4FD5-4EBD-AE72-CFBE261AF75E}" dt="2024-08-13T19:20:24.724" v="1" actId="18676"/>
          <pc:sldLayoutMkLst>
            <pc:docMk/>
            <pc:sldMasterMk cId="4265322685" sldId="2147483687"/>
            <pc:sldLayoutMk cId="3846618989" sldId="2147483697"/>
          </pc:sldLayoutMkLst>
        </pc:sldLayoutChg>
        <pc:sldLayoutChg chg="del">
          <pc:chgData name="Field, Emily@Energy" userId="e6ab677e-5ebb-4b22-a2fe-41f5fc8efe8d" providerId="ADAL" clId="{25CB1249-4FD5-4EBD-AE72-CFBE261AF75E}" dt="2024-08-13T19:20:24.724" v="1" actId="18676"/>
          <pc:sldLayoutMkLst>
            <pc:docMk/>
            <pc:sldMasterMk cId="4265322685" sldId="2147483687"/>
            <pc:sldLayoutMk cId="1667119146" sldId="2147483698"/>
          </pc:sldLayoutMkLst>
        </pc:sldLayoutChg>
      </pc:sldMasterChg>
      <pc:sldMasterChg chg="del delSldLayout">
        <pc:chgData name="Field, Emily@Energy" userId="e6ab677e-5ebb-4b22-a2fe-41f5fc8efe8d" providerId="ADAL" clId="{25CB1249-4FD5-4EBD-AE72-CFBE261AF75E}" dt="2024-08-13T19:20:27.516" v="2" actId="18676"/>
        <pc:sldMasterMkLst>
          <pc:docMk/>
          <pc:sldMasterMk cId="1501313347" sldId="2147483699"/>
        </pc:sldMasterMkLst>
        <pc:sldLayoutChg chg="del">
          <pc:chgData name="Field, Emily@Energy" userId="e6ab677e-5ebb-4b22-a2fe-41f5fc8efe8d" providerId="ADAL" clId="{25CB1249-4FD5-4EBD-AE72-CFBE261AF75E}" dt="2024-08-13T19:20:27.516" v="2" actId="18676"/>
          <pc:sldLayoutMkLst>
            <pc:docMk/>
            <pc:sldMasterMk cId="1501313347" sldId="2147483699"/>
            <pc:sldLayoutMk cId="285077930" sldId="2147483700"/>
          </pc:sldLayoutMkLst>
        </pc:sldLayoutChg>
        <pc:sldLayoutChg chg="del">
          <pc:chgData name="Field, Emily@Energy" userId="e6ab677e-5ebb-4b22-a2fe-41f5fc8efe8d" providerId="ADAL" clId="{25CB1249-4FD5-4EBD-AE72-CFBE261AF75E}" dt="2024-08-13T19:20:27.516" v="2" actId="18676"/>
          <pc:sldLayoutMkLst>
            <pc:docMk/>
            <pc:sldMasterMk cId="1501313347" sldId="2147483699"/>
            <pc:sldLayoutMk cId="2550950763" sldId="2147483701"/>
          </pc:sldLayoutMkLst>
        </pc:sldLayoutChg>
        <pc:sldLayoutChg chg="del">
          <pc:chgData name="Field, Emily@Energy" userId="e6ab677e-5ebb-4b22-a2fe-41f5fc8efe8d" providerId="ADAL" clId="{25CB1249-4FD5-4EBD-AE72-CFBE261AF75E}" dt="2024-08-13T19:20:27.516" v="2" actId="18676"/>
          <pc:sldLayoutMkLst>
            <pc:docMk/>
            <pc:sldMasterMk cId="1501313347" sldId="2147483699"/>
            <pc:sldLayoutMk cId="417112030" sldId="2147483702"/>
          </pc:sldLayoutMkLst>
        </pc:sldLayoutChg>
        <pc:sldLayoutChg chg="del">
          <pc:chgData name="Field, Emily@Energy" userId="e6ab677e-5ebb-4b22-a2fe-41f5fc8efe8d" providerId="ADAL" clId="{25CB1249-4FD5-4EBD-AE72-CFBE261AF75E}" dt="2024-08-13T19:20:27.516" v="2" actId="18676"/>
          <pc:sldLayoutMkLst>
            <pc:docMk/>
            <pc:sldMasterMk cId="1501313347" sldId="2147483699"/>
            <pc:sldLayoutMk cId="263149471" sldId="2147483703"/>
          </pc:sldLayoutMkLst>
        </pc:sldLayoutChg>
        <pc:sldLayoutChg chg="del">
          <pc:chgData name="Field, Emily@Energy" userId="e6ab677e-5ebb-4b22-a2fe-41f5fc8efe8d" providerId="ADAL" clId="{25CB1249-4FD5-4EBD-AE72-CFBE261AF75E}" dt="2024-08-13T19:20:27.516" v="2" actId="18676"/>
          <pc:sldLayoutMkLst>
            <pc:docMk/>
            <pc:sldMasterMk cId="1501313347" sldId="2147483699"/>
            <pc:sldLayoutMk cId="1522522329" sldId="2147483704"/>
          </pc:sldLayoutMkLst>
        </pc:sldLayoutChg>
        <pc:sldLayoutChg chg="del">
          <pc:chgData name="Field, Emily@Energy" userId="e6ab677e-5ebb-4b22-a2fe-41f5fc8efe8d" providerId="ADAL" clId="{25CB1249-4FD5-4EBD-AE72-CFBE261AF75E}" dt="2024-08-13T19:20:27.516" v="2" actId="18676"/>
          <pc:sldLayoutMkLst>
            <pc:docMk/>
            <pc:sldMasterMk cId="1501313347" sldId="2147483699"/>
            <pc:sldLayoutMk cId="2807327728" sldId="2147483705"/>
          </pc:sldLayoutMkLst>
        </pc:sldLayoutChg>
        <pc:sldLayoutChg chg="del">
          <pc:chgData name="Field, Emily@Energy" userId="e6ab677e-5ebb-4b22-a2fe-41f5fc8efe8d" providerId="ADAL" clId="{25CB1249-4FD5-4EBD-AE72-CFBE261AF75E}" dt="2024-08-13T19:20:27.516" v="2" actId="18676"/>
          <pc:sldLayoutMkLst>
            <pc:docMk/>
            <pc:sldMasterMk cId="1501313347" sldId="2147483699"/>
            <pc:sldLayoutMk cId="3409117029" sldId="2147483706"/>
          </pc:sldLayoutMkLst>
        </pc:sldLayoutChg>
        <pc:sldLayoutChg chg="del">
          <pc:chgData name="Field, Emily@Energy" userId="e6ab677e-5ebb-4b22-a2fe-41f5fc8efe8d" providerId="ADAL" clId="{25CB1249-4FD5-4EBD-AE72-CFBE261AF75E}" dt="2024-08-13T19:20:27.516" v="2" actId="18676"/>
          <pc:sldLayoutMkLst>
            <pc:docMk/>
            <pc:sldMasterMk cId="1501313347" sldId="2147483699"/>
            <pc:sldLayoutMk cId="207636456" sldId="2147483707"/>
          </pc:sldLayoutMkLst>
        </pc:sldLayoutChg>
        <pc:sldLayoutChg chg="del">
          <pc:chgData name="Field, Emily@Energy" userId="e6ab677e-5ebb-4b22-a2fe-41f5fc8efe8d" providerId="ADAL" clId="{25CB1249-4FD5-4EBD-AE72-CFBE261AF75E}" dt="2024-08-13T19:20:27.516" v="2" actId="18676"/>
          <pc:sldLayoutMkLst>
            <pc:docMk/>
            <pc:sldMasterMk cId="1501313347" sldId="2147483699"/>
            <pc:sldLayoutMk cId="1012300198" sldId="2147483708"/>
          </pc:sldLayoutMkLst>
        </pc:sldLayoutChg>
        <pc:sldLayoutChg chg="del">
          <pc:chgData name="Field, Emily@Energy" userId="e6ab677e-5ebb-4b22-a2fe-41f5fc8efe8d" providerId="ADAL" clId="{25CB1249-4FD5-4EBD-AE72-CFBE261AF75E}" dt="2024-08-13T19:20:27.516" v="2" actId="18676"/>
          <pc:sldLayoutMkLst>
            <pc:docMk/>
            <pc:sldMasterMk cId="1501313347" sldId="2147483699"/>
            <pc:sldLayoutMk cId="1102166761" sldId="2147483709"/>
          </pc:sldLayoutMkLst>
        </pc:sldLayoutChg>
        <pc:sldLayoutChg chg="del">
          <pc:chgData name="Field, Emily@Energy" userId="e6ab677e-5ebb-4b22-a2fe-41f5fc8efe8d" providerId="ADAL" clId="{25CB1249-4FD5-4EBD-AE72-CFBE261AF75E}" dt="2024-08-13T19:20:27.516" v="2" actId="18676"/>
          <pc:sldLayoutMkLst>
            <pc:docMk/>
            <pc:sldMasterMk cId="1501313347" sldId="2147483699"/>
            <pc:sldLayoutMk cId="2450921586" sldId="2147483710"/>
          </pc:sldLayoutMkLst>
        </pc:sldLayoutChg>
      </pc:sldMasterChg>
    </pc:docChg>
  </pc:docChgLst>
  <pc:docChgLst>
    <pc:chgData name="Schmidt-Poolman, Martine@Energy" userId="S::martine.schmidt-poolman@energy.ca.gov::3be5bbdf-b139-4f3b-b926-44ba16c2a536" providerId="AD" clId="Web-{2A586E88-8211-8241-C328-004682D958C3}"/>
    <pc:docChg chg="addSld modSld sldOrd modSection">
      <pc:chgData name="Schmidt-Poolman, Martine@Energy" userId="S::martine.schmidt-poolman@energy.ca.gov::3be5bbdf-b139-4f3b-b926-44ba16c2a536" providerId="AD" clId="Web-{2A586E88-8211-8241-C328-004682D958C3}" dt="2023-09-14T21:10:03.158" v="21"/>
      <pc:docMkLst>
        <pc:docMk/>
      </pc:docMkLst>
      <pc:sldChg chg="modSp ord">
        <pc:chgData name="Schmidt-Poolman, Martine@Energy" userId="S::martine.schmidt-poolman@energy.ca.gov::3be5bbdf-b139-4f3b-b926-44ba16c2a536" providerId="AD" clId="Web-{2A586E88-8211-8241-C328-004682D958C3}" dt="2023-09-14T18:21:15.589" v="14"/>
        <pc:sldMkLst>
          <pc:docMk/>
          <pc:sldMk cId="250617113" sldId="326"/>
        </pc:sldMkLst>
        <pc:graphicFrameChg chg="mod modGraphic">
          <ac:chgData name="Schmidt-Poolman, Martine@Energy" userId="S::martine.schmidt-poolman@energy.ca.gov::3be5bbdf-b139-4f3b-b926-44ba16c2a536" providerId="AD" clId="Web-{2A586E88-8211-8241-C328-004682D958C3}" dt="2023-09-14T18:21:15.589" v="14"/>
          <ac:graphicFrameMkLst>
            <pc:docMk/>
            <pc:sldMk cId="250617113" sldId="326"/>
            <ac:graphicFrameMk id="2" creationId="{A1214E3C-6125-A321-883C-C5A65D4CD71D}"/>
          </ac:graphicFrameMkLst>
        </pc:graphicFrameChg>
      </pc:sldChg>
      <pc:sldChg chg="modSp ord">
        <pc:chgData name="Schmidt-Poolman, Martine@Energy" userId="S::martine.schmidt-poolman@energy.ca.gov::3be5bbdf-b139-4f3b-b926-44ba16c2a536" providerId="AD" clId="Web-{2A586E88-8211-8241-C328-004682D958C3}" dt="2023-09-14T18:21:48.996" v="18"/>
        <pc:sldMkLst>
          <pc:docMk/>
          <pc:sldMk cId="2399062460" sldId="329"/>
        </pc:sldMkLst>
        <pc:graphicFrameChg chg="mod modGraphic">
          <ac:chgData name="Schmidt-Poolman, Martine@Energy" userId="S::martine.schmidt-poolman@energy.ca.gov::3be5bbdf-b139-4f3b-b926-44ba16c2a536" providerId="AD" clId="Web-{2A586E88-8211-8241-C328-004682D958C3}" dt="2023-09-14T18:21:48.996" v="18"/>
          <ac:graphicFrameMkLst>
            <pc:docMk/>
            <pc:sldMk cId="2399062460" sldId="329"/>
            <ac:graphicFrameMk id="2" creationId="{A1214E3C-6125-A321-883C-C5A65D4CD71D}"/>
          </ac:graphicFrameMkLst>
        </pc:graphicFrameChg>
      </pc:sldChg>
      <pc:sldChg chg="ord">
        <pc:chgData name="Schmidt-Poolman, Martine@Energy" userId="S::martine.schmidt-poolman@energy.ca.gov::3be5bbdf-b139-4f3b-b926-44ba16c2a536" providerId="AD" clId="Web-{2A586E88-8211-8241-C328-004682D958C3}" dt="2023-09-14T15:20:00.589" v="0"/>
        <pc:sldMkLst>
          <pc:docMk/>
          <pc:sldMk cId="972225338" sldId="556"/>
        </pc:sldMkLst>
      </pc:sldChg>
      <pc:sldChg chg="add ord replId">
        <pc:chgData name="Schmidt-Poolman, Martine@Energy" userId="S::martine.schmidt-poolman@energy.ca.gov::3be5bbdf-b139-4f3b-b926-44ba16c2a536" providerId="AD" clId="Web-{2A586E88-8211-8241-C328-004682D958C3}" dt="2023-09-14T21:10:03.158" v="21"/>
        <pc:sldMkLst>
          <pc:docMk/>
          <pc:sldMk cId="2249830840" sldId="269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421D2E-1CE7-4D75-AD6B-4BAF2E75C80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17A5CFF-6ECA-467F-B995-3DD5FB62C873}">
      <dgm:prSet/>
      <dgm:spPr/>
      <dgm:t>
        <a:bodyPr/>
        <a:lstStyle/>
        <a:p>
          <a:r>
            <a:rPr lang="en-US"/>
            <a:t>Mid-Level users – falling through the cracks</a:t>
          </a:r>
        </a:p>
      </dgm:t>
    </dgm:pt>
    <dgm:pt modelId="{664CD76C-570F-43C5-A6BC-F5B72067784A}" type="parTrans" cxnId="{43886BEF-2FF1-4B0D-BA5E-E70830C7FD29}">
      <dgm:prSet/>
      <dgm:spPr/>
      <dgm:t>
        <a:bodyPr/>
        <a:lstStyle/>
        <a:p>
          <a:endParaRPr lang="en-US"/>
        </a:p>
      </dgm:t>
    </dgm:pt>
    <dgm:pt modelId="{8D72AC43-F688-443A-9806-E32136F138EA}" type="sibTrans" cxnId="{43886BEF-2FF1-4B0D-BA5E-E70830C7FD29}">
      <dgm:prSet/>
      <dgm:spPr/>
      <dgm:t>
        <a:bodyPr/>
        <a:lstStyle/>
        <a:p>
          <a:endParaRPr lang="en-US"/>
        </a:p>
      </dgm:t>
    </dgm:pt>
    <dgm:pt modelId="{FE827499-2F1A-41D7-809D-83CCD383EA66}">
      <dgm:prSet/>
      <dgm:spPr/>
      <dgm:t>
        <a:bodyPr/>
        <a:lstStyle/>
        <a:p>
          <a:r>
            <a:rPr lang="en-US"/>
            <a:t>Users taken out of flow – lack of additional context or seamless connections to data</a:t>
          </a:r>
        </a:p>
      </dgm:t>
    </dgm:pt>
    <dgm:pt modelId="{3E9E9208-7071-4A42-955E-92C0DB40A93E}" type="parTrans" cxnId="{49738970-3D11-49C8-ACA6-6E7A4C6D61AF}">
      <dgm:prSet/>
      <dgm:spPr/>
      <dgm:t>
        <a:bodyPr/>
        <a:lstStyle/>
        <a:p>
          <a:endParaRPr lang="en-US"/>
        </a:p>
      </dgm:t>
    </dgm:pt>
    <dgm:pt modelId="{73413A5B-6265-4189-AC04-FA519D52E1AC}" type="sibTrans" cxnId="{49738970-3D11-49C8-ACA6-6E7A4C6D61AF}">
      <dgm:prSet/>
      <dgm:spPr/>
      <dgm:t>
        <a:bodyPr/>
        <a:lstStyle/>
        <a:p>
          <a:endParaRPr lang="en-US"/>
        </a:p>
      </dgm:t>
    </dgm:pt>
    <dgm:pt modelId="{E0F17927-3B49-4176-BDB3-8D7E3283614C}">
      <dgm:prSet/>
      <dgm:spPr/>
      <dgm:t>
        <a:bodyPr/>
        <a:lstStyle/>
        <a:p>
          <a:r>
            <a:rPr lang="en-US"/>
            <a:t>Limited guidance and technical assistance means inconsistent user experience and unmet needs</a:t>
          </a:r>
        </a:p>
      </dgm:t>
    </dgm:pt>
    <dgm:pt modelId="{B518B02A-BC60-4A9F-B117-2129959BDE6F}" type="parTrans" cxnId="{6FB3DF58-7315-40C4-8BD1-08648285149B}">
      <dgm:prSet/>
      <dgm:spPr/>
      <dgm:t>
        <a:bodyPr/>
        <a:lstStyle/>
        <a:p>
          <a:endParaRPr lang="en-US"/>
        </a:p>
      </dgm:t>
    </dgm:pt>
    <dgm:pt modelId="{AFA38444-6266-49EC-805E-CE496ECFF43F}" type="sibTrans" cxnId="{6FB3DF58-7315-40C4-8BD1-08648285149B}">
      <dgm:prSet/>
      <dgm:spPr/>
      <dgm:t>
        <a:bodyPr/>
        <a:lstStyle/>
        <a:p>
          <a:endParaRPr lang="en-US"/>
        </a:p>
      </dgm:t>
    </dgm:pt>
    <dgm:pt modelId="{20DB6CAB-2AC3-43FC-8648-3F5ED5DE1F17}" type="pres">
      <dgm:prSet presAssocID="{0E421D2E-1CE7-4D75-AD6B-4BAF2E75C8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045510C-2DCC-4C83-B317-B8204BAB252A}" type="pres">
      <dgm:prSet presAssocID="{217A5CFF-6ECA-467F-B995-3DD5FB62C873}" presName="hierRoot1" presStyleCnt="0"/>
      <dgm:spPr/>
    </dgm:pt>
    <dgm:pt modelId="{0C86B41E-945C-4D58-AEDD-FD15FA66721E}" type="pres">
      <dgm:prSet presAssocID="{217A5CFF-6ECA-467F-B995-3DD5FB62C873}" presName="composite" presStyleCnt="0"/>
      <dgm:spPr/>
    </dgm:pt>
    <dgm:pt modelId="{E45F2F98-3C68-42B4-A19D-5FA89AE0FAC7}" type="pres">
      <dgm:prSet presAssocID="{217A5CFF-6ECA-467F-B995-3DD5FB62C873}" presName="background" presStyleLbl="node0" presStyleIdx="0" presStyleCnt="3"/>
      <dgm:spPr/>
    </dgm:pt>
    <dgm:pt modelId="{5048FAA1-D85E-41D2-8F0F-C757E9924386}" type="pres">
      <dgm:prSet presAssocID="{217A5CFF-6ECA-467F-B995-3DD5FB62C873}" presName="text" presStyleLbl="fgAcc0" presStyleIdx="0" presStyleCnt="3">
        <dgm:presLayoutVars>
          <dgm:chPref val="3"/>
        </dgm:presLayoutVars>
      </dgm:prSet>
      <dgm:spPr/>
    </dgm:pt>
    <dgm:pt modelId="{146EAC59-F709-42B5-8260-604A4B96D1FD}" type="pres">
      <dgm:prSet presAssocID="{217A5CFF-6ECA-467F-B995-3DD5FB62C873}" presName="hierChild2" presStyleCnt="0"/>
      <dgm:spPr/>
    </dgm:pt>
    <dgm:pt modelId="{437A15C9-51F3-4624-A96B-09EC14FD7753}" type="pres">
      <dgm:prSet presAssocID="{FE827499-2F1A-41D7-809D-83CCD383EA66}" presName="hierRoot1" presStyleCnt="0"/>
      <dgm:spPr/>
    </dgm:pt>
    <dgm:pt modelId="{87DF08A4-0BF3-4F75-8900-B2D7734342D2}" type="pres">
      <dgm:prSet presAssocID="{FE827499-2F1A-41D7-809D-83CCD383EA66}" presName="composite" presStyleCnt="0"/>
      <dgm:spPr/>
    </dgm:pt>
    <dgm:pt modelId="{EBD85FAB-5786-49C7-886D-D631A87AA5EF}" type="pres">
      <dgm:prSet presAssocID="{FE827499-2F1A-41D7-809D-83CCD383EA66}" presName="background" presStyleLbl="node0" presStyleIdx="1" presStyleCnt="3"/>
      <dgm:spPr/>
    </dgm:pt>
    <dgm:pt modelId="{F03E536E-8EF9-48AD-8957-DE44B0ED7128}" type="pres">
      <dgm:prSet presAssocID="{FE827499-2F1A-41D7-809D-83CCD383EA66}" presName="text" presStyleLbl="fgAcc0" presStyleIdx="1" presStyleCnt="3">
        <dgm:presLayoutVars>
          <dgm:chPref val="3"/>
        </dgm:presLayoutVars>
      </dgm:prSet>
      <dgm:spPr/>
    </dgm:pt>
    <dgm:pt modelId="{1B02E51B-7875-4856-BDB9-A80C57A71015}" type="pres">
      <dgm:prSet presAssocID="{FE827499-2F1A-41D7-809D-83CCD383EA66}" presName="hierChild2" presStyleCnt="0"/>
      <dgm:spPr/>
    </dgm:pt>
    <dgm:pt modelId="{3319FD2F-1EB4-458C-8ADE-E22CC65011EB}" type="pres">
      <dgm:prSet presAssocID="{E0F17927-3B49-4176-BDB3-8D7E3283614C}" presName="hierRoot1" presStyleCnt="0"/>
      <dgm:spPr/>
    </dgm:pt>
    <dgm:pt modelId="{2860E893-CE69-46D7-A289-4D7FA077CA39}" type="pres">
      <dgm:prSet presAssocID="{E0F17927-3B49-4176-BDB3-8D7E3283614C}" presName="composite" presStyleCnt="0"/>
      <dgm:spPr/>
    </dgm:pt>
    <dgm:pt modelId="{C464993C-AC19-4957-9ABA-3AEC5F1971B5}" type="pres">
      <dgm:prSet presAssocID="{E0F17927-3B49-4176-BDB3-8D7E3283614C}" presName="background" presStyleLbl="node0" presStyleIdx="2" presStyleCnt="3"/>
      <dgm:spPr/>
    </dgm:pt>
    <dgm:pt modelId="{0BA3E0D1-2B01-4AA1-A48D-0A0DF12E5D30}" type="pres">
      <dgm:prSet presAssocID="{E0F17927-3B49-4176-BDB3-8D7E3283614C}" presName="text" presStyleLbl="fgAcc0" presStyleIdx="2" presStyleCnt="3">
        <dgm:presLayoutVars>
          <dgm:chPref val="3"/>
        </dgm:presLayoutVars>
      </dgm:prSet>
      <dgm:spPr/>
    </dgm:pt>
    <dgm:pt modelId="{341179B2-A9FD-4F20-AB1C-4B0433CDCC03}" type="pres">
      <dgm:prSet presAssocID="{E0F17927-3B49-4176-BDB3-8D7E3283614C}" presName="hierChild2" presStyleCnt="0"/>
      <dgm:spPr/>
    </dgm:pt>
  </dgm:ptLst>
  <dgm:cxnLst>
    <dgm:cxn modelId="{71246331-5235-4B50-8FB3-B85D97491021}" type="presOf" srcId="{FE827499-2F1A-41D7-809D-83CCD383EA66}" destId="{F03E536E-8EF9-48AD-8957-DE44B0ED7128}" srcOrd="0" destOrd="0" presId="urn:microsoft.com/office/officeart/2005/8/layout/hierarchy1"/>
    <dgm:cxn modelId="{49738970-3D11-49C8-ACA6-6E7A4C6D61AF}" srcId="{0E421D2E-1CE7-4D75-AD6B-4BAF2E75C80C}" destId="{FE827499-2F1A-41D7-809D-83CCD383EA66}" srcOrd="1" destOrd="0" parTransId="{3E9E9208-7071-4A42-955E-92C0DB40A93E}" sibTransId="{73413A5B-6265-4189-AC04-FA519D52E1AC}"/>
    <dgm:cxn modelId="{6FB3DF58-7315-40C4-8BD1-08648285149B}" srcId="{0E421D2E-1CE7-4D75-AD6B-4BAF2E75C80C}" destId="{E0F17927-3B49-4176-BDB3-8D7E3283614C}" srcOrd="2" destOrd="0" parTransId="{B518B02A-BC60-4A9F-B117-2129959BDE6F}" sibTransId="{AFA38444-6266-49EC-805E-CE496ECFF43F}"/>
    <dgm:cxn modelId="{6DE213CB-D755-46A7-A5E8-180E099E75F4}" type="presOf" srcId="{0E421D2E-1CE7-4D75-AD6B-4BAF2E75C80C}" destId="{20DB6CAB-2AC3-43FC-8648-3F5ED5DE1F17}" srcOrd="0" destOrd="0" presId="urn:microsoft.com/office/officeart/2005/8/layout/hierarchy1"/>
    <dgm:cxn modelId="{F4004BD9-DD48-4201-A886-ABC48990C553}" type="presOf" srcId="{E0F17927-3B49-4176-BDB3-8D7E3283614C}" destId="{0BA3E0D1-2B01-4AA1-A48D-0A0DF12E5D30}" srcOrd="0" destOrd="0" presId="urn:microsoft.com/office/officeart/2005/8/layout/hierarchy1"/>
    <dgm:cxn modelId="{43886BEF-2FF1-4B0D-BA5E-E70830C7FD29}" srcId="{0E421D2E-1CE7-4D75-AD6B-4BAF2E75C80C}" destId="{217A5CFF-6ECA-467F-B995-3DD5FB62C873}" srcOrd="0" destOrd="0" parTransId="{664CD76C-570F-43C5-A6BC-F5B72067784A}" sibTransId="{8D72AC43-F688-443A-9806-E32136F138EA}"/>
    <dgm:cxn modelId="{16BBEAFD-43F0-4817-A83A-B16AD7EF2052}" type="presOf" srcId="{217A5CFF-6ECA-467F-B995-3DD5FB62C873}" destId="{5048FAA1-D85E-41D2-8F0F-C757E9924386}" srcOrd="0" destOrd="0" presId="urn:microsoft.com/office/officeart/2005/8/layout/hierarchy1"/>
    <dgm:cxn modelId="{A63F8084-C0D4-45DF-9D8C-7C9CF1C12B86}" type="presParOf" srcId="{20DB6CAB-2AC3-43FC-8648-3F5ED5DE1F17}" destId="{6045510C-2DCC-4C83-B317-B8204BAB252A}" srcOrd="0" destOrd="0" presId="urn:microsoft.com/office/officeart/2005/8/layout/hierarchy1"/>
    <dgm:cxn modelId="{3C5AC378-A6CF-40DE-8A3A-8AEAAF9EFF43}" type="presParOf" srcId="{6045510C-2DCC-4C83-B317-B8204BAB252A}" destId="{0C86B41E-945C-4D58-AEDD-FD15FA66721E}" srcOrd="0" destOrd="0" presId="urn:microsoft.com/office/officeart/2005/8/layout/hierarchy1"/>
    <dgm:cxn modelId="{28B183C5-7146-4AAC-A0B7-3CAABDD9CF10}" type="presParOf" srcId="{0C86B41E-945C-4D58-AEDD-FD15FA66721E}" destId="{E45F2F98-3C68-42B4-A19D-5FA89AE0FAC7}" srcOrd="0" destOrd="0" presId="urn:microsoft.com/office/officeart/2005/8/layout/hierarchy1"/>
    <dgm:cxn modelId="{B418462F-116F-49BE-9A4E-EE98DEB6E833}" type="presParOf" srcId="{0C86B41E-945C-4D58-AEDD-FD15FA66721E}" destId="{5048FAA1-D85E-41D2-8F0F-C757E9924386}" srcOrd="1" destOrd="0" presId="urn:microsoft.com/office/officeart/2005/8/layout/hierarchy1"/>
    <dgm:cxn modelId="{09AE3EA3-C74C-44CA-AF93-3CA314591FB4}" type="presParOf" srcId="{6045510C-2DCC-4C83-B317-B8204BAB252A}" destId="{146EAC59-F709-42B5-8260-604A4B96D1FD}" srcOrd="1" destOrd="0" presId="urn:microsoft.com/office/officeart/2005/8/layout/hierarchy1"/>
    <dgm:cxn modelId="{304A0A89-1311-49B6-B1F4-83A24AA06576}" type="presParOf" srcId="{20DB6CAB-2AC3-43FC-8648-3F5ED5DE1F17}" destId="{437A15C9-51F3-4624-A96B-09EC14FD7753}" srcOrd="1" destOrd="0" presId="urn:microsoft.com/office/officeart/2005/8/layout/hierarchy1"/>
    <dgm:cxn modelId="{771B85D2-0CF8-4E3A-B014-842535BE9DAD}" type="presParOf" srcId="{437A15C9-51F3-4624-A96B-09EC14FD7753}" destId="{87DF08A4-0BF3-4F75-8900-B2D7734342D2}" srcOrd="0" destOrd="0" presId="urn:microsoft.com/office/officeart/2005/8/layout/hierarchy1"/>
    <dgm:cxn modelId="{6904A263-0A95-4D3C-BB75-E271BF8F3443}" type="presParOf" srcId="{87DF08A4-0BF3-4F75-8900-B2D7734342D2}" destId="{EBD85FAB-5786-49C7-886D-D631A87AA5EF}" srcOrd="0" destOrd="0" presId="urn:microsoft.com/office/officeart/2005/8/layout/hierarchy1"/>
    <dgm:cxn modelId="{58690270-BDF2-4796-AE6B-4ABE0220E1A3}" type="presParOf" srcId="{87DF08A4-0BF3-4F75-8900-B2D7734342D2}" destId="{F03E536E-8EF9-48AD-8957-DE44B0ED7128}" srcOrd="1" destOrd="0" presId="urn:microsoft.com/office/officeart/2005/8/layout/hierarchy1"/>
    <dgm:cxn modelId="{6444DAE1-1561-4068-8217-EE858C56933C}" type="presParOf" srcId="{437A15C9-51F3-4624-A96B-09EC14FD7753}" destId="{1B02E51B-7875-4856-BDB9-A80C57A71015}" srcOrd="1" destOrd="0" presId="urn:microsoft.com/office/officeart/2005/8/layout/hierarchy1"/>
    <dgm:cxn modelId="{D394B3DF-BA01-4996-B319-93C69FFC706C}" type="presParOf" srcId="{20DB6CAB-2AC3-43FC-8648-3F5ED5DE1F17}" destId="{3319FD2F-1EB4-458C-8ADE-E22CC65011EB}" srcOrd="2" destOrd="0" presId="urn:microsoft.com/office/officeart/2005/8/layout/hierarchy1"/>
    <dgm:cxn modelId="{9F51F4B0-1258-4208-AB15-BE7F8C152E0B}" type="presParOf" srcId="{3319FD2F-1EB4-458C-8ADE-E22CC65011EB}" destId="{2860E893-CE69-46D7-A289-4D7FA077CA39}" srcOrd="0" destOrd="0" presId="urn:microsoft.com/office/officeart/2005/8/layout/hierarchy1"/>
    <dgm:cxn modelId="{3D36C035-9C84-4899-9351-0A39E1F730F6}" type="presParOf" srcId="{2860E893-CE69-46D7-A289-4D7FA077CA39}" destId="{C464993C-AC19-4957-9ABA-3AEC5F1971B5}" srcOrd="0" destOrd="0" presId="urn:microsoft.com/office/officeart/2005/8/layout/hierarchy1"/>
    <dgm:cxn modelId="{846164B8-15C6-42B9-AA5D-D89B93D2E0CF}" type="presParOf" srcId="{2860E893-CE69-46D7-A289-4D7FA077CA39}" destId="{0BA3E0D1-2B01-4AA1-A48D-0A0DF12E5D30}" srcOrd="1" destOrd="0" presId="urn:microsoft.com/office/officeart/2005/8/layout/hierarchy1"/>
    <dgm:cxn modelId="{EFF1E0EF-8920-4A4D-89B2-B95121B1FD23}" type="presParOf" srcId="{3319FD2F-1EB4-458C-8ADE-E22CC65011EB}" destId="{341179B2-A9FD-4F20-AB1C-4B0433CDCC0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F2F98-3C68-42B4-A19D-5FA89AE0FAC7}">
      <dsp:nvSpPr>
        <dsp:cNvPr id="0" name=""/>
        <dsp:cNvSpPr/>
      </dsp:nvSpPr>
      <dsp:spPr>
        <a:xfrm>
          <a:off x="0" y="173183"/>
          <a:ext cx="2121693" cy="1347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8FAA1-D85E-41D2-8F0F-C757E9924386}">
      <dsp:nvSpPr>
        <dsp:cNvPr id="0" name=""/>
        <dsp:cNvSpPr/>
      </dsp:nvSpPr>
      <dsp:spPr>
        <a:xfrm>
          <a:off x="235743" y="397140"/>
          <a:ext cx="2121693" cy="1347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Mid-Level users – falling through the cracks</a:t>
          </a:r>
        </a:p>
      </dsp:txBody>
      <dsp:txXfrm>
        <a:off x="275203" y="436600"/>
        <a:ext cx="2042773" cy="1268355"/>
      </dsp:txXfrm>
    </dsp:sp>
    <dsp:sp modelId="{EBD85FAB-5786-49C7-886D-D631A87AA5EF}">
      <dsp:nvSpPr>
        <dsp:cNvPr id="0" name=""/>
        <dsp:cNvSpPr/>
      </dsp:nvSpPr>
      <dsp:spPr>
        <a:xfrm>
          <a:off x="2593181" y="173183"/>
          <a:ext cx="2121693" cy="1347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3E536E-8EF9-48AD-8957-DE44B0ED7128}">
      <dsp:nvSpPr>
        <dsp:cNvPr id="0" name=""/>
        <dsp:cNvSpPr/>
      </dsp:nvSpPr>
      <dsp:spPr>
        <a:xfrm>
          <a:off x="2828925" y="397140"/>
          <a:ext cx="2121693" cy="1347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Users taken out of flow – lack of additional context or seamless connections to data</a:t>
          </a:r>
        </a:p>
      </dsp:txBody>
      <dsp:txXfrm>
        <a:off x="2868385" y="436600"/>
        <a:ext cx="2042773" cy="1268355"/>
      </dsp:txXfrm>
    </dsp:sp>
    <dsp:sp modelId="{C464993C-AC19-4957-9ABA-3AEC5F1971B5}">
      <dsp:nvSpPr>
        <dsp:cNvPr id="0" name=""/>
        <dsp:cNvSpPr/>
      </dsp:nvSpPr>
      <dsp:spPr>
        <a:xfrm>
          <a:off x="5186362" y="173183"/>
          <a:ext cx="2121693" cy="1347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3E0D1-2B01-4AA1-A48D-0A0DF12E5D30}">
      <dsp:nvSpPr>
        <dsp:cNvPr id="0" name=""/>
        <dsp:cNvSpPr/>
      </dsp:nvSpPr>
      <dsp:spPr>
        <a:xfrm>
          <a:off x="5422106" y="397140"/>
          <a:ext cx="2121693" cy="1347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Limited guidance and technical assistance means inconsistent user experience and unmet needs</a:t>
          </a:r>
        </a:p>
      </dsp:txBody>
      <dsp:txXfrm>
        <a:off x="5461566" y="436600"/>
        <a:ext cx="2042773" cy="1268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15ADD9-6CDA-429A-9659-720B110C731D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1EAC1E-2E04-41FD-AF3C-F735CCD2F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29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8E7FC1-C667-4356-9B84-F5E0C1D4B6BE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D4CD6F-1255-46E6-BF72-5A35B2A81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55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D4CD6F-1255-46E6-BF72-5A35B2A81E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66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72023-DBBB-48ED-849F-6C7154ADA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398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572023-DBBB-48ED-849F-6C7154ADA6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594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Broad enterprise is supported by multiple grants and funding streams…</a:t>
            </a:r>
            <a:endParaRPr lang="en-US" sz="1600" b="0" i="1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D4CD6F-1255-46E6-BF72-5A35B2A81E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523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latin typeface="Roboto" panose="02000000000000000000" pitchFamily="2" charset="0"/>
              </a:rPr>
              <a:t>User needs assessment over the last year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latin typeface="Roboto" panose="02000000000000000000" pitchFamily="2" charset="0"/>
              </a:rPr>
              <a:t>Council presentation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latin typeface="Roboto" panose="02000000000000000000" pitchFamily="2" charset="0"/>
              </a:rPr>
              <a:t>Results finalized in </a:t>
            </a:r>
            <a:r>
              <a:rPr lang="en-US" err="1">
                <a:latin typeface="Roboto" panose="02000000000000000000" pitchFamily="2" charset="0"/>
              </a:rPr>
              <a:t>july</a:t>
            </a:r>
            <a:endParaRPr lang="en-US">
              <a:effectLst/>
              <a:latin typeface="Roboto" panose="02000000000000000000" pitchFamily="2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effectLst/>
                <a:latin typeface="Roboto" panose="02000000000000000000" pitchFamily="2" charset="0"/>
              </a:rPr>
              <a:t>July clearinghouse </a:t>
            </a:r>
            <a:r>
              <a:rPr lang="en-US" err="1">
                <a:effectLst/>
                <a:latin typeface="Roboto" panose="02000000000000000000" pitchFamily="2" charset="0"/>
              </a:rPr>
              <a:t>redev</a:t>
            </a:r>
            <a:r>
              <a:rPr lang="en-US">
                <a:effectLst/>
                <a:latin typeface="Roboto" panose="02000000000000000000" pitchFamily="2" charset="0"/>
              </a:rPr>
              <a:t> begins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>
                <a:effectLst/>
                <a:latin typeface="Roboto" panose="02000000000000000000" pitchFamily="2" charset="0"/>
              </a:rPr>
              <a:t>Release RFP later in the </a:t>
            </a:r>
            <a:r>
              <a:rPr lang="en-US" err="1">
                <a:effectLst/>
                <a:latin typeface="Roboto" panose="02000000000000000000" pitchFamily="2" charset="0"/>
              </a:rPr>
              <a:t>fal</a:t>
            </a:r>
            <a:endParaRPr lang="en-US">
              <a:effectLst/>
              <a:latin typeface="Roboto" panose="02000000000000000000" pitchFamily="2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effectLst/>
                <a:latin typeface="Roboto" panose="02000000000000000000" pitchFamily="2" charset="0"/>
              </a:rPr>
              <a:t>Climate services general expansion</a:t>
            </a:r>
          </a:p>
          <a:p>
            <a:pPr marL="669798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Roboto" panose="02000000000000000000" pitchFamily="2" charset="0"/>
              </a:rPr>
              <a:t>Use lessons learned to inform overall climate services programming</a:t>
            </a:r>
          </a:p>
          <a:p>
            <a:pPr marL="669798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effectLst/>
                <a:latin typeface="Roboto" panose="02000000000000000000" pitchFamily="2" charset="0"/>
              </a:rPr>
              <a:t>Inform VCP development</a:t>
            </a:r>
          </a:p>
          <a:p>
            <a:pPr marL="669798" lvl="1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>
                <a:latin typeface="Roboto" panose="02000000000000000000" pitchFamily="2" charset="0"/>
              </a:rPr>
              <a:t>OPR strategic planning for tools &amp; resources</a:t>
            </a:r>
            <a:endParaRPr lang="en-US" sz="2400">
              <a:effectLst/>
              <a:latin typeface="Roboto" panose="02000000000000000000" pitchFamily="2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12499-93B5-40E6-B7AE-D4A5579205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77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4750737"/>
            <a:ext cx="9144000" cy="49863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500" spc="-38" baseline="0"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1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Office of Planning and Research Logo">
            <a:extLst>
              <a:ext uri="{FF2B5EF4-FFF2-40B4-BE49-F238E27FC236}">
                <a16:creationId xmlns:a16="http://schemas.microsoft.com/office/drawing/2014/main" id="{750669F1-E824-41CE-8532-4082AE6698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4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ffice of Planning and Research Logo">
            <a:extLst>
              <a:ext uri="{FF2B5EF4-FFF2-40B4-BE49-F238E27FC236}">
                <a16:creationId xmlns:a16="http://schemas.microsoft.com/office/drawing/2014/main" id="{7DB5B5A5-5F4C-49E1-B873-6E9F66CAE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98379" y="3679955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7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Office of Planning and Research Logo">
            <a:extLst>
              <a:ext uri="{FF2B5EF4-FFF2-40B4-BE49-F238E27FC236}">
                <a16:creationId xmlns:a16="http://schemas.microsoft.com/office/drawing/2014/main" id="{99999CD0-5FB8-458E-ADBF-6CD1E8E0D2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83021" y="3564977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47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4750737"/>
            <a:ext cx="9144000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043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03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402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73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91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42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866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3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 marL="579501" indent="-428625">
              <a:buClrTx/>
              <a:buFont typeface="Arial" panose="020B0604020202020204" pitchFamily="34" charset="0"/>
              <a:buChar char="•"/>
              <a:defRPr sz="2100"/>
            </a:lvl2pPr>
            <a:lvl3pPr marL="673799" indent="-385763">
              <a:buClrTx/>
              <a:buFont typeface="Arial" panose="020B0604020202020204" pitchFamily="34" charset="0"/>
              <a:buChar char="•"/>
              <a:defRPr sz="1800"/>
            </a:lvl3pPr>
            <a:lvl4pPr marL="810959" indent="-385763">
              <a:buClrTx/>
              <a:buFont typeface="Arial" panose="020B0604020202020204" pitchFamily="34" charset="0"/>
              <a:buChar char="•"/>
              <a:defRPr sz="1800"/>
            </a:lvl4pPr>
            <a:lvl5pPr marL="948119" indent="-385763">
              <a:buClrTx/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>
            <a:lvl1pPr>
              <a:defRPr sz="1800" i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fld id="{4CE482DC-2269-4F26-9D2A-7E44B1A4CD8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08C32A-ABD3-4EA2-B83E-D780A9E7E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4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88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52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48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underwear, table&#10;&#10;Description automatically generated">
            <a:extLst>
              <a:ext uri="{FF2B5EF4-FFF2-40B4-BE49-F238E27FC236}">
                <a16:creationId xmlns:a16="http://schemas.microsoft.com/office/drawing/2014/main" id="{4009DFFA-C15A-4771-8ADA-19730FAF4C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" y="0"/>
            <a:ext cx="9144001" cy="51457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61196C-804C-41E3-85CD-820AAEBF5D82}"/>
              </a:ext>
            </a:extLst>
          </p:cNvPr>
          <p:cNvSpPr/>
          <p:nvPr userDrawn="1"/>
        </p:nvSpPr>
        <p:spPr>
          <a:xfrm>
            <a:off x="64363" y="64363"/>
            <a:ext cx="9015125" cy="5013665"/>
          </a:xfrm>
          <a:prstGeom prst="rect">
            <a:avLst/>
          </a:prstGeom>
          <a:noFill/>
          <a:ln w="177800" cap="sq">
            <a:gradFill flip="none" rotWithShape="1">
              <a:gsLst>
                <a:gs pos="100000">
                  <a:schemeClr val="accent2">
                    <a:lumMod val="20000"/>
                    <a:lumOff val="80000"/>
                    <a:alpha val="30000"/>
                  </a:schemeClr>
                </a:gs>
                <a:gs pos="0">
                  <a:srgbClr val="3E5A82">
                    <a:lumMod val="80000"/>
                    <a:alpha val="60000"/>
                  </a:srgbClr>
                </a:gs>
                <a:gs pos="60000">
                  <a:schemeClr val="accent2">
                    <a:lumMod val="60000"/>
                    <a:lumOff val="40000"/>
                    <a:alpha val="50000"/>
                  </a:schemeClr>
                </a:gs>
              </a:gsLst>
              <a:lin ang="5400000" scaled="0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34536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3E9F445-B46B-4E3E-81A8-5DDB5639CC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4" y="0"/>
            <a:ext cx="9144075" cy="51457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F06EC7-9052-4F8E-9660-73C9E77E52D0}"/>
              </a:ext>
            </a:extLst>
          </p:cNvPr>
          <p:cNvSpPr/>
          <p:nvPr userDrawn="1"/>
        </p:nvSpPr>
        <p:spPr>
          <a:xfrm>
            <a:off x="64363" y="64363"/>
            <a:ext cx="9015125" cy="5013665"/>
          </a:xfrm>
          <a:prstGeom prst="rect">
            <a:avLst/>
          </a:prstGeom>
          <a:noFill/>
          <a:ln w="177800" cap="sq">
            <a:gradFill flip="none" rotWithShape="1">
              <a:gsLst>
                <a:gs pos="100000">
                  <a:schemeClr val="accent2">
                    <a:lumMod val="20000"/>
                    <a:lumOff val="80000"/>
                    <a:alpha val="30000"/>
                  </a:schemeClr>
                </a:gs>
                <a:gs pos="0">
                  <a:srgbClr val="3E5A82">
                    <a:lumMod val="80000"/>
                    <a:alpha val="60000"/>
                  </a:srgbClr>
                </a:gs>
                <a:gs pos="60000">
                  <a:schemeClr val="accent2">
                    <a:lumMod val="60000"/>
                    <a:lumOff val="40000"/>
                    <a:alpha val="50000"/>
                  </a:schemeClr>
                </a:gs>
              </a:gsLst>
              <a:lin ang="5400000" scaled="0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B604DC-233B-4718-981A-5347CB1BA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36243" y="4445875"/>
            <a:ext cx="1413766" cy="53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48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l="60000" r="-6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"/>
          <p:cNvSpPr/>
          <p:nvPr/>
        </p:nvSpPr>
        <p:spPr>
          <a:xfrm>
            <a:off x="3886200" y="0"/>
            <a:ext cx="360045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363855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3638550 w 723900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9525 w 3600450"/>
              <a:gd name="connsiteY3" fmla="*/ 5133975 h 5143500"/>
              <a:gd name="connsiteX4" fmla="*/ 0 w 360045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0 w 3600450"/>
              <a:gd name="connsiteY3" fmla="*/ 5133975 h 5143500"/>
              <a:gd name="connsiteX4" fmla="*/ 0 w 360045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50" h="5143500">
                <a:moveTo>
                  <a:pt x="0" y="0"/>
                </a:moveTo>
                <a:lnTo>
                  <a:pt x="3600450" y="0"/>
                </a:lnTo>
                <a:lnTo>
                  <a:pt x="2276475" y="5143500"/>
                </a:lnTo>
                <a:lnTo>
                  <a:pt x="0" y="5133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Rectangle 1"/>
          <p:cNvSpPr/>
          <p:nvPr/>
        </p:nvSpPr>
        <p:spPr>
          <a:xfrm>
            <a:off x="0" y="0"/>
            <a:ext cx="7239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0" h="5143500">
                <a:moveTo>
                  <a:pt x="0" y="0"/>
                </a:moveTo>
                <a:lnTo>
                  <a:pt x="7239000" y="0"/>
                </a:lnTo>
                <a:lnTo>
                  <a:pt x="591502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38150"/>
            <a:ext cx="1383791" cy="12192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688591" y="462081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California</a:t>
            </a:r>
          </a:p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Energy Commission</a:t>
            </a:r>
          </a:p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Research &amp; Development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04800" y="2038351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Segoe UI Semibold" panose="020B0702040204020203" pitchFamily="34" charset="0"/>
              </a:rPr>
              <a:t>TITLE OF PRESENTATION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0437" y="2643143"/>
            <a:ext cx="434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Name of Presenter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9184" y="2952751"/>
            <a:ext cx="5157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Energy Research and Development Division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4800" y="401955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Title of conference/meeting</a:t>
            </a:r>
          </a:p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Location presentation was given</a:t>
            </a:r>
          </a:p>
          <a:p>
            <a:r>
              <a:rPr lang="en-US" sz="160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Date of meeting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81000" y="3695700"/>
            <a:ext cx="563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"/>
          <p:cNvSpPr/>
          <p:nvPr userDrawn="1"/>
        </p:nvSpPr>
        <p:spPr>
          <a:xfrm>
            <a:off x="3886200" y="0"/>
            <a:ext cx="360045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363855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3638550 w 723900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9525 w 3600450"/>
              <a:gd name="connsiteY3" fmla="*/ 5133975 h 5143500"/>
              <a:gd name="connsiteX4" fmla="*/ 0 w 3600450"/>
              <a:gd name="connsiteY4" fmla="*/ 0 h 5143500"/>
              <a:gd name="connsiteX0" fmla="*/ 0 w 3600450"/>
              <a:gd name="connsiteY0" fmla="*/ 0 h 5143500"/>
              <a:gd name="connsiteX1" fmla="*/ 3600450 w 3600450"/>
              <a:gd name="connsiteY1" fmla="*/ 0 h 5143500"/>
              <a:gd name="connsiteX2" fmla="*/ 2276475 w 3600450"/>
              <a:gd name="connsiteY2" fmla="*/ 5143500 h 5143500"/>
              <a:gd name="connsiteX3" fmla="*/ 0 w 3600450"/>
              <a:gd name="connsiteY3" fmla="*/ 5133975 h 5143500"/>
              <a:gd name="connsiteX4" fmla="*/ 0 w 360045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0450" h="5143500">
                <a:moveTo>
                  <a:pt x="0" y="0"/>
                </a:moveTo>
                <a:lnTo>
                  <a:pt x="3600450" y="0"/>
                </a:lnTo>
                <a:lnTo>
                  <a:pt x="2276475" y="5143500"/>
                </a:lnTo>
                <a:lnTo>
                  <a:pt x="0" y="5133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"/>
          <p:cNvSpPr/>
          <p:nvPr userDrawn="1"/>
        </p:nvSpPr>
        <p:spPr>
          <a:xfrm>
            <a:off x="0" y="0"/>
            <a:ext cx="7239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4724400 w 9144000"/>
              <a:gd name="connsiteY2" fmla="*/ 5133975 h 5143500"/>
              <a:gd name="connsiteX3" fmla="*/ 0 w 9144000"/>
              <a:gd name="connsiteY3" fmla="*/ 5143500 h 5143500"/>
              <a:gd name="connsiteX4" fmla="*/ 0 w 9144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4724400 w 7239000"/>
              <a:gd name="connsiteY2" fmla="*/ 5133975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  <a:gd name="connsiteX0" fmla="*/ 0 w 7239000"/>
              <a:gd name="connsiteY0" fmla="*/ 0 h 5143500"/>
              <a:gd name="connsiteX1" fmla="*/ 7239000 w 7239000"/>
              <a:gd name="connsiteY1" fmla="*/ 0 h 5143500"/>
              <a:gd name="connsiteX2" fmla="*/ 5915025 w 7239000"/>
              <a:gd name="connsiteY2" fmla="*/ 5143500 h 5143500"/>
              <a:gd name="connsiteX3" fmla="*/ 0 w 7239000"/>
              <a:gd name="connsiteY3" fmla="*/ 5143500 h 5143500"/>
              <a:gd name="connsiteX4" fmla="*/ 0 w 72390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39000" h="5143500">
                <a:moveTo>
                  <a:pt x="0" y="0"/>
                </a:moveTo>
                <a:lnTo>
                  <a:pt x="7239000" y="0"/>
                </a:lnTo>
                <a:lnTo>
                  <a:pt x="591502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38150"/>
            <a:ext cx="1383791" cy="12192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688591" y="800635"/>
            <a:ext cx="5029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solidFill>
                  <a:schemeClr val="bg1"/>
                </a:solidFill>
                <a:latin typeface="Century Gothic" panose="020B0502020202020204" pitchFamily="34" charset="0"/>
              </a:rPr>
              <a:t>California Energy Commission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81000" y="2952750"/>
            <a:ext cx="5157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accent5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Chair Robert B. Weisenmiller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81000" y="3695700"/>
            <a:ext cx="5638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885951"/>
            <a:ext cx="6019800" cy="757238"/>
          </a:xfr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2633662"/>
            <a:ext cx="5638800" cy="319088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71476" y="4005262"/>
            <a:ext cx="4581525" cy="319088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8810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sz="2600">
                <a:solidFill>
                  <a:schemeClr val="tx2"/>
                </a:solidFill>
              </a:defRPr>
            </a:lvl1pPr>
            <a:lvl2pPr marL="742931" indent="-285743">
              <a:buFontTx/>
              <a:buBlip>
                <a:blip r:embed="rId2"/>
              </a:buBlip>
              <a:defRPr sz="2400">
                <a:solidFill>
                  <a:schemeClr val="tx2"/>
                </a:solidFill>
              </a:defRPr>
            </a:lvl2pPr>
            <a:lvl3pPr marL="1142972" indent="-228594">
              <a:buFontTx/>
              <a:buBlip>
                <a:blip r:embed="rId2"/>
              </a:buBlip>
              <a:defRPr sz="2000">
                <a:solidFill>
                  <a:schemeClr val="tx2"/>
                </a:solidFill>
              </a:defRPr>
            </a:lvl3pPr>
            <a:lvl4pPr marL="1600160" indent="-228594">
              <a:buFontTx/>
              <a:buBlip>
                <a:blip r:embed="rId2"/>
              </a:buBlip>
              <a:defRPr sz="1800">
                <a:solidFill>
                  <a:schemeClr val="tx2"/>
                </a:solidFill>
              </a:defRPr>
            </a:lvl4pPr>
            <a:lvl5pPr marL="2057348" indent="-228594">
              <a:buFontTx/>
              <a:buBlip>
                <a:blip r:embed="rId2"/>
              </a:buBlip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059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47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31" indent="-285743">
              <a:buFontTx/>
              <a:buBlip>
                <a:blip r:embed="rId2"/>
              </a:buBlip>
              <a:defRPr sz="2000"/>
            </a:lvl2pPr>
            <a:lvl3pPr marL="1142972" indent="-228594">
              <a:buFontTx/>
              <a:buBlip>
                <a:blip r:embed="rId2"/>
              </a:buBlip>
              <a:defRPr sz="1800"/>
            </a:lvl3pPr>
            <a:lvl4pPr marL="1600160" indent="-228594">
              <a:buFontTx/>
              <a:buBlip>
                <a:blip r:embed="rId2"/>
              </a:buBlip>
              <a:defRPr sz="1600"/>
            </a:lvl4pPr>
            <a:lvl5pPr marL="2057348" indent="-228594">
              <a:buFontTx/>
              <a:buBlip>
                <a:blip r:embed="rId2"/>
              </a:buBlip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31" indent="-285743">
              <a:buFontTx/>
              <a:buBlip>
                <a:blip r:embed="rId2"/>
              </a:buBlip>
              <a:defRPr sz="2400"/>
            </a:lvl2pPr>
            <a:lvl3pPr marL="1142972" indent="-228594">
              <a:buFontTx/>
              <a:buBlip>
                <a:blip r:embed="rId2"/>
              </a:buBlip>
              <a:defRPr sz="2000"/>
            </a:lvl3pPr>
            <a:lvl4pPr marL="1600160" indent="-228594">
              <a:buFontTx/>
              <a:buBlip>
                <a:blip r:embed="rId2"/>
              </a:buBlip>
              <a:defRPr sz="1800"/>
            </a:lvl4pPr>
            <a:lvl5pPr marL="2057348" indent="-228594">
              <a:buFontTx/>
              <a:buBlip>
                <a:blip r:embed="rId2"/>
              </a:buBlip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96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Segoe UI Semibold" panose="020B0702040204020203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31" indent="-285743">
              <a:buFontTx/>
              <a:buBlip>
                <a:blip r:embed="rId2"/>
              </a:buBlip>
              <a:defRPr sz="2000"/>
            </a:lvl2pPr>
            <a:lvl3pPr marL="1142972" indent="-228594">
              <a:buFontTx/>
              <a:buBlip>
                <a:blip r:embed="rId2"/>
              </a:buBlip>
              <a:defRPr sz="1800"/>
            </a:lvl3pPr>
            <a:lvl4pPr marL="1600160" indent="-228594">
              <a:buFontTx/>
              <a:buBlip>
                <a:blip r:embed="rId2"/>
              </a:buBlip>
              <a:defRPr sz="1600"/>
            </a:lvl4pPr>
            <a:lvl5pPr marL="2057348" indent="-228594"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Segoe UI Semibold" panose="020B0702040204020203" pitchFamily="34" charset="0"/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742931" indent="-285743">
              <a:buFontTx/>
              <a:buBlip>
                <a:blip r:embed="rId2"/>
              </a:buBlip>
              <a:defRPr sz="2000"/>
            </a:lvl2pPr>
            <a:lvl3pPr marL="1142972" indent="-228594">
              <a:buFontTx/>
              <a:buBlip>
                <a:blip r:embed="rId2"/>
              </a:buBlip>
              <a:defRPr sz="1800"/>
            </a:lvl3pPr>
            <a:lvl4pPr marL="1600160" indent="-228594">
              <a:buFontTx/>
              <a:buBlip>
                <a:blip r:embed="rId2"/>
              </a:buBlip>
              <a:defRPr sz="1600"/>
            </a:lvl4pPr>
            <a:lvl5pPr marL="2057348" indent="-228594">
              <a:buFontTx/>
              <a:buBlip>
                <a:blip r:embed="rId2"/>
              </a:buBlip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3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3600" b="0"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Office of Planning and Research Logo">
            <a:extLst>
              <a:ext uri="{FF2B5EF4-FFF2-40B4-BE49-F238E27FC236}">
                <a16:creationId xmlns:a16="http://schemas.microsoft.com/office/drawing/2014/main" id="{FA71A036-8AF2-446D-99FA-D283803557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781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24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725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47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>
            <a:lvl1pPr>
              <a:defRPr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19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Office of Planning and Research Logo">
            <a:extLst>
              <a:ext uri="{FF2B5EF4-FFF2-40B4-BE49-F238E27FC236}">
                <a16:creationId xmlns:a16="http://schemas.microsoft.com/office/drawing/2014/main" id="{C720B5C0-6516-4FD6-AE15-E7C9F0981C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19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>
            <a:lvl1pPr>
              <a:defRPr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0" cap="all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0" cap="all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Office of Planning and Research Logo">
            <a:extLst>
              <a:ext uri="{FF2B5EF4-FFF2-40B4-BE49-F238E27FC236}">
                <a16:creationId xmlns:a16="http://schemas.microsoft.com/office/drawing/2014/main" id="{3D477F67-FFC7-4E5E-892F-68D59940ED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18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1A6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Office of Planning and Research Logo">
            <a:extLst>
              <a:ext uri="{FF2B5EF4-FFF2-40B4-BE49-F238E27FC236}">
                <a16:creationId xmlns:a16="http://schemas.microsoft.com/office/drawing/2014/main" id="{15A79D17-9E3B-4FCE-9D5D-3F1A534C28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5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ffice of Planning and Research Logo">
            <a:extLst>
              <a:ext uri="{FF2B5EF4-FFF2-40B4-BE49-F238E27FC236}">
                <a16:creationId xmlns:a16="http://schemas.microsoft.com/office/drawing/2014/main" id="{6A1A23BB-95F5-43C4-91B8-1B522B1018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0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ffice of Planning and Research Logo">
            <a:extLst>
              <a:ext uri="{FF2B5EF4-FFF2-40B4-BE49-F238E27FC236}">
                <a16:creationId xmlns:a16="http://schemas.microsoft.com/office/drawing/2014/main" id="{D6319BBD-E150-44C0-BA3F-244D9841D5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10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1"/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800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ffice of Planning and Research Logo">
            <a:extLst>
              <a:ext uri="{FF2B5EF4-FFF2-40B4-BE49-F238E27FC236}">
                <a16:creationId xmlns:a16="http://schemas.microsoft.com/office/drawing/2014/main" id="{E2D2E720-AC20-4AFE-A853-743A8CACC0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54" y="3806190"/>
            <a:ext cx="1064659" cy="106554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A5CDA6-474B-4983-9700-2F1AD3529334}"/>
              </a:ext>
            </a:extLst>
          </p:cNvPr>
          <p:cNvCxnSpPr/>
          <p:nvPr userDrawn="1"/>
        </p:nvCxnSpPr>
        <p:spPr>
          <a:xfrm>
            <a:off x="822960" y="4423410"/>
            <a:ext cx="5558782" cy="0"/>
          </a:xfrm>
          <a:prstGeom prst="line">
            <a:avLst/>
          </a:prstGeom>
          <a:ln w="12700">
            <a:solidFill>
              <a:srgbClr val="6CB8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32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rgbClr val="6CB8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Office of Planning and Research Logo">
            <a:extLst>
              <a:ext uri="{FF2B5EF4-FFF2-40B4-BE49-F238E27FC236}">
                <a16:creationId xmlns:a16="http://schemas.microsoft.com/office/drawing/2014/main" id="{44F3104C-7FBB-43A7-A1EA-5D00662704C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942" y="186660"/>
            <a:ext cx="1064659" cy="1065546"/>
          </a:xfrm>
          <a:prstGeom prst="rect">
            <a:avLst/>
          </a:prstGeom>
        </p:spPr>
      </p:pic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5E414383-EAEB-4765-A101-00BF21714A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76EBCEFC-E031-486A-923C-E4B8FA827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ctr"/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BB09B26-1DF4-4790-8CFD-AF1A7A4C5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1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rgbClr val="501A65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43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8577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9167A-9D82-438A-BF70-1028D6A4A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15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</p:sldLayoutIdLst>
  <p:hf hdr="0" ftr="0" dt="0"/>
  <p:txStyles>
    <p:titleStyle>
      <a:lvl1pPr algn="ctr" defTabSz="914378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spcBef>
          <a:spcPct val="20000"/>
        </a:spcBef>
        <a:buFont typeface="Arial" panose="020B0604020202020204" pitchFamily="34" charset="0"/>
        <a:buNone/>
        <a:defRPr sz="26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Tx/>
        <a:buBlip>
          <a:blip r:embed="rId11"/>
        </a:buBlip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Tx/>
        <a:buBlip>
          <a:blip r:embed="rId11"/>
        </a:buBlip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Tx/>
        <a:buBlip>
          <a:blip r:embed="rId11"/>
        </a:buBlip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Tx/>
        <a:buBlip>
          <a:blip r:embed="rId11"/>
        </a:buBlip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hyperlink" Target="https://efiling.energy.ca.gov/GetDocument.aspx?tn=239954&amp;DocumentContentId=73401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07E28-37E7-E5E0-28FE-B9B5C1492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1066108"/>
            <a:ext cx="7543800" cy="2177726"/>
          </a:xfrm>
        </p:spPr>
        <p:txBody>
          <a:bodyPr>
            <a:normAutofit/>
          </a:bodyPr>
          <a:lstStyle/>
          <a:p>
            <a:r>
              <a:rPr lang="en-US" sz="3600"/>
              <a:t>General User-Needs Assessment Results for Cal-Adapt:</a:t>
            </a:r>
            <a:br>
              <a:rPr lang="en-US" sz="3600"/>
            </a:br>
            <a:r>
              <a:rPr lang="en-US" sz="3600"/>
              <a:t>Report out from OPR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C08790-9E15-56CA-10F2-3BA954001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1303021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cap="none"/>
              <a:t>Climate Data And Analysis Working Group – Sept 14, 2023</a:t>
            </a:r>
          </a:p>
          <a:p>
            <a:pPr algn="ctr"/>
            <a:endParaRPr lang="en-US" cap="none"/>
          </a:p>
          <a:p>
            <a:pPr algn="ctr"/>
            <a:r>
              <a:rPr lang="en-US" cap="none"/>
              <a:t>Ben McMahan, PhD – ben.mcmahan@opr.ca.gov</a:t>
            </a:r>
          </a:p>
          <a:p>
            <a:pPr algn="ctr"/>
            <a:r>
              <a:rPr lang="en-US" cap="none"/>
              <a:t>Office Of Planning &amp; Research</a:t>
            </a:r>
          </a:p>
          <a:p>
            <a:pPr algn="ctr"/>
            <a:r>
              <a:rPr lang="en-US" cap="none"/>
              <a:t>Integrated Climate Adaptation &amp; Resiliency Program</a:t>
            </a:r>
          </a:p>
        </p:txBody>
      </p:sp>
    </p:spTree>
    <p:extLst>
      <p:ext uri="{BB962C8B-B14F-4D97-AF65-F5344CB8AC3E}">
        <p14:creationId xmlns:p14="http://schemas.microsoft.com/office/powerpoint/2010/main" val="2834344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07E28-37E7-E5E0-28FE-B9B5C1492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1066108"/>
            <a:ext cx="7543800" cy="2177726"/>
          </a:xfrm>
        </p:spPr>
        <p:txBody>
          <a:bodyPr>
            <a:normAutofit/>
          </a:bodyPr>
          <a:lstStyle/>
          <a:p>
            <a:pPr algn="ctr"/>
            <a:r>
              <a:rPr lang="en-US" sz="3600"/>
              <a:t>Questions / Brief Discussion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C08790-9E15-56CA-10F2-3BA954001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1303021"/>
          </a:xfrm>
        </p:spPr>
        <p:txBody>
          <a:bodyPr>
            <a:normAutofit/>
          </a:bodyPr>
          <a:lstStyle/>
          <a:p>
            <a:pPr algn="ctr"/>
            <a:r>
              <a:rPr lang="en-US" cap="none"/>
              <a:t>Ben McMahan, PhD – ben.mcmahan@opr.ca.gov</a:t>
            </a:r>
          </a:p>
          <a:p>
            <a:pPr algn="ctr"/>
            <a:endParaRPr lang="en-US" cap="none"/>
          </a:p>
        </p:txBody>
      </p:sp>
    </p:spTree>
    <p:extLst>
      <p:ext uri="{BB962C8B-B14F-4D97-AF65-F5344CB8AC3E}">
        <p14:creationId xmlns:p14="http://schemas.microsoft.com/office/powerpoint/2010/main" val="985819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C7F89D-9490-5315-1D8B-0D1DCBF7EEC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501A6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38" normalizeH="0" baseline="0" noProof="0">
                <a:ln>
                  <a:noFill/>
                </a:ln>
                <a:solidFill>
                  <a:srgbClr val="501A65"/>
                </a:solidFill>
                <a:effectLst/>
                <a:uLnTx/>
                <a:uFillTx/>
                <a:latin typeface="Amasis MT Pro"/>
                <a:ea typeface="+mj-ea"/>
                <a:cs typeface="+mj-cs"/>
              </a:rPr>
              <a:t>Cal-Adapt</a:t>
            </a:r>
            <a:br>
              <a:rPr kumimoji="0" lang="en-US" sz="3600" b="0" i="0" u="none" strike="noStrike" kern="1200" cap="none" spc="-38" normalizeH="0" baseline="0" noProof="0">
                <a:ln>
                  <a:noFill/>
                </a:ln>
                <a:solidFill>
                  <a:srgbClr val="501A65"/>
                </a:solidFill>
                <a:effectLst/>
                <a:uLnTx/>
                <a:uFillTx/>
                <a:latin typeface="Amasis MT Pro"/>
                <a:ea typeface="+mj-ea"/>
                <a:cs typeface="+mj-cs"/>
              </a:rPr>
            </a:br>
            <a:r>
              <a:rPr kumimoji="0" lang="en-US" sz="2700" b="0" i="0" u="none" strike="noStrike" kern="1200" cap="none" spc="-38" normalizeH="0" baseline="0" noProof="0">
                <a:ln>
                  <a:noFill/>
                </a:ln>
                <a:solidFill>
                  <a:srgbClr val="501A65"/>
                </a:solidFill>
                <a:effectLst/>
                <a:uLnTx/>
                <a:uFillTx/>
                <a:latin typeface="Amasis MT Pro"/>
                <a:ea typeface="+mj-ea"/>
                <a:cs typeface="+mj-cs"/>
              </a:rPr>
              <a:t>General User Needs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FF3FB-B5C6-D1DC-24F4-BAE46ED4B7D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64106" y="1356618"/>
            <a:ext cx="7220628" cy="3443983"/>
          </a:xfrm>
        </p:spPr>
        <p:txBody>
          <a:bodyPr>
            <a:normAutofit/>
          </a:bodyPr>
          <a:lstStyle/>
          <a:p>
            <a:r>
              <a:rPr lang="en-US"/>
              <a:t>Initial Goals</a:t>
            </a:r>
          </a:p>
          <a:p>
            <a:pPr lvl="1"/>
            <a:r>
              <a:rPr lang="en-US" b="1"/>
              <a:t>Content</a:t>
            </a:r>
            <a:r>
              <a:rPr lang="en-US"/>
              <a:t>: Assess/Improve prior generation, develop new resources</a:t>
            </a:r>
          </a:p>
          <a:p>
            <a:pPr lvl="1"/>
            <a:r>
              <a:rPr lang="en-US" b="1"/>
              <a:t>Reach</a:t>
            </a:r>
            <a:r>
              <a:rPr lang="en-US"/>
              <a:t>: Expand network – increase relevance of resources</a:t>
            </a:r>
          </a:p>
          <a:p>
            <a:r>
              <a:rPr lang="en-US"/>
              <a:t>Preliminary Gaps</a:t>
            </a:r>
          </a:p>
          <a:p>
            <a:pPr lvl="1"/>
            <a:r>
              <a:rPr lang="en-US" b="1"/>
              <a:t>Structure</a:t>
            </a:r>
            <a:r>
              <a:rPr lang="en-US"/>
              <a:t>: Improve user experience – optimize navigation</a:t>
            </a:r>
          </a:p>
          <a:p>
            <a:pPr lvl="1"/>
            <a:r>
              <a:rPr lang="en-US" b="1"/>
              <a:t>Content</a:t>
            </a:r>
            <a:r>
              <a:rPr lang="en-US"/>
              <a:t>: Streamline workflow and path to technical assistance</a:t>
            </a:r>
          </a:p>
          <a:p>
            <a:r>
              <a:rPr lang="en-US"/>
              <a:t>Expanded Goals</a:t>
            </a:r>
          </a:p>
          <a:p>
            <a:pPr lvl="1"/>
            <a:r>
              <a:rPr lang="en-US" b="1"/>
              <a:t>Improved Connections: </a:t>
            </a:r>
            <a:r>
              <a:rPr lang="en-US"/>
              <a:t>Between pages and resources</a:t>
            </a:r>
          </a:p>
          <a:p>
            <a:pPr lvl="1"/>
            <a:r>
              <a:rPr lang="en-US" b="1"/>
              <a:t>Accessibility:</a:t>
            </a:r>
            <a:r>
              <a:rPr lang="en-US"/>
              <a:t> Framework for data/tool use &amp; decision support</a:t>
            </a:r>
          </a:p>
        </p:txBody>
      </p:sp>
      <p:pic>
        <p:nvPicPr>
          <p:cNvPr id="1026" name="Picture 2" descr="Sales Engineer Buitendienst - Nederweert24">
            <a:extLst>
              <a:ext uri="{FF2B5EF4-FFF2-40B4-BE49-F238E27FC236}">
                <a16:creationId xmlns:a16="http://schemas.microsoft.com/office/drawing/2014/main" id="{583469AE-E239-941B-0013-7DBCB261F7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8" b="23810"/>
          <a:stretch/>
        </p:blipFill>
        <p:spPr bwMode="auto">
          <a:xfrm>
            <a:off x="6182321" y="342901"/>
            <a:ext cx="1430844" cy="73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956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39C70-5D95-0264-6A58-A86D30EB0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Preliminary Findings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4FACA15-27D7-14F6-ED77-B49B37644961}"/>
              </a:ext>
            </a:extLst>
          </p:cNvPr>
          <p:cNvSpPr txBox="1">
            <a:spLocks/>
          </p:cNvSpPr>
          <p:nvPr/>
        </p:nvSpPr>
        <p:spPr>
          <a:xfrm>
            <a:off x="4792435" y="3598919"/>
            <a:ext cx="3722915" cy="1270737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defTabSz="685800">
              <a:spcBef>
                <a:spcPts val="750"/>
              </a:spcBef>
            </a:pPr>
            <a:r>
              <a:rPr lang="en-US" sz="2100">
                <a:solidFill>
                  <a:srgbClr val="000000"/>
                </a:solidFill>
                <a:latin typeface="Neue Haas Grotesk Text Pro"/>
              </a:rPr>
              <a:t>Gaps &amp; Comparative Analysis</a:t>
            </a:r>
          </a:p>
          <a:p>
            <a:pPr marL="171450" indent="-171450" defTabSz="685800">
              <a:spcBef>
                <a:spcPts val="750"/>
              </a:spcBef>
            </a:pPr>
            <a:r>
              <a:rPr lang="en-US" sz="2100">
                <a:solidFill>
                  <a:srgbClr val="000000"/>
                </a:solidFill>
                <a:latin typeface="Neue Haas Grotesk Text Pro"/>
              </a:rPr>
              <a:t>User Interviews</a:t>
            </a:r>
          </a:p>
          <a:p>
            <a:pPr marL="171450" indent="-171450" defTabSz="685800">
              <a:spcBef>
                <a:spcPts val="750"/>
              </a:spcBef>
            </a:pPr>
            <a:r>
              <a:rPr lang="en-US" sz="2100">
                <a:solidFill>
                  <a:srgbClr val="000000"/>
                </a:solidFill>
                <a:latin typeface="Neue Haas Grotesk Text Pro"/>
              </a:rPr>
              <a:t>Prototype Testing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A338A4BE-27C6-B004-2B07-EA22F4454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08" b="23810"/>
          <a:stretch/>
        </p:blipFill>
        <p:spPr bwMode="auto">
          <a:xfrm>
            <a:off x="234416" y="3947986"/>
            <a:ext cx="1430844" cy="73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924D6CE3-A5AD-7514-4B62-958179F6F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0293470"/>
              </p:ext>
            </p:extLst>
          </p:nvPr>
        </p:nvGraphicFramePr>
        <p:xfrm>
          <a:off x="822960" y="1384301"/>
          <a:ext cx="7543800" cy="191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A0A0D86-866D-0021-4DFF-328F6C2A8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71850" y="3301900"/>
            <a:ext cx="1281793" cy="646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570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C2A0B99-7028-2C57-B63C-2340AF362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High Level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937FF-A0A5-EB6F-97FD-71C6CD43B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502526"/>
            <a:ext cx="7543800" cy="3235729"/>
          </a:xfrm>
        </p:spPr>
        <p:txBody>
          <a:bodyPr>
            <a:normAutofit/>
          </a:bodyPr>
          <a:lstStyle/>
          <a:p>
            <a:pPr lvl="1">
              <a:buFont typeface="+mj-lt"/>
              <a:buAutoNum type="arabicPeriod"/>
            </a:pPr>
            <a:r>
              <a:rPr lang="en-US"/>
              <a:t>Users need content and resources that match their realities (Relevant data &amp; connections)</a:t>
            </a:r>
          </a:p>
          <a:p>
            <a:pPr lvl="1">
              <a:buFont typeface="+mj-lt"/>
              <a:buAutoNum type="arabicPeriod"/>
            </a:pPr>
            <a:r>
              <a:rPr lang="en-US"/>
              <a:t>Users need easier ways to find the info they're looking for (User focused workflow)</a:t>
            </a:r>
          </a:p>
          <a:p>
            <a:pPr lvl="1">
              <a:buFont typeface="+mj-lt"/>
              <a:buAutoNum type="arabicPeriod"/>
            </a:pPr>
            <a:r>
              <a:rPr lang="en-US"/>
              <a:t>Users need a helping hand in deciding what resources to use (Technical assistance and guidance)</a:t>
            </a:r>
          </a:p>
          <a:p>
            <a:pPr marL="150876" lvl="1" indent="0">
              <a:buNone/>
            </a:pPr>
            <a:endParaRPr lang="en-US"/>
          </a:p>
          <a:p>
            <a:pPr marL="150876" lvl="1" indent="0">
              <a:buNone/>
            </a:pPr>
            <a:r>
              <a:rPr lang="en-US" b="1"/>
              <a:t>Contractor Deliverables: </a:t>
            </a:r>
            <a:r>
              <a:rPr lang="en-US"/>
              <a:t>Gap Analyses, Competitive Analysis, &amp; Development Guidebook</a:t>
            </a:r>
          </a:p>
        </p:txBody>
      </p:sp>
    </p:spTree>
    <p:extLst>
      <p:ext uri="{BB962C8B-B14F-4D97-AF65-F5344CB8AC3E}">
        <p14:creationId xmlns:p14="http://schemas.microsoft.com/office/powerpoint/2010/main" val="2292547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1" cy="4750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Neue Haas Grotesk Text Pr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E0BB85-5392-A560-1139-F66B6B1B6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2909" y="476210"/>
            <a:ext cx="2529397" cy="3791928"/>
          </a:xfrm>
        </p:spPr>
        <p:txBody>
          <a:bodyPr anchor="ctr">
            <a:normAutofit/>
          </a:bodyPr>
          <a:lstStyle/>
          <a:p>
            <a:r>
              <a:rPr lang="en-US" sz="3075"/>
              <a:t>Cal-Adapt General User Needs</a:t>
            </a:r>
            <a:br>
              <a:rPr lang="en-US" sz="3075"/>
            </a:br>
            <a:br>
              <a:rPr lang="en-US" sz="3075"/>
            </a:br>
            <a:r>
              <a:rPr lang="en-US" sz="3075"/>
              <a:t>Key Findings on Priorities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92734" y="1343474"/>
            <a:ext cx="0" cy="20574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85800">
              <a:defRPr/>
            </a:pPr>
            <a:endParaRPr lang="en-US" sz="1350">
              <a:solidFill>
                <a:srgbClr val="FFFFFF"/>
              </a:solidFill>
              <a:latin typeface="Neue Haas Grotesk Text Pro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85800">
              <a:defRPr/>
            </a:pPr>
            <a:endParaRPr lang="en-US" sz="1350">
              <a:solidFill>
                <a:srgbClr val="FFFFFF"/>
              </a:solidFill>
              <a:latin typeface="Neue Haas Grotesk Text Pro"/>
            </a:endParaRPr>
          </a:p>
        </p:txBody>
      </p:sp>
      <p:pic>
        <p:nvPicPr>
          <p:cNvPr id="6" name="Picture 5" descr="Table showing key findings from a general user needs assessment of Cal-Adapt.">
            <a:extLst>
              <a:ext uri="{FF2B5EF4-FFF2-40B4-BE49-F238E27FC236}">
                <a16:creationId xmlns:a16="http://schemas.microsoft.com/office/drawing/2014/main" id="{5E350919-B32D-B421-C970-BAC198783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2" y="168255"/>
            <a:ext cx="5777310" cy="440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44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6B16355-27FB-445B-B646-02AB73637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1" cy="4750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Neue Haas Grotesk Text Pr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25389-1866-515F-E31F-5C861B37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2909" y="476210"/>
            <a:ext cx="2529397" cy="3791928"/>
          </a:xfrm>
        </p:spPr>
        <p:txBody>
          <a:bodyPr anchor="ctr">
            <a:normAutofit/>
          </a:bodyPr>
          <a:lstStyle/>
          <a:p>
            <a:r>
              <a:rPr lang="en-US"/>
              <a:t>Goals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DA680F-F6AC-453E-A8BF-C5BDED2851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92734" y="1343474"/>
            <a:ext cx="0" cy="205740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B3BF2E5-C3AB-441F-A430-491119C5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85800">
              <a:defRPr/>
            </a:pPr>
            <a:endParaRPr lang="en-US" sz="1350">
              <a:solidFill>
                <a:srgbClr val="FFFFFF"/>
              </a:solidFill>
              <a:latin typeface="Neue Haas Grotesk Text Pro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07C90B-B81A-473B-8919-CA924E61F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685800">
              <a:defRPr/>
            </a:pPr>
            <a:endParaRPr lang="en-US" sz="1350">
              <a:solidFill>
                <a:srgbClr val="FFFFFF"/>
              </a:solidFill>
              <a:latin typeface="Neue Haas Grotesk Text Pro"/>
            </a:endParaRPr>
          </a:p>
        </p:txBody>
      </p:sp>
      <p:pic>
        <p:nvPicPr>
          <p:cNvPr id="7" name="Picture 6" descr="Table showing central goals of the Governor's Office of Planning and Research in the climate services space.">
            <a:extLst>
              <a:ext uri="{FF2B5EF4-FFF2-40B4-BE49-F238E27FC236}">
                <a16:creationId xmlns:a16="http://schemas.microsoft.com/office/drawing/2014/main" id="{3D5CA5E8-B376-0230-8137-837929E93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86" y="350559"/>
            <a:ext cx="5539528" cy="404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406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44D12-12F5-BEAC-1AD4-2DD13A2E2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Challenges &amp; Questions Raised</a:t>
            </a:r>
            <a:br>
              <a:rPr lang="en-US"/>
            </a:br>
            <a:r>
              <a:rPr lang="en-US" sz="2400"/>
              <a:t>General User Focused Cal-Adapt Platform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10064-FA00-8690-B095-B39574CB7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639685"/>
            <a:ext cx="7543800" cy="2973878"/>
          </a:xfrm>
        </p:spPr>
        <p:txBody>
          <a:bodyPr>
            <a:normAutofit/>
          </a:bodyPr>
          <a:lstStyle/>
          <a:p>
            <a:r>
              <a:rPr lang="en-US" sz="2100"/>
              <a:t>Balancing ease of use and flexibility/power</a:t>
            </a:r>
          </a:p>
          <a:p>
            <a:pPr lvl="1"/>
            <a:r>
              <a:rPr lang="en-US" sz="1800"/>
              <a:t>Decision focused tools or decision support framework</a:t>
            </a:r>
          </a:p>
          <a:p>
            <a:r>
              <a:rPr lang="en-US" sz="2100"/>
              <a:t>How to draw from current platform, and leverage advances with Analytics Engine?</a:t>
            </a:r>
          </a:p>
          <a:p>
            <a:r>
              <a:rPr lang="en-US" sz="2100"/>
              <a:t>How to provide guidance on use &amp; develop a support framework, to expand user base and build capacity?</a:t>
            </a:r>
          </a:p>
          <a:p>
            <a:r>
              <a:rPr lang="en-US" sz="2100"/>
              <a:t>What are top priorities given resource and time constraints?</a:t>
            </a:r>
          </a:p>
        </p:txBody>
      </p:sp>
    </p:spTree>
    <p:extLst>
      <p:ext uri="{BB962C8B-B14F-4D97-AF65-F5344CB8AC3E}">
        <p14:creationId xmlns:p14="http://schemas.microsoft.com/office/powerpoint/2010/main" val="1471405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E58DFAA-B939-49D1-BA90-EEBEC033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762000"/>
          </a:xfrm>
        </p:spPr>
        <p:txBody>
          <a:bodyPr>
            <a:normAutofit/>
          </a:bodyPr>
          <a:lstStyle/>
          <a:p>
            <a:r>
              <a:rPr lang="en-US" sz="2400"/>
              <a:t>Multiple Grants Support the Expanded Enterprise</a:t>
            </a:r>
          </a:p>
        </p:txBody>
      </p:sp>
      <p:grpSp>
        <p:nvGrpSpPr>
          <p:cNvPr id="2" name="Group 1" descr="Image showing the parts that make up the Expanded Cal-Adapt enterprise: visualizations and web application, the Analytics Engine, and the observation platform. This slide adds detail concerning the CEC agreement codes and project managers.">
            <a:extLst>
              <a:ext uri="{FF2B5EF4-FFF2-40B4-BE49-F238E27FC236}">
                <a16:creationId xmlns:a16="http://schemas.microsoft.com/office/drawing/2014/main" id="{D818440E-B450-85EA-A45D-8A1BE535AF02}"/>
              </a:ext>
            </a:extLst>
          </p:cNvPr>
          <p:cNvGrpSpPr/>
          <p:nvPr/>
        </p:nvGrpSpPr>
        <p:grpSpPr>
          <a:xfrm>
            <a:off x="454980" y="777240"/>
            <a:ext cx="8428238" cy="4025628"/>
            <a:chOff x="454979" y="777240"/>
            <a:chExt cx="8428238" cy="4025628"/>
          </a:xfrm>
        </p:grpSpPr>
        <p:grpSp>
          <p:nvGrpSpPr>
            <p:cNvPr id="34" name="Group 33" descr="Figure showing how the main pieces associated with the Cal-Adapt are supported by multiple funding streams and agencies.">
              <a:extLst>
                <a:ext uri="{FF2B5EF4-FFF2-40B4-BE49-F238E27FC236}">
                  <a16:creationId xmlns:a16="http://schemas.microsoft.com/office/drawing/2014/main" id="{92DA55BA-FE21-B77C-01BB-3C9D22F0E2C0}"/>
                </a:ext>
              </a:extLst>
            </p:cNvPr>
            <p:cNvGrpSpPr/>
            <p:nvPr/>
          </p:nvGrpSpPr>
          <p:grpSpPr>
            <a:xfrm>
              <a:off x="454979" y="777240"/>
              <a:ext cx="8428238" cy="4025628"/>
              <a:chOff x="454979" y="738554"/>
              <a:chExt cx="8428238" cy="4025628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9A497A91-482A-40DB-B7A3-7BB3E0F1768A}"/>
                  </a:ext>
                </a:extLst>
              </p:cNvPr>
              <p:cNvSpPr/>
              <p:nvPr/>
            </p:nvSpPr>
            <p:spPr>
              <a:xfrm>
                <a:off x="5852939" y="738554"/>
                <a:ext cx="1952147" cy="1020669"/>
              </a:xfrm>
              <a:prstGeom prst="roundRect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defTabSz="914378">
                  <a:defRPr/>
                </a:pPr>
                <a:r>
                  <a:rPr lang="en-US" sz="1400" b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/>
                  </a:rPr>
                  <a:t>Analytics engine </a:t>
                </a:r>
                <a:r>
                  <a:rPr lang="en-US" sz="14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/>
                  </a:rPr>
                  <a:t>      </a:t>
                </a:r>
                <a:endParaRPr lang="en-US" sz="1400" i="1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/>
                </a:endParaRPr>
              </a:p>
              <a:p>
                <a:pPr defTabSz="914378">
                  <a:defRPr/>
                </a:pPr>
                <a:r>
                  <a:rPr lang="en-US" sz="12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/>
                  </a:rPr>
                  <a:t>- EPC-20-007, </a:t>
                </a:r>
                <a:r>
                  <a:rPr lang="en-US" sz="12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/>
                    <a:cs typeface="Segoe UI"/>
                  </a:rPr>
                  <a:t>Susan Wilhelm, CEC manager</a:t>
                </a: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F5DCD02C-BF1E-4BDD-9CDC-317F2EC58507}"/>
                  </a:ext>
                </a:extLst>
              </p:cNvPr>
              <p:cNvSpPr/>
              <p:nvPr/>
            </p:nvSpPr>
            <p:spPr>
              <a:xfrm>
                <a:off x="454979" y="3058058"/>
                <a:ext cx="1991905" cy="1222683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914378">
                  <a:defRPr/>
                </a:pPr>
                <a:r>
                  <a:rPr lang="en-US" sz="1400" b="1">
                    <a:solidFill>
                      <a:prstClr val="white"/>
                    </a:solidFill>
                    <a:latin typeface="Segoe UI"/>
                  </a:rPr>
                  <a:t>Visualizations + web application </a:t>
                </a:r>
              </a:p>
              <a:p>
                <a:pPr defTabSz="914378">
                  <a:defRPr/>
                </a:pPr>
                <a:r>
                  <a:rPr lang="en-US" sz="1200">
                    <a:solidFill>
                      <a:prstClr val="white"/>
                    </a:solidFill>
                    <a:latin typeface="Segoe UI"/>
                  </a:rPr>
                  <a:t>- </a:t>
                </a:r>
                <a:r>
                  <a:rPr lang="en-US" sz="1100">
                    <a:solidFill>
                      <a:prstClr val="white"/>
                    </a:solidFill>
                    <a:latin typeface="Segoe UI"/>
                  </a:rPr>
                  <a:t>EPC-21-038, Mithra Moezzi, CEC manager</a:t>
                </a:r>
              </a:p>
              <a:p>
                <a:pPr defTabSz="914378">
                  <a:defRPr/>
                </a:pPr>
                <a:r>
                  <a:rPr lang="en-US" sz="1100">
                    <a:solidFill>
                      <a:prstClr val="white"/>
                    </a:solidFill>
                    <a:latin typeface="Segoe UI"/>
                  </a:rPr>
                  <a:t>- OPR funding </a:t>
                </a:r>
                <a:r>
                  <a:rPr lang="en-US" sz="1100" i="1">
                    <a:solidFill>
                      <a:srgbClr val="FFFF00"/>
                    </a:solidFill>
                    <a:latin typeface="Segoe UI"/>
                  </a:rPr>
                  <a:t>forthcoming</a:t>
                </a:r>
                <a:r>
                  <a:rPr lang="en-US" sz="1100">
                    <a:solidFill>
                      <a:prstClr val="white"/>
                    </a:solidFill>
                    <a:latin typeface="Segoe UI"/>
                  </a:rPr>
                  <a:t>, Ben McMahan</a:t>
                </a: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78D7A27-F01C-44D4-8A5E-4E03338C57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4268" y="862759"/>
                <a:ext cx="3874923" cy="2067839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0CB1647-3060-4303-A2D6-00C09B2660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74809" y="1873524"/>
                <a:ext cx="4108408" cy="2890658"/>
              </a:xfrm>
              <a:prstGeom prst="rect">
                <a:avLst/>
              </a:prstGeom>
            </p:spPr>
          </p:pic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FA759AA8-FC74-2DAC-667C-C881F35293C9}"/>
                  </a:ext>
                </a:extLst>
              </p:cNvPr>
              <p:cNvSpPr/>
              <p:nvPr/>
            </p:nvSpPr>
            <p:spPr>
              <a:xfrm>
                <a:off x="2574164" y="3774079"/>
                <a:ext cx="2108142" cy="984219"/>
              </a:xfrm>
              <a:prstGeom prst="roundRect">
                <a:avLst/>
              </a:prstGeom>
              <a:solidFill>
                <a:srgbClr val="E4D5F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defTabSz="914378">
                  <a:defRPr/>
                </a:pPr>
                <a:r>
                  <a:rPr lang="en-US" sz="1400" b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/>
                  </a:rPr>
                  <a:t>Observation platform</a:t>
                </a:r>
                <a:endParaRPr lang="en-US" sz="1400" i="1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/>
                </a:endParaRPr>
              </a:p>
              <a:p>
                <a:pPr defTabSz="914378">
                  <a:defRPr/>
                </a:pPr>
                <a:r>
                  <a:rPr lang="en-US" sz="120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Segoe UI"/>
                  </a:rPr>
                  <a:t>- PIR-19-006, Mithra Moezzi, CEC manager </a:t>
                </a:r>
                <a:endParaRPr lang="en-US" sz="1200">
                  <a:solidFill>
                    <a:prstClr val="black">
                      <a:lumMod val="85000"/>
                      <a:lumOff val="15000"/>
                    </a:prstClr>
                  </a:solidFill>
                  <a:latin typeface="Segoe UI"/>
                  <a:cs typeface="Segoe UI"/>
                </a:endParaRP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C58CFE07-E387-319F-A66A-6E19AAB139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28235" y="2940697"/>
                <a:ext cx="0" cy="82328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FE97F82B-6889-3767-78CE-7BF73149B47D}"/>
                  </a:ext>
                </a:extLst>
              </p:cNvPr>
              <p:cNvCxnSpPr>
                <a:cxnSpLocks/>
                <a:stCxn id="5" idx="0"/>
              </p:cNvCxnSpPr>
              <p:nvPr/>
            </p:nvCxnSpPr>
            <p:spPr>
              <a:xfrm flipV="1">
                <a:off x="3628235" y="3362437"/>
                <a:ext cx="1054070" cy="41164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08150861-9B4F-9251-1BE9-D0CEBACA51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48173" y="2930598"/>
                <a:ext cx="0" cy="12746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BABBCAE-942D-B383-E494-F6E632E6FE43}"/>
                </a:ext>
              </a:extLst>
            </p:cNvPr>
            <p:cNvCxnSpPr>
              <a:cxnSpLocks/>
            </p:cNvCxnSpPr>
            <p:nvPr/>
          </p:nvCxnSpPr>
          <p:spPr>
            <a:xfrm>
              <a:off x="6829013" y="1797909"/>
              <a:ext cx="0" cy="116723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A8211D0-9EB6-4231-BA54-4EC8C658C82F}"/>
              </a:ext>
            </a:extLst>
          </p:cNvPr>
          <p:cNvSpPr txBox="1"/>
          <p:nvPr/>
        </p:nvSpPr>
        <p:spPr>
          <a:xfrm>
            <a:off x="557015" y="4853667"/>
            <a:ext cx="715951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378">
              <a:defRPr/>
            </a:pPr>
            <a:r>
              <a:rPr lang="en-US" sz="1200">
                <a:solidFill>
                  <a:srgbClr val="00588A"/>
                </a:solidFill>
                <a:latin typeface="Segoe UI"/>
              </a:rPr>
              <a:t>See </a:t>
            </a:r>
            <a:r>
              <a:rPr lang="en-US" sz="1200" u="sng">
                <a:solidFill>
                  <a:srgbClr val="423ADE"/>
                </a:solidFill>
                <a:latin typeface="Segoe UI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TN</a:t>
            </a:r>
            <a:r>
              <a:rPr lang="en-US" sz="1200" u="sng">
                <a:solidFill>
                  <a:srgbClr val="423ADE"/>
                </a:solidFill>
                <a:latin typeface="Segoe UI"/>
                <a:ea typeface="Calibri" panose="020F0502020204030204" pitchFamily="34" charset="0"/>
                <a:cs typeface="Times New Roman" panose="02020603050405020304" pitchFamily="18" charset="0"/>
              </a:rPr>
              <a:t>239954</a:t>
            </a:r>
            <a:r>
              <a:rPr lang="en-US" sz="1200">
                <a:solidFill>
                  <a:srgbClr val="00588A"/>
                </a:solidFill>
                <a:latin typeface="Segoe UI"/>
              </a:rPr>
              <a:t>, docketed October 12, 2021: Cal-Adapt governance, responsibilities, data management.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>
              <a:defRPr/>
            </a:pPr>
            <a:fld id="{8569167A-9D82-438A-BF70-1028D6A4A763}" type="slidenum">
              <a:rPr lang="en-US">
                <a:solidFill>
                  <a:prstClr val="black">
                    <a:tint val="75000"/>
                  </a:prstClr>
                </a:solidFill>
                <a:latin typeface="Segoe UI"/>
              </a:rPr>
              <a:pPr defTabSz="914378"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14102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37961-F209-4B71-9B0F-BBFABCF39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accent3"/>
                </a:solidFill>
                <a:latin typeface="Amasis MT Pro"/>
              </a:rPr>
              <a:t>Timeline</a:t>
            </a:r>
            <a:endParaRPr lang="en-US">
              <a:solidFill>
                <a:schemeClr val="accent3"/>
              </a:solidFill>
            </a:endParaRPr>
          </a:p>
        </p:txBody>
      </p:sp>
      <p:sp>
        <p:nvSpPr>
          <p:cNvPr id="9" name="Content Placeholder 27">
            <a:extLst>
              <a:ext uri="{FF2B5EF4-FFF2-40B4-BE49-F238E27FC236}">
                <a16:creationId xmlns:a16="http://schemas.microsoft.com/office/drawing/2014/main" id="{8F69892B-2A57-4DB5-A785-A6E9C4B6D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1950" y="1933218"/>
            <a:ext cx="8925821" cy="2365201"/>
          </a:xfrm>
        </p:spPr>
        <p:txBody>
          <a:bodyPr vert="horz" lIns="0" tIns="34290" rIns="0" bIns="34290" numCol="3" spcCol="91440" rtlCol="0" anchor="t">
            <a:noAutofit/>
          </a:bodyPr>
          <a:lstStyle/>
          <a:p>
            <a:pPr marL="123349" indent="0">
              <a:lnSpc>
                <a:spcPct val="107000"/>
              </a:lnSpc>
              <a:spcBef>
                <a:spcPts val="0"/>
              </a:spcBef>
              <a:spcAft>
                <a:spcPts val="225"/>
              </a:spcAft>
              <a:buClr>
                <a:srgbClr val="6CB82B"/>
              </a:buClr>
              <a:buNone/>
              <a:defRPr/>
            </a:pPr>
            <a:r>
              <a:rPr lang="en-US" sz="2250" b="1">
                <a:ea typeface="Roboto"/>
              </a:rPr>
              <a:t>User Needs Assessment</a:t>
            </a:r>
          </a:p>
          <a:p>
            <a:pPr marL="123349" indent="0">
              <a:lnSpc>
                <a:spcPct val="107000"/>
              </a:lnSpc>
              <a:spcBef>
                <a:spcPts val="0"/>
              </a:spcBef>
              <a:spcAft>
                <a:spcPts val="15000"/>
              </a:spcAft>
              <a:buClr>
                <a:srgbClr val="6CB82B"/>
              </a:buClr>
              <a:buNone/>
              <a:defRPr/>
            </a:pPr>
            <a:r>
              <a:rPr lang="en-US" sz="2250">
                <a:ea typeface="Roboto"/>
              </a:rPr>
              <a:t>Sept. 2022 – July 2023</a:t>
            </a:r>
            <a:endParaRPr lang="en-US" sz="2250" b="1">
              <a:ea typeface="Roboto"/>
            </a:endParaRPr>
          </a:p>
          <a:p>
            <a:pPr marL="123349" indent="0">
              <a:lnSpc>
                <a:spcPct val="107000"/>
              </a:lnSpc>
              <a:spcBef>
                <a:spcPts val="0"/>
              </a:spcBef>
              <a:spcAft>
                <a:spcPts val="15000"/>
              </a:spcAft>
              <a:buClr>
                <a:srgbClr val="6CB82B"/>
              </a:buClr>
              <a:buNone/>
              <a:defRPr/>
            </a:pPr>
            <a:r>
              <a:rPr lang="en-US" sz="2250" b="1">
                <a:ea typeface="Roboto"/>
              </a:rPr>
              <a:t>Cal Adapt Web Application RFI/RFP </a:t>
            </a:r>
            <a:r>
              <a:rPr lang="en-US" sz="2250">
                <a:ea typeface="Roboto"/>
              </a:rPr>
              <a:t>Fall 2023</a:t>
            </a:r>
          </a:p>
          <a:p>
            <a:pPr marL="123349" indent="0">
              <a:lnSpc>
                <a:spcPct val="107000"/>
              </a:lnSpc>
              <a:spcBef>
                <a:spcPts val="0"/>
              </a:spcBef>
              <a:spcAft>
                <a:spcPts val="15000"/>
              </a:spcAft>
              <a:buClr>
                <a:srgbClr val="6CB82B"/>
              </a:buClr>
              <a:buNone/>
              <a:defRPr/>
            </a:pPr>
            <a:r>
              <a:rPr lang="en-US" sz="2250" b="1">
                <a:ea typeface="Roboto"/>
              </a:rPr>
              <a:t>Updated Cal-Adapt Web Application </a:t>
            </a:r>
            <a:r>
              <a:rPr lang="en-US" sz="2250">
                <a:ea typeface="Roboto"/>
              </a:rPr>
              <a:t>2024-&gt;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2EFD2F-4ACB-403A-87D5-0FB5E264B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650844"/>
            <a:ext cx="9144000" cy="4629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Neue Haas Grotesk Text Pro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B81EE3B-BC4F-41C6-A79E-6DD3D9836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4986" y="1475448"/>
            <a:ext cx="411480" cy="41148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Neue Haas Grotesk Text Pro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B910E3-0C95-B03B-BF6B-A4BA5860C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66260" y="1475448"/>
            <a:ext cx="411480" cy="41148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Neue Haas Grotesk Text Pro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C72531-C160-C3D9-CE0F-48128E90A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66960" y="1478493"/>
            <a:ext cx="411480" cy="411480"/>
          </a:xfrm>
          <a:prstGeom prst="ellipse">
            <a:avLst/>
          </a:prstGeom>
          <a:solidFill>
            <a:srgbClr val="FFFFFF"/>
          </a:solidFill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Neue Haas Grotesk Text Pr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711E74-1BCE-6A8F-4EDA-733CAEBBF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748" y="4095254"/>
            <a:ext cx="7823252" cy="87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4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ICARP">
  <a:themeElements>
    <a:clrScheme name="ICARP Brand">
      <a:dk1>
        <a:srgbClr val="000000"/>
      </a:dk1>
      <a:lt1>
        <a:srgbClr val="FFFFFF"/>
      </a:lt1>
      <a:dk2>
        <a:srgbClr val="0370AB"/>
      </a:dk2>
      <a:lt2>
        <a:srgbClr val="DFFAAD"/>
      </a:lt2>
      <a:accent1>
        <a:srgbClr val="6CB82B"/>
      </a:accent1>
      <a:accent2>
        <a:srgbClr val="0370AB"/>
      </a:accent2>
      <a:accent3>
        <a:srgbClr val="501A65"/>
      </a:accent3>
      <a:accent4>
        <a:srgbClr val="6CB82B"/>
      </a:accent4>
      <a:accent5>
        <a:srgbClr val="38B7FB"/>
      </a:accent5>
      <a:accent6>
        <a:srgbClr val="A948CF"/>
      </a:accent6>
      <a:hlink>
        <a:srgbClr val="0370AB"/>
      </a:hlink>
      <a:folHlink>
        <a:srgbClr val="501A65"/>
      </a:folHlink>
    </a:clrScheme>
    <a:fontScheme name="ICARP Brand">
      <a:majorFont>
        <a:latin typeface="Amasis M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Retrospect">
  <a:themeElements>
    <a:clrScheme name="ICARP Brand">
      <a:dk1>
        <a:srgbClr val="000000"/>
      </a:dk1>
      <a:lt1>
        <a:srgbClr val="FFFFFF"/>
      </a:lt1>
      <a:dk2>
        <a:srgbClr val="0370AB"/>
      </a:dk2>
      <a:lt2>
        <a:srgbClr val="DFFAAD"/>
      </a:lt2>
      <a:accent1>
        <a:srgbClr val="6CB82E"/>
      </a:accent1>
      <a:accent2>
        <a:srgbClr val="0370AB"/>
      </a:accent2>
      <a:accent3>
        <a:srgbClr val="501A65"/>
      </a:accent3>
      <a:accent4>
        <a:srgbClr val="6CB82E"/>
      </a:accent4>
      <a:accent5>
        <a:srgbClr val="38B7FB"/>
      </a:accent5>
      <a:accent6>
        <a:srgbClr val="A948CF"/>
      </a:accent6>
      <a:hlink>
        <a:srgbClr val="33790F"/>
      </a:hlink>
      <a:folHlink>
        <a:srgbClr val="501A65"/>
      </a:folHlink>
    </a:clrScheme>
    <a:fontScheme name="ICARP Brand">
      <a:majorFont>
        <a:latin typeface="Amasis M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1_ERDD-Template">
  <a:themeElements>
    <a:clrScheme name="EPIC IP3">
      <a:dk1>
        <a:sysClr val="windowText" lastClr="000000"/>
      </a:dk1>
      <a:lt1>
        <a:sysClr val="window" lastClr="FFFFFF"/>
      </a:lt1>
      <a:dk2>
        <a:srgbClr val="00588A"/>
      </a:dk2>
      <a:lt2>
        <a:srgbClr val="40C2CC"/>
      </a:lt2>
      <a:accent1>
        <a:srgbClr val="007FB7"/>
      </a:accent1>
      <a:accent2>
        <a:srgbClr val="8EBF3F"/>
      </a:accent2>
      <a:accent3>
        <a:srgbClr val="88A631"/>
      </a:accent3>
      <a:accent4>
        <a:srgbClr val="F7941E"/>
      </a:accent4>
      <a:accent5>
        <a:srgbClr val="E8AF22"/>
      </a:accent5>
      <a:accent6>
        <a:srgbClr val="F3BF66"/>
      </a:accent6>
      <a:hlink>
        <a:srgbClr val="007FB7"/>
      </a:hlink>
      <a:folHlink>
        <a:srgbClr val="800080"/>
      </a:folHlink>
    </a:clrScheme>
    <a:fontScheme name="ERDD">
      <a:majorFont>
        <a:latin typeface="Century Gothic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067c814-4b34-462c-a21d-c185ff6548d2">
      <UserInfo>
        <DisplayName/>
        <AccountId xsi:nil="true"/>
        <AccountType/>
      </UserInfo>
    </SharedWithUsers>
    <Contact xmlns="785685f2-c2e1-4352-89aa-3faca8eaba52" xsi:nil="true">
      <UserInfo>
        <DisplayName/>
        <AccountId xsi:nil="true"/>
        <AccountType/>
      </UserInfo>
    </Contact>
    <Qualitynotes xmlns="785685f2-c2e1-4352-89aa-3faca8eaba52" xsi:nil="true"/>
    <Source xmlns="785685f2-c2e1-4352-89aa-3faca8eaba52" xsi:nil="true"/>
    <Topic xmlns="785685f2-c2e1-4352-89aa-3faca8eaba52" xsi:nil="true"/>
    <Date xmlns="785685f2-c2e1-4352-89aa-3faca8eaba52" xsi:nil="true"/>
    <TaxCatchAll xmlns="5067c814-4b34-462c-a21d-c185ff6548d2" xsi:nil="true"/>
    <lcf76f155ced4ddcb4097134ff3c332f xmlns="785685f2-c2e1-4352-89aa-3faca8eaba5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DC9A153AAEEE45BACE06E01F8272AC" ma:contentTypeVersion="22" ma:contentTypeDescription="Create a new document." ma:contentTypeScope="" ma:versionID="d54f9e55d3a08609f0f1241470b063a6">
  <xsd:schema xmlns:xsd="http://www.w3.org/2001/XMLSchema" xmlns:xs="http://www.w3.org/2001/XMLSchema" xmlns:p="http://schemas.microsoft.com/office/2006/metadata/properties" xmlns:ns2="785685f2-c2e1-4352-89aa-3faca8eaba52" xmlns:ns3="5067c814-4b34-462c-a21d-c185ff6548d2" targetNamespace="http://schemas.microsoft.com/office/2006/metadata/properties" ma:root="true" ma:fieldsID="3eb5935f286a568bf7a17cad05ce6909" ns2:_="" ns3:_="">
    <xsd:import namespace="785685f2-c2e1-4352-89aa-3faca8eaba52"/>
    <xsd:import namespace="5067c814-4b34-462c-a21d-c185ff654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Source" minOccurs="0"/>
                <xsd:element ref="ns2:Topic" minOccurs="0"/>
                <xsd:element ref="ns2:Qualitynotes" minOccurs="0"/>
                <xsd:element ref="ns2:lcf76f155ced4ddcb4097134ff3c332f" minOccurs="0"/>
                <xsd:element ref="ns3:TaxCatchAll" minOccurs="0"/>
                <xsd:element ref="ns2:Contact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685f2-c2e1-4352-89aa-3faca8eaba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0" nillable="true" ma:displayName="Date" ma:format="DateOnly" ma:internalName="Date">
      <xsd:simpleType>
        <xsd:restriction base="dms:DateTim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Source" ma:index="20" nillable="true" ma:displayName="Source" ma:description="Source for data" ma:format="Dropdown" ma:internalName="Source">
      <xsd:simpleType>
        <xsd:restriction base="dms:Text">
          <xsd:maxLength value="255"/>
        </xsd:restriction>
      </xsd:simpleType>
    </xsd:element>
    <xsd:element name="Topic" ma:index="21" nillable="true" ma:displayName="Topic" ma:description="Main topic of data" ma:format="Dropdown" ma:internalName="Topic">
      <xsd:simpleType>
        <xsd:restriction base="dms:Text">
          <xsd:maxLength value="255"/>
        </xsd:restriction>
      </xsd:simpleType>
    </xsd:element>
    <xsd:element name="Qualitynotes" ma:index="22" nillable="true" ma:displayName="Quality notes" ma:format="Dropdown" ma:internalName="Qualitynotes">
      <xsd:simpleType>
        <xsd:restriction base="dms:Text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96df981b-247c-4b11-954d-40cb195196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ontact" ma:index="26" nillable="true" ma:displayName="Contact" ma:description="Prior to deleting files in this folder, contact staff listed." ma:format="Dropdown" ma:list="UserInfo" ma:SharePointGroup="0" ma:internalName="Contact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7c814-4b34-462c-a21d-c185ff6548d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2752bcb9-f337-4c4d-ab40-c128a420f593}" ma:internalName="TaxCatchAll" ma:showField="CatchAllData" ma:web="5067c814-4b34-462c-a21d-c185ff6548d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9021BB-973E-4634-B335-9438B3939E96}">
  <ds:schemaRefs>
    <ds:schemaRef ds:uri="5067c814-4b34-462c-a21d-c185ff6548d2"/>
    <ds:schemaRef ds:uri="785685f2-c2e1-4352-89aa-3faca8eaba5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FB70EC6-7540-46B8-AC0D-3F46DB2684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081A01-1A27-4400-BA04-C370166C09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685f2-c2e1-4352-89aa-3faca8eaba52"/>
    <ds:schemaRef ds:uri="5067c814-4b34-462c-a21d-c185ff6548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ERDD-Template</Template>
  <TotalTime>0</TotalTime>
  <Words>470</Words>
  <Application>Microsoft Office PowerPoint</Application>
  <PresentationFormat>On-screen Show (16:9)</PresentationFormat>
  <Paragraphs>69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Amasis MT Pro</vt:lpstr>
      <vt:lpstr>Arial</vt:lpstr>
      <vt:lpstr>Calibri</vt:lpstr>
      <vt:lpstr>Century Gothic</vt:lpstr>
      <vt:lpstr>Neue Haas Grotesk Text Pro</vt:lpstr>
      <vt:lpstr>Roboto</vt:lpstr>
      <vt:lpstr>Segoe UI</vt:lpstr>
      <vt:lpstr>Segoe UI Semibold</vt:lpstr>
      <vt:lpstr>ICARP</vt:lpstr>
      <vt:lpstr>Retrospect</vt:lpstr>
      <vt:lpstr>1_ERDD-Template</vt:lpstr>
      <vt:lpstr>General User-Needs Assessment Results for Cal-Adapt: Report out from OPR</vt:lpstr>
      <vt:lpstr>Cal-Adapt General User Needs Assessment</vt:lpstr>
      <vt:lpstr>Preliminary Findings</vt:lpstr>
      <vt:lpstr>High Level Recommendations</vt:lpstr>
      <vt:lpstr>Cal-Adapt General User Needs  Key Findings on Priorities</vt:lpstr>
      <vt:lpstr>Goals</vt:lpstr>
      <vt:lpstr>Challenges &amp; Questions Raised General User Focused Cal-Adapt Platform</vt:lpstr>
      <vt:lpstr>Multiple Grants Support the Expanded Enterprise</vt:lpstr>
      <vt:lpstr>Timeline</vt:lpstr>
      <vt:lpstr>Questions / Brief Discussion</vt:lpstr>
    </vt:vector>
  </TitlesOfParts>
  <Company>California Energy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Energy- to Support Electricity Sector Vulnerability Assessment and Resilient Planning  Request for Comments on Forthcoming Solicitation</dc:title>
  <dc:creator>Lew, Virginia@Energy</dc:creator>
  <cp:lastModifiedBy>Field, Emily@Energy</cp:lastModifiedBy>
  <cp:revision>1</cp:revision>
  <cp:lastPrinted>2019-05-06T19:31:40Z</cp:lastPrinted>
  <dcterms:created xsi:type="dcterms:W3CDTF">2017-08-20T00:41:06Z</dcterms:created>
  <dcterms:modified xsi:type="dcterms:W3CDTF">2024-08-13T19:20:45Z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0x01010061DC9A153AAEEE45BACE06E01F8272AC</vt:lpwstr>
  </property>
  <property fmtid="{D5CDD505-2E9C-101B-9397-08002B2CF9AE}" pid="3" name="Order">
    <vt:r8>312100</vt:r8>
  </property>
  <property fmtid="{D5CDD505-2E9C-101B-9397-08002B2CF9AE}" pid="4" name="ComplianceAssetId">
    <vt:lpwstr/>
  </property>
  <property fmtid="{D5CDD505-2E9C-101B-9397-08002B2CF9AE}" pid="5" name="SharedWithUsers">
    <vt:lpwstr/>
  </property>
  <property fmtid="{D5CDD505-2E9C-101B-9397-08002B2CF9AE}" pid="6" name="MediaServiceImageTags">
    <vt:lpwstr/>
  </property>
</Properties>
</file>