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711" r:id="rId5"/>
    <p:sldMasterId id="2147483757" r:id="rId6"/>
    <p:sldMasterId id="2147483832" r:id="rId7"/>
  </p:sldMasterIdLst>
  <p:notesMasterIdLst>
    <p:notesMasterId r:id="rId9"/>
  </p:notesMasterIdLst>
  <p:handoutMasterIdLst>
    <p:handoutMasterId r:id="rId10"/>
  </p:handoutMasterIdLst>
  <p:sldIdLst>
    <p:sldId id="553" r:id="rId8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  <p188:author id="{695624D6-EE85-2250-825E-203FBEA54981}" name="Neil Matouka" initials="NM" userId="S::Neil.Matouka@opr.ca.gov::4a2b8ef3-1221-4922-825c-e05e119c2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lie Kalansky" initials="" lastIdx="5" clrIdx="5"/>
  <p:cmAuthor id="8" name="Kripa Jagannathan" initials="" lastIdx="5" clrIdx="6"/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9" name="Daniel Cayan" initials="" lastIdx="5" clrIdx="7"/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7376" autoAdjust="0"/>
  </p:normalViewPr>
  <p:slideViewPr>
    <p:cSldViewPr snapToGrid="0">
      <p:cViewPr varScale="1">
        <p:scale>
          <a:sx n="109" d="100"/>
          <a:sy n="109" d="100"/>
        </p:scale>
        <p:origin x="108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2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, Susan@Energy" userId="5ed20752-d5d1-4cec-8bc6-2afe5167eb7c" providerId="ADAL" clId="{45FDE845-757D-48B5-AFCD-0B0EFC245ED3}"/>
    <pc:docChg chg="delSld delMainMaster delSection modSection">
      <pc:chgData name="Wilhelm, Susan@Energy" userId="5ed20752-d5d1-4cec-8bc6-2afe5167eb7c" providerId="ADAL" clId="{45FDE845-757D-48B5-AFCD-0B0EFC245ED3}" dt="2024-08-09T22:11:29.828" v="1" actId="17853"/>
      <pc:docMkLst>
        <pc:docMk/>
      </pc:docMkLst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3065050377" sldId="256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99959332" sldId="257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4220513816" sldId="258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3697674044" sldId="259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2687544558" sldId="260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3866735720" sldId="261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2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3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4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5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6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7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8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69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0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1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2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3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4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5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6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961795427" sldId="469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3011825349" sldId="547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972225338" sldId="556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3515487107" sldId="2631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994824524" sldId="2637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819203451" sldId="2638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2642752741" sldId="2639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109444000" sldId="2640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915233710" sldId="2641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129454164" sldId="2642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81980216" sldId="2643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030013780" sldId="2644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2874724547" sldId="2645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2899650592" sldId="2646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064419358" sldId="2647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982910903" sldId="2650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4204754344" sldId="2651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3866742152" sldId="2652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610276658" sldId="2653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2269286809" sldId="2654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1823379759" sldId="2695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03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04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06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07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0" sldId="2708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3201888078" sldId="2709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464959827" sldId="2710"/>
        </pc:sldMkLst>
      </pc:sldChg>
      <pc:sldChg chg="del">
        <pc:chgData name="Wilhelm, Susan@Energy" userId="5ed20752-d5d1-4cec-8bc6-2afe5167eb7c" providerId="ADAL" clId="{45FDE845-757D-48B5-AFCD-0B0EFC245ED3}" dt="2024-08-09T22:11:23.518" v="0" actId="47"/>
        <pc:sldMkLst>
          <pc:docMk/>
          <pc:sldMk cId="2503022783" sldId="2711"/>
        </pc:sldMkLst>
      </pc:sldChg>
      <pc:sldMasterChg chg="del delSldLayout">
        <pc:chgData name="Wilhelm, Susan@Energy" userId="5ed20752-d5d1-4cec-8bc6-2afe5167eb7c" providerId="ADAL" clId="{45FDE845-757D-48B5-AFCD-0B0EFC245ED3}" dt="2024-08-09T22:11:23.518" v="0" actId="47"/>
        <pc:sldMasterMkLst>
          <pc:docMk/>
          <pc:sldMasterMk cId="410516789" sldId="2147483678"/>
        </pc:sldMasterMkLst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1546441302" sldId="2147483679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3109467227" sldId="2147483680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106367170" sldId="2147483681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3506540000" sldId="2147483682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3269003368" sldId="2147483683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1742745444" sldId="2147483684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1010419231" sldId="2147483685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410516789" sldId="2147483678"/>
            <pc:sldLayoutMk cId="1116309893" sldId="2147483686"/>
          </pc:sldLayoutMkLst>
        </pc:sldLayoutChg>
      </pc:sldMasterChg>
      <pc:sldMasterChg chg="del delSldLayout">
        <pc:chgData name="Wilhelm, Susan@Energy" userId="5ed20752-d5d1-4cec-8bc6-2afe5167eb7c" providerId="ADAL" clId="{45FDE845-757D-48B5-AFCD-0B0EFC245ED3}" dt="2024-08-09T22:11:23.518" v="0" actId="47"/>
        <pc:sldMasterMkLst>
          <pc:docMk/>
          <pc:sldMasterMk cId="3852134183" sldId="2147483787"/>
        </pc:sldMasterMkLst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2723490705" sldId="2147483788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917281681" sldId="2147483789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3811476655" sldId="2147483790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1842858466" sldId="2147483791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2796023425" sldId="2147483792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1224944195" sldId="2147483793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978222758" sldId="2147483794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2453821964" sldId="2147483795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1604198764" sldId="2147483796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748375000" sldId="2147483797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3852134183" sldId="2147483787"/>
            <pc:sldLayoutMk cId="1802886453" sldId="2147483798"/>
          </pc:sldLayoutMkLst>
        </pc:sldLayoutChg>
      </pc:sldMasterChg>
      <pc:sldMasterChg chg="del delSldLayout">
        <pc:chgData name="Wilhelm, Susan@Energy" userId="5ed20752-d5d1-4cec-8bc6-2afe5167eb7c" providerId="ADAL" clId="{45FDE845-757D-48B5-AFCD-0B0EFC245ED3}" dt="2024-08-09T22:11:23.518" v="0" actId="47"/>
        <pc:sldMasterMkLst>
          <pc:docMk/>
          <pc:sldMasterMk cId="1120403186" sldId="2147483799"/>
        </pc:sldMasterMkLst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3991280126" sldId="2147483800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1658902805" sldId="2147483801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3174537992" sldId="2147483802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984450001" sldId="2147483803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2009240134" sldId="2147483804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140007552" sldId="2147483805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4286112813" sldId="2147483806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1397683212" sldId="2147483807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3538650307" sldId="2147483808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4255768136" sldId="2147483809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1120403186" sldId="2147483799"/>
            <pc:sldLayoutMk cId="1666853138" sldId="2147483810"/>
          </pc:sldLayoutMkLst>
        </pc:sldLayoutChg>
      </pc:sldMasterChg>
      <pc:sldMasterChg chg="del delSldLayout">
        <pc:chgData name="Wilhelm, Susan@Energy" userId="5ed20752-d5d1-4cec-8bc6-2afe5167eb7c" providerId="ADAL" clId="{45FDE845-757D-48B5-AFCD-0B0EFC245ED3}" dt="2024-08-09T22:11:23.518" v="0" actId="47"/>
        <pc:sldMasterMkLst>
          <pc:docMk/>
          <pc:sldMasterMk cId="2618180219" sldId="2147483811"/>
        </pc:sldMasterMkLst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111008569" sldId="2147483812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2642814464" sldId="2147483813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2327516554" sldId="2147483814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3486280041" sldId="2147483815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1904889719" sldId="2147483816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4060301877" sldId="2147483817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609176031" sldId="2147483818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1172155375" sldId="2147483819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3485606341" sldId="2147483820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3108821891" sldId="2147483821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618180219" sldId="2147483811"/>
            <pc:sldLayoutMk cId="3908822894" sldId="2147483822"/>
          </pc:sldLayoutMkLst>
        </pc:sldLayoutChg>
      </pc:sldMasterChg>
      <pc:sldMasterChg chg="del delSldLayout">
        <pc:chgData name="Wilhelm, Susan@Energy" userId="5ed20752-d5d1-4cec-8bc6-2afe5167eb7c" providerId="ADAL" clId="{45FDE845-757D-48B5-AFCD-0B0EFC245ED3}" dt="2024-08-09T22:11:23.518" v="0" actId="47"/>
        <pc:sldMasterMkLst>
          <pc:docMk/>
          <pc:sldMasterMk cId="2707699872" sldId="2147483823"/>
        </pc:sldMasterMkLst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3337256341" sldId="2147483824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3452368021" sldId="2147483825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957740850" sldId="2147483826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4043463493" sldId="2147483827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1960700682" sldId="2147483828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3604956033" sldId="2147483829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2364988360" sldId="2147483830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707699872" sldId="2147483823"/>
            <pc:sldLayoutMk cId="3046568541" sldId="2147483831"/>
          </pc:sldLayoutMkLst>
        </pc:sldLayoutChg>
      </pc:sldMasterChg>
      <pc:sldMasterChg chg="delSldLayout">
        <pc:chgData name="Wilhelm, Susan@Energy" userId="5ed20752-d5d1-4cec-8bc6-2afe5167eb7c" providerId="ADAL" clId="{45FDE845-757D-48B5-AFCD-0B0EFC245ED3}" dt="2024-08-09T22:11:23.518" v="0" actId="47"/>
        <pc:sldMasterMkLst>
          <pc:docMk/>
          <pc:sldMasterMk cId="223658097" sldId="2147483832"/>
        </pc:sldMasterMkLst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2203601398" sldId="2147483839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1234107203" sldId="2147483848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1926136296" sldId="2147483853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1631861683" sldId="2147483857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1147179812" sldId="2147483858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93254684" sldId="2147483859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2235830840" sldId="2147483860"/>
          </pc:sldLayoutMkLst>
        </pc:sldLayoutChg>
        <pc:sldLayoutChg chg="del">
          <pc:chgData name="Wilhelm, Susan@Energy" userId="5ed20752-d5d1-4cec-8bc6-2afe5167eb7c" providerId="ADAL" clId="{45FDE845-757D-48B5-AFCD-0B0EFC245ED3}" dt="2024-08-09T22:11:23.518" v="0" actId="47"/>
          <pc:sldLayoutMkLst>
            <pc:docMk/>
            <pc:sldMasterMk cId="223658097" sldId="2147483832"/>
            <pc:sldLayoutMk cId="3472883864" sldId="21474838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https://www.energy.ca.gov/programs-and-topics/topics/research-and-development/climate-data-and-analysis-working-group-c-dawg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57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579501" indent="-428625">
              <a:buClrTx/>
              <a:buFont typeface="Arial" panose="020B0604020202020204" pitchFamily="34" charset="0"/>
              <a:buChar char="•"/>
              <a:defRPr sz="2100"/>
            </a:lvl2pPr>
            <a:lvl3pPr marL="673799" indent="-385763">
              <a:buClrTx/>
              <a:buFont typeface="Arial" panose="020B0604020202020204" pitchFamily="34" charset="0"/>
              <a:buChar char="•"/>
              <a:defRPr sz="1800"/>
            </a:lvl3pPr>
            <a:lvl4pPr marL="810959" indent="-385763">
              <a:buClrTx/>
              <a:buFont typeface="Arial" panose="020B0604020202020204" pitchFamily="34" charset="0"/>
              <a:buChar char="•"/>
              <a:defRPr sz="1800"/>
            </a:lvl4pPr>
            <a:lvl5pPr marL="948119" indent="-385763">
              <a:buClrTx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800" i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8C32A-ABD3-4EA2-B83E-D780A9E7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FA71A036-8AF2-446D-99FA-D28380355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C720B5C0-6516-4FD6-AE15-E7C9F098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3D477F67-FFC7-4E5E-892F-68D59940E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e of Planning and Research Logo">
            <a:extLst>
              <a:ext uri="{FF2B5EF4-FFF2-40B4-BE49-F238E27FC236}">
                <a16:creationId xmlns:a16="http://schemas.microsoft.com/office/drawing/2014/main" id="{15A79D17-9E3B-4FCE-9D5D-3F1A534C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6A1A23BB-95F5-43C4-91B8-1B522B101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D6319BBD-E150-44C0-BA3F-244D9841D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E2D2E720-AC20-4AFE-A853-743A8CACC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3806190"/>
            <a:ext cx="1064659" cy="1065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5CDA6-474B-4983-9700-2F1AD3529334}"/>
              </a:ext>
            </a:extLst>
          </p:cNvPr>
          <p:cNvCxnSpPr/>
          <p:nvPr userDrawn="1"/>
        </p:nvCxnSpPr>
        <p:spPr>
          <a:xfrm>
            <a:off x="822960" y="4423410"/>
            <a:ext cx="5558782" cy="0"/>
          </a:xfrm>
          <a:prstGeom prst="line">
            <a:avLst/>
          </a:prstGeom>
          <a:ln w="12700">
            <a:solidFill>
              <a:srgbClr val="6CB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e of Planning and Research Logo">
            <a:extLst>
              <a:ext uri="{FF2B5EF4-FFF2-40B4-BE49-F238E27FC236}">
                <a16:creationId xmlns:a16="http://schemas.microsoft.com/office/drawing/2014/main" id="{7DB5B5A5-5F4C-49E1-B873-6E9F66CAE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79" y="3679955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99999CD0-5FB8-458E-ADBF-6CD1E8E0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021" y="3564977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6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64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17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33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07477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625963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4245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049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089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6947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8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1676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7925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268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52590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900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648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08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1272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959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89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02133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04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681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959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9792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4033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55278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42573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931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16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3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656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5070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300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7457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495857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410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581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648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4492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54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98541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8905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38" baseline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750669F1-E824-41CE-8532-4082AE66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44F3104C-7FBB-43A7-A1EA-5D00662704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E414383-EAEB-4765-A101-00BF2171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6EBCEFC-E031-486A-923C-E4B8FA82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BB09B26-1DF4-4790-8CFD-AF1A7A4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501A65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5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4" r:id="rId15"/>
    <p:sldLayoutId id="2147483775" r:id="rId16"/>
    <p:sldLayoutId id="2147483776" r:id="rId17"/>
    <p:sldLayoutId id="2147483777" r:id="rId18"/>
    <p:sldLayoutId id="2147483779" r:id="rId19"/>
    <p:sldLayoutId id="2147483780" r:id="rId20"/>
    <p:sldLayoutId id="2147483781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9" r:id="rId15"/>
    <p:sldLayoutId id="2147483850" r:id="rId16"/>
    <p:sldLayoutId id="2147483851" r:id="rId17"/>
    <p:sldLayoutId id="2147483852" r:id="rId18"/>
    <p:sldLayoutId id="2147483854" r:id="rId19"/>
    <p:sldLayoutId id="2147483855" r:id="rId20"/>
    <p:sldLayoutId id="2147483856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5A0A-A456-4CF4-B975-50B8B0B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9" name="Picture 8" descr="Image of the C-DAWG website that gives information on what the CDAWG's goals are, how to contact the working group and shows where you would click to subscribe to the working group's updates.">
            <a:extLst>
              <a:ext uri="{FF2B5EF4-FFF2-40B4-BE49-F238E27FC236}">
                <a16:creationId xmlns:a16="http://schemas.microsoft.com/office/drawing/2014/main" id="{92E5FF69-A940-ADF2-A186-CAB9AF9A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99022"/>
            <a:ext cx="8384405" cy="42355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3568-B019-4B9E-BC86-53ABD4EB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30563"/>
      </p:ext>
    </p:extLst>
  </p:cSld>
  <p:clrMapOvr>
    <a:masterClrMapping/>
  </p:clrMapOvr>
</p:sld>
</file>

<file path=ppt/theme/theme1.xml><?xml version="1.0" encoding="utf-8"?>
<a:theme xmlns:a="http://schemas.openxmlformats.org/drawingml/2006/main" name="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ARP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B"/>
      </a:accent1>
      <a:accent2>
        <a:srgbClr val="0370AB"/>
      </a:accent2>
      <a:accent3>
        <a:srgbClr val="501A65"/>
      </a:accent3>
      <a:accent4>
        <a:srgbClr val="6CB82B"/>
      </a:accent4>
      <a:accent5>
        <a:srgbClr val="38B7FB"/>
      </a:accent5>
      <a:accent6>
        <a:srgbClr val="A948CF"/>
      </a:accent6>
      <a:hlink>
        <a:srgbClr val="0370AB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51D10D-C7E5-4E36-8EA7-EBC652BFB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157</TotalTime>
  <Words>22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Amasis MT Pro</vt:lpstr>
      <vt:lpstr>Arial</vt:lpstr>
      <vt:lpstr>Calibri</vt:lpstr>
      <vt:lpstr>Century Gothic</vt:lpstr>
      <vt:lpstr>Neue Haas Grotesk Text Pro</vt:lpstr>
      <vt:lpstr>Poppins SemiBold</vt:lpstr>
      <vt:lpstr>Roboto</vt:lpstr>
      <vt:lpstr>Segoe UI</vt:lpstr>
      <vt:lpstr>Segoe UI Semibold</vt:lpstr>
      <vt:lpstr>ERDD-Template</vt:lpstr>
      <vt:lpstr>ICARP</vt:lpstr>
      <vt:lpstr>Title Slides</vt:lpstr>
      <vt:lpstr>1_Title Slides</vt:lpstr>
      <vt:lpstr>Thank you!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Wilhelm, Susan@Energy</cp:lastModifiedBy>
  <cp:revision>2</cp:revision>
  <cp:lastPrinted>2019-05-06T19:31:40Z</cp:lastPrinted>
  <dcterms:created xsi:type="dcterms:W3CDTF">2017-08-20T00:41:06Z</dcterms:created>
  <dcterms:modified xsi:type="dcterms:W3CDTF">2024-08-09T22:11:32Z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