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0" r:id="rId4"/>
    <p:sldMasterId id="2147483679" r:id="rId5"/>
  </p:sldMasterIdLst>
  <p:notesMasterIdLst>
    <p:notesMasterId r:id="rId8"/>
  </p:notesMasterIdLst>
  <p:sldIdLst>
    <p:sldId id="2147327486" r:id="rId6"/>
    <p:sldId id="553" r:id="rId7"/>
  </p:sldIdLst>
  <p:sldSz cx="9144000" cy="5143500" type="screen16x9"/>
  <p:notesSz cx="6858000" cy="9144000"/>
  <p:embeddedFontLst>
    <p:embeddedFont>
      <p:font typeface="Century Gothic" panose="020B0502020202020204" pitchFamily="34" charset="0"/>
      <p:regular r:id="rId9"/>
      <p:bold r:id="rId10"/>
      <p:italic r:id="rId11"/>
      <p:boldItalic r:id="rId12"/>
    </p:embeddedFont>
    <p:embeddedFont>
      <p:font typeface="Helvetica" panose="020B0604020202020204" pitchFamily="34" charset="0"/>
      <p:regular r:id="rId13"/>
      <p:bold r:id="rId14"/>
      <p:italic r:id="rId15"/>
      <p:boldItalic r:id="rId16"/>
    </p:embeddedFont>
    <p:embeddedFont>
      <p:font typeface="Segoe UI" panose="020B0502040204020203" pitchFamily="34" charset="0"/>
      <p:regular r:id="rId17"/>
      <p:bold r:id="rId18"/>
      <p:italic r:id="rId19"/>
      <p:boldItalic r:id="rId20"/>
    </p:embeddedFont>
    <p:embeddedFont>
      <p:font typeface="Segoe UI Semibold" panose="020B0702040204020203" pitchFamily="34" charset="0"/>
      <p:bold r:id="rId21"/>
      <p:boldItalic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42" d="100"/>
          <a:sy n="142" d="100"/>
        </p:scale>
        <p:origin x="714" y="10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font" Target="fonts/font13.fntdata"/><Relationship Id="rId7" Type="http://schemas.openxmlformats.org/officeDocument/2006/relationships/slide" Target="slides/slide2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font" Target="fonts/font8.fntdata"/><Relationship Id="rId20" Type="http://schemas.openxmlformats.org/officeDocument/2006/relationships/font" Target="fonts/font12.fntdata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font" Target="fonts/font3.fntdata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font" Target="fonts/font7.fntdata"/><Relationship Id="rId23" Type="http://schemas.openxmlformats.org/officeDocument/2006/relationships/presProps" Target="presProps.xml"/><Relationship Id="rId10" Type="http://schemas.openxmlformats.org/officeDocument/2006/relationships/font" Target="fonts/font2.fntdata"/><Relationship Id="rId19" Type="http://schemas.openxmlformats.org/officeDocument/2006/relationships/font" Target="fonts/font11.fntdata"/><Relationship Id="rId4" Type="http://schemas.openxmlformats.org/officeDocument/2006/relationships/slideMaster" Target="slideMasters/slideMaster1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font" Target="fonts/font14.fntdata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ilhelm, Susan@Energy" userId="5ed20752-d5d1-4cec-8bc6-2afe5167eb7c" providerId="ADAL" clId="{2F35CEB5-D7F5-4AC4-9DB7-E34331B89E40}"/>
    <pc:docChg chg="delSld delMainMaster">
      <pc:chgData name="Wilhelm, Susan@Energy" userId="5ed20752-d5d1-4cec-8bc6-2afe5167eb7c" providerId="ADAL" clId="{2F35CEB5-D7F5-4AC4-9DB7-E34331B89E40}" dt="2024-08-09T21:33:24.317" v="0" actId="47"/>
      <pc:docMkLst>
        <pc:docMk/>
      </pc:docMkLst>
      <pc:sldChg chg="del">
        <pc:chgData name="Wilhelm, Susan@Energy" userId="5ed20752-d5d1-4cec-8bc6-2afe5167eb7c" providerId="ADAL" clId="{2F35CEB5-D7F5-4AC4-9DB7-E34331B89E40}" dt="2024-08-09T21:33:24.317" v="0" actId="47"/>
        <pc:sldMkLst>
          <pc:docMk/>
          <pc:sldMk cId="0" sldId="256"/>
        </pc:sldMkLst>
      </pc:sldChg>
      <pc:sldChg chg="del">
        <pc:chgData name="Wilhelm, Susan@Energy" userId="5ed20752-d5d1-4cec-8bc6-2afe5167eb7c" providerId="ADAL" clId="{2F35CEB5-D7F5-4AC4-9DB7-E34331B89E40}" dt="2024-08-09T21:33:24.317" v="0" actId="47"/>
        <pc:sldMkLst>
          <pc:docMk/>
          <pc:sldMk cId="81523746" sldId="257"/>
        </pc:sldMkLst>
      </pc:sldChg>
      <pc:sldChg chg="del">
        <pc:chgData name="Wilhelm, Susan@Energy" userId="5ed20752-d5d1-4cec-8bc6-2afe5167eb7c" providerId="ADAL" clId="{2F35CEB5-D7F5-4AC4-9DB7-E34331B89E40}" dt="2024-08-09T21:33:24.317" v="0" actId="47"/>
        <pc:sldMkLst>
          <pc:docMk/>
          <pc:sldMk cId="0" sldId="258"/>
        </pc:sldMkLst>
      </pc:sldChg>
      <pc:sldChg chg="del">
        <pc:chgData name="Wilhelm, Susan@Energy" userId="5ed20752-d5d1-4cec-8bc6-2afe5167eb7c" providerId="ADAL" clId="{2F35CEB5-D7F5-4AC4-9DB7-E34331B89E40}" dt="2024-08-09T21:33:24.317" v="0" actId="47"/>
        <pc:sldMkLst>
          <pc:docMk/>
          <pc:sldMk cId="0" sldId="259"/>
        </pc:sldMkLst>
      </pc:sldChg>
      <pc:sldChg chg="del">
        <pc:chgData name="Wilhelm, Susan@Energy" userId="5ed20752-d5d1-4cec-8bc6-2afe5167eb7c" providerId="ADAL" clId="{2F35CEB5-D7F5-4AC4-9DB7-E34331B89E40}" dt="2024-08-09T21:33:24.317" v="0" actId="47"/>
        <pc:sldMkLst>
          <pc:docMk/>
          <pc:sldMk cId="0" sldId="260"/>
        </pc:sldMkLst>
      </pc:sldChg>
      <pc:sldChg chg="del">
        <pc:chgData name="Wilhelm, Susan@Energy" userId="5ed20752-d5d1-4cec-8bc6-2afe5167eb7c" providerId="ADAL" clId="{2F35CEB5-D7F5-4AC4-9DB7-E34331B89E40}" dt="2024-08-09T21:33:24.317" v="0" actId="47"/>
        <pc:sldMkLst>
          <pc:docMk/>
          <pc:sldMk cId="0" sldId="261"/>
        </pc:sldMkLst>
      </pc:sldChg>
      <pc:sldChg chg="del">
        <pc:chgData name="Wilhelm, Susan@Energy" userId="5ed20752-d5d1-4cec-8bc6-2afe5167eb7c" providerId="ADAL" clId="{2F35CEB5-D7F5-4AC4-9DB7-E34331B89E40}" dt="2024-08-09T21:33:24.317" v="0" actId="47"/>
        <pc:sldMkLst>
          <pc:docMk/>
          <pc:sldMk cId="0" sldId="262"/>
        </pc:sldMkLst>
      </pc:sldChg>
      <pc:sldChg chg="del">
        <pc:chgData name="Wilhelm, Susan@Energy" userId="5ed20752-d5d1-4cec-8bc6-2afe5167eb7c" providerId="ADAL" clId="{2F35CEB5-D7F5-4AC4-9DB7-E34331B89E40}" dt="2024-08-09T21:33:24.317" v="0" actId="47"/>
        <pc:sldMkLst>
          <pc:docMk/>
          <pc:sldMk cId="0" sldId="263"/>
        </pc:sldMkLst>
      </pc:sldChg>
      <pc:sldChg chg="del">
        <pc:chgData name="Wilhelm, Susan@Energy" userId="5ed20752-d5d1-4cec-8bc6-2afe5167eb7c" providerId="ADAL" clId="{2F35CEB5-D7F5-4AC4-9DB7-E34331B89E40}" dt="2024-08-09T21:33:24.317" v="0" actId="47"/>
        <pc:sldMkLst>
          <pc:docMk/>
          <pc:sldMk cId="0" sldId="264"/>
        </pc:sldMkLst>
      </pc:sldChg>
      <pc:sldChg chg="del">
        <pc:chgData name="Wilhelm, Susan@Energy" userId="5ed20752-d5d1-4cec-8bc6-2afe5167eb7c" providerId="ADAL" clId="{2F35CEB5-D7F5-4AC4-9DB7-E34331B89E40}" dt="2024-08-09T21:33:24.317" v="0" actId="47"/>
        <pc:sldMkLst>
          <pc:docMk/>
          <pc:sldMk cId="0" sldId="265"/>
        </pc:sldMkLst>
      </pc:sldChg>
      <pc:sldChg chg="del">
        <pc:chgData name="Wilhelm, Susan@Energy" userId="5ed20752-d5d1-4cec-8bc6-2afe5167eb7c" providerId="ADAL" clId="{2F35CEB5-D7F5-4AC4-9DB7-E34331B89E40}" dt="2024-08-09T21:33:24.317" v="0" actId="47"/>
        <pc:sldMkLst>
          <pc:docMk/>
          <pc:sldMk cId="0" sldId="266"/>
        </pc:sldMkLst>
      </pc:sldChg>
      <pc:sldChg chg="del">
        <pc:chgData name="Wilhelm, Susan@Energy" userId="5ed20752-d5d1-4cec-8bc6-2afe5167eb7c" providerId="ADAL" clId="{2F35CEB5-D7F5-4AC4-9DB7-E34331B89E40}" dt="2024-08-09T21:33:24.317" v="0" actId="47"/>
        <pc:sldMkLst>
          <pc:docMk/>
          <pc:sldMk cId="0" sldId="267"/>
        </pc:sldMkLst>
      </pc:sldChg>
      <pc:sldChg chg="del">
        <pc:chgData name="Wilhelm, Susan@Energy" userId="5ed20752-d5d1-4cec-8bc6-2afe5167eb7c" providerId="ADAL" clId="{2F35CEB5-D7F5-4AC4-9DB7-E34331B89E40}" dt="2024-08-09T21:33:24.317" v="0" actId="47"/>
        <pc:sldMkLst>
          <pc:docMk/>
          <pc:sldMk cId="0" sldId="268"/>
        </pc:sldMkLst>
      </pc:sldChg>
      <pc:sldChg chg="del">
        <pc:chgData name="Wilhelm, Susan@Energy" userId="5ed20752-d5d1-4cec-8bc6-2afe5167eb7c" providerId="ADAL" clId="{2F35CEB5-D7F5-4AC4-9DB7-E34331B89E40}" dt="2024-08-09T21:33:24.317" v="0" actId="47"/>
        <pc:sldMkLst>
          <pc:docMk/>
          <pc:sldMk cId="0" sldId="269"/>
        </pc:sldMkLst>
      </pc:sldChg>
      <pc:sldChg chg="del">
        <pc:chgData name="Wilhelm, Susan@Energy" userId="5ed20752-d5d1-4cec-8bc6-2afe5167eb7c" providerId="ADAL" clId="{2F35CEB5-D7F5-4AC4-9DB7-E34331B89E40}" dt="2024-08-09T21:33:24.317" v="0" actId="47"/>
        <pc:sldMkLst>
          <pc:docMk/>
          <pc:sldMk cId="0" sldId="270"/>
        </pc:sldMkLst>
      </pc:sldChg>
      <pc:sldChg chg="del">
        <pc:chgData name="Wilhelm, Susan@Energy" userId="5ed20752-d5d1-4cec-8bc6-2afe5167eb7c" providerId="ADAL" clId="{2F35CEB5-D7F5-4AC4-9DB7-E34331B89E40}" dt="2024-08-09T21:33:24.317" v="0" actId="47"/>
        <pc:sldMkLst>
          <pc:docMk/>
          <pc:sldMk cId="0" sldId="271"/>
        </pc:sldMkLst>
      </pc:sldChg>
      <pc:sldChg chg="del">
        <pc:chgData name="Wilhelm, Susan@Energy" userId="5ed20752-d5d1-4cec-8bc6-2afe5167eb7c" providerId="ADAL" clId="{2F35CEB5-D7F5-4AC4-9DB7-E34331B89E40}" dt="2024-08-09T21:33:24.317" v="0" actId="47"/>
        <pc:sldMkLst>
          <pc:docMk/>
          <pc:sldMk cId="1620523075" sldId="2147327485"/>
        </pc:sldMkLst>
      </pc:sldChg>
      <pc:sldChg chg="del">
        <pc:chgData name="Wilhelm, Susan@Energy" userId="5ed20752-d5d1-4cec-8bc6-2afe5167eb7c" providerId="ADAL" clId="{2F35CEB5-D7F5-4AC4-9DB7-E34331B89E40}" dt="2024-08-09T21:33:24.317" v="0" actId="47"/>
        <pc:sldMkLst>
          <pc:docMk/>
          <pc:sldMk cId="410281191" sldId="2147327487"/>
        </pc:sldMkLst>
      </pc:sldChg>
      <pc:sldChg chg="del">
        <pc:chgData name="Wilhelm, Susan@Energy" userId="5ed20752-d5d1-4cec-8bc6-2afe5167eb7c" providerId="ADAL" clId="{2F35CEB5-D7F5-4AC4-9DB7-E34331B89E40}" dt="2024-08-09T21:33:24.317" v="0" actId="47"/>
        <pc:sldMkLst>
          <pc:docMk/>
          <pc:sldMk cId="3411721549" sldId="2147327488"/>
        </pc:sldMkLst>
      </pc:sldChg>
      <pc:sldChg chg="del">
        <pc:chgData name="Wilhelm, Susan@Energy" userId="5ed20752-d5d1-4cec-8bc6-2afe5167eb7c" providerId="ADAL" clId="{2F35CEB5-D7F5-4AC4-9DB7-E34331B89E40}" dt="2024-08-09T21:33:24.317" v="0" actId="47"/>
        <pc:sldMkLst>
          <pc:docMk/>
          <pc:sldMk cId="2479300552" sldId="2147327489"/>
        </pc:sldMkLst>
      </pc:sldChg>
      <pc:sldChg chg="del">
        <pc:chgData name="Wilhelm, Susan@Energy" userId="5ed20752-d5d1-4cec-8bc6-2afe5167eb7c" providerId="ADAL" clId="{2F35CEB5-D7F5-4AC4-9DB7-E34331B89E40}" dt="2024-08-09T21:33:24.317" v="0" actId="47"/>
        <pc:sldMkLst>
          <pc:docMk/>
          <pc:sldMk cId="894832581" sldId="2147327490"/>
        </pc:sldMkLst>
      </pc:sldChg>
      <pc:sldChg chg="del">
        <pc:chgData name="Wilhelm, Susan@Energy" userId="5ed20752-d5d1-4cec-8bc6-2afe5167eb7c" providerId="ADAL" clId="{2F35CEB5-D7F5-4AC4-9DB7-E34331B89E40}" dt="2024-08-09T21:33:24.317" v="0" actId="47"/>
        <pc:sldMkLst>
          <pc:docMk/>
          <pc:sldMk cId="2990547305" sldId="2147327491"/>
        </pc:sldMkLst>
      </pc:sldChg>
      <pc:sldChg chg="del">
        <pc:chgData name="Wilhelm, Susan@Energy" userId="5ed20752-d5d1-4cec-8bc6-2afe5167eb7c" providerId="ADAL" clId="{2F35CEB5-D7F5-4AC4-9DB7-E34331B89E40}" dt="2024-08-09T21:33:24.317" v="0" actId="47"/>
        <pc:sldMkLst>
          <pc:docMk/>
          <pc:sldMk cId="4104720165" sldId="2147327492"/>
        </pc:sldMkLst>
      </pc:sldChg>
      <pc:sldChg chg="del">
        <pc:chgData name="Wilhelm, Susan@Energy" userId="5ed20752-d5d1-4cec-8bc6-2afe5167eb7c" providerId="ADAL" clId="{2F35CEB5-D7F5-4AC4-9DB7-E34331B89E40}" dt="2024-08-09T21:33:24.317" v="0" actId="47"/>
        <pc:sldMkLst>
          <pc:docMk/>
          <pc:sldMk cId="2060116760" sldId="2147327493"/>
        </pc:sldMkLst>
      </pc:sldChg>
      <pc:sldChg chg="del">
        <pc:chgData name="Wilhelm, Susan@Energy" userId="5ed20752-d5d1-4cec-8bc6-2afe5167eb7c" providerId="ADAL" clId="{2F35CEB5-D7F5-4AC4-9DB7-E34331B89E40}" dt="2024-08-09T21:33:24.317" v="0" actId="47"/>
        <pc:sldMkLst>
          <pc:docMk/>
          <pc:sldMk cId="2331618558" sldId="2147327494"/>
        </pc:sldMkLst>
      </pc:sldChg>
      <pc:sldChg chg="del">
        <pc:chgData name="Wilhelm, Susan@Energy" userId="5ed20752-d5d1-4cec-8bc6-2afe5167eb7c" providerId="ADAL" clId="{2F35CEB5-D7F5-4AC4-9DB7-E34331B89E40}" dt="2024-08-09T21:33:24.317" v="0" actId="47"/>
        <pc:sldMkLst>
          <pc:docMk/>
          <pc:sldMk cId="74371216" sldId="2147327495"/>
        </pc:sldMkLst>
      </pc:sldChg>
      <pc:sldChg chg="del">
        <pc:chgData name="Wilhelm, Susan@Energy" userId="5ed20752-d5d1-4cec-8bc6-2afe5167eb7c" providerId="ADAL" clId="{2F35CEB5-D7F5-4AC4-9DB7-E34331B89E40}" dt="2024-08-09T21:33:24.317" v="0" actId="47"/>
        <pc:sldMkLst>
          <pc:docMk/>
          <pc:sldMk cId="4130039767" sldId="2147327496"/>
        </pc:sldMkLst>
      </pc:sldChg>
      <pc:sldChg chg="del">
        <pc:chgData name="Wilhelm, Susan@Energy" userId="5ed20752-d5d1-4cec-8bc6-2afe5167eb7c" providerId="ADAL" clId="{2F35CEB5-D7F5-4AC4-9DB7-E34331B89E40}" dt="2024-08-09T21:33:24.317" v="0" actId="47"/>
        <pc:sldMkLst>
          <pc:docMk/>
          <pc:sldMk cId="4065803251" sldId="2147327497"/>
        </pc:sldMkLst>
      </pc:sldChg>
      <pc:sldMasterChg chg="del delSldLayout">
        <pc:chgData name="Wilhelm, Susan@Energy" userId="5ed20752-d5d1-4cec-8bc6-2afe5167eb7c" providerId="ADAL" clId="{2F35CEB5-D7F5-4AC4-9DB7-E34331B89E40}" dt="2024-08-09T21:33:24.317" v="0" actId="47"/>
        <pc:sldMasterMkLst>
          <pc:docMk/>
          <pc:sldMasterMk cId="0" sldId="2147483660"/>
        </pc:sldMasterMkLst>
        <pc:sldLayoutChg chg="del">
          <pc:chgData name="Wilhelm, Susan@Energy" userId="5ed20752-d5d1-4cec-8bc6-2afe5167eb7c" providerId="ADAL" clId="{2F35CEB5-D7F5-4AC4-9DB7-E34331B89E40}" dt="2024-08-09T21:33:24.317" v="0" actId="47"/>
          <pc:sldLayoutMkLst>
            <pc:docMk/>
            <pc:sldMasterMk cId="0" sldId="2147483660"/>
            <pc:sldLayoutMk cId="0" sldId="2147483648"/>
          </pc:sldLayoutMkLst>
        </pc:sldLayoutChg>
        <pc:sldLayoutChg chg="del">
          <pc:chgData name="Wilhelm, Susan@Energy" userId="5ed20752-d5d1-4cec-8bc6-2afe5167eb7c" providerId="ADAL" clId="{2F35CEB5-D7F5-4AC4-9DB7-E34331B89E40}" dt="2024-08-09T21:33:24.317" v="0" actId="47"/>
          <pc:sldLayoutMkLst>
            <pc:docMk/>
            <pc:sldMasterMk cId="0" sldId="2147483660"/>
            <pc:sldLayoutMk cId="0" sldId="2147483649"/>
          </pc:sldLayoutMkLst>
        </pc:sldLayoutChg>
        <pc:sldLayoutChg chg="del">
          <pc:chgData name="Wilhelm, Susan@Energy" userId="5ed20752-d5d1-4cec-8bc6-2afe5167eb7c" providerId="ADAL" clId="{2F35CEB5-D7F5-4AC4-9DB7-E34331B89E40}" dt="2024-08-09T21:33:24.317" v="0" actId="47"/>
          <pc:sldLayoutMkLst>
            <pc:docMk/>
            <pc:sldMasterMk cId="0" sldId="2147483660"/>
            <pc:sldLayoutMk cId="0" sldId="2147483650"/>
          </pc:sldLayoutMkLst>
        </pc:sldLayoutChg>
        <pc:sldLayoutChg chg="del">
          <pc:chgData name="Wilhelm, Susan@Energy" userId="5ed20752-d5d1-4cec-8bc6-2afe5167eb7c" providerId="ADAL" clId="{2F35CEB5-D7F5-4AC4-9DB7-E34331B89E40}" dt="2024-08-09T21:33:24.317" v="0" actId="47"/>
          <pc:sldLayoutMkLst>
            <pc:docMk/>
            <pc:sldMasterMk cId="0" sldId="2147483660"/>
            <pc:sldLayoutMk cId="0" sldId="2147483651"/>
          </pc:sldLayoutMkLst>
        </pc:sldLayoutChg>
        <pc:sldLayoutChg chg="del">
          <pc:chgData name="Wilhelm, Susan@Energy" userId="5ed20752-d5d1-4cec-8bc6-2afe5167eb7c" providerId="ADAL" clId="{2F35CEB5-D7F5-4AC4-9DB7-E34331B89E40}" dt="2024-08-09T21:33:24.317" v="0" actId="47"/>
          <pc:sldLayoutMkLst>
            <pc:docMk/>
            <pc:sldMasterMk cId="0" sldId="2147483660"/>
            <pc:sldLayoutMk cId="0" sldId="2147483652"/>
          </pc:sldLayoutMkLst>
        </pc:sldLayoutChg>
        <pc:sldLayoutChg chg="del">
          <pc:chgData name="Wilhelm, Susan@Energy" userId="5ed20752-d5d1-4cec-8bc6-2afe5167eb7c" providerId="ADAL" clId="{2F35CEB5-D7F5-4AC4-9DB7-E34331B89E40}" dt="2024-08-09T21:33:24.317" v="0" actId="47"/>
          <pc:sldLayoutMkLst>
            <pc:docMk/>
            <pc:sldMasterMk cId="0" sldId="2147483660"/>
            <pc:sldLayoutMk cId="0" sldId="2147483653"/>
          </pc:sldLayoutMkLst>
        </pc:sldLayoutChg>
        <pc:sldLayoutChg chg="del">
          <pc:chgData name="Wilhelm, Susan@Energy" userId="5ed20752-d5d1-4cec-8bc6-2afe5167eb7c" providerId="ADAL" clId="{2F35CEB5-D7F5-4AC4-9DB7-E34331B89E40}" dt="2024-08-09T21:33:24.317" v="0" actId="47"/>
          <pc:sldLayoutMkLst>
            <pc:docMk/>
            <pc:sldMasterMk cId="0" sldId="2147483660"/>
            <pc:sldLayoutMk cId="0" sldId="2147483654"/>
          </pc:sldLayoutMkLst>
        </pc:sldLayoutChg>
        <pc:sldLayoutChg chg="del">
          <pc:chgData name="Wilhelm, Susan@Energy" userId="5ed20752-d5d1-4cec-8bc6-2afe5167eb7c" providerId="ADAL" clId="{2F35CEB5-D7F5-4AC4-9DB7-E34331B89E40}" dt="2024-08-09T21:33:24.317" v="0" actId="47"/>
          <pc:sldLayoutMkLst>
            <pc:docMk/>
            <pc:sldMasterMk cId="0" sldId="2147483660"/>
            <pc:sldLayoutMk cId="0" sldId="2147483655"/>
          </pc:sldLayoutMkLst>
        </pc:sldLayoutChg>
        <pc:sldLayoutChg chg="del">
          <pc:chgData name="Wilhelm, Susan@Energy" userId="5ed20752-d5d1-4cec-8bc6-2afe5167eb7c" providerId="ADAL" clId="{2F35CEB5-D7F5-4AC4-9DB7-E34331B89E40}" dt="2024-08-09T21:33:24.317" v="0" actId="47"/>
          <pc:sldLayoutMkLst>
            <pc:docMk/>
            <pc:sldMasterMk cId="0" sldId="2147483660"/>
            <pc:sldLayoutMk cId="0" sldId="2147483656"/>
          </pc:sldLayoutMkLst>
        </pc:sldLayoutChg>
        <pc:sldLayoutChg chg="del">
          <pc:chgData name="Wilhelm, Susan@Energy" userId="5ed20752-d5d1-4cec-8bc6-2afe5167eb7c" providerId="ADAL" clId="{2F35CEB5-D7F5-4AC4-9DB7-E34331B89E40}" dt="2024-08-09T21:33:24.317" v="0" actId="47"/>
          <pc:sldLayoutMkLst>
            <pc:docMk/>
            <pc:sldMasterMk cId="0" sldId="2147483660"/>
            <pc:sldLayoutMk cId="0" sldId="2147483657"/>
          </pc:sldLayoutMkLst>
        </pc:sldLayoutChg>
        <pc:sldLayoutChg chg="del">
          <pc:chgData name="Wilhelm, Susan@Energy" userId="5ed20752-d5d1-4cec-8bc6-2afe5167eb7c" providerId="ADAL" clId="{2F35CEB5-D7F5-4AC4-9DB7-E34331B89E40}" dt="2024-08-09T21:33:24.317" v="0" actId="47"/>
          <pc:sldLayoutMkLst>
            <pc:docMk/>
            <pc:sldMasterMk cId="0" sldId="2147483660"/>
            <pc:sldLayoutMk cId="0" sldId="2147483658"/>
          </pc:sldLayoutMkLst>
        </pc:sldLayoutChg>
        <pc:sldLayoutChg chg="del">
          <pc:chgData name="Wilhelm, Susan@Energy" userId="5ed20752-d5d1-4cec-8bc6-2afe5167eb7c" providerId="ADAL" clId="{2F35CEB5-D7F5-4AC4-9DB7-E34331B89E40}" dt="2024-08-09T21:33:24.317" v="0" actId="47"/>
          <pc:sldLayoutMkLst>
            <pc:docMk/>
            <pc:sldMasterMk cId="0" sldId="2147483660"/>
            <pc:sldLayoutMk cId="0" sldId="2147483659"/>
          </pc:sldLayoutMkLst>
        </pc:sldLayoutChg>
      </pc:sldMasterChg>
      <pc:sldMasterChg chg="del delSldLayout">
        <pc:chgData name="Wilhelm, Susan@Energy" userId="5ed20752-d5d1-4cec-8bc6-2afe5167eb7c" providerId="ADAL" clId="{2F35CEB5-D7F5-4AC4-9DB7-E34331B89E40}" dt="2024-08-09T21:33:24.317" v="0" actId="47"/>
        <pc:sldMasterMkLst>
          <pc:docMk/>
          <pc:sldMasterMk cId="1840350066" sldId="2147483703"/>
        </pc:sldMasterMkLst>
        <pc:sldLayoutChg chg="del">
          <pc:chgData name="Wilhelm, Susan@Energy" userId="5ed20752-d5d1-4cec-8bc6-2afe5167eb7c" providerId="ADAL" clId="{2F35CEB5-D7F5-4AC4-9DB7-E34331B89E40}" dt="2024-08-09T21:33:24.317" v="0" actId="47"/>
          <pc:sldLayoutMkLst>
            <pc:docMk/>
            <pc:sldMasterMk cId="1840350066" sldId="2147483703"/>
            <pc:sldLayoutMk cId="2333133419" sldId="2147483704"/>
          </pc:sldLayoutMkLst>
        </pc:sldLayoutChg>
        <pc:sldLayoutChg chg="del">
          <pc:chgData name="Wilhelm, Susan@Energy" userId="5ed20752-d5d1-4cec-8bc6-2afe5167eb7c" providerId="ADAL" clId="{2F35CEB5-D7F5-4AC4-9DB7-E34331B89E40}" dt="2024-08-09T21:33:24.317" v="0" actId="47"/>
          <pc:sldLayoutMkLst>
            <pc:docMk/>
            <pc:sldMasterMk cId="1840350066" sldId="2147483703"/>
            <pc:sldLayoutMk cId="2671980874" sldId="2147483705"/>
          </pc:sldLayoutMkLst>
        </pc:sldLayoutChg>
        <pc:sldLayoutChg chg="del">
          <pc:chgData name="Wilhelm, Susan@Energy" userId="5ed20752-d5d1-4cec-8bc6-2afe5167eb7c" providerId="ADAL" clId="{2F35CEB5-D7F5-4AC4-9DB7-E34331B89E40}" dt="2024-08-09T21:33:24.317" v="0" actId="47"/>
          <pc:sldLayoutMkLst>
            <pc:docMk/>
            <pc:sldMasterMk cId="1840350066" sldId="2147483703"/>
            <pc:sldLayoutMk cId="1338413672" sldId="2147483706"/>
          </pc:sldLayoutMkLst>
        </pc:sldLayoutChg>
        <pc:sldLayoutChg chg="del">
          <pc:chgData name="Wilhelm, Susan@Energy" userId="5ed20752-d5d1-4cec-8bc6-2afe5167eb7c" providerId="ADAL" clId="{2F35CEB5-D7F5-4AC4-9DB7-E34331B89E40}" dt="2024-08-09T21:33:24.317" v="0" actId="47"/>
          <pc:sldLayoutMkLst>
            <pc:docMk/>
            <pc:sldMasterMk cId="1840350066" sldId="2147483703"/>
            <pc:sldLayoutMk cId="2658334392" sldId="2147483707"/>
          </pc:sldLayoutMkLst>
        </pc:sldLayoutChg>
        <pc:sldLayoutChg chg="del">
          <pc:chgData name="Wilhelm, Susan@Energy" userId="5ed20752-d5d1-4cec-8bc6-2afe5167eb7c" providerId="ADAL" clId="{2F35CEB5-D7F5-4AC4-9DB7-E34331B89E40}" dt="2024-08-09T21:33:24.317" v="0" actId="47"/>
          <pc:sldLayoutMkLst>
            <pc:docMk/>
            <pc:sldMasterMk cId="1840350066" sldId="2147483703"/>
            <pc:sldLayoutMk cId="3550806030" sldId="2147483708"/>
          </pc:sldLayoutMkLst>
        </pc:sldLayoutChg>
        <pc:sldLayoutChg chg="del">
          <pc:chgData name="Wilhelm, Susan@Energy" userId="5ed20752-d5d1-4cec-8bc6-2afe5167eb7c" providerId="ADAL" clId="{2F35CEB5-D7F5-4AC4-9DB7-E34331B89E40}" dt="2024-08-09T21:33:24.317" v="0" actId="47"/>
          <pc:sldLayoutMkLst>
            <pc:docMk/>
            <pc:sldMasterMk cId="1840350066" sldId="2147483703"/>
            <pc:sldLayoutMk cId="2934553256" sldId="2147483709"/>
          </pc:sldLayoutMkLst>
        </pc:sldLayoutChg>
        <pc:sldLayoutChg chg="del">
          <pc:chgData name="Wilhelm, Susan@Energy" userId="5ed20752-d5d1-4cec-8bc6-2afe5167eb7c" providerId="ADAL" clId="{2F35CEB5-D7F5-4AC4-9DB7-E34331B89E40}" dt="2024-08-09T21:33:24.317" v="0" actId="47"/>
          <pc:sldLayoutMkLst>
            <pc:docMk/>
            <pc:sldMasterMk cId="1840350066" sldId="2147483703"/>
            <pc:sldLayoutMk cId="2221469102" sldId="2147483710"/>
          </pc:sldLayoutMkLst>
        </pc:sldLayoutChg>
        <pc:sldLayoutChg chg="del">
          <pc:chgData name="Wilhelm, Susan@Energy" userId="5ed20752-d5d1-4cec-8bc6-2afe5167eb7c" providerId="ADAL" clId="{2F35CEB5-D7F5-4AC4-9DB7-E34331B89E40}" dt="2024-08-09T21:33:24.317" v="0" actId="47"/>
          <pc:sldLayoutMkLst>
            <pc:docMk/>
            <pc:sldMasterMk cId="1840350066" sldId="2147483703"/>
            <pc:sldLayoutMk cId="725245146" sldId="2147483711"/>
          </pc:sldLayoutMkLst>
        </pc:sldLayoutChg>
        <pc:sldLayoutChg chg="del">
          <pc:chgData name="Wilhelm, Susan@Energy" userId="5ed20752-d5d1-4cec-8bc6-2afe5167eb7c" providerId="ADAL" clId="{2F35CEB5-D7F5-4AC4-9DB7-E34331B89E40}" dt="2024-08-09T21:33:24.317" v="0" actId="47"/>
          <pc:sldLayoutMkLst>
            <pc:docMk/>
            <pc:sldMasterMk cId="1840350066" sldId="2147483703"/>
            <pc:sldLayoutMk cId="4198692493" sldId="2147483712"/>
          </pc:sldLayoutMkLst>
        </pc:sldLayoutChg>
        <pc:sldLayoutChg chg="del">
          <pc:chgData name="Wilhelm, Susan@Energy" userId="5ed20752-d5d1-4cec-8bc6-2afe5167eb7c" providerId="ADAL" clId="{2F35CEB5-D7F5-4AC4-9DB7-E34331B89E40}" dt="2024-08-09T21:33:24.317" v="0" actId="47"/>
          <pc:sldLayoutMkLst>
            <pc:docMk/>
            <pc:sldMasterMk cId="1840350066" sldId="2147483703"/>
            <pc:sldLayoutMk cId="2904036490" sldId="2147483713"/>
          </pc:sldLayoutMkLst>
        </pc:sldLayoutChg>
        <pc:sldLayoutChg chg="del">
          <pc:chgData name="Wilhelm, Susan@Energy" userId="5ed20752-d5d1-4cec-8bc6-2afe5167eb7c" providerId="ADAL" clId="{2F35CEB5-D7F5-4AC4-9DB7-E34331B89E40}" dt="2024-08-09T21:33:24.317" v="0" actId="47"/>
          <pc:sldLayoutMkLst>
            <pc:docMk/>
            <pc:sldMasterMk cId="1840350066" sldId="2147483703"/>
            <pc:sldLayoutMk cId="3833931651" sldId="2147483714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D4CD6F-1255-46E6-BF72-5A35B2A81E8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474419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https://www.energy.ca.gov/programs-and-topics/topics/research-and-development/climate-data-and-analysis-working-group-c-dawg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D4CD6F-1255-46E6-BF72-5A35B2A81E8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7898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 l="60000" r="-6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1"/>
          <p:cNvSpPr/>
          <p:nvPr/>
        </p:nvSpPr>
        <p:spPr>
          <a:xfrm>
            <a:off x="3886200" y="0"/>
            <a:ext cx="3600450" cy="5143500"/>
          </a:xfrm>
          <a:custGeom>
            <a:avLst/>
            <a:gdLst>
              <a:gd name="connsiteX0" fmla="*/ 0 w 9144000"/>
              <a:gd name="connsiteY0" fmla="*/ 0 h 5143500"/>
              <a:gd name="connsiteX1" fmla="*/ 9144000 w 9144000"/>
              <a:gd name="connsiteY1" fmla="*/ 0 h 5143500"/>
              <a:gd name="connsiteX2" fmla="*/ 9144000 w 9144000"/>
              <a:gd name="connsiteY2" fmla="*/ 5143500 h 5143500"/>
              <a:gd name="connsiteX3" fmla="*/ 0 w 9144000"/>
              <a:gd name="connsiteY3" fmla="*/ 5143500 h 5143500"/>
              <a:gd name="connsiteX4" fmla="*/ 0 w 9144000"/>
              <a:gd name="connsiteY4" fmla="*/ 0 h 5143500"/>
              <a:gd name="connsiteX0" fmla="*/ 0 w 9144000"/>
              <a:gd name="connsiteY0" fmla="*/ 0 h 5143500"/>
              <a:gd name="connsiteX1" fmla="*/ 9144000 w 9144000"/>
              <a:gd name="connsiteY1" fmla="*/ 0 h 5143500"/>
              <a:gd name="connsiteX2" fmla="*/ 4724400 w 9144000"/>
              <a:gd name="connsiteY2" fmla="*/ 5133975 h 5143500"/>
              <a:gd name="connsiteX3" fmla="*/ 0 w 9144000"/>
              <a:gd name="connsiteY3" fmla="*/ 5143500 h 5143500"/>
              <a:gd name="connsiteX4" fmla="*/ 0 w 9144000"/>
              <a:gd name="connsiteY4" fmla="*/ 0 h 5143500"/>
              <a:gd name="connsiteX0" fmla="*/ 0 w 7239000"/>
              <a:gd name="connsiteY0" fmla="*/ 0 h 5143500"/>
              <a:gd name="connsiteX1" fmla="*/ 7239000 w 7239000"/>
              <a:gd name="connsiteY1" fmla="*/ 0 h 5143500"/>
              <a:gd name="connsiteX2" fmla="*/ 4724400 w 7239000"/>
              <a:gd name="connsiteY2" fmla="*/ 5133975 h 5143500"/>
              <a:gd name="connsiteX3" fmla="*/ 0 w 7239000"/>
              <a:gd name="connsiteY3" fmla="*/ 5143500 h 5143500"/>
              <a:gd name="connsiteX4" fmla="*/ 0 w 7239000"/>
              <a:gd name="connsiteY4" fmla="*/ 0 h 5143500"/>
              <a:gd name="connsiteX0" fmla="*/ 0 w 7239000"/>
              <a:gd name="connsiteY0" fmla="*/ 0 h 5143500"/>
              <a:gd name="connsiteX1" fmla="*/ 7239000 w 7239000"/>
              <a:gd name="connsiteY1" fmla="*/ 0 h 5143500"/>
              <a:gd name="connsiteX2" fmla="*/ 5915025 w 7239000"/>
              <a:gd name="connsiteY2" fmla="*/ 5143500 h 5143500"/>
              <a:gd name="connsiteX3" fmla="*/ 0 w 7239000"/>
              <a:gd name="connsiteY3" fmla="*/ 5143500 h 5143500"/>
              <a:gd name="connsiteX4" fmla="*/ 0 w 7239000"/>
              <a:gd name="connsiteY4" fmla="*/ 0 h 5143500"/>
              <a:gd name="connsiteX0" fmla="*/ 0 w 7239000"/>
              <a:gd name="connsiteY0" fmla="*/ 0 h 5143500"/>
              <a:gd name="connsiteX1" fmla="*/ 7239000 w 7239000"/>
              <a:gd name="connsiteY1" fmla="*/ 0 h 5143500"/>
              <a:gd name="connsiteX2" fmla="*/ 5915025 w 7239000"/>
              <a:gd name="connsiteY2" fmla="*/ 5143500 h 5143500"/>
              <a:gd name="connsiteX3" fmla="*/ 0 w 7239000"/>
              <a:gd name="connsiteY3" fmla="*/ 5143500 h 5143500"/>
              <a:gd name="connsiteX4" fmla="*/ 0 w 7239000"/>
              <a:gd name="connsiteY4" fmla="*/ 0 h 5143500"/>
              <a:gd name="connsiteX0" fmla="*/ 3638550 w 7239000"/>
              <a:gd name="connsiteY0" fmla="*/ 0 h 5143500"/>
              <a:gd name="connsiteX1" fmla="*/ 7239000 w 7239000"/>
              <a:gd name="connsiteY1" fmla="*/ 0 h 5143500"/>
              <a:gd name="connsiteX2" fmla="*/ 5915025 w 7239000"/>
              <a:gd name="connsiteY2" fmla="*/ 5143500 h 5143500"/>
              <a:gd name="connsiteX3" fmla="*/ 0 w 7239000"/>
              <a:gd name="connsiteY3" fmla="*/ 5143500 h 5143500"/>
              <a:gd name="connsiteX4" fmla="*/ 3638550 w 7239000"/>
              <a:gd name="connsiteY4" fmla="*/ 0 h 5143500"/>
              <a:gd name="connsiteX0" fmla="*/ 0 w 3600450"/>
              <a:gd name="connsiteY0" fmla="*/ 0 h 5143500"/>
              <a:gd name="connsiteX1" fmla="*/ 3600450 w 3600450"/>
              <a:gd name="connsiteY1" fmla="*/ 0 h 5143500"/>
              <a:gd name="connsiteX2" fmla="*/ 2276475 w 3600450"/>
              <a:gd name="connsiteY2" fmla="*/ 5143500 h 5143500"/>
              <a:gd name="connsiteX3" fmla="*/ 9525 w 3600450"/>
              <a:gd name="connsiteY3" fmla="*/ 5133975 h 5143500"/>
              <a:gd name="connsiteX4" fmla="*/ 0 w 3600450"/>
              <a:gd name="connsiteY4" fmla="*/ 0 h 5143500"/>
              <a:gd name="connsiteX0" fmla="*/ 0 w 3600450"/>
              <a:gd name="connsiteY0" fmla="*/ 0 h 5143500"/>
              <a:gd name="connsiteX1" fmla="*/ 3600450 w 3600450"/>
              <a:gd name="connsiteY1" fmla="*/ 0 h 5143500"/>
              <a:gd name="connsiteX2" fmla="*/ 2276475 w 3600450"/>
              <a:gd name="connsiteY2" fmla="*/ 5143500 h 5143500"/>
              <a:gd name="connsiteX3" fmla="*/ 0 w 3600450"/>
              <a:gd name="connsiteY3" fmla="*/ 5133975 h 5143500"/>
              <a:gd name="connsiteX4" fmla="*/ 0 w 3600450"/>
              <a:gd name="connsiteY4" fmla="*/ 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00450" h="5143500">
                <a:moveTo>
                  <a:pt x="0" y="0"/>
                </a:moveTo>
                <a:lnTo>
                  <a:pt x="3600450" y="0"/>
                </a:lnTo>
                <a:lnTo>
                  <a:pt x="2276475" y="5143500"/>
                </a:lnTo>
                <a:lnTo>
                  <a:pt x="0" y="513397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1"/>
          <p:cNvSpPr/>
          <p:nvPr/>
        </p:nvSpPr>
        <p:spPr>
          <a:xfrm>
            <a:off x="0" y="0"/>
            <a:ext cx="7239000" cy="5143500"/>
          </a:xfrm>
          <a:custGeom>
            <a:avLst/>
            <a:gdLst>
              <a:gd name="connsiteX0" fmla="*/ 0 w 9144000"/>
              <a:gd name="connsiteY0" fmla="*/ 0 h 5143500"/>
              <a:gd name="connsiteX1" fmla="*/ 9144000 w 9144000"/>
              <a:gd name="connsiteY1" fmla="*/ 0 h 5143500"/>
              <a:gd name="connsiteX2" fmla="*/ 9144000 w 9144000"/>
              <a:gd name="connsiteY2" fmla="*/ 5143500 h 5143500"/>
              <a:gd name="connsiteX3" fmla="*/ 0 w 9144000"/>
              <a:gd name="connsiteY3" fmla="*/ 5143500 h 5143500"/>
              <a:gd name="connsiteX4" fmla="*/ 0 w 9144000"/>
              <a:gd name="connsiteY4" fmla="*/ 0 h 5143500"/>
              <a:gd name="connsiteX0" fmla="*/ 0 w 9144000"/>
              <a:gd name="connsiteY0" fmla="*/ 0 h 5143500"/>
              <a:gd name="connsiteX1" fmla="*/ 9144000 w 9144000"/>
              <a:gd name="connsiteY1" fmla="*/ 0 h 5143500"/>
              <a:gd name="connsiteX2" fmla="*/ 4724400 w 9144000"/>
              <a:gd name="connsiteY2" fmla="*/ 5133975 h 5143500"/>
              <a:gd name="connsiteX3" fmla="*/ 0 w 9144000"/>
              <a:gd name="connsiteY3" fmla="*/ 5143500 h 5143500"/>
              <a:gd name="connsiteX4" fmla="*/ 0 w 9144000"/>
              <a:gd name="connsiteY4" fmla="*/ 0 h 5143500"/>
              <a:gd name="connsiteX0" fmla="*/ 0 w 7239000"/>
              <a:gd name="connsiteY0" fmla="*/ 0 h 5143500"/>
              <a:gd name="connsiteX1" fmla="*/ 7239000 w 7239000"/>
              <a:gd name="connsiteY1" fmla="*/ 0 h 5143500"/>
              <a:gd name="connsiteX2" fmla="*/ 4724400 w 7239000"/>
              <a:gd name="connsiteY2" fmla="*/ 5133975 h 5143500"/>
              <a:gd name="connsiteX3" fmla="*/ 0 w 7239000"/>
              <a:gd name="connsiteY3" fmla="*/ 5143500 h 5143500"/>
              <a:gd name="connsiteX4" fmla="*/ 0 w 7239000"/>
              <a:gd name="connsiteY4" fmla="*/ 0 h 5143500"/>
              <a:gd name="connsiteX0" fmla="*/ 0 w 7239000"/>
              <a:gd name="connsiteY0" fmla="*/ 0 h 5143500"/>
              <a:gd name="connsiteX1" fmla="*/ 7239000 w 7239000"/>
              <a:gd name="connsiteY1" fmla="*/ 0 h 5143500"/>
              <a:gd name="connsiteX2" fmla="*/ 5915025 w 7239000"/>
              <a:gd name="connsiteY2" fmla="*/ 5143500 h 5143500"/>
              <a:gd name="connsiteX3" fmla="*/ 0 w 7239000"/>
              <a:gd name="connsiteY3" fmla="*/ 5143500 h 5143500"/>
              <a:gd name="connsiteX4" fmla="*/ 0 w 7239000"/>
              <a:gd name="connsiteY4" fmla="*/ 0 h 5143500"/>
              <a:gd name="connsiteX0" fmla="*/ 0 w 7239000"/>
              <a:gd name="connsiteY0" fmla="*/ 0 h 5143500"/>
              <a:gd name="connsiteX1" fmla="*/ 7239000 w 7239000"/>
              <a:gd name="connsiteY1" fmla="*/ 0 h 5143500"/>
              <a:gd name="connsiteX2" fmla="*/ 5915025 w 7239000"/>
              <a:gd name="connsiteY2" fmla="*/ 5143500 h 5143500"/>
              <a:gd name="connsiteX3" fmla="*/ 0 w 7239000"/>
              <a:gd name="connsiteY3" fmla="*/ 5143500 h 5143500"/>
              <a:gd name="connsiteX4" fmla="*/ 0 w 7239000"/>
              <a:gd name="connsiteY4" fmla="*/ 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39000" h="5143500">
                <a:moveTo>
                  <a:pt x="0" y="0"/>
                </a:moveTo>
                <a:lnTo>
                  <a:pt x="7239000" y="0"/>
                </a:lnTo>
                <a:lnTo>
                  <a:pt x="5915025" y="5143500"/>
                </a:lnTo>
                <a:lnTo>
                  <a:pt x="0" y="514350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438150"/>
            <a:ext cx="1383791" cy="1219200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1688591" y="462081"/>
            <a:ext cx="5029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>
                <a:solidFill>
                  <a:schemeClr val="bg1"/>
                </a:solidFill>
                <a:latin typeface="Century Gothic" panose="020B0502020202020204" pitchFamily="34" charset="0"/>
              </a:rPr>
              <a:t>California</a:t>
            </a:r>
          </a:p>
          <a:p>
            <a:r>
              <a:rPr lang="en-US" sz="2200">
                <a:solidFill>
                  <a:schemeClr val="bg1"/>
                </a:solidFill>
                <a:latin typeface="Century Gothic" panose="020B0502020202020204" pitchFamily="34" charset="0"/>
              </a:rPr>
              <a:t>Energy Commission</a:t>
            </a:r>
          </a:p>
          <a:p>
            <a:r>
              <a:rPr lang="en-US" sz="2200">
                <a:solidFill>
                  <a:schemeClr val="bg1"/>
                </a:solidFill>
                <a:latin typeface="Century Gothic" panose="020B0502020202020204" pitchFamily="34" charset="0"/>
              </a:rPr>
              <a:t>Research &amp; Development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04800" y="2038350"/>
            <a:ext cx="586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chemeClr val="bg1"/>
                </a:solidFill>
                <a:latin typeface="Segoe UI Semibold" panose="020B0702040204020203" pitchFamily="34" charset="0"/>
              </a:rPr>
              <a:t>TITLE OF PRESENTATION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30437" y="2643143"/>
            <a:ext cx="4343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chemeClr val="accent5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Name of Presenter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29184" y="2952750"/>
            <a:ext cx="51572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chemeClr val="accent5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Energy Research and Development Division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04800" y="4019550"/>
            <a:ext cx="43434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Title of conference/meeting</a:t>
            </a:r>
          </a:p>
          <a:p>
            <a:r>
              <a:rPr lang="en-US" sz="16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Location presentation was given</a:t>
            </a:r>
          </a:p>
          <a:p>
            <a:r>
              <a:rPr lang="en-US" sz="16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Date of meeting</a:t>
            </a:r>
          </a:p>
        </p:txBody>
      </p:sp>
      <p:cxnSp>
        <p:nvCxnSpPr>
          <p:cNvPr id="33" name="Straight Connector 32"/>
          <p:cNvCxnSpPr/>
          <p:nvPr/>
        </p:nvCxnSpPr>
        <p:spPr>
          <a:xfrm>
            <a:off x="381000" y="3695700"/>
            <a:ext cx="56388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Rectangle 1"/>
          <p:cNvSpPr/>
          <p:nvPr userDrawn="1"/>
        </p:nvSpPr>
        <p:spPr>
          <a:xfrm>
            <a:off x="3886200" y="0"/>
            <a:ext cx="3600450" cy="5143500"/>
          </a:xfrm>
          <a:custGeom>
            <a:avLst/>
            <a:gdLst>
              <a:gd name="connsiteX0" fmla="*/ 0 w 9144000"/>
              <a:gd name="connsiteY0" fmla="*/ 0 h 5143500"/>
              <a:gd name="connsiteX1" fmla="*/ 9144000 w 9144000"/>
              <a:gd name="connsiteY1" fmla="*/ 0 h 5143500"/>
              <a:gd name="connsiteX2" fmla="*/ 9144000 w 9144000"/>
              <a:gd name="connsiteY2" fmla="*/ 5143500 h 5143500"/>
              <a:gd name="connsiteX3" fmla="*/ 0 w 9144000"/>
              <a:gd name="connsiteY3" fmla="*/ 5143500 h 5143500"/>
              <a:gd name="connsiteX4" fmla="*/ 0 w 9144000"/>
              <a:gd name="connsiteY4" fmla="*/ 0 h 5143500"/>
              <a:gd name="connsiteX0" fmla="*/ 0 w 9144000"/>
              <a:gd name="connsiteY0" fmla="*/ 0 h 5143500"/>
              <a:gd name="connsiteX1" fmla="*/ 9144000 w 9144000"/>
              <a:gd name="connsiteY1" fmla="*/ 0 h 5143500"/>
              <a:gd name="connsiteX2" fmla="*/ 4724400 w 9144000"/>
              <a:gd name="connsiteY2" fmla="*/ 5133975 h 5143500"/>
              <a:gd name="connsiteX3" fmla="*/ 0 w 9144000"/>
              <a:gd name="connsiteY3" fmla="*/ 5143500 h 5143500"/>
              <a:gd name="connsiteX4" fmla="*/ 0 w 9144000"/>
              <a:gd name="connsiteY4" fmla="*/ 0 h 5143500"/>
              <a:gd name="connsiteX0" fmla="*/ 0 w 7239000"/>
              <a:gd name="connsiteY0" fmla="*/ 0 h 5143500"/>
              <a:gd name="connsiteX1" fmla="*/ 7239000 w 7239000"/>
              <a:gd name="connsiteY1" fmla="*/ 0 h 5143500"/>
              <a:gd name="connsiteX2" fmla="*/ 4724400 w 7239000"/>
              <a:gd name="connsiteY2" fmla="*/ 5133975 h 5143500"/>
              <a:gd name="connsiteX3" fmla="*/ 0 w 7239000"/>
              <a:gd name="connsiteY3" fmla="*/ 5143500 h 5143500"/>
              <a:gd name="connsiteX4" fmla="*/ 0 w 7239000"/>
              <a:gd name="connsiteY4" fmla="*/ 0 h 5143500"/>
              <a:gd name="connsiteX0" fmla="*/ 0 w 7239000"/>
              <a:gd name="connsiteY0" fmla="*/ 0 h 5143500"/>
              <a:gd name="connsiteX1" fmla="*/ 7239000 w 7239000"/>
              <a:gd name="connsiteY1" fmla="*/ 0 h 5143500"/>
              <a:gd name="connsiteX2" fmla="*/ 5915025 w 7239000"/>
              <a:gd name="connsiteY2" fmla="*/ 5143500 h 5143500"/>
              <a:gd name="connsiteX3" fmla="*/ 0 w 7239000"/>
              <a:gd name="connsiteY3" fmla="*/ 5143500 h 5143500"/>
              <a:gd name="connsiteX4" fmla="*/ 0 w 7239000"/>
              <a:gd name="connsiteY4" fmla="*/ 0 h 5143500"/>
              <a:gd name="connsiteX0" fmla="*/ 0 w 7239000"/>
              <a:gd name="connsiteY0" fmla="*/ 0 h 5143500"/>
              <a:gd name="connsiteX1" fmla="*/ 7239000 w 7239000"/>
              <a:gd name="connsiteY1" fmla="*/ 0 h 5143500"/>
              <a:gd name="connsiteX2" fmla="*/ 5915025 w 7239000"/>
              <a:gd name="connsiteY2" fmla="*/ 5143500 h 5143500"/>
              <a:gd name="connsiteX3" fmla="*/ 0 w 7239000"/>
              <a:gd name="connsiteY3" fmla="*/ 5143500 h 5143500"/>
              <a:gd name="connsiteX4" fmla="*/ 0 w 7239000"/>
              <a:gd name="connsiteY4" fmla="*/ 0 h 5143500"/>
              <a:gd name="connsiteX0" fmla="*/ 3638550 w 7239000"/>
              <a:gd name="connsiteY0" fmla="*/ 0 h 5143500"/>
              <a:gd name="connsiteX1" fmla="*/ 7239000 w 7239000"/>
              <a:gd name="connsiteY1" fmla="*/ 0 h 5143500"/>
              <a:gd name="connsiteX2" fmla="*/ 5915025 w 7239000"/>
              <a:gd name="connsiteY2" fmla="*/ 5143500 h 5143500"/>
              <a:gd name="connsiteX3" fmla="*/ 0 w 7239000"/>
              <a:gd name="connsiteY3" fmla="*/ 5143500 h 5143500"/>
              <a:gd name="connsiteX4" fmla="*/ 3638550 w 7239000"/>
              <a:gd name="connsiteY4" fmla="*/ 0 h 5143500"/>
              <a:gd name="connsiteX0" fmla="*/ 0 w 3600450"/>
              <a:gd name="connsiteY0" fmla="*/ 0 h 5143500"/>
              <a:gd name="connsiteX1" fmla="*/ 3600450 w 3600450"/>
              <a:gd name="connsiteY1" fmla="*/ 0 h 5143500"/>
              <a:gd name="connsiteX2" fmla="*/ 2276475 w 3600450"/>
              <a:gd name="connsiteY2" fmla="*/ 5143500 h 5143500"/>
              <a:gd name="connsiteX3" fmla="*/ 9525 w 3600450"/>
              <a:gd name="connsiteY3" fmla="*/ 5133975 h 5143500"/>
              <a:gd name="connsiteX4" fmla="*/ 0 w 3600450"/>
              <a:gd name="connsiteY4" fmla="*/ 0 h 5143500"/>
              <a:gd name="connsiteX0" fmla="*/ 0 w 3600450"/>
              <a:gd name="connsiteY0" fmla="*/ 0 h 5143500"/>
              <a:gd name="connsiteX1" fmla="*/ 3600450 w 3600450"/>
              <a:gd name="connsiteY1" fmla="*/ 0 h 5143500"/>
              <a:gd name="connsiteX2" fmla="*/ 2276475 w 3600450"/>
              <a:gd name="connsiteY2" fmla="*/ 5143500 h 5143500"/>
              <a:gd name="connsiteX3" fmla="*/ 0 w 3600450"/>
              <a:gd name="connsiteY3" fmla="*/ 5133975 h 5143500"/>
              <a:gd name="connsiteX4" fmla="*/ 0 w 3600450"/>
              <a:gd name="connsiteY4" fmla="*/ 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00450" h="5143500">
                <a:moveTo>
                  <a:pt x="0" y="0"/>
                </a:moveTo>
                <a:lnTo>
                  <a:pt x="3600450" y="0"/>
                </a:lnTo>
                <a:lnTo>
                  <a:pt x="2276475" y="5143500"/>
                </a:lnTo>
                <a:lnTo>
                  <a:pt x="0" y="513397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"/>
          <p:cNvSpPr/>
          <p:nvPr userDrawn="1"/>
        </p:nvSpPr>
        <p:spPr>
          <a:xfrm>
            <a:off x="0" y="0"/>
            <a:ext cx="7239000" cy="5143500"/>
          </a:xfrm>
          <a:custGeom>
            <a:avLst/>
            <a:gdLst>
              <a:gd name="connsiteX0" fmla="*/ 0 w 9144000"/>
              <a:gd name="connsiteY0" fmla="*/ 0 h 5143500"/>
              <a:gd name="connsiteX1" fmla="*/ 9144000 w 9144000"/>
              <a:gd name="connsiteY1" fmla="*/ 0 h 5143500"/>
              <a:gd name="connsiteX2" fmla="*/ 9144000 w 9144000"/>
              <a:gd name="connsiteY2" fmla="*/ 5143500 h 5143500"/>
              <a:gd name="connsiteX3" fmla="*/ 0 w 9144000"/>
              <a:gd name="connsiteY3" fmla="*/ 5143500 h 5143500"/>
              <a:gd name="connsiteX4" fmla="*/ 0 w 9144000"/>
              <a:gd name="connsiteY4" fmla="*/ 0 h 5143500"/>
              <a:gd name="connsiteX0" fmla="*/ 0 w 9144000"/>
              <a:gd name="connsiteY0" fmla="*/ 0 h 5143500"/>
              <a:gd name="connsiteX1" fmla="*/ 9144000 w 9144000"/>
              <a:gd name="connsiteY1" fmla="*/ 0 h 5143500"/>
              <a:gd name="connsiteX2" fmla="*/ 4724400 w 9144000"/>
              <a:gd name="connsiteY2" fmla="*/ 5133975 h 5143500"/>
              <a:gd name="connsiteX3" fmla="*/ 0 w 9144000"/>
              <a:gd name="connsiteY3" fmla="*/ 5143500 h 5143500"/>
              <a:gd name="connsiteX4" fmla="*/ 0 w 9144000"/>
              <a:gd name="connsiteY4" fmla="*/ 0 h 5143500"/>
              <a:gd name="connsiteX0" fmla="*/ 0 w 7239000"/>
              <a:gd name="connsiteY0" fmla="*/ 0 h 5143500"/>
              <a:gd name="connsiteX1" fmla="*/ 7239000 w 7239000"/>
              <a:gd name="connsiteY1" fmla="*/ 0 h 5143500"/>
              <a:gd name="connsiteX2" fmla="*/ 4724400 w 7239000"/>
              <a:gd name="connsiteY2" fmla="*/ 5133975 h 5143500"/>
              <a:gd name="connsiteX3" fmla="*/ 0 w 7239000"/>
              <a:gd name="connsiteY3" fmla="*/ 5143500 h 5143500"/>
              <a:gd name="connsiteX4" fmla="*/ 0 w 7239000"/>
              <a:gd name="connsiteY4" fmla="*/ 0 h 5143500"/>
              <a:gd name="connsiteX0" fmla="*/ 0 w 7239000"/>
              <a:gd name="connsiteY0" fmla="*/ 0 h 5143500"/>
              <a:gd name="connsiteX1" fmla="*/ 7239000 w 7239000"/>
              <a:gd name="connsiteY1" fmla="*/ 0 h 5143500"/>
              <a:gd name="connsiteX2" fmla="*/ 5915025 w 7239000"/>
              <a:gd name="connsiteY2" fmla="*/ 5143500 h 5143500"/>
              <a:gd name="connsiteX3" fmla="*/ 0 w 7239000"/>
              <a:gd name="connsiteY3" fmla="*/ 5143500 h 5143500"/>
              <a:gd name="connsiteX4" fmla="*/ 0 w 7239000"/>
              <a:gd name="connsiteY4" fmla="*/ 0 h 5143500"/>
              <a:gd name="connsiteX0" fmla="*/ 0 w 7239000"/>
              <a:gd name="connsiteY0" fmla="*/ 0 h 5143500"/>
              <a:gd name="connsiteX1" fmla="*/ 7239000 w 7239000"/>
              <a:gd name="connsiteY1" fmla="*/ 0 h 5143500"/>
              <a:gd name="connsiteX2" fmla="*/ 5915025 w 7239000"/>
              <a:gd name="connsiteY2" fmla="*/ 5143500 h 5143500"/>
              <a:gd name="connsiteX3" fmla="*/ 0 w 7239000"/>
              <a:gd name="connsiteY3" fmla="*/ 5143500 h 5143500"/>
              <a:gd name="connsiteX4" fmla="*/ 0 w 7239000"/>
              <a:gd name="connsiteY4" fmla="*/ 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39000" h="5143500">
                <a:moveTo>
                  <a:pt x="0" y="0"/>
                </a:moveTo>
                <a:lnTo>
                  <a:pt x="7239000" y="0"/>
                </a:lnTo>
                <a:lnTo>
                  <a:pt x="5915025" y="5143500"/>
                </a:lnTo>
                <a:lnTo>
                  <a:pt x="0" y="514350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438150"/>
            <a:ext cx="1383791" cy="1219200"/>
          </a:xfrm>
          <a:prstGeom prst="rect">
            <a:avLst/>
          </a:prstGeom>
        </p:spPr>
      </p:pic>
      <p:sp>
        <p:nvSpPr>
          <p:cNvPr id="14" name="TextBox 13"/>
          <p:cNvSpPr txBox="1"/>
          <p:nvPr userDrawn="1"/>
        </p:nvSpPr>
        <p:spPr>
          <a:xfrm>
            <a:off x="1688591" y="800635"/>
            <a:ext cx="5029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>
                <a:solidFill>
                  <a:schemeClr val="bg1"/>
                </a:solidFill>
                <a:latin typeface="Century Gothic" panose="020B0502020202020204" pitchFamily="34" charset="0"/>
              </a:rPr>
              <a:t>California Energy Commission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381000" y="2952750"/>
            <a:ext cx="51572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chemeClr val="accent5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Chair Robert B. Weisenmiller</a:t>
            </a:r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381000" y="3695700"/>
            <a:ext cx="56388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81000" y="1885950"/>
            <a:ext cx="6019800" cy="757238"/>
          </a:xfrm>
        </p:spPr>
        <p:txBody>
          <a:bodyPr>
            <a:noAutofit/>
          </a:bodyPr>
          <a:lstStyle>
            <a:lvl1pPr>
              <a:defRPr sz="36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81000" y="2633662"/>
            <a:ext cx="5638800" cy="319088"/>
          </a:xfrm>
        </p:spPr>
        <p:txBody>
          <a:bodyPr>
            <a:noAutofit/>
          </a:bodyPr>
          <a:lstStyle>
            <a:lvl1pPr>
              <a:defRPr sz="2000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371475" y="4005262"/>
            <a:ext cx="4581525" cy="319088"/>
          </a:xfrm>
        </p:spPr>
        <p:txBody>
          <a:bodyPr>
            <a:noAutofit/>
          </a:bodyPr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053925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4">
            <a:extLst>
              <a:ext uri="{FF2B5EF4-FFF2-40B4-BE49-F238E27FC236}">
                <a16:creationId xmlns:a16="http://schemas.microsoft.com/office/drawing/2014/main" id="{F364F0D4-FF05-764E-8022-608BBE76FF70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0" y="3611685"/>
            <a:ext cx="9144000" cy="1096047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750" b="0" i="1" kern="700" spc="225">
                <a:solidFill>
                  <a:schemeClr val="bg1"/>
                </a:solidFill>
                <a:latin typeface="Arial"/>
              </a:defRPr>
            </a:lvl1pPr>
          </a:lstStyle>
          <a:p>
            <a:r>
              <a:rPr lang="en-US"/>
              <a:t>Place a 1020px x 164px picture here.</a:t>
            </a:r>
          </a:p>
        </p:txBody>
      </p:sp>
      <p:sp>
        <p:nvSpPr>
          <p:cNvPr id="3" name="Text Placeholder 15">
            <a:extLst>
              <a:ext uri="{FF2B5EF4-FFF2-40B4-BE49-F238E27FC236}">
                <a16:creationId xmlns:a16="http://schemas.microsoft.com/office/drawing/2014/main" id="{AC8406E1-F5BA-534C-A273-10DE16FE1EB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7142" y="1312818"/>
            <a:ext cx="8238494" cy="1052513"/>
          </a:xfrm>
          <a:prstGeom prst="rect">
            <a:avLst/>
          </a:prstGeom>
        </p:spPr>
        <p:txBody>
          <a:bodyPr vert="horz"/>
          <a:lstStyle>
            <a:lvl1pPr marL="0" indent="0" algn="r">
              <a:buFontTx/>
              <a:buNone/>
              <a:defRPr sz="8250" b="1" i="0" spc="-300" baseline="0">
                <a:solidFill>
                  <a:srgbClr val="00395E"/>
                </a:solidFill>
              </a:defRPr>
            </a:lvl1pPr>
            <a:lvl2pPr marL="342897" indent="0">
              <a:buFontTx/>
              <a:buNone/>
              <a:defRPr sz="8250" b="1" i="0" spc="-413">
                <a:solidFill>
                  <a:schemeClr val="accent1"/>
                </a:solidFill>
              </a:defRPr>
            </a:lvl2pPr>
            <a:lvl3pPr marL="685795" indent="0">
              <a:buFontTx/>
              <a:buNone/>
              <a:defRPr sz="8250" b="1" i="0" spc="-413">
                <a:solidFill>
                  <a:schemeClr val="accent1"/>
                </a:solidFill>
              </a:defRPr>
            </a:lvl3pPr>
            <a:lvl4pPr marL="1028692" indent="0">
              <a:buFontTx/>
              <a:buNone/>
              <a:defRPr sz="8250" b="1" i="0" spc="-413">
                <a:solidFill>
                  <a:schemeClr val="accent1"/>
                </a:solidFill>
              </a:defRPr>
            </a:lvl4pPr>
            <a:lvl5pPr marL="1371589" indent="0">
              <a:buFontTx/>
              <a:buNone/>
              <a:defRPr sz="8250" b="1" i="0" spc="-413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A Short Title </a:t>
            </a:r>
          </a:p>
        </p:txBody>
      </p:sp>
      <p:sp>
        <p:nvSpPr>
          <p:cNvPr id="4" name="Text Placeholder 17">
            <a:extLst>
              <a:ext uri="{FF2B5EF4-FFF2-40B4-BE49-F238E27FC236}">
                <a16:creationId xmlns:a16="http://schemas.microsoft.com/office/drawing/2014/main" id="{9E97C00A-8D89-A24D-8CA7-E354D559367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358571" y="2518809"/>
            <a:ext cx="6310766" cy="461963"/>
          </a:xfrm>
          <a:prstGeom prst="rect">
            <a:avLst/>
          </a:prstGeom>
        </p:spPr>
        <p:txBody>
          <a:bodyPr vert="horz"/>
          <a:lstStyle>
            <a:lvl1pPr marL="0" indent="0" algn="r">
              <a:buFontTx/>
              <a:buNone/>
              <a:defRPr sz="195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Single line Subtitle of 40 character or less</a:t>
            </a:r>
          </a:p>
        </p:txBody>
      </p:sp>
      <p:sp>
        <p:nvSpPr>
          <p:cNvPr id="5" name="Text Placeholder 19">
            <a:extLst>
              <a:ext uri="{FF2B5EF4-FFF2-40B4-BE49-F238E27FC236}">
                <a16:creationId xmlns:a16="http://schemas.microsoft.com/office/drawing/2014/main" id="{6CFB9E51-AB50-004E-8E67-EA6F6844990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90938" y="1420141"/>
            <a:ext cx="4932342" cy="270272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600" kern="800" spc="315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CALIFORNIA DEPARTMENT OF WATER RESOURCES</a:t>
            </a:r>
          </a:p>
        </p:txBody>
      </p:sp>
      <p:sp>
        <p:nvSpPr>
          <p:cNvPr id="6" name="Text Placeholder 21">
            <a:extLst>
              <a:ext uri="{FF2B5EF4-FFF2-40B4-BE49-F238E27FC236}">
                <a16:creationId xmlns:a16="http://schemas.microsoft.com/office/drawing/2014/main" id="{13F7D128-8861-3F43-A9EB-0E7ACDA4778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971965" y="2890538"/>
            <a:ext cx="1697373" cy="245910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150000"/>
              </a:lnSpc>
              <a:buFontTx/>
              <a:buNone/>
              <a:defRPr sz="750" baseline="0">
                <a:solidFill>
                  <a:srgbClr val="00395E"/>
                </a:solidFill>
              </a:defRPr>
            </a:lvl1pPr>
          </a:lstStyle>
          <a:p>
            <a:pPr lvl="0"/>
            <a:r>
              <a:rPr lang="en-US"/>
              <a:t>Event Name   |   Date/Year</a:t>
            </a:r>
          </a:p>
        </p:txBody>
      </p:sp>
      <p:sp>
        <p:nvSpPr>
          <p:cNvPr id="7" name="Text Placeholder 21">
            <a:extLst>
              <a:ext uri="{FF2B5EF4-FFF2-40B4-BE49-F238E27FC236}">
                <a16:creationId xmlns:a16="http://schemas.microsoft.com/office/drawing/2014/main" id="{EB2060A9-0B46-1242-816F-6C3DCD80101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971964" y="3109235"/>
            <a:ext cx="1818250" cy="274485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150000"/>
              </a:lnSpc>
              <a:buFontTx/>
              <a:buNone/>
              <a:defRPr sz="750" baseline="0">
                <a:solidFill>
                  <a:srgbClr val="00395E"/>
                </a:solidFill>
              </a:defRPr>
            </a:lvl1pPr>
          </a:lstStyle>
          <a:p>
            <a:pPr lvl="0"/>
            <a:r>
              <a:rPr lang="en-US"/>
              <a:t>Presenter’s Name, Title</a:t>
            </a:r>
          </a:p>
        </p:txBody>
      </p:sp>
    </p:spTree>
    <p:extLst>
      <p:ext uri="{BB962C8B-B14F-4D97-AF65-F5344CB8AC3E}">
        <p14:creationId xmlns:p14="http://schemas.microsoft.com/office/powerpoint/2010/main" val="1388436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914400"/>
            <a:ext cx="7543800" cy="1614488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5350" b="1">
                <a:solidFill>
                  <a:srgbClr val="00395E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2531619"/>
            <a:ext cx="6172200" cy="514350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082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164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246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328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410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492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574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656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265036" y="280500"/>
            <a:ext cx="496802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spc="3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CALIFORNIA DEPARTMENT OF WATER RESOURCES</a:t>
            </a:r>
          </a:p>
        </p:txBody>
      </p:sp>
    </p:spTree>
    <p:extLst>
      <p:ext uri="{BB962C8B-B14F-4D97-AF65-F5344CB8AC3E}">
        <p14:creationId xmlns:p14="http://schemas.microsoft.com/office/powerpoint/2010/main" val="67950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2865EA0-E1AD-4C99-830A-EC4086C4BB8E}"/>
              </a:ext>
            </a:extLst>
          </p:cNvPr>
          <p:cNvSpPr/>
          <p:nvPr userDrawn="1"/>
        </p:nvSpPr>
        <p:spPr>
          <a:xfrm>
            <a:off x="0" y="-18789"/>
            <a:ext cx="9144000" cy="51435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2755727"/>
            <a:ext cx="4319413" cy="1295769"/>
          </a:xfrm>
          <a:prstGeom prst="rect">
            <a:avLst/>
          </a:prstGeom>
        </p:spPr>
        <p:txBody>
          <a:bodyPr lIns="163284" tIns="81642" rIns="163284" bIns="81642" anchor="b"/>
          <a:lstStyle>
            <a:lvl1pPr algn="l">
              <a:defRPr sz="3600" b="1" cap="none">
                <a:solidFill>
                  <a:srgbClr val="6A9EC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8301" y="607513"/>
            <a:ext cx="3685447" cy="4114800"/>
          </a:xfrm>
          <a:prstGeom prst="rect">
            <a:avLst/>
          </a:prstGeom>
        </p:spPr>
        <p:txBody>
          <a:bodyPr lIns="163284" tIns="81642" rIns="163284" bIns="81642" anchor="t"/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0821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816422" indent="0">
              <a:buNone/>
              <a:defRPr sz="1450">
                <a:solidFill>
                  <a:schemeClr val="tx1">
                    <a:tint val="75000"/>
                  </a:schemeClr>
                </a:solidFill>
              </a:defRPr>
            </a:lvl3pPr>
            <a:lvl4pPr marL="1224633" indent="0">
              <a:buNone/>
              <a:defRPr sz="1250">
                <a:solidFill>
                  <a:schemeClr val="tx1">
                    <a:tint val="75000"/>
                  </a:schemeClr>
                </a:solidFill>
              </a:defRPr>
            </a:lvl4pPr>
            <a:lvl5pPr marL="1632844" indent="0">
              <a:buNone/>
              <a:defRPr sz="1250">
                <a:solidFill>
                  <a:schemeClr val="tx1">
                    <a:tint val="75000"/>
                  </a:schemeClr>
                </a:solidFill>
              </a:defRPr>
            </a:lvl5pPr>
            <a:lvl6pPr marL="2041055" indent="0">
              <a:buNone/>
              <a:defRPr sz="1250">
                <a:solidFill>
                  <a:schemeClr val="tx1">
                    <a:tint val="75000"/>
                  </a:schemeClr>
                </a:solidFill>
              </a:defRPr>
            </a:lvl6pPr>
            <a:lvl7pPr marL="2449266" indent="0">
              <a:buNone/>
              <a:defRPr sz="1250">
                <a:solidFill>
                  <a:schemeClr val="tx1">
                    <a:tint val="75000"/>
                  </a:schemeClr>
                </a:solidFill>
              </a:defRPr>
            </a:lvl7pPr>
            <a:lvl8pPr marL="2857477" indent="0">
              <a:buNone/>
              <a:defRPr sz="1250">
                <a:solidFill>
                  <a:schemeClr val="tx1">
                    <a:tint val="75000"/>
                  </a:schemeClr>
                </a:solidFill>
              </a:defRPr>
            </a:lvl8pPr>
            <a:lvl9pPr marL="3265688" indent="0">
              <a:buNone/>
              <a:defRPr sz="12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633782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gradFill rotWithShape="1">
          <a:gsLst>
            <a:gs pos="0">
              <a:schemeClr val="bg1">
                <a:lumMod val="95000"/>
              </a:schemeClr>
            </a:gs>
            <a:gs pos="100000">
              <a:schemeClr val="bg1">
                <a:lumMod val="75000"/>
                <a:alpha val="53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3"/>
          </a:xfrm>
          <a:prstGeom prst="rect">
            <a:avLst/>
          </a:prstGeom>
        </p:spPr>
        <p:txBody>
          <a:bodyPr lIns="163284" tIns="81642" rIns="163284" bIns="81642"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22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2FE17BF-62EF-294C-AC68-AEF695F02BD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677" y="4605082"/>
            <a:ext cx="2570223" cy="426962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55758087-8C72-4A62-B963-BA94954D7E6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205978"/>
            <a:ext cx="6295293" cy="1049616"/>
          </a:xfrm>
          <a:prstGeom prst="rect">
            <a:avLst/>
          </a:prstGeom>
        </p:spPr>
        <p:txBody>
          <a:bodyPr lIns="163284" tIns="81642" rIns="163284" bIns="81642"/>
          <a:lstStyle>
            <a:lvl1pPr algn="l">
              <a:defRPr sz="3300" b="1">
                <a:solidFill>
                  <a:srgbClr val="00395E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394561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7"/>
          </a:xfrm>
          <a:prstGeom prst="rect">
            <a:avLst/>
          </a:prstGeom>
        </p:spPr>
        <p:txBody>
          <a:bodyPr lIns="163284" tIns="81642" rIns="163284" bIns="81642" anchor="t"/>
          <a:lstStyle>
            <a:lvl1pPr algn="l">
              <a:defRPr sz="3550" b="1" cap="all">
                <a:solidFill>
                  <a:srgbClr val="00395E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1"/>
          </a:xfrm>
          <a:prstGeom prst="rect">
            <a:avLst/>
          </a:prstGeom>
        </p:spPr>
        <p:txBody>
          <a:bodyPr lIns="163284" tIns="81642" rIns="163284" bIns="81642" anchor="b"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0821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816422" indent="0">
              <a:buNone/>
              <a:defRPr sz="1450">
                <a:solidFill>
                  <a:schemeClr val="tx1">
                    <a:tint val="75000"/>
                  </a:schemeClr>
                </a:solidFill>
              </a:defRPr>
            </a:lvl3pPr>
            <a:lvl4pPr marL="1224633" indent="0">
              <a:buNone/>
              <a:defRPr sz="1250">
                <a:solidFill>
                  <a:schemeClr val="tx1">
                    <a:tint val="75000"/>
                  </a:schemeClr>
                </a:solidFill>
              </a:defRPr>
            </a:lvl4pPr>
            <a:lvl5pPr marL="1632844" indent="0">
              <a:buNone/>
              <a:defRPr sz="1250">
                <a:solidFill>
                  <a:schemeClr val="tx1">
                    <a:tint val="75000"/>
                  </a:schemeClr>
                </a:solidFill>
              </a:defRPr>
            </a:lvl5pPr>
            <a:lvl6pPr marL="2041055" indent="0">
              <a:buNone/>
              <a:defRPr sz="1250">
                <a:solidFill>
                  <a:schemeClr val="tx1">
                    <a:tint val="75000"/>
                  </a:schemeClr>
                </a:solidFill>
              </a:defRPr>
            </a:lvl6pPr>
            <a:lvl7pPr marL="2449266" indent="0">
              <a:buNone/>
              <a:defRPr sz="1250">
                <a:solidFill>
                  <a:schemeClr val="tx1">
                    <a:tint val="75000"/>
                  </a:schemeClr>
                </a:solidFill>
              </a:defRPr>
            </a:lvl7pPr>
            <a:lvl8pPr marL="2857477" indent="0">
              <a:buNone/>
              <a:defRPr sz="1250">
                <a:solidFill>
                  <a:schemeClr val="tx1">
                    <a:tint val="75000"/>
                  </a:schemeClr>
                </a:solidFill>
              </a:defRPr>
            </a:lvl8pPr>
            <a:lvl9pPr marL="3265688" indent="0">
              <a:buNone/>
              <a:defRPr sz="12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934005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gradFill rotWithShape="1">
          <a:gsLst>
            <a:gs pos="0">
              <a:schemeClr val="bg1">
                <a:lumMod val="95000"/>
              </a:schemeClr>
            </a:gs>
            <a:gs pos="100000">
              <a:schemeClr val="bg1">
                <a:lumMod val="75000"/>
                <a:alpha val="53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lIns="163284" tIns="81642" rIns="163284" bIns="81642"/>
          <a:lstStyle>
            <a:lvl1pPr algn="l">
              <a:defRPr sz="3600" b="1">
                <a:solidFill>
                  <a:srgbClr val="00395E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3"/>
          </a:xfrm>
          <a:prstGeom prst="rect">
            <a:avLst/>
          </a:prstGeom>
        </p:spPr>
        <p:txBody>
          <a:bodyPr lIns="163284" tIns="81642" rIns="163284" bIns="81642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2FE17BF-62EF-294C-AC68-AEF695F02BD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677" y="4605082"/>
            <a:ext cx="2570223" cy="426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5522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lIns="163284" tIns="81642" rIns="163284" bIns="81642"/>
          <a:lstStyle>
            <a:lvl1pPr algn="l">
              <a:defRPr sz="3600" b="1">
                <a:solidFill>
                  <a:srgbClr val="00395E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3"/>
          </a:xfrm>
          <a:prstGeom prst="rect">
            <a:avLst/>
          </a:prstGeom>
        </p:spPr>
        <p:txBody>
          <a:bodyPr lIns="163284" tIns="81642" rIns="163284" bIns="81642"/>
          <a:lstStyle>
            <a:lvl1pPr>
              <a:defRPr sz="25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215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3"/>
          </a:xfrm>
          <a:prstGeom prst="rect">
            <a:avLst/>
          </a:prstGeom>
        </p:spPr>
        <p:txBody>
          <a:bodyPr lIns="163284" tIns="81642" rIns="163284" bIns="81642"/>
          <a:lstStyle>
            <a:lvl1pPr>
              <a:defRPr sz="25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215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A37B005-BFFD-DA41-8E10-12091077AF7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677" y="4605082"/>
            <a:ext cx="2570223" cy="426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6844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mag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3773606" cy="1049616"/>
          </a:xfrm>
          <a:prstGeom prst="rect">
            <a:avLst/>
          </a:prstGeom>
        </p:spPr>
        <p:txBody>
          <a:bodyPr lIns="163284" tIns="81642" rIns="163284" bIns="81642"/>
          <a:lstStyle>
            <a:lvl1pPr algn="l">
              <a:defRPr sz="3600" b="1">
                <a:solidFill>
                  <a:srgbClr val="00395E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1851"/>
            <a:ext cx="4038600" cy="2922773"/>
          </a:xfrm>
          <a:prstGeom prst="rect">
            <a:avLst/>
          </a:prstGeom>
        </p:spPr>
        <p:txBody>
          <a:bodyPr lIns="163284" tIns="81642" rIns="163284" bIns="81642"/>
          <a:lstStyle>
            <a:lvl1pPr>
              <a:defRPr sz="25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215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0"/>
            <a:ext cx="4495800" cy="5143500"/>
          </a:xfrm>
          <a:prstGeom prst="rect">
            <a:avLst/>
          </a:prstGeom>
        </p:spPr>
        <p:txBody>
          <a:bodyPr lIns="163284" tIns="81642" rIns="163284" bIns="81642"/>
          <a:lstStyle>
            <a:lvl1pPr marL="0" indent="0">
              <a:buNone/>
              <a:defRPr sz="25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215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263752D-273C-F748-A353-D7EF29A902E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677" y="4605082"/>
            <a:ext cx="2570223" cy="426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3819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05978"/>
            <a:ext cx="5605423" cy="1049616"/>
          </a:xfrm>
          <a:prstGeom prst="rect">
            <a:avLst/>
          </a:prstGeom>
        </p:spPr>
        <p:txBody>
          <a:bodyPr lIns="163284" tIns="81642" rIns="163284" bIns="81642"/>
          <a:lstStyle>
            <a:lvl1pPr algn="l">
              <a:defRPr sz="3300" b="1">
                <a:solidFill>
                  <a:srgbClr val="00395E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1851"/>
            <a:ext cx="5943600" cy="2846361"/>
          </a:xfrm>
          <a:prstGeom prst="rect">
            <a:avLst/>
          </a:prstGeom>
        </p:spPr>
        <p:txBody>
          <a:bodyPr lIns="163284" tIns="81642" rIns="163284" bIns="81642"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22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FE6EFE14-6BBA-4947-AAF4-C7D03D6E5D5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1642" y="351651"/>
            <a:ext cx="758269" cy="758269"/>
          </a:xfrm>
          <a:prstGeom prst="rect">
            <a:avLst/>
          </a:prstGeom>
        </p:spPr>
      </p:pic>
      <p:sp>
        <p:nvSpPr>
          <p:cNvPr id="8" name="Picture Placeholder 24">
            <a:extLst>
              <a:ext uri="{FF2B5EF4-FFF2-40B4-BE49-F238E27FC236}">
                <a16:creationId xmlns:a16="http://schemas.microsoft.com/office/drawing/2014/main" id="{136BCC51-1536-449C-BEE8-4A26636C9A10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7258929" y="0"/>
            <a:ext cx="1885071" cy="51435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750" b="0" i="1" kern="700" spc="225">
                <a:solidFill>
                  <a:schemeClr val="bg1"/>
                </a:solidFill>
                <a:latin typeface="Arial"/>
              </a:defRPr>
            </a:lvl1pPr>
          </a:lstStyle>
          <a:p>
            <a:r>
              <a:rPr lang="en-US"/>
              <a:t>Place a picture here.</a:t>
            </a:r>
          </a:p>
        </p:txBody>
      </p:sp>
    </p:spTree>
    <p:extLst>
      <p:ext uri="{BB962C8B-B14F-4D97-AF65-F5344CB8AC3E}">
        <p14:creationId xmlns:p14="http://schemas.microsoft.com/office/powerpoint/2010/main" val="12157002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3"/>
          </a:xfrm>
          <a:prstGeom prst="rect">
            <a:avLst/>
          </a:prstGeom>
        </p:spPr>
        <p:txBody>
          <a:bodyPr lIns="163284" tIns="81642" rIns="163284" bIns="81642"/>
          <a:lstStyle>
            <a:lvl1pPr>
              <a:defRPr sz="25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215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3"/>
          </a:xfrm>
          <a:prstGeom prst="rect">
            <a:avLst/>
          </a:prstGeom>
        </p:spPr>
        <p:txBody>
          <a:bodyPr lIns="163284" tIns="81642" rIns="163284" bIns="81642"/>
          <a:lstStyle>
            <a:lvl1pPr>
              <a:defRPr sz="25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215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A37B005-BFFD-DA41-8E10-12091077AF7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677" y="4605082"/>
            <a:ext cx="2570223" cy="426962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EC3A6151-6F0F-45EC-9977-2815B6AF2A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205978"/>
            <a:ext cx="5605423" cy="1049616"/>
          </a:xfrm>
          <a:prstGeom prst="rect">
            <a:avLst/>
          </a:prstGeom>
        </p:spPr>
        <p:txBody>
          <a:bodyPr lIns="163284" tIns="81642" rIns="163284" bIns="81642"/>
          <a:lstStyle>
            <a:lvl1pPr algn="l">
              <a:defRPr sz="3300" b="1">
                <a:solidFill>
                  <a:srgbClr val="00395E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683473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Font typeface="Arial" panose="020B0604020202020204" pitchFamily="34" charset="0"/>
              <a:buNone/>
              <a:defRPr sz="2600">
                <a:solidFill>
                  <a:schemeClr val="tx2"/>
                </a:solidFill>
              </a:defRPr>
            </a:lvl1pPr>
            <a:lvl2pPr marL="742950" indent="-285750">
              <a:buFontTx/>
              <a:buBlip>
                <a:blip r:embed="rId2"/>
              </a:buBlip>
              <a:defRPr sz="2400">
                <a:solidFill>
                  <a:schemeClr val="tx2"/>
                </a:solidFill>
              </a:defRPr>
            </a:lvl2pPr>
            <a:lvl3pPr marL="1143000" indent="-228600">
              <a:buFontTx/>
              <a:buBlip>
                <a:blip r:embed="rId2"/>
              </a:buBlip>
              <a:defRPr sz="2000">
                <a:solidFill>
                  <a:schemeClr val="tx2"/>
                </a:solidFill>
              </a:defRPr>
            </a:lvl3pPr>
            <a:lvl4pPr marL="1600200" indent="-228600">
              <a:buFontTx/>
              <a:buBlip>
                <a:blip r:embed="rId2"/>
              </a:buBlip>
              <a:defRPr sz="1800">
                <a:solidFill>
                  <a:schemeClr val="tx2"/>
                </a:solidFill>
              </a:defRPr>
            </a:lvl4pPr>
            <a:lvl5pPr marL="2057400" indent="-228600">
              <a:buFontTx/>
              <a:buBlip>
                <a:blip r:embed="rId2"/>
              </a:buBlip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9167A-9D82-438A-BF70-1028D6A4A7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47993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bg>
      <p:bgPr>
        <a:gradFill rotWithShape="1">
          <a:gsLst>
            <a:gs pos="0">
              <a:schemeClr val="bg1">
                <a:lumMod val="95000"/>
              </a:schemeClr>
            </a:gs>
            <a:gs pos="100000">
              <a:schemeClr val="bg1">
                <a:lumMod val="75000"/>
                <a:alpha val="53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lIns="163284" tIns="81642" rIns="163284" bIns="81642"/>
          <a:lstStyle>
            <a:lvl1pPr algn="l">
              <a:defRPr sz="3600" b="1">
                <a:solidFill>
                  <a:srgbClr val="00395E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3"/>
          </a:xfrm>
          <a:prstGeom prst="rect">
            <a:avLst/>
          </a:prstGeom>
        </p:spPr>
        <p:txBody>
          <a:bodyPr lIns="163284" tIns="81642" rIns="163284" bIns="81642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F930DDB-8D58-492F-A09C-74F2086AA66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449" r="82218" b="-1"/>
          <a:stretch/>
        </p:blipFill>
        <p:spPr>
          <a:xfrm>
            <a:off x="126677" y="4594624"/>
            <a:ext cx="490944" cy="43742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4CEBFBB-8601-4776-8CC9-AD34CF438009}"/>
              </a:ext>
            </a:extLst>
          </p:cNvPr>
          <p:cNvSpPr txBox="1"/>
          <p:nvPr userDrawn="1"/>
        </p:nvSpPr>
        <p:spPr>
          <a:xfrm>
            <a:off x="633663" y="4713306"/>
            <a:ext cx="344739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0" i="0" spc="75" baseline="0">
                <a:solidFill>
                  <a:srgbClr val="035E7D"/>
                </a:solidFill>
                <a:effectLst/>
                <a:latin typeface="Segoe UI" panose="020B0502040204020203" pitchFamily="34" charset="0"/>
              </a:rPr>
              <a:t>CALIFORNIA WATER PLAN </a:t>
            </a:r>
            <a:r>
              <a:rPr lang="en-US" sz="1000" b="0" i="0" spc="75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  <a:t>UPDATE 2023</a:t>
            </a:r>
            <a:endParaRPr lang="en-US" sz="1000" b="0" spc="75"/>
          </a:p>
        </p:txBody>
      </p:sp>
    </p:spTree>
    <p:extLst>
      <p:ext uri="{BB962C8B-B14F-4D97-AF65-F5344CB8AC3E}">
        <p14:creationId xmlns:p14="http://schemas.microsoft.com/office/powerpoint/2010/main" val="5772599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lIns="163284" tIns="81642" rIns="163284" bIns="81642"/>
          <a:lstStyle>
            <a:lvl1pPr algn="l">
              <a:defRPr sz="3600" b="1">
                <a:solidFill>
                  <a:srgbClr val="00395E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3"/>
          </a:xfrm>
          <a:prstGeom prst="rect">
            <a:avLst/>
          </a:prstGeom>
        </p:spPr>
        <p:txBody>
          <a:bodyPr lIns="163284" tIns="81642" rIns="163284" bIns="81642"/>
          <a:lstStyle>
            <a:lvl1pPr>
              <a:defRPr sz="25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215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3"/>
          </a:xfrm>
          <a:prstGeom prst="rect">
            <a:avLst/>
          </a:prstGeom>
        </p:spPr>
        <p:txBody>
          <a:bodyPr lIns="163284" tIns="81642" rIns="163284" bIns="81642"/>
          <a:lstStyle>
            <a:lvl1pPr>
              <a:defRPr sz="25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215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6674773-0F26-4465-87C0-0235CA6C286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449" r="82218" b="-1"/>
          <a:stretch/>
        </p:blipFill>
        <p:spPr>
          <a:xfrm>
            <a:off x="126677" y="4594624"/>
            <a:ext cx="490944" cy="43742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A040B9D-6088-4066-8E53-DC9F0B804819}"/>
              </a:ext>
            </a:extLst>
          </p:cNvPr>
          <p:cNvSpPr txBox="1"/>
          <p:nvPr userDrawn="1"/>
        </p:nvSpPr>
        <p:spPr>
          <a:xfrm>
            <a:off x="633663" y="4713306"/>
            <a:ext cx="344739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0" i="0" spc="75" baseline="0">
                <a:solidFill>
                  <a:srgbClr val="035E7D"/>
                </a:solidFill>
                <a:effectLst/>
                <a:latin typeface="Segoe UI" panose="020B0502040204020203" pitchFamily="34" charset="0"/>
              </a:rPr>
              <a:t>CALIFORNIA WATER PLAN </a:t>
            </a:r>
            <a:r>
              <a:rPr lang="en-US" sz="1000" b="0" i="0" spc="75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  <a:t>UPDATE 2023</a:t>
            </a:r>
            <a:endParaRPr lang="en-US" sz="1000" b="0" spc="75"/>
          </a:p>
        </p:txBody>
      </p:sp>
    </p:spTree>
    <p:extLst>
      <p:ext uri="{BB962C8B-B14F-4D97-AF65-F5344CB8AC3E}">
        <p14:creationId xmlns:p14="http://schemas.microsoft.com/office/powerpoint/2010/main" val="38197285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_Imag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3773606" cy="1049616"/>
          </a:xfrm>
          <a:prstGeom prst="rect">
            <a:avLst/>
          </a:prstGeom>
        </p:spPr>
        <p:txBody>
          <a:bodyPr lIns="163284" tIns="81642" rIns="163284" bIns="81642"/>
          <a:lstStyle>
            <a:lvl1pPr algn="l">
              <a:defRPr sz="3600" b="1">
                <a:solidFill>
                  <a:srgbClr val="00395E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1851"/>
            <a:ext cx="4038600" cy="2922773"/>
          </a:xfrm>
          <a:prstGeom prst="rect">
            <a:avLst/>
          </a:prstGeom>
        </p:spPr>
        <p:txBody>
          <a:bodyPr lIns="163284" tIns="81642" rIns="163284" bIns="81642"/>
          <a:lstStyle>
            <a:lvl1pPr>
              <a:defRPr sz="25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215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0"/>
            <a:ext cx="4495800" cy="5143500"/>
          </a:xfrm>
          <a:prstGeom prst="rect">
            <a:avLst/>
          </a:prstGeom>
        </p:spPr>
        <p:txBody>
          <a:bodyPr lIns="163284" tIns="81642" rIns="163284" bIns="81642"/>
          <a:lstStyle>
            <a:lvl1pPr marL="0" indent="0">
              <a:buNone/>
              <a:defRPr sz="25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215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564DFF6-9EFB-4A82-88FC-4AFE21082D2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449" r="82218" b="-1"/>
          <a:stretch/>
        </p:blipFill>
        <p:spPr>
          <a:xfrm>
            <a:off x="126677" y="4594624"/>
            <a:ext cx="490944" cy="43742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44B2A1F-EBEA-4A37-BC83-11E5BF302915}"/>
              </a:ext>
            </a:extLst>
          </p:cNvPr>
          <p:cNvSpPr txBox="1"/>
          <p:nvPr userDrawn="1"/>
        </p:nvSpPr>
        <p:spPr>
          <a:xfrm>
            <a:off x="633663" y="4713306"/>
            <a:ext cx="344739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0" i="0" spc="75" baseline="0">
                <a:solidFill>
                  <a:srgbClr val="035E7D"/>
                </a:solidFill>
                <a:effectLst/>
                <a:latin typeface="Segoe UI" panose="020B0502040204020203" pitchFamily="34" charset="0"/>
              </a:rPr>
              <a:t>CALIFORNIA WATER PLAN </a:t>
            </a:r>
            <a:r>
              <a:rPr lang="en-US" sz="1000" b="0" i="0" spc="75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  <a:t>UPDATE 2023</a:t>
            </a:r>
            <a:endParaRPr lang="en-US" sz="1000" b="0" spc="75"/>
          </a:p>
        </p:txBody>
      </p:sp>
    </p:spTree>
    <p:extLst>
      <p:ext uri="{BB962C8B-B14F-4D97-AF65-F5344CB8AC3E}">
        <p14:creationId xmlns:p14="http://schemas.microsoft.com/office/powerpoint/2010/main" val="380772420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--lef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3208" y="328809"/>
            <a:ext cx="3773606" cy="1049616"/>
          </a:xfrm>
          <a:prstGeom prst="rect">
            <a:avLst/>
          </a:prstGeom>
        </p:spPr>
        <p:txBody>
          <a:bodyPr lIns="163284" tIns="81642" rIns="163284" bIns="81642"/>
          <a:lstStyle>
            <a:lvl1pPr algn="l">
              <a:defRPr sz="3600" b="1">
                <a:solidFill>
                  <a:srgbClr val="00395E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844956" y="2060812"/>
            <a:ext cx="4038600" cy="2922773"/>
          </a:xfrm>
          <a:prstGeom prst="rect">
            <a:avLst/>
          </a:prstGeom>
        </p:spPr>
        <p:txBody>
          <a:bodyPr lIns="163284" tIns="81642" rIns="163284" bIns="81642"/>
          <a:lstStyle>
            <a:lvl1pPr marL="0" indent="0">
              <a:buNone/>
              <a:defRPr sz="25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215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257" y="1"/>
            <a:ext cx="4495800" cy="5143500"/>
          </a:xfrm>
          <a:prstGeom prst="rect">
            <a:avLst/>
          </a:prstGeom>
        </p:spPr>
        <p:txBody>
          <a:bodyPr lIns="163284" tIns="81642" rIns="163284" bIns="81642"/>
          <a:lstStyle>
            <a:lvl1pPr marL="0" indent="0">
              <a:buNone/>
              <a:defRPr sz="25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215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78306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with s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DBE7C25-90F8-1D40-93DE-171CAE24262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677" y="4605082"/>
            <a:ext cx="2570223" cy="426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752834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 with s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D573FE8-E673-4CE7-988F-D5A74243808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449" r="82218" b="-1"/>
          <a:stretch/>
        </p:blipFill>
        <p:spPr>
          <a:xfrm>
            <a:off x="126677" y="4594624"/>
            <a:ext cx="490944" cy="43742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094A424-E732-49CF-88F7-64A91D0404A7}"/>
              </a:ext>
            </a:extLst>
          </p:cNvPr>
          <p:cNvSpPr txBox="1"/>
          <p:nvPr userDrawn="1"/>
        </p:nvSpPr>
        <p:spPr>
          <a:xfrm>
            <a:off x="633663" y="4713306"/>
            <a:ext cx="344739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0" i="0" spc="75" baseline="0">
                <a:solidFill>
                  <a:srgbClr val="035E7D"/>
                </a:solidFill>
                <a:effectLst/>
                <a:latin typeface="Segoe UI" panose="020B0502040204020203" pitchFamily="34" charset="0"/>
              </a:rPr>
              <a:t>CALIFORNIA WATER PLAN </a:t>
            </a:r>
            <a:r>
              <a:rPr lang="en-US" sz="1000" b="0" i="0" spc="75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  <a:t>UPDATE 2023</a:t>
            </a:r>
            <a:endParaRPr lang="en-US" sz="1000" b="0" spc="75"/>
          </a:p>
        </p:txBody>
      </p:sp>
    </p:spTree>
    <p:extLst>
      <p:ext uri="{BB962C8B-B14F-4D97-AF65-F5344CB8AC3E}">
        <p14:creationId xmlns:p14="http://schemas.microsoft.com/office/powerpoint/2010/main" val="54180545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4441086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8360"/>
            <a:ext cx="8229600" cy="85486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200151"/>
            <a:ext cx="4038600" cy="33944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42225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Single column bullets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Rectangle 96">
            <a:extLst>
              <a:ext uri="{FF2B5EF4-FFF2-40B4-BE49-F238E27FC236}">
                <a16:creationId xmlns:a16="http://schemas.microsoft.com/office/drawing/2014/main" id="{39BEAE2D-02E8-6D42-846B-0889CAC06994}"/>
              </a:ext>
            </a:extLst>
          </p:cNvPr>
          <p:cNvSpPr/>
          <p:nvPr userDrawn="1"/>
        </p:nvSpPr>
        <p:spPr>
          <a:xfrm>
            <a:off x="0" y="4922506"/>
            <a:ext cx="9144000" cy="237965"/>
          </a:xfrm>
          <a:prstGeom prst="rect">
            <a:avLst/>
          </a:prstGeom>
          <a:solidFill>
            <a:srgbClr val="161D48"/>
          </a:solidFill>
          <a:ln>
            <a:solidFill>
              <a:srgbClr val="1558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/>
          </a:p>
        </p:txBody>
      </p:sp>
      <p:sp>
        <p:nvSpPr>
          <p:cNvPr id="188" name="Title Placeholder 1">
            <a:extLst>
              <a:ext uri="{FF2B5EF4-FFF2-40B4-BE49-F238E27FC236}">
                <a16:creationId xmlns:a16="http://schemas.microsoft.com/office/drawing/2014/main" id="{83B4A48A-25D3-1D4B-8F36-CD9EF64EBA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4621" y="534278"/>
            <a:ext cx="7482484" cy="4154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2400" b="0">
                <a:solidFill>
                  <a:srgbClr val="161D48"/>
                </a:solidFill>
                <a:latin typeface="Branding Bold" panose="00000800000000000000" pitchFamily="50" charset="0"/>
              </a:defRPr>
            </a:lvl1pPr>
          </a:lstStyle>
          <a:p>
            <a:r>
              <a:rPr lang="en-US"/>
              <a:t>Title Goes Here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4A5402-42A5-8C4B-896A-E7B7F18D3A1C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784622" y="1069523"/>
            <a:ext cx="7482483" cy="342389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1083626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307BBB6F-2149-4303-810C-4504F19B2FA0}"/>
              </a:ext>
            </a:extLst>
          </p:cNvPr>
          <p:cNvSpPr/>
          <p:nvPr userDrawn="1"/>
        </p:nvSpPr>
        <p:spPr>
          <a:xfrm>
            <a:off x="0" y="1257300"/>
            <a:ext cx="9144000" cy="1314450"/>
          </a:xfrm>
          <a:prstGeom prst="rect">
            <a:avLst/>
          </a:prstGeom>
          <a:solidFill>
            <a:schemeClr val="tx2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CB744C8-A21F-4B75-A7AE-38E4839977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2313" y="1403748"/>
            <a:ext cx="7772400" cy="1021557"/>
          </a:xfrm>
          <a:prstGeom prst="rect">
            <a:avLst/>
          </a:prstGeom>
        </p:spPr>
        <p:txBody>
          <a:bodyPr lIns="163284" tIns="81642" rIns="163284" bIns="81642" anchor="ctr"/>
          <a:lstStyle>
            <a:lvl1pPr algn="l">
              <a:defRPr sz="3551" b="1" cap="all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</a:t>
            </a:r>
            <a:br>
              <a:rPr lang="en-US"/>
            </a:br>
            <a:r>
              <a:rPr lang="en-US"/>
              <a:t>Click to edit Master title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94E3D131-20AE-416F-B2CB-31141519F8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2313" y="2677803"/>
            <a:ext cx="7772400" cy="1125141"/>
          </a:xfrm>
          <a:prstGeom prst="rect">
            <a:avLst/>
          </a:prstGeom>
        </p:spPr>
        <p:txBody>
          <a:bodyPr lIns="163284" tIns="81642" rIns="163284" bIns="81642" anchor="t"/>
          <a:lstStyle>
            <a:lvl1pPr marL="0" indent="0">
              <a:buNone/>
              <a:defRPr sz="1800">
                <a:solidFill>
                  <a:srgbClr val="00395E"/>
                </a:solidFill>
              </a:defRPr>
            </a:lvl1pPr>
            <a:lvl2pPr marL="4082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816463" indent="0">
              <a:buNone/>
              <a:defRPr sz="1450">
                <a:solidFill>
                  <a:schemeClr val="tx1">
                    <a:tint val="75000"/>
                  </a:schemeClr>
                </a:solidFill>
              </a:defRPr>
            </a:lvl3pPr>
            <a:lvl4pPr marL="1224695" indent="0">
              <a:buNone/>
              <a:defRPr sz="1251">
                <a:solidFill>
                  <a:schemeClr val="tx1">
                    <a:tint val="75000"/>
                  </a:schemeClr>
                </a:solidFill>
              </a:defRPr>
            </a:lvl4pPr>
            <a:lvl5pPr marL="1632926" indent="0">
              <a:buNone/>
              <a:defRPr sz="1251">
                <a:solidFill>
                  <a:schemeClr val="tx1">
                    <a:tint val="75000"/>
                  </a:schemeClr>
                </a:solidFill>
              </a:defRPr>
            </a:lvl5pPr>
            <a:lvl6pPr marL="2041158" indent="0">
              <a:buNone/>
              <a:defRPr sz="1251">
                <a:solidFill>
                  <a:schemeClr val="tx1">
                    <a:tint val="75000"/>
                  </a:schemeClr>
                </a:solidFill>
              </a:defRPr>
            </a:lvl6pPr>
            <a:lvl7pPr marL="2449389" indent="0">
              <a:buNone/>
              <a:defRPr sz="1251">
                <a:solidFill>
                  <a:schemeClr val="tx1">
                    <a:tint val="75000"/>
                  </a:schemeClr>
                </a:solidFill>
              </a:defRPr>
            </a:lvl7pPr>
            <a:lvl8pPr marL="2857620" indent="0">
              <a:buNone/>
              <a:defRPr sz="1251">
                <a:solidFill>
                  <a:schemeClr val="tx1">
                    <a:tint val="75000"/>
                  </a:schemeClr>
                </a:solidFill>
              </a:defRPr>
            </a:lvl8pPr>
            <a:lvl9pPr marL="3265851" indent="0">
              <a:buNone/>
              <a:defRPr sz="125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113422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9167A-9D82-438A-BF70-1028D6A4A7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02522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7566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2000"/>
            </a:lvl1pPr>
            <a:lvl2pPr marL="742950" indent="-285750">
              <a:buFontTx/>
              <a:buBlip>
                <a:blip r:embed="rId2"/>
              </a:buBlip>
              <a:defRPr sz="2000"/>
            </a:lvl2pPr>
            <a:lvl3pPr marL="1143000" indent="-228600">
              <a:buFontTx/>
              <a:buBlip>
                <a:blip r:embed="rId2"/>
              </a:buBlip>
              <a:defRPr sz="1800"/>
            </a:lvl3pPr>
            <a:lvl4pPr marL="1600200" indent="-228600">
              <a:buFontTx/>
              <a:buBlip>
                <a:blip r:embed="rId2"/>
              </a:buBlip>
              <a:defRPr sz="1600"/>
            </a:lvl4pPr>
            <a:lvl5pPr marL="2057400" indent="-228600">
              <a:buFontTx/>
              <a:buBlip>
                <a:blip r:embed="rId2"/>
              </a:buBlip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2000"/>
            </a:lvl1pPr>
            <a:lvl2pPr marL="742950" indent="-285750">
              <a:buFontTx/>
              <a:buBlip>
                <a:blip r:embed="rId2"/>
              </a:buBlip>
              <a:defRPr sz="2400"/>
            </a:lvl2pPr>
            <a:lvl3pPr marL="1143000" indent="-228600">
              <a:buFontTx/>
              <a:buBlip>
                <a:blip r:embed="rId2"/>
              </a:buBlip>
              <a:defRPr sz="2000"/>
            </a:lvl3pPr>
            <a:lvl4pPr marL="1600200" indent="-228600">
              <a:buFontTx/>
              <a:buBlip>
                <a:blip r:embed="rId2"/>
              </a:buBlip>
              <a:defRPr sz="1800"/>
            </a:lvl4pPr>
            <a:lvl5pPr marL="2057400" indent="-228600">
              <a:buFontTx/>
              <a:buBlip>
                <a:blip r:embed="rId2"/>
              </a:buBlip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9167A-9D82-438A-BF70-1028D6A4A7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6450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latin typeface="Segoe UI Semibold" panose="020B07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2000"/>
            </a:lvl1pPr>
            <a:lvl2pPr marL="742950" indent="-285750">
              <a:buFontTx/>
              <a:buBlip>
                <a:blip r:embed="rId2"/>
              </a:buBlip>
              <a:defRPr sz="2000"/>
            </a:lvl2pPr>
            <a:lvl3pPr marL="1143000" indent="-228600">
              <a:buFontTx/>
              <a:buBlip>
                <a:blip r:embed="rId2"/>
              </a:buBlip>
              <a:defRPr sz="1800"/>
            </a:lvl3pPr>
            <a:lvl4pPr marL="1600200" indent="-228600">
              <a:buFontTx/>
              <a:buBlip>
                <a:blip r:embed="rId2"/>
              </a:buBlip>
              <a:defRPr sz="1600"/>
            </a:lvl4pPr>
            <a:lvl5pPr marL="2057400" indent="-228600">
              <a:buFontTx/>
              <a:buBlip>
                <a:blip r:embed="rId2"/>
              </a:buBlip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latin typeface="Segoe UI Semibold" panose="020B07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2000"/>
            </a:lvl1pPr>
            <a:lvl2pPr marL="742950" indent="-285750">
              <a:buFontTx/>
              <a:buBlip>
                <a:blip r:embed="rId2"/>
              </a:buBlip>
              <a:defRPr sz="2000"/>
            </a:lvl2pPr>
            <a:lvl3pPr marL="1143000" indent="-228600">
              <a:buFontTx/>
              <a:buBlip>
                <a:blip r:embed="rId2"/>
              </a:buBlip>
              <a:defRPr sz="1800"/>
            </a:lvl3pPr>
            <a:lvl4pPr marL="1600200" indent="-228600">
              <a:buFontTx/>
              <a:buBlip>
                <a:blip r:embed="rId2"/>
              </a:buBlip>
              <a:defRPr sz="1600"/>
            </a:lvl4pPr>
            <a:lvl5pPr marL="2057400" indent="-228600">
              <a:buFontTx/>
              <a:buBlip>
                <a:blip r:embed="rId2"/>
              </a:buBlip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9167A-9D82-438A-BF70-1028D6A4A7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6880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9167A-9D82-438A-BF70-1028D6A4A7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0131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9167A-9D82-438A-BF70-1028D6A4A7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0641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9167A-9D82-438A-BF70-1028D6A4A7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5544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4">
            <a:extLst>
              <a:ext uri="{FF2B5EF4-FFF2-40B4-BE49-F238E27FC236}">
                <a16:creationId xmlns:a16="http://schemas.microsoft.com/office/drawing/2014/main" id="{F364F0D4-FF05-764E-8022-608BBE76FF70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0" y="3611685"/>
            <a:ext cx="9144000" cy="1096047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750" b="0" i="1" kern="700" spc="225">
                <a:solidFill>
                  <a:schemeClr val="bg1"/>
                </a:solidFill>
                <a:latin typeface="Arial"/>
              </a:defRPr>
            </a:lvl1pPr>
          </a:lstStyle>
          <a:p>
            <a:r>
              <a:rPr lang="en-US"/>
              <a:t>Place a 1020px x 164px picture here.</a:t>
            </a:r>
          </a:p>
        </p:txBody>
      </p:sp>
      <p:sp>
        <p:nvSpPr>
          <p:cNvPr id="3" name="Text Placeholder 15">
            <a:extLst>
              <a:ext uri="{FF2B5EF4-FFF2-40B4-BE49-F238E27FC236}">
                <a16:creationId xmlns:a16="http://schemas.microsoft.com/office/drawing/2014/main" id="{AC8406E1-F5BA-534C-A273-10DE16FE1EB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7142" y="1312818"/>
            <a:ext cx="8238494" cy="1052513"/>
          </a:xfrm>
          <a:prstGeom prst="rect">
            <a:avLst/>
          </a:prstGeom>
        </p:spPr>
        <p:txBody>
          <a:bodyPr vert="horz"/>
          <a:lstStyle>
            <a:lvl1pPr marL="0" indent="0" algn="r">
              <a:buFontTx/>
              <a:buNone/>
              <a:defRPr sz="8250" b="1" i="0" spc="-300" baseline="0">
                <a:solidFill>
                  <a:schemeClr val="accent1"/>
                </a:solidFill>
              </a:defRPr>
            </a:lvl1pPr>
            <a:lvl2pPr marL="342897" indent="0">
              <a:buFontTx/>
              <a:buNone/>
              <a:defRPr sz="8250" b="1" i="0" spc="-413">
                <a:solidFill>
                  <a:schemeClr val="accent1"/>
                </a:solidFill>
              </a:defRPr>
            </a:lvl2pPr>
            <a:lvl3pPr marL="685795" indent="0">
              <a:buFontTx/>
              <a:buNone/>
              <a:defRPr sz="8250" b="1" i="0" spc="-413">
                <a:solidFill>
                  <a:schemeClr val="accent1"/>
                </a:solidFill>
              </a:defRPr>
            </a:lvl3pPr>
            <a:lvl4pPr marL="1028692" indent="0">
              <a:buFontTx/>
              <a:buNone/>
              <a:defRPr sz="8250" b="1" i="0" spc="-413">
                <a:solidFill>
                  <a:schemeClr val="accent1"/>
                </a:solidFill>
              </a:defRPr>
            </a:lvl4pPr>
            <a:lvl5pPr marL="1371589" indent="0">
              <a:buFontTx/>
              <a:buNone/>
              <a:defRPr sz="8250" b="1" i="0" spc="-413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A Short Title </a:t>
            </a:r>
          </a:p>
        </p:txBody>
      </p:sp>
      <p:sp>
        <p:nvSpPr>
          <p:cNvPr id="4" name="Text Placeholder 17">
            <a:extLst>
              <a:ext uri="{FF2B5EF4-FFF2-40B4-BE49-F238E27FC236}">
                <a16:creationId xmlns:a16="http://schemas.microsoft.com/office/drawing/2014/main" id="{9E97C00A-8D89-A24D-8CA7-E354D559367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358571" y="2518809"/>
            <a:ext cx="6310766" cy="461963"/>
          </a:xfrm>
          <a:prstGeom prst="rect">
            <a:avLst/>
          </a:prstGeom>
        </p:spPr>
        <p:txBody>
          <a:bodyPr vert="horz"/>
          <a:lstStyle>
            <a:lvl1pPr marL="0" indent="0" algn="r">
              <a:buFontTx/>
              <a:buNone/>
              <a:defRPr sz="1950" b="0" i="1">
                <a:solidFill>
                  <a:srgbClr val="00395E"/>
                </a:solidFill>
              </a:defRPr>
            </a:lvl1pPr>
          </a:lstStyle>
          <a:p>
            <a:pPr lvl="0"/>
            <a:r>
              <a:rPr lang="en-US"/>
              <a:t>Single line Subtitle of 40 character or less</a:t>
            </a:r>
          </a:p>
        </p:txBody>
      </p:sp>
      <p:sp>
        <p:nvSpPr>
          <p:cNvPr id="5" name="Text Placeholder 19">
            <a:extLst>
              <a:ext uri="{FF2B5EF4-FFF2-40B4-BE49-F238E27FC236}">
                <a16:creationId xmlns:a16="http://schemas.microsoft.com/office/drawing/2014/main" id="{6CFB9E51-AB50-004E-8E67-EA6F6844990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90938" y="1420141"/>
            <a:ext cx="4932342" cy="270272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600" kern="800" spc="315">
                <a:solidFill>
                  <a:srgbClr val="00395E"/>
                </a:solidFill>
              </a:defRPr>
            </a:lvl1pPr>
          </a:lstStyle>
          <a:p>
            <a:pPr lvl="0"/>
            <a:r>
              <a:rPr lang="en-US"/>
              <a:t>CALIFORNIA DEPARTMENT OF WATER RESOURCES</a:t>
            </a:r>
          </a:p>
        </p:txBody>
      </p:sp>
      <p:sp>
        <p:nvSpPr>
          <p:cNvPr id="6" name="Text Placeholder 21">
            <a:extLst>
              <a:ext uri="{FF2B5EF4-FFF2-40B4-BE49-F238E27FC236}">
                <a16:creationId xmlns:a16="http://schemas.microsoft.com/office/drawing/2014/main" id="{13F7D128-8861-3F43-A9EB-0E7ACDA4778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971965" y="2890538"/>
            <a:ext cx="1697373" cy="245910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150000"/>
              </a:lnSpc>
              <a:buFontTx/>
              <a:buNone/>
              <a:defRPr sz="750" baseline="0">
                <a:solidFill>
                  <a:srgbClr val="00395E"/>
                </a:solidFill>
              </a:defRPr>
            </a:lvl1pPr>
          </a:lstStyle>
          <a:p>
            <a:pPr lvl="0"/>
            <a:r>
              <a:rPr lang="en-US"/>
              <a:t>Event Name   |   Date/Year</a:t>
            </a:r>
          </a:p>
        </p:txBody>
      </p:sp>
      <p:sp>
        <p:nvSpPr>
          <p:cNvPr id="7" name="Text Placeholder 21">
            <a:extLst>
              <a:ext uri="{FF2B5EF4-FFF2-40B4-BE49-F238E27FC236}">
                <a16:creationId xmlns:a16="http://schemas.microsoft.com/office/drawing/2014/main" id="{EB2060A9-0B46-1242-816F-6C3DCD80101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971964" y="3109235"/>
            <a:ext cx="1818250" cy="274485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150000"/>
              </a:lnSpc>
              <a:buFontTx/>
              <a:buNone/>
              <a:defRPr sz="750" baseline="0">
                <a:solidFill>
                  <a:srgbClr val="00395E"/>
                </a:solidFill>
              </a:defRPr>
            </a:lvl1pPr>
          </a:lstStyle>
          <a:p>
            <a:pPr lvl="0"/>
            <a:r>
              <a:rPr lang="en-US"/>
              <a:t>Presenter’s Name, Title</a:t>
            </a:r>
          </a:p>
        </p:txBody>
      </p:sp>
    </p:spTree>
    <p:extLst>
      <p:ext uri="{BB962C8B-B14F-4D97-AF65-F5344CB8AC3E}">
        <p14:creationId xmlns:p14="http://schemas.microsoft.com/office/powerpoint/2010/main" val="32440062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13" Type="http://schemas.openxmlformats.org/officeDocument/2006/relationships/slideLayout" Target="../slideLayouts/slideLayout21.xml"/><Relationship Id="rId1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1.xml"/><Relationship Id="rId21" Type="http://schemas.openxmlformats.org/officeDocument/2006/relationships/slideLayout" Target="../slideLayouts/slideLayout29.xml"/><Relationship Id="rId7" Type="http://schemas.openxmlformats.org/officeDocument/2006/relationships/slideLayout" Target="../slideLayouts/slideLayout15.xml"/><Relationship Id="rId12" Type="http://schemas.openxmlformats.org/officeDocument/2006/relationships/slideLayout" Target="../slideLayouts/slideLayout20.xml"/><Relationship Id="rId17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0.xml"/><Relationship Id="rId16" Type="http://schemas.openxmlformats.org/officeDocument/2006/relationships/slideLayout" Target="../slideLayouts/slideLayout24.xml"/><Relationship Id="rId20" Type="http://schemas.openxmlformats.org/officeDocument/2006/relationships/slideLayout" Target="../slideLayouts/slideLayout28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23.xml"/><Relationship Id="rId23" Type="http://schemas.openxmlformats.org/officeDocument/2006/relationships/theme" Target="../theme/theme2.xml"/><Relationship Id="rId10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27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Relationship Id="rId14" Type="http://schemas.openxmlformats.org/officeDocument/2006/relationships/slideLayout" Target="../slideLayouts/slideLayout22.xml"/><Relationship Id="rId22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33350"/>
            <a:ext cx="82296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34200" y="4857750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69167A-9D82-438A-BF70-1028D6A4A7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648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32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6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Tx/>
        <a:buBlip>
          <a:blip r:embed="rId11"/>
        </a:buBlip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Tx/>
        <a:buBlip>
          <a:blip r:embed="rId11"/>
        </a:buBlip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Tx/>
        <a:buBlip>
          <a:blip r:embed="rId11"/>
        </a:buBlip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Tx/>
        <a:buBlip>
          <a:blip r:embed="rId11"/>
        </a:buBlip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1">
          <a:gsLst>
            <a:gs pos="0">
              <a:schemeClr val="bg1">
                <a:lumMod val="95000"/>
              </a:schemeClr>
            </a:gs>
            <a:gs pos="100000">
              <a:schemeClr val="bg1">
                <a:lumMod val="75000"/>
                <a:alpha val="47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533454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  <p:sldLayoutId id="2147483692" r:id="rId13"/>
    <p:sldLayoutId id="2147483693" r:id="rId14"/>
    <p:sldLayoutId id="2147483694" r:id="rId15"/>
    <p:sldLayoutId id="2147483695" r:id="rId16"/>
    <p:sldLayoutId id="2147483696" r:id="rId17"/>
    <p:sldLayoutId id="2147483697" r:id="rId18"/>
    <p:sldLayoutId id="2147483698" r:id="rId19"/>
    <p:sldLayoutId id="2147483699" r:id="rId20"/>
    <p:sldLayoutId id="2147483700" r:id="rId21"/>
    <p:sldLayoutId id="2147483701" r:id="rId22"/>
  </p:sldLayoutIdLst>
  <p:txStyles>
    <p:titleStyle>
      <a:lvl1pPr algn="ctr" defTabSz="408211" rtl="0" eaLnBrk="1" latinLnBrk="0" hangingPunct="1">
        <a:spcBef>
          <a:spcPct val="0"/>
        </a:spcBef>
        <a:buNone/>
        <a:defRPr sz="39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6159" indent="-306159" algn="l" defTabSz="408211" rtl="0" eaLnBrk="1" latinLnBrk="0" hangingPunct="1">
        <a:spcBef>
          <a:spcPct val="20000"/>
        </a:spcBef>
        <a:buFont typeface="Arial"/>
        <a:buChar char="•"/>
        <a:defRPr sz="2850" kern="1200">
          <a:solidFill>
            <a:schemeClr val="tx1"/>
          </a:solidFill>
          <a:latin typeface="+mn-lt"/>
          <a:ea typeface="+mn-ea"/>
          <a:cs typeface="+mn-cs"/>
        </a:defRPr>
      </a:lvl1pPr>
      <a:lvl2pPr marL="663343" indent="-255132" algn="l" defTabSz="408211" rtl="0" eaLnBrk="1" latinLnBrk="0" hangingPunct="1">
        <a:spcBef>
          <a:spcPct val="20000"/>
        </a:spcBef>
        <a:buFont typeface="Arial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020528" indent="-204106" algn="l" defTabSz="408211" rtl="0" eaLnBrk="1" latinLnBrk="0" hangingPunct="1">
        <a:spcBef>
          <a:spcPct val="20000"/>
        </a:spcBef>
        <a:buFont typeface="Arial"/>
        <a:buChar char="•"/>
        <a:defRPr sz="2150" kern="1200">
          <a:solidFill>
            <a:schemeClr val="tx1"/>
          </a:solidFill>
          <a:latin typeface="+mn-lt"/>
          <a:ea typeface="+mn-ea"/>
          <a:cs typeface="+mn-cs"/>
        </a:defRPr>
      </a:lvl3pPr>
      <a:lvl4pPr marL="1428739" indent="-204106" algn="l" defTabSz="408211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36950" indent="-204106" algn="l" defTabSz="408211" rtl="0" eaLnBrk="1" latinLnBrk="0" hangingPunct="1">
        <a:spcBef>
          <a:spcPct val="20000"/>
        </a:spcBef>
        <a:buFont typeface="Arial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45161" indent="-204106" algn="l" defTabSz="408211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53372" indent="-204106" algn="l" defTabSz="408211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61583" indent="-204106" algn="l" defTabSz="408211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69794" indent="-204106" algn="l" defTabSz="408211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0821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8211" algn="l" defTabSz="40821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6422" algn="l" defTabSz="40821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24633" algn="l" defTabSz="40821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32844" algn="l" defTabSz="40821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41055" algn="l" defTabSz="40821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49266" algn="l" defTabSz="40821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477" algn="l" defTabSz="40821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65688" algn="l" defTabSz="40821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gcc02.safelinks.protection.outlook.com/?url=https%3A%2F%2F155.us10.list-manage.com%2Ftrack%2Fclick%3Fu%3D941a1af3098e7903db3285c72%26id%3D59fdfcbd6b%26e%3D1cfeeed6e4&amp;data=05%7C02%7C%7C0640fce251e745b293aa08dc75f6e6fc%7Cac3a124413f44ef68d1bbaa27148194e%7C0%7C0%7C638514950531121426%7CUnknown%7CTWFpbGZsb3d8eyJWIjoiMC4wLjAwMDAiLCJQIjoiV2luMzIiLCJBTiI6Ik1haWwiLCJXVCI6Mn0%3D%7C60000%7C%7C%7C&amp;sdata=LagEyxoYS%2BxudWgTMmryoiOXuqW9WeVvFFLWWUF%2Bgag%3D&amp;reserved=0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picg@theaccelerategroup.com?subject=Presentation%20at%20Technical%20Working%20Group" TargetMode="External"/><Relationship Id="rId4" Type="http://schemas.openxmlformats.org/officeDocument/2006/relationships/hyperlink" Target="https://gcc02.safelinks.protection.outlook.com/?url=https%3A%2F%2F155.us10.list-manage.com%2Ftrack%2Fclick%3Fu%3D941a1af3098e7903db3285c72%26id%3Da968f733a0%26e%3D1cfeeed6e4&amp;data=05%7C02%7C%7C0640fce251e745b293aa08dc75f6e6fc%7Cac3a124413f44ef68d1bbaa27148194e%7C0%7C0%7C638514950531131813%7CUnknown%7CTWFpbGZsb3d8eyJWIjoiMC4wLjAwMDAiLCJQIjoiV2luMzIiLCJBTiI6Ik1haWwiLCJXVCI6Mn0%3D%7C60000%7C%7C%7C&amp;sdata=6LVNHgRazKeiiT5OBZCLJTerNXZzJ%2BLn94jZebEQOFw%3D&amp;reserved=0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EF7053-15EC-48EE-A44F-2B19F609E0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/>
              <a:t>EPIC 5: Opportunity to Shape Funding Plan</a:t>
            </a:r>
            <a:endParaRPr lang="en-US" sz="2800" b="0" i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CDD063-2ED8-4E50-BF64-071D710AE8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14400"/>
            <a:ext cx="8452338" cy="4095750"/>
          </a:xfrm>
        </p:spPr>
        <p:txBody>
          <a:bodyPr>
            <a:normAutofit fontScale="25000" lnSpcReduction="20000"/>
          </a:bodyPr>
          <a:lstStyle/>
          <a:p>
            <a:pPr marR="0" lv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tabLst>
                <a:tab pos="457200" algn="l"/>
              </a:tabLst>
            </a:pPr>
            <a:r>
              <a:rPr lang="en-US" sz="4800" b="1">
                <a:solidFill>
                  <a:srgbClr val="20202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May 29: Climate Adaptation</a:t>
            </a:r>
            <a:r>
              <a:rPr lang="en-US" sz="4800">
                <a:solidFill>
                  <a:srgbClr val="20202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, Virtual, </a:t>
            </a:r>
            <a:r>
              <a:rPr lang="en-US" sz="4800" u="sng">
                <a:solidFill>
                  <a:srgbClr val="007C89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  <a:hlinkClick r:id="rId3"/>
              </a:rPr>
              <a:t>REGISTER</a:t>
            </a:r>
            <a:endParaRPr lang="en-US" sz="4800">
              <a:solidFill>
                <a:srgbClr val="202020"/>
              </a:solidFill>
              <a:effectLst/>
              <a:latin typeface="Helvetica" panose="020B0604020202020204" pitchFamily="34" charset="0"/>
              <a:ea typeface="Aptos" panose="020B0004020202020204" pitchFamily="34" charset="0"/>
              <a:cs typeface="Helvetica" panose="020B0604020202020204" pitchFamily="34" charset="0"/>
            </a:endParaRPr>
          </a:p>
          <a:p>
            <a:pPr marR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4800">
                <a:solidFill>
                  <a:srgbClr val="20202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From April 10 - May 1, 2024, stakeholders participated in an initial set of technical working groups to shape how the state's ratepayer-funded EPIC program will spend approximately $1 billion between 2026 and 2030 on electricity-related RD&amp;D. </a:t>
            </a:r>
            <a:br>
              <a:rPr lang="en-US" sz="4800">
                <a:solidFill>
                  <a:srgbClr val="20202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</a:br>
            <a:br>
              <a:rPr lang="en-US" sz="4800">
                <a:solidFill>
                  <a:srgbClr val="20202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</a:br>
            <a:r>
              <a:rPr lang="en-US" sz="4800">
                <a:solidFill>
                  <a:srgbClr val="20202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Output from the first technical working groups: draft strategic objectives (</a:t>
            </a:r>
            <a:r>
              <a:rPr lang="en-US" sz="4800" i="1">
                <a:solidFill>
                  <a:srgbClr val="20202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clear, measurable, and robust targets</a:t>
            </a:r>
            <a:r>
              <a:rPr lang="en-US" sz="4800">
                <a:solidFill>
                  <a:srgbClr val="20202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) for review by stakeholders. </a:t>
            </a:r>
            <a:r>
              <a:rPr lang="en-US" sz="4800" u="sng">
                <a:solidFill>
                  <a:srgbClr val="007C89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  <a:hlinkClick r:id="rId4"/>
              </a:rPr>
              <a:t>Climate Adaptation</a:t>
            </a:r>
            <a:endParaRPr lang="en-US" sz="4800" u="sng">
              <a:solidFill>
                <a:srgbClr val="007C89"/>
              </a:solidFill>
              <a:effectLst/>
              <a:latin typeface="Helvetica" panose="020B0604020202020204" pitchFamily="34" charset="0"/>
              <a:ea typeface="Times New Roman" panose="02020603050405020304" pitchFamily="18" charset="0"/>
              <a:cs typeface="Helvetica" panose="020B0604020202020204" pitchFamily="34" charset="0"/>
            </a:endParaRPr>
          </a:p>
          <a:p>
            <a:pPr marR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4800">
                <a:solidFill>
                  <a:srgbClr val="20202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Participants can provide comment during the meetings: </a:t>
            </a:r>
            <a:endParaRPr lang="en-US" sz="4800">
              <a:effectLst/>
              <a:latin typeface="Helvetica" panose="020B0604020202020204" pitchFamily="34" charset="0"/>
              <a:ea typeface="Aptos" panose="020B0004020202020204" pitchFamily="34" charset="0"/>
              <a:cs typeface="Helvetica" panose="020B0604020202020204" pitchFamily="34" charset="0"/>
            </a:endParaRPr>
          </a:p>
          <a:p>
            <a:pPr marR="0" lvl="0" indent="-34290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4800">
                <a:solidFill>
                  <a:srgbClr val="20202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Proposed edits and clarifications</a:t>
            </a:r>
            <a:endParaRPr lang="en-US" sz="4800">
              <a:solidFill>
                <a:srgbClr val="202020"/>
              </a:solidFill>
              <a:effectLst/>
              <a:latin typeface="Helvetica" panose="020B0604020202020204" pitchFamily="34" charset="0"/>
              <a:ea typeface="Aptos" panose="020B0004020202020204" pitchFamily="34" charset="0"/>
              <a:cs typeface="Helvetica" panose="020B0604020202020204" pitchFamily="34" charset="0"/>
            </a:endParaRPr>
          </a:p>
          <a:p>
            <a:pPr marR="0" lvl="0" indent="-34290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4800">
                <a:solidFill>
                  <a:srgbClr val="20202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Critical missing elements</a:t>
            </a:r>
            <a:endParaRPr lang="en-US" sz="4800">
              <a:solidFill>
                <a:srgbClr val="202020"/>
              </a:solidFill>
              <a:effectLst/>
              <a:latin typeface="Helvetica" panose="020B0604020202020204" pitchFamily="34" charset="0"/>
              <a:ea typeface="Aptos" panose="020B0004020202020204" pitchFamily="34" charset="0"/>
              <a:cs typeface="Helvetica" panose="020B0604020202020204" pitchFamily="34" charset="0"/>
            </a:endParaRPr>
          </a:p>
          <a:p>
            <a:pPr marR="0" lvl="0" indent="-34290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4800">
                <a:solidFill>
                  <a:srgbClr val="20202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Key considerations</a:t>
            </a:r>
            <a:endParaRPr lang="en-US" sz="4800">
              <a:solidFill>
                <a:srgbClr val="202020"/>
              </a:solidFill>
              <a:effectLst/>
              <a:latin typeface="Helvetica" panose="020B0604020202020204" pitchFamily="34" charset="0"/>
              <a:ea typeface="Aptos" panose="020B0004020202020204" pitchFamily="34" charset="0"/>
              <a:cs typeface="Helvetica" panose="020B0604020202020204" pitchFamily="34" charset="0"/>
            </a:endParaRPr>
          </a:p>
          <a:p>
            <a:pPr marR="0" lvl="0" indent="-34290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4800">
                <a:solidFill>
                  <a:srgbClr val="20202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Methods for achieving a path to market</a:t>
            </a:r>
            <a:endParaRPr lang="en-US" sz="4800">
              <a:solidFill>
                <a:srgbClr val="202020"/>
              </a:solidFill>
              <a:effectLst/>
              <a:latin typeface="Helvetica" panose="020B0604020202020204" pitchFamily="34" charset="0"/>
              <a:ea typeface="Aptos" panose="020B0004020202020204" pitchFamily="34" charset="0"/>
              <a:cs typeface="Helvetica" panose="020B0604020202020204" pitchFamily="34" charset="0"/>
            </a:endParaRPr>
          </a:p>
          <a:p>
            <a:pPr marR="0" lvl="0" indent="-34290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4800">
                <a:solidFill>
                  <a:srgbClr val="20202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Ways to measure success</a:t>
            </a:r>
            <a:endParaRPr lang="en-US" sz="4800">
              <a:solidFill>
                <a:srgbClr val="202020"/>
              </a:solidFill>
              <a:effectLst/>
              <a:latin typeface="Helvetica" panose="020B0604020202020204" pitchFamily="34" charset="0"/>
              <a:ea typeface="Aptos" panose="020B0004020202020204" pitchFamily="34" charset="0"/>
              <a:cs typeface="Helvetica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</a:pPr>
            <a:endParaRPr lang="en-US" sz="4800">
              <a:solidFill>
                <a:srgbClr val="202020"/>
              </a:solidFill>
              <a:latin typeface="Helvetica" panose="020B0604020202020204" pitchFamily="34" charset="0"/>
              <a:ea typeface="Times New Roman" panose="02020603050405020304" pitchFamily="18" charset="0"/>
              <a:cs typeface="Helvetica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sz="4800">
                <a:solidFill>
                  <a:srgbClr val="20202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Please let us know by May 22 at </a:t>
            </a:r>
            <a:r>
              <a:rPr lang="en-US" sz="4800" u="sng">
                <a:solidFill>
                  <a:srgbClr val="007C89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  <a:hlinkClick r:id="rId5"/>
              </a:rPr>
              <a:t>picg@theaccelerategroup.com</a:t>
            </a:r>
            <a:r>
              <a:rPr lang="en-US" sz="4800">
                <a:solidFill>
                  <a:srgbClr val="20202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 if you would like to provide a 5-7 minute presentation addressing some or all of these points. 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sz="4800">
                <a:solidFill>
                  <a:srgbClr val="20202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Presentations will need to be submitted by May 24. </a:t>
            </a:r>
            <a:endParaRPr lang="en-US" sz="4800">
              <a:solidFill>
                <a:srgbClr val="202020"/>
              </a:solidFill>
              <a:effectLst/>
              <a:latin typeface="Helvetica" panose="020B0604020202020204" pitchFamily="34" charset="0"/>
              <a:ea typeface="Aptos" panose="020B0004020202020204" pitchFamily="34" charset="0"/>
              <a:cs typeface="Helvetica" panose="020B0604020202020204" pitchFamily="34" charset="0"/>
            </a:endParaRPr>
          </a:p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117BB5-C9FE-43D8-B28A-6586950FD3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69167A-9D82-438A-BF70-1028D6A4A76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137019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1C5A0A-A456-4CF4-B975-50B8B0B8D1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Thank you!</a:t>
            </a:r>
          </a:p>
        </p:txBody>
      </p:sp>
      <p:pic>
        <p:nvPicPr>
          <p:cNvPr id="9" name="Picture 8" descr="Image of the C-DAWG website that gives information on what the CDAWG's goals are, how to contact the working group and shows where you would click to subscribe to the working group's updates.">
            <a:extLst>
              <a:ext uri="{FF2B5EF4-FFF2-40B4-BE49-F238E27FC236}">
                <a16:creationId xmlns:a16="http://schemas.microsoft.com/office/drawing/2014/main" id="{92E5FF69-A940-ADF2-A186-CAB9AF9A26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699022"/>
            <a:ext cx="8384405" cy="4235584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AB3568-B019-4B9E-BC86-53ABD4EB4B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69167A-9D82-438A-BF70-1028D6A4A76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8630563"/>
      </p:ext>
    </p:extLst>
  </p:cSld>
  <p:clrMapOvr>
    <a:masterClrMapping/>
  </p:clrMapOvr>
</p:sld>
</file>

<file path=ppt/theme/theme1.xml><?xml version="1.0" encoding="utf-8"?>
<a:theme xmlns:a="http://schemas.openxmlformats.org/drawingml/2006/main" name="ERDD-Template">
  <a:themeElements>
    <a:clrScheme name="EPIC IP3">
      <a:dk1>
        <a:sysClr val="windowText" lastClr="000000"/>
      </a:dk1>
      <a:lt1>
        <a:sysClr val="window" lastClr="FFFFFF"/>
      </a:lt1>
      <a:dk2>
        <a:srgbClr val="00588A"/>
      </a:dk2>
      <a:lt2>
        <a:srgbClr val="40C2CC"/>
      </a:lt2>
      <a:accent1>
        <a:srgbClr val="007FB7"/>
      </a:accent1>
      <a:accent2>
        <a:srgbClr val="8EBF3F"/>
      </a:accent2>
      <a:accent3>
        <a:srgbClr val="88A631"/>
      </a:accent3>
      <a:accent4>
        <a:srgbClr val="F7941E"/>
      </a:accent4>
      <a:accent5>
        <a:srgbClr val="E8AF22"/>
      </a:accent5>
      <a:accent6>
        <a:srgbClr val="F3BF66"/>
      </a:accent6>
      <a:hlink>
        <a:srgbClr val="007FB7"/>
      </a:hlink>
      <a:folHlink>
        <a:srgbClr val="800080"/>
      </a:folHlink>
    </a:clrScheme>
    <a:fontScheme name="ERDD">
      <a:majorFont>
        <a:latin typeface="Century Gothic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ustom Design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E36C09"/>
      </a:accent2>
      <a:accent3>
        <a:srgbClr val="1F497D"/>
      </a:accent3>
      <a:accent4>
        <a:srgbClr val="31859B"/>
      </a:accent4>
      <a:accent5>
        <a:srgbClr val="FFC000"/>
      </a:accent5>
      <a:accent6>
        <a:srgbClr val="6565FF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ontact xmlns="785685f2-c2e1-4352-89aa-3faca8eaba52">
      <UserInfo>
        <DisplayName/>
        <AccountId xsi:nil="true"/>
        <AccountType/>
      </UserInfo>
    </Contact>
    <Qualitynotes xmlns="785685f2-c2e1-4352-89aa-3faca8eaba52" xsi:nil="true"/>
    <TaxCatchAll xmlns="5067c814-4b34-462c-a21d-c185ff6548d2" xsi:nil="true"/>
    <Source xmlns="785685f2-c2e1-4352-89aa-3faca8eaba52" xsi:nil="true"/>
    <Topic xmlns="785685f2-c2e1-4352-89aa-3faca8eaba52" xsi:nil="true"/>
    <lcf76f155ced4ddcb4097134ff3c332f xmlns="785685f2-c2e1-4352-89aa-3faca8eaba52">
      <Terms xmlns="http://schemas.microsoft.com/office/infopath/2007/PartnerControls"/>
    </lcf76f155ced4ddcb4097134ff3c332f>
    <Date xmlns="785685f2-c2e1-4352-89aa-3faca8eaba52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1DC9A153AAEEE45BACE06E01F8272AC" ma:contentTypeVersion="22" ma:contentTypeDescription="Create a new document." ma:contentTypeScope="" ma:versionID="d54f9e55d3a08609f0f1241470b063a6">
  <xsd:schema xmlns:xsd="http://www.w3.org/2001/XMLSchema" xmlns:xs="http://www.w3.org/2001/XMLSchema" xmlns:p="http://schemas.microsoft.com/office/2006/metadata/properties" xmlns:ns2="785685f2-c2e1-4352-89aa-3faca8eaba52" xmlns:ns3="5067c814-4b34-462c-a21d-c185ff6548d2" targetNamespace="http://schemas.microsoft.com/office/2006/metadata/properties" ma:root="true" ma:fieldsID="3eb5935f286a568bf7a17cad05ce6909" ns2:_="" ns3:_="">
    <xsd:import namespace="785685f2-c2e1-4352-89aa-3faca8eaba52"/>
    <xsd:import namespace="5067c814-4b34-462c-a21d-c185ff6548d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Date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LengthInSeconds" minOccurs="0"/>
                <xsd:element ref="ns2:Source" minOccurs="0"/>
                <xsd:element ref="ns2:Topic" minOccurs="0"/>
                <xsd:element ref="ns2:Qualitynotes" minOccurs="0"/>
                <xsd:element ref="ns2:lcf76f155ced4ddcb4097134ff3c332f" minOccurs="0"/>
                <xsd:element ref="ns3:TaxCatchAll" minOccurs="0"/>
                <xsd:element ref="ns2:Contact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85685f2-c2e1-4352-89aa-3faca8eaba5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Date" ma:index="10" nillable="true" ma:displayName="Date" ma:format="DateOnly" ma:internalName="Date">
      <xsd:simpleType>
        <xsd:restriction base="dms:DateTime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Source" ma:index="20" nillable="true" ma:displayName="Source" ma:description="Source for data" ma:format="Dropdown" ma:internalName="Source">
      <xsd:simpleType>
        <xsd:restriction base="dms:Text">
          <xsd:maxLength value="255"/>
        </xsd:restriction>
      </xsd:simpleType>
    </xsd:element>
    <xsd:element name="Topic" ma:index="21" nillable="true" ma:displayName="Topic" ma:description="Main topic of data" ma:format="Dropdown" ma:internalName="Topic">
      <xsd:simpleType>
        <xsd:restriction base="dms:Text">
          <xsd:maxLength value="255"/>
        </xsd:restriction>
      </xsd:simpleType>
    </xsd:element>
    <xsd:element name="Qualitynotes" ma:index="22" nillable="true" ma:displayName="Quality notes" ma:format="Dropdown" ma:internalName="Qualitynotes">
      <xsd:simpleType>
        <xsd:restriction base="dms:Text">
          <xsd:maxLength value="255"/>
        </xsd:restriction>
      </xsd:simpleType>
    </xsd:element>
    <xsd:element name="lcf76f155ced4ddcb4097134ff3c332f" ma:index="24" nillable="true" ma:taxonomy="true" ma:internalName="lcf76f155ced4ddcb4097134ff3c332f" ma:taxonomyFieldName="MediaServiceImageTags" ma:displayName="Image Tags" ma:readOnly="false" ma:fieldId="{5cf76f15-5ced-4ddc-b409-7134ff3c332f}" ma:taxonomyMulti="true" ma:sspId="96df981b-247c-4b11-954d-40cb1951968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Contact" ma:index="26" nillable="true" ma:displayName="Contact" ma:description="Prior to deleting files in this folder, contact staff listed." ma:format="Dropdown" ma:list="UserInfo" ma:SharePointGroup="0" ma:internalName="Contact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diaServiceObjectDetectorVersions" ma:index="27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8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067c814-4b34-462c-a21d-c185ff6548d2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5" nillable="true" ma:displayName="Taxonomy Catch All Column" ma:hidden="true" ma:list="{2752bcb9-f337-4c4d-ab40-c128a420f593}" ma:internalName="TaxCatchAll" ma:showField="CatchAllData" ma:web="5067c814-4b34-462c-a21d-c185ff6548d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C1EB10D-6455-44FA-8343-3B50058257E5}">
  <ds:schemaRefs>
    <ds:schemaRef ds:uri="http://schemas.microsoft.com/office/2006/metadata/properties"/>
    <ds:schemaRef ds:uri="http://schemas.microsoft.com/office/infopath/2007/PartnerControls"/>
    <ds:schemaRef ds:uri="785685f2-c2e1-4352-89aa-3faca8eaba52"/>
    <ds:schemaRef ds:uri="5067c814-4b34-462c-a21d-c185ff6548d2"/>
  </ds:schemaRefs>
</ds:datastoreItem>
</file>

<file path=customXml/itemProps2.xml><?xml version="1.0" encoding="utf-8"?>
<ds:datastoreItem xmlns:ds="http://schemas.openxmlformats.org/officeDocument/2006/customXml" ds:itemID="{F0810371-B44D-4397-90AB-065B5E9E05A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64289FC-CC4D-4277-ADF7-A3B6E58A586A}">
  <ds:schemaRefs>
    <ds:schemaRef ds:uri="5067c814-4b34-462c-a21d-c185ff6548d2"/>
    <ds:schemaRef ds:uri="785685f2-c2e1-4352-89aa-3faca8eaba52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182</Words>
  <Application>Microsoft Office PowerPoint</Application>
  <PresentationFormat>On-screen Show (16:9)</PresentationFormat>
  <Paragraphs>18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</vt:i4>
      </vt:variant>
    </vt:vector>
  </HeadingPairs>
  <TitlesOfParts>
    <vt:vector size="12" baseType="lpstr">
      <vt:lpstr>Segoe UI Semibold</vt:lpstr>
      <vt:lpstr>Helvetica</vt:lpstr>
      <vt:lpstr>Century Gothic</vt:lpstr>
      <vt:lpstr>Arial</vt:lpstr>
      <vt:lpstr>Symbol</vt:lpstr>
      <vt:lpstr>Segoe UI</vt:lpstr>
      <vt:lpstr>Calibri</vt:lpstr>
      <vt:lpstr>Branding Bold</vt:lpstr>
      <vt:lpstr>ERDD-Template</vt:lpstr>
      <vt:lpstr>1_Custom Design</vt:lpstr>
      <vt:lpstr>EPIC 5: Opportunity to Shape Funding Plan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CMIP6 Climate Projections for California</dc:title>
  <dc:creator>Schmidt-Poolman, Martine@Energy</dc:creator>
  <cp:lastModifiedBy>Wilhelm, Susan@Energy</cp:lastModifiedBy>
  <cp:revision>2</cp:revision>
  <dcterms:modified xsi:type="dcterms:W3CDTF">2024-08-09T21:33:33Z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0x01010061DC9A153AAEEE45BACE06E01F8272AC</vt:lpwstr>
  </property>
  <property fmtid="{D5CDD505-2E9C-101B-9397-08002B2CF9AE}" pid="3" name="MediaServiceImageTags">
    <vt:lpwstr/>
  </property>
</Properties>
</file>