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711" r:id="rId5"/>
  </p:sldMasterIdLst>
  <p:notesMasterIdLst>
    <p:notesMasterId r:id="rId8"/>
  </p:notesMasterIdLst>
  <p:handoutMasterIdLst>
    <p:handoutMasterId r:id="rId9"/>
  </p:handoutMasterIdLst>
  <p:sldIdLst>
    <p:sldId id="2696" r:id="rId6"/>
    <p:sldId id="553" r:id="rId7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sing" id="{2686F6F5-4A2B-4DFA-9559-64496A2EA29C}">
          <p14:sldIdLst>
            <p14:sldId id="2696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d, Emily@Energy" userId="e6ab677e-5ebb-4b22-a2fe-41f5fc8efe8d" providerId="ADAL" clId="{0A3FF9C2-FC60-4FB5-9201-4C04507E9CD0}"/>
    <pc:docChg chg="delSld delMainMaster delSection modSection">
      <pc:chgData name="Field, Emily@Energy" userId="e6ab677e-5ebb-4b22-a2fe-41f5fc8efe8d" providerId="ADAL" clId="{0A3FF9C2-FC60-4FB5-9201-4C04507E9CD0}" dt="2024-08-13T19:22:25.973" v="4" actId="17851"/>
      <pc:docMkLst>
        <pc:docMk/>
      </pc:docMkLst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2834344413" sldId="256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519544281" sldId="258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2292547253" sldId="260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875956979" sldId="270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470570098" sldId="272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471405041" sldId="307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475406301" sldId="308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250617113" sldId="326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2897392653" sldId="328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3567678698" sldId="330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3793603747" sldId="332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059619319" sldId="333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3002544005" sldId="904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141027954" sldId="2675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985819057" sldId="2676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1866842948" sldId="2686"/>
        </pc:sldMkLst>
      </pc:sldChg>
      <pc:sldChg chg="del">
        <pc:chgData name="Field, Emily@Energy" userId="e6ab677e-5ebb-4b22-a2fe-41f5fc8efe8d" providerId="ADAL" clId="{0A3FF9C2-FC60-4FB5-9201-4C04507E9CD0}" dt="2024-08-13T19:22:19.912" v="0" actId="2696"/>
        <pc:sldMkLst>
          <pc:docMk/>
          <pc:sldMk cId="960473081" sldId="2697"/>
        </pc:sldMkLst>
      </pc:sldChg>
      <pc:sldMasterChg chg="del delSldLayout">
        <pc:chgData name="Field, Emily@Energy" userId="e6ab677e-5ebb-4b22-a2fe-41f5fc8efe8d" providerId="ADAL" clId="{0A3FF9C2-FC60-4FB5-9201-4C04507E9CD0}" dt="2024-08-13T19:22:19.912" v="0" actId="2696"/>
        <pc:sldMasterMkLst>
          <pc:docMk/>
          <pc:sldMasterMk cId="4265322685" sldId="2147483687"/>
        </pc:sldMasterMkLst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3683849117" sldId="2147483688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3720088409" sldId="2147483689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225646996" sldId="2147483690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2581022878" sldId="2147483691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3367257453" sldId="2147483692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3888331957" sldId="2147483693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4004482824" sldId="2147483694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2356006196" sldId="2147483695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669373329" sldId="2147483696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3846618989" sldId="2147483697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4265322685" sldId="2147483687"/>
            <pc:sldLayoutMk cId="1667119146" sldId="2147483698"/>
          </pc:sldLayoutMkLst>
        </pc:sldLayoutChg>
      </pc:sldMasterChg>
      <pc:sldMasterChg chg="del delSldLayout">
        <pc:chgData name="Field, Emily@Energy" userId="e6ab677e-5ebb-4b22-a2fe-41f5fc8efe8d" providerId="ADAL" clId="{0A3FF9C2-FC60-4FB5-9201-4C04507E9CD0}" dt="2024-08-13T19:22:19.912" v="0" actId="2696"/>
        <pc:sldMasterMkLst>
          <pc:docMk/>
          <pc:sldMasterMk cId="1501313347" sldId="2147483699"/>
        </pc:sldMasterMkLst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85077930" sldId="2147483700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550950763" sldId="2147483701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417112030" sldId="2147483702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63149471" sldId="2147483703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1522522329" sldId="2147483704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807327728" sldId="2147483705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3409117029" sldId="2147483706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07636456" sldId="2147483707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1012300198" sldId="2147483708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1102166761" sldId="2147483709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1501313347" sldId="2147483699"/>
            <pc:sldLayoutMk cId="2450921586" sldId="2147483710"/>
          </pc:sldLayoutMkLst>
        </pc:sldLayoutChg>
      </pc:sldMasterChg>
      <pc:sldMasterChg chg="del delSldLayout">
        <pc:chgData name="Field, Emily@Energy" userId="e6ab677e-5ebb-4b22-a2fe-41f5fc8efe8d" providerId="ADAL" clId="{0A3FF9C2-FC60-4FB5-9201-4C04507E9CD0}" dt="2024-08-13T19:22:19.912" v="0" actId="2696"/>
        <pc:sldMasterMkLst>
          <pc:docMk/>
          <pc:sldMasterMk cId="3609436048" sldId="2147483723"/>
        </pc:sldMasterMkLst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1247043856" sldId="2147483724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3273003381" sldId="2147483725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1812402148" sldId="2147483726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3576773910" sldId="2147483727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1135391717" sldId="2147483728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2310442194" sldId="2147483729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2405886639" sldId="2147483730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2904235766" sldId="2147483731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2966788848" sldId="2147483732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1654452281" sldId="2147483733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1941848374" sldId="2147483734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3434536645" sldId="2147483735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3609436048" sldId="2147483723"/>
            <pc:sldLayoutMk cId="610548930" sldId="2147483736"/>
          </pc:sldLayoutMkLst>
        </pc:sldLayoutChg>
      </pc:sldMasterChg>
      <pc:sldMasterChg chg="del delSldLayout">
        <pc:chgData name="Field, Emily@Energy" userId="e6ab677e-5ebb-4b22-a2fe-41f5fc8efe8d" providerId="ADAL" clId="{0A3FF9C2-FC60-4FB5-9201-4C04507E9CD0}" dt="2024-08-13T19:22:19.912" v="0" actId="2696"/>
        <pc:sldMasterMkLst>
          <pc:docMk/>
          <pc:sldMasterMk cId="2637115164" sldId="2147483737"/>
        </pc:sldMasterMkLst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3488810647" sldId="2147483738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564059048" sldId="2147483739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3561247056" sldId="2147483740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1554896762" sldId="2147483741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2100939666" sldId="2147483742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3636524054" sldId="2147483743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698072579" sldId="2147483744"/>
          </pc:sldLayoutMkLst>
        </pc:sldLayoutChg>
        <pc:sldLayoutChg chg="del">
          <pc:chgData name="Field, Emily@Energy" userId="e6ab677e-5ebb-4b22-a2fe-41f5fc8efe8d" providerId="ADAL" clId="{0A3FF9C2-FC60-4FB5-9201-4C04507E9CD0}" dt="2024-08-13T19:22:19.912" v="0" actId="2696"/>
          <pc:sldLayoutMkLst>
            <pc:docMk/>
            <pc:sldMasterMk cId="2637115164" sldId="2147483737"/>
            <pc:sldLayoutMk cId="3672147875" sldId="2147483745"/>
          </pc:sldLayoutMkLst>
        </pc:sldLayoutChg>
      </pc:sldMasterChg>
    </pc:docChg>
  </pc:docChgLst>
  <pc:docChgLst>
    <pc:chgData name="Field, Emily@Energy" userId="e6ab677e-5ebb-4b22-a2fe-41f5fc8efe8d" providerId="ADAL" clId="{D0081965-6930-42D3-A645-DDD3A76AE0F6}"/>
    <pc:docChg chg="delSld delMainMaster modSection">
      <pc:chgData name="Field, Emily@Energy" userId="e6ab677e-5ebb-4b22-a2fe-41f5fc8efe8d" providerId="ADAL" clId="{D0081965-6930-42D3-A645-DDD3A76AE0F6}" dt="2024-08-13T19:15:09.280" v="0" actId="47"/>
      <pc:docMkLst>
        <pc:docMk/>
      </pc:docMkLst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1961795427" sldId="469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3011825349" sldId="547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972225338" sldId="556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1823379759" sldId="2695"/>
        </pc:sldMkLst>
      </pc:sldChg>
      <pc:sldMasterChg chg="del delSldLayout">
        <pc:chgData name="Field, Emily@Energy" userId="e6ab677e-5ebb-4b22-a2fe-41f5fc8efe8d" providerId="ADAL" clId="{D0081965-6930-42D3-A645-DDD3A76AE0F6}" dt="2024-08-13T19:15:09.280" v="0" actId="47"/>
        <pc:sldMasterMkLst>
          <pc:docMk/>
          <pc:sldMasterMk cId="410516789" sldId="2147483678"/>
        </pc:sldMasterMkLst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</pc:docChg>
  </pc:docChgLst>
  <pc:docChgLst>
    <pc:chgData name="Wilhelm, Susan@Energy" userId="5ed20752-d5d1-4cec-8bc6-2afe5167eb7c" providerId="ADAL" clId="{77FCEEB2-03DE-49D8-A2AD-9145B25A4464}"/>
    <pc:docChg chg="undo custSel addSld delSld modSld addSection modSection">
      <pc:chgData name="Wilhelm, Susan@Energy" userId="5ed20752-d5d1-4cec-8bc6-2afe5167eb7c" providerId="ADAL" clId="{77FCEEB2-03DE-49D8-A2AD-9145B25A4464}" dt="2023-09-22T15:45:50.847" v="2427" actId="962"/>
      <pc:docMkLst>
        <pc:docMk/>
      </pc:docMkLst>
      <pc:sldChg chg="modSp mod">
        <pc:chgData name="Wilhelm, Susan@Energy" userId="5ed20752-d5d1-4cec-8bc6-2afe5167eb7c" providerId="ADAL" clId="{77FCEEB2-03DE-49D8-A2AD-9145B25A4464}" dt="2023-09-14T15:28:21.651" v="231" actId="20577"/>
        <pc:sldMkLst>
          <pc:docMk/>
          <pc:sldMk cId="2834344413" sldId="256"/>
        </pc:sldMkLst>
        <pc:spChg chg="mod">
          <ac:chgData name="Wilhelm, Susan@Energy" userId="5ed20752-d5d1-4cec-8bc6-2afe5167eb7c" providerId="ADAL" clId="{77FCEEB2-03DE-49D8-A2AD-9145B25A4464}" dt="2023-09-14T15:28:21.651" v="231" actId="20577"/>
          <ac:spMkLst>
            <pc:docMk/>
            <pc:sldMk cId="2834344413" sldId="256"/>
            <ac:spMk id="2" creationId="{3B707E28-37E7-E5E0-28FE-B9B5C149217C}"/>
          </ac:spMkLst>
        </pc:spChg>
      </pc:sldChg>
      <pc:sldChg chg="del">
        <pc:chgData name="Wilhelm, Susan@Energy" userId="5ed20752-d5d1-4cec-8bc6-2afe5167eb7c" providerId="ADAL" clId="{77FCEEB2-03DE-49D8-A2AD-9145B25A4464}" dt="2023-09-14T04:21:20.869" v="151" actId="47"/>
        <pc:sldMkLst>
          <pc:docMk/>
          <pc:sldMk cId="1695790585" sldId="257"/>
        </pc:sldMkLst>
      </pc:sldChg>
      <pc:sldChg chg="del">
        <pc:chgData name="Wilhelm, Susan@Energy" userId="5ed20752-d5d1-4cec-8bc6-2afe5167eb7c" providerId="ADAL" clId="{77FCEEB2-03DE-49D8-A2AD-9145B25A4464}" dt="2023-09-14T04:21:23.061" v="153" actId="47"/>
        <pc:sldMkLst>
          <pc:docMk/>
          <pc:sldMk cId="740169571" sldId="258"/>
        </pc:sldMkLst>
      </pc:sldChg>
      <pc:sldChg chg="addSp delSp modSp mod">
        <pc:chgData name="Wilhelm, Susan@Energy" userId="5ed20752-d5d1-4cec-8bc6-2afe5167eb7c" providerId="ADAL" clId="{77FCEEB2-03DE-49D8-A2AD-9145B25A4464}" dt="2023-09-22T15:37:26.975" v="1182" actId="962"/>
        <pc:sldMkLst>
          <pc:docMk/>
          <pc:sldMk cId="1519544281" sldId="258"/>
        </pc:sldMkLst>
        <pc:spChg chg="mod">
          <ac:chgData name="Wilhelm, Susan@Energy" userId="5ed20752-d5d1-4cec-8bc6-2afe5167eb7c" providerId="ADAL" clId="{77FCEEB2-03DE-49D8-A2AD-9145B25A4464}" dt="2023-09-14T15:34:24.581" v="249" actId="1076"/>
          <ac:spMkLst>
            <pc:docMk/>
            <pc:sldMk cId="1519544281" sldId="258"/>
            <ac:spMk id="2" creationId="{D5E0BB85-5392-A560-1139-F66B6B1B649D}"/>
          </ac:spMkLst>
        </pc:spChg>
        <pc:spChg chg="add del mod">
          <ac:chgData name="Wilhelm, Susan@Energy" userId="5ed20752-d5d1-4cec-8bc6-2afe5167eb7c" providerId="ADAL" clId="{77FCEEB2-03DE-49D8-A2AD-9145B25A4464}" dt="2023-09-14T15:34:33.505" v="251" actId="478"/>
          <ac:spMkLst>
            <pc:docMk/>
            <pc:sldMk cId="1519544281" sldId="258"/>
            <ac:spMk id="4" creationId="{C8E942C9-5791-1EEE-9C56-5D99EA0E6885}"/>
          </ac:spMkLst>
        </pc:spChg>
        <pc:graphicFrameChg chg="del mod">
          <ac:chgData name="Wilhelm, Susan@Energy" userId="5ed20752-d5d1-4cec-8bc6-2afe5167eb7c" providerId="ADAL" clId="{77FCEEB2-03DE-49D8-A2AD-9145B25A4464}" dt="2023-09-14T15:34:31.593" v="250" actId="478"/>
          <ac:graphicFrameMkLst>
            <pc:docMk/>
            <pc:sldMk cId="1519544281" sldId="258"/>
            <ac:graphicFrameMk id="9" creationId="{78771BEF-6F76-6968-65FD-B1D08871A9AA}"/>
          </ac:graphicFrameMkLst>
        </pc:graphicFrameChg>
        <pc:picChg chg="add del">
          <ac:chgData name="Wilhelm, Susan@Energy" userId="5ed20752-d5d1-4cec-8bc6-2afe5167eb7c" providerId="ADAL" clId="{77FCEEB2-03DE-49D8-A2AD-9145B25A4464}" dt="2023-09-14T15:34:43.637" v="253"/>
          <ac:picMkLst>
            <pc:docMk/>
            <pc:sldMk cId="1519544281" sldId="258"/>
            <ac:picMk id="5" creationId="{FC3BB73A-2FB0-7A1F-FFA4-A211E167870D}"/>
          </ac:picMkLst>
        </pc:picChg>
        <pc:picChg chg="add mod">
          <ac:chgData name="Wilhelm, Susan@Energy" userId="5ed20752-d5d1-4cec-8bc6-2afe5167eb7c" providerId="ADAL" clId="{77FCEEB2-03DE-49D8-A2AD-9145B25A4464}" dt="2023-09-22T15:37:26.975" v="1182" actId="962"/>
          <ac:picMkLst>
            <pc:docMk/>
            <pc:sldMk cId="1519544281" sldId="258"/>
            <ac:picMk id="6" creationId="{5E350919-B32D-B421-C970-BAC198783764}"/>
          </ac:picMkLst>
        </pc:picChg>
      </pc:sldChg>
      <pc:sldChg chg="del">
        <pc:chgData name="Wilhelm, Susan@Energy" userId="5ed20752-d5d1-4cec-8bc6-2afe5167eb7c" providerId="ADAL" clId="{77FCEEB2-03DE-49D8-A2AD-9145B25A4464}" dt="2023-09-14T04:21:21.775" v="152" actId="47"/>
        <pc:sldMkLst>
          <pc:docMk/>
          <pc:sldMk cId="2831726510" sldId="259"/>
        </pc:sldMkLst>
      </pc:sldChg>
      <pc:sldChg chg="del">
        <pc:chgData name="Wilhelm, Susan@Energy" userId="5ed20752-d5d1-4cec-8bc6-2afe5167eb7c" providerId="ADAL" clId="{77FCEEB2-03DE-49D8-A2AD-9145B25A4464}" dt="2023-09-14T04:21:39.585" v="156" actId="47"/>
        <pc:sldMkLst>
          <pc:docMk/>
          <pc:sldMk cId="307733459" sldId="260"/>
        </pc:sldMkLst>
      </pc:sldChg>
      <pc:sldChg chg="modSp">
        <pc:chgData name="Wilhelm, Susan@Energy" userId="5ed20752-d5d1-4cec-8bc6-2afe5167eb7c" providerId="ADAL" clId="{77FCEEB2-03DE-49D8-A2AD-9145B25A4464}" dt="2023-09-22T15:42:26.476" v="2161" actId="13244"/>
        <pc:sldMkLst>
          <pc:docMk/>
          <pc:sldMk cId="2292547253" sldId="260"/>
        </pc:sldMkLst>
        <pc:spChg chg="mod">
          <ac:chgData name="Wilhelm, Susan@Energy" userId="5ed20752-d5d1-4cec-8bc6-2afe5167eb7c" providerId="ADAL" clId="{77FCEEB2-03DE-49D8-A2AD-9145B25A4464}" dt="2023-09-22T15:42:26.476" v="2161" actId="13244"/>
          <ac:spMkLst>
            <pc:docMk/>
            <pc:sldMk cId="2292547253" sldId="260"/>
            <ac:spMk id="7" creationId="{1C2A0B99-7028-2C57-B63C-2340AF3624F5}"/>
          </ac:spMkLst>
        </pc:spChg>
      </pc:sldChg>
      <pc:sldChg chg="del">
        <pc:chgData name="Wilhelm, Susan@Energy" userId="5ed20752-d5d1-4cec-8bc6-2afe5167eb7c" providerId="ADAL" clId="{77FCEEB2-03DE-49D8-A2AD-9145B25A4464}" dt="2023-09-14T04:21:48.140" v="164" actId="47"/>
        <pc:sldMkLst>
          <pc:docMk/>
          <pc:sldMk cId="2096321425" sldId="261"/>
        </pc:sldMkLst>
      </pc:sldChg>
      <pc:sldChg chg="del">
        <pc:chgData name="Wilhelm, Susan@Energy" userId="5ed20752-d5d1-4cec-8bc6-2afe5167eb7c" providerId="ADAL" clId="{77FCEEB2-03DE-49D8-A2AD-9145B25A4464}" dt="2023-09-14T04:21:39.075" v="155" actId="47"/>
        <pc:sldMkLst>
          <pc:docMk/>
          <pc:sldMk cId="1248201172" sldId="262"/>
        </pc:sldMkLst>
      </pc:sldChg>
      <pc:sldChg chg="del">
        <pc:chgData name="Wilhelm, Susan@Energy" userId="5ed20752-d5d1-4cec-8bc6-2afe5167eb7c" providerId="ADAL" clId="{77FCEEB2-03DE-49D8-A2AD-9145B25A4464}" dt="2023-09-14T04:21:36.248" v="154" actId="47"/>
        <pc:sldMkLst>
          <pc:docMk/>
          <pc:sldMk cId="184439407" sldId="263"/>
        </pc:sldMkLst>
      </pc:sldChg>
      <pc:sldChg chg="del">
        <pc:chgData name="Wilhelm, Susan@Energy" userId="5ed20752-d5d1-4cec-8bc6-2afe5167eb7c" providerId="ADAL" clId="{77FCEEB2-03DE-49D8-A2AD-9145B25A4464}" dt="2023-09-14T04:21:40.225" v="157" actId="47"/>
        <pc:sldMkLst>
          <pc:docMk/>
          <pc:sldMk cId="3292634538" sldId="264"/>
        </pc:sldMkLst>
      </pc:sldChg>
      <pc:sldChg chg="del">
        <pc:chgData name="Wilhelm, Susan@Energy" userId="5ed20752-d5d1-4cec-8bc6-2afe5167eb7c" providerId="ADAL" clId="{77FCEEB2-03DE-49D8-A2AD-9145B25A4464}" dt="2023-09-14T04:21:42.070" v="158" actId="47"/>
        <pc:sldMkLst>
          <pc:docMk/>
          <pc:sldMk cId="2036614062" sldId="265"/>
        </pc:sldMkLst>
      </pc:sldChg>
      <pc:sldChg chg="del">
        <pc:chgData name="Wilhelm, Susan@Energy" userId="5ed20752-d5d1-4cec-8bc6-2afe5167eb7c" providerId="ADAL" clId="{77FCEEB2-03DE-49D8-A2AD-9145B25A4464}" dt="2023-09-14T04:21:42.860" v="159" actId="47"/>
        <pc:sldMkLst>
          <pc:docMk/>
          <pc:sldMk cId="1145345074" sldId="266"/>
        </pc:sldMkLst>
      </pc:sldChg>
      <pc:sldChg chg="del">
        <pc:chgData name="Wilhelm, Susan@Energy" userId="5ed20752-d5d1-4cec-8bc6-2afe5167eb7c" providerId="ADAL" clId="{77FCEEB2-03DE-49D8-A2AD-9145B25A4464}" dt="2023-09-14T04:21:43.938" v="160" actId="47"/>
        <pc:sldMkLst>
          <pc:docMk/>
          <pc:sldMk cId="1659180570" sldId="267"/>
        </pc:sldMkLst>
      </pc:sldChg>
      <pc:sldChg chg="del">
        <pc:chgData name="Wilhelm, Susan@Energy" userId="5ed20752-d5d1-4cec-8bc6-2afe5167eb7c" providerId="ADAL" clId="{77FCEEB2-03DE-49D8-A2AD-9145B25A4464}" dt="2023-09-14T04:21:46.005" v="161" actId="47"/>
        <pc:sldMkLst>
          <pc:docMk/>
          <pc:sldMk cId="1568541080" sldId="268"/>
        </pc:sldMkLst>
      </pc:sldChg>
      <pc:sldChg chg="del">
        <pc:chgData name="Wilhelm, Susan@Energy" userId="5ed20752-d5d1-4cec-8bc6-2afe5167eb7c" providerId="ADAL" clId="{77FCEEB2-03DE-49D8-A2AD-9145B25A4464}" dt="2023-09-14T04:21:47.820" v="163" actId="47"/>
        <pc:sldMkLst>
          <pc:docMk/>
          <pc:sldMk cId="545008841" sldId="269"/>
        </pc:sldMkLst>
      </pc:sldChg>
      <pc:sldChg chg="modSp mod">
        <pc:chgData name="Wilhelm, Susan@Energy" userId="5ed20752-d5d1-4cec-8bc6-2afe5167eb7c" providerId="ADAL" clId="{77FCEEB2-03DE-49D8-A2AD-9145B25A4464}" dt="2023-09-22T15:42:08.488" v="2160" actId="13244"/>
        <pc:sldMkLst>
          <pc:docMk/>
          <pc:sldMk cId="875956979" sldId="270"/>
        </pc:sldMkLst>
        <pc:spChg chg="mod">
          <ac:chgData name="Wilhelm, Susan@Energy" userId="5ed20752-d5d1-4cec-8bc6-2afe5167eb7c" providerId="ADAL" clId="{77FCEEB2-03DE-49D8-A2AD-9145B25A4464}" dt="2023-09-14T17:58:23.878" v="315" actId="14100"/>
          <ac:spMkLst>
            <pc:docMk/>
            <pc:sldMk cId="875956979" sldId="270"/>
            <ac:spMk id="3" creationId="{3F3FF3FB-B5C6-D1DC-24F4-BAE46ED4B7D0}"/>
          </ac:spMkLst>
        </pc:spChg>
        <pc:spChg chg="mod">
          <ac:chgData name="Wilhelm, Susan@Energy" userId="5ed20752-d5d1-4cec-8bc6-2afe5167eb7c" providerId="ADAL" clId="{77FCEEB2-03DE-49D8-A2AD-9145B25A4464}" dt="2023-09-22T15:42:08.488" v="2160" actId="13244"/>
          <ac:spMkLst>
            <pc:docMk/>
            <pc:sldMk cId="875956979" sldId="270"/>
            <ac:spMk id="4" creationId="{AEC7F89D-9490-5315-1D8B-0D1DCBF7EEC3}"/>
          </ac:spMkLst>
        </pc:spChg>
      </pc:sldChg>
      <pc:sldChg chg="del">
        <pc:chgData name="Wilhelm, Susan@Energy" userId="5ed20752-d5d1-4cec-8bc6-2afe5167eb7c" providerId="ADAL" clId="{77FCEEB2-03DE-49D8-A2AD-9145B25A4464}" dt="2023-09-14T04:21:50.479" v="173" actId="47"/>
        <pc:sldMkLst>
          <pc:docMk/>
          <pc:sldMk cId="3963432818" sldId="270"/>
        </pc:sldMkLst>
      </pc:sldChg>
      <pc:sldChg chg="del">
        <pc:chgData name="Wilhelm, Susan@Energy" userId="5ed20752-d5d1-4cec-8bc6-2afe5167eb7c" providerId="ADAL" clId="{77FCEEB2-03DE-49D8-A2AD-9145B25A4464}" dt="2023-09-14T04:21:50.235" v="172" actId="47"/>
        <pc:sldMkLst>
          <pc:docMk/>
          <pc:sldMk cId="3019554405" sldId="271"/>
        </pc:sldMkLst>
      </pc:sldChg>
      <pc:sldChg chg="modSp mod">
        <pc:chgData name="Wilhelm, Susan@Energy" userId="5ed20752-d5d1-4cec-8bc6-2afe5167eb7c" providerId="ADAL" clId="{77FCEEB2-03DE-49D8-A2AD-9145B25A4464}" dt="2023-09-22T15:42:50.607" v="2165" actId="962"/>
        <pc:sldMkLst>
          <pc:docMk/>
          <pc:sldMk cId="1470570098" sldId="272"/>
        </pc:sldMkLst>
        <pc:graphicFrameChg chg="mod">
          <ac:chgData name="Wilhelm, Susan@Energy" userId="5ed20752-d5d1-4cec-8bc6-2afe5167eb7c" providerId="ADAL" clId="{77FCEEB2-03DE-49D8-A2AD-9145B25A4464}" dt="2023-09-22T15:42:41.619" v="2163" actId="13244"/>
          <ac:graphicFrameMkLst>
            <pc:docMk/>
            <pc:sldMk cId="1470570098" sldId="272"/>
            <ac:graphicFrameMk id="15" creationId="{924D6CE3-A5AD-7514-4B62-958179F6FAAF}"/>
          </ac:graphicFrameMkLst>
        </pc:graphicFrameChg>
        <pc:picChg chg="mod">
          <ac:chgData name="Wilhelm, Susan@Energy" userId="5ed20752-d5d1-4cec-8bc6-2afe5167eb7c" providerId="ADAL" clId="{77FCEEB2-03DE-49D8-A2AD-9145B25A4464}" dt="2023-09-22T15:42:50.607" v="2165" actId="962"/>
          <ac:picMkLst>
            <pc:docMk/>
            <pc:sldMk cId="1470570098" sldId="272"/>
            <ac:picMk id="13" creationId="{A338A4BE-27C6-B004-2B07-EA22F4454690}"/>
          </ac:picMkLst>
        </pc:picChg>
        <pc:cxnChg chg="mod">
          <ac:chgData name="Wilhelm, Susan@Energy" userId="5ed20752-d5d1-4cec-8bc6-2afe5167eb7c" providerId="ADAL" clId="{77FCEEB2-03DE-49D8-A2AD-9145B25A4464}" dt="2023-09-22T15:42:43.468" v="2164" actId="13244"/>
          <ac:cxnSpMkLst>
            <pc:docMk/>
            <pc:sldMk cId="1470570098" sldId="272"/>
            <ac:cxnSpMk id="8" creationId="{AA0A0D86-866D-0021-4DFF-328F6C2A8221}"/>
          </ac:cxnSpMkLst>
        </pc:cxnChg>
      </pc:sldChg>
      <pc:sldChg chg="del">
        <pc:chgData name="Wilhelm, Susan@Energy" userId="5ed20752-d5d1-4cec-8bc6-2afe5167eb7c" providerId="ADAL" clId="{77FCEEB2-03DE-49D8-A2AD-9145B25A4464}" dt="2023-09-14T04:21:50.696" v="174" actId="47"/>
        <pc:sldMkLst>
          <pc:docMk/>
          <pc:sldMk cId="2704406998" sldId="272"/>
        </pc:sldMkLst>
      </pc:sldChg>
      <pc:sldChg chg="del">
        <pc:chgData name="Wilhelm, Susan@Energy" userId="5ed20752-d5d1-4cec-8bc6-2afe5167eb7c" providerId="ADAL" clId="{77FCEEB2-03DE-49D8-A2AD-9145B25A4464}" dt="2023-09-14T04:21:51.200" v="176" actId="47"/>
        <pc:sldMkLst>
          <pc:docMk/>
          <pc:sldMk cId="550541314" sldId="273"/>
        </pc:sldMkLst>
      </pc:sldChg>
      <pc:sldChg chg="del">
        <pc:chgData name="Wilhelm, Susan@Energy" userId="5ed20752-d5d1-4cec-8bc6-2afe5167eb7c" providerId="ADAL" clId="{77FCEEB2-03DE-49D8-A2AD-9145B25A4464}" dt="2023-09-14T04:21:50.948" v="175" actId="47"/>
        <pc:sldMkLst>
          <pc:docMk/>
          <pc:sldMk cId="711687931" sldId="274"/>
        </pc:sldMkLst>
      </pc:sldChg>
      <pc:sldChg chg="addSp delSp modSp mod">
        <pc:chgData name="Wilhelm, Susan@Energy" userId="5ed20752-d5d1-4cec-8bc6-2afe5167eb7c" providerId="ADAL" clId="{77FCEEB2-03DE-49D8-A2AD-9145B25A4464}" dt="2023-09-22T15:38:19.257" v="1746" actId="962"/>
        <pc:sldMkLst>
          <pc:docMk/>
          <pc:sldMk cId="475406301" sldId="308"/>
        </pc:sldMkLst>
        <pc:spChg chg="add del mod">
          <ac:chgData name="Wilhelm, Susan@Energy" userId="5ed20752-d5d1-4cec-8bc6-2afe5167eb7c" providerId="ADAL" clId="{77FCEEB2-03DE-49D8-A2AD-9145B25A4464}" dt="2023-09-14T15:47:51.917" v="273" actId="478"/>
          <ac:spMkLst>
            <pc:docMk/>
            <pc:sldMk cId="475406301" sldId="308"/>
            <ac:spMk id="4" creationId="{5681E4FA-C4C7-C45B-F8A3-D485DE0580A8}"/>
          </ac:spMkLst>
        </pc:spChg>
        <pc:graphicFrameChg chg="del mod">
          <ac:chgData name="Wilhelm, Susan@Energy" userId="5ed20752-d5d1-4cec-8bc6-2afe5167eb7c" providerId="ADAL" clId="{77FCEEB2-03DE-49D8-A2AD-9145B25A4464}" dt="2023-09-14T15:35:59.314" v="269" actId="478"/>
          <ac:graphicFrameMkLst>
            <pc:docMk/>
            <pc:sldMk cId="475406301" sldId="308"/>
            <ac:graphicFrameMk id="5" creationId="{A0320E57-00DD-6715-6285-1C4E87EFC70E}"/>
          </ac:graphicFrameMkLst>
        </pc:graphicFrameChg>
        <pc:graphicFrameChg chg="add del mod">
          <ac:chgData name="Wilhelm, Susan@Energy" userId="5ed20752-d5d1-4cec-8bc6-2afe5167eb7c" providerId="ADAL" clId="{77FCEEB2-03DE-49D8-A2AD-9145B25A4464}" dt="2023-09-14T15:47:46.346" v="271"/>
          <ac:graphicFrameMkLst>
            <pc:docMk/>
            <pc:sldMk cId="475406301" sldId="308"/>
            <ac:graphicFrameMk id="6" creationId="{32F6C865-AF88-ADA6-B66C-DFAC06A79495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19.257" v="1746" actId="962"/>
          <ac:picMkLst>
            <pc:docMk/>
            <pc:sldMk cId="475406301" sldId="308"/>
            <ac:picMk id="7" creationId="{3D5CA5E8-B376-0230-8137-837929E93E65}"/>
          </ac:picMkLst>
        </pc:picChg>
      </pc:sldChg>
      <pc:sldChg chg="addSp modSp mod">
        <pc:chgData name="Wilhelm, Susan@Energy" userId="5ed20752-d5d1-4cec-8bc6-2afe5167eb7c" providerId="ADAL" clId="{77FCEEB2-03DE-49D8-A2AD-9145B25A4464}" dt="2023-09-22T15:41:09.730" v="2156" actId="13244"/>
        <pc:sldMkLst>
          <pc:docMk/>
          <pc:sldMk cId="250617113" sldId="326"/>
        </pc:sldMkLst>
        <pc:spChg chg="add mod">
          <ac:chgData name="Wilhelm, Susan@Energy" userId="5ed20752-d5d1-4cec-8bc6-2afe5167eb7c" providerId="ADAL" clId="{77FCEEB2-03DE-49D8-A2AD-9145B25A4464}" dt="2023-09-22T15:41:09.730" v="2156" actId="13244"/>
          <ac:spMkLst>
            <pc:docMk/>
            <pc:sldMk cId="250617113" sldId="326"/>
            <ac:spMk id="3" creationId="{D0BB8643-0469-28F0-EDD9-3510482A092C}"/>
          </ac:spMkLst>
        </pc:spChg>
        <pc:graphicFrameChg chg="mod">
          <ac:chgData name="Wilhelm, Susan@Energy" userId="5ed20752-d5d1-4cec-8bc6-2afe5167eb7c" providerId="ADAL" clId="{77FCEEB2-03DE-49D8-A2AD-9145B25A4464}" dt="2023-09-22T15:39:29.896" v="2065" actId="20577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addSp modSp mod">
        <pc:chgData name="Wilhelm, Susan@Energy" userId="5ed20752-d5d1-4cec-8bc6-2afe5167eb7c" providerId="ADAL" clId="{77FCEEB2-03DE-49D8-A2AD-9145B25A4464}" dt="2023-09-22T15:43:50.898" v="2178" actId="13244"/>
        <pc:sldMkLst>
          <pc:docMk/>
          <pc:sldMk cId="2897392653" sldId="328"/>
        </pc:sldMkLst>
        <pc:spChg chg="add mod">
          <ac:chgData name="Wilhelm, Susan@Energy" userId="5ed20752-d5d1-4cec-8bc6-2afe5167eb7c" providerId="ADAL" clId="{77FCEEB2-03DE-49D8-A2AD-9145B25A4464}" dt="2023-09-22T15:43:32.871" v="2174" actId="1036"/>
          <ac:spMkLst>
            <pc:docMk/>
            <pc:sldMk cId="2897392653" sldId="328"/>
            <ac:spMk id="4" creationId="{C7BD801D-61EA-C35A-A593-25DC4463C658}"/>
          </ac:spMkLst>
        </pc:spChg>
        <pc:spChg chg="mod">
          <ac:chgData name="Wilhelm, Susan@Energy" userId="5ed20752-d5d1-4cec-8bc6-2afe5167eb7c" providerId="ADAL" clId="{77FCEEB2-03DE-49D8-A2AD-9145B25A4464}" dt="2023-09-22T15:43:06.446" v="2166" actId="13244"/>
          <ac:spMkLst>
            <pc:docMk/>
            <pc:sldMk cId="2897392653" sldId="328"/>
            <ac:spMk id="7" creationId="{805B30CB-F2BE-EF09-C203-E333BD3D667C}"/>
          </ac:spMkLst>
        </pc:spChg>
        <pc:spChg chg="mod">
          <ac:chgData name="Wilhelm, Susan@Energy" userId="5ed20752-d5d1-4cec-8bc6-2afe5167eb7c" providerId="ADAL" clId="{77FCEEB2-03DE-49D8-A2AD-9145B25A4464}" dt="2023-09-22T15:43:08.239" v="2167" actId="13244"/>
          <ac:spMkLst>
            <pc:docMk/>
            <pc:sldMk cId="2897392653" sldId="328"/>
            <ac:spMk id="8" creationId="{8607186D-C916-9E32-3556-7D54E5CFC602}"/>
          </ac:spMkLst>
        </pc:spChg>
        <pc:spChg chg="mod">
          <ac:chgData name="Wilhelm, Susan@Energy" userId="5ed20752-d5d1-4cec-8bc6-2afe5167eb7c" providerId="ADAL" clId="{77FCEEB2-03DE-49D8-A2AD-9145B25A4464}" dt="2023-09-22T15:41:36.222" v="2158" actId="13244"/>
          <ac:spMkLst>
            <pc:docMk/>
            <pc:sldMk cId="2897392653" sldId="328"/>
            <ac:spMk id="10" creationId="{534C47F2-BDB1-5A3F-7DEF-AE191C9ED710}"/>
          </ac:spMkLst>
        </pc:spChg>
        <pc:spChg chg="mod">
          <ac:chgData name="Wilhelm, Susan@Energy" userId="5ed20752-d5d1-4cec-8bc6-2afe5167eb7c" providerId="ADAL" clId="{77FCEEB2-03DE-49D8-A2AD-9145B25A4464}" dt="2023-09-22T15:43:38.069" v="2177" actId="1036"/>
          <ac:spMkLst>
            <pc:docMk/>
            <pc:sldMk cId="2897392653" sldId="328"/>
            <ac:spMk id="13" creationId="{78A342A2-3A1A-16EB-8C60-BA7A68A07C16}"/>
          </ac:spMkLst>
        </pc:spChg>
        <pc:spChg chg="mod">
          <ac:chgData name="Wilhelm, Susan@Energy" userId="5ed20752-d5d1-4cec-8bc6-2afe5167eb7c" providerId="ADAL" clId="{77FCEEB2-03DE-49D8-A2AD-9145B25A4464}" dt="2023-09-14T04:27:02.561" v="223" actId="13926"/>
          <ac:spMkLst>
            <pc:docMk/>
            <pc:sldMk cId="2897392653" sldId="328"/>
            <ac:spMk id="14" creationId="{252CC7B2-D18B-71AD-9DB9-B720747B8C76}"/>
          </ac:spMkLst>
        </pc:spChg>
        <pc:spChg chg="mod">
          <ac:chgData name="Wilhelm, Susan@Energy" userId="5ed20752-d5d1-4cec-8bc6-2afe5167eb7c" providerId="ADAL" clId="{77FCEEB2-03DE-49D8-A2AD-9145B25A4464}" dt="2023-09-14T04:27:09.865" v="225" actId="13926"/>
          <ac:spMkLst>
            <pc:docMk/>
            <pc:sldMk cId="2897392653" sldId="328"/>
            <ac:spMk id="15" creationId="{E628DDAC-746B-3BE2-2799-F7B9475B0B00}"/>
          </ac:spMkLst>
        </pc:spChg>
        <pc:spChg chg="mod">
          <ac:chgData name="Wilhelm, Susan@Energy" userId="5ed20752-d5d1-4cec-8bc6-2afe5167eb7c" providerId="ADAL" clId="{77FCEEB2-03DE-49D8-A2AD-9145B25A4464}" dt="2023-09-22T15:43:15.263" v="2170" actId="13244"/>
          <ac:spMkLst>
            <pc:docMk/>
            <pc:sldMk cId="2897392653" sldId="328"/>
            <ac:spMk id="22" creationId="{D2D8EC41-7E3E-E6B4-54CD-4E1780EEEDEA}"/>
          </ac:spMkLst>
        </pc:spChg>
        <pc:spChg chg="mod">
          <ac:chgData name="Wilhelm, Susan@Energy" userId="5ed20752-d5d1-4cec-8bc6-2afe5167eb7c" providerId="ADAL" clId="{77FCEEB2-03DE-49D8-A2AD-9145B25A4464}" dt="2023-09-22T15:41:43.916" v="2159" actId="13244"/>
          <ac:spMkLst>
            <pc:docMk/>
            <pc:sldMk cId="2897392653" sldId="328"/>
            <ac:spMk id="23" creationId="{A56DDFE9-F406-010D-FCCB-3EF14A1BF25D}"/>
          </ac:spMkLst>
        </pc:spChg>
        <pc:spChg chg="mod">
          <ac:chgData name="Wilhelm, Susan@Energy" userId="5ed20752-d5d1-4cec-8bc6-2afe5167eb7c" providerId="ADAL" clId="{77FCEEB2-03DE-49D8-A2AD-9145B25A4464}" dt="2023-09-22T15:43:17.886" v="2171" actId="13244"/>
          <ac:spMkLst>
            <pc:docMk/>
            <pc:sldMk cId="2897392653" sldId="328"/>
            <ac:spMk id="24" creationId="{37F63682-2212-19D0-8EC4-DDF8ABC227B9}"/>
          </ac:spMkLst>
        </pc:spChg>
        <pc:spChg chg="mod">
          <ac:chgData name="Wilhelm, Susan@Energy" userId="5ed20752-d5d1-4cec-8bc6-2afe5167eb7c" providerId="ADAL" clId="{77FCEEB2-03DE-49D8-A2AD-9145B25A4464}" dt="2023-09-22T15:36:43.446" v="966" actId="962"/>
          <ac:spMkLst>
            <pc:docMk/>
            <pc:sldMk cId="2897392653" sldId="328"/>
            <ac:spMk id="31" creationId="{372847CF-5105-C869-E20B-F71E3A0AE435}"/>
          </ac:spMkLst>
        </pc:spChg>
        <pc:spChg chg="mod">
          <ac:chgData name="Wilhelm, Susan@Energy" userId="5ed20752-d5d1-4cec-8bc6-2afe5167eb7c" providerId="ADAL" clId="{77FCEEB2-03DE-49D8-A2AD-9145B25A4464}" dt="2023-09-22T15:43:21.404" v="2172" actId="13244"/>
          <ac:spMkLst>
            <pc:docMk/>
            <pc:sldMk cId="2897392653" sldId="328"/>
            <ac:spMk id="33" creationId="{95C80793-47FE-5A58-4F63-880C0BFF37F8}"/>
          </ac:spMkLst>
        </pc:spChg>
        <pc:spChg chg="mod">
          <ac:chgData name="Wilhelm, Susan@Energy" userId="5ed20752-d5d1-4cec-8bc6-2afe5167eb7c" providerId="ADAL" clId="{77FCEEB2-03DE-49D8-A2AD-9145B25A4464}" dt="2023-09-22T15:36:48.291" v="968" actId="962"/>
          <ac:spMkLst>
            <pc:docMk/>
            <pc:sldMk cId="2897392653" sldId="328"/>
            <ac:spMk id="34" creationId="{1A1D2A1E-F67C-2C98-DBD7-677F3DE2FFF8}"/>
          </ac:spMkLst>
        </pc:spChg>
        <pc:spChg chg="mod">
          <ac:chgData name="Wilhelm, Susan@Energy" userId="5ed20752-d5d1-4cec-8bc6-2afe5167eb7c" providerId="ADAL" clId="{77FCEEB2-03DE-49D8-A2AD-9145B25A4464}" dt="2023-09-22T15:43:24.167" v="2173" actId="13244"/>
          <ac:spMkLst>
            <pc:docMk/>
            <pc:sldMk cId="2897392653" sldId="328"/>
            <ac:spMk id="36" creationId="{D4DC2BC0-CD73-4A63-A869-9D9D3873E506}"/>
          </ac:spMkLst>
        </pc:spChg>
        <pc:grpChg chg="mod">
          <ac:chgData name="Wilhelm, Susan@Energy" userId="5ed20752-d5d1-4cec-8bc6-2afe5167eb7c" providerId="ADAL" clId="{77FCEEB2-03DE-49D8-A2AD-9145B25A4464}" dt="2023-09-22T15:43:50.898" v="2178" actId="13244"/>
          <ac:grpSpMkLst>
            <pc:docMk/>
            <pc:sldMk cId="2897392653" sldId="328"/>
            <ac:grpSpMk id="6" creationId="{91EC06E3-244A-70BB-367B-5025B650F07F}"/>
          </ac:grpSpMkLst>
        </pc:grpChg>
        <pc:cxnChg chg="mod">
          <ac:chgData name="Wilhelm, Susan@Energy" userId="5ed20752-d5d1-4cec-8bc6-2afe5167eb7c" providerId="ADAL" clId="{77FCEEB2-03DE-49D8-A2AD-9145B25A4464}" dt="2023-09-22T15:36:53.243" v="970" actId="962"/>
          <ac:cxnSpMkLst>
            <pc:docMk/>
            <pc:sldMk cId="2897392653" sldId="328"/>
            <ac:cxnSpMk id="2" creationId="{7CCAE486-4CF1-FAE7-1A09-9127C3DAC863}"/>
          </ac:cxnSpMkLst>
        </pc:cxnChg>
        <pc:cxnChg chg="mod">
          <ac:chgData name="Wilhelm, Susan@Energy" userId="5ed20752-d5d1-4cec-8bc6-2afe5167eb7c" providerId="ADAL" clId="{77FCEEB2-03DE-49D8-A2AD-9145B25A4464}" dt="2023-09-22T15:43:10.890" v="2168" actId="13244"/>
          <ac:cxnSpMkLst>
            <pc:docMk/>
            <pc:sldMk cId="2897392653" sldId="328"/>
            <ac:cxnSpMk id="17" creationId="{F7525905-45DC-0E73-C781-3B1D65C61A4F}"/>
          </ac:cxnSpMkLst>
        </pc:cxnChg>
        <pc:cxnChg chg="mod">
          <ac:chgData name="Wilhelm, Susan@Energy" userId="5ed20752-d5d1-4cec-8bc6-2afe5167eb7c" providerId="ADAL" clId="{77FCEEB2-03DE-49D8-A2AD-9145B25A4464}" dt="2023-09-22T15:43:13.343" v="2169" actId="13244"/>
          <ac:cxnSpMkLst>
            <pc:docMk/>
            <pc:sldMk cId="2897392653" sldId="328"/>
            <ac:cxnSpMk id="19" creationId="{2B7E7EC0-97F7-F98E-59AF-88B1343E4D02}"/>
          </ac:cxnSpMkLst>
        </pc:cxnChg>
        <pc:cxnChg chg="mod">
          <ac:chgData name="Wilhelm, Susan@Energy" userId="5ed20752-d5d1-4cec-8bc6-2afe5167eb7c" providerId="ADAL" clId="{77FCEEB2-03DE-49D8-A2AD-9145B25A4464}" dt="2023-09-22T15:36:38.556" v="964" actId="962"/>
          <ac:cxnSpMkLst>
            <pc:docMk/>
            <pc:sldMk cId="2897392653" sldId="328"/>
            <ac:cxnSpMk id="27" creationId="{CA0D3ACF-AFCF-03B0-90AF-57AE906EB0D8}"/>
          </ac:cxnSpMkLst>
        </pc:cxnChg>
        <pc:cxnChg chg="mod">
          <ac:chgData name="Wilhelm, Susan@Energy" userId="5ed20752-d5d1-4cec-8bc6-2afe5167eb7c" providerId="ADAL" clId="{77FCEEB2-03DE-49D8-A2AD-9145B25A4464}" dt="2023-09-22T15:36:41.115" v="965" actId="962"/>
          <ac:cxnSpMkLst>
            <pc:docMk/>
            <pc:sldMk cId="2897392653" sldId="328"/>
            <ac:cxnSpMk id="29" creationId="{9B5C54F6-A3D9-9CD1-2D23-A8D771D671CB}"/>
          </ac:cxnSpMkLst>
        </pc:cxnChg>
        <pc:cxnChg chg="mod">
          <ac:chgData name="Wilhelm, Susan@Energy" userId="5ed20752-d5d1-4cec-8bc6-2afe5167eb7c" providerId="ADAL" clId="{77FCEEB2-03DE-49D8-A2AD-9145B25A4464}" dt="2023-09-22T15:36:45.984" v="967" actId="962"/>
          <ac:cxnSpMkLst>
            <pc:docMk/>
            <pc:sldMk cId="2897392653" sldId="328"/>
            <ac:cxnSpMk id="32" creationId="{DDF5F0FB-5C2B-7127-0BED-33E25FEDEFD1}"/>
          </ac:cxnSpMkLst>
        </pc:cxnChg>
        <pc:cxnChg chg="mod">
          <ac:chgData name="Wilhelm, Susan@Energy" userId="5ed20752-d5d1-4cec-8bc6-2afe5167eb7c" providerId="ADAL" clId="{77FCEEB2-03DE-49D8-A2AD-9145B25A4464}" dt="2023-09-22T15:36:50.454" v="969" actId="962"/>
          <ac:cxnSpMkLst>
            <pc:docMk/>
            <pc:sldMk cId="2897392653" sldId="328"/>
            <ac:cxnSpMk id="35" creationId="{8B746C95-AFFD-FF69-CB89-592ECC252152}"/>
          </ac:cxnSpMkLst>
        </pc:cxnChg>
      </pc:sldChg>
      <pc:sldChg chg="addSp delSp modSp del mod delCm">
        <pc:chgData name="Wilhelm, Susan@Energy" userId="5ed20752-d5d1-4cec-8bc6-2afe5167eb7c" providerId="ADAL" clId="{77FCEEB2-03DE-49D8-A2AD-9145B25A4464}" dt="2023-09-22T15:45:20.197" v="2185" actId="47"/>
        <pc:sldMkLst>
          <pc:docMk/>
          <pc:sldMk cId="2399062460" sldId="329"/>
        </pc:sldMkLst>
        <pc:spChg chg="del mod">
          <ac:chgData name="Wilhelm, Susan@Energy" userId="5ed20752-d5d1-4cec-8bc6-2afe5167eb7c" providerId="ADAL" clId="{77FCEEB2-03DE-49D8-A2AD-9145B25A4464}" dt="2023-09-14T04:24:56.124" v="195" actId="478"/>
          <ac:spMkLst>
            <pc:docMk/>
            <pc:sldMk cId="2399062460" sldId="329"/>
            <ac:spMk id="3" creationId="{176CB000-075D-3FB8-54AC-C16655F481E0}"/>
          </ac:spMkLst>
        </pc:spChg>
        <pc:spChg chg="add mod">
          <ac:chgData name="Wilhelm, Susan@Energy" userId="5ed20752-d5d1-4cec-8bc6-2afe5167eb7c" providerId="ADAL" clId="{77FCEEB2-03DE-49D8-A2AD-9145B25A4464}" dt="2023-09-22T15:41:02.291" v="2155" actId="13244"/>
          <ac:spMkLst>
            <pc:docMk/>
            <pc:sldMk cId="2399062460" sldId="329"/>
            <ac:spMk id="3" creationId="{1B96775F-B10C-BFE5-BEA2-D280D6A6BE14}"/>
          </ac:spMkLst>
        </pc:spChg>
        <pc:spChg chg="mod">
          <ac:chgData name="Wilhelm, Susan@Energy" userId="5ed20752-d5d1-4cec-8bc6-2afe5167eb7c" providerId="ADAL" clId="{77FCEEB2-03DE-49D8-A2AD-9145B25A4464}" dt="2023-09-14T04:26:48.132" v="220" actId="20577"/>
          <ac:spMkLst>
            <pc:docMk/>
            <pc:sldMk cId="2399062460" sldId="329"/>
            <ac:spMk id="5" creationId="{2668FF51-6EDF-5C46-E156-E16452718DD6}"/>
          </ac:spMkLst>
        </pc:spChg>
        <pc:graphicFrameChg chg="mod modGraphic">
          <ac:chgData name="Wilhelm, Susan@Energy" userId="5ed20752-d5d1-4cec-8bc6-2afe5167eb7c" providerId="ADAL" clId="{77FCEEB2-03DE-49D8-A2AD-9145B25A4464}" dt="2023-09-22T15:39:37.198" v="2069" actId="20577"/>
          <ac:graphicFrameMkLst>
            <pc:docMk/>
            <pc:sldMk cId="2399062460" sldId="329"/>
            <ac:graphicFrameMk id="2" creationId="{A1214E3C-6125-A321-883C-C5A65D4CD71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6.608" v="200"/>
              <pc2:cmMkLst xmlns:pc2="http://schemas.microsoft.com/office/powerpoint/2019/9/main/command">
                <pc:docMk/>
                <pc:sldMk cId="2399062460" sldId="329"/>
                <pc2:cmMk id="{63582B7E-6F08-47E8-9588-19C70E25E5DF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1.978" v="199"/>
              <pc2:cmMkLst xmlns:pc2="http://schemas.microsoft.com/office/powerpoint/2019/9/main/command">
                <pc:docMk/>
                <pc:sldMk cId="2399062460" sldId="329"/>
                <pc2:cmMk id="{AD47CC89-951B-40A3-AA30-1105A433CA59}"/>
              </pc2:cmMkLst>
            </pc226:cmChg>
          </p:ext>
        </pc:extLst>
      </pc:sldChg>
      <pc:sldChg chg="modSp del mod">
        <pc:chgData name="Wilhelm, Susan@Energy" userId="5ed20752-d5d1-4cec-8bc6-2afe5167eb7c" providerId="ADAL" clId="{77FCEEB2-03DE-49D8-A2AD-9145B25A4464}" dt="2023-09-14T04:21:07.308" v="148" actId="20577"/>
        <pc:sldMkLst>
          <pc:docMk/>
          <pc:sldMk cId="3567678698" sldId="330"/>
        </pc:sldMkLst>
        <pc:spChg chg="mod">
          <ac:chgData name="Wilhelm, Susan@Energy" userId="5ed20752-d5d1-4cec-8bc6-2afe5167eb7c" providerId="ADAL" clId="{77FCEEB2-03DE-49D8-A2AD-9145B25A4464}" dt="2023-09-14T04:21:07.308" v="148" actId="20577"/>
          <ac:spMkLst>
            <pc:docMk/>
            <pc:sldMk cId="3567678698" sldId="330"/>
            <ac:spMk id="3" creationId="{7C7BDCEB-21F7-3428-E79E-DBBCD0E31AE3}"/>
          </ac:spMkLst>
        </pc:spChg>
      </pc:sldChg>
      <pc:sldChg chg="modSp del mod">
        <pc:chgData name="Wilhelm, Susan@Energy" userId="5ed20752-d5d1-4cec-8bc6-2afe5167eb7c" providerId="ADAL" clId="{77FCEEB2-03DE-49D8-A2AD-9145B25A4464}" dt="2023-09-14T04:18:18.444" v="65"/>
        <pc:sldMkLst>
          <pc:docMk/>
          <pc:sldMk cId="3793603747" sldId="332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3793603747" sldId="332"/>
            <ac:spMk id="3" creationId="{119FA31C-F966-0D16-4B34-F69A924011DB}"/>
          </ac:spMkLst>
        </pc:spChg>
      </pc:sldChg>
      <pc:sldChg chg="modSp del mod delCm">
        <pc:chgData name="Wilhelm, Susan@Energy" userId="5ed20752-d5d1-4cec-8bc6-2afe5167eb7c" providerId="ADAL" clId="{77FCEEB2-03DE-49D8-A2AD-9145B25A4464}" dt="2023-09-14T17:57:35.723" v="286"/>
        <pc:sldMkLst>
          <pc:docMk/>
          <pc:sldMk cId="1059619319" sldId="333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1059619319" sldId="333"/>
            <ac:spMk id="3" creationId="{F1C16EDE-FF15-A3BD-9026-3D2E262375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3.909" v="285"/>
              <pc2:cmMkLst xmlns:pc2="http://schemas.microsoft.com/office/powerpoint/2019/9/main/command">
                <pc:docMk/>
                <pc:sldMk cId="1059619319" sldId="333"/>
                <pc2:cmMk id="{B3A57762-E268-4EFC-9FF7-677A6DB476C7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5.723" v="286"/>
              <pc2:cmMkLst xmlns:pc2="http://schemas.microsoft.com/office/powerpoint/2019/9/main/command">
                <pc:docMk/>
                <pc:sldMk cId="1059619319" sldId="333"/>
                <pc2:cmMk id="{9BF382DC-F016-410A-B05B-81444431ED6A}"/>
              </pc2:cmMkLst>
            </pc226:cmChg>
          </p:ext>
        </pc:extLst>
      </pc:sldChg>
      <pc:sldChg chg="modSp mod">
        <pc:chgData name="Wilhelm, Susan@Energy" userId="5ed20752-d5d1-4cec-8bc6-2afe5167eb7c" providerId="ADAL" clId="{77FCEEB2-03DE-49D8-A2AD-9145B25A4464}" dt="2023-09-01T18:25:29.100" v="29" actId="6549"/>
        <pc:sldMkLst>
          <pc:docMk/>
          <pc:sldMk cId="1961795427" sldId="469"/>
        </pc:sldMkLst>
        <pc:spChg chg="mod">
          <ac:chgData name="Wilhelm, Susan@Energy" userId="5ed20752-d5d1-4cec-8bc6-2afe5167eb7c" providerId="ADAL" clId="{77FCEEB2-03DE-49D8-A2AD-9145B25A4464}" dt="2023-09-01T18:25:29.100" v="29" actId="6549"/>
          <ac:spMkLst>
            <pc:docMk/>
            <pc:sldMk cId="1961795427" sldId="469"/>
            <ac:spMk id="4" creationId="{00000000-0000-0000-0000-000000000000}"/>
          </ac:spMkLst>
        </pc:spChg>
      </pc:sldChg>
      <pc:sldChg chg="add del">
        <pc:chgData name="Wilhelm, Susan@Energy" userId="5ed20752-d5d1-4cec-8bc6-2afe5167eb7c" providerId="ADAL" clId="{77FCEEB2-03DE-49D8-A2AD-9145B25A4464}" dt="2023-09-14T04:21:53.463" v="178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77FCEEB2-03DE-49D8-A2AD-9145B25A4464}" dt="2023-09-14T04:17:16.618" v="53" actId="47"/>
        <pc:sldMkLst>
          <pc:docMk/>
          <pc:sldMk cId="1165088360" sldId="557"/>
        </pc:sldMkLst>
      </pc:sldChg>
      <pc:sldChg chg="del">
        <pc:chgData name="Wilhelm, Susan@Energy" userId="5ed20752-d5d1-4cec-8bc6-2afe5167eb7c" providerId="ADAL" clId="{77FCEEB2-03DE-49D8-A2AD-9145B25A4464}" dt="2023-09-14T04:17:21.673" v="57" actId="47"/>
        <pc:sldMkLst>
          <pc:docMk/>
          <pc:sldMk cId="3909132306" sldId="575"/>
        </pc:sldMkLst>
      </pc:sldChg>
      <pc:sldChg chg="addSp delSp modSp mod">
        <pc:chgData name="Wilhelm, Susan@Energy" userId="5ed20752-d5d1-4cec-8bc6-2afe5167eb7c" providerId="ADAL" clId="{77FCEEB2-03DE-49D8-A2AD-9145B25A4464}" dt="2023-09-22T15:38:25.562" v="1747" actId="962"/>
        <pc:sldMkLst>
          <pc:docMk/>
          <pc:sldMk cId="3002544005" sldId="904"/>
        </pc:sldMkLst>
        <pc:graphicFrameChg chg="del">
          <ac:chgData name="Wilhelm, Susan@Energy" userId="5ed20752-d5d1-4cec-8bc6-2afe5167eb7c" providerId="ADAL" clId="{77FCEEB2-03DE-49D8-A2AD-9145B25A4464}" dt="2023-09-14T15:48:53.135" v="279" actId="478"/>
          <ac:graphicFrameMkLst>
            <pc:docMk/>
            <pc:sldMk cId="3002544005" sldId="904"/>
            <ac:graphicFrameMk id="21" creationId="{1B2CCF4D-8CAE-587A-13E6-96BDA333AE24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25.562" v="1747" actId="962"/>
          <ac:picMkLst>
            <pc:docMk/>
            <pc:sldMk cId="3002544005" sldId="904"/>
            <ac:picMk id="4" creationId="{5F711E74-1BCE-6A8F-4EDA-733CAEBBF094}"/>
          </ac:picMkLst>
        </pc:picChg>
      </pc:sldChg>
      <pc:sldChg chg="delSp del mod">
        <pc:chgData name="Wilhelm, Susan@Energy" userId="5ed20752-d5d1-4cec-8bc6-2afe5167eb7c" providerId="ADAL" clId="{77FCEEB2-03DE-49D8-A2AD-9145B25A4464}" dt="2023-09-14T04:17:30.090" v="61" actId="47"/>
        <pc:sldMkLst>
          <pc:docMk/>
          <pc:sldMk cId="2588992213" sldId="2664"/>
        </pc:sldMkLst>
        <pc:picChg chg="del">
          <ac:chgData name="Wilhelm, Susan@Energy" userId="5ed20752-d5d1-4cec-8bc6-2afe5167eb7c" providerId="ADAL" clId="{77FCEEB2-03DE-49D8-A2AD-9145B25A4464}" dt="2023-07-27T21:01:08.777" v="28" actId="478"/>
          <ac:picMkLst>
            <pc:docMk/>
            <pc:sldMk cId="2588992213" sldId="2664"/>
            <ac:picMk id="3" creationId="{58921724-B729-3342-4D18-769D291C558E}"/>
          </ac:picMkLst>
        </pc:picChg>
      </pc:sldChg>
      <pc:sldChg chg="del">
        <pc:chgData name="Wilhelm, Susan@Energy" userId="5ed20752-d5d1-4cec-8bc6-2afe5167eb7c" providerId="ADAL" clId="{77FCEEB2-03DE-49D8-A2AD-9145B25A4464}" dt="2023-09-14T04:17:14.803" v="51" actId="47"/>
        <pc:sldMkLst>
          <pc:docMk/>
          <pc:sldMk cId="1958571830" sldId="2669"/>
        </pc:sldMkLst>
      </pc:sldChg>
      <pc:sldChg chg="del">
        <pc:chgData name="Wilhelm, Susan@Energy" userId="5ed20752-d5d1-4cec-8bc6-2afe5167eb7c" providerId="ADAL" clId="{77FCEEB2-03DE-49D8-A2AD-9145B25A4464}" dt="2023-09-14T04:17:24.065" v="60" actId="47"/>
        <pc:sldMkLst>
          <pc:docMk/>
          <pc:sldMk cId="942088688" sldId="2671"/>
        </pc:sldMkLst>
      </pc:sldChg>
      <pc:sldChg chg="del">
        <pc:chgData name="Wilhelm, Susan@Energy" userId="5ed20752-d5d1-4cec-8bc6-2afe5167eb7c" providerId="ADAL" clId="{77FCEEB2-03DE-49D8-A2AD-9145B25A4464}" dt="2023-09-14T04:17:17.275" v="54" actId="47"/>
        <pc:sldMkLst>
          <pc:docMk/>
          <pc:sldMk cId="1141027954" sldId="2675"/>
        </pc:sldMkLst>
      </pc:sldChg>
      <pc:sldChg chg="del">
        <pc:chgData name="Wilhelm, Susan@Energy" userId="5ed20752-d5d1-4cec-8bc6-2afe5167eb7c" providerId="ADAL" clId="{77FCEEB2-03DE-49D8-A2AD-9145B25A4464}" dt="2023-09-14T04:17:19.016" v="55" actId="47"/>
        <pc:sldMkLst>
          <pc:docMk/>
          <pc:sldMk cId="2235269443" sldId="2676"/>
        </pc:sldMkLst>
      </pc:sldChg>
      <pc:sldChg chg="del">
        <pc:chgData name="Wilhelm, Susan@Energy" userId="5ed20752-d5d1-4cec-8bc6-2afe5167eb7c" providerId="ADAL" clId="{77FCEEB2-03DE-49D8-A2AD-9145B25A4464}" dt="2023-09-14T04:17:23.441" v="59" actId="47"/>
        <pc:sldMkLst>
          <pc:docMk/>
          <pc:sldMk cId="4101666525" sldId="2677"/>
        </pc:sldMkLst>
      </pc:sldChg>
      <pc:sldChg chg="del">
        <pc:chgData name="Wilhelm, Susan@Energy" userId="5ed20752-d5d1-4cec-8bc6-2afe5167eb7c" providerId="ADAL" clId="{77FCEEB2-03DE-49D8-A2AD-9145B25A4464}" dt="2023-09-14T04:17:15.560" v="52" actId="47"/>
        <pc:sldMkLst>
          <pc:docMk/>
          <pc:sldMk cId="915662070" sldId="2679"/>
        </pc:sldMkLst>
      </pc:sldChg>
      <pc:sldChg chg="del">
        <pc:chgData name="Wilhelm, Susan@Energy" userId="5ed20752-d5d1-4cec-8bc6-2afe5167eb7c" providerId="ADAL" clId="{77FCEEB2-03DE-49D8-A2AD-9145B25A4464}" dt="2023-09-14T04:17:19.996" v="56" actId="47"/>
        <pc:sldMkLst>
          <pc:docMk/>
          <pc:sldMk cId="1237810775" sldId="2681"/>
        </pc:sldMkLst>
      </pc:sldChg>
      <pc:sldChg chg="del">
        <pc:chgData name="Wilhelm, Susan@Energy" userId="5ed20752-d5d1-4cec-8bc6-2afe5167eb7c" providerId="ADAL" clId="{77FCEEB2-03DE-49D8-A2AD-9145B25A4464}" dt="2023-09-14T04:17:22.724" v="58" actId="47"/>
        <pc:sldMkLst>
          <pc:docMk/>
          <pc:sldMk cId="4000318558" sldId="2682"/>
        </pc:sldMkLst>
      </pc:sldChg>
      <pc:sldChg chg="del">
        <pc:chgData name="Wilhelm, Susan@Energy" userId="5ed20752-d5d1-4cec-8bc6-2afe5167eb7c" providerId="ADAL" clId="{77FCEEB2-03DE-49D8-A2AD-9145B25A4464}" dt="2023-09-14T04:21:17.702" v="149" actId="47"/>
        <pc:sldMkLst>
          <pc:docMk/>
          <pc:sldMk cId="47725316" sldId="2684"/>
        </pc:sldMkLst>
      </pc:sldChg>
      <pc:sldChg chg="del">
        <pc:chgData name="Wilhelm, Susan@Energy" userId="5ed20752-d5d1-4cec-8bc6-2afe5167eb7c" providerId="ADAL" clId="{77FCEEB2-03DE-49D8-A2AD-9145B25A4464}" dt="2023-09-14T04:21:18.630" v="150" actId="47"/>
        <pc:sldMkLst>
          <pc:docMk/>
          <pc:sldMk cId="836021487" sldId="2685"/>
        </pc:sldMkLst>
      </pc:sldChg>
      <pc:sldChg chg="modSp mod">
        <pc:chgData name="Wilhelm, Susan@Energy" userId="5ed20752-d5d1-4cec-8bc6-2afe5167eb7c" providerId="ADAL" clId="{77FCEEB2-03DE-49D8-A2AD-9145B25A4464}" dt="2023-09-14T04:19:03.207" v="126" actId="6549"/>
        <pc:sldMkLst>
          <pc:docMk/>
          <pc:sldMk cId="1866842948" sldId="2686"/>
        </pc:sldMkLst>
        <pc:spChg chg="mod">
          <ac:chgData name="Wilhelm, Susan@Energy" userId="5ed20752-d5d1-4cec-8bc6-2afe5167eb7c" providerId="ADAL" clId="{77FCEEB2-03DE-49D8-A2AD-9145B25A4464}" dt="2023-09-14T04:18:49.690" v="124" actId="20577"/>
          <ac:spMkLst>
            <pc:docMk/>
            <pc:sldMk cId="1866842948" sldId="2686"/>
            <ac:spMk id="2" creationId="{91306CBA-3753-D7DE-4507-950316C28E5F}"/>
          </ac:spMkLst>
        </pc:spChg>
        <pc:spChg chg="mod">
          <ac:chgData name="Wilhelm, Susan@Energy" userId="5ed20752-d5d1-4cec-8bc6-2afe5167eb7c" providerId="ADAL" clId="{77FCEEB2-03DE-49D8-A2AD-9145B25A4464}" dt="2023-09-14T04:19:03.207" v="126" actId="6549"/>
          <ac:spMkLst>
            <pc:docMk/>
            <pc:sldMk cId="1866842948" sldId="2686"/>
            <ac:spMk id="4" creationId="{5D08FB64-909C-9C40-68DC-A93C56E8222B}"/>
          </ac:spMkLst>
        </pc:spChg>
      </pc:sldChg>
      <pc:sldChg chg="del">
        <pc:chgData name="Wilhelm, Susan@Energy" userId="5ed20752-d5d1-4cec-8bc6-2afe5167eb7c" providerId="ADAL" clId="{77FCEEB2-03DE-49D8-A2AD-9145B25A4464}" dt="2023-09-14T04:21:47.474" v="162" actId="47"/>
        <pc:sldMkLst>
          <pc:docMk/>
          <pc:sldMk cId="3617496881" sldId="2687"/>
        </pc:sldMkLst>
      </pc:sldChg>
      <pc:sldChg chg="del">
        <pc:chgData name="Wilhelm, Susan@Energy" userId="5ed20752-d5d1-4cec-8bc6-2afe5167eb7c" providerId="ADAL" clId="{77FCEEB2-03DE-49D8-A2AD-9145B25A4464}" dt="2023-09-14T04:21:48.349" v="165" actId="47"/>
        <pc:sldMkLst>
          <pc:docMk/>
          <pc:sldMk cId="2763448198" sldId="2688"/>
        </pc:sldMkLst>
      </pc:sldChg>
      <pc:sldChg chg="del">
        <pc:chgData name="Wilhelm, Susan@Energy" userId="5ed20752-d5d1-4cec-8bc6-2afe5167eb7c" providerId="ADAL" clId="{77FCEEB2-03DE-49D8-A2AD-9145B25A4464}" dt="2023-09-14T04:21:48.654" v="166" actId="47"/>
        <pc:sldMkLst>
          <pc:docMk/>
          <pc:sldMk cId="1406417688" sldId="2689"/>
        </pc:sldMkLst>
      </pc:sldChg>
      <pc:sldChg chg="del">
        <pc:chgData name="Wilhelm, Susan@Energy" userId="5ed20752-d5d1-4cec-8bc6-2afe5167eb7c" providerId="ADAL" clId="{77FCEEB2-03DE-49D8-A2AD-9145B25A4464}" dt="2023-09-14T04:21:48.862" v="167" actId="47"/>
        <pc:sldMkLst>
          <pc:docMk/>
          <pc:sldMk cId="1882069863" sldId="2690"/>
        </pc:sldMkLst>
      </pc:sldChg>
      <pc:sldChg chg="del">
        <pc:chgData name="Wilhelm, Susan@Energy" userId="5ed20752-d5d1-4cec-8bc6-2afe5167eb7c" providerId="ADAL" clId="{77FCEEB2-03DE-49D8-A2AD-9145B25A4464}" dt="2023-09-14T04:21:49.037" v="168" actId="47"/>
        <pc:sldMkLst>
          <pc:docMk/>
          <pc:sldMk cId="1924917974" sldId="2691"/>
        </pc:sldMkLst>
      </pc:sldChg>
      <pc:sldChg chg="del">
        <pc:chgData name="Wilhelm, Susan@Energy" userId="5ed20752-d5d1-4cec-8bc6-2afe5167eb7c" providerId="ADAL" clId="{77FCEEB2-03DE-49D8-A2AD-9145B25A4464}" dt="2023-09-14T04:21:49.507" v="169" actId="47"/>
        <pc:sldMkLst>
          <pc:docMk/>
          <pc:sldMk cId="1074589813" sldId="2692"/>
        </pc:sldMkLst>
      </pc:sldChg>
      <pc:sldChg chg="del">
        <pc:chgData name="Wilhelm, Susan@Energy" userId="5ed20752-d5d1-4cec-8bc6-2afe5167eb7c" providerId="ADAL" clId="{77FCEEB2-03DE-49D8-A2AD-9145B25A4464}" dt="2023-09-14T04:21:49.795" v="170" actId="47"/>
        <pc:sldMkLst>
          <pc:docMk/>
          <pc:sldMk cId="2203658345" sldId="2693"/>
        </pc:sldMkLst>
      </pc:sldChg>
      <pc:sldChg chg="del">
        <pc:chgData name="Wilhelm, Susan@Energy" userId="5ed20752-d5d1-4cec-8bc6-2afe5167eb7c" providerId="ADAL" clId="{77FCEEB2-03DE-49D8-A2AD-9145B25A4464}" dt="2023-09-14T04:21:49.996" v="171" actId="47"/>
        <pc:sldMkLst>
          <pc:docMk/>
          <pc:sldMk cId="3686174898" sldId="2694"/>
        </pc:sldMkLst>
      </pc:sldChg>
      <pc:sldChg chg="addSp delSp modSp add mod">
        <pc:chgData name="Wilhelm, Susan@Energy" userId="5ed20752-d5d1-4cec-8bc6-2afe5167eb7c" providerId="ADAL" clId="{77FCEEB2-03DE-49D8-A2AD-9145B25A4464}" dt="2023-09-22T15:40:51.994" v="2154" actId="13244"/>
        <pc:sldMkLst>
          <pc:docMk/>
          <pc:sldMk cId="1823379759" sldId="2695"/>
        </pc:sldMkLst>
        <pc:spChg chg="mod">
          <ac:chgData name="Wilhelm, Susan@Energy" userId="5ed20752-d5d1-4cec-8bc6-2afe5167eb7c" providerId="ADAL" clId="{77FCEEB2-03DE-49D8-A2AD-9145B25A4464}" dt="2023-09-08T18:25:55.738" v="45" actId="20577"/>
          <ac:spMkLst>
            <pc:docMk/>
            <pc:sldMk cId="1823379759" sldId="2695"/>
            <ac:spMk id="2" creationId="{16EF7053-15EC-48EE-A44F-2B19F609E02C}"/>
          </ac:spMkLst>
        </pc:spChg>
        <pc:spChg chg="del">
          <ac:chgData name="Wilhelm, Susan@Energy" userId="5ed20752-d5d1-4cec-8bc6-2afe5167eb7c" providerId="ADAL" clId="{77FCEEB2-03DE-49D8-A2AD-9145B25A4464}" dt="2023-09-08T18:26:00.370" v="46" actId="478"/>
          <ac:spMkLst>
            <pc:docMk/>
            <pc:sldMk cId="1823379759" sldId="2695"/>
            <ac:spMk id="3" creationId="{BCCDD063-2ED8-4E50-BF64-071D710AE819}"/>
          </ac:spMkLst>
        </pc:spChg>
        <pc:spChg chg="mod">
          <ac:chgData name="Wilhelm, Susan@Energy" userId="5ed20752-d5d1-4cec-8bc6-2afe5167eb7c" providerId="ADAL" clId="{77FCEEB2-03DE-49D8-A2AD-9145B25A4464}" dt="2023-09-22T15:40:51.994" v="2154" actId="13244"/>
          <ac:spMkLst>
            <pc:docMk/>
            <pc:sldMk cId="1823379759" sldId="2695"/>
            <ac:spMk id="4" creationId="{8B117BB5-C9FE-43D8-B28A-6586950FD3BE}"/>
          </ac:spMkLst>
        </pc:spChg>
        <pc:spChg chg="add del mod">
          <ac:chgData name="Wilhelm, Susan@Energy" userId="5ed20752-d5d1-4cec-8bc6-2afe5167eb7c" providerId="ADAL" clId="{77FCEEB2-03DE-49D8-A2AD-9145B25A4464}" dt="2023-09-08T18:26:03.581" v="47" actId="478"/>
          <ac:spMkLst>
            <pc:docMk/>
            <pc:sldMk cId="1823379759" sldId="2695"/>
            <ac:spMk id="6" creationId="{0F8316F5-B81E-19E2-8D3A-53567051ADD1}"/>
          </ac:spMkLst>
        </pc:spChg>
        <pc:picChg chg="add mod">
          <ac:chgData name="Wilhelm, Susan@Energy" userId="5ed20752-d5d1-4cec-8bc6-2afe5167eb7c" providerId="ADAL" clId="{77FCEEB2-03DE-49D8-A2AD-9145B25A4464}" dt="2023-09-22T15:36:00.761" v="835" actId="962"/>
          <ac:picMkLst>
            <pc:docMk/>
            <pc:sldMk cId="1823379759" sldId="2695"/>
            <ac:picMk id="8" creationId="{8E0FADC4-AE68-7B90-E1C4-A838E80969F5}"/>
          </ac:picMkLst>
        </pc:picChg>
      </pc:sldChg>
      <pc:sldChg chg="modSp mod">
        <pc:chgData name="Wilhelm, Susan@Energy" userId="5ed20752-d5d1-4cec-8bc6-2afe5167eb7c" providerId="ADAL" clId="{77FCEEB2-03DE-49D8-A2AD-9145B25A4464}" dt="2023-09-22T15:42:33.120" v="2162" actId="13244"/>
        <pc:sldMkLst>
          <pc:docMk/>
          <pc:sldMk cId="2249830840" sldId="2696"/>
        </pc:sldMkLst>
        <pc:spChg chg="mod">
          <ac:chgData name="Wilhelm, Susan@Energy" userId="5ed20752-d5d1-4cec-8bc6-2afe5167eb7c" providerId="ADAL" clId="{77FCEEB2-03DE-49D8-A2AD-9145B25A4464}" dt="2023-09-22T15:40:25.392" v="2153" actId="20577"/>
          <ac:spMkLst>
            <pc:docMk/>
            <pc:sldMk cId="2249830840" sldId="2696"/>
            <ac:spMk id="2" creationId="{16EF7053-15EC-48EE-A44F-2B19F609E02C}"/>
          </ac:spMkLst>
        </pc:spChg>
        <pc:spChg chg="mod">
          <ac:chgData name="Wilhelm, Susan@Energy" userId="5ed20752-d5d1-4cec-8bc6-2afe5167eb7c" providerId="ADAL" clId="{77FCEEB2-03DE-49D8-A2AD-9145B25A4464}" dt="2023-09-22T15:42:33.120" v="2162" actId="13244"/>
          <ac:spMkLst>
            <pc:docMk/>
            <pc:sldMk cId="2249830840" sldId="2696"/>
            <ac:spMk id="4" creationId="{8B117BB5-C9FE-43D8-B28A-6586950FD3BE}"/>
          </ac:spMkLst>
        </pc:spChg>
        <pc:picChg chg="mod">
          <ac:chgData name="Wilhelm, Susan@Energy" userId="5ed20752-d5d1-4cec-8bc6-2afe5167eb7c" providerId="ADAL" clId="{77FCEEB2-03DE-49D8-A2AD-9145B25A4464}" dt="2023-09-22T15:38:55.179" v="2047" actId="962"/>
          <ac:picMkLst>
            <pc:docMk/>
            <pc:sldMk cId="2249830840" sldId="2696"/>
            <ac:picMk id="8" creationId="{8E0FADC4-AE68-7B90-E1C4-A838E80969F5}"/>
          </ac:picMkLst>
        </pc:picChg>
      </pc:sldChg>
      <pc:sldChg chg="addSp delSp modSp add mod">
        <pc:chgData name="Wilhelm, Susan@Energy" userId="5ed20752-d5d1-4cec-8bc6-2afe5167eb7c" providerId="ADAL" clId="{77FCEEB2-03DE-49D8-A2AD-9145B25A4464}" dt="2023-09-22T15:45:50.847" v="2427" actId="962"/>
        <pc:sldMkLst>
          <pc:docMk/>
          <pc:sldMk cId="960473081" sldId="2697"/>
        </pc:sldMkLst>
        <pc:graphicFrameChg chg="del">
          <ac:chgData name="Wilhelm, Susan@Energy" userId="5ed20752-d5d1-4cec-8bc6-2afe5167eb7c" providerId="ADAL" clId="{77FCEEB2-03DE-49D8-A2AD-9145B25A4464}" dt="2023-09-22T15:44:31.565" v="2180" actId="21"/>
          <ac:graphicFrameMkLst>
            <pc:docMk/>
            <pc:sldMk cId="960473081" sldId="2697"/>
            <ac:graphicFrameMk id="2" creationId="{A1214E3C-6125-A321-883C-C5A65D4CD71D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45:50.847" v="2427" actId="962"/>
          <ac:picMkLst>
            <pc:docMk/>
            <pc:sldMk cId="960473081" sldId="2697"/>
            <ac:picMk id="4" creationId="{39C9BCC7-2142-E3B0-7A02-821F43CBC43F}"/>
          </ac:picMkLst>
        </pc:picChg>
      </pc:sldChg>
    </pc:docChg>
  </pc:docChgLst>
  <pc:docChgLst>
    <pc:chgData name="Schmidt-Poolman, Martine@Energy" userId="S::martine.schmidt-poolman@energy.ca.gov::3be5bbdf-b139-4f3b-b926-44ba16c2a536" providerId="AD" clId="Web-{2A586E88-8211-8241-C328-004682D958C3}"/>
    <pc:docChg chg="addSld modSld sldOrd modSection">
      <pc:chgData name="Schmidt-Poolman, Martine@Energy" userId="S::martine.schmidt-poolman@energy.ca.gov::3be5bbdf-b139-4f3b-b926-44ba16c2a536" providerId="AD" clId="Web-{2A586E88-8211-8241-C328-004682D958C3}" dt="2023-09-14T21:10:03.158" v="21"/>
      <pc:docMkLst>
        <pc:docMk/>
      </pc:docMkLst>
      <pc:sldChg chg="modSp ord">
        <pc:chgData name="Schmidt-Poolman, Martine@Energy" userId="S::martine.schmidt-poolman@energy.ca.gov::3be5bbdf-b139-4f3b-b926-44ba16c2a536" providerId="AD" clId="Web-{2A586E88-8211-8241-C328-004682D958C3}" dt="2023-09-14T18:21:15.589" v="14"/>
        <pc:sldMkLst>
          <pc:docMk/>
          <pc:sldMk cId="250617113" sldId="326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15.589" v="14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modSp ord">
        <pc:chgData name="Schmidt-Poolman, Martine@Energy" userId="S::martine.schmidt-poolman@energy.ca.gov::3be5bbdf-b139-4f3b-b926-44ba16c2a536" providerId="AD" clId="Web-{2A586E88-8211-8241-C328-004682D958C3}" dt="2023-09-14T18:21:48.996" v="18"/>
        <pc:sldMkLst>
          <pc:docMk/>
          <pc:sldMk cId="2399062460" sldId="329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48.996" v="18"/>
          <ac:graphicFrameMkLst>
            <pc:docMk/>
            <pc:sldMk cId="2399062460" sldId="329"/>
            <ac:graphicFrameMk id="2" creationId="{A1214E3C-6125-A321-883C-C5A65D4CD71D}"/>
          </ac:graphicFrameMkLst>
        </pc:graphicFrameChg>
      </pc:sldChg>
      <pc:sldChg chg="ord">
        <pc:chgData name="Schmidt-Poolman, Martine@Energy" userId="S::martine.schmidt-poolman@energy.ca.gov::3be5bbdf-b139-4f3b-b926-44ba16c2a536" providerId="AD" clId="Web-{2A586E88-8211-8241-C328-004682D958C3}" dt="2023-09-14T15:20:00.589" v="0"/>
        <pc:sldMkLst>
          <pc:docMk/>
          <pc:sldMk cId="972225338" sldId="556"/>
        </pc:sldMkLst>
      </pc:sldChg>
      <pc:sldChg chg="add ord replId">
        <pc:chgData name="Schmidt-Poolman, Martine@Energy" userId="S::martine.schmidt-poolman@energy.ca.gov::3be5bbdf-b139-4f3b-b926-44ba16c2a536" providerId="AD" clId="Web-{2A586E88-8211-8241-C328-004682D958C3}" dt="2023-09-14T21:10:03.158" v="21"/>
        <pc:sldMkLst>
          <pc:docMk/>
          <pc:sldMk cId="2249830840" sldId="26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Today’s Agenda </a:t>
            </a:r>
            <a:endParaRPr lang="en-US" sz="2800" b="0" i="1"/>
          </a:p>
        </p:txBody>
      </p:sp>
      <p:pic>
        <p:nvPicPr>
          <p:cNvPr id="8" name="Picture 7" descr="Table showing agenda for the meeting, including presentations from OPR, CEC, and Eagle Rock Analytics.">
            <a:extLst>
              <a:ext uri="{FF2B5EF4-FFF2-40B4-BE49-F238E27FC236}">
                <a16:creationId xmlns:a16="http://schemas.microsoft.com/office/drawing/2014/main" id="{8E0FADC4-AE68-7B90-E1C4-A838E809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50" y="762000"/>
            <a:ext cx="5637099" cy="4248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A0A-A456-4CF4-B975-50B8B0B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 descr="Image of the C-DAWG website that gives information on what the CDAWG's goals are, how to contact the working group and shows where you would click to subscribe to the working group's updates.">
            <a:extLst>
              <a:ext uri="{FF2B5EF4-FFF2-40B4-BE49-F238E27FC236}">
                <a16:creationId xmlns:a16="http://schemas.microsoft.com/office/drawing/2014/main" id="{92E5FF69-A940-ADF2-A186-CAB9AF9A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9022"/>
            <a:ext cx="8384405" cy="423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3568-B019-4B9E-BC86-53ABD4E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0563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81A01-1A27-4400-BA04-C370166C0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0</TotalTime>
  <Words>9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Amasis MT Pro</vt:lpstr>
      <vt:lpstr>Arial</vt:lpstr>
      <vt:lpstr>Calibri</vt:lpstr>
      <vt:lpstr>Century Gothic</vt:lpstr>
      <vt:lpstr>Neue Haas Grotesk Text Pro</vt:lpstr>
      <vt:lpstr>Segoe UI</vt:lpstr>
      <vt:lpstr>Segoe UI Semibold</vt:lpstr>
      <vt:lpstr>ERDD-Template</vt:lpstr>
      <vt:lpstr>ICARP</vt:lpstr>
      <vt:lpstr>Today’s Agenda </vt:lpstr>
      <vt:lpstr>Thank you!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Field, Emily@Energy</cp:lastModifiedBy>
  <cp:revision>1</cp:revision>
  <cp:lastPrinted>2019-05-06T19:31:40Z</cp:lastPrinted>
  <dcterms:created xsi:type="dcterms:W3CDTF">2017-08-20T00:41:06Z</dcterms:created>
  <dcterms:modified xsi:type="dcterms:W3CDTF">2024-08-13T19:22:30Z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