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97" r:id="rId5"/>
    <p:sldMasterId id="2147483699" r:id="rId6"/>
    <p:sldMasterId id="2147483704" r:id="rId7"/>
    <p:sldMasterId id="2147483709" r:id="rId8"/>
    <p:sldMasterId id="2147483713" r:id="rId9"/>
  </p:sldMasterIdLst>
  <p:notesMasterIdLst>
    <p:notesMasterId r:id="rId55"/>
  </p:notesMasterIdLst>
  <p:sldIdLst>
    <p:sldId id="305" r:id="rId10"/>
    <p:sldId id="306" r:id="rId11"/>
    <p:sldId id="307" r:id="rId12"/>
    <p:sldId id="261" r:id="rId13"/>
    <p:sldId id="262" r:id="rId14"/>
    <p:sldId id="301" r:id="rId15"/>
    <p:sldId id="302" r:id="rId16"/>
    <p:sldId id="268" r:id="rId17"/>
    <p:sldId id="552" r:id="rId18"/>
    <p:sldId id="270" r:id="rId19"/>
    <p:sldId id="271" r:id="rId20"/>
    <p:sldId id="269" r:id="rId21"/>
    <p:sldId id="274" r:id="rId22"/>
    <p:sldId id="273" r:id="rId23"/>
    <p:sldId id="276" r:id="rId24"/>
    <p:sldId id="278" r:id="rId25"/>
    <p:sldId id="279" r:id="rId26"/>
    <p:sldId id="554" r:id="rId27"/>
    <p:sldId id="281" r:id="rId28"/>
    <p:sldId id="556" r:id="rId29"/>
    <p:sldId id="283" r:id="rId30"/>
    <p:sldId id="555" r:id="rId31"/>
    <p:sldId id="282" r:id="rId32"/>
    <p:sldId id="275" r:id="rId33"/>
    <p:sldId id="284" r:id="rId34"/>
    <p:sldId id="285" r:id="rId35"/>
    <p:sldId id="286" r:id="rId36"/>
    <p:sldId id="287" r:id="rId37"/>
    <p:sldId id="288" r:id="rId38"/>
    <p:sldId id="289" r:id="rId39"/>
    <p:sldId id="346" r:id="rId40"/>
    <p:sldId id="548" r:id="rId41"/>
    <p:sldId id="295" r:id="rId42"/>
    <p:sldId id="339" r:id="rId43"/>
    <p:sldId id="340" r:id="rId44"/>
    <p:sldId id="549" r:id="rId45"/>
    <p:sldId id="290" r:id="rId46"/>
    <p:sldId id="303" r:id="rId47"/>
    <p:sldId id="304" r:id="rId48"/>
    <p:sldId id="292" r:id="rId49"/>
    <p:sldId id="297" r:id="rId50"/>
    <p:sldId id="298" r:id="rId51"/>
    <p:sldId id="300" r:id="rId52"/>
    <p:sldId id="299" r:id="rId53"/>
    <p:sldId id="338" r:id="rId5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ABF3894E-DBD2-462B-B4A0-F9A082201504}">
          <p14:sldIdLst>
            <p14:sldId id="305"/>
            <p14:sldId id="306"/>
            <p14:sldId id="307"/>
            <p14:sldId id="261"/>
            <p14:sldId id="262"/>
            <p14:sldId id="301"/>
            <p14:sldId id="302"/>
            <p14:sldId id="268"/>
            <p14:sldId id="552"/>
            <p14:sldId id="270"/>
            <p14:sldId id="271"/>
            <p14:sldId id="269"/>
            <p14:sldId id="274"/>
            <p14:sldId id="273"/>
            <p14:sldId id="276"/>
            <p14:sldId id="278"/>
            <p14:sldId id="279"/>
            <p14:sldId id="554"/>
            <p14:sldId id="281"/>
            <p14:sldId id="556"/>
            <p14:sldId id="283"/>
            <p14:sldId id="555"/>
            <p14:sldId id="282"/>
            <p14:sldId id="275"/>
            <p14:sldId id="284"/>
            <p14:sldId id="285"/>
            <p14:sldId id="286"/>
            <p14:sldId id="287"/>
            <p14:sldId id="288"/>
            <p14:sldId id="289"/>
            <p14:sldId id="346"/>
            <p14:sldId id="548"/>
            <p14:sldId id="295"/>
            <p14:sldId id="339"/>
            <p14:sldId id="340"/>
            <p14:sldId id="549"/>
            <p14:sldId id="290"/>
            <p14:sldId id="303"/>
            <p14:sldId id="304"/>
            <p14:sldId id="292"/>
            <p14:sldId id="297"/>
            <p14:sldId id="298"/>
            <p14:sldId id="300"/>
            <p14:sldId id="299"/>
            <p14:sldId id="33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A84C35-3B56-1E7B-9D0D-85D3412354A4}" name="Harnad, Julia@Energy" initials="JH" userId="S::Julia.Harnad@energy.ca.gov::0bd1e780-a313-4645-a170-8fbcb8a55820" providerId="AD"/>
  <p188:author id="{E0A37348-7CF4-EC1E-7953-DF044C261AB9}" name="Harnad, Julia@Energy" initials="HJ" userId="S::julia.harnad@energy.ca.gov::0bd1e780-a313-4645-a170-8fbcb8a55820" providerId="AD"/>
  <p188:author id="{625B65A8-EBF7-1E02-2145-091173D49B4D}" name="Ortiz, Reta@Energy" initials="OR" userId="S::Reta.Ortiz@energy.ca.gov::064befe7-b6ba-4c4b-92a8-90233459d806" providerId="AD"/>
  <p188:author id="{C82150CA-88D2-92E1-0E5B-FFE143AF912E}" name="Wilhelm, Susan@Energy" initials="SW" userId="S::susan.wilhelm@energy.ca.gov::5ed20752-d5d1-4cec-8bc6-2afe5167eb7c" providerId="AD"/>
  <p188:author id="{6E45DCE7-1176-F7F2-57A8-8D43B2F3582F}" name="Stoms, David@Energy" initials="DS" userId="S::david.stoms@energy.ca.gov::92a00741-68f4-4fc8-b661-8bf084644a6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onzalez, Reynaldo@Energy" initials="GR" lastIdx="0" clrIdx="0">
    <p:extLst>
      <p:ext uri="{19B8F6BF-5375-455C-9EA6-DF929625EA0E}">
        <p15:presenceInfo xmlns:p15="http://schemas.microsoft.com/office/powerpoint/2012/main" userId="S-1-5-21-606747145-1060284298-682003330-5012" providerId="AD"/>
      </p:ext>
    </p:extLst>
  </p:cmAuthor>
  <p:cmAuthor id="2" name="Ortiz, Reta@Energy" initials="OR" lastIdx="2" clrIdx="1">
    <p:extLst>
      <p:ext uri="{19B8F6BF-5375-455C-9EA6-DF929625EA0E}">
        <p15:presenceInfo xmlns:p15="http://schemas.microsoft.com/office/powerpoint/2012/main" userId="Ortiz, Reta@Energ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E49F"/>
    <a:srgbClr val="FAFF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EA7E8E-CB21-4998-90A7-C292457A182F}" v="9" dt="2024-08-29T18:24:57.177"/>
    <p1510:client id="{C3686AD1-F5A5-4ADA-B389-3A447E897B3F}" v="309" dt="2024-08-29T20:50:03.1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96" y="3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notesMaster" Target="notesMasters/notesMaster1.xml"/><Relationship Id="rId63"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6/11/relationships/changesInfo" Target="changesInfos/changesInfo1.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presProps" Target="presProp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eld, Emily@Energy" userId="e6ab677e-5ebb-4b22-a2fe-41f5fc8efe8d" providerId="ADAL" clId="{6AEA7E8E-CB21-4998-90A7-C292457A182F}"/>
    <pc:docChg chg="modSld">
      <pc:chgData name="Field, Emily@Energy" userId="e6ab677e-5ebb-4b22-a2fe-41f5fc8efe8d" providerId="ADAL" clId="{6AEA7E8E-CB21-4998-90A7-C292457A182F}" dt="2024-08-29T18:24:57.177" v="8" actId="13244"/>
      <pc:docMkLst>
        <pc:docMk/>
      </pc:docMkLst>
      <pc:sldChg chg="modSp mod">
        <pc:chgData name="Field, Emily@Energy" userId="e6ab677e-5ebb-4b22-a2fe-41f5fc8efe8d" providerId="ADAL" clId="{6AEA7E8E-CB21-4998-90A7-C292457A182F}" dt="2024-08-29T18:22:31.837" v="0" actId="13244"/>
        <pc:sldMkLst>
          <pc:docMk/>
          <pc:sldMk cId="3786779211" sldId="262"/>
        </pc:sldMkLst>
        <pc:spChg chg="ord">
          <ac:chgData name="Field, Emily@Energy" userId="e6ab677e-5ebb-4b22-a2fe-41f5fc8efe8d" providerId="ADAL" clId="{6AEA7E8E-CB21-4998-90A7-C292457A182F}" dt="2024-08-29T18:22:31.837" v="0" actId="13244"/>
          <ac:spMkLst>
            <pc:docMk/>
            <pc:sldMk cId="3786779211" sldId="262"/>
            <ac:spMk id="3" creationId="{47969A65-CC76-8E5E-6DD5-CF3C342D2715}"/>
          </ac:spMkLst>
        </pc:spChg>
      </pc:sldChg>
      <pc:sldChg chg="modSp mod">
        <pc:chgData name="Field, Emily@Energy" userId="e6ab677e-5ebb-4b22-a2fe-41f5fc8efe8d" providerId="ADAL" clId="{6AEA7E8E-CB21-4998-90A7-C292457A182F}" dt="2024-08-29T18:24:50.397" v="7" actId="13244"/>
        <pc:sldMkLst>
          <pc:docMk/>
          <pc:sldMk cId="2190832787" sldId="275"/>
        </pc:sldMkLst>
        <pc:spChg chg="ord">
          <ac:chgData name="Field, Emily@Energy" userId="e6ab677e-5ebb-4b22-a2fe-41f5fc8efe8d" providerId="ADAL" clId="{6AEA7E8E-CB21-4998-90A7-C292457A182F}" dt="2024-08-29T18:24:50.397" v="7" actId="13244"/>
          <ac:spMkLst>
            <pc:docMk/>
            <pc:sldMk cId="2190832787" sldId="275"/>
            <ac:spMk id="5" creationId="{B3DE50D8-5558-7245-7557-07085CE5A315}"/>
          </ac:spMkLst>
        </pc:spChg>
      </pc:sldChg>
      <pc:sldChg chg="modSp mod">
        <pc:chgData name="Field, Emily@Energy" userId="e6ab677e-5ebb-4b22-a2fe-41f5fc8efe8d" providerId="ADAL" clId="{6AEA7E8E-CB21-4998-90A7-C292457A182F}" dt="2024-08-29T18:23:20.825" v="1" actId="13244"/>
        <pc:sldMkLst>
          <pc:docMk/>
          <pc:sldMk cId="831580703" sldId="278"/>
        </pc:sldMkLst>
        <pc:spChg chg="ord">
          <ac:chgData name="Field, Emily@Energy" userId="e6ab677e-5ebb-4b22-a2fe-41f5fc8efe8d" providerId="ADAL" clId="{6AEA7E8E-CB21-4998-90A7-C292457A182F}" dt="2024-08-29T18:23:20.825" v="1" actId="13244"/>
          <ac:spMkLst>
            <pc:docMk/>
            <pc:sldMk cId="831580703" sldId="278"/>
            <ac:spMk id="5" creationId="{F81438E0-4349-3BB3-EDCD-BE4A852B08D0}"/>
          </ac:spMkLst>
        </pc:spChg>
      </pc:sldChg>
      <pc:sldChg chg="modSp mod">
        <pc:chgData name="Field, Emily@Energy" userId="e6ab677e-5ebb-4b22-a2fe-41f5fc8efe8d" providerId="ADAL" clId="{6AEA7E8E-CB21-4998-90A7-C292457A182F}" dt="2024-08-29T18:24:57.177" v="8" actId="13244"/>
        <pc:sldMkLst>
          <pc:docMk/>
          <pc:sldMk cId="2488443632" sldId="279"/>
        </pc:sldMkLst>
        <pc:spChg chg="ord">
          <ac:chgData name="Field, Emily@Energy" userId="e6ab677e-5ebb-4b22-a2fe-41f5fc8efe8d" providerId="ADAL" clId="{6AEA7E8E-CB21-4998-90A7-C292457A182F}" dt="2024-08-29T18:24:57.177" v="8" actId="13244"/>
          <ac:spMkLst>
            <pc:docMk/>
            <pc:sldMk cId="2488443632" sldId="279"/>
            <ac:spMk id="3" creationId="{8005E9EF-B205-29E5-C4C2-DFADE2FB550C}"/>
          </ac:spMkLst>
        </pc:spChg>
      </pc:sldChg>
      <pc:sldChg chg="modSp mod">
        <pc:chgData name="Field, Emily@Energy" userId="e6ab677e-5ebb-4b22-a2fe-41f5fc8efe8d" providerId="ADAL" clId="{6AEA7E8E-CB21-4998-90A7-C292457A182F}" dt="2024-08-29T18:24:33.041" v="5" actId="13244"/>
        <pc:sldMkLst>
          <pc:docMk/>
          <pc:sldMk cId="243291800" sldId="283"/>
        </pc:sldMkLst>
        <pc:spChg chg="ord">
          <ac:chgData name="Field, Emily@Energy" userId="e6ab677e-5ebb-4b22-a2fe-41f5fc8efe8d" providerId="ADAL" clId="{6AEA7E8E-CB21-4998-90A7-C292457A182F}" dt="2024-08-29T18:24:33.041" v="5" actId="13244"/>
          <ac:spMkLst>
            <pc:docMk/>
            <pc:sldMk cId="243291800" sldId="283"/>
            <ac:spMk id="6" creationId="{E590EF0F-3519-04A1-F6EF-756C8DB24433}"/>
          </ac:spMkLst>
        </pc:spChg>
      </pc:sldChg>
      <pc:sldChg chg="modSp mod">
        <pc:chgData name="Field, Emily@Energy" userId="e6ab677e-5ebb-4b22-a2fe-41f5fc8efe8d" providerId="ADAL" clId="{6AEA7E8E-CB21-4998-90A7-C292457A182F}" dt="2024-08-29T18:23:37.314" v="3" actId="13244"/>
        <pc:sldMkLst>
          <pc:docMk/>
          <pc:sldMk cId="3819675001" sldId="552"/>
        </pc:sldMkLst>
        <pc:spChg chg="ord">
          <ac:chgData name="Field, Emily@Energy" userId="e6ab677e-5ebb-4b22-a2fe-41f5fc8efe8d" providerId="ADAL" clId="{6AEA7E8E-CB21-4998-90A7-C292457A182F}" dt="2024-08-29T18:23:37.314" v="3" actId="13244"/>
          <ac:spMkLst>
            <pc:docMk/>
            <pc:sldMk cId="3819675001" sldId="552"/>
            <ac:spMk id="2" creationId="{637CD805-6CFC-40EA-84AF-95539A5AE6EB}"/>
          </ac:spMkLst>
        </pc:spChg>
      </pc:sldChg>
      <pc:sldChg chg="modSp mod">
        <pc:chgData name="Field, Emily@Energy" userId="e6ab677e-5ebb-4b22-a2fe-41f5fc8efe8d" providerId="ADAL" clId="{6AEA7E8E-CB21-4998-90A7-C292457A182F}" dt="2024-08-29T18:24:10.988" v="4" actId="13244"/>
        <pc:sldMkLst>
          <pc:docMk/>
          <pc:sldMk cId="2282452669" sldId="554"/>
        </pc:sldMkLst>
        <pc:spChg chg="ord">
          <ac:chgData name="Field, Emily@Energy" userId="e6ab677e-5ebb-4b22-a2fe-41f5fc8efe8d" providerId="ADAL" clId="{6AEA7E8E-CB21-4998-90A7-C292457A182F}" dt="2024-08-29T18:24:10.988" v="4" actId="13244"/>
          <ac:spMkLst>
            <pc:docMk/>
            <pc:sldMk cId="2282452669" sldId="554"/>
            <ac:spMk id="5" creationId="{B594694F-1819-92B4-8B59-50661A0431F8}"/>
          </ac:spMkLst>
        </pc:spChg>
      </pc:sldChg>
      <pc:sldChg chg="modSp mod">
        <pc:chgData name="Field, Emily@Energy" userId="e6ab677e-5ebb-4b22-a2fe-41f5fc8efe8d" providerId="ADAL" clId="{6AEA7E8E-CB21-4998-90A7-C292457A182F}" dt="2024-08-29T18:24:41.078" v="6" actId="13244"/>
        <pc:sldMkLst>
          <pc:docMk/>
          <pc:sldMk cId="204084211" sldId="556"/>
        </pc:sldMkLst>
        <pc:spChg chg="ord">
          <ac:chgData name="Field, Emily@Energy" userId="e6ab677e-5ebb-4b22-a2fe-41f5fc8efe8d" providerId="ADAL" clId="{6AEA7E8E-CB21-4998-90A7-C292457A182F}" dt="2024-08-29T18:24:41.078" v="6" actId="13244"/>
          <ac:spMkLst>
            <pc:docMk/>
            <pc:sldMk cId="204084211" sldId="556"/>
            <ac:spMk id="6" creationId="{68C8193F-5098-443D-0398-18A636FA1064}"/>
          </ac:spMkLst>
        </pc:spChg>
      </pc:sldChg>
    </pc:docChg>
  </pc:docChgLst>
  <pc:docChgLst>
    <pc:chgData name="Stoms, David@Energy" userId="92a00741-68f4-4fc8-b661-8bf084644a61" providerId="ADAL" clId="{1E11DC70-4910-4533-B327-502F7296E4B7}"/>
    <pc:docChg chg="undo custSel modSld">
      <pc:chgData name="Stoms, David@Energy" userId="92a00741-68f4-4fc8-b661-8bf084644a61" providerId="ADAL" clId="{1E11DC70-4910-4533-B327-502F7296E4B7}" dt="2024-08-19T21:51:57.579" v="533"/>
      <pc:docMkLst>
        <pc:docMk/>
      </pc:docMkLst>
      <pc:sldChg chg="modSp mod addCm modCm modNotesTx">
        <pc:chgData name="Stoms, David@Energy" userId="92a00741-68f4-4fc8-b661-8bf084644a61" providerId="ADAL" clId="{1E11DC70-4910-4533-B327-502F7296E4B7}" dt="2024-08-19T19:17:47.364" v="88"/>
        <pc:sldMkLst>
          <pc:docMk/>
          <pc:sldMk cId="3240945917" sldId="269"/>
        </pc:sldMkLst>
        <pc:graphicFrameChg chg="modGraphic">
          <ac:chgData name="Stoms, David@Energy" userId="92a00741-68f4-4fc8-b661-8bf084644a61" providerId="ADAL" clId="{1E11DC70-4910-4533-B327-502F7296E4B7}" dt="2024-08-19T19:12:50.680" v="14" actId="14734"/>
          <ac:graphicFrameMkLst>
            <pc:docMk/>
            <pc:sldMk cId="3240945917" sldId="269"/>
            <ac:graphicFrameMk id="9" creationId="{00000000-0000-0000-0000-000000000000}"/>
          </ac:graphicFrameMkLst>
        </pc:graphicFrameChg>
        <pc:extLst>
          <p:ext xmlns:p="http://schemas.openxmlformats.org/presentationml/2006/main" uri="{D6D511B9-2390-475A-947B-AFAB55BFBCF1}">
            <pc226:cmChg xmlns:pc226="http://schemas.microsoft.com/office/powerpoint/2022/06/main/command" chg="add mod">
              <pc226:chgData name="Stoms, David@Energy" userId="92a00741-68f4-4fc8-b661-8bf084644a61" providerId="ADAL" clId="{1E11DC70-4910-4533-B327-502F7296E4B7}" dt="2024-08-19T19:17:47.364" v="88"/>
              <pc2:cmMkLst xmlns:pc2="http://schemas.microsoft.com/office/powerpoint/2019/9/main/command">
                <pc:docMk/>
                <pc:sldMk cId="3240945917" sldId="269"/>
                <pc2:cmMk id="{691BA7CC-4B61-4861-A311-2B6E1D324D11}"/>
              </pc2:cmMkLst>
            </pc226:cmChg>
          </p:ext>
        </pc:extLst>
      </pc:sldChg>
      <pc:sldChg chg="modSp mod addCm modCm">
        <pc:chgData name="Stoms, David@Energy" userId="92a00741-68f4-4fc8-b661-8bf084644a61" providerId="ADAL" clId="{1E11DC70-4910-4533-B327-502F7296E4B7}" dt="2024-08-19T19:10:41.225" v="10"/>
        <pc:sldMkLst>
          <pc:docMk/>
          <pc:sldMk cId="452997239" sldId="270"/>
        </pc:sldMkLst>
        <pc:spChg chg="mod">
          <ac:chgData name="Stoms, David@Energy" userId="92a00741-68f4-4fc8-b661-8bf084644a61" providerId="ADAL" clId="{1E11DC70-4910-4533-B327-502F7296E4B7}" dt="2024-08-19T19:10:04.238" v="9" actId="20577"/>
          <ac:spMkLst>
            <pc:docMk/>
            <pc:sldMk cId="452997239" sldId="270"/>
            <ac:spMk id="8" creationId="{225032D5-95B1-1548-AFAF-7FB1F52B9EA7}"/>
          </ac:spMkLst>
        </pc:spChg>
        <pc:extLst>
          <p:ext xmlns:p="http://schemas.openxmlformats.org/presentationml/2006/main" uri="{D6D511B9-2390-475A-947B-AFAB55BFBCF1}">
            <pc226:cmChg xmlns:pc226="http://schemas.microsoft.com/office/powerpoint/2022/06/main/command" chg="add mod">
              <pc226:chgData name="Stoms, David@Energy" userId="92a00741-68f4-4fc8-b661-8bf084644a61" providerId="ADAL" clId="{1E11DC70-4910-4533-B327-502F7296E4B7}" dt="2024-08-19T19:10:04.238" v="9" actId="20577"/>
              <pc2:cmMkLst xmlns:pc2="http://schemas.microsoft.com/office/powerpoint/2019/9/main/command">
                <pc:docMk/>
                <pc:sldMk cId="452997239" sldId="270"/>
                <pc2:cmMk id="{005EAFAE-03E4-4DCF-9059-748F195A8F15}"/>
              </pc2:cmMkLst>
            </pc226:cmChg>
            <pc226:cmChg xmlns:pc226="http://schemas.microsoft.com/office/powerpoint/2022/06/main/command" chg="add">
              <pc226:chgData name="Stoms, David@Energy" userId="92a00741-68f4-4fc8-b661-8bf084644a61" providerId="ADAL" clId="{1E11DC70-4910-4533-B327-502F7296E4B7}" dt="2024-08-19T19:10:41.225" v="10"/>
              <pc2:cmMkLst xmlns:pc2="http://schemas.microsoft.com/office/powerpoint/2019/9/main/command">
                <pc:docMk/>
                <pc:sldMk cId="452997239" sldId="270"/>
                <pc2:cmMk id="{FBBF55E2-B366-4492-91ED-5EE1CB039E60}"/>
              </pc2:cmMkLst>
            </pc226:cmChg>
          </p:ext>
        </pc:extLst>
      </pc:sldChg>
      <pc:sldChg chg="modCm">
        <pc:chgData name="Stoms, David@Energy" userId="92a00741-68f4-4fc8-b661-8bf084644a61" providerId="ADAL" clId="{1E11DC70-4910-4533-B327-502F7296E4B7}" dt="2024-08-19T19:17:20.565" v="87"/>
        <pc:sldMkLst>
          <pc:docMk/>
          <pc:sldMk cId="17874715" sldId="271"/>
        </pc:sldMkLst>
        <pc:extLst>
          <p:ext xmlns:p="http://schemas.openxmlformats.org/presentationml/2006/main" uri="{D6D511B9-2390-475A-947B-AFAB55BFBCF1}">
            <pc226:cmChg xmlns:pc226="http://schemas.microsoft.com/office/powerpoint/2022/06/main/command" chg="">
              <pc226:chgData name="Stoms, David@Energy" userId="92a00741-68f4-4fc8-b661-8bf084644a61" providerId="ADAL" clId="{1E11DC70-4910-4533-B327-502F7296E4B7}" dt="2024-08-19T19:17:20.565" v="87"/>
              <pc2:cmMkLst xmlns:pc2="http://schemas.microsoft.com/office/powerpoint/2019/9/main/command">
                <pc:docMk/>
                <pc:sldMk cId="17874715" sldId="271"/>
                <pc2:cmMk id="{5E4A66E0-D745-4CE6-A921-252F0EA25286}"/>
              </pc2:cmMkLst>
              <pc226:cmRplyChg chg="add">
                <pc226:chgData name="Stoms, David@Energy" userId="92a00741-68f4-4fc8-b661-8bf084644a61" providerId="ADAL" clId="{1E11DC70-4910-4533-B327-502F7296E4B7}" dt="2024-08-19T19:17:20.565" v="87"/>
                <pc2:cmRplyMkLst xmlns:pc2="http://schemas.microsoft.com/office/powerpoint/2019/9/main/command">
                  <pc:docMk/>
                  <pc:sldMk cId="17874715" sldId="271"/>
                  <pc2:cmMk id="{5E4A66E0-D745-4CE6-A921-252F0EA25286}"/>
                  <pc2:cmRplyMk id="{0CF6A72C-4427-424C-856D-E98EBCD11631}"/>
                </pc2:cmRplyMkLst>
              </pc226:cmRplyChg>
            </pc226:cmChg>
          </p:ext>
        </pc:extLst>
      </pc:sldChg>
      <pc:sldChg chg="modSp mod modNotesTx">
        <pc:chgData name="Stoms, David@Energy" userId="92a00741-68f4-4fc8-b661-8bf084644a61" providerId="ADAL" clId="{1E11DC70-4910-4533-B327-502F7296E4B7}" dt="2024-08-19T20:43:38.733" v="282" actId="20577"/>
        <pc:sldMkLst>
          <pc:docMk/>
          <pc:sldMk cId="1519837167" sldId="273"/>
        </pc:sldMkLst>
        <pc:spChg chg="mod">
          <ac:chgData name="Stoms, David@Energy" userId="92a00741-68f4-4fc8-b661-8bf084644a61" providerId="ADAL" clId="{1E11DC70-4910-4533-B327-502F7296E4B7}" dt="2024-08-19T20:35:57.873" v="90" actId="20577"/>
          <ac:spMkLst>
            <pc:docMk/>
            <pc:sldMk cId="1519837167" sldId="273"/>
            <ac:spMk id="7" creationId="{DE5B14A8-E48A-C540-9214-39685A723586}"/>
          </ac:spMkLst>
        </pc:spChg>
      </pc:sldChg>
      <pc:sldChg chg="addCm modCm">
        <pc:chgData name="Stoms, David@Energy" userId="92a00741-68f4-4fc8-b661-8bf084644a61" providerId="ADAL" clId="{1E11DC70-4910-4533-B327-502F7296E4B7}" dt="2024-08-19T20:50:33.016" v="315"/>
        <pc:sldMkLst>
          <pc:docMk/>
          <pc:sldMk cId="365089235" sldId="274"/>
        </pc:sldMkLst>
        <pc:extLst>
          <p:ext xmlns:p="http://schemas.openxmlformats.org/presentationml/2006/main" uri="{D6D511B9-2390-475A-947B-AFAB55BFBCF1}">
            <pc226:cmChg xmlns:pc226="http://schemas.microsoft.com/office/powerpoint/2022/06/main/command" chg="add">
              <pc226:chgData name="Stoms, David@Energy" userId="92a00741-68f4-4fc8-b661-8bf084644a61" providerId="ADAL" clId="{1E11DC70-4910-4533-B327-502F7296E4B7}" dt="2024-08-19T20:50:33.016" v="315"/>
              <pc2:cmMkLst xmlns:pc2="http://schemas.microsoft.com/office/powerpoint/2019/9/main/command">
                <pc:docMk/>
                <pc:sldMk cId="365089235" sldId="274"/>
                <pc2:cmMk id="{980C99A4-C7AB-4991-B8B8-62486F76EAA7}"/>
              </pc2:cmMkLst>
              <pc226:cmRplyChg chg="add">
                <pc226:chgData name="Stoms, David@Energy" userId="92a00741-68f4-4fc8-b661-8bf084644a61" providerId="ADAL" clId="{1E11DC70-4910-4533-B327-502F7296E4B7}" dt="2024-08-19T20:50:33.016" v="315"/>
                <pc2:cmRplyMkLst xmlns:pc2="http://schemas.microsoft.com/office/powerpoint/2019/9/main/command">
                  <pc:docMk/>
                  <pc:sldMk cId="365089235" sldId="274"/>
                  <pc2:cmMk id="{980C99A4-C7AB-4991-B8B8-62486F76EAA7}"/>
                  <pc2:cmRplyMk id="{2C3058E4-038E-4DBE-91DE-A1518D5C4991}"/>
                </pc2:cmRplyMkLst>
              </pc226:cmRplyChg>
            </pc226:cmChg>
          </p:ext>
        </pc:extLst>
      </pc:sldChg>
      <pc:sldChg chg="modSp mod">
        <pc:chgData name="Stoms, David@Energy" userId="92a00741-68f4-4fc8-b661-8bf084644a61" providerId="ADAL" clId="{1E11DC70-4910-4533-B327-502F7296E4B7}" dt="2024-08-19T20:37:31.097" v="103" actId="20577"/>
        <pc:sldMkLst>
          <pc:docMk/>
          <pc:sldMk cId="2190832787" sldId="275"/>
        </pc:sldMkLst>
        <pc:spChg chg="mod">
          <ac:chgData name="Stoms, David@Energy" userId="92a00741-68f4-4fc8-b661-8bf084644a61" providerId="ADAL" clId="{1E11DC70-4910-4533-B327-502F7296E4B7}" dt="2024-08-19T20:37:31.097" v="103" actId="20577"/>
          <ac:spMkLst>
            <pc:docMk/>
            <pc:sldMk cId="2190832787" sldId="275"/>
            <ac:spMk id="5" creationId="{B3DE50D8-5558-7245-7557-07085CE5A315}"/>
          </ac:spMkLst>
        </pc:spChg>
      </pc:sldChg>
      <pc:sldChg chg="modSp mod">
        <pc:chgData name="Stoms, David@Energy" userId="92a00741-68f4-4fc8-b661-8bf084644a61" providerId="ADAL" clId="{1E11DC70-4910-4533-B327-502F7296E4B7}" dt="2024-08-19T20:36:01.836" v="91" actId="20577"/>
        <pc:sldMkLst>
          <pc:docMk/>
          <pc:sldMk cId="2569031875" sldId="276"/>
        </pc:sldMkLst>
        <pc:spChg chg="mod">
          <ac:chgData name="Stoms, David@Energy" userId="92a00741-68f4-4fc8-b661-8bf084644a61" providerId="ADAL" clId="{1E11DC70-4910-4533-B327-502F7296E4B7}" dt="2024-08-19T20:36:01.836" v="91" actId="20577"/>
          <ac:spMkLst>
            <pc:docMk/>
            <pc:sldMk cId="2569031875" sldId="276"/>
            <ac:spMk id="7" creationId="{DE5B14A8-E48A-C540-9214-39685A723586}"/>
          </ac:spMkLst>
        </pc:spChg>
      </pc:sldChg>
      <pc:sldChg chg="modSp mod">
        <pc:chgData name="Stoms, David@Energy" userId="92a00741-68f4-4fc8-b661-8bf084644a61" providerId="ADAL" clId="{1E11DC70-4910-4533-B327-502F7296E4B7}" dt="2024-08-19T20:36:22.198" v="94" actId="20577"/>
        <pc:sldMkLst>
          <pc:docMk/>
          <pc:sldMk cId="831580703" sldId="278"/>
        </pc:sldMkLst>
        <pc:spChg chg="mod">
          <ac:chgData name="Stoms, David@Energy" userId="92a00741-68f4-4fc8-b661-8bf084644a61" providerId="ADAL" clId="{1E11DC70-4910-4533-B327-502F7296E4B7}" dt="2024-08-19T20:36:22.198" v="94" actId="20577"/>
          <ac:spMkLst>
            <pc:docMk/>
            <pc:sldMk cId="831580703" sldId="278"/>
            <ac:spMk id="5" creationId="{F81438E0-4349-3BB3-EDCD-BE4A852B08D0}"/>
          </ac:spMkLst>
        </pc:spChg>
      </pc:sldChg>
      <pc:sldChg chg="modSp mod">
        <pc:chgData name="Stoms, David@Energy" userId="92a00741-68f4-4fc8-b661-8bf084644a61" providerId="ADAL" clId="{1E11DC70-4910-4533-B327-502F7296E4B7}" dt="2024-08-19T20:53:08.840" v="323" actId="20577"/>
        <pc:sldMkLst>
          <pc:docMk/>
          <pc:sldMk cId="2488443632" sldId="279"/>
        </pc:sldMkLst>
        <pc:spChg chg="mod">
          <ac:chgData name="Stoms, David@Energy" userId="92a00741-68f4-4fc8-b661-8bf084644a61" providerId="ADAL" clId="{1E11DC70-4910-4533-B327-502F7296E4B7}" dt="2024-08-19T20:36:25.839" v="95" actId="20577"/>
          <ac:spMkLst>
            <pc:docMk/>
            <pc:sldMk cId="2488443632" sldId="279"/>
            <ac:spMk id="3" creationId="{8005E9EF-B205-29E5-C4C2-DFADE2FB550C}"/>
          </ac:spMkLst>
        </pc:spChg>
        <pc:spChg chg="mod">
          <ac:chgData name="Stoms, David@Energy" userId="92a00741-68f4-4fc8-b661-8bf084644a61" providerId="ADAL" clId="{1E11DC70-4910-4533-B327-502F7296E4B7}" dt="2024-08-19T20:53:08.840" v="323" actId="20577"/>
          <ac:spMkLst>
            <pc:docMk/>
            <pc:sldMk cId="2488443632" sldId="279"/>
            <ac:spMk id="8" creationId="{225032D5-95B1-1548-AFAF-7FB1F52B9EA7}"/>
          </ac:spMkLst>
        </pc:spChg>
      </pc:sldChg>
      <pc:sldChg chg="addCm">
        <pc:chgData name="Stoms, David@Energy" userId="92a00741-68f4-4fc8-b661-8bf084644a61" providerId="ADAL" clId="{1E11DC70-4910-4533-B327-502F7296E4B7}" dt="2024-08-19T20:57:26.723" v="386"/>
        <pc:sldMkLst>
          <pc:docMk/>
          <pc:sldMk cId="3960575520" sldId="280"/>
        </pc:sldMkLst>
        <pc:extLst>
          <p:ext xmlns:p="http://schemas.openxmlformats.org/presentationml/2006/main" uri="{D6D511B9-2390-475A-947B-AFAB55BFBCF1}">
            <pc226:cmChg xmlns:pc226="http://schemas.microsoft.com/office/powerpoint/2022/06/main/command" chg="add">
              <pc226:chgData name="Stoms, David@Energy" userId="92a00741-68f4-4fc8-b661-8bf084644a61" providerId="ADAL" clId="{1E11DC70-4910-4533-B327-502F7296E4B7}" dt="2024-08-19T20:57:26.723" v="386"/>
              <pc2:cmMkLst xmlns:pc2="http://schemas.microsoft.com/office/powerpoint/2019/9/main/command">
                <pc:docMk/>
                <pc:sldMk cId="3960575520" sldId="280"/>
                <pc2:cmMk id="{15763988-060F-40C7-A6CA-D21ECB1583B0}"/>
              </pc2:cmMkLst>
            </pc226:cmChg>
          </p:ext>
        </pc:extLst>
      </pc:sldChg>
      <pc:sldChg chg="modSp mod">
        <pc:chgData name="Stoms, David@Energy" userId="92a00741-68f4-4fc8-b661-8bf084644a61" providerId="ADAL" clId="{1E11DC70-4910-4533-B327-502F7296E4B7}" dt="2024-08-19T20:58:48.960" v="418" actId="20577"/>
        <pc:sldMkLst>
          <pc:docMk/>
          <pc:sldMk cId="3496025858" sldId="281"/>
        </pc:sldMkLst>
        <pc:spChg chg="mod">
          <ac:chgData name="Stoms, David@Energy" userId="92a00741-68f4-4fc8-b661-8bf084644a61" providerId="ADAL" clId="{1E11DC70-4910-4533-B327-502F7296E4B7}" dt="2024-08-19T20:36:41.618" v="97" actId="20577"/>
          <ac:spMkLst>
            <pc:docMk/>
            <pc:sldMk cId="3496025858" sldId="281"/>
            <ac:spMk id="7" creationId="{DE5B14A8-E48A-C540-9214-39685A723586}"/>
          </ac:spMkLst>
        </pc:spChg>
        <pc:spChg chg="mod">
          <ac:chgData name="Stoms, David@Energy" userId="92a00741-68f4-4fc8-b661-8bf084644a61" providerId="ADAL" clId="{1E11DC70-4910-4533-B327-502F7296E4B7}" dt="2024-08-19T20:58:48.960" v="418" actId="20577"/>
          <ac:spMkLst>
            <pc:docMk/>
            <pc:sldMk cId="3496025858" sldId="281"/>
            <ac:spMk id="8" creationId="{225032D5-95B1-1548-AFAF-7FB1F52B9EA7}"/>
          </ac:spMkLst>
        </pc:spChg>
      </pc:sldChg>
      <pc:sldChg chg="modSp mod">
        <pc:chgData name="Stoms, David@Energy" userId="92a00741-68f4-4fc8-b661-8bf084644a61" providerId="ADAL" clId="{1E11DC70-4910-4533-B327-502F7296E4B7}" dt="2024-08-19T21:14:47.891" v="528" actId="20577"/>
        <pc:sldMkLst>
          <pc:docMk/>
          <pc:sldMk cId="2222347315" sldId="282"/>
        </pc:sldMkLst>
        <pc:spChg chg="mod">
          <ac:chgData name="Stoms, David@Energy" userId="92a00741-68f4-4fc8-b661-8bf084644a61" providerId="ADAL" clId="{1E11DC70-4910-4533-B327-502F7296E4B7}" dt="2024-08-19T20:37:23.693" v="102" actId="20577"/>
          <ac:spMkLst>
            <pc:docMk/>
            <pc:sldMk cId="2222347315" sldId="282"/>
            <ac:spMk id="7" creationId="{DE5B14A8-E48A-C540-9214-39685A723586}"/>
          </ac:spMkLst>
        </pc:spChg>
        <pc:spChg chg="mod">
          <ac:chgData name="Stoms, David@Energy" userId="92a00741-68f4-4fc8-b661-8bf084644a61" providerId="ADAL" clId="{1E11DC70-4910-4533-B327-502F7296E4B7}" dt="2024-08-19T21:14:47.891" v="528" actId="20577"/>
          <ac:spMkLst>
            <pc:docMk/>
            <pc:sldMk cId="2222347315" sldId="282"/>
            <ac:spMk id="8" creationId="{225032D5-95B1-1548-AFAF-7FB1F52B9EA7}"/>
          </ac:spMkLst>
        </pc:spChg>
      </pc:sldChg>
      <pc:sldChg chg="modSp mod">
        <pc:chgData name="Stoms, David@Energy" userId="92a00741-68f4-4fc8-b661-8bf084644a61" providerId="ADAL" clId="{1E11DC70-4910-4533-B327-502F7296E4B7}" dt="2024-08-19T21:04:22.445" v="459" actId="20577"/>
        <pc:sldMkLst>
          <pc:docMk/>
          <pc:sldMk cId="243291800" sldId="283"/>
        </pc:sldMkLst>
        <pc:spChg chg="mod">
          <ac:chgData name="Stoms, David@Energy" userId="92a00741-68f4-4fc8-b661-8bf084644a61" providerId="ADAL" clId="{1E11DC70-4910-4533-B327-502F7296E4B7}" dt="2024-08-19T20:36:59.414" v="99" actId="20577"/>
          <ac:spMkLst>
            <pc:docMk/>
            <pc:sldMk cId="243291800" sldId="283"/>
            <ac:spMk id="6" creationId="{E590EF0F-3519-04A1-F6EF-756C8DB24433}"/>
          </ac:spMkLst>
        </pc:spChg>
        <pc:spChg chg="mod">
          <ac:chgData name="Stoms, David@Energy" userId="92a00741-68f4-4fc8-b661-8bf084644a61" providerId="ADAL" clId="{1E11DC70-4910-4533-B327-502F7296E4B7}" dt="2024-08-19T21:04:22.445" v="459" actId="20577"/>
          <ac:spMkLst>
            <pc:docMk/>
            <pc:sldMk cId="243291800" sldId="283"/>
            <ac:spMk id="8" creationId="{225032D5-95B1-1548-AFAF-7FB1F52B9EA7}"/>
          </ac:spMkLst>
        </pc:spChg>
      </pc:sldChg>
      <pc:sldChg chg="modSp mod">
        <pc:chgData name="Stoms, David@Energy" userId="92a00741-68f4-4fc8-b661-8bf084644a61" providerId="ADAL" clId="{1E11DC70-4910-4533-B327-502F7296E4B7}" dt="2024-08-19T21:30:57.134" v="530" actId="20577"/>
        <pc:sldMkLst>
          <pc:docMk/>
          <pc:sldMk cId="4025808352" sldId="287"/>
        </pc:sldMkLst>
        <pc:spChg chg="mod">
          <ac:chgData name="Stoms, David@Energy" userId="92a00741-68f4-4fc8-b661-8bf084644a61" providerId="ADAL" clId="{1E11DC70-4910-4533-B327-502F7296E4B7}" dt="2024-08-19T21:30:57.134" v="530" actId="20577"/>
          <ac:spMkLst>
            <pc:docMk/>
            <pc:sldMk cId="4025808352" sldId="287"/>
            <ac:spMk id="8" creationId="{225032D5-95B1-1548-AFAF-7FB1F52B9EA7}"/>
          </ac:spMkLst>
        </pc:spChg>
      </pc:sldChg>
      <pc:sldChg chg="addCm">
        <pc:chgData name="Stoms, David@Energy" userId="92a00741-68f4-4fc8-b661-8bf084644a61" providerId="ADAL" clId="{1E11DC70-4910-4533-B327-502F7296E4B7}" dt="2024-08-19T21:43:20.867" v="532"/>
        <pc:sldMkLst>
          <pc:docMk/>
          <pc:sldMk cId="1664551204" sldId="298"/>
        </pc:sldMkLst>
        <pc:extLst>
          <p:ext xmlns:p="http://schemas.openxmlformats.org/presentationml/2006/main" uri="{D6D511B9-2390-475A-947B-AFAB55BFBCF1}">
            <pc226:cmChg xmlns:pc226="http://schemas.microsoft.com/office/powerpoint/2022/06/main/command" chg="add">
              <pc226:chgData name="Stoms, David@Energy" userId="92a00741-68f4-4fc8-b661-8bf084644a61" providerId="ADAL" clId="{1E11DC70-4910-4533-B327-502F7296E4B7}" dt="2024-08-19T21:43:20.867" v="532"/>
              <pc2:cmMkLst xmlns:pc2="http://schemas.microsoft.com/office/powerpoint/2019/9/main/command">
                <pc:docMk/>
                <pc:sldMk cId="1664551204" sldId="298"/>
                <pc2:cmMk id="{E03B9381-3B8C-4403-8F2B-1526E328F5EE}"/>
              </pc2:cmMkLst>
            </pc226:cmChg>
          </p:ext>
        </pc:extLst>
      </pc:sldChg>
      <pc:sldChg chg="addCm">
        <pc:chgData name="Stoms, David@Energy" userId="92a00741-68f4-4fc8-b661-8bf084644a61" providerId="ADAL" clId="{1E11DC70-4910-4533-B327-502F7296E4B7}" dt="2024-08-19T21:36:30.623" v="531"/>
        <pc:sldMkLst>
          <pc:docMk/>
          <pc:sldMk cId="1467501274" sldId="303"/>
        </pc:sldMkLst>
        <pc:extLst>
          <p:ext xmlns:p="http://schemas.openxmlformats.org/presentationml/2006/main" uri="{D6D511B9-2390-475A-947B-AFAB55BFBCF1}">
            <pc226:cmChg xmlns:pc226="http://schemas.microsoft.com/office/powerpoint/2022/06/main/command" chg="add">
              <pc226:chgData name="Stoms, David@Energy" userId="92a00741-68f4-4fc8-b661-8bf084644a61" providerId="ADAL" clId="{1E11DC70-4910-4533-B327-502F7296E4B7}" dt="2024-08-19T21:36:30.623" v="531"/>
              <pc2:cmMkLst xmlns:pc2="http://schemas.microsoft.com/office/powerpoint/2019/9/main/command">
                <pc:docMk/>
                <pc:sldMk cId="1467501274" sldId="303"/>
                <pc2:cmMk id="{402620EB-C608-44D3-8A92-B86621CFFA01}"/>
              </pc2:cmMkLst>
            </pc226:cmChg>
          </p:ext>
        </pc:extLst>
      </pc:sldChg>
      <pc:sldChg chg="modSp mod modCm">
        <pc:chgData name="Stoms, David@Energy" userId="92a00741-68f4-4fc8-b661-8bf084644a61" providerId="ADAL" clId="{1E11DC70-4910-4533-B327-502F7296E4B7}" dt="2024-08-19T20:48:58.209" v="314"/>
        <pc:sldMkLst>
          <pc:docMk/>
          <pc:sldMk cId="178095915" sldId="553"/>
        </pc:sldMkLst>
        <pc:spChg chg="mod">
          <ac:chgData name="Stoms, David@Energy" userId="92a00741-68f4-4fc8-b661-8bf084644a61" providerId="ADAL" clId="{1E11DC70-4910-4533-B327-502F7296E4B7}" dt="2024-08-19T20:36:06.104" v="92" actId="20577"/>
          <ac:spMkLst>
            <pc:docMk/>
            <pc:sldMk cId="178095915" sldId="553"/>
            <ac:spMk id="6" creationId="{87119F2E-C260-93EA-7B42-BF5870C800AD}"/>
          </ac:spMkLst>
        </pc:spChg>
        <pc:extLst>
          <p:ext xmlns:p="http://schemas.openxmlformats.org/presentationml/2006/main" uri="{D6D511B9-2390-475A-947B-AFAB55BFBCF1}">
            <pc226:cmChg xmlns:pc226="http://schemas.microsoft.com/office/powerpoint/2022/06/main/command" chg="">
              <pc226:chgData name="Stoms, David@Energy" userId="92a00741-68f4-4fc8-b661-8bf084644a61" providerId="ADAL" clId="{1E11DC70-4910-4533-B327-502F7296E4B7}" dt="2024-08-19T20:48:58.209" v="314"/>
              <pc2:cmMkLst xmlns:pc2="http://schemas.microsoft.com/office/powerpoint/2019/9/main/command">
                <pc:docMk/>
                <pc:sldMk cId="178095915" sldId="553"/>
                <pc2:cmMk id="{4934B59B-26C6-4194-A175-CE2F77F9F378}"/>
              </pc2:cmMkLst>
              <pc226:cmRplyChg chg="add">
                <pc226:chgData name="Stoms, David@Energy" userId="92a00741-68f4-4fc8-b661-8bf084644a61" providerId="ADAL" clId="{1E11DC70-4910-4533-B327-502F7296E4B7}" dt="2024-08-19T20:48:58.209" v="314"/>
                <pc2:cmRplyMkLst xmlns:pc2="http://schemas.microsoft.com/office/powerpoint/2019/9/main/command">
                  <pc:docMk/>
                  <pc:sldMk cId="178095915" sldId="553"/>
                  <pc2:cmMk id="{4934B59B-26C6-4194-A175-CE2F77F9F378}"/>
                  <pc2:cmRplyMk id="{887DDE1A-7BAB-4AD8-B1D5-C48824E3FC79}"/>
                </pc2:cmRplyMkLst>
              </pc226:cmRplyChg>
            </pc226:cmChg>
          </p:ext>
        </pc:extLst>
      </pc:sldChg>
      <pc:sldChg chg="modSp mod modCm modNotesTx">
        <pc:chgData name="Stoms, David@Energy" userId="92a00741-68f4-4fc8-b661-8bf084644a61" providerId="ADAL" clId="{1E11DC70-4910-4533-B327-502F7296E4B7}" dt="2024-08-19T21:51:57.579" v="533"/>
        <pc:sldMkLst>
          <pc:docMk/>
          <pc:sldMk cId="2282452669" sldId="554"/>
        </pc:sldMkLst>
        <pc:spChg chg="mod">
          <ac:chgData name="Stoms, David@Energy" userId="92a00741-68f4-4fc8-b661-8bf084644a61" providerId="ADAL" clId="{1E11DC70-4910-4533-B327-502F7296E4B7}" dt="2024-08-19T20:36:30.855" v="96" actId="20577"/>
          <ac:spMkLst>
            <pc:docMk/>
            <pc:sldMk cId="2282452669" sldId="554"/>
            <ac:spMk id="5" creationId="{B594694F-1819-92B4-8B59-50661A0431F8}"/>
          </ac:spMkLst>
        </pc:spChg>
        <pc:spChg chg="mod">
          <ac:chgData name="Stoms, David@Energy" userId="92a00741-68f4-4fc8-b661-8bf084644a61" providerId="ADAL" clId="{1E11DC70-4910-4533-B327-502F7296E4B7}" dt="2024-08-19T20:55:14.597" v="329" actId="20577"/>
          <ac:spMkLst>
            <pc:docMk/>
            <pc:sldMk cId="2282452669" sldId="554"/>
            <ac:spMk id="8" creationId="{225032D5-95B1-1548-AFAF-7FB1F52B9EA7}"/>
          </ac:spMkLst>
        </pc:spChg>
        <pc:extLst>
          <p:ext xmlns:p="http://schemas.openxmlformats.org/presentationml/2006/main" uri="{D6D511B9-2390-475A-947B-AFAB55BFBCF1}">
            <pc226:cmChg xmlns:pc226="http://schemas.microsoft.com/office/powerpoint/2022/06/main/command" chg="">
              <pc226:chgData name="Stoms, David@Energy" userId="92a00741-68f4-4fc8-b661-8bf084644a61" providerId="ADAL" clId="{1E11DC70-4910-4533-B327-502F7296E4B7}" dt="2024-08-19T21:51:57.579" v="533"/>
              <pc2:cmMkLst xmlns:pc2="http://schemas.microsoft.com/office/powerpoint/2019/9/main/command">
                <pc:docMk/>
                <pc:sldMk cId="2282452669" sldId="554"/>
                <pc2:cmMk id="{1E975B68-4BD1-433B-888A-CE79B10315C8}"/>
              </pc2:cmMkLst>
              <pc226:cmRplyChg chg="add">
                <pc226:chgData name="Stoms, David@Energy" userId="92a00741-68f4-4fc8-b661-8bf084644a61" providerId="ADAL" clId="{1E11DC70-4910-4533-B327-502F7296E4B7}" dt="2024-08-19T21:51:57.579" v="533"/>
                <pc2:cmRplyMkLst xmlns:pc2="http://schemas.microsoft.com/office/powerpoint/2019/9/main/command">
                  <pc:docMk/>
                  <pc:sldMk cId="2282452669" sldId="554"/>
                  <pc2:cmMk id="{1E975B68-4BD1-433B-888A-CE79B10315C8}"/>
                  <pc2:cmRplyMk id="{ADD088E3-2B54-4B08-8EA4-C8E281EAF495}"/>
                </pc2:cmRplyMkLst>
              </pc226:cmRplyChg>
            </pc226:cmChg>
          </p:ext>
        </pc:extLst>
      </pc:sldChg>
      <pc:sldChg chg="modSp mod">
        <pc:chgData name="Stoms, David@Energy" userId="92a00741-68f4-4fc8-b661-8bf084644a61" providerId="ADAL" clId="{1E11DC70-4910-4533-B327-502F7296E4B7}" dt="2024-08-19T21:06:10.694" v="461" actId="20577"/>
        <pc:sldMkLst>
          <pc:docMk/>
          <pc:sldMk cId="1726360600" sldId="555"/>
        </pc:sldMkLst>
        <pc:spChg chg="mod">
          <ac:chgData name="Stoms, David@Energy" userId="92a00741-68f4-4fc8-b661-8bf084644a61" providerId="ADAL" clId="{1E11DC70-4910-4533-B327-502F7296E4B7}" dt="2024-08-19T20:37:17.015" v="101" actId="20577"/>
          <ac:spMkLst>
            <pc:docMk/>
            <pc:sldMk cId="1726360600" sldId="555"/>
            <ac:spMk id="7" creationId="{DE5B14A8-E48A-C540-9214-39685A723586}"/>
          </ac:spMkLst>
        </pc:spChg>
        <pc:spChg chg="mod">
          <ac:chgData name="Stoms, David@Energy" userId="92a00741-68f4-4fc8-b661-8bf084644a61" providerId="ADAL" clId="{1E11DC70-4910-4533-B327-502F7296E4B7}" dt="2024-08-19T21:06:10.694" v="461" actId="20577"/>
          <ac:spMkLst>
            <pc:docMk/>
            <pc:sldMk cId="1726360600" sldId="555"/>
            <ac:spMk id="8" creationId="{225032D5-95B1-1548-AFAF-7FB1F52B9EA7}"/>
          </ac:spMkLst>
        </pc:spChg>
      </pc:sldChg>
      <pc:sldChg chg="modSp mod">
        <pc:chgData name="Stoms, David@Energy" userId="92a00741-68f4-4fc8-b661-8bf084644a61" providerId="ADAL" clId="{1E11DC70-4910-4533-B327-502F7296E4B7}" dt="2024-08-19T21:01:44.449" v="444" actId="20577"/>
        <pc:sldMkLst>
          <pc:docMk/>
          <pc:sldMk cId="204084211" sldId="556"/>
        </pc:sldMkLst>
        <pc:spChg chg="mod">
          <ac:chgData name="Stoms, David@Energy" userId="92a00741-68f4-4fc8-b661-8bf084644a61" providerId="ADAL" clId="{1E11DC70-4910-4533-B327-502F7296E4B7}" dt="2024-08-19T20:36:51.085" v="98" actId="20577"/>
          <ac:spMkLst>
            <pc:docMk/>
            <pc:sldMk cId="204084211" sldId="556"/>
            <ac:spMk id="6" creationId="{68C8193F-5098-443D-0398-18A636FA1064}"/>
          </ac:spMkLst>
        </pc:spChg>
        <pc:spChg chg="mod">
          <ac:chgData name="Stoms, David@Energy" userId="92a00741-68f4-4fc8-b661-8bf084644a61" providerId="ADAL" clId="{1E11DC70-4910-4533-B327-502F7296E4B7}" dt="2024-08-19T21:01:44.449" v="444" actId="20577"/>
          <ac:spMkLst>
            <pc:docMk/>
            <pc:sldMk cId="204084211" sldId="556"/>
            <ac:spMk id="8" creationId="{225032D5-95B1-1548-AFAF-7FB1F52B9EA7}"/>
          </ac:spMkLst>
        </pc:spChg>
      </pc:sldChg>
      <pc:sldChg chg="modSp mod">
        <pc:chgData name="Stoms, David@Energy" userId="92a00741-68f4-4fc8-b661-8bf084644a61" providerId="ADAL" clId="{1E11DC70-4910-4533-B327-502F7296E4B7}" dt="2024-08-19T20:37:08.918" v="100" actId="20577"/>
        <pc:sldMkLst>
          <pc:docMk/>
          <pc:sldMk cId="1939745655" sldId="558"/>
        </pc:sldMkLst>
        <pc:spChg chg="mod">
          <ac:chgData name="Stoms, David@Energy" userId="92a00741-68f4-4fc8-b661-8bf084644a61" providerId="ADAL" clId="{1E11DC70-4910-4533-B327-502F7296E4B7}" dt="2024-08-19T20:37:08.918" v="100" actId="20577"/>
          <ac:spMkLst>
            <pc:docMk/>
            <pc:sldMk cId="1939745655" sldId="558"/>
            <ac:spMk id="10" creationId="{ECD57BD8-390B-99C9-0C88-DE3EFB265BBA}"/>
          </ac:spMkLst>
        </pc:spChg>
      </pc:sldChg>
      <pc:sldChg chg="modSp mod">
        <pc:chgData name="Stoms, David@Energy" userId="92a00741-68f4-4fc8-b661-8bf084644a61" providerId="ADAL" clId="{1E11DC70-4910-4533-B327-502F7296E4B7}" dt="2024-08-19T20:48:35.534" v="313" actId="20577"/>
        <pc:sldMkLst>
          <pc:docMk/>
          <pc:sldMk cId="659625033" sldId="559"/>
        </pc:sldMkLst>
        <pc:spChg chg="mod">
          <ac:chgData name="Stoms, David@Energy" userId="92a00741-68f4-4fc8-b661-8bf084644a61" providerId="ADAL" clId="{1E11DC70-4910-4533-B327-502F7296E4B7}" dt="2024-08-19T20:36:11.537" v="93" actId="20577"/>
          <ac:spMkLst>
            <pc:docMk/>
            <pc:sldMk cId="659625033" sldId="559"/>
            <ac:spMk id="3" creationId="{43C0BFAE-4B49-A86B-D81A-53A368234269}"/>
          </ac:spMkLst>
        </pc:spChg>
        <pc:spChg chg="mod">
          <ac:chgData name="Stoms, David@Energy" userId="92a00741-68f4-4fc8-b661-8bf084644a61" providerId="ADAL" clId="{1E11DC70-4910-4533-B327-502F7296E4B7}" dt="2024-08-19T20:48:35.534" v="313" actId="20577"/>
          <ac:spMkLst>
            <pc:docMk/>
            <pc:sldMk cId="659625033" sldId="559"/>
            <ac:spMk id="8" creationId="{225032D5-95B1-1548-AFAF-7FB1F52B9EA7}"/>
          </ac:spMkLst>
        </pc:spChg>
      </pc:sldChg>
    </pc:docChg>
  </pc:docChgLst>
  <pc:docChgLst>
    <pc:chgData name="Harnad, Julia@Energy" userId="0bd1e780-a313-4645-a170-8fbcb8a55820" providerId="ADAL" clId="{C3686AD1-F5A5-4ADA-B389-3A447E897B3F}"/>
    <pc:docChg chg="undo custSel addSld delSld modSld sldOrd modSection">
      <pc:chgData name="Harnad, Julia@Energy" userId="0bd1e780-a313-4645-a170-8fbcb8a55820" providerId="ADAL" clId="{C3686AD1-F5A5-4ADA-B389-3A447E897B3F}" dt="2024-08-29T20:50:03.137" v="15422" actId="962"/>
      <pc:docMkLst>
        <pc:docMk/>
      </pc:docMkLst>
      <pc:sldChg chg="addSp delSp modSp mod addCm delCm modCm modNotesTx">
        <pc:chgData name="Harnad, Julia@Energy" userId="0bd1e780-a313-4645-a170-8fbcb8a55820" providerId="ADAL" clId="{C3686AD1-F5A5-4ADA-B389-3A447E897B3F}" dt="2024-08-29T20:50:03.137" v="15422" actId="962"/>
        <pc:sldMkLst>
          <pc:docMk/>
          <pc:sldMk cId="3786779211" sldId="262"/>
        </pc:sldMkLst>
        <pc:spChg chg="add del mod">
          <ac:chgData name="Harnad, Julia@Energy" userId="0bd1e780-a313-4645-a170-8fbcb8a55820" providerId="ADAL" clId="{C3686AD1-F5A5-4ADA-B389-3A447E897B3F}" dt="2024-08-29T20:49:51.200" v="15414" actId="962"/>
          <ac:spMkLst>
            <pc:docMk/>
            <pc:sldMk cId="3786779211" sldId="262"/>
            <ac:spMk id="2" creationId="{11F5545C-9542-4E8E-BB98-A77EBB943CE7}"/>
          </ac:spMkLst>
        </pc:spChg>
        <pc:spChg chg="add mod ord">
          <ac:chgData name="Harnad, Julia@Energy" userId="0bd1e780-a313-4645-a170-8fbcb8a55820" providerId="ADAL" clId="{C3686AD1-F5A5-4ADA-B389-3A447E897B3F}" dt="2024-08-29T20:50:01.624" v="15420" actId="962"/>
          <ac:spMkLst>
            <pc:docMk/>
            <pc:sldMk cId="3786779211" sldId="262"/>
            <ac:spMk id="3" creationId="{47969A65-CC76-8E5E-6DD5-CF3C342D2715}"/>
          </ac:spMkLst>
        </pc:spChg>
        <pc:spChg chg="mod">
          <ac:chgData name="Harnad, Julia@Energy" userId="0bd1e780-a313-4645-a170-8fbcb8a55820" providerId="ADAL" clId="{C3686AD1-F5A5-4ADA-B389-3A447E897B3F}" dt="2024-08-29T20:49:54.234" v="15416" actId="962"/>
          <ac:spMkLst>
            <pc:docMk/>
            <pc:sldMk cId="3786779211" sldId="262"/>
            <ac:spMk id="7" creationId="{DE5B14A8-E48A-C540-9214-39685A723586}"/>
          </ac:spMkLst>
        </pc:spChg>
        <pc:spChg chg="mod">
          <ac:chgData name="Harnad, Julia@Energy" userId="0bd1e780-a313-4645-a170-8fbcb8a55820" providerId="ADAL" clId="{C3686AD1-F5A5-4ADA-B389-3A447E897B3F}" dt="2024-08-29T20:49:58.885" v="15418" actId="962"/>
          <ac:spMkLst>
            <pc:docMk/>
            <pc:sldMk cId="3786779211" sldId="262"/>
            <ac:spMk id="8" creationId="{225032D5-95B1-1548-AFAF-7FB1F52B9EA7}"/>
          </ac:spMkLst>
        </pc:spChg>
        <pc:picChg chg="mod">
          <ac:chgData name="Harnad, Julia@Energy" userId="0bd1e780-a313-4645-a170-8fbcb8a55820" providerId="ADAL" clId="{C3686AD1-F5A5-4ADA-B389-3A447E897B3F}" dt="2024-08-29T20:50:03.137" v="15422" actId="962"/>
          <ac:picMkLst>
            <pc:docMk/>
            <pc:sldMk cId="3786779211" sldId="262"/>
            <ac:picMk id="5" creationId="{00000000-0000-0000-0000-000000000000}"/>
          </ac:picMkLst>
        </pc:picChg>
        <pc:extLst>
          <p:ext xmlns:p="http://schemas.openxmlformats.org/presentationml/2006/main" uri="{D6D511B9-2390-475A-947B-AFAB55BFBCF1}">
            <pc226:cmChg xmlns:pc226="http://schemas.microsoft.com/office/powerpoint/2022/06/main/command" chg="add del mod">
              <pc226:chgData name="Harnad, Julia@Energy" userId="0bd1e780-a313-4645-a170-8fbcb8a55820" providerId="ADAL" clId="{C3686AD1-F5A5-4ADA-B389-3A447E897B3F}" dt="2024-08-28T16:30:10.405" v="14821"/>
              <pc2:cmMkLst xmlns:pc2="http://schemas.microsoft.com/office/powerpoint/2019/9/main/command">
                <pc:docMk/>
                <pc:sldMk cId="3786779211" sldId="262"/>
                <pc2:cmMk id="{414426B2-E70D-458A-B4A6-9C440614EEB6}"/>
              </pc2:cmMkLst>
            </pc226:cmChg>
            <pc226:cmChg xmlns:pc226="http://schemas.microsoft.com/office/powerpoint/2022/06/main/command" chg="add del mod modRxn">
              <pc226:chgData name="Harnad, Julia@Energy" userId="0bd1e780-a313-4645-a170-8fbcb8a55820" providerId="ADAL" clId="{C3686AD1-F5A5-4ADA-B389-3A447E897B3F}" dt="2024-08-08T00:37:18.371" v="12778"/>
              <pc2:cmMkLst xmlns:pc2="http://schemas.microsoft.com/office/powerpoint/2019/9/main/command">
                <pc:docMk/>
                <pc:sldMk cId="3786779211" sldId="262"/>
                <pc2:cmMk id="{26E85DC9-A36E-4CE4-A87D-DADE65D9D087}"/>
              </pc2:cmMkLst>
            </pc226:cmChg>
          </p:ext>
        </pc:extLst>
      </pc:sldChg>
      <pc:sldChg chg="addSp delSp modSp del mod modNotesTx">
        <pc:chgData name="Harnad, Julia@Energy" userId="0bd1e780-a313-4645-a170-8fbcb8a55820" providerId="ADAL" clId="{C3686AD1-F5A5-4ADA-B389-3A447E897B3F}" dt="2024-08-09T19:04:37.834" v="12788" actId="47"/>
        <pc:sldMkLst>
          <pc:docMk/>
          <pc:sldMk cId="1340803821" sldId="266"/>
        </pc:sldMkLst>
        <pc:spChg chg="add mod">
          <ac:chgData name="Harnad, Julia@Energy" userId="0bd1e780-a313-4645-a170-8fbcb8a55820" providerId="ADAL" clId="{C3686AD1-F5A5-4ADA-B389-3A447E897B3F}" dt="2024-07-29T23:11:09.163" v="4747" actId="21"/>
          <ac:spMkLst>
            <pc:docMk/>
            <pc:sldMk cId="1340803821" sldId="266"/>
            <ac:spMk id="4" creationId="{4BBA02B7-4F6C-6D76-65B5-1FD4156553A9}"/>
          </ac:spMkLst>
        </pc:spChg>
        <pc:spChg chg="mod">
          <ac:chgData name="Harnad, Julia@Energy" userId="0bd1e780-a313-4645-a170-8fbcb8a55820" providerId="ADAL" clId="{C3686AD1-F5A5-4ADA-B389-3A447E897B3F}" dt="2024-07-26T20:14:45.209" v="1332" actId="1076"/>
          <ac:spMkLst>
            <pc:docMk/>
            <pc:sldMk cId="1340803821" sldId="266"/>
            <ac:spMk id="7" creationId="{DE5B14A8-E48A-C540-9214-39685A723586}"/>
          </ac:spMkLst>
        </pc:spChg>
        <pc:spChg chg="del mod">
          <ac:chgData name="Harnad, Julia@Energy" userId="0bd1e780-a313-4645-a170-8fbcb8a55820" providerId="ADAL" clId="{C3686AD1-F5A5-4ADA-B389-3A447E897B3F}" dt="2024-07-29T23:11:09.163" v="4747" actId="21"/>
          <ac:spMkLst>
            <pc:docMk/>
            <pc:sldMk cId="1340803821" sldId="266"/>
            <ac:spMk id="8" creationId="{225032D5-95B1-1548-AFAF-7FB1F52B9EA7}"/>
          </ac:spMkLst>
        </pc:spChg>
      </pc:sldChg>
      <pc:sldChg chg="modSp mod modNotesTx">
        <pc:chgData name="Harnad, Julia@Energy" userId="0bd1e780-a313-4645-a170-8fbcb8a55820" providerId="ADAL" clId="{C3686AD1-F5A5-4ADA-B389-3A447E897B3F}" dt="2024-08-29T16:03:23.066" v="15048" actId="962"/>
        <pc:sldMkLst>
          <pc:docMk/>
          <pc:sldMk cId="106890640" sldId="268"/>
        </pc:sldMkLst>
        <pc:picChg chg="mod">
          <ac:chgData name="Harnad, Julia@Energy" userId="0bd1e780-a313-4645-a170-8fbcb8a55820" providerId="ADAL" clId="{C3686AD1-F5A5-4ADA-B389-3A447E897B3F}" dt="2024-08-29T16:03:23.066" v="15048" actId="962"/>
          <ac:picMkLst>
            <pc:docMk/>
            <pc:sldMk cId="106890640" sldId="268"/>
            <ac:picMk id="6" creationId="{0AB5514A-FE5C-49F1-A633-621612DE5576}"/>
          </ac:picMkLst>
        </pc:picChg>
      </pc:sldChg>
      <pc:sldChg chg="modSp mod delCm modNotesTx">
        <pc:chgData name="Harnad, Julia@Energy" userId="0bd1e780-a313-4645-a170-8fbcb8a55820" providerId="ADAL" clId="{C3686AD1-F5A5-4ADA-B389-3A447E897B3F}" dt="2024-08-28T16:30:42.159" v="14832" actId="20577"/>
        <pc:sldMkLst>
          <pc:docMk/>
          <pc:sldMk cId="3240945917" sldId="269"/>
        </pc:sldMkLst>
        <pc:graphicFrameChg chg="mod modGraphic">
          <ac:chgData name="Harnad, Julia@Energy" userId="0bd1e780-a313-4645-a170-8fbcb8a55820" providerId="ADAL" clId="{C3686AD1-F5A5-4ADA-B389-3A447E897B3F}" dt="2024-08-14T22:30:33.857" v="13756" actId="1035"/>
          <ac:graphicFrameMkLst>
            <pc:docMk/>
            <pc:sldMk cId="3240945917" sldId="269"/>
            <ac:graphicFrameMk id="9" creationId="{00000000-0000-0000-0000-000000000000}"/>
          </ac:graphicFrameMkLst>
        </pc:graphicFrameChg>
        <pc:extLst>
          <p:ext xmlns:p="http://schemas.openxmlformats.org/presentationml/2006/main" uri="{D6D511B9-2390-475A-947B-AFAB55BFBCF1}">
            <pc226:cmChg xmlns:pc226="http://schemas.microsoft.com/office/powerpoint/2022/06/main/command" chg="del">
              <pc226:chgData name="Harnad, Julia@Energy" userId="0bd1e780-a313-4645-a170-8fbcb8a55820" providerId="ADAL" clId="{C3686AD1-F5A5-4ADA-B389-3A447E897B3F}" dt="2024-08-28T16:30:40.608" v="14831"/>
              <pc2:cmMkLst xmlns:pc2="http://schemas.microsoft.com/office/powerpoint/2019/9/main/command">
                <pc:docMk/>
                <pc:sldMk cId="3240945917" sldId="269"/>
                <pc2:cmMk id="{691BA7CC-4B61-4861-A311-2B6E1D324D11}"/>
              </pc2:cmMkLst>
            </pc226:cmChg>
          </p:ext>
        </pc:extLst>
      </pc:sldChg>
      <pc:sldChg chg="modSp mod delCm modCm">
        <pc:chgData name="Harnad, Julia@Energy" userId="0bd1e780-a313-4645-a170-8fbcb8a55820" providerId="ADAL" clId="{C3686AD1-F5A5-4ADA-B389-3A447E897B3F}" dt="2024-08-28T16:30:36.676" v="14830"/>
        <pc:sldMkLst>
          <pc:docMk/>
          <pc:sldMk cId="452997239" sldId="270"/>
        </pc:sldMkLst>
        <pc:spChg chg="mod">
          <ac:chgData name="Harnad, Julia@Energy" userId="0bd1e780-a313-4645-a170-8fbcb8a55820" providerId="ADAL" clId="{C3686AD1-F5A5-4ADA-B389-3A447E897B3F}" dt="2024-08-19T20:16:09.753" v="14291" actId="20577"/>
          <ac:spMkLst>
            <pc:docMk/>
            <pc:sldMk cId="452997239" sldId="270"/>
            <ac:spMk id="8" creationId="{225032D5-95B1-1548-AFAF-7FB1F52B9EA7}"/>
          </ac:spMkLst>
        </pc:spChg>
        <pc:extLst>
          <p:ext xmlns:p="http://schemas.openxmlformats.org/presentationml/2006/main" uri="{D6D511B9-2390-475A-947B-AFAB55BFBCF1}">
            <pc226:cmChg xmlns:pc226="http://schemas.microsoft.com/office/powerpoint/2022/06/main/command" chg="del mod modRxn">
              <pc226:chgData name="Harnad, Julia@Energy" userId="0bd1e780-a313-4645-a170-8fbcb8a55820" providerId="ADAL" clId="{C3686AD1-F5A5-4ADA-B389-3A447E897B3F}" dt="2024-08-28T16:30:35.783" v="14829"/>
              <pc2:cmMkLst xmlns:pc2="http://schemas.microsoft.com/office/powerpoint/2019/9/main/command">
                <pc:docMk/>
                <pc:sldMk cId="452997239" sldId="270"/>
                <pc2:cmMk id="{005EAFAE-03E4-4DCF-9059-748F195A8F15}"/>
              </pc2:cmMkLst>
            </pc226:cmChg>
            <pc226:cmChg xmlns:pc226="http://schemas.microsoft.com/office/powerpoint/2022/06/main/command" chg="del mod modRxn">
              <pc226:chgData name="Harnad, Julia@Energy" userId="0bd1e780-a313-4645-a170-8fbcb8a55820" providerId="ADAL" clId="{C3686AD1-F5A5-4ADA-B389-3A447E897B3F}" dt="2024-08-28T16:30:36.676" v="14830"/>
              <pc2:cmMkLst xmlns:pc2="http://schemas.microsoft.com/office/powerpoint/2019/9/main/command">
                <pc:docMk/>
                <pc:sldMk cId="452997239" sldId="270"/>
                <pc2:cmMk id="{FBBF55E2-B366-4492-91ED-5EE1CB039E60}"/>
              </pc2:cmMkLst>
            </pc226:cmChg>
          </p:ext>
        </pc:extLst>
      </pc:sldChg>
      <pc:sldChg chg="modSp mod addCm delCm modCm modNotesTx">
        <pc:chgData name="Harnad, Julia@Energy" userId="0bd1e780-a313-4645-a170-8fbcb8a55820" providerId="ADAL" clId="{C3686AD1-F5A5-4ADA-B389-3A447E897B3F}" dt="2024-08-28T16:34:27.894" v="14840"/>
        <pc:sldMkLst>
          <pc:docMk/>
          <pc:sldMk cId="17874715" sldId="271"/>
        </pc:sldMkLst>
        <pc:spChg chg="mod">
          <ac:chgData name="Harnad, Julia@Energy" userId="0bd1e780-a313-4645-a170-8fbcb8a55820" providerId="ADAL" clId="{C3686AD1-F5A5-4ADA-B389-3A447E897B3F}" dt="2024-07-29T23:05:32.698" v="4742" actId="255"/>
          <ac:spMkLst>
            <pc:docMk/>
            <pc:sldMk cId="17874715" sldId="271"/>
            <ac:spMk id="7" creationId="{DE5B14A8-E48A-C540-9214-39685A723586}"/>
          </ac:spMkLst>
        </pc:spChg>
        <pc:spChg chg="mod">
          <ac:chgData name="Harnad, Julia@Energy" userId="0bd1e780-a313-4645-a170-8fbcb8a55820" providerId="ADAL" clId="{C3686AD1-F5A5-4ADA-B389-3A447E897B3F}" dt="2024-08-27T22:40:10.746" v="14751" actId="20577"/>
          <ac:spMkLst>
            <pc:docMk/>
            <pc:sldMk cId="17874715" sldId="271"/>
            <ac:spMk id="8" creationId="{225032D5-95B1-1548-AFAF-7FB1F52B9EA7}"/>
          </ac:spMkLst>
        </pc:spChg>
        <pc:extLst>
          <p:ext xmlns:p="http://schemas.openxmlformats.org/presentationml/2006/main" uri="{D6D511B9-2390-475A-947B-AFAB55BFBCF1}">
            <pc226:cmChg xmlns:pc226="http://schemas.microsoft.com/office/powerpoint/2022/06/main/command" chg="add del">
              <pc226:chgData name="Harnad, Julia@Energy" userId="0bd1e780-a313-4645-a170-8fbcb8a55820" providerId="ADAL" clId="{C3686AD1-F5A5-4ADA-B389-3A447E897B3F}" dt="2024-08-27T18:20:46.762" v="14663"/>
              <pc2:cmMkLst xmlns:pc2="http://schemas.microsoft.com/office/powerpoint/2019/9/main/command">
                <pc:docMk/>
                <pc:sldMk cId="17874715" sldId="271"/>
                <pc2:cmMk id="{5DDEAD13-084E-4D65-A283-46D92A658C67}"/>
              </pc2:cmMkLst>
            </pc226:cmChg>
            <pc226:cmChg xmlns:pc226="http://schemas.microsoft.com/office/powerpoint/2022/06/main/command" chg="add del">
              <pc226:chgData name="Harnad, Julia@Energy" userId="0bd1e780-a313-4645-a170-8fbcb8a55820" providerId="ADAL" clId="{C3686AD1-F5A5-4ADA-B389-3A447E897B3F}" dt="2024-08-09T19:24:30.098" v="13024"/>
              <pc2:cmMkLst xmlns:pc2="http://schemas.microsoft.com/office/powerpoint/2019/9/main/command">
                <pc:docMk/>
                <pc:sldMk cId="17874715" sldId="271"/>
                <pc2:cmMk id="{B764785E-B88B-4392-ABFA-F26609310F3A}"/>
              </pc2:cmMkLst>
            </pc226:cmChg>
            <pc226:cmChg xmlns:pc226="http://schemas.microsoft.com/office/powerpoint/2022/06/main/command" chg="add del mod modRxn">
              <pc226:chgData name="Harnad, Julia@Energy" userId="0bd1e780-a313-4645-a170-8fbcb8a55820" providerId="ADAL" clId="{C3686AD1-F5A5-4ADA-B389-3A447E897B3F}" dt="2024-08-28T16:34:27.894" v="14840"/>
              <pc2:cmMkLst xmlns:pc2="http://schemas.microsoft.com/office/powerpoint/2019/9/main/command">
                <pc:docMk/>
                <pc:sldMk cId="17874715" sldId="271"/>
                <pc2:cmMk id="{5E4A66E0-D745-4CE6-A921-252F0EA25286}"/>
              </pc2:cmMkLst>
              <pc226:cmRplyChg chg="mod modRxn">
                <pc226:chgData name="Harnad, Julia@Energy" userId="0bd1e780-a313-4645-a170-8fbcb8a55820" providerId="ADAL" clId="{C3686AD1-F5A5-4ADA-B389-3A447E897B3F}" dt="2024-08-19T20:16:39.712" v="14296"/>
                <pc2:cmRplyMkLst xmlns:pc2="http://schemas.microsoft.com/office/powerpoint/2019/9/main/command">
                  <pc:docMk/>
                  <pc:sldMk cId="17874715" sldId="271"/>
                  <pc2:cmMk id="{5E4A66E0-D745-4CE6-A921-252F0EA25286}"/>
                  <pc2:cmRplyMk id="{0CF6A72C-4427-424C-856D-E98EBCD11631}"/>
                </pc2:cmRplyMkLst>
              </pc226:cmRplyChg>
            </pc226:cmChg>
          </p:ext>
        </pc:extLst>
      </pc:sldChg>
      <pc:sldChg chg="del">
        <pc:chgData name="Harnad, Julia@Energy" userId="0bd1e780-a313-4645-a170-8fbcb8a55820" providerId="ADAL" clId="{C3686AD1-F5A5-4ADA-B389-3A447E897B3F}" dt="2024-07-29T21:15:56.259" v="3807" actId="47"/>
        <pc:sldMkLst>
          <pc:docMk/>
          <pc:sldMk cId="3608783788" sldId="272"/>
        </pc:sldMkLst>
      </pc:sldChg>
      <pc:sldChg chg="addSp delSp modSp mod delCm modCm">
        <pc:chgData name="Harnad, Julia@Energy" userId="0bd1e780-a313-4645-a170-8fbcb8a55820" providerId="ADAL" clId="{C3686AD1-F5A5-4ADA-B389-3A447E897B3F}" dt="2024-08-28T16:32:41.462" v="14835"/>
        <pc:sldMkLst>
          <pc:docMk/>
          <pc:sldMk cId="1519837167" sldId="273"/>
        </pc:sldMkLst>
        <pc:spChg chg="add mod">
          <ac:chgData name="Harnad, Julia@Energy" userId="0bd1e780-a313-4645-a170-8fbcb8a55820" providerId="ADAL" clId="{C3686AD1-F5A5-4ADA-B389-3A447E897B3F}" dt="2024-07-29T23:11:21.352" v="4751"/>
          <ac:spMkLst>
            <pc:docMk/>
            <pc:sldMk cId="1519837167" sldId="273"/>
            <ac:spMk id="3" creationId="{225032D5-95B1-1548-AFAF-7FB1F52B9EA7}"/>
          </ac:spMkLst>
        </pc:spChg>
        <pc:spChg chg="add del mod">
          <ac:chgData name="Harnad, Julia@Energy" userId="0bd1e780-a313-4645-a170-8fbcb8a55820" providerId="ADAL" clId="{C3686AD1-F5A5-4ADA-B389-3A447E897B3F}" dt="2024-07-29T23:11:30.011" v="4761" actId="478"/>
          <ac:spMkLst>
            <pc:docMk/>
            <pc:sldMk cId="1519837167" sldId="273"/>
            <ac:spMk id="4" creationId="{A4FAA1B4-F993-7BE9-DC0A-285A0C6461C9}"/>
          </ac:spMkLst>
        </pc:spChg>
        <pc:spChg chg="mod">
          <ac:chgData name="Harnad, Julia@Energy" userId="0bd1e780-a313-4645-a170-8fbcb8a55820" providerId="ADAL" clId="{C3686AD1-F5A5-4ADA-B389-3A447E897B3F}" dt="2024-07-29T22:00:41.343" v="3838" actId="1076"/>
          <ac:spMkLst>
            <pc:docMk/>
            <pc:sldMk cId="1519837167" sldId="273"/>
            <ac:spMk id="7" creationId="{DE5B14A8-E48A-C540-9214-39685A723586}"/>
          </ac:spMkLst>
        </pc:spChg>
        <pc:spChg chg="mod">
          <ac:chgData name="Harnad, Julia@Energy" userId="0bd1e780-a313-4645-a170-8fbcb8a55820" providerId="ADAL" clId="{C3686AD1-F5A5-4ADA-B389-3A447E897B3F}" dt="2024-08-27T18:22:25.321" v="14678" actId="1076"/>
          <ac:spMkLst>
            <pc:docMk/>
            <pc:sldMk cId="1519837167" sldId="273"/>
            <ac:spMk id="8" creationId="{225032D5-95B1-1548-AFAF-7FB1F52B9EA7}"/>
          </ac:spMkLst>
        </pc:spChg>
        <pc:extLst>
          <p:ext xmlns:p="http://schemas.openxmlformats.org/presentationml/2006/main" uri="{D6D511B9-2390-475A-947B-AFAB55BFBCF1}">
            <pc226:cmChg xmlns:pc226="http://schemas.microsoft.com/office/powerpoint/2022/06/main/command" chg="del mod modRxn">
              <pc226:chgData name="Harnad, Julia@Energy" userId="0bd1e780-a313-4645-a170-8fbcb8a55820" providerId="ADAL" clId="{C3686AD1-F5A5-4ADA-B389-3A447E897B3F}" dt="2024-08-28T16:32:41.462" v="14835"/>
              <pc2:cmMkLst xmlns:pc2="http://schemas.microsoft.com/office/powerpoint/2019/9/main/command">
                <pc:docMk/>
                <pc:sldMk cId="1519837167" sldId="273"/>
                <pc2:cmMk id="{12A91FB2-4529-409C-9808-8D3C1662B049}"/>
              </pc2:cmMkLst>
            </pc226:cmChg>
          </p:ext>
        </pc:extLst>
      </pc:sldChg>
      <pc:sldChg chg="modSp mod delCm modCm modNotesTx">
        <pc:chgData name="Harnad, Julia@Energy" userId="0bd1e780-a313-4645-a170-8fbcb8a55820" providerId="ADAL" clId="{C3686AD1-F5A5-4ADA-B389-3A447E897B3F}" dt="2024-08-28T16:32:38.047" v="14834"/>
        <pc:sldMkLst>
          <pc:docMk/>
          <pc:sldMk cId="365089235" sldId="274"/>
        </pc:sldMkLst>
        <pc:spChg chg="mod">
          <ac:chgData name="Harnad, Julia@Energy" userId="0bd1e780-a313-4645-a170-8fbcb8a55820" providerId="ADAL" clId="{C3686AD1-F5A5-4ADA-B389-3A447E897B3F}" dt="2024-07-29T21:15:50.203" v="3806" actId="20577"/>
          <ac:spMkLst>
            <pc:docMk/>
            <pc:sldMk cId="365089235" sldId="274"/>
            <ac:spMk id="7" creationId="{DE5B14A8-E48A-C540-9214-39685A723586}"/>
          </ac:spMkLst>
        </pc:spChg>
        <pc:spChg chg="mod">
          <ac:chgData name="Harnad, Julia@Energy" userId="0bd1e780-a313-4645-a170-8fbcb8a55820" providerId="ADAL" clId="{C3686AD1-F5A5-4ADA-B389-3A447E897B3F}" dt="2024-08-27T18:22:15.731" v="14675" actId="27636"/>
          <ac:spMkLst>
            <pc:docMk/>
            <pc:sldMk cId="365089235" sldId="274"/>
            <ac:spMk id="8" creationId="{225032D5-95B1-1548-AFAF-7FB1F52B9EA7}"/>
          </ac:spMkLst>
        </pc:spChg>
        <pc:extLst>
          <p:ext xmlns:p="http://schemas.openxmlformats.org/presentationml/2006/main" uri="{D6D511B9-2390-475A-947B-AFAB55BFBCF1}">
            <pc226:cmChg xmlns:pc226="http://schemas.microsoft.com/office/powerpoint/2022/06/main/command" chg="del mod">
              <pc226:chgData name="Harnad, Julia@Energy" userId="0bd1e780-a313-4645-a170-8fbcb8a55820" providerId="ADAL" clId="{C3686AD1-F5A5-4ADA-B389-3A447E897B3F}" dt="2024-08-28T16:32:38.047" v="14834"/>
              <pc2:cmMkLst xmlns:pc2="http://schemas.microsoft.com/office/powerpoint/2019/9/main/command">
                <pc:docMk/>
                <pc:sldMk cId="365089235" sldId="274"/>
                <pc2:cmMk id="{980C99A4-C7AB-4991-B8B8-62486F76EAA7}"/>
              </pc2:cmMkLst>
              <pc226:cmRplyChg chg="add">
                <pc226:chgData name="Harnad, Julia@Energy" userId="0bd1e780-a313-4645-a170-8fbcb8a55820" providerId="ADAL" clId="{C3686AD1-F5A5-4ADA-B389-3A447E897B3F}" dt="2024-08-19T20:20:21.366" v="14501"/>
                <pc2:cmRplyMkLst xmlns:pc2="http://schemas.microsoft.com/office/powerpoint/2019/9/main/command">
                  <pc:docMk/>
                  <pc:sldMk cId="365089235" sldId="274"/>
                  <pc2:cmMk id="{980C99A4-C7AB-4991-B8B8-62486F76EAA7}"/>
                  <pc2:cmRplyMk id="{E8BE87EB-7C80-462F-8E89-9A786337AC2D}"/>
                </pc2:cmRplyMkLst>
              </pc226:cmRplyChg>
            </pc226:cmChg>
          </p:ext>
        </pc:extLst>
      </pc:sldChg>
      <pc:sldChg chg="addSp delSp modSp mod ord">
        <pc:chgData name="Harnad, Julia@Energy" userId="0bd1e780-a313-4645-a170-8fbcb8a55820" providerId="ADAL" clId="{C3686AD1-F5A5-4ADA-B389-3A447E897B3F}" dt="2024-08-29T16:15:47.480" v="15098" actId="962"/>
        <pc:sldMkLst>
          <pc:docMk/>
          <pc:sldMk cId="2190832787" sldId="275"/>
        </pc:sldMkLst>
        <pc:spChg chg="mod">
          <ac:chgData name="Harnad, Julia@Energy" userId="0bd1e780-a313-4645-a170-8fbcb8a55820" providerId="ADAL" clId="{C3686AD1-F5A5-4ADA-B389-3A447E897B3F}" dt="2024-08-29T16:15:46.242" v="15094" actId="962"/>
          <ac:spMkLst>
            <pc:docMk/>
            <pc:sldMk cId="2190832787" sldId="275"/>
            <ac:spMk id="2" creationId="{BB6BCDA9-FD98-4E9B-BAB8-0C0AE704721E}"/>
          </ac:spMkLst>
        </pc:spChg>
        <pc:spChg chg="add del mod">
          <ac:chgData name="Harnad, Julia@Energy" userId="0bd1e780-a313-4645-a170-8fbcb8a55820" providerId="ADAL" clId="{C3686AD1-F5A5-4ADA-B389-3A447E897B3F}" dt="2024-07-31T21:51:34.860" v="12271" actId="478"/>
          <ac:spMkLst>
            <pc:docMk/>
            <pc:sldMk cId="2190832787" sldId="275"/>
            <ac:spMk id="4" creationId="{99621621-A0FF-6B63-EF0E-DA0DE8C46D50}"/>
          </ac:spMkLst>
        </pc:spChg>
        <pc:spChg chg="add mod">
          <ac:chgData name="Harnad, Julia@Energy" userId="0bd1e780-a313-4645-a170-8fbcb8a55820" providerId="ADAL" clId="{C3686AD1-F5A5-4ADA-B389-3A447E897B3F}" dt="2024-08-29T16:15:46.791" v="15096" actId="962"/>
          <ac:spMkLst>
            <pc:docMk/>
            <pc:sldMk cId="2190832787" sldId="275"/>
            <ac:spMk id="5" creationId="{B3DE50D8-5558-7245-7557-07085CE5A315}"/>
          </ac:spMkLst>
        </pc:spChg>
        <pc:spChg chg="del">
          <ac:chgData name="Harnad, Julia@Energy" userId="0bd1e780-a313-4645-a170-8fbcb8a55820" providerId="ADAL" clId="{C3686AD1-F5A5-4ADA-B389-3A447E897B3F}" dt="2024-07-31T21:51:30.435" v="12267" actId="478"/>
          <ac:spMkLst>
            <pc:docMk/>
            <pc:sldMk cId="2190832787" sldId="275"/>
            <ac:spMk id="7" creationId="{DE5B14A8-E48A-C540-9214-39685A723586}"/>
          </ac:spMkLst>
        </pc:spChg>
        <pc:spChg chg="mod">
          <ac:chgData name="Harnad, Julia@Energy" userId="0bd1e780-a313-4645-a170-8fbcb8a55820" providerId="ADAL" clId="{C3686AD1-F5A5-4ADA-B389-3A447E897B3F}" dt="2024-08-29T16:15:47.480" v="15098" actId="962"/>
          <ac:spMkLst>
            <pc:docMk/>
            <pc:sldMk cId="2190832787" sldId="275"/>
            <ac:spMk id="8" creationId="{225032D5-95B1-1548-AFAF-7FB1F52B9EA7}"/>
          </ac:spMkLst>
        </pc:spChg>
      </pc:sldChg>
      <pc:sldChg chg="addSp delSp modSp mod ord modNotesTx">
        <pc:chgData name="Harnad, Julia@Energy" userId="0bd1e780-a313-4645-a170-8fbcb8a55820" providerId="ADAL" clId="{C3686AD1-F5A5-4ADA-B389-3A447E897B3F}" dt="2024-08-29T16:06:47.478" v="15059" actId="20577"/>
        <pc:sldMkLst>
          <pc:docMk/>
          <pc:sldMk cId="2569031875" sldId="276"/>
        </pc:sldMkLst>
        <pc:spChg chg="add del mod">
          <ac:chgData name="Harnad, Julia@Energy" userId="0bd1e780-a313-4645-a170-8fbcb8a55820" providerId="ADAL" clId="{C3686AD1-F5A5-4ADA-B389-3A447E897B3F}" dt="2024-07-29T23:33:21.984" v="5386" actId="478"/>
          <ac:spMkLst>
            <pc:docMk/>
            <pc:sldMk cId="2569031875" sldId="276"/>
            <ac:spMk id="3" creationId="{1195C9CB-E8A4-B860-281C-0D2583728729}"/>
          </ac:spMkLst>
        </pc:spChg>
        <pc:spChg chg="mod">
          <ac:chgData name="Harnad, Julia@Energy" userId="0bd1e780-a313-4645-a170-8fbcb8a55820" providerId="ADAL" clId="{C3686AD1-F5A5-4ADA-B389-3A447E897B3F}" dt="2024-08-29T16:06:47.478" v="15059" actId="20577"/>
          <ac:spMkLst>
            <pc:docMk/>
            <pc:sldMk cId="2569031875" sldId="276"/>
            <ac:spMk id="7" creationId="{DE5B14A8-E48A-C540-9214-39685A723586}"/>
          </ac:spMkLst>
        </pc:spChg>
        <pc:spChg chg="mod">
          <ac:chgData name="Harnad, Julia@Energy" userId="0bd1e780-a313-4645-a170-8fbcb8a55820" providerId="ADAL" clId="{C3686AD1-F5A5-4ADA-B389-3A447E897B3F}" dt="2024-08-27T18:22:31.031" v="14679" actId="2710"/>
          <ac:spMkLst>
            <pc:docMk/>
            <pc:sldMk cId="2569031875" sldId="276"/>
            <ac:spMk id="8" creationId="{225032D5-95B1-1548-AFAF-7FB1F52B9EA7}"/>
          </ac:spMkLst>
        </pc:spChg>
      </pc:sldChg>
      <pc:sldChg chg="add del addCm delCm">
        <pc:chgData name="Harnad, Julia@Energy" userId="0bd1e780-a313-4645-a170-8fbcb8a55820" providerId="ADAL" clId="{C3686AD1-F5A5-4ADA-B389-3A447E897B3F}" dt="2024-08-26T20:49:23.334" v="14589" actId="47"/>
        <pc:sldMkLst>
          <pc:docMk/>
          <pc:sldMk cId="4227430524" sldId="277"/>
        </pc:sldMkLst>
        <pc:extLst>
          <p:ext xmlns:p="http://schemas.openxmlformats.org/presentationml/2006/main" uri="{D6D511B9-2390-475A-947B-AFAB55BFBCF1}">
            <pc226:cmChg xmlns:pc226="http://schemas.microsoft.com/office/powerpoint/2022/06/main/command" chg="add del">
              <pc226:chgData name="Harnad, Julia@Energy" userId="0bd1e780-a313-4645-a170-8fbcb8a55820" providerId="ADAL" clId="{C3686AD1-F5A5-4ADA-B389-3A447E897B3F}" dt="2024-08-26T20:48:53.519" v="14587"/>
              <pc2:cmMkLst xmlns:pc2="http://schemas.microsoft.com/office/powerpoint/2019/9/main/command">
                <pc:docMk/>
                <pc:sldMk cId="4227430524" sldId="277"/>
                <pc2:cmMk id="{D9A3F9C8-08E5-4802-945B-0E7E256D86E0}"/>
              </pc2:cmMkLst>
            </pc226:cmChg>
          </p:ext>
        </pc:extLst>
      </pc:sldChg>
      <pc:sldChg chg="addSp delSp modSp mod modNotesTx">
        <pc:chgData name="Harnad, Julia@Energy" userId="0bd1e780-a313-4645-a170-8fbcb8a55820" providerId="ADAL" clId="{C3686AD1-F5A5-4ADA-B389-3A447E897B3F}" dt="2024-08-28T22:40:37.305" v="15028" actId="33553"/>
        <pc:sldMkLst>
          <pc:docMk/>
          <pc:sldMk cId="831580703" sldId="278"/>
        </pc:sldMkLst>
        <pc:spChg chg="add del mod">
          <ac:chgData name="Harnad, Julia@Energy" userId="0bd1e780-a313-4645-a170-8fbcb8a55820" providerId="ADAL" clId="{C3686AD1-F5A5-4ADA-B389-3A447E897B3F}" dt="2024-07-30T21:45:14.156" v="6294" actId="478"/>
          <ac:spMkLst>
            <pc:docMk/>
            <pc:sldMk cId="831580703" sldId="278"/>
            <ac:spMk id="4" creationId="{60D59EED-87AC-B5EC-14FF-997FB1EA0E71}"/>
          </ac:spMkLst>
        </pc:spChg>
        <pc:spChg chg="add mod">
          <ac:chgData name="Harnad, Julia@Energy" userId="0bd1e780-a313-4645-a170-8fbcb8a55820" providerId="ADAL" clId="{C3686AD1-F5A5-4ADA-B389-3A447E897B3F}" dt="2024-08-28T22:40:37.305" v="15028" actId="33553"/>
          <ac:spMkLst>
            <pc:docMk/>
            <pc:sldMk cId="831580703" sldId="278"/>
            <ac:spMk id="5" creationId="{F81438E0-4349-3BB3-EDCD-BE4A852B08D0}"/>
          </ac:spMkLst>
        </pc:spChg>
        <pc:spChg chg="del mod">
          <ac:chgData name="Harnad, Julia@Energy" userId="0bd1e780-a313-4645-a170-8fbcb8a55820" providerId="ADAL" clId="{C3686AD1-F5A5-4ADA-B389-3A447E897B3F}" dt="2024-07-30T21:45:08.711" v="6291" actId="478"/>
          <ac:spMkLst>
            <pc:docMk/>
            <pc:sldMk cId="831580703" sldId="278"/>
            <ac:spMk id="7" creationId="{DE5B14A8-E48A-C540-9214-39685A723586}"/>
          </ac:spMkLst>
        </pc:spChg>
        <pc:spChg chg="mod">
          <ac:chgData name="Harnad, Julia@Energy" userId="0bd1e780-a313-4645-a170-8fbcb8a55820" providerId="ADAL" clId="{C3686AD1-F5A5-4ADA-B389-3A447E897B3F}" dt="2024-08-27T18:22:39.990" v="14683" actId="27636"/>
          <ac:spMkLst>
            <pc:docMk/>
            <pc:sldMk cId="831580703" sldId="278"/>
            <ac:spMk id="8" creationId="{225032D5-95B1-1548-AFAF-7FB1F52B9EA7}"/>
          </ac:spMkLst>
        </pc:spChg>
      </pc:sldChg>
      <pc:sldChg chg="addSp delSp modSp mod">
        <pc:chgData name="Harnad, Julia@Energy" userId="0bd1e780-a313-4645-a170-8fbcb8a55820" providerId="ADAL" clId="{C3686AD1-F5A5-4ADA-B389-3A447E897B3F}" dt="2024-08-28T22:40:41.825" v="15029" actId="33553"/>
        <pc:sldMkLst>
          <pc:docMk/>
          <pc:sldMk cId="2488443632" sldId="279"/>
        </pc:sldMkLst>
        <pc:spChg chg="add mod">
          <ac:chgData name="Harnad, Julia@Energy" userId="0bd1e780-a313-4645-a170-8fbcb8a55820" providerId="ADAL" clId="{C3686AD1-F5A5-4ADA-B389-3A447E897B3F}" dt="2024-08-28T22:40:41.825" v="15029" actId="33553"/>
          <ac:spMkLst>
            <pc:docMk/>
            <pc:sldMk cId="2488443632" sldId="279"/>
            <ac:spMk id="3" creationId="{8005E9EF-B205-29E5-C4C2-DFADE2FB550C}"/>
          </ac:spMkLst>
        </pc:spChg>
        <pc:spChg chg="add del mod">
          <ac:chgData name="Harnad, Julia@Energy" userId="0bd1e780-a313-4645-a170-8fbcb8a55820" providerId="ADAL" clId="{C3686AD1-F5A5-4ADA-B389-3A447E897B3F}" dt="2024-07-30T23:25:36.968" v="8852" actId="478"/>
          <ac:spMkLst>
            <pc:docMk/>
            <pc:sldMk cId="2488443632" sldId="279"/>
            <ac:spMk id="5" creationId="{D78F6AB2-FD18-1028-94B4-B2B60485E3E4}"/>
          </ac:spMkLst>
        </pc:spChg>
        <pc:spChg chg="del mod">
          <ac:chgData name="Harnad, Julia@Energy" userId="0bd1e780-a313-4645-a170-8fbcb8a55820" providerId="ADAL" clId="{C3686AD1-F5A5-4ADA-B389-3A447E897B3F}" dt="2024-07-30T23:25:31.677" v="8851" actId="478"/>
          <ac:spMkLst>
            <pc:docMk/>
            <pc:sldMk cId="2488443632" sldId="279"/>
            <ac:spMk id="7" creationId="{DE5B14A8-E48A-C540-9214-39685A723586}"/>
          </ac:spMkLst>
        </pc:spChg>
        <pc:spChg chg="mod">
          <ac:chgData name="Harnad, Julia@Energy" userId="0bd1e780-a313-4645-a170-8fbcb8a55820" providerId="ADAL" clId="{C3686AD1-F5A5-4ADA-B389-3A447E897B3F}" dt="2024-08-27T18:22:45.349" v="14685" actId="27636"/>
          <ac:spMkLst>
            <pc:docMk/>
            <pc:sldMk cId="2488443632" sldId="279"/>
            <ac:spMk id="8" creationId="{225032D5-95B1-1548-AFAF-7FB1F52B9EA7}"/>
          </ac:spMkLst>
        </pc:spChg>
      </pc:sldChg>
      <pc:sldChg chg="del addCm delCm">
        <pc:chgData name="Harnad, Julia@Energy" userId="0bd1e780-a313-4645-a170-8fbcb8a55820" providerId="ADAL" clId="{C3686AD1-F5A5-4ADA-B389-3A447E897B3F}" dt="2024-08-26T21:28:24.876" v="14602" actId="47"/>
        <pc:sldMkLst>
          <pc:docMk/>
          <pc:sldMk cId="3960575520" sldId="280"/>
        </pc:sldMkLst>
        <pc:extLst>
          <p:ext xmlns:p="http://schemas.openxmlformats.org/presentationml/2006/main" uri="{D6D511B9-2390-475A-947B-AFAB55BFBCF1}">
            <pc226:cmChg xmlns:pc226="http://schemas.microsoft.com/office/powerpoint/2022/06/main/command" chg="add del">
              <pc226:chgData name="Harnad, Julia@Energy" userId="0bd1e780-a313-4645-a170-8fbcb8a55820" providerId="ADAL" clId="{C3686AD1-F5A5-4ADA-B389-3A447E897B3F}" dt="2024-07-30T23:53:54.120" v="9455"/>
              <pc2:cmMkLst xmlns:pc2="http://schemas.microsoft.com/office/powerpoint/2019/9/main/command">
                <pc:docMk/>
                <pc:sldMk cId="3960575520" sldId="280"/>
                <pc2:cmMk id="{53D0BDEA-A8A4-4EDD-8495-6D94443A55A7}"/>
              </pc2:cmMkLst>
            </pc226:cmChg>
          </p:ext>
        </pc:extLst>
      </pc:sldChg>
      <pc:sldChg chg="modSp mod">
        <pc:chgData name="Harnad, Julia@Energy" userId="0bd1e780-a313-4645-a170-8fbcb8a55820" providerId="ADAL" clId="{C3686AD1-F5A5-4ADA-B389-3A447E897B3F}" dt="2024-08-27T18:22:56.474" v="14689" actId="27636"/>
        <pc:sldMkLst>
          <pc:docMk/>
          <pc:sldMk cId="3496025858" sldId="281"/>
        </pc:sldMkLst>
        <pc:spChg chg="mod">
          <ac:chgData name="Harnad, Julia@Energy" userId="0bd1e780-a313-4645-a170-8fbcb8a55820" providerId="ADAL" clId="{C3686AD1-F5A5-4ADA-B389-3A447E897B3F}" dt="2024-07-30T22:50:59.931" v="8199" actId="20577"/>
          <ac:spMkLst>
            <pc:docMk/>
            <pc:sldMk cId="3496025858" sldId="281"/>
            <ac:spMk id="7" creationId="{DE5B14A8-E48A-C540-9214-39685A723586}"/>
          </ac:spMkLst>
        </pc:spChg>
        <pc:spChg chg="mod">
          <ac:chgData name="Harnad, Julia@Energy" userId="0bd1e780-a313-4645-a170-8fbcb8a55820" providerId="ADAL" clId="{C3686AD1-F5A5-4ADA-B389-3A447E897B3F}" dt="2024-08-27T18:22:56.474" v="14689" actId="27636"/>
          <ac:spMkLst>
            <pc:docMk/>
            <pc:sldMk cId="3496025858" sldId="281"/>
            <ac:spMk id="8" creationId="{225032D5-95B1-1548-AFAF-7FB1F52B9EA7}"/>
          </ac:spMkLst>
        </pc:spChg>
      </pc:sldChg>
      <pc:sldChg chg="modSp mod ord modNotesTx">
        <pc:chgData name="Harnad, Julia@Energy" userId="0bd1e780-a313-4645-a170-8fbcb8a55820" providerId="ADAL" clId="{C3686AD1-F5A5-4ADA-B389-3A447E897B3F}" dt="2024-08-28T16:34:41.637" v="14841" actId="20577"/>
        <pc:sldMkLst>
          <pc:docMk/>
          <pc:sldMk cId="2222347315" sldId="282"/>
        </pc:sldMkLst>
        <pc:spChg chg="mod">
          <ac:chgData name="Harnad, Julia@Energy" userId="0bd1e780-a313-4645-a170-8fbcb8a55820" providerId="ADAL" clId="{C3686AD1-F5A5-4ADA-B389-3A447E897B3F}" dt="2024-07-31T21:19:07.774" v="11088" actId="27636"/>
          <ac:spMkLst>
            <pc:docMk/>
            <pc:sldMk cId="2222347315" sldId="282"/>
            <ac:spMk id="7" creationId="{DE5B14A8-E48A-C540-9214-39685A723586}"/>
          </ac:spMkLst>
        </pc:spChg>
        <pc:spChg chg="mod">
          <ac:chgData name="Harnad, Julia@Energy" userId="0bd1e780-a313-4645-a170-8fbcb8a55820" providerId="ADAL" clId="{C3686AD1-F5A5-4ADA-B389-3A447E897B3F}" dt="2024-08-27T22:02:35.940" v="14737" actId="20577"/>
          <ac:spMkLst>
            <pc:docMk/>
            <pc:sldMk cId="2222347315" sldId="282"/>
            <ac:spMk id="8" creationId="{225032D5-95B1-1548-AFAF-7FB1F52B9EA7}"/>
          </ac:spMkLst>
        </pc:spChg>
      </pc:sldChg>
      <pc:sldChg chg="addSp delSp modSp mod addCm delCm">
        <pc:chgData name="Harnad, Julia@Energy" userId="0bd1e780-a313-4645-a170-8fbcb8a55820" providerId="ADAL" clId="{C3686AD1-F5A5-4ADA-B389-3A447E897B3F}" dt="2024-08-29T16:16:02.677" v="15110" actId="962"/>
        <pc:sldMkLst>
          <pc:docMk/>
          <pc:sldMk cId="243291800" sldId="283"/>
        </pc:sldMkLst>
        <pc:spChg chg="mod">
          <ac:chgData name="Harnad, Julia@Energy" userId="0bd1e780-a313-4645-a170-8fbcb8a55820" providerId="ADAL" clId="{C3686AD1-F5A5-4ADA-B389-3A447E897B3F}" dt="2024-08-29T16:16:01.152" v="15106" actId="962"/>
          <ac:spMkLst>
            <pc:docMk/>
            <pc:sldMk cId="243291800" sldId="283"/>
            <ac:spMk id="2" creationId="{04C8DC1A-6885-4EFB-ACDF-99B83F827E44}"/>
          </ac:spMkLst>
        </pc:spChg>
        <pc:spChg chg="add del mod">
          <ac:chgData name="Harnad, Julia@Energy" userId="0bd1e780-a313-4645-a170-8fbcb8a55820" providerId="ADAL" clId="{C3686AD1-F5A5-4ADA-B389-3A447E897B3F}" dt="2024-07-31T21:47:41.907" v="12223" actId="478"/>
          <ac:spMkLst>
            <pc:docMk/>
            <pc:sldMk cId="243291800" sldId="283"/>
            <ac:spMk id="4" creationId="{BB324B22-9E2D-4B1E-A0F8-E0CCB678C153}"/>
          </ac:spMkLst>
        </pc:spChg>
        <pc:spChg chg="add mod">
          <ac:chgData name="Harnad, Julia@Energy" userId="0bd1e780-a313-4645-a170-8fbcb8a55820" providerId="ADAL" clId="{C3686AD1-F5A5-4ADA-B389-3A447E897B3F}" dt="2024-08-29T16:16:01.838" v="15108" actId="962"/>
          <ac:spMkLst>
            <pc:docMk/>
            <pc:sldMk cId="243291800" sldId="283"/>
            <ac:spMk id="6" creationId="{E590EF0F-3519-04A1-F6EF-756C8DB24433}"/>
          </ac:spMkLst>
        </pc:spChg>
        <pc:spChg chg="del mod">
          <ac:chgData name="Harnad, Julia@Energy" userId="0bd1e780-a313-4645-a170-8fbcb8a55820" providerId="ADAL" clId="{C3686AD1-F5A5-4ADA-B389-3A447E897B3F}" dt="2024-07-31T21:47:36.188" v="12222" actId="478"/>
          <ac:spMkLst>
            <pc:docMk/>
            <pc:sldMk cId="243291800" sldId="283"/>
            <ac:spMk id="7" creationId="{DE5B14A8-E48A-C540-9214-39685A723586}"/>
          </ac:spMkLst>
        </pc:spChg>
        <pc:spChg chg="mod">
          <ac:chgData name="Harnad, Julia@Energy" userId="0bd1e780-a313-4645-a170-8fbcb8a55820" providerId="ADAL" clId="{C3686AD1-F5A5-4ADA-B389-3A447E897B3F}" dt="2024-08-29T16:16:02.677" v="15110" actId="962"/>
          <ac:spMkLst>
            <pc:docMk/>
            <pc:sldMk cId="243291800" sldId="283"/>
            <ac:spMk id="8" creationId="{225032D5-95B1-1548-AFAF-7FB1F52B9EA7}"/>
          </ac:spMkLst>
        </pc:spChg>
        <pc:extLst>
          <p:ext xmlns:p="http://schemas.openxmlformats.org/presentationml/2006/main" uri="{D6D511B9-2390-475A-947B-AFAB55BFBCF1}">
            <pc226:cmChg xmlns:pc226="http://schemas.microsoft.com/office/powerpoint/2022/06/main/command" chg="add del">
              <pc226:chgData name="Harnad, Julia@Energy" userId="0bd1e780-a313-4645-a170-8fbcb8a55820" providerId="ADAL" clId="{C3686AD1-F5A5-4ADA-B389-3A447E897B3F}" dt="2024-07-31T21:46:32.175" v="12213"/>
              <pc2:cmMkLst xmlns:pc2="http://schemas.microsoft.com/office/powerpoint/2019/9/main/command">
                <pc:docMk/>
                <pc:sldMk cId="243291800" sldId="283"/>
                <pc2:cmMk id="{40AE639D-872D-4784-AE0D-183BD3012F8F}"/>
              </pc2:cmMkLst>
            </pc226:cmChg>
          </p:ext>
        </pc:extLst>
      </pc:sldChg>
      <pc:sldChg chg="modSp mod modNotesTx">
        <pc:chgData name="Harnad, Julia@Energy" userId="0bd1e780-a313-4645-a170-8fbcb8a55820" providerId="ADAL" clId="{C3686AD1-F5A5-4ADA-B389-3A447E897B3F}" dt="2024-08-28T16:34:44.871" v="14842" actId="20577"/>
        <pc:sldMkLst>
          <pc:docMk/>
          <pc:sldMk cId="1308028765" sldId="284"/>
        </pc:sldMkLst>
        <pc:spChg chg="mod">
          <ac:chgData name="Harnad, Julia@Energy" userId="0bd1e780-a313-4645-a170-8fbcb8a55820" providerId="ADAL" clId="{C3686AD1-F5A5-4ADA-B389-3A447E897B3F}" dt="2024-08-27T18:23:25.096" v="14701" actId="27636"/>
          <ac:spMkLst>
            <pc:docMk/>
            <pc:sldMk cId="1308028765" sldId="284"/>
            <ac:spMk id="8" creationId="{225032D5-95B1-1548-AFAF-7FB1F52B9EA7}"/>
          </ac:spMkLst>
        </pc:spChg>
      </pc:sldChg>
      <pc:sldChg chg="modSp mod modNotesTx">
        <pc:chgData name="Harnad, Julia@Energy" userId="0bd1e780-a313-4645-a170-8fbcb8a55820" providerId="ADAL" clId="{C3686AD1-F5A5-4ADA-B389-3A447E897B3F}" dt="2024-08-28T16:34:47.225" v="14843" actId="20577"/>
        <pc:sldMkLst>
          <pc:docMk/>
          <pc:sldMk cId="353809231" sldId="285"/>
        </pc:sldMkLst>
        <pc:graphicFrameChg chg="mod modGraphic">
          <ac:chgData name="Harnad, Julia@Energy" userId="0bd1e780-a313-4645-a170-8fbcb8a55820" providerId="ADAL" clId="{C3686AD1-F5A5-4ADA-B389-3A447E897B3F}" dt="2024-08-27T22:40:52.546" v="14758" actId="20577"/>
          <ac:graphicFrameMkLst>
            <pc:docMk/>
            <pc:sldMk cId="353809231" sldId="285"/>
            <ac:graphicFrameMk id="9" creationId="{00000000-0000-0000-0000-000000000000}"/>
          </ac:graphicFrameMkLst>
        </pc:graphicFrameChg>
      </pc:sldChg>
      <pc:sldChg chg="modSp add del mod">
        <pc:chgData name="Harnad, Julia@Energy" userId="0bd1e780-a313-4645-a170-8fbcb8a55820" providerId="ADAL" clId="{C3686AD1-F5A5-4ADA-B389-3A447E897B3F}" dt="2024-08-28T18:43:48.080" v="14867"/>
        <pc:sldMkLst>
          <pc:docMk/>
          <pc:sldMk cId="3768265395" sldId="286"/>
        </pc:sldMkLst>
        <pc:spChg chg="mod">
          <ac:chgData name="Harnad, Julia@Energy" userId="0bd1e780-a313-4645-a170-8fbcb8a55820" providerId="ADAL" clId="{C3686AD1-F5A5-4ADA-B389-3A447E897B3F}" dt="2024-08-27T18:23:32.946" v="14702" actId="2710"/>
          <ac:spMkLst>
            <pc:docMk/>
            <pc:sldMk cId="3768265395" sldId="286"/>
            <ac:spMk id="8" creationId="{225032D5-95B1-1548-AFAF-7FB1F52B9EA7}"/>
          </ac:spMkLst>
        </pc:spChg>
      </pc:sldChg>
      <pc:sldChg chg="modSp mod">
        <pc:chgData name="Harnad, Julia@Energy" userId="0bd1e780-a313-4645-a170-8fbcb8a55820" providerId="ADAL" clId="{C3686AD1-F5A5-4ADA-B389-3A447E897B3F}" dt="2024-08-27T18:23:50.560" v="14704" actId="27636"/>
        <pc:sldMkLst>
          <pc:docMk/>
          <pc:sldMk cId="4025808352" sldId="287"/>
        </pc:sldMkLst>
        <pc:spChg chg="mod">
          <ac:chgData name="Harnad, Julia@Energy" userId="0bd1e780-a313-4645-a170-8fbcb8a55820" providerId="ADAL" clId="{C3686AD1-F5A5-4ADA-B389-3A447E897B3F}" dt="2024-08-27T18:23:50.560" v="14704" actId="27636"/>
          <ac:spMkLst>
            <pc:docMk/>
            <pc:sldMk cId="4025808352" sldId="287"/>
            <ac:spMk id="8" creationId="{225032D5-95B1-1548-AFAF-7FB1F52B9EA7}"/>
          </ac:spMkLst>
        </pc:spChg>
      </pc:sldChg>
      <pc:sldChg chg="modSp mod">
        <pc:chgData name="Harnad, Julia@Energy" userId="0bd1e780-a313-4645-a170-8fbcb8a55820" providerId="ADAL" clId="{C3686AD1-F5A5-4ADA-B389-3A447E897B3F}" dt="2024-08-27T18:23:59.955" v="14706" actId="27636"/>
        <pc:sldMkLst>
          <pc:docMk/>
          <pc:sldMk cId="3285064902" sldId="289"/>
        </pc:sldMkLst>
        <pc:spChg chg="mod">
          <ac:chgData name="Harnad, Julia@Energy" userId="0bd1e780-a313-4645-a170-8fbcb8a55820" providerId="ADAL" clId="{C3686AD1-F5A5-4ADA-B389-3A447E897B3F}" dt="2024-08-27T18:23:59.955" v="14706" actId="27636"/>
          <ac:spMkLst>
            <pc:docMk/>
            <pc:sldMk cId="3285064902" sldId="289"/>
            <ac:spMk id="8" creationId="{225032D5-95B1-1548-AFAF-7FB1F52B9EA7}"/>
          </ac:spMkLst>
        </pc:spChg>
      </pc:sldChg>
      <pc:sldChg chg="modNotesTx">
        <pc:chgData name="Harnad, Julia@Energy" userId="0bd1e780-a313-4645-a170-8fbcb8a55820" providerId="ADAL" clId="{C3686AD1-F5A5-4ADA-B389-3A447E897B3F}" dt="2024-08-28T16:35:35.779" v="14850" actId="20577"/>
        <pc:sldMkLst>
          <pc:docMk/>
          <pc:sldMk cId="1597230581" sldId="290"/>
        </pc:sldMkLst>
      </pc:sldChg>
      <pc:sldChg chg="modSp mod modNotesTx">
        <pc:chgData name="Harnad, Julia@Energy" userId="0bd1e780-a313-4645-a170-8fbcb8a55820" providerId="ADAL" clId="{C3686AD1-F5A5-4ADA-B389-3A447E897B3F}" dt="2024-08-28T16:35:54.918" v="14855" actId="20577"/>
        <pc:sldMkLst>
          <pc:docMk/>
          <pc:sldMk cId="857935800" sldId="292"/>
        </pc:sldMkLst>
        <pc:spChg chg="mod">
          <ac:chgData name="Harnad, Julia@Energy" userId="0bd1e780-a313-4645-a170-8fbcb8a55820" providerId="ADAL" clId="{C3686AD1-F5A5-4ADA-B389-3A447E897B3F}" dt="2024-08-27T18:25:14.783" v="14727" actId="2710"/>
          <ac:spMkLst>
            <pc:docMk/>
            <pc:sldMk cId="857935800" sldId="292"/>
            <ac:spMk id="8" creationId="{225032D5-95B1-1548-AFAF-7FB1F52B9EA7}"/>
          </ac:spMkLst>
        </pc:spChg>
      </pc:sldChg>
      <pc:sldChg chg="del">
        <pc:chgData name="Harnad, Julia@Energy" userId="0bd1e780-a313-4645-a170-8fbcb8a55820" providerId="ADAL" clId="{C3686AD1-F5A5-4ADA-B389-3A447E897B3F}" dt="2024-08-15T00:52:51.970" v="13958" actId="47"/>
        <pc:sldMkLst>
          <pc:docMk/>
          <pc:sldMk cId="2988816031" sldId="293"/>
        </pc:sldMkLst>
      </pc:sldChg>
      <pc:sldChg chg="modSp mod modNotesTx">
        <pc:chgData name="Harnad, Julia@Energy" userId="0bd1e780-a313-4645-a170-8fbcb8a55820" providerId="ADAL" clId="{C3686AD1-F5A5-4ADA-B389-3A447E897B3F}" dt="2024-08-28T16:35:03.861" v="14847" actId="20577"/>
        <pc:sldMkLst>
          <pc:docMk/>
          <pc:sldMk cId="2833298593" sldId="295"/>
        </pc:sldMkLst>
        <pc:spChg chg="mod">
          <ac:chgData name="Harnad, Julia@Energy" userId="0bd1e780-a313-4645-a170-8fbcb8a55820" providerId="ADAL" clId="{C3686AD1-F5A5-4ADA-B389-3A447E897B3F}" dt="2024-08-27T18:24:25.350" v="14710" actId="2710"/>
          <ac:spMkLst>
            <pc:docMk/>
            <pc:sldMk cId="2833298593" sldId="295"/>
            <ac:spMk id="8" creationId="{225032D5-95B1-1548-AFAF-7FB1F52B9EA7}"/>
          </ac:spMkLst>
        </pc:spChg>
      </pc:sldChg>
      <pc:sldChg chg="modSp mod modNotesTx">
        <pc:chgData name="Harnad, Julia@Energy" userId="0bd1e780-a313-4645-a170-8fbcb8a55820" providerId="ADAL" clId="{C3686AD1-F5A5-4ADA-B389-3A447E897B3F}" dt="2024-08-28T16:35:57.646" v="14856" actId="20577"/>
        <pc:sldMkLst>
          <pc:docMk/>
          <pc:sldMk cId="2004314555" sldId="297"/>
        </pc:sldMkLst>
        <pc:spChg chg="mod">
          <ac:chgData name="Harnad, Julia@Energy" userId="0bd1e780-a313-4645-a170-8fbcb8a55820" providerId="ADAL" clId="{C3686AD1-F5A5-4ADA-B389-3A447E897B3F}" dt="2024-08-27T18:25:18.926" v="14728" actId="2710"/>
          <ac:spMkLst>
            <pc:docMk/>
            <pc:sldMk cId="2004314555" sldId="297"/>
            <ac:spMk id="8" creationId="{225032D5-95B1-1548-AFAF-7FB1F52B9EA7}"/>
          </ac:spMkLst>
        </pc:spChg>
      </pc:sldChg>
      <pc:sldChg chg="modSp mod delCm modCm modNotesTx">
        <pc:chgData name="Harnad, Julia@Energy" userId="0bd1e780-a313-4645-a170-8fbcb8a55820" providerId="ADAL" clId="{C3686AD1-F5A5-4ADA-B389-3A447E897B3F}" dt="2024-08-28T16:36:05.802" v="14859"/>
        <pc:sldMkLst>
          <pc:docMk/>
          <pc:sldMk cId="1664551204" sldId="298"/>
        </pc:sldMkLst>
        <pc:graphicFrameChg chg="mod modGraphic">
          <ac:chgData name="Harnad, Julia@Energy" userId="0bd1e780-a313-4645-a170-8fbcb8a55820" providerId="ADAL" clId="{C3686AD1-F5A5-4ADA-B389-3A447E897B3F}" dt="2024-08-26T23:04:21.585" v="14619" actId="20577"/>
          <ac:graphicFrameMkLst>
            <pc:docMk/>
            <pc:sldMk cId="1664551204" sldId="298"/>
            <ac:graphicFrameMk id="9" creationId="{00000000-0000-0000-0000-000000000000}"/>
          </ac:graphicFrameMkLst>
        </pc:graphicFrameChg>
        <pc:extLst>
          <p:ext xmlns:p="http://schemas.openxmlformats.org/presentationml/2006/main" uri="{D6D511B9-2390-475A-947B-AFAB55BFBCF1}">
            <pc226:cmChg xmlns:pc226="http://schemas.microsoft.com/office/powerpoint/2022/06/main/command" chg="del mod">
              <pc226:chgData name="Harnad, Julia@Energy" userId="0bd1e780-a313-4645-a170-8fbcb8a55820" providerId="ADAL" clId="{C3686AD1-F5A5-4ADA-B389-3A447E897B3F}" dt="2024-08-28T16:36:05.802" v="14859"/>
              <pc2:cmMkLst xmlns:pc2="http://schemas.microsoft.com/office/powerpoint/2019/9/main/command">
                <pc:docMk/>
                <pc:sldMk cId="1664551204" sldId="298"/>
                <pc2:cmMk id="{E03B9381-3B8C-4403-8F2B-1526E328F5EE}"/>
              </pc2:cmMkLst>
            </pc226:cmChg>
          </p:ext>
        </pc:extLst>
      </pc:sldChg>
      <pc:sldChg chg="modSp mod modNotesTx">
        <pc:chgData name="Harnad, Julia@Energy" userId="0bd1e780-a313-4645-a170-8fbcb8a55820" providerId="ADAL" clId="{C3686AD1-F5A5-4ADA-B389-3A447E897B3F}" dt="2024-08-28T16:36:09.079" v="14860" actId="20577"/>
        <pc:sldMkLst>
          <pc:docMk/>
          <pc:sldMk cId="3886635779" sldId="299"/>
        </pc:sldMkLst>
        <pc:spChg chg="mod">
          <ac:chgData name="Harnad, Julia@Energy" userId="0bd1e780-a313-4645-a170-8fbcb8a55820" providerId="ADAL" clId="{C3686AD1-F5A5-4ADA-B389-3A447E897B3F}" dt="2024-08-27T18:25:30.315" v="14731" actId="27636"/>
          <ac:spMkLst>
            <pc:docMk/>
            <pc:sldMk cId="3886635779" sldId="299"/>
            <ac:spMk id="8" creationId="{225032D5-95B1-1548-AFAF-7FB1F52B9EA7}"/>
          </ac:spMkLst>
        </pc:spChg>
      </pc:sldChg>
      <pc:sldChg chg="modSp mod modNotesTx">
        <pc:chgData name="Harnad, Julia@Energy" userId="0bd1e780-a313-4645-a170-8fbcb8a55820" providerId="ADAL" clId="{C3686AD1-F5A5-4ADA-B389-3A447E897B3F}" dt="2024-08-28T16:36:02.581" v="14858" actId="20577"/>
        <pc:sldMkLst>
          <pc:docMk/>
          <pc:sldMk cId="3178909269" sldId="300"/>
        </pc:sldMkLst>
        <pc:spChg chg="mod">
          <ac:chgData name="Harnad, Julia@Energy" userId="0bd1e780-a313-4645-a170-8fbcb8a55820" providerId="ADAL" clId="{C3686AD1-F5A5-4ADA-B389-3A447E897B3F}" dt="2024-08-27T18:25:24.110" v="14729" actId="2710"/>
          <ac:spMkLst>
            <pc:docMk/>
            <pc:sldMk cId="3178909269" sldId="300"/>
            <ac:spMk id="8" creationId="{225032D5-95B1-1548-AFAF-7FB1F52B9EA7}"/>
          </ac:spMkLst>
        </pc:spChg>
      </pc:sldChg>
      <pc:sldChg chg="modNotesTx">
        <pc:chgData name="Harnad, Julia@Energy" userId="0bd1e780-a313-4645-a170-8fbcb8a55820" providerId="ADAL" clId="{C3686AD1-F5A5-4ADA-B389-3A447E897B3F}" dt="2024-08-28T16:30:16.230" v="14823" actId="20577"/>
        <pc:sldMkLst>
          <pc:docMk/>
          <pc:sldMk cId="1183341286" sldId="301"/>
        </pc:sldMkLst>
      </pc:sldChg>
      <pc:sldChg chg="modSp mod modNotesTx">
        <pc:chgData name="Harnad, Julia@Energy" userId="0bd1e780-a313-4645-a170-8fbcb8a55820" providerId="ADAL" clId="{C3686AD1-F5A5-4ADA-B389-3A447E897B3F}" dt="2024-08-29T16:48:50.149" v="15371" actId="1076"/>
        <pc:sldMkLst>
          <pc:docMk/>
          <pc:sldMk cId="4205697365" sldId="302"/>
        </pc:sldMkLst>
        <pc:spChg chg="mod">
          <ac:chgData name="Harnad, Julia@Energy" userId="0bd1e780-a313-4645-a170-8fbcb8a55820" providerId="ADAL" clId="{C3686AD1-F5A5-4ADA-B389-3A447E897B3F}" dt="2024-08-29T16:48:50.149" v="15371" actId="1076"/>
          <ac:spMkLst>
            <pc:docMk/>
            <pc:sldMk cId="4205697365" sldId="302"/>
            <ac:spMk id="3" creationId="{84C8A6EC-457C-4C86-9229-057AD25A3C9D}"/>
          </ac:spMkLst>
        </pc:spChg>
        <pc:spChg chg="mod">
          <ac:chgData name="Harnad, Julia@Energy" userId="0bd1e780-a313-4645-a170-8fbcb8a55820" providerId="ADAL" clId="{C3686AD1-F5A5-4ADA-B389-3A447E897B3F}" dt="2024-08-27T18:21:43.508" v="14672" actId="2710"/>
          <ac:spMkLst>
            <pc:docMk/>
            <pc:sldMk cId="4205697365" sldId="302"/>
            <ac:spMk id="8" creationId="{225032D5-95B1-1548-AFAF-7FB1F52B9EA7}"/>
          </ac:spMkLst>
        </pc:spChg>
      </pc:sldChg>
      <pc:sldChg chg="modSp mod delCm modCm modNotesTx">
        <pc:chgData name="Harnad, Julia@Energy" userId="0bd1e780-a313-4645-a170-8fbcb8a55820" providerId="ADAL" clId="{C3686AD1-F5A5-4ADA-B389-3A447E897B3F}" dt="2024-08-28T16:35:48.977" v="14853"/>
        <pc:sldMkLst>
          <pc:docMk/>
          <pc:sldMk cId="1467501274" sldId="303"/>
        </pc:sldMkLst>
        <pc:spChg chg="mod">
          <ac:chgData name="Harnad, Julia@Energy" userId="0bd1e780-a313-4645-a170-8fbcb8a55820" providerId="ADAL" clId="{C3686AD1-F5A5-4ADA-B389-3A447E897B3F}" dt="2024-08-26T22:53:29.924" v="14608" actId="1076"/>
          <ac:spMkLst>
            <pc:docMk/>
            <pc:sldMk cId="1467501274" sldId="303"/>
            <ac:spMk id="10" creationId="{DE5B14A8-E48A-C540-9214-39685A723586}"/>
          </ac:spMkLst>
        </pc:spChg>
        <pc:extLst>
          <p:ext xmlns:p="http://schemas.openxmlformats.org/presentationml/2006/main" uri="{D6D511B9-2390-475A-947B-AFAB55BFBCF1}">
            <pc226:cmChg xmlns:pc226="http://schemas.microsoft.com/office/powerpoint/2022/06/main/command" chg="del mod">
              <pc226:chgData name="Harnad, Julia@Energy" userId="0bd1e780-a313-4645-a170-8fbcb8a55820" providerId="ADAL" clId="{C3686AD1-F5A5-4ADA-B389-3A447E897B3F}" dt="2024-08-28T16:35:48.977" v="14853"/>
              <pc2:cmMkLst xmlns:pc2="http://schemas.microsoft.com/office/powerpoint/2019/9/main/command">
                <pc:docMk/>
                <pc:sldMk cId="1467501274" sldId="303"/>
                <pc2:cmMk id="{402620EB-C608-44D3-8A92-B86621CFFA01}"/>
              </pc2:cmMkLst>
              <pc226:cmRplyChg chg="add">
                <pc226:chgData name="Harnad, Julia@Energy" userId="0bd1e780-a313-4645-a170-8fbcb8a55820" providerId="ADAL" clId="{C3686AD1-F5A5-4ADA-B389-3A447E897B3F}" dt="2024-08-27T20:47:56.061" v="14735"/>
                <pc2:cmRplyMkLst xmlns:pc2="http://schemas.microsoft.com/office/powerpoint/2019/9/main/command">
                  <pc:docMk/>
                  <pc:sldMk cId="1467501274" sldId="303"/>
                  <pc2:cmMk id="{402620EB-C608-44D3-8A92-B86621CFFA01}"/>
                  <pc2:cmRplyMk id="{1DD035CB-1CFE-43AF-9DBD-5C5C3430386D}"/>
                </pc2:cmRplyMkLst>
              </pc226:cmRplyChg>
            </pc226:cmChg>
          </p:ext>
        </pc:extLst>
      </pc:sldChg>
      <pc:sldChg chg="modSp mod modNotesTx">
        <pc:chgData name="Harnad, Julia@Energy" userId="0bd1e780-a313-4645-a170-8fbcb8a55820" providerId="ADAL" clId="{C3686AD1-F5A5-4ADA-B389-3A447E897B3F}" dt="2024-08-28T16:35:51.880" v="14854" actId="20577"/>
        <pc:sldMkLst>
          <pc:docMk/>
          <pc:sldMk cId="3204411470" sldId="304"/>
        </pc:sldMkLst>
        <pc:spChg chg="mod">
          <ac:chgData name="Harnad, Julia@Energy" userId="0bd1e780-a313-4645-a170-8fbcb8a55820" providerId="ADAL" clId="{C3686AD1-F5A5-4ADA-B389-3A447E897B3F}" dt="2024-08-26T22:56:12.236" v="14610" actId="1076"/>
          <ac:spMkLst>
            <pc:docMk/>
            <pc:sldMk cId="3204411470" sldId="304"/>
            <ac:spMk id="10" creationId="{DE5B14A8-E48A-C540-9214-39685A723586}"/>
          </ac:spMkLst>
        </pc:spChg>
        <pc:spChg chg="mod">
          <ac:chgData name="Harnad, Julia@Energy" userId="0bd1e780-a313-4645-a170-8fbcb8a55820" providerId="ADAL" clId="{C3686AD1-F5A5-4ADA-B389-3A447E897B3F}" dt="2024-08-15T00:51:10.819" v="13950" actId="20577"/>
          <ac:spMkLst>
            <pc:docMk/>
            <pc:sldMk cId="3204411470" sldId="304"/>
            <ac:spMk id="11" creationId="{00000000-0000-0000-0000-000000000000}"/>
          </ac:spMkLst>
        </pc:spChg>
        <pc:graphicFrameChg chg="mod modGraphic">
          <ac:chgData name="Harnad, Julia@Energy" userId="0bd1e780-a313-4645-a170-8fbcb8a55820" providerId="ADAL" clId="{C3686AD1-F5A5-4ADA-B389-3A447E897B3F}" dt="2024-08-15T00:50:17.537" v="13949" actId="20577"/>
          <ac:graphicFrameMkLst>
            <pc:docMk/>
            <pc:sldMk cId="3204411470" sldId="304"/>
            <ac:graphicFrameMk id="7" creationId="{00000000-0000-0000-0000-000000000000}"/>
          </ac:graphicFrameMkLst>
        </pc:graphicFrameChg>
      </pc:sldChg>
      <pc:sldChg chg="modSp mod">
        <pc:chgData name="Harnad, Julia@Energy" userId="0bd1e780-a313-4645-a170-8fbcb8a55820" providerId="ADAL" clId="{C3686AD1-F5A5-4ADA-B389-3A447E897B3F}" dt="2024-08-08T00:28:29.709" v="12768" actId="20577"/>
        <pc:sldMkLst>
          <pc:docMk/>
          <pc:sldMk cId="1975939034" sldId="305"/>
        </pc:sldMkLst>
        <pc:spChg chg="mod">
          <ac:chgData name="Harnad, Julia@Energy" userId="0bd1e780-a313-4645-a170-8fbcb8a55820" providerId="ADAL" clId="{C3686AD1-F5A5-4ADA-B389-3A447E897B3F}" dt="2024-07-24T22:20:04.665" v="9" actId="20577"/>
          <ac:spMkLst>
            <pc:docMk/>
            <pc:sldMk cId="1975939034" sldId="305"/>
            <ac:spMk id="4" creationId="{00000000-0000-0000-0000-000000000000}"/>
          </ac:spMkLst>
        </pc:spChg>
        <pc:spChg chg="mod">
          <ac:chgData name="Harnad, Julia@Energy" userId="0bd1e780-a313-4645-a170-8fbcb8a55820" providerId="ADAL" clId="{C3686AD1-F5A5-4ADA-B389-3A447E897B3F}" dt="2024-08-08T00:28:29.709" v="12768" actId="20577"/>
          <ac:spMkLst>
            <pc:docMk/>
            <pc:sldMk cId="1975939034" sldId="305"/>
            <ac:spMk id="5" creationId="{00000000-0000-0000-0000-000000000000}"/>
          </ac:spMkLst>
        </pc:spChg>
      </pc:sldChg>
      <pc:sldChg chg="modSp mod">
        <pc:chgData name="Harnad, Julia@Energy" userId="0bd1e780-a313-4645-a170-8fbcb8a55820" providerId="ADAL" clId="{C3686AD1-F5A5-4ADA-B389-3A447E897B3F}" dt="2024-07-24T22:23:19.234" v="176" actId="207"/>
        <pc:sldMkLst>
          <pc:docMk/>
          <pc:sldMk cId="642586274" sldId="306"/>
        </pc:sldMkLst>
        <pc:graphicFrameChg chg="modGraphic">
          <ac:chgData name="Harnad, Julia@Energy" userId="0bd1e780-a313-4645-a170-8fbcb8a55820" providerId="ADAL" clId="{C3686AD1-F5A5-4ADA-B389-3A447E897B3F}" dt="2024-07-24T22:23:19.234" v="176" actId="207"/>
          <ac:graphicFrameMkLst>
            <pc:docMk/>
            <pc:sldMk cId="642586274" sldId="306"/>
            <ac:graphicFrameMk id="6" creationId="{319BD6E1-D87D-4366-BDB6-3331F972D361}"/>
          </ac:graphicFrameMkLst>
        </pc:graphicFrameChg>
      </pc:sldChg>
      <pc:sldChg chg="modSp mod addCm delCm modCm">
        <pc:chgData name="Harnad, Julia@Energy" userId="0bd1e780-a313-4645-a170-8fbcb8a55820" providerId="ADAL" clId="{C3686AD1-F5A5-4ADA-B389-3A447E897B3F}" dt="2024-08-28T22:34:32.478" v="14988" actId="962"/>
        <pc:sldMkLst>
          <pc:docMk/>
          <pc:sldMk cId="2272907920" sldId="307"/>
        </pc:sldMkLst>
        <pc:spChg chg="mod">
          <ac:chgData name="Harnad, Julia@Energy" userId="0bd1e780-a313-4645-a170-8fbcb8a55820" providerId="ADAL" clId="{C3686AD1-F5A5-4ADA-B389-3A447E897B3F}" dt="2024-08-23T19:27:32.102" v="14521" actId="20577"/>
          <ac:spMkLst>
            <pc:docMk/>
            <pc:sldMk cId="2272907920" sldId="307"/>
            <ac:spMk id="2" creationId="{00000000-0000-0000-0000-000000000000}"/>
          </ac:spMkLst>
        </pc:spChg>
        <pc:spChg chg="mod">
          <ac:chgData name="Harnad, Julia@Energy" userId="0bd1e780-a313-4645-a170-8fbcb8a55820" providerId="ADAL" clId="{C3686AD1-F5A5-4ADA-B389-3A447E897B3F}" dt="2024-08-27T23:00:36.431" v="14794" actId="27636"/>
          <ac:spMkLst>
            <pc:docMk/>
            <pc:sldMk cId="2272907920" sldId="307"/>
            <ac:spMk id="7" creationId="{9B912184-A9F8-4AB9-A395-9F6E5FACAE21}"/>
          </ac:spMkLst>
        </pc:spChg>
        <pc:grpChg chg="mod">
          <ac:chgData name="Harnad, Julia@Energy" userId="0bd1e780-a313-4645-a170-8fbcb8a55820" providerId="ADAL" clId="{C3686AD1-F5A5-4ADA-B389-3A447E897B3F}" dt="2024-08-28T22:34:32.478" v="14988" actId="962"/>
          <ac:grpSpMkLst>
            <pc:docMk/>
            <pc:sldMk cId="2272907920" sldId="307"/>
            <ac:grpSpMk id="6" creationId="{6F094450-4A96-AEAC-5D90-D1B6BE7A3DDA}"/>
          </ac:grpSpMkLst>
        </pc:grpChg>
        <pc:extLst>
          <p:ext xmlns:p="http://schemas.openxmlformats.org/presentationml/2006/main" uri="{D6D511B9-2390-475A-947B-AFAB55BFBCF1}">
            <pc226:cmChg xmlns:pc226="http://schemas.microsoft.com/office/powerpoint/2022/06/main/command" chg="add del mod">
              <pc226:chgData name="Harnad, Julia@Energy" userId="0bd1e780-a313-4645-a170-8fbcb8a55820" providerId="ADAL" clId="{C3686AD1-F5A5-4ADA-B389-3A447E897B3F}" dt="2024-08-28T16:30:03.454" v="14820"/>
              <pc2:cmMkLst xmlns:pc2="http://schemas.microsoft.com/office/powerpoint/2019/9/main/command">
                <pc:docMk/>
                <pc:sldMk cId="2272907920" sldId="307"/>
                <pc2:cmMk id="{681CFCFA-4E9E-4FBB-80D6-7130FA8BD887}"/>
              </pc2:cmMkLst>
            </pc226:cmChg>
          </p:ext>
        </pc:extLst>
      </pc:sldChg>
      <pc:sldChg chg="del">
        <pc:chgData name="Harnad, Julia@Energy" userId="0bd1e780-a313-4645-a170-8fbcb8a55820" providerId="ADAL" clId="{C3686AD1-F5A5-4ADA-B389-3A447E897B3F}" dt="2024-08-15T00:49:42.994" v="13942" actId="47"/>
        <pc:sldMkLst>
          <pc:docMk/>
          <pc:sldMk cId="1334525686" sldId="308"/>
        </pc:sldMkLst>
      </pc:sldChg>
      <pc:sldChg chg="del">
        <pc:chgData name="Harnad, Julia@Energy" userId="0bd1e780-a313-4645-a170-8fbcb8a55820" providerId="ADAL" clId="{C3686AD1-F5A5-4ADA-B389-3A447E897B3F}" dt="2024-08-15T00:51:41.023" v="13951" actId="47"/>
        <pc:sldMkLst>
          <pc:docMk/>
          <pc:sldMk cId="843141751" sldId="335"/>
        </pc:sldMkLst>
      </pc:sldChg>
      <pc:sldChg chg="del">
        <pc:chgData name="Harnad, Julia@Energy" userId="0bd1e780-a313-4645-a170-8fbcb8a55820" providerId="ADAL" clId="{C3686AD1-F5A5-4ADA-B389-3A447E897B3F}" dt="2024-08-15T00:51:45.290" v="13952" actId="47"/>
        <pc:sldMkLst>
          <pc:docMk/>
          <pc:sldMk cId="4026196311" sldId="336"/>
        </pc:sldMkLst>
      </pc:sldChg>
      <pc:sldChg chg="del">
        <pc:chgData name="Harnad, Julia@Energy" userId="0bd1e780-a313-4645-a170-8fbcb8a55820" providerId="ADAL" clId="{C3686AD1-F5A5-4ADA-B389-3A447E897B3F}" dt="2024-08-15T00:51:49.736" v="13953" actId="47"/>
        <pc:sldMkLst>
          <pc:docMk/>
          <pc:sldMk cId="1741502626" sldId="337"/>
        </pc:sldMkLst>
      </pc:sldChg>
      <pc:sldChg chg="modNotesTx">
        <pc:chgData name="Harnad, Julia@Energy" userId="0bd1e780-a313-4645-a170-8fbcb8a55820" providerId="ADAL" clId="{C3686AD1-F5A5-4ADA-B389-3A447E897B3F}" dt="2024-08-28T16:36:11.264" v="14861" actId="20577"/>
        <pc:sldMkLst>
          <pc:docMk/>
          <pc:sldMk cId="1737597994" sldId="338"/>
        </pc:sldMkLst>
      </pc:sldChg>
      <pc:sldChg chg="modSp mod modNotesTx">
        <pc:chgData name="Harnad, Julia@Energy" userId="0bd1e780-a313-4645-a170-8fbcb8a55820" providerId="ADAL" clId="{C3686AD1-F5A5-4ADA-B389-3A447E897B3F}" dt="2024-08-28T16:35:18.574" v="14848" actId="20577"/>
        <pc:sldMkLst>
          <pc:docMk/>
          <pc:sldMk cId="3001262177" sldId="339"/>
        </pc:sldMkLst>
        <pc:spChg chg="mod">
          <ac:chgData name="Harnad, Julia@Energy" userId="0bd1e780-a313-4645-a170-8fbcb8a55820" providerId="ADAL" clId="{C3686AD1-F5A5-4ADA-B389-3A447E897B3F}" dt="2024-08-27T18:24:29.520" v="14712" actId="27636"/>
          <ac:spMkLst>
            <pc:docMk/>
            <pc:sldMk cId="3001262177" sldId="339"/>
            <ac:spMk id="3" creationId="{490086AC-59FB-4979-B64D-D9C6EDDFEF79}"/>
          </ac:spMkLst>
        </pc:spChg>
      </pc:sldChg>
      <pc:sldChg chg="modSp mod modNotesTx">
        <pc:chgData name="Harnad, Julia@Energy" userId="0bd1e780-a313-4645-a170-8fbcb8a55820" providerId="ADAL" clId="{C3686AD1-F5A5-4ADA-B389-3A447E897B3F}" dt="2024-08-28T16:35:21.564" v="14849" actId="20577"/>
        <pc:sldMkLst>
          <pc:docMk/>
          <pc:sldMk cId="3315438057" sldId="340"/>
        </pc:sldMkLst>
        <pc:spChg chg="mod">
          <ac:chgData name="Harnad, Julia@Energy" userId="0bd1e780-a313-4645-a170-8fbcb8a55820" providerId="ADAL" clId="{C3686AD1-F5A5-4ADA-B389-3A447E897B3F}" dt="2024-08-27T18:25:00.139" v="14724" actId="2710"/>
          <ac:spMkLst>
            <pc:docMk/>
            <pc:sldMk cId="3315438057" sldId="340"/>
            <ac:spMk id="3" creationId="{A0439ABF-4E01-4846-B0E8-8C4E3D41D26F}"/>
          </ac:spMkLst>
        </pc:spChg>
      </pc:sldChg>
      <pc:sldChg chg="modSp mod modNotesTx">
        <pc:chgData name="Harnad, Julia@Energy" userId="0bd1e780-a313-4645-a170-8fbcb8a55820" providerId="ADAL" clId="{C3686AD1-F5A5-4ADA-B389-3A447E897B3F}" dt="2024-08-28T16:34:59.431" v="14845" actId="20577"/>
        <pc:sldMkLst>
          <pc:docMk/>
          <pc:sldMk cId="1001775250" sldId="346"/>
        </pc:sldMkLst>
        <pc:spChg chg="mod">
          <ac:chgData name="Harnad, Julia@Energy" userId="0bd1e780-a313-4645-a170-8fbcb8a55820" providerId="ADAL" clId="{C3686AD1-F5A5-4ADA-B389-3A447E897B3F}" dt="2024-08-27T18:24:08.591" v="14707" actId="2710"/>
          <ac:spMkLst>
            <pc:docMk/>
            <pc:sldMk cId="1001775250" sldId="346"/>
            <ac:spMk id="8" creationId="{225032D5-95B1-1548-AFAF-7FB1F52B9EA7}"/>
          </ac:spMkLst>
        </pc:spChg>
      </pc:sldChg>
      <pc:sldChg chg="modSp mod modNotesTx">
        <pc:chgData name="Harnad, Julia@Energy" userId="0bd1e780-a313-4645-a170-8fbcb8a55820" providerId="ADAL" clId="{C3686AD1-F5A5-4ADA-B389-3A447E897B3F}" dt="2024-08-28T16:35:01.762" v="14846" actId="20577"/>
        <pc:sldMkLst>
          <pc:docMk/>
          <pc:sldMk cId="695520401" sldId="548"/>
        </pc:sldMkLst>
        <pc:spChg chg="mod">
          <ac:chgData name="Harnad, Julia@Energy" userId="0bd1e780-a313-4645-a170-8fbcb8a55820" providerId="ADAL" clId="{C3686AD1-F5A5-4ADA-B389-3A447E897B3F}" dt="2024-08-27T18:24:18.383" v="14709" actId="2710"/>
          <ac:spMkLst>
            <pc:docMk/>
            <pc:sldMk cId="695520401" sldId="548"/>
            <ac:spMk id="3" creationId="{38327880-10CC-6763-40E3-90E3907F4968}"/>
          </ac:spMkLst>
        </pc:spChg>
        <pc:spChg chg="mod">
          <ac:chgData name="Harnad, Julia@Energy" userId="0bd1e780-a313-4645-a170-8fbcb8a55820" providerId="ADAL" clId="{C3686AD1-F5A5-4ADA-B389-3A447E897B3F}" dt="2024-08-27T18:24:15.588" v="14708" actId="2710"/>
          <ac:spMkLst>
            <pc:docMk/>
            <pc:sldMk cId="695520401" sldId="548"/>
            <ac:spMk id="8" creationId="{225032D5-95B1-1548-AFAF-7FB1F52B9EA7}"/>
          </ac:spMkLst>
        </pc:spChg>
      </pc:sldChg>
      <pc:sldChg chg="modSp mod">
        <pc:chgData name="Harnad, Julia@Energy" userId="0bd1e780-a313-4645-a170-8fbcb8a55820" providerId="ADAL" clId="{C3686AD1-F5A5-4ADA-B389-3A447E897B3F}" dt="2024-08-27T18:25:05.344" v="14726" actId="27636"/>
        <pc:sldMkLst>
          <pc:docMk/>
          <pc:sldMk cId="2881766799" sldId="549"/>
        </pc:sldMkLst>
        <pc:spChg chg="mod">
          <ac:chgData name="Harnad, Julia@Energy" userId="0bd1e780-a313-4645-a170-8fbcb8a55820" providerId="ADAL" clId="{C3686AD1-F5A5-4ADA-B389-3A447E897B3F}" dt="2024-08-27T18:25:05.344" v="14726" actId="27636"/>
          <ac:spMkLst>
            <pc:docMk/>
            <pc:sldMk cId="2881766799" sldId="549"/>
            <ac:spMk id="3" creationId="{A0439ABF-4E01-4846-B0E8-8C4E3D41D26F}"/>
          </ac:spMkLst>
        </pc:spChg>
      </pc:sldChg>
      <pc:sldChg chg="modSp add del mod modNotesTx">
        <pc:chgData name="Harnad, Julia@Energy" userId="0bd1e780-a313-4645-a170-8fbcb8a55820" providerId="ADAL" clId="{C3686AD1-F5A5-4ADA-B389-3A447E897B3F}" dt="2024-08-09T19:04:39.083" v="12789" actId="47"/>
        <pc:sldMkLst>
          <pc:docMk/>
          <pc:sldMk cId="811303275" sldId="550"/>
        </pc:sldMkLst>
        <pc:spChg chg="mod">
          <ac:chgData name="Harnad, Julia@Energy" userId="0bd1e780-a313-4645-a170-8fbcb8a55820" providerId="ADAL" clId="{C3686AD1-F5A5-4ADA-B389-3A447E897B3F}" dt="2024-07-26T20:09:46.697" v="1206" actId="20577"/>
          <ac:spMkLst>
            <pc:docMk/>
            <pc:sldMk cId="811303275" sldId="550"/>
            <ac:spMk id="7" creationId="{DE5B14A8-E48A-C540-9214-39685A723586}"/>
          </ac:spMkLst>
        </pc:spChg>
        <pc:spChg chg="mod">
          <ac:chgData name="Harnad, Julia@Energy" userId="0bd1e780-a313-4645-a170-8fbcb8a55820" providerId="ADAL" clId="{C3686AD1-F5A5-4ADA-B389-3A447E897B3F}" dt="2024-07-29T23:13:01.787" v="4794" actId="20577"/>
          <ac:spMkLst>
            <pc:docMk/>
            <pc:sldMk cId="811303275" sldId="550"/>
            <ac:spMk id="8" creationId="{225032D5-95B1-1548-AFAF-7FB1F52B9EA7}"/>
          </ac:spMkLst>
        </pc:spChg>
      </pc:sldChg>
      <pc:sldChg chg="modSp add del mod modNotesTx">
        <pc:chgData name="Harnad, Julia@Energy" userId="0bd1e780-a313-4645-a170-8fbcb8a55820" providerId="ADAL" clId="{C3686AD1-F5A5-4ADA-B389-3A447E897B3F}" dt="2024-08-09T19:04:39.872" v="12790" actId="47"/>
        <pc:sldMkLst>
          <pc:docMk/>
          <pc:sldMk cId="188383877" sldId="551"/>
        </pc:sldMkLst>
        <pc:spChg chg="mod">
          <ac:chgData name="Harnad, Julia@Energy" userId="0bd1e780-a313-4645-a170-8fbcb8a55820" providerId="ADAL" clId="{C3686AD1-F5A5-4ADA-B389-3A447E897B3F}" dt="2024-07-26T20:09:51.338" v="1208" actId="20577"/>
          <ac:spMkLst>
            <pc:docMk/>
            <pc:sldMk cId="188383877" sldId="551"/>
            <ac:spMk id="7" creationId="{DE5B14A8-E48A-C540-9214-39685A723586}"/>
          </ac:spMkLst>
        </pc:spChg>
        <pc:spChg chg="mod">
          <ac:chgData name="Harnad, Julia@Energy" userId="0bd1e780-a313-4645-a170-8fbcb8a55820" providerId="ADAL" clId="{C3686AD1-F5A5-4ADA-B389-3A447E897B3F}" dt="2024-07-29T23:12:55.555" v="4791" actId="20577"/>
          <ac:spMkLst>
            <pc:docMk/>
            <pc:sldMk cId="188383877" sldId="551"/>
            <ac:spMk id="8" creationId="{225032D5-95B1-1548-AFAF-7FB1F52B9EA7}"/>
          </ac:spMkLst>
        </pc:spChg>
      </pc:sldChg>
      <pc:sldChg chg="addSp modSp add mod delCm modCm modNotesTx">
        <pc:chgData name="Harnad, Julia@Energy" userId="0bd1e780-a313-4645-a170-8fbcb8a55820" providerId="ADAL" clId="{C3686AD1-F5A5-4ADA-B389-3A447E897B3F}" dt="2024-08-29T16:03:45.977" v="15049" actId="207"/>
        <pc:sldMkLst>
          <pc:docMk/>
          <pc:sldMk cId="3819675001" sldId="552"/>
        </pc:sldMkLst>
        <pc:spChg chg="add mod">
          <ac:chgData name="Harnad, Julia@Energy" userId="0bd1e780-a313-4645-a170-8fbcb8a55820" providerId="ADAL" clId="{C3686AD1-F5A5-4ADA-B389-3A447E897B3F}" dt="2024-08-27T22:39:28.912" v="14739" actId="20577"/>
          <ac:spMkLst>
            <pc:docMk/>
            <pc:sldMk cId="3819675001" sldId="552"/>
            <ac:spMk id="3" creationId="{2C1FB32A-08EB-C6D7-2853-07D02DE257C0}"/>
          </ac:spMkLst>
        </pc:spChg>
        <pc:spChg chg="add mod">
          <ac:chgData name="Harnad, Julia@Energy" userId="0bd1e780-a313-4645-a170-8fbcb8a55820" providerId="ADAL" clId="{C3686AD1-F5A5-4ADA-B389-3A447E897B3F}" dt="2024-08-29T16:03:45.977" v="15049" actId="207"/>
          <ac:spMkLst>
            <pc:docMk/>
            <pc:sldMk cId="3819675001" sldId="552"/>
            <ac:spMk id="4" creationId="{C92834D4-1B1A-751E-C91B-E0C54DEE72C0}"/>
          </ac:spMkLst>
        </pc:spChg>
        <pc:spChg chg="mod">
          <ac:chgData name="Harnad, Julia@Energy" userId="0bd1e780-a313-4645-a170-8fbcb8a55820" providerId="ADAL" clId="{C3686AD1-F5A5-4ADA-B389-3A447E897B3F}" dt="2024-08-09T19:04:35.354" v="12787" actId="20577"/>
          <ac:spMkLst>
            <pc:docMk/>
            <pc:sldMk cId="3819675001" sldId="552"/>
            <ac:spMk id="7" creationId="{DE5B14A8-E48A-C540-9214-39685A723586}"/>
          </ac:spMkLst>
        </pc:spChg>
        <pc:spChg chg="mod">
          <ac:chgData name="Harnad, Julia@Energy" userId="0bd1e780-a313-4645-a170-8fbcb8a55820" providerId="ADAL" clId="{C3686AD1-F5A5-4ADA-B389-3A447E897B3F}" dt="2024-08-28T22:34:54.033" v="14991" actId="962"/>
          <ac:spMkLst>
            <pc:docMk/>
            <pc:sldMk cId="3819675001" sldId="552"/>
            <ac:spMk id="8" creationId="{225032D5-95B1-1548-AFAF-7FB1F52B9EA7}"/>
          </ac:spMkLst>
        </pc:spChg>
        <pc:picChg chg="add mod">
          <ac:chgData name="Harnad, Julia@Energy" userId="0bd1e780-a313-4645-a170-8fbcb8a55820" providerId="ADAL" clId="{C3686AD1-F5A5-4ADA-B389-3A447E897B3F}" dt="2024-08-29T16:02:40.942" v="15047" actId="962"/>
          <ac:picMkLst>
            <pc:docMk/>
            <pc:sldMk cId="3819675001" sldId="552"/>
            <ac:picMk id="5" creationId="{33A34C1A-5B30-53D6-90C9-D1303D6061A4}"/>
          </ac:picMkLst>
        </pc:picChg>
        <pc:extLst>
          <p:ext xmlns:p="http://schemas.openxmlformats.org/presentationml/2006/main" uri="{D6D511B9-2390-475A-947B-AFAB55BFBCF1}">
            <pc226:cmChg xmlns:pc226="http://schemas.microsoft.com/office/powerpoint/2022/06/main/command" chg="del mod modRxn">
              <pc226:chgData name="Harnad, Julia@Energy" userId="0bd1e780-a313-4645-a170-8fbcb8a55820" providerId="ADAL" clId="{C3686AD1-F5A5-4ADA-B389-3A447E897B3F}" dt="2024-08-28T16:30:29.850" v="14826"/>
              <pc2:cmMkLst xmlns:pc2="http://schemas.microsoft.com/office/powerpoint/2019/9/main/command">
                <pc:docMk/>
                <pc:sldMk cId="3819675001" sldId="552"/>
                <pc2:cmMk id="{9E2AB132-D4EB-4CCC-A3FA-BDF4A5D43EEC}"/>
              </pc2:cmMkLst>
            </pc226:cmChg>
          </p:ext>
        </pc:extLst>
      </pc:sldChg>
      <pc:sldChg chg="addSp delSp modSp add del mod ord addCm modCm modNotesTx">
        <pc:chgData name="Harnad, Julia@Energy" userId="0bd1e780-a313-4645-a170-8fbcb8a55820" providerId="ADAL" clId="{C3686AD1-F5A5-4ADA-B389-3A447E897B3F}" dt="2024-08-26T20:50:08.324" v="14591" actId="47"/>
        <pc:sldMkLst>
          <pc:docMk/>
          <pc:sldMk cId="178095915" sldId="553"/>
        </pc:sldMkLst>
        <pc:spChg chg="mod">
          <ac:chgData name="Harnad, Julia@Energy" userId="0bd1e780-a313-4645-a170-8fbcb8a55820" providerId="ADAL" clId="{C3686AD1-F5A5-4ADA-B389-3A447E897B3F}" dt="2024-08-14T22:33:03.691" v="13777" actId="20577"/>
          <ac:spMkLst>
            <pc:docMk/>
            <pc:sldMk cId="178095915" sldId="553"/>
            <ac:spMk id="3" creationId="{1195C9CB-E8A4-B860-281C-0D2583728729}"/>
          </ac:spMkLst>
        </pc:spChg>
        <pc:spChg chg="add del mod">
          <ac:chgData name="Harnad, Julia@Energy" userId="0bd1e780-a313-4645-a170-8fbcb8a55820" providerId="ADAL" clId="{C3686AD1-F5A5-4ADA-B389-3A447E897B3F}" dt="2024-07-29T23:33:44.670" v="5392" actId="478"/>
          <ac:spMkLst>
            <pc:docMk/>
            <pc:sldMk cId="178095915" sldId="553"/>
            <ac:spMk id="5" creationId="{30AE5DDE-A4DB-C872-89BD-E9D25BA64E1F}"/>
          </ac:spMkLst>
        </pc:spChg>
        <pc:spChg chg="add del mod">
          <ac:chgData name="Harnad, Julia@Energy" userId="0bd1e780-a313-4645-a170-8fbcb8a55820" providerId="ADAL" clId="{C3686AD1-F5A5-4ADA-B389-3A447E897B3F}" dt="2024-07-30T21:43:39.120" v="6272" actId="478"/>
          <ac:spMkLst>
            <pc:docMk/>
            <pc:sldMk cId="178095915" sldId="553"/>
            <ac:spMk id="5" creationId="{FE588B0D-AD29-4D41-99CD-94D0B0427F04}"/>
          </ac:spMkLst>
        </pc:spChg>
        <pc:spChg chg="add mod">
          <ac:chgData name="Harnad, Julia@Energy" userId="0bd1e780-a313-4645-a170-8fbcb8a55820" providerId="ADAL" clId="{C3686AD1-F5A5-4ADA-B389-3A447E897B3F}" dt="2024-07-30T21:44:09.932" v="6283" actId="1035"/>
          <ac:spMkLst>
            <pc:docMk/>
            <pc:sldMk cId="178095915" sldId="553"/>
            <ac:spMk id="6" creationId="{87119F2E-C260-93EA-7B42-BF5870C800AD}"/>
          </ac:spMkLst>
        </pc:spChg>
        <pc:spChg chg="del">
          <ac:chgData name="Harnad, Julia@Energy" userId="0bd1e780-a313-4645-a170-8fbcb8a55820" providerId="ADAL" clId="{C3686AD1-F5A5-4ADA-B389-3A447E897B3F}" dt="2024-07-30T21:43:34.147" v="6269" actId="478"/>
          <ac:spMkLst>
            <pc:docMk/>
            <pc:sldMk cId="178095915" sldId="553"/>
            <ac:spMk id="7" creationId="{DE5B14A8-E48A-C540-9214-39685A723586}"/>
          </ac:spMkLst>
        </pc:spChg>
        <pc:spChg chg="del mod">
          <ac:chgData name="Harnad, Julia@Energy" userId="0bd1e780-a313-4645-a170-8fbcb8a55820" providerId="ADAL" clId="{C3686AD1-F5A5-4ADA-B389-3A447E897B3F}" dt="2024-07-29T23:33:41.182" v="5391" actId="478"/>
          <ac:spMkLst>
            <pc:docMk/>
            <pc:sldMk cId="178095915" sldId="553"/>
            <ac:spMk id="8" creationId="{225032D5-95B1-1548-AFAF-7FB1F52B9EA7}"/>
          </ac:spMkLst>
        </pc:spChg>
        <pc:extLst>
          <p:ext xmlns:p="http://schemas.openxmlformats.org/presentationml/2006/main" uri="{D6D511B9-2390-475A-947B-AFAB55BFBCF1}">
            <pc226:cmChg xmlns:pc226="http://schemas.microsoft.com/office/powerpoint/2022/06/main/command" chg="add mod modRxn">
              <pc226:chgData name="Harnad, Julia@Energy" userId="0bd1e780-a313-4645-a170-8fbcb8a55820" providerId="ADAL" clId="{C3686AD1-F5A5-4ADA-B389-3A447E897B3F}" dt="2024-08-26T19:29:10.148" v="14574"/>
              <pc2:cmMkLst xmlns:pc2="http://schemas.microsoft.com/office/powerpoint/2019/9/main/command">
                <pc:docMk/>
                <pc:sldMk cId="178095915" sldId="553"/>
                <pc2:cmMk id="{4934B59B-26C6-4194-A175-CE2F77F9F378}"/>
              </pc2:cmMkLst>
            </pc226:cmChg>
          </p:ext>
        </pc:extLst>
      </pc:sldChg>
      <pc:sldChg chg="add del">
        <pc:chgData name="Harnad, Julia@Energy" userId="0bd1e780-a313-4645-a170-8fbcb8a55820" providerId="ADAL" clId="{C3686AD1-F5A5-4ADA-B389-3A447E897B3F}" dt="2024-07-30T23:24:57.535" v="8843"/>
        <pc:sldMkLst>
          <pc:docMk/>
          <pc:sldMk cId="1111807156" sldId="554"/>
        </pc:sldMkLst>
      </pc:sldChg>
      <pc:sldChg chg="add del">
        <pc:chgData name="Harnad, Julia@Energy" userId="0bd1e780-a313-4645-a170-8fbcb8a55820" providerId="ADAL" clId="{C3686AD1-F5A5-4ADA-B389-3A447E897B3F}" dt="2024-07-30T23:24:52.263" v="8841" actId="2890"/>
        <pc:sldMkLst>
          <pc:docMk/>
          <pc:sldMk cId="1176553430" sldId="554"/>
        </pc:sldMkLst>
      </pc:sldChg>
      <pc:sldChg chg="addSp delSp modSp add mod ord addCm delCm modCm modNotesTx">
        <pc:chgData name="Harnad, Julia@Energy" userId="0bd1e780-a313-4645-a170-8fbcb8a55820" providerId="ADAL" clId="{C3686AD1-F5A5-4ADA-B389-3A447E897B3F}" dt="2024-08-28T22:40:45.311" v="15030" actId="33553"/>
        <pc:sldMkLst>
          <pc:docMk/>
          <pc:sldMk cId="2282452669" sldId="554"/>
        </pc:sldMkLst>
        <pc:spChg chg="add del mod">
          <ac:chgData name="Harnad, Julia@Energy" userId="0bd1e780-a313-4645-a170-8fbcb8a55820" providerId="ADAL" clId="{C3686AD1-F5A5-4ADA-B389-3A447E897B3F}" dt="2024-07-30T23:25:13.015" v="8848" actId="478"/>
          <ac:spMkLst>
            <pc:docMk/>
            <pc:sldMk cId="2282452669" sldId="554"/>
            <ac:spMk id="4" creationId="{0513B813-C787-F049-E11B-29BF5FE4C482}"/>
          </ac:spMkLst>
        </pc:spChg>
        <pc:spChg chg="add mod">
          <ac:chgData name="Harnad, Julia@Energy" userId="0bd1e780-a313-4645-a170-8fbcb8a55820" providerId="ADAL" clId="{C3686AD1-F5A5-4ADA-B389-3A447E897B3F}" dt="2024-08-28T22:40:45.311" v="15030" actId="33553"/>
          <ac:spMkLst>
            <pc:docMk/>
            <pc:sldMk cId="2282452669" sldId="554"/>
            <ac:spMk id="5" creationId="{B594694F-1819-92B4-8B59-50661A0431F8}"/>
          </ac:spMkLst>
        </pc:spChg>
        <pc:spChg chg="add mod">
          <ac:chgData name="Harnad, Julia@Energy" userId="0bd1e780-a313-4645-a170-8fbcb8a55820" providerId="ADAL" clId="{C3686AD1-F5A5-4ADA-B389-3A447E897B3F}" dt="2024-07-31T21:52:38.589" v="12343"/>
          <ac:spMkLst>
            <pc:docMk/>
            <pc:sldMk cId="2282452669" sldId="554"/>
            <ac:spMk id="6" creationId="{9BC6D4EE-1A5B-D2B4-14B5-701AB7BACEAC}"/>
          </ac:spMkLst>
        </pc:spChg>
        <pc:spChg chg="del">
          <ac:chgData name="Harnad, Julia@Energy" userId="0bd1e780-a313-4645-a170-8fbcb8a55820" providerId="ADAL" clId="{C3686AD1-F5A5-4ADA-B389-3A447E897B3F}" dt="2024-07-30T23:25:10.605" v="8847" actId="478"/>
          <ac:spMkLst>
            <pc:docMk/>
            <pc:sldMk cId="2282452669" sldId="554"/>
            <ac:spMk id="7" creationId="{DE5B14A8-E48A-C540-9214-39685A723586}"/>
          </ac:spMkLst>
        </pc:spChg>
        <pc:spChg chg="mod">
          <ac:chgData name="Harnad, Julia@Energy" userId="0bd1e780-a313-4645-a170-8fbcb8a55820" providerId="ADAL" clId="{C3686AD1-F5A5-4ADA-B389-3A447E897B3F}" dt="2024-08-27T18:22:52.353" v="14687" actId="27636"/>
          <ac:spMkLst>
            <pc:docMk/>
            <pc:sldMk cId="2282452669" sldId="554"/>
            <ac:spMk id="8" creationId="{225032D5-95B1-1548-AFAF-7FB1F52B9EA7}"/>
          </ac:spMkLst>
        </pc:spChg>
        <pc:extLst>
          <p:ext xmlns:p="http://schemas.openxmlformats.org/presentationml/2006/main" uri="{D6D511B9-2390-475A-947B-AFAB55BFBCF1}">
            <pc226:cmChg xmlns:pc226="http://schemas.microsoft.com/office/powerpoint/2022/06/main/command" chg="add del mod">
              <pc226:chgData name="Harnad, Julia@Energy" userId="0bd1e780-a313-4645-a170-8fbcb8a55820" providerId="ADAL" clId="{C3686AD1-F5A5-4ADA-B389-3A447E897B3F}" dt="2024-08-28T16:32:58.196" v="14839"/>
              <pc2:cmMkLst xmlns:pc2="http://schemas.microsoft.com/office/powerpoint/2019/9/main/command">
                <pc:docMk/>
                <pc:sldMk cId="2282452669" sldId="554"/>
                <pc2:cmMk id="{1E975B68-4BD1-433B-888A-CE79B10315C8}"/>
              </pc2:cmMkLst>
            </pc226:cmChg>
          </p:ext>
        </pc:extLst>
      </pc:sldChg>
      <pc:sldChg chg="modSp add mod ord">
        <pc:chgData name="Harnad, Julia@Energy" userId="0bd1e780-a313-4645-a170-8fbcb8a55820" providerId="ADAL" clId="{C3686AD1-F5A5-4ADA-B389-3A447E897B3F}" dt="2024-08-27T18:23:10.823" v="14696" actId="27636"/>
        <pc:sldMkLst>
          <pc:docMk/>
          <pc:sldMk cId="1726360600" sldId="555"/>
        </pc:sldMkLst>
        <pc:spChg chg="mod">
          <ac:chgData name="Harnad, Julia@Energy" userId="0bd1e780-a313-4645-a170-8fbcb8a55820" providerId="ADAL" clId="{C3686AD1-F5A5-4ADA-B389-3A447E897B3F}" dt="2024-07-31T20:49:12.299" v="10252" actId="20577"/>
          <ac:spMkLst>
            <pc:docMk/>
            <pc:sldMk cId="1726360600" sldId="555"/>
            <ac:spMk id="7" creationId="{DE5B14A8-E48A-C540-9214-39685A723586}"/>
          </ac:spMkLst>
        </pc:spChg>
        <pc:spChg chg="mod">
          <ac:chgData name="Harnad, Julia@Energy" userId="0bd1e780-a313-4645-a170-8fbcb8a55820" providerId="ADAL" clId="{C3686AD1-F5A5-4ADA-B389-3A447E897B3F}" dt="2024-08-27T18:23:10.823" v="14696" actId="27636"/>
          <ac:spMkLst>
            <pc:docMk/>
            <pc:sldMk cId="1726360600" sldId="555"/>
            <ac:spMk id="8" creationId="{225032D5-95B1-1548-AFAF-7FB1F52B9EA7}"/>
          </ac:spMkLst>
        </pc:spChg>
      </pc:sldChg>
      <pc:sldChg chg="addSp delSp modSp add mod ord modNotesTx">
        <pc:chgData name="Harnad, Julia@Energy" userId="0bd1e780-a313-4645-a170-8fbcb8a55820" providerId="ADAL" clId="{C3686AD1-F5A5-4ADA-B389-3A447E897B3F}" dt="2024-08-28T22:40:48.585" v="15031" actId="33553"/>
        <pc:sldMkLst>
          <pc:docMk/>
          <pc:sldMk cId="204084211" sldId="556"/>
        </pc:sldMkLst>
        <pc:spChg chg="add del mod">
          <ac:chgData name="Harnad, Julia@Energy" userId="0bd1e780-a313-4645-a170-8fbcb8a55820" providerId="ADAL" clId="{C3686AD1-F5A5-4ADA-B389-3A447E897B3F}" dt="2024-07-31T21:47:18.280" v="12218" actId="478"/>
          <ac:spMkLst>
            <pc:docMk/>
            <pc:sldMk cId="204084211" sldId="556"/>
            <ac:spMk id="4" creationId="{8BF71903-FEC4-6D49-81EE-059225F57952}"/>
          </ac:spMkLst>
        </pc:spChg>
        <pc:spChg chg="add mod">
          <ac:chgData name="Harnad, Julia@Energy" userId="0bd1e780-a313-4645-a170-8fbcb8a55820" providerId="ADAL" clId="{C3686AD1-F5A5-4ADA-B389-3A447E897B3F}" dt="2024-08-28T22:40:48.585" v="15031" actId="33553"/>
          <ac:spMkLst>
            <pc:docMk/>
            <pc:sldMk cId="204084211" sldId="556"/>
            <ac:spMk id="6" creationId="{68C8193F-5098-443D-0398-18A636FA1064}"/>
          </ac:spMkLst>
        </pc:spChg>
        <pc:spChg chg="del">
          <ac:chgData name="Harnad, Julia@Energy" userId="0bd1e780-a313-4645-a170-8fbcb8a55820" providerId="ADAL" clId="{C3686AD1-F5A5-4ADA-B389-3A447E897B3F}" dt="2024-07-31T21:47:12.276" v="12215" actId="478"/>
          <ac:spMkLst>
            <pc:docMk/>
            <pc:sldMk cId="204084211" sldId="556"/>
            <ac:spMk id="7" creationId="{DE5B14A8-E48A-C540-9214-39685A723586}"/>
          </ac:spMkLst>
        </pc:spChg>
        <pc:spChg chg="mod">
          <ac:chgData name="Harnad, Julia@Energy" userId="0bd1e780-a313-4645-a170-8fbcb8a55820" providerId="ADAL" clId="{C3686AD1-F5A5-4ADA-B389-3A447E897B3F}" dt="2024-08-27T18:23:00.253" v="14691" actId="27636"/>
          <ac:spMkLst>
            <pc:docMk/>
            <pc:sldMk cId="204084211" sldId="556"/>
            <ac:spMk id="8" creationId="{225032D5-95B1-1548-AFAF-7FB1F52B9EA7}"/>
          </ac:spMkLst>
        </pc:spChg>
      </pc:sldChg>
      <pc:sldChg chg="modSp add del mod ord">
        <pc:chgData name="Harnad, Julia@Energy" userId="0bd1e780-a313-4645-a170-8fbcb8a55820" providerId="ADAL" clId="{C3686AD1-F5A5-4ADA-B389-3A447E897B3F}" dt="2024-08-26T22:08:00.117" v="14606" actId="47"/>
        <pc:sldMkLst>
          <pc:docMk/>
          <pc:sldMk cId="2014033726" sldId="557"/>
        </pc:sldMkLst>
        <pc:spChg chg="mod">
          <ac:chgData name="Harnad, Julia@Energy" userId="0bd1e780-a313-4645-a170-8fbcb8a55820" providerId="ADAL" clId="{C3686AD1-F5A5-4ADA-B389-3A447E897B3F}" dt="2024-07-31T20:55:05.101" v="10279" actId="20577"/>
          <ac:spMkLst>
            <pc:docMk/>
            <pc:sldMk cId="2014033726" sldId="557"/>
            <ac:spMk id="7" creationId="{DE5B14A8-E48A-C540-9214-39685A723586}"/>
          </ac:spMkLst>
        </pc:spChg>
        <pc:spChg chg="mod">
          <ac:chgData name="Harnad, Julia@Energy" userId="0bd1e780-a313-4645-a170-8fbcb8a55820" providerId="ADAL" clId="{C3686AD1-F5A5-4ADA-B389-3A447E897B3F}" dt="2024-07-31T21:44:28.462" v="12158" actId="20577"/>
          <ac:spMkLst>
            <pc:docMk/>
            <pc:sldMk cId="2014033726" sldId="557"/>
            <ac:spMk id="8" creationId="{225032D5-95B1-1548-AFAF-7FB1F52B9EA7}"/>
          </ac:spMkLst>
        </pc:spChg>
      </pc:sldChg>
      <pc:sldChg chg="modSp new del mod">
        <pc:chgData name="Harnad, Julia@Energy" userId="0bd1e780-a313-4645-a170-8fbcb8a55820" providerId="ADAL" clId="{C3686AD1-F5A5-4ADA-B389-3A447E897B3F}" dt="2024-08-28T18:43:50.397" v="14868" actId="47"/>
        <pc:sldMkLst>
          <pc:docMk/>
          <pc:sldMk cId="2259304129" sldId="557"/>
        </pc:sldMkLst>
        <pc:spChg chg="mod">
          <ac:chgData name="Harnad, Julia@Energy" userId="0bd1e780-a313-4645-a170-8fbcb8a55820" providerId="ADAL" clId="{C3686AD1-F5A5-4ADA-B389-3A447E897B3F}" dt="2024-08-28T18:43:36.491" v="14866"/>
          <ac:spMkLst>
            <pc:docMk/>
            <pc:sldMk cId="2259304129" sldId="557"/>
            <ac:spMk id="2" creationId="{5FB8C25F-1093-A519-8B8F-9DD750AC4725}"/>
          </ac:spMkLst>
        </pc:spChg>
      </pc:sldChg>
      <pc:sldChg chg="new del">
        <pc:chgData name="Harnad, Julia@Energy" userId="0bd1e780-a313-4645-a170-8fbcb8a55820" providerId="ADAL" clId="{C3686AD1-F5A5-4ADA-B389-3A447E897B3F}" dt="2024-08-27T18:59:46.113" v="14733" actId="680"/>
        <pc:sldMkLst>
          <pc:docMk/>
          <pc:sldMk cId="3238847657" sldId="557"/>
        </pc:sldMkLst>
      </pc:sldChg>
      <pc:sldChg chg="addSp delSp modSp add del mod">
        <pc:chgData name="Harnad, Julia@Energy" userId="0bd1e780-a313-4645-a170-8fbcb8a55820" providerId="ADAL" clId="{C3686AD1-F5A5-4ADA-B389-3A447E897B3F}" dt="2024-08-26T21:47:49.157" v="14605" actId="47"/>
        <pc:sldMkLst>
          <pc:docMk/>
          <pc:sldMk cId="1939745655" sldId="558"/>
        </pc:sldMkLst>
        <pc:spChg chg="add del mod">
          <ac:chgData name="Harnad, Julia@Energy" userId="0bd1e780-a313-4645-a170-8fbcb8a55820" providerId="ADAL" clId="{C3686AD1-F5A5-4ADA-B389-3A447E897B3F}" dt="2024-07-31T21:48:30.139" v="12234" actId="478"/>
          <ac:spMkLst>
            <pc:docMk/>
            <pc:sldMk cId="1939745655" sldId="558"/>
            <ac:spMk id="4" creationId="{7C994F4B-9276-5172-B86A-F774CB84D70F}"/>
          </ac:spMkLst>
        </pc:spChg>
        <pc:spChg chg="add del mod">
          <ac:chgData name="Harnad, Julia@Energy" userId="0bd1e780-a313-4645-a170-8fbcb8a55820" providerId="ADAL" clId="{C3686AD1-F5A5-4ADA-B389-3A447E897B3F}" dt="2024-07-31T21:48:33.670" v="12235" actId="478"/>
          <ac:spMkLst>
            <pc:docMk/>
            <pc:sldMk cId="1939745655" sldId="558"/>
            <ac:spMk id="6" creationId="{06E408F3-CD68-D79B-00D9-71A1445CB0E6}"/>
          </ac:spMkLst>
        </pc:spChg>
        <pc:spChg chg="del">
          <ac:chgData name="Harnad, Julia@Energy" userId="0bd1e780-a313-4645-a170-8fbcb8a55820" providerId="ADAL" clId="{C3686AD1-F5A5-4ADA-B389-3A447E897B3F}" dt="2024-07-31T21:48:26.439" v="12232" actId="478"/>
          <ac:spMkLst>
            <pc:docMk/>
            <pc:sldMk cId="1939745655" sldId="558"/>
            <ac:spMk id="7" creationId="{DE5B14A8-E48A-C540-9214-39685A723586}"/>
          </ac:spMkLst>
        </pc:spChg>
        <pc:spChg chg="mod">
          <ac:chgData name="Harnad, Julia@Energy" userId="0bd1e780-a313-4645-a170-8fbcb8a55820" providerId="ADAL" clId="{C3686AD1-F5A5-4ADA-B389-3A447E897B3F}" dt="2024-07-31T21:48:21.594" v="12231" actId="20577"/>
          <ac:spMkLst>
            <pc:docMk/>
            <pc:sldMk cId="1939745655" sldId="558"/>
            <ac:spMk id="8" creationId="{225032D5-95B1-1548-AFAF-7FB1F52B9EA7}"/>
          </ac:spMkLst>
        </pc:spChg>
        <pc:spChg chg="add mod">
          <ac:chgData name="Harnad, Julia@Energy" userId="0bd1e780-a313-4645-a170-8fbcb8a55820" providerId="ADAL" clId="{C3686AD1-F5A5-4ADA-B389-3A447E897B3F}" dt="2024-07-31T21:48:50.284" v="12251" actId="1035"/>
          <ac:spMkLst>
            <pc:docMk/>
            <pc:sldMk cId="1939745655" sldId="558"/>
            <ac:spMk id="10" creationId="{ECD57BD8-390B-99C9-0C88-DE3EFB265BBA}"/>
          </ac:spMkLst>
        </pc:spChg>
      </pc:sldChg>
      <pc:sldChg chg="addSp delSp modSp add del mod ord">
        <pc:chgData name="Harnad, Julia@Energy" userId="0bd1e780-a313-4645-a170-8fbcb8a55820" providerId="ADAL" clId="{C3686AD1-F5A5-4ADA-B389-3A447E897B3F}" dt="2024-08-26T20:50:00.005" v="14590" actId="47"/>
        <pc:sldMkLst>
          <pc:docMk/>
          <pc:sldMk cId="659625033" sldId="559"/>
        </pc:sldMkLst>
        <pc:spChg chg="add mod">
          <ac:chgData name="Harnad, Julia@Energy" userId="0bd1e780-a313-4645-a170-8fbcb8a55820" providerId="ADAL" clId="{C3686AD1-F5A5-4ADA-B389-3A447E897B3F}" dt="2024-07-31T21:58:02.857" v="12692"/>
          <ac:spMkLst>
            <pc:docMk/>
            <pc:sldMk cId="659625033" sldId="559"/>
            <ac:spMk id="3" creationId="{43C0BFAE-4B49-A86B-D81A-53A368234269}"/>
          </ac:spMkLst>
        </pc:spChg>
        <pc:spChg chg="del mod">
          <ac:chgData name="Harnad, Julia@Energy" userId="0bd1e780-a313-4645-a170-8fbcb8a55820" providerId="ADAL" clId="{C3686AD1-F5A5-4ADA-B389-3A447E897B3F}" dt="2024-07-31T21:58:02.175" v="12691" actId="478"/>
          <ac:spMkLst>
            <pc:docMk/>
            <pc:sldMk cId="659625033" sldId="559"/>
            <ac:spMk id="6" creationId="{E590EF0F-3519-04A1-F6EF-756C8DB24433}"/>
          </ac:spMkLst>
        </pc:spChg>
        <pc:spChg chg="mod">
          <ac:chgData name="Harnad, Julia@Energy" userId="0bd1e780-a313-4645-a170-8fbcb8a55820" providerId="ADAL" clId="{C3686AD1-F5A5-4ADA-B389-3A447E897B3F}" dt="2024-07-31T21:59:57.350" v="12725" actId="1036"/>
          <ac:spMkLst>
            <pc:docMk/>
            <pc:sldMk cId="659625033" sldId="559"/>
            <ac:spMk id="8" creationId="{225032D5-95B1-1548-AFAF-7FB1F52B9EA7}"/>
          </ac:spMkLst>
        </pc:spChg>
      </pc:sldChg>
      <pc:sldChg chg="del">
        <pc:chgData name="Harnad, Julia@Energy" userId="0bd1e780-a313-4645-a170-8fbcb8a55820" providerId="ADAL" clId="{C3686AD1-F5A5-4ADA-B389-3A447E897B3F}" dt="2024-08-19T20:16:32.709" v="14295" actId="47"/>
        <pc:sldMkLst>
          <pc:docMk/>
          <pc:sldMk cId="2323656764" sldId="560"/>
        </pc:sldMkLst>
      </pc:sldChg>
    </pc:docChg>
  </pc:docChgLst>
  <pc:docChgLst>
    <pc:chgData name="Wilhelm, Susan@Energy" userId="5ed20752-d5d1-4cec-8bc6-2afe5167eb7c" providerId="ADAL" clId="{167CAD43-132E-4A4C-97F6-61AE0AEE4F5A}"/>
    <pc:docChg chg="">
      <pc:chgData name="Wilhelm, Susan@Energy" userId="5ed20752-d5d1-4cec-8bc6-2afe5167eb7c" providerId="ADAL" clId="{167CAD43-132E-4A4C-97F6-61AE0AEE4F5A}" dt="2024-08-27T17:06:23.573" v="2"/>
      <pc:docMkLst>
        <pc:docMk/>
      </pc:docMkLst>
      <pc:sldChg chg="addCm">
        <pc:chgData name="Wilhelm, Susan@Energy" userId="5ed20752-d5d1-4cec-8bc6-2afe5167eb7c" providerId="ADAL" clId="{167CAD43-132E-4A4C-97F6-61AE0AEE4F5A}" dt="2024-08-27T17:06:23.573" v="2"/>
        <pc:sldMkLst>
          <pc:docMk/>
          <pc:sldMk cId="1519837167" sldId="273"/>
        </pc:sldMkLst>
        <pc:extLst>
          <p:ext xmlns:p="http://schemas.openxmlformats.org/presentationml/2006/main" uri="{D6D511B9-2390-475A-947B-AFAB55BFBCF1}">
            <pc226:cmChg xmlns:pc226="http://schemas.microsoft.com/office/powerpoint/2022/06/main/command" chg="add">
              <pc226:chgData name="Wilhelm, Susan@Energy" userId="5ed20752-d5d1-4cec-8bc6-2afe5167eb7c" providerId="ADAL" clId="{167CAD43-132E-4A4C-97F6-61AE0AEE4F5A}" dt="2024-08-27T17:06:23.573" v="2"/>
              <pc2:cmMkLst xmlns:pc2="http://schemas.microsoft.com/office/powerpoint/2019/9/main/command">
                <pc:docMk/>
                <pc:sldMk cId="1519837167" sldId="273"/>
                <pc2:cmMk id="{12A91FB2-4529-409C-9808-8D3C1662B049}"/>
              </pc2:cmMkLst>
            </pc226:cmChg>
          </p:ext>
        </pc:extLst>
      </pc:sldChg>
      <pc:sldChg chg="addCm modCm">
        <pc:chgData name="Wilhelm, Susan@Energy" userId="5ed20752-d5d1-4cec-8bc6-2afe5167eb7c" providerId="ADAL" clId="{167CAD43-132E-4A4C-97F6-61AE0AEE4F5A}" dt="2024-08-27T17:05:27.038" v="1"/>
        <pc:sldMkLst>
          <pc:docMk/>
          <pc:sldMk cId="3819675001" sldId="552"/>
        </pc:sldMkLst>
        <pc:extLst>
          <p:ext xmlns:p="http://schemas.openxmlformats.org/presentationml/2006/main" uri="{D6D511B9-2390-475A-947B-AFAB55BFBCF1}">
            <pc226:cmChg xmlns:pc226="http://schemas.microsoft.com/office/powerpoint/2022/06/main/command" chg="add mod">
              <pc226:chgData name="Wilhelm, Susan@Energy" userId="5ed20752-d5d1-4cec-8bc6-2afe5167eb7c" providerId="ADAL" clId="{167CAD43-132E-4A4C-97F6-61AE0AEE4F5A}" dt="2024-08-27T17:05:27.038" v="1"/>
              <pc2:cmMkLst xmlns:pc2="http://schemas.microsoft.com/office/powerpoint/2019/9/main/command">
                <pc:docMk/>
                <pc:sldMk cId="3819675001" sldId="552"/>
                <pc2:cmMk id="{9E2AB132-D4EB-4CCC-A3FA-BDF4A5D43EEC}"/>
              </pc2:cmMkLst>
            </pc226:cmChg>
          </p:ext>
        </pc:extLst>
      </pc:sldChg>
    </pc:docChg>
  </pc:docChgLst>
  <pc:docChgLst>
    <pc:chgData name="Harnad, Julia@Energy" userId="S::julia.harnad@energy.ca.gov::0bd1e780-a313-4645-a170-8fbcb8a55820" providerId="AD" clId="Web-{A9C1A668-857E-3727-6DE2-100F627357BB}"/>
    <pc:docChg chg="mod addSld modSld modSection">
      <pc:chgData name="Harnad, Julia@Energy" userId="S::julia.harnad@energy.ca.gov::0bd1e780-a313-4645-a170-8fbcb8a55820" providerId="AD" clId="Web-{A9C1A668-857E-3727-6DE2-100F627357BB}" dt="2024-08-19T20:13:37.509" v="11"/>
      <pc:docMkLst>
        <pc:docMk/>
      </pc:docMkLst>
      <pc:sldChg chg="modSp modCm">
        <pc:chgData name="Harnad, Julia@Energy" userId="S::julia.harnad@energy.ca.gov::0bd1e780-a313-4645-a170-8fbcb8a55820" providerId="AD" clId="Web-{A9C1A668-857E-3727-6DE2-100F627357BB}" dt="2024-08-19T20:13:20.603" v="10"/>
        <pc:sldMkLst>
          <pc:docMk/>
          <pc:sldMk cId="3240945917" sldId="269"/>
        </pc:sldMkLst>
        <pc:graphicFrameChg chg="mod modGraphic">
          <ac:chgData name="Harnad, Julia@Energy" userId="S::julia.harnad@energy.ca.gov::0bd1e780-a313-4645-a170-8fbcb8a55820" providerId="AD" clId="Web-{A9C1A668-857E-3727-6DE2-100F627357BB}" dt="2024-08-19T20:13:20.603" v="10"/>
          <ac:graphicFrameMkLst>
            <pc:docMk/>
            <pc:sldMk cId="3240945917" sldId="269"/>
            <ac:graphicFrameMk id="9" creationId="{00000000-0000-0000-0000-000000000000}"/>
          </ac:graphicFrameMkLst>
        </pc:graphicFrameChg>
        <pc:extLst>
          <p:ext xmlns:p="http://schemas.openxmlformats.org/presentationml/2006/main" uri="{D6D511B9-2390-475A-947B-AFAB55BFBCF1}">
            <pc226:cmChg xmlns:pc226="http://schemas.microsoft.com/office/powerpoint/2022/06/main/command" chg="mod">
              <pc226:chgData name="Harnad, Julia@Energy" userId="S::julia.harnad@energy.ca.gov::0bd1e780-a313-4645-a170-8fbcb8a55820" providerId="AD" clId="Web-{A9C1A668-857E-3727-6DE2-100F627357BB}" dt="2024-08-19T20:13:20.603" v="9"/>
              <pc2:cmMkLst xmlns:pc2="http://schemas.microsoft.com/office/powerpoint/2019/9/main/command">
                <pc:docMk/>
                <pc:sldMk cId="3240945917" sldId="269"/>
                <pc2:cmMk id="{691BA7CC-4B61-4861-A311-2B6E1D324D11}"/>
              </pc2:cmMkLst>
            </pc226:cmChg>
          </p:ext>
        </pc:extLst>
      </pc:sldChg>
      <pc:sldChg chg="new">
        <pc:chgData name="Harnad, Julia@Energy" userId="S::julia.harnad@energy.ca.gov::0bd1e780-a313-4645-a170-8fbcb8a55820" providerId="AD" clId="Web-{A9C1A668-857E-3727-6DE2-100F627357BB}" dt="2024-08-19T20:10:20.552" v="0"/>
        <pc:sldMkLst>
          <pc:docMk/>
          <pc:sldMk cId="2323656764" sldId="5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0BBBC34-1609-2F4B-B1B4-CA762E9FB424}" type="datetimeFigureOut">
              <a:rPr lang="en-US" smtClean="0"/>
              <a:t>8/29/2024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B67BDF7-E776-6644-B0FD-0131F7606DCF}" type="slidenum">
              <a:rPr lang="en-US" smtClean="0"/>
              <a:t>‹#›</a:t>
            </a:fld>
            <a:endParaRPr lang="en-US"/>
          </a:p>
        </p:txBody>
      </p:sp>
    </p:spTree>
    <p:extLst>
      <p:ext uri="{BB962C8B-B14F-4D97-AF65-F5344CB8AC3E}">
        <p14:creationId xmlns:p14="http://schemas.microsoft.com/office/powerpoint/2010/main" val="3473924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B0B1-BEA2-8948-A557-11B4BDB907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645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12</a:t>
            </a:fld>
            <a:endParaRPr lang="en-US"/>
          </a:p>
        </p:txBody>
      </p:sp>
    </p:spTree>
    <p:extLst>
      <p:ext uri="{BB962C8B-B14F-4D97-AF65-F5344CB8AC3E}">
        <p14:creationId xmlns:p14="http://schemas.microsoft.com/office/powerpoint/2010/main" val="2498695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67BDF7-E776-6644-B0FD-0131F7606DCF}" type="slidenum">
              <a:rPr lang="en-US" smtClean="0"/>
              <a:t>13</a:t>
            </a:fld>
            <a:endParaRPr lang="en-US"/>
          </a:p>
        </p:txBody>
      </p:sp>
    </p:spTree>
    <p:extLst>
      <p:ext uri="{BB962C8B-B14F-4D97-AF65-F5344CB8AC3E}">
        <p14:creationId xmlns:p14="http://schemas.microsoft.com/office/powerpoint/2010/main" val="2915297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14</a:t>
            </a:fld>
            <a:endParaRPr lang="en-US"/>
          </a:p>
        </p:txBody>
      </p:sp>
    </p:spTree>
    <p:extLst>
      <p:ext uri="{BB962C8B-B14F-4D97-AF65-F5344CB8AC3E}">
        <p14:creationId xmlns:p14="http://schemas.microsoft.com/office/powerpoint/2010/main" val="2252145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15</a:t>
            </a:fld>
            <a:endParaRPr lang="en-US"/>
          </a:p>
        </p:txBody>
      </p:sp>
    </p:spTree>
    <p:extLst>
      <p:ext uri="{BB962C8B-B14F-4D97-AF65-F5344CB8AC3E}">
        <p14:creationId xmlns:p14="http://schemas.microsoft.com/office/powerpoint/2010/main" val="2357953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16</a:t>
            </a:fld>
            <a:endParaRPr lang="en-US"/>
          </a:p>
        </p:txBody>
      </p:sp>
    </p:spTree>
    <p:extLst>
      <p:ext uri="{BB962C8B-B14F-4D97-AF65-F5344CB8AC3E}">
        <p14:creationId xmlns:p14="http://schemas.microsoft.com/office/powerpoint/2010/main" val="1044355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18</a:t>
            </a:fld>
            <a:endParaRPr lang="en-US"/>
          </a:p>
        </p:txBody>
      </p:sp>
    </p:spTree>
    <p:extLst>
      <p:ext uri="{BB962C8B-B14F-4D97-AF65-F5344CB8AC3E}">
        <p14:creationId xmlns:p14="http://schemas.microsoft.com/office/powerpoint/2010/main" val="726966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67BDF7-E776-6644-B0FD-0131F7606DCF}" type="slidenum">
              <a:rPr lang="en-US" smtClean="0"/>
              <a:t>19</a:t>
            </a:fld>
            <a:endParaRPr lang="en-US"/>
          </a:p>
        </p:txBody>
      </p:sp>
    </p:spTree>
    <p:extLst>
      <p:ext uri="{BB962C8B-B14F-4D97-AF65-F5344CB8AC3E}">
        <p14:creationId xmlns:p14="http://schemas.microsoft.com/office/powerpoint/2010/main" val="2026646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20</a:t>
            </a:fld>
            <a:endParaRPr lang="en-US"/>
          </a:p>
        </p:txBody>
      </p:sp>
    </p:spTree>
    <p:extLst>
      <p:ext uri="{BB962C8B-B14F-4D97-AF65-F5344CB8AC3E}">
        <p14:creationId xmlns:p14="http://schemas.microsoft.com/office/powerpoint/2010/main" val="3010167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67BDF7-E776-6644-B0FD-0131F7606DCF}" type="slidenum">
              <a:rPr lang="en-US" smtClean="0"/>
              <a:t>22</a:t>
            </a:fld>
            <a:endParaRPr lang="en-US"/>
          </a:p>
        </p:txBody>
      </p:sp>
    </p:spTree>
    <p:extLst>
      <p:ext uri="{BB962C8B-B14F-4D97-AF65-F5344CB8AC3E}">
        <p14:creationId xmlns:p14="http://schemas.microsoft.com/office/powerpoint/2010/main" val="375611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23</a:t>
            </a:fld>
            <a:endParaRPr lang="en-US"/>
          </a:p>
        </p:txBody>
      </p:sp>
    </p:spTree>
    <p:extLst>
      <p:ext uri="{BB962C8B-B14F-4D97-AF65-F5344CB8AC3E}">
        <p14:creationId xmlns:p14="http://schemas.microsoft.com/office/powerpoint/2010/main" val="3889012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3</a:t>
            </a:fld>
            <a:endParaRPr lang="en-US"/>
          </a:p>
        </p:txBody>
      </p:sp>
    </p:spTree>
    <p:extLst>
      <p:ext uri="{BB962C8B-B14F-4D97-AF65-F5344CB8AC3E}">
        <p14:creationId xmlns:p14="http://schemas.microsoft.com/office/powerpoint/2010/main" val="3195299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25</a:t>
            </a:fld>
            <a:endParaRPr lang="en-US"/>
          </a:p>
        </p:txBody>
      </p:sp>
    </p:spTree>
    <p:extLst>
      <p:ext uri="{BB962C8B-B14F-4D97-AF65-F5344CB8AC3E}">
        <p14:creationId xmlns:p14="http://schemas.microsoft.com/office/powerpoint/2010/main" val="4112533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p>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26</a:t>
            </a:fld>
            <a:endParaRPr lang="en-US"/>
          </a:p>
        </p:txBody>
      </p:sp>
    </p:spTree>
    <p:extLst>
      <p:ext uri="{BB962C8B-B14F-4D97-AF65-F5344CB8AC3E}">
        <p14:creationId xmlns:p14="http://schemas.microsoft.com/office/powerpoint/2010/main" val="956392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29</a:t>
            </a:fld>
            <a:endParaRPr lang="en-US"/>
          </a:p>
        </p:txBody>
      </p:sp>
    </p:spTree>
    <p:extLst>
      <p:ext uri="{BB962C8B-B14F-4D97-AF65-F5344CB8AC3E}">
        <p14:creationId xmlns:p14="http://schemas.microsoft.com/office/powerpoint/2010/main" val="4234566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8444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8255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4721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1015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22287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2228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67BDF7-E776-6644-B0FD-0131F7606DCF}" type="slidenum">
              <a:rPr lang="en-US" smtClean="0"/>
              <a:t>37</a:t>
            </a:fld>
            <a:endParaRPr lang="en-US"/>
          </a:p>
        </p:txBody>
      </p:sp>
    </p:spTree>
    <p:extLst>
      <p:ext uri="{BB962C8B-B14F-4D97-AF65-F5344CB8AC3E}">
        <p14:creationId xmlns:p14="http://schemas.microsoft.com/office/powerpoint/2010/main" val="3409629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5</a:t>
            </a:fld>
            <a:endParaRPr lang="en-US"/>
          </a:p>
        </p:txBody>
      </p:sp>
    </p:spTree>
    <p:extLst>
      <p:ext uri="{BB962C8B-B14F-4D97-AF65-F5344CB8AC3E}">
        <p14:creationId xmlns:p14="http://schemas.microsoft.com/office/powerpoint/2010/main" val="37426274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38</a:t>
            </a:fld>
            <a:endParaRPr lang="en-US">
              <a:solidFill>
                <a:prstClr val="black"/>
              </a:solidFill>
              <a:latin typeface="Calibri"/>
            </a:endParaRPr>
          </a:p>
        </p:txBody>
      </p:sp>
    </p:spTree>
    <p:extLst>
      <p:ext uri="{BB962C8B-B14F-4D97-AF65-F5344CB8AC3E}">
        <p14:creationId xmlns:p14="http://schemas.microsoft.com/office/powerpoint/2010/main" val="5305099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39</a:t>
            </a:fld>
            <a:endParaRPr lang="en-US">
              <a:solidFill>
                <a:prstClr val="black"/>
              </a:solidFill>
              <a:latin typeface="Calibri"/>
            </a:endParaRPr>
          </a:p>
        </p:txBody>
      </p:sp>
    </p:spTree>
    <p:extLst>
      <p:ext uri="{BB962C8B-B14F-4D97-AF65-F5344CB8AC3E}">
        <p14:creationId xmlns:p14="http://schemas.microsoft.com/office/powerpoint/2010/main" val="3801604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40</a:t>
            </a:fld>
            <a:endParaRPr lang="en-US"/>
          </a:p>
        </p:txBody>
      </p:sp>
    </p:spTree>
    <p:extLst>
      <p:ext uri="{BB962C8B-B14F-4D97-AF65-F5344CB8AC3E}">
        <p14:creationId xmlns:p14="http://schemas.microsoft.com/office/powerpoint/2010/main" val="4283994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41</a:t>
            </a:fld>
            <a:endParaRPr lang="en-US"/>
          </a:p>
        </p:txBody>
      </p:sp>
    </p:spTree>
    <p:extLst>
      <p:ext uri="{BB962C8B-B14F-4D97-AF65-F5344CB8AC3E}">
        <p14:creationId xmlns:p14="http://schemas.microsoft.com/office/powerpoint/2010/main" val="41860492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67BDF7-E776-6644-B0FD-0131F7606DCF}" type="slidenum">
              <a:rPr lang="en-US" smtClean="0"/>
              <a:t>42</a:t>
            </a:fld>
            <a:endParaRPr lang="en-US"/>
          </a:p>
        </p:txBody>
      </p:sp>
    </p:spTree>
    <p:extLst>
      <p:ext uri="{BB962C8B-B14F-4D97-AF65-F5344CB8AC3E}">
        <p14:creationId xmlns:p14="http://schemas.microsoft.com/office/powerpoint/2010/main" val="8430784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43</a:t>
            </a:fld>
            <a:endParaRPr lang="en-US"/>
          </a:p>
        </p:txBody>
      </p:sp>
    </p:spTree>
    <p:extLst>
      <p:ext uri="{BB962C8B-B14F-4D97-AF65-F5344CB8AC3E}">
        <p14:creationId xmlns:p14="http://schemas.microsoft.com/office/powerpoint/2010/main" val="9327320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67BDF7-E776-6644-B0FD-0131F7606DCF}" type="slidenum">
              <a:rPr lang="en-US" smtClean="0"/>
              <a:t>44</a:t>
            </a:fld>
            <a:endParaRPr lang="en-US"/>
          </a:p>
        </p:txBody>
      </p:sp>
    </p:spTree>
    <p:extLst>
      <p:ext uri="{BB962C8B-B14F-4D97-AF65-F5344CB8AC3E}">
        <p14:creationId xmlns:p14="http://schemas.microsoft.com/office/powerpoint/2010/main" val="23579920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45</a:t>
            </a:fld>
            <a:endParaRPr lang="en-US"/>
          </a:p>
        </p:txBody>
      </p:sp>
    </p:spTree>
    <p:extLst>
      <p:ext uri="{BB962C8B-B14F-4D97-AF65-F5344CB8AC3E}">
        <p14:creationId xmlns:p14="http://schemas.microsoft.com/office/powerpoint/2010/main" val="4183087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6</a:t>
            </a:fld>
            <a:endParaRPr lang="en-US">
              <a:solidFill>
                <a:prstClr val="black"/>
              </a:solidFill>
              <a:latin typeface="Calibri"/>
            </a:endParaRPr>
          </a:p>
        </p:txBody>
      </p:sp>
    </p:spTree>
    <p:extLst>
      <p:ext uri="{BB962C8B-B14F-4D97-AF65-F5344CB8AC3E}">
        <p14:creationId xmlns:p14="http://schemas.microsoft.com/office/powerpoint/2010/main" val="852554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7</a:t>
            </a:fld>
            <a:endParaRPr lang="en-US">
              <a:solidFill>
                <a:prstClr val="black"/>
              </a:solidFill>
              <a:latin typeface="Calibri"/>
            </a:endParaRPr>
          </a:p>
        </p:txBody>
      </p:sp>
    </p:spTree>
    <p:extLst>
      <p:ext uri="{BB962C8B-B14F-4D97-AF65-F5344CB8AC3E}">
        <p14:creationId xmlns:p14="http://schemas.microsoft.com/office/powerpoint/2010/main" val="3390267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A4D2F39-1736-4EAD-BD50-366A3B00B833}" type="slidenum">
              <a:rPr lang="en-US" smtClean="0"/>
              <a:t>8</a:t>
            </a:fld>
            <a:endParaRPr lang="en-US"/>
          </a:p>
        </p:txBody>
      </p:sp>
    </p:spTree>
    <p:extLst>
      <p:ext uri="{BB962C8B-B14F-4D97-AF65-F5344CB8AC3E}">
        <p14:creationId xmlns:p14="http://schemas.microsoft.com/office/powerpoint/2010/main" val="923147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a:solidFill>
                <a:schemeClr val="accent1">
                  <a:lumMod val="75000"/>
                </a:schemeClr>
              </a:solidFill>
            </a:endParaRPr>
          </a:p>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9</a:t>
            </a:fld>
            <a:endParaRPr lang="en-US"/>
          </a:p>
        </p:txBody>
      </p:sp>
    </p:spTree>
    <p:extLst>
      <p:ext uri="{BB962C8B-B14F-4D97-AF65-F5344CB8AC3E}">
        <p14:creationId xmlns:p14="http://schemas.microsoft.com/office/powerpoint/2010/main" val="2142691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10</a:t>
            </a:fld>
            <a:endParaRPr lang="en-US"/>
          </a:p>
        </p:txBody>
      </p:sp>
    </p:spTree>
    <p:extLst>
      <p:ext uri="{BB962C8B-B14F-4D97-AF65-F5344CB8AC3E}">
        <p14:creationId xmlns:p14="http://schemas.microsoft.com/office/powerpoint/2010/main" val="15833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11</a:t>
            </a:fld>
            <a:endParaRPr lang="en-US"/>
          </a:p>
        </p:txBody>
      </p:sp>
    </p:spTree>
    <p:extLst>
      <p:ext uri="{BB962C8B-B14F-4D97-AF65-F5344CB8AC3E}">
        <p14:creationId xmlns:p14="http://schemas.microsoft.com/office/powerpoint/2010/main" val="2574516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708F4D2-989C-42A9-A3C0-EA9B0530723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8/29/2024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54663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2680DD9-CBFB-4F64-8F60-B4171B5CBFE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8/29/2024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7362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70F858B-7C0E-4C5F-95B6-D915B6E5690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8/29/2024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2250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5D2AC9C-603C-45C3-84C6-312E84F879E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8/29/2024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8368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1: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EDD649A-067E-4C0E-97B0-5E29016022E8}" type="datetime1">
              <a:rPr lang="en-US" smtClean="0"/>
              <a:t>8/29/2024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Enter Title Here"/>
          <p:cNvSpPr>
            <a:spLocks noGrp="1"/>
          </p:cNvSpPr>
          <p:nvPr>
            <p:ph type="title"/>
          </p:nvPr>
        </p:nvSpPr>
        <p:spPr>
          <a:xfrm>
            <a:off x="831850" y="4289258"/>
            <a:ext cx="10515600" cy="1356059"/>
          </a:xfrm>
          <a:prstGeom prst="rect">
            <a:avLst/>
          </a:prstGeom>
        </p:spPr>
        <p:txBody>
          <a:bodyPr anchor="b"/>
          <a:lstStyle>
            <a:lvl1pPr>
              <a:defRPr sz="4800">
                <a:solidFill>
                  <a:schemeClr val="tx2">
                    <a:lumMod val="75000"/>
                  </a:schemeClr>
                </a:solidFill>
              </a:defRPr>
            </a:lvl1pPr>
          </a:lstStyle>
          <a:p>
            <a:r>
              <a:rPr lang="en-US"/>
              <a:t>Click to edit Master title style</a:t>
            </a:r>
          </a:p>
        </p:txBody>
      </p:sp>
      <p:sp>
        <p:nvSpPr>
          <p:cNvPr id="8" name="Text Placeholder 2"/>
          <p:cNvSpPr>
            <a:spLocks noGrp="1"/>
          </p:cNvSpPr>
          <p:nvPr>
            <p:ph type="body" idx="1"/>
          </p:nvPr>
        </p:nvSpPr>
        <p:spPr>
          <a:xfrm>
            <a:off x="831850" y="5672305"/>
            <a:ext cx="10515600" cy="684045"/>
          </a:xfrm>
          <a:prstGeom prst="rect">
            <a:avLst/>
          </a:prstGeo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9" name="Picture 8" descr="California Energy Commiss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815165"/>
            <a:ext cx="1287483" cy="1131555"/>
          </a:xfrm>
          <a:prstGeom prst="rect">
            <a:avLst/>
          </a:prstGeom>
        </p:spPr>
      </p:pic>
    </p:spTree>
    <p:extLst>
      <p:ext uri="{BB962C8B-B14F-4D97-AF65-F5344CB8AC3E}">
        <p14:creationId xmlns:p14="http://schemas.microsoft.com/office/powerpoint/2010/main" val="2737655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B17DA-1118-4913-ABED-62143E6DA972}" type="datetime1">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463234"/>
            <a:ext cx="1803400"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3095358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F41E4F-FF47-4E7C-AD7A-EB483E2D81E2}" type="datetime1">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424385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4085A1-90D9-4655-BC50-F7CCF1BACC38}" type="datetime1">
              <a:rPr lang="en-US" smtClean="0"/>
              <a:t>8/29/2024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638199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8A7471-AF1B-4F0E-8832-2632197088F0}" type="datetime1">
              <a:rPr lang="en-US" smtClean="0"/>
              <a:t>8/29/2024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345649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6BF6D2-3F00-4CDA-8401-0EED0A578132}" type="datetime1">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463234"/>
            <a:ext cx="1803400"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1931917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690FF0-C0C8-410C-B553-C3E8362BA6AD}" type="datetime1">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413758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7DCEFD0-390F-448F-9311-D8F8E8B8F31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8/29/2024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51077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2D6659-8050-45B9-A126-15A6A4BEBAD3}" type="datetime1">
              <a:rPr lang="en-US" smtClean="0"/>
              <a:t>8/29/2024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151236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D5D3-3677-4D9C-B11F-7BE09EF15970}" type="datetime1">
              <a:rPr lang="en-US" smtClean="0"/>
              <a:t>8/29/2024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2285798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5584D28-CAAF-4416-9272-3749C11D86F6}" type="datetime1">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p:spPr>
        <p:txBody>
          <a:bodyPr/>
          <a:lstStyle/>
          <a:p>
            <a:r>
              <a:rPr lang="en-US"/>
              <a:t>Click to edit Master title style</a:t>
            </a:r>
          </a:p>
        </p:txBody>
      </p:sp>
      <p:sp>
        <p:nvSpPr>
          <p:cNvPr id="8" name="Content Placeholder 2"/>
          <p:cNvSpPr>
            <a:spLocks noGrp="1"/>
          </p:cNvSpPr>
          <p:nvPr>
            <p:ph idx="1"/>
          </p:nvPr>
        </p:nvSpPr>
        <p:spPr>
          <a:xfrm>
            <a:off x="1399822" y="1825625"/>
            <a:ext cx="99539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2968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28DA6A-5CBB-4127-947E-7EF331B2CA22}" type="datetime1">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9A1A5-4186-AE45-B489-8F93D826EB49}" type="slidenum">
              <a:rPr lang="en-US" smtClean="0"/>
              <a:t>‹#›</a:t>
            </a:fld>
            <a:endParaRPr lang="en-US"/>
          </a:p>
        </p:txBody>
      </p:sp>
      <p:sp>
        <p:nvSpPr>
          <p:cNvPr id="8"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7878511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9F9C79-A3D6-4CCB-AFF7-CD250A093D5B}" type="datetime1">
              <a:rPr lang="en-US" smtClean="0"/>
              <a:t>8/29/2024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09A1A5-4186-AE45-B489-8F93D826EB49}" type="slidenum">
              <a:rPr lang="en-US" smtClean="0"/>
              <a:t>‹#›</a:t>
            </a:fld>
            <a:endParaRPr lang="en-US"/>
          </a:p>
        </p:txBody>
      </p:sp>
      <p:sp>
        <p:nvSpPr>
          <p:cNvPr id="10"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524146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2: Centered">
    <p:spTree>
      <p:nvGrpSpPr>
        <p:cNvPr id="1" name=""/>
        <p:cNvGrpSpPr/>
        <p:nvPr/>
      </p:nvGrpSpPr>
      <p:grpSpPr>
        <a:xfrm>
          <a:off x="0" y="0"/>
          <a:ext cx="0" cy="0"/>
          <a:chOff x="0" y="0"/>
          <a:chExt cx="0" cy="0"/>
        </a:xfrm>
      </p:grpSpPr>
      <p:sp>
        <p:nvSpPr>
          <p:cNvPr id="2" name="Enter Title Here"/>
          <p:cNvSpPr>
            <a:spLocks noGrp="1"/>
          </p:cNvSpPr>
          <p:nvPr>
            <p:ph type="ctrTitle"/>
          </p:nvPr>
        </p:nvSpPr>
        <p:spPr>
          <a:xfrm>
            <a:off x="890016" y="809622"/>
            <a:ext cx="10411968"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890016" y="3289297"/>
            <a:ext cx="1041196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4400" y="5614142"/>
            <a:ext cx="2743200" cy="365125"/>
          </a:xfrm>
        </p:spPr>
        <p:txBody>
          <a:bodyPr/>
          <a:lstStyle>
            <a:lvl1pPr algn="ctr">
              <a:defRPr/>
            </a:lvl1pPr>
          </a:lstStyle>
          <a:p>
            <a:fld id="{B1C54985-49AB-40FC-B88D-EE7E01963753}" type="datetime1">
              <a:rPr lang="en-US" smtClean="0"/>
              <a:t>8/29/2024</a:t>
            </a:fld>
            <a:endParaRPr lang="en-US"/>
          </a:p>
        </p:txBody>
      </p:sp>
      <p:sp>
        <p:nvSpPr>
          <p:cNvPr id="5" name="Footer Placeholder 4"/>
          <p:cNvSpPr>
            <a:spLocks noGrp="1"/>
          </p:cNvSpPr>
          <p:nvPr>
            <p:ph type="ftr" sz="quarter" idx="11"/>
          </p:nvPr>
        </p:nvSpPr>
        <p:spPr>
          <a:xfrm>
            <a:off x="4038600" y="6095093"/>
            <a:ext cx="4114800" cy="365125"/>
          </a:xfrm>
        </p:spPr>
        <p:txBody>
          <a:bodyPr/>
          <a:lstStyle>
            <a:lvl1pPr algn="ctr">
              <a:defRPr/>
            </a:lvl1pPr>
          </a:lstStyle>
          <a:p>
            <a:endParaRPr lang="en-US"/>
          </a:p>
        </p:txBody>
      </p:sp>
      <p:pic>
        <p:nvPicPr>
          <p:cNvPr id="7" name="Picture 6"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2364" y="666179"/>
            <a:ext cx="1247274" cy="1096212"/>
          </a:xfrm>
          <a:prstGeom prst="rect">
            <a:avLst/>
          </a:prstGeom>
        </p:spPr>
      </p:pic>
    </p:spTree>
    <p:extLst>
      <p:ext uri="{BB962C8B-B14F-4D97-AF65-F5344CB8AC3E}">
        <p14:creationId xmlns:p14="http://schemas.microsoft.com/office/powerpoint/2010/main" val="2756418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2: Left">
    <p:spTree>
      <p:nvGrpSpPr>
        <p:cNvPr id="1" name=""/>
        <p:cNvGrpSpPr/>
        <p:nvPr/>
      </p:nvGrpSpPr>
      <p:grpSpPr>
        <a:xfrm>
          <a:off x="0" y="0"/>
          <a:ext cx="0" cy="0"/>
          <a:chOff x="0" y="0"/>
          <a:chExt cx="0" cy="0"/>
        </a:xfrm>
      </p:grpSpPr>
      <p:sp>
        <p:nvSpPr>
          <p:cNvPr id="2" name="Enter Title Here"/>
          <p:cNvSpPr>
            <a:spLocks noGrp="1"/>
          </p:cNvSpPr>
          <p:nvPr>
            <p:ph type="title"/>
          </p:nvPr>
        </p:nvSpPr>
        <p:spPr>
          <a:xfrm>
            <a:off x="831850" y="712801"/>
            <a:ext cx="10515600" cy="2852737"/>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831850" y="3592526"/>
            <a:ext cx="10515600" cy="1500187"/>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17828E-9E41-4CB2-8AE8-DCC3470B9CE3}" type="datetime1">
              <a:rPr lang="en-US" smtClean="0"/>
              <a:t>8/29/2024</a:t>
            </a:fld>
            <a:endParaRPr lang="en-US"/>
          </a:p>
        </p:txBody>
      </p:sp>
      <p:pic>
        <p:nvPicPr>
          <p:cNvPr id="8" name="Picture 7"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4883817"/>
            <a:ext cx="1247274" cy="1096212"/>
          </a:xfrm>
          <a:prstGeom prst="rect">
            <a:avLst/>
          </a:prstGeom>
        </p:spPr>
      </p:pic>
      <p:sp>
        <p:nvSpPr>
          <p:cNvPr id="10" name="Content Placeholder 9"/>
          <p:cNvSpPr>
            <a:spLocks noGrp="1"/>
          </p:cNvSpPr>
          <p:nvPr>
            <p:ph sz="quarter" idx="13" hasCustomPrompt="1"/>
          </p:nvPr>
        </p:nvSpPr>
        <p:spPr>
          <a:xfrm>
            <a:off x="2363788" y="4813085"/>
            <a:ext cx="2911475" cy="1022350"/>
          </a:xfrm>
        </p:spPr>
        <p:txBody>
          <a:bodyPr>
            <a:noAutofit/>
          </a:bodyPr>
          <a:lstStyle>
            <a:lvl1pPr marL="0" indent="0">
              <a:buNone/>
              <a:defRPr sz="24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Presenters:</a:t>
            </a:r>
          </a:p>
          <a:p>
            <a:pPr lvl="0"/>
            <a:r>
              <a:rPr lang="en-US"/>
              <a:t>Name 1</a:t>
            </a:r>
          </a:p>
          <a:p>
            <a:pPr lvl="0"/>
            <a:r>
              <a:rPr lang="en-US"/>
              <a:t>Name 2</a:t>
            </a:r>
          </a:p>
        </p:txBody>
      </p:sp>
    </p:spTree>
    <p:extLst>
      <p:ext uri="{BB962C8B-B14F-4D97-AF65-F5344CB8AC3E}">
        <p14:creationId xmlns:p14="http://schemas.microsoft.com/office/powerpoint/2010/main" val="499627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2: Simple">
    <p:spTree>
      <p:nvGrpSpPr>
        <p:cNvPr id="1" name=""/>
        <p:cNvGrpSpPr/>
        <p:nvPr/>
      </p:nvGrpSpPr>
      <p:grpSpPr>
        <a:xfrm>
          <a:off x="0" y="0"/>
          <a:ext cx="0" cy="0"/>
          <a:chOff x="0" y="0"/>
          <a:chExt cx="0" cy="0"/>
        </a:xfrm>
      </p:grpSpPr>
      <p:sp>
        <p:nvSpPr>
          <p:cNvPr id="2" name="Enter Title Here"/>
          <p:cNvSpPr>
            <a:spLocks noGrp="1"/>
          </p:cNvSpPr>
          <p:nvPr>
            <p:ph type="title"/>
          </p:nvPr>
        </p:nvSpPr>
        <p:spPr>
          <a:xfrm>
            <a:off x="838200" y="3012554"/>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A6E52428-A2CA-4C7A-B5CC-74C843A9DDFE}" type="datetime1">
              <a:rPr lang="en-US" smtClean="0"/>
              <a:t>8/29/2024</a:t>
            </a:fld>
            <a:endParaRPr lang="en-US"/>
          </a:p>
        </p:txBody>
      </p:sp>
      <p:pic>
        <p:nvPicPr>
          <p:cNvPr id="6" name="Picture 5"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56202"/>
            <a:ext cx="1247274" cy="1096212"/>
          </a:xfrm>
          <a:prstGeom prst="rect">
            <a:avLst/>
          </a:prstGeom>
        </p:spPr>
      </p:pic>
    </p:spTree>
    <p:extLst>
      <p:ext uri="{BB962C8B-B14F-4D97-AF65-F5344CB8AC3E}">
        <p14:creationId xmlns:p14="http://schemas.microsoft.com/office/powerpoint/2010/main" val="3766066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44669A4-4ADB-45A1-A252-871ADA9DCF6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8/29/2024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00892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7B44D9A-8D98-48B3-8E14-076639DD3FC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8/29/2024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0493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8C2B9B6-A26A-4FD2-9383-4BE01FB1C04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8/29/2024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645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4196BA-1ECC-43DE-9255-2B7B3D75C0D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8/29/2024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21581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C6C8186-A2CD-49AC-ADAA-4ECF1C1A6B9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8/29/2024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97248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A12F162-25B2-44AB-B11F-1A8CD3A47843}"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8/29/2024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6200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3879328-9394-4881-8F85-D3C0DE05E91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8/29/2024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645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3.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theme" Target="../theme/theme4.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6.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18B996A-BFBA-4CD8-8984-C050929D573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8/29/2024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descr="This provides the agerenda for the Pre-Application Workshop. " title="Agenda Slide">
            <a:extLst>
              <a:ext uri="{FF2B5EF4-FFF2-40B4-BE49-F238E27FC236}">
                <a16:creationId xmlns:a16="http://schemas.microsoft.com/office/drawing/2014/main" id="{9E744614-DDAC-3544-BC23-283A46340461}"/>
              </a:ext>
            </a:extLst>
          </p:cNvPr>
          <p:cNvPicPr>
            <a:picLocks noChangeAspect="1"/>
          </p:cNvPicPr>
          <p:nvPr userDrawn="1"/>
        </p:nvPicPr>
        <p:blipFill>
          <a:blip r:embed="rId14"/>
          <a:stretch>
            <a:fillRect/>
          </a:stretch>
        </p:blipFill>
        <p:spPr>
          <a:xfrm>
            <a:off x="0" y="-90311"/>
            <a:ext cx="12192000" cy="6858000"/>
          </a:xfrm>
          <a:prstGeom prst="rect">
            <a:avLst/>
          </a:prstGeom>
        </p:spPr>
      </p:pic>
    </p:spTree>
    <p:extLst>
      <p:ext uri="{BB962C8B-B14F-4D97-AF65-F5344CB8AC3E}">
        <p14:creationId xmlns:p14="http://schemas.microsoft.com/office/powerpoint/2010/main" val="30262542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4A540-2F10-4048-A0B3-A5BACFFBF0DD}" type="datetime1">
              <a:rPr lang="en-US" smtClean="0"/>
              <a:t>8/29/2024</a:t>
            </a:fld>
            <a:endParaRPr lang="en-US"/>
          </a:p>
        </p:txBody>
      </p:sp>
    </p:spTree>
    <p:extLst>
      <p:ext uri="{BB962C8B-B14F-4D97-AF65-F5344CB8AC3E}">
        <p14:creationId xmlns:p14="http://schemas.microsoft.com/office/powerpoint/2010/main" val="2927634303"/>
      </p:ext>
    </p:extLst>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fld id="{6F1169AF-EDC4-4F2D-9C47-FD97B7AC7C5C}" type="datetime1">
              <a:rPr lang="en-US" smtClean="0"/>
              <a:t>8/29/2024</a:t>
            </a:fld>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126215667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fld id="{ABAEAD3F-D127-4D69-B09B-716133DDE5A1}" type="datetime1">
              <a:rPr lang="en-US" smtClean="0"/>
              <a:t>8/29/2024</a:t>
            </a:fld>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313516634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7D205-47A8-4B90-9D18-6A8813BC30A2}" type="datetime1">
              <a:rPr lang="en-US" smtClean="0"/>
              <a:t>8/29/2024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134095539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8D5F6-1772-4491-A9AC-83759608AA9C}" type="datetime1">
              <a:rPr lang="en-US" smtClean="0"/>
              <a:t>8/29/2024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12032-C4BC-1846-BCAE-83F2C463453C}" type="slidenum">
              <a:rPr lang="en-US" smtClean="0"/>
              <a:t>‹#›</a:t>
            </a:fld>
            <a:endParaRPr lang="en-US"/>
          </a:p>
        </p:txBody>
      </p:sp>
    </p:spTree>
    <p:extLst>
      <p:ext uri="{BB962C8B-B14F-4D97-AF65-F5344CB8AC3E}">
        <p14:creationId xmlns:p14="http://schemas.microsoft.com/office/powerpoint/2010/main" val="194468256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https://www.energy.ca.gov/funding-opportunities/funding-resources" TargetMode="External"/><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hyperlink" Target="http://www.sos.ca.gov/"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s://www.energy.ca.gov/event/funding-workshop/2024-08/pre-application-workshop-gfo-24-301-environmental-sustainability"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hyperlink" Target="https://www.energy.ca.gov/solicitations/2024-08/gfo-24-301-environmental-sustainability-clean-energy-transitions-enviro-set"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hyperlink" Target="https://www.energy.ca.gov/media/7893"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hyperlink" Target="https://ecams.energy.ca.gov/"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energy.ca.gov/funding-opportunities/funding-resources"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hyperlink" Target="mailto:ECAMS.SalesforceSupport@Energy.ca.gov" TargetMode="Externa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hyperlink" Target="https://forms.office.com/pages/responsepage.aspx?id=RBI6rPQT9k6NG7qicUgZTmZQQhVkOulBuu_RhfhezOlUNEswN0RTMUZHN04xNVdNUVBUUVBRRkE1Ty4u&amp;route=shorturl"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video" Target="https://www.youtube.com/embed/PVBGdV0_MGA?feature=oembed" TargetMode="Externa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hyperlink" Target="https://www.energy.ca.gov/publications/2021/electric-program-investment-charge-proposed-2021-2025-investment-plan-epic-4"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31850" y="5169878"/>
            <a:ext cx="10515600" cy="1559536"/>
          </a:xfrm>
        </p:spPr>
        <p:txBody>
          <a:bodyPr/>
          <a:lstStyle/>
          <a:p>
            <a:r>
              <a:rPr lang="en-US"/>
              <a:t>Environmental Sustainability of a Clean Energy Transition (Enviro-SET)</a:t>
            </a:r>
          </a:p>
          <a:p>
            <a:r>
              <a:rPr lang="en-US" sz="1800"/>
              <a:t>Energy Research and Development Division, California Energy Commission</a:t>
            </a:r>
          </a:p>
          <a:p>
            <a:r>
              <a:rPr lang="en-US" sz="1800"/>
              <a:t>Presenter: Julia Harnad and David Stoms</a:t>
            </a:r>
          </a:p>
          <a:p>
            <a:r>
              <a:rPr lang="en-US" sz="1800"/>
              <a:t>Date: August 28, 2024 </a:t>
            </a:r>
            <a:endParaRPr lang="en-US" sz="1800">
              <a:highlight>
                <a:srgbClr val="FFFF00"/>
              </a:highlight>
            </a:endParaRPr>
          </a:p>
        </p:txBody>
      </p:sp>
      <p:sp>
        <p:nvSpPr>
          <p:cNvPr id="4" name="Title 3"/>
          <p:cNvSpPr>
            <a:spLocks noGrp="1"/>
          </p:cNvSpPr>
          <p:nvPr>
            <p:ph type="title"/>
          </p:nvPr>
        </p:nvSpPr>
        <p:spPr>
          <a:xfrm>
            <a:off x="831850" y="4454161"/>
            <a:ext cx="10515600" cy="722751"/>
          </a:xfrm>
        </p:spPr>
        <p:txBody>
          <a:bodyPr/>
          <a:lstStyle/>
          <a:p>
            <a:r>
              <a:rPr kumimoji="0" lang="en-US" sz="3600" b="1" i="0" u="none" strike="noStrike" kern="1200" cap="none" spc="0" normalizeH="0" baseline="0" noProof="0">
                <a:ln>
                  <a:noFill/>
                </a:ln>
                <a:solidFill>
                  <a:srgbClr val="4F81BD">
                    <a:lumMod val="50000"/>
                  </a:srgbClr>
                </a:solidFill>
                <a:effectLst/>
                <a:uLnTx/>
                <a:uFillTx/>
                <a:latin typeface="Arial"/>
                <a:ea typeface="+mj-ea"/>
                <a:cs typeface="Arial"/>
              </a:rPr>
              <a:t>GFO-24-301 Pre-Application Workshop</a:t>
            </a:r>
            <a:endParaRPr lang="en-US"/>
          </a:p>
        </p:txBody>
      </p:sp>
    </p:spTree>
    <p:extLst>
      <p:ext uri="{BB962C8B-B14F-4D97-AF65-F5344CB8AC3E}">
        <p14:creationId xmlns:p14="http://schemas.microsoft.com/office/powerpoint/2010/main" val="1975939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Policy Drivers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52168" y="1473932"/>
            <a:ext cx="11204305" cy="5384067"/>
          </a:xfrm>
        </p:spPr>
        <p:txBody>
          <a:bodyPr>
            <a:normAutofit fontScale="25000" lnSpcReduction="20000"/>
          </a:bodyPr>
          <a:lstStyle/>
          <a:p>
            <a:pPr algn="l" rtl="0" fontAlgn="base">
              <a:lnSpc>
                <a:spcPct val="120000"/>
              </a:lnSpc>
              <a:spcBef>
                <a:spcPts val="200"/>
              </a:spcBef>
              <a:buFont typeface="Arial" panose="020B0604020202020204" pitchFamily="34" charset="0"/>
              <a:buChar char="•"/>
            </a:pPr>
            <a:r>
              <a:rPr lang="en-US" sz="8000" b="1" i="0" u="none" strike="noStrike">
                <a:solidFill>
                  <a:schemeClr val="accent1">
                    <a:lumMod val="75000"/>
                  </a:schemeClr>
                </a:solidFill>
                <a:effectLst/>
              </a:rPr>
              <a:t>AB 32, Global Warming Solutions Act of 2006</a:t>
            </a:r>
            <a:r>
              <a:rPr lang="en-US" sz="8000" b="0" i="0" u="none" strike="noStrike">
                <a:solidFill>
                  <a:schemeClr val="accent1">
                    <a:lumMod val="75000"/>
                  </a:schemeClr>
                </a:solidFill>
                <a:effectLst/>
              </a:rPr>
              <a:t>: reduce GHG emissions to 1990 levels by 2020.</a:t>
            </a:r>
            <a:r>
              <a:rPr lang="en-US" sz="8000" b="0" i="0">
                <a:solidFill>
                  <a:schemeClr val="accent1">
                    <a:lumMod val="75000"/>
                  </a:schemeClr>
                </a:solidFill>
                <a:effectLst/>
              </a:rPr>
              <a:t>​</a:t>
            </a:r>
          </a:p>
          <a:p>
            <a:pPr algn="l" rtl="0" fontAlgn="base">
              <a:lnSpc>
                <a:spcPct val="120000"/>
              </a:lnSpc>
              <a:spcBef>
                <a:spcPts val="200"/>
              </a:spcBef>
              <a:buFont typeface="Arial" panose="020B0604020202020204" pitchFamily="34" charset="0"/>
              <a:buChar char="•"/>
            </a:pPr>
            <a:r>
              <a:rPr lang="en-US" sz="8000" b="1" i="0" u="none" strike="noStrike">
                <a:solidFill>
                  <a:schemeClr val="accent1">
                    <a:lumMod val="75000"/>
                  </a:schemeClr>
                </a:solidFill>
                <a:effectLst/>
              </a:rPr>
              <a:t>SB 32, California Global Warming Solutions Act of 2006 emissions limit: </a:t>
            </a:r>
            <a:r>
              <a:rPr lang="en-US" sz="8000" b="0" i="0" u="none" strike="noStrike">
                <a:solidFill>
                  <a:schemeClr val="accent1">
                    <a:lumMod val="75000"/>
                  </a:schemeClr>
                </a:solidFill>
                <a:effectLst/>
              </a:rPr>
              <a:t>statewide GHG emissions are reduced to 40% below the 1990 level by 2030.</a:t>
            </a:r>
          </a:p>
          <a:p>
            <a:pPr algn="l" rtl="0" fontAlgn="base">
              <a:lnSpc>
                <a:spcPct val="120000"/>
              </a:lnSpc>
              <a:spcBef>
                <a:spcPts val="200"/>
              </a:spcBef>
              <a:buFont typeface="Arial" panose="020B0604020202020204" pitchFamily="34" charset="0"/>
              <a:buChar char="•"/>
            </a:pPr>
            <a:r>
              <a:rPr lang="en-US" sz="8000" b="1" i="0" u="none" strike="noStrike">
                <a:solidFill>
                  <a:schemeClr val="accent1">
                    <a:lumMod val="75000"/>
                  </a:schemeClr>
                </a:solidFill>
                <a:effectLst/>
              </a:rPr>
              <a:t>SB 100, The 100 Percent Clean Energy Act of 2018: </a:t>
            </a:r>
            <a:r>
              <a:rPr lang="en-US" sz="8000" b="0" i="0" u="none" strike="noStrike">
                <a:solidFill>
                  <a:schemeClr val="accent1">
                    <a:lumMod val="75000"/>
                  </a:schemeClr>
                </a:solidFill>
                <a:effectLst/>
              </a:rPr>
              <a:t>requires that 60% of California’s electricity be powered by renewable &amp; zero-carbon sources by 2030 and 100% by 2045.</a:t>
            </a:r>
          </a:p>
          <a:p>
            <a:pPr fontAlgn="base">
              <a:lnSpc>
                <a:spcPct val="120000"/>
              </a:lnSpc>
              <a:spcBef>
                <a:spcPts val="200"/>
              </a:spcBef>
              <a:buFont typeface="Arial" panose="020B0604020202020204" pitchFamily="34" charset="0"/>
              <a:buChar char="•"/>
            </a:pPr>
            <a:r>
              <a:rPr lang="en-US" sz="8000" b="1" i="0" u="none" strike="noStrike">
                <a:solidFill>
                  <a:schemeClr val="accent1">
                    <a:lumMod val="75000"/>
                  </a:schemeClr>
                </a:solidFill>
                <a:effectLst/>
              </a:rPr>
              <a:t>AB 758 Building Efficiency</a:t>
            </a:r>
            <a:r>
              <a:rPr lang="en-US" sz="8000" b="0" i="0" u="none" strike="noStrike">
                <a:solidFill>
                  <a:schemeClr val="accent1">
                    <a:lumMod val="75000"/>
                  </a:schemeClr>
                </a:solidFill>
                <a:effectLst/>
              </a:rPr>
              <a:t>: </a:t>
            </a:r>
            <a:r>
              <a:rPr lang="en-US" sz="8000" b="0" i="0" u="none">
                <a:solidFill>
                  <a:schemeClr val="accent1">
                    <a:lumMod val="75000"/>
                  </a:schemeClr>
                </a:solidFill>
                <a:effectLst/>
              </a:rPr>
              <a:t>achieve greater water and energy savings in existing residential and nonresidential buildings</a:t>
            </a:r>
          </a:p>
          <a:p>
            <a:pPr fontAlgn="base">
              <a:lnSpc>
                <a:spcPct val="120000"/>
              </a:lnSpc>
              <a:spcBef>
                <a:spcPts val="200"/>
              </a:spcBef>
              <a:buFont typeface="Arial" panose="020B0604020202020204" pitchFamily="34" charset="0"/>
              <a:buChar char="•"/>
            </a:pPr>
            <a:r>
              <a:rPr lang="en-US" sz="8000" b="1">
                <a:solidFill>
                  <a:schemeClr val="accent1">
                    <a:lumMod val="75000"/>
                  </a:schemeClr>
                </a:solidFill>
              </a:rPr>
              <a:t>AB 1109 CA Lighting Efficiency and Toxics Reduction Act</a:t>
            </a:r>
            <a:r>
              <a:rPr lang="en-US" sz="8000">
                <a:solidFill>
                  <a:schemeClr val="accent1">
                    <a:lumMod val="75000"/>
                  </a:schemeClr>
                </a:solidFill>
              </a:rPr>
              <a:t>: R</a:t>
            </a:r>
            <a:r>
              <a:rPr lang="en-US" sz="8000" b="0" i="0" u="none" strike="noStrike">
                <a:solidFill>
                  <a:schemeClr val="accent1">
                    <a:lumMod val="75000"/>
                  </a:schemeClr>
                </a:solidFill>
                <a:effectLst/>
              </a:rPr>
              <a:t>ecommend reduction in lighting consumption.</a:t>
            </a:r>
          </a:p>
          <a:p>
            <a:pPr fontAlgn="base">
              <a:lnSpc>
                <a:spcPct val="120000"/>
              </a:lnSpc>
              <a:spcBef>
                <a:spcPts val="200"/>
              </a:spcBef>
              <a:buFont typeface="Arial" panose="020B0604020202020204" pitchFamily="34" charset="0"/>
              <a:buChar char="•"/>
            </a:pPr>
            <a:r>
              <a:rPr lang="en-US" sz="8000" b="1">
                <a:solidFill>
                  <a:schemeClr val="accent1">
                    <a:lumMod val="75000"/>
                  </a:schemeClr>
                </a:solidFill>
              </a:rPr>
              <a:t>CA Green Building Standards Code (Part 11 of Title 24)</a:t>
            </a:r>
            <a:r>
              <a:rPr lang="en-US" sz="8000">
                <a:solidFill>
                  <a:schemeClr val="accent1">
                    <a:lumMod val="75000"/>
                  </a:schemeClr>
                </a:solidFill>
              </a:rPr>
              <a:t>:</a:t>
            </a:r>
            <a:r>
              <a:rPr lang="en-US" sz="8000" b="1">
                <a:solidFill>
                  <a:schemeClr val="accent1">
                    <a:lumMod val="75000"/>
                  </a:schemeClr>
                </a:solidFill>
              </a:rPr>
              <a:t> </a:t>
            </a:r>
            <a:r>
              <a:rPr lang="en-US" sz="8000">
                <a:solidFill>
                  <a:schemeClr val="accent1">
                    <a:lumMod val="75000"/>
                  </a:schemeClr>
                </a:solidFill>
              </a:rPr>
              <a:t>regulations that promote sustainable practices, including voluntary bird-friendly measures for nonresidential buildings.</a:t>
            </a:r>
            <a:endParaRPr lang="en-US" sz="8000" b="0" i="0" u="none" strike="noStrike">
              <a:solidFill>
                <a:schemeClr val="accent1">
                  <a:lumMod val="75000"/>
                </a:schemeClr>
              </a:solidFill>
              <a:effectLst/>
            </a:endParaRPr>
          </a:p>
          <a:p>
            <a:pPr fontAlgn="base">
              <a:lnSpc>
                <a:spcPct val="120000"/>
              </a:lnSpc>
              <a:spcBef>
                <a:spcPts val="200"/>
              </a:spcBef>
              <a:buFont typeface="Arial" panose="020B0604020202020204" pitchFamily="34" charset="0"/>
              <a:buChar char="•"/>
            </a:pPr>
            <a:r>
              <a:rPr lang="en-US" sz="8000" b="1" i="0" u="none" strike="noStrike">
                <a:solidFill>
                  <a:srgbClr val="0B5395"/>
                </a:solidFill>
                <a:effectLst/>
              </a:rPr>
              <a:t>Integrated Energy Policy Report (IEPR):</a:t>
            </a:r>
            <a:r>
              <a:rPr lang="en-US" sz="8000" b="0" i="0" u="none" strike="noStrike">
                <a:solidFill>
                  <a:srgbClr val="0B5395"/>
                </a:solidFill>
                <a:effectLst/>
              </a:rPr>
              <a:t> California Public Resources Code Section 25302 requires the Energy Commission to release a biennial report that provides an overview of major energy trends and issues facing the state.</a:t>
            </a:r>
            <a:r>
              <a:rPr lang="en-US" sz="8000" b="0" i="0">
                <a:solidFill>
                  <a:srgbClr val="000000"/>
                </a:solidFill>
                <a:effectLst/>
              </a:rPr>
              <a:t>​</a:t>
            </a:r>
            <a:endParaRPr lang="en-US" sz="8000">
              <a:solidFill>
                <a:schemeClr val="accent1">
                  <a:lumMod val="75000"/>
                </a:schemeClr>
              </a:solidFill>
              <a:cs typeface="Arial"/>
            </a:endParaRPr>
          </a:p>
          <a:p>
            <a:endParaRPr lang="en-US" sz="320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80693B15-DC5A-427F-B331-C384DCF7BD6A}"/>
              </a:ext>
            </a:extLst>
          </p:cNvPr>
          <p:cNvSpPr>
            <a:spLocks noGrp="1"/>
          </p:cNvSpPr>
          <p:nvPr>
            <p:ph type="sldNum" sz="quarter" idx="12"/>
          </p:nvPr>
        </p:nvSpPr>
        <p:spPr>
          <a:xfrm>
            <a:off x="9495017" y="6463234"/>
            <a:ext cx="1803400" cy="365125"/>
          </a:xfrm>
        </p:spPr>
        <p:txBody>
          <a:bodyPr/>
          <a:lstStyle/>
          <a:p>
            <a:fld id="{005C4985-ACD0-2B4C-8981-36243250F268}" type="slidenum">
              <a:rPr lang="en-US" smtClean="0">
                <a:solidFill>
                  <a:schemeClr val="tx1"/>
                </a:solidFill>
              </a:rPr>
              <a:t>10</a:t>
            </a:fld>
            <a:endParaRPr lang="en-US">
              <a:solidFill>
                <a:schemeClr val="tx1"/>
              </a:solidFill>
            </a:endParaRPr>
          </a:p>
        </p:txBody>
      </p:sp>
    </p:spTree>
    <p:extLst>
      <p:ext uri="{BB962C8B-B14F-4D97-AF65-F5344CB8AC3E}">
        <p14:creationId xmlns:p14="http://schemas.microsoft.com/office/powerpoint/2010/main" val="452997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1419391" y="353449"/>
            <a:ext cx="10318180" cy="1038840"/>
          </a:xfrm>
        </p:spPr>
        <p:txBody>
          <a:bodyPr>
            <a:noAutofit/>
          </a:bodyPr>
          <a:lstStyle/>
          <a:p>
            <a:pPr algn="l"/>
            <a:r>
              <a:rPr lang="en-US" sz="4000" b="1">
                <a:solidFill>
                  <a:srgbClr val="254061"/>
                </a:solidFill>
                <a:latin typeface="Arial"/>
                <a:cs typeface="Arial"/>
              </a:rPr>
              <a:t>Purpose of Solicitation</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1577253" y="1892836"/>
            <a:ext cx="10618560" cy="5112262"/>
          </a:xfrm>
        </p:spPr>
        <p:txBody>
          <a:bodyPr vert="horz" lIns="91440" tIns="45720" rIns="91440" bIns="45720" rtlCol="0" anchor="t">
            <a:normAutofit/>
          </a:bodyPr>
          <a:lstStyle/>
          <a:p>
            <a:pPr marL="0" indent="0">
              <a:lnSpc>
                <a:spcPct val="100000"/>
              </a:lnSpc>
              <a:buNone/>
            </a:pPr>
            <a:r>
              <a:rPr lang="en-US" sz="3200">
                <a:solidFill>
                  <a:schemeClr val="accent1">
                    <a:lumMod val="75000"/>
                  </a:schemeClr>
                </a:solidFill>
                <a:latin typeface="Arial"/>
                <a:cs typeface="Arial"/>
              </a:rPr>
              <a:t>Fund applied research to address knowledge gaps between the environment and:</a:t>
            </a:r>
          </a:p>
          <a:p>
            <a:pPr>
              <a:lnSpc>
                <a:spcPct val="100000"/>
              </a:lnSpc>
            </a:pPr>
            <a:r>
              <a:rPr lang="en-US" sz="3200">
                <a:solidFill>
                  <a:schemeClr val="accent1">
                    <a:lumMod val="75000"/>
                  </a:schemeClr>
                </a:solidFill>
                <a:latin typeface="Arial"/>
                <a:cs typeface="Arial"/>
              </a:rPr>
              <a:t>Clean energy technologies</a:t>
            </a:r>
          </a:p>
          <a:p>
            <a:pPr>
              <a:lnSpc>
                <a:spcPct val="100000"/>
              </a:lnSpc>
            </a:pPr>
            <a:r>
              <a:rPr lang="en-US" sz="3200">
                <a:solidFill>
                  <a:schemeClr val="accent1">
                    <a:lumMod val="75000"/>
                  </a:schemeClr>
                </a:solidFill>
                <a:latin typeface="Arial"/>
                <a:cs typeface="Arial"/>
              </a:rPr>
              <a:t>Decarbonized window designs</a:t>
            </a:r>
          </a:p>
          <a:p>
            <a:pPr>
              <a:lnSpc>
                <a:spcPct val="100000"/>
              </a:lnSpc>
            </a:pPr>
            <a:r>
              <a:rPr lang="en-US" sz="3200">
                <a:solidFill>
                  <a:schemeClr val="accent1">
                    <a:lumMod val="75000"/>
                  </a:schemeClr>
                </a:solidFill>
                <a:latin typeface="Arial"/>
                <a:cs typeface="Arial"/>
              </a:rPr>
              <a:t>Energy efficient artificial lighting</a:t>
            </a:r>
          </a:p>
        </p:txBody>
      </p:sp>
      <p:sp>
        <p:nvSpPr>
          <p:cNvPr id="2" name="Slide Number Placeholder 1">
            <a:extLst>
              <a:ext uri="{FF2B5EF4-FFF2-40B4-BE49-F238E27FC236}">
                <a16:creationId xmlns:a16="http://schemas.microsoft.com/office/drawing/2014/main" id="{BCF6018C-9572-49A6-88F3-2C61EF5088C9}"/>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11</a:t>
            </a:fld>
            <a:endParaRPr lang="en-US">
              <a:solidFill>
                <a:schemeClr val="tx1"/>
              </a:solidFill>
            </a:endParaRPr>
          </a:p>
        </p:txBody>
      </p:sp>
    </p:spTree>
    <p:extLst>
      <p:ext uri="{BB962C8B-B14F-4D97-AF65-F5344CB8AC3E}">
        <p14:creationId xmlns:p14="http://schemas.microsoft.com/office/powerpoint/2010/main" val="17874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Available Funding</a:t>
            </a:r>
          </a:p>
        </p:txBody>
      </p:sp>
      <p:graphicFrame>
        <p:nvGraphicFramePr>
          <p:cNvPr id="9" name="Content Placeholder 3" descr="Table outines the avilable funding for each group including the minimum and maximum amount per award. " title="Funding Table"/>
          <p:cNvGraphicFramePr>
            <a:graphicFrameLocks noGrp="1"/>
          </p:cNvGraphicFramePr>
          <p:nvPr>
            <p:ph idx="1"/>
            <p:extLst>
              <p:ext uri="{D42A27DB-BD31-4B8C-83A1-F6EECF244321}">
                <p14:modId xmlns:p14="http://schemas.microsoft.com/office/powerpoint/2010/main" val="1148139022"/>
              </p:ext>
            </p:extLst>
          </p:nvPr>
        </p:nvGraphicFramePr>
        <p:xfrm>
          <a:off x="788651" y="1413161"/>
          <a:ext cx="10308723" cy="4724400"/>
        </p:xfrm>
        <a:graphic>
          <a:graphicData uri="http://schemas.openxmlformats.org/drawingml/2006/table">
            <a:tbl>
              <a:tblPr firstRow="1" bandRow="1">
                <a:tableStyleId>{5C22544A-7EE6-4342-B048-85BDC9FD1C3A}</a:tableStyleId>
              </a:tblPr>
              <a:tblGrid>
                <a:gridCol w="4779988">
                  <a:extLst>
                    <a:ext uri="{9D8B030D-6E8A-4147-A177-3AD203B41FA5}">
                      <a16:colId xmlns:a16="http://schemas.microsoft.com/office/drawing/2014/main" val="20000"/>
                    </a:ext>
                  </a:extLst>
                </a:gridCol>
                <a:gridCol w="2036903">
                  <a:extLst>
                    <a:ext uri="{9D8B030D-6E8A-4147-A177-3AD203B41FA5}">
                      <a16:colId xmlns:a16="http://schemas.microsoft.com/office/drawing/2014/main" val="20001"/>
                    </a:ext>
                  </a:extLst>
                </a:gridCol>
                <a:gridCol w="1745915">
                  <a:extLst>
                    <a:ext uri="{9D8B030D-6E8A-4147-A177-3AD203B41FA5}">
                      <a16:colId xmlns:a16="http://schemas.microsoft.com/office/drawing/2014/main" val="20002"/>
                    </a:ext>
                  </a:extLst>
                </a:gridCol>
                <a:gridCol w="1745917">
                  <a:extLst>
                    <a:ext uri="{9D8B030D-6E8A-4147-A177-3AD203B41FA5}">
                      <a16:colId xmlns:a16="http://schemas.microsoft.com/office/drawing/2014/main" val="20003"/>
                    </a:ext>
                  </a:extLst>
                </a:gridCol>
              </a:tblGrid>
              <a:tr h="955950">
                <a:tc>
                  <a:txBody>
                    <a:bodyPr/>
                    <a:lstStyle/>
                    <a:p>
                      <a:r>
                        <a:rPr lang="en-US" sz="2000"/>
                        <a:t>Project Group</a:t>
                      </a:r>
                    </a:p>
                  </a:txBody>
                  <a:tcPr anchor="b"/>
                </a:tc>
                <a:tc>
                  <a:txBody>
                    <a:bodyPr/>
                    <a:lstStyle/>
                    <a:p>
                      <a:r>
                        <a:rPr lang="en-US" sz="2000"/>
                        <a:t>Available</a:t>
                      </a:r>
                      <a:r>
                        <a:rPr lang="en-US" sz="2000" baseline="0"/>
                        <a:t> Funding</a:t>
                      </a:r>
                      <a:endParaRPr lang="en-US" sz="2000"/>
                    </a:p>
                  </a:txBody>
                  <a:tcPr anchor="b"/>
                </a:tc>
                <a:tc>
                  <a:txBody>
                    <a:bodyPr/>
                    <a:lstStyle/>
                    <a:p>
                      <a:r>
                        <a:rPr lang="en-US" sz="2000"/>
                        <a:t>Minimum Award Amount</a:t>
                      </a:r>
                    </a:p>
                  </a:txBody>
                  <a:tcPr anchor="b"/>
                </a:tc>
                <a:tc>
                  <a:txBody>
                    <a:bodyPr/>
                    <a:lstStyle/>
                    <a:p>
                      <a:r>
                        <a:rPr lang="en-US" sz="2000"/>
                        <a:t>Maximum Award Amount</a:t>
                      </a:r>
                    </a:p>
                  </a:txBody>
                  <a:tcPr anchor="b"/>
                </a:tc>
                <a:extLst>
                  <a:ext uri="{0D108BD9-81ED-4DB2-BD59-A6C34878D82A}">
                    <a16:rowId xmlns:a16="http://schemas.microsoft.com/office/drawing/2014/main" val="10000"/>
                  </a:ext>
                </a:extLst>
              </a:tr>
              <a:tr h="585069">
                <a:tc>
                  <a:txBody>
                    <a:bodyPr/>
                    <a:lstStyle/>
                    <a:p>
                      <a:r>
                        <a:rPr lang="en-US" sz="2000" b="1"/>
                        <a:t>Group 1: Automated mapping of solar energy footprints and modeling land suitability for agrivoltaics </a:t>
                      </a:r>
                      <a:endParaRPr lang="en-US" sz="2000"/>
                    </a:p>
                  </a:txBody>
                  <a:tcPr/>
                </a:tc>
                <a:tc>
                  <a:txBody>
                    <a:bodyPr/>
                    <a:lstStyle/>
                    <a:p>
                      <a:r>
                        <a:rPr lang="en-US" sz="2000"/>
                        <a:t>$ 700,000</a:t>
                      </a:r>
                    </a:p>
                  </a:txBody>
                  <a:tcPr/>
                </a:tc>
                <a:tc>
                  <a:txBody>
                    <a:bodyPr/>
                    <a:lstStyle/>
                    <a:p>
                      <a:r>
                        <a:rPr lang="en-US" sz="2000"/>
                        <a:t>$ 600,000</a:t>
                      </a:r>
                    </a:p>
                  </a:txBody>
                  <a:tcPr/>
                </a:tc>
                <a:tc>
                  <a:txBody>
                    <a:bodyPr/>
                    <a:lstStyle/>
                    <a:p>
                      <a:r>
                        <a:rPr lang="en-US" sz="2000"/>
                        <a:t>$ 700,000</a:t>
                      </a:r>
                    </a:p>
                  </a:txBody>
                  <a:tcPr/>
                </a:tc>
                <a:extLst>
                  <a:ext uri="{0D108BD9-81ED-4DB2-BD59-A6C34878D82A}">
                    <a16:rowId xmlns:a16="http://schemas.microsoft.com/office/drawing/2014/main" val="10001"/>
                  </a:ext>
                </a:extLst>
              </a:tr>
              <a:tr h="585069">
                <a:tc>
                  <a:txBody>
                    <a:bodyPr/>
                    <a:lstStyle/>
                    <a:p>
                      <a:r>
                        <a:rPr lang="en-US" sz="2000" b="1" kern="1200">
                          <a:solidFill>
                            <a:schemeClr val="dk1"/>
                          </a:solidFill>
                          <a:effectLst/>
                          <a:latin typeface="+mn-lt"/>
                          <a:ea typeface="+mn-ea"/>
                          <a:cs typeface="+mn-cs"/>
                        </a:rPr>
                        <a:t>Group 2: Assessing and minimizing environmental and biological resource impacts of clean energy deployments </a:t>
                      </a:r>
                      <a:endParaRPr lang="en-US" sz="2000"/>
                    </a:p>
                  </a:txBody>
                  <a:tcPr/>
                </a:tc>
                <a:tc>
                  <a:txBody>
                    <a:bodyPr/>
                    <a:lstStyle/>
                    <a:p>
                      <a:r>
                        <a:rPr lang="en-US" sz="2000"/>
                        <a:t>$ 1,200,000</a:t>
                      </a:r>
                    </a:p>
                  </a:txBody>
                  <a:tcPr/>
                </a:tc>
                <a:tc>
                  <a:txBody>
                    <a:bodyPr/>
                    <a:lstStyle/>
                    <a:p>
                      <a:r>
                        <a:rPr lang="en-US" sz="2000"/>
                        <a:t>$ 500,000</a:t>
                      </a:r>
                    </a:p>
                  </a:txBody>
                  <a:tcPr/>
                </a:tc>
                <a:tc>
                  <a:txBody>
                    <a:bodyPr/>
                    <a:lstStyle/>
                    <a:p>
                      <a:r>
                        <a:rPr lang="en-US" sz="2000"/>
                        <a:t>$ 600,000</a:t>
                      </a:r>
                    </a:p>
                  </a:txBody>
                  <a:tcPr/>
                </a:tc>
                <a:extLst>
                  <a:ext uri="{0D108BD9-81ED-4DB2-BD59-A6C34878D82A}">
                    <a16:rowId xmlns:a16="http://schemas.microsoft.com/office/drawing/2014/main" val="10002"/>
                  </a:ext>
                </a:extLst>
              </a:tr>
              <a:tr h="585069">
                <a:tc>
                  <a:txBody>
                    <a:bodyPr/>
                    <a:lstStyle/>
                    <a:p>
                      <a:r>
                        <a:rPr lang="en-US" sz="2000" b="1" kern="1200">
                          <a:solidFill>
                            <a:schemeClr val="dk1"/>
                          </a:solidFill>
                          <a:effectLst/>
                          <a:latin typeface="+mn-lt"/>
                          <a:ea typeface="+mn-ea"/>
                          <a:cs typeface="+mn-cs"/>
                        </a:rPr>
                        <a:t>Group 3: Testing bird-friendly windows for decarbonized buildings</a:t>
                      </a:r>
                      <a:endParaRPr lang="en-US" sz="2000" b="1"/>
                    </a:p>
                  </a:txBody>
                  <a:tcPr/>
                </a:tc>
                <a:tc>
                  <a:txBody>
                    <a:bodyPr/>
                    <a:lstStyle/>
                    <a:p>
                      <a:r>
                        <a:rPr lang="en-US" sz="2000" b="0"/>
                        <a:t>$ 600,000</a:t>
                      </a:r>
                    </a:p>
                  </a:txBody>
                  <a:tcPr/>
                </a:tc>
                <a:tc>
                  <a:txBody>
                    <a:bodyPr/>
                    <a:lstStyle/>
                    <a:p>
                      <a:r>
                        <a:rPr lang="en-US" sz="2000" b="0"/>
                        <a:t>$ 500,000</a:t>
                      </a:r>
                    </a:p>
                  </a:txBody>
                  <a:tcPr/>
                </a:tc>
                <a:tc>
                  <a:txBody>
                    <a:bodyPr/>
                    <a:lstStyle/>
                    <a:p>
                      <a:r>
                        <a:rPr lang="en-US" sz="2000" b="0"/>
                        <a:t>$ 600,000</a:t>
                      </a:r>
                    </a:p>
                  </a:txBody>
                  <a:tcPr/>
                </a:tc>
                <a:extLst>
                  <a:ext uri="{0D108BD9-81ED-4DB2-BD59-A6C34878D82A}">
                    <a16:rowId xmlns:a16="http://schemas.microsoft.com/office/drawing/2014/main" val="10003"/>
                  </a:ext>
                </a:extLst>
              </a:tr>
              <a:tr h="585069">
                <a:tc>
                  <a:txBody>
                    <a:bodyPr/>
                    <a:lstStyle/>
                    <a:p>
                      <a:r>
                        <a:rPr lang="en-US" sz="2000" b="1"/>
                        <a:t>Group 4: Identifying biologically appropriate exterior lighting</a:t>
                      </a:r>
                    </a:p>
                  </a:txBody>
                  <a:tcPr/>
                </a:tc>
                <a:tc>
                  <a:txBody>
                    <a:bodyPr/>
                    <a:lstStyle/>
                    <a:p>
                      <a:r>
                        <a:rPr lang="en-US" sz="2000" b="0"/>
                        <a:t>$ 500,000</a:t>
                      </a:r>
                    </a:p>
                  </a:txBody>
                  <a:tcPr/>
                </a:tc>
                <a:tc>
                  <a:txBody>
                    <a:bodyPr/>
                    <a:lstStyle/>
                    <a:p>
                      <a:r>
                        <a:rPr lang="en-US" sz="2000" b="0"/>
                        <a:t>$ 400,000</a:t>
                      </a:r>
                    </a:p>
                  </a:txBody>
                  <a:tcPr/>
                </a:tc>
                <a:tc>
                  <a:txBody>
                    <a:bodyPr/>
                    <a:lstStyle/>
                    <a:p>
                      <a:r>
                        <a:rPr lang="en-US" sz="2000" b="0"/>
                        <a:t>$ 500,000</a:t>
                      </a:r>
                    </a:p>
                  </a:txBody>
                  <a:tcPr/>
                </a:tc>
                <a:extLst>
                  <a:ext uri="{0D108BD9-81ED-4DB2-BD59-A6C34878D82A}">
                    <a16:rowId xmlns:a16="http://schemas.microsoft.com/office/drawing/2014/main" val="261635693"/>
                  </a:ext>
                </a:extLst>
              </a:tr>
            </a:tbl>
          </a:graphicData>
        </a:graphic>
      </p:graphicFrame>
      <p:sp>
        <p:nvSpPr>
          <p:cNvPr id="2" name="Slide Number Placeholder 1">
            <a:extLst>
              <a:ext uri="{FF2B5EF4-FFF2-40B4-BE49-F238E27FC236}">
                <a16:creationId xmlns:a16="http://schemas.microsoft.com/office/drawing/2014/main" id="{3B525658-DE1F-4F49-8E00-0C1E6B534DB5}"/>
              </a:ext>
            </a:extLst>
          </p:cNvPr>
          <p:cNvSpPr>
            <a:spLocks noGrp="1"/>
          </p:cNvSpPr>
          <p:nvPr>
            <p:ph type="sldNum" sz="quarter" idx="12"/>
          </p:nvPr>
        </p:nvSpPr>
        <p:spPr>
          <a:xfrm>
            <a:off x="9599949" y="6463234"/>
            <a:ext cx="1803400" cy="365125"/>
          </a:xfrm>
        </p:spPr>
        <p:txBody>
          <a:bodyPr/>
          <a:lstStyle/>
          <a:p>
            <a:fld id="{005C4985-ACD0-2B4C-8981-36243250F268}" type="slidenum">
              <a:rPr lang="en-US" smtClean="0">
                <a:solidFill>
                  <a:schemeClr val="tx1"/>
                </a:solidFill>
              </a:rPr>
              <a:t>12</a:t>
            </a:fld>
            <a:endParaRPr lang="en-US">
              <a:solidFill>
                <a:schemeClr val="tx1"/>
              </a:solidFill>
            </a:endParaRPr>
          </a:p>
        </p:txBody>
      </p:sp>
    </p:spTree>
    <p:extLst>
      <p:ext uri="{BB962C8B-B14F-4D97-AF65-F5344CB8AC3E}">
        <p14:creationId xmlns:p14="http://schemas.microsoft.com/office/powerpoint/2010/main" val="3240945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Match Funding</a:t>
            </a:r>
            <a:endParaRPr lang="en-US" b="1">
              <a:solidFill>
                <a:schemeClr val="tx2">
                  <a:lumMod val="60000"/>
                  <a:lumOff val="40000"/>
                </a:schemeClr>
              </a:solidFill>
              <a:latin typeface="Arial"/>
              <a:cs typeface="Arial"/>
            </a:endParaRP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690244" y="1389328"/>
            <a:ext cx="10572204" cy="4753904"/>
          </a:xfrm>
        </p:spPr>
        <p:txBody>
          <a:bodyPr vert="horz" lIns="91440" tIns="45720" rIns="91440" bIns="45720" rtlCol="0" anchor="t">
            <a:normAutofit lnSpcReduction="10000"/>
          </a:bodyPr>
          <a:lstStyle/>
          <a:p>
            <a:pPr>
              <a:lnSpc>
                <a:spcPct val="100000"/>
              </a:lnSpc>
            </a:pPr>
            <a:r>
              <a:rPr lang="en-US" sz="3200">
                <a:solidFill>
                  <a:schemeClr val="accent1">
                    <a:lumMod val="75000"/>
                  </a:schemeClr>
                </a:solidFill>
                <a:latin typeface="Arial"/>
                <a:cs typeface="Arial"/>
              </a:rPr>
              <a:t>There is no match funding requirement.</a:t>
            </a:r>
          </a:p>
          <a:p>
            <a:pPr>
              <a:lnSpc>
                <a:spcPct val="100000"/>
              </a:lnSpc>
            </a:pPr>
            <a:r>
              <a:rPr lang="en-US" sz="3200">
                <a:solidFill>
                  <a:schemeClr val="accent1">
                    <a:lumMod val="75000"/>
                  </a:schemeClr>
                </a:solidFill>
                <a:latin typeface="Arial"/>
                <a:cs typeface="Arial"/>
              </a:rPr>
              <a:t>Applications that include match funding may receive additional points during the scoring phase.</a:t>
            </a:r>
          </a:p>
          <a:p>
            <a:pPr>
              <a:lnSpc>
                <a:spcPct val="100000"/>
              </a:lnSpc>
            </a:pPr>
            <a:r>
              <a:rPr lang="en-US" sz="3200">
                <a:solidFill>
                  <a:schemeClr val="accent1">
                    <a:lumMod val="75000"/>
                  </a:schemeClr>
                </a:solidFill>
                <a:latin typeface="Arial"/>
                <a:cs typeface="Arial"/>
              </a:rPr>
              <a:t>Match funding contributors must submit match funding commitment letters that meet the requirements. Failure to do so will disqualify the match funding commitment from consideration.</a:t>
            </a:r>
          </a:p>
          <a:p>
            <a:pPr>
              <a:lnSpc>
                <a:spcPct val="100000"/>
              </a:lnSpc>
            </a:pPr>
            <a:r>
              <a:rPr lang="en-US" sz="3200">
                <a:solidFill>
                  <a:schemeClr val="accent1">
                    <a:lumMod val="75000"/>
                  </a:schemeClr>
                </a:solidFill>
                <a:latin typeface="Arial"/>
                <a:cs typeface="Arial"/>
              </a:rPr>
              <a:t>Refer to the Solicitation Manual for more details on match funding.</a:t>
            </a:r>
          </a:p>
          <a:p>
            <a:pPr>
              <a:lnSpc>
                <a:spcPct val="100000"/>
              </a:lnSpc>
            </a:pPr>
            <a:endParaRPr lang="en-US" sz="320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054FB52B-9D83-42E8-9DCE-0D2E90FC8EE0}"/>
              </a:ext>
            </a:extLst>
          </p:cNvPr>
          <p:cNvSpPr>
            <a:spLocks noGrp="1"/>
          </p:cNvSpPr>
          <p:nvPr>
            <p:ph type="sldNum" sz="quarter" idx="12"/>
          </p:nvPr>
        </p:nvSpPr>
        <p:spPr>
          <a:xfrm>
            <a:off x="9599949" y="6463234"/>
            <a:ext cx="1803400" cy="365125"/>
          </a:xfrm>
        </p:spPr>
        <p:txBody>
          <a:bodyPr/>
          <a:lstStyle/>
          <a:p>
            <a:fld id="{005C4985-ACD0-2B4C-8981-36243250F268}" type="slidenum">
              <a:rPr lang="en-US" smtClean="0">
                <a:solidFill>
                  <a:schemeClr val="tx1"/>
                </a:solidFill>
              </a:rPr>
              <a:t>13</a:t>
            </a:fld>
            <a:endParaRPr lang="en-US">
              <a:solidFill>
                <a:schemeClr val="tx1"/>
              </a:solidFill>
            </a:endParaRPr>
          </a:p>
        </p:txBody>
      </p:sp>
    </p:spTree>
    <p:extLst>
      <p:ext uri="{BB962C8B-B14F-4D97-AF65-F5344CB8AC3E}">
        <p14:creationId xmlns:p14="http://schemas.microsoft.com/office/powerpoint/2010/main" val="365089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1288611" y="559036"/>
            <a:ext cx="9953978" cy="1038840"/>
          </a:xfrm>
        </p:spPr>
        <p:txBody>
          <a:bodyPr>
            <a:normAutofit fontScale="90000"/>
          </a:bodyPr>
          <a:lstStyle/>
          <a:p>
            <a:pPr algn="l"/>
            <a:r>
              <a:rPr lang="en-US" sz="4400" b="1">
                <a:solidFill>
                  <a:srgbClr val="254061"/>
                </a:solidFill>
                <a:latin typeface="Arial"/>
                <a:cs typeface="Arial"/>
              </a:rPr>
              <a:t>Group 1: Automated mapping of solar energy footprints and modeling land suitability for agrivoltaics</a:t>
            </a:r>
            <a:endParaRPr lang="en-US" b="1">
              <a:solidFill>
                <a:srgbClr val="254061"/>
              </a:solidFill>
              <a:latin typeface="Arial"/>
              <a:cs typeface="Arial"/>
            </a:endParaRP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1288611" y="2126321"/>
            <a:ext cx="9953978" cy="4351338"/>
          </a:xfrm>
        </p:spPr>
        <p:txBody>
          <a:bodyPr>
            <a:normAutofit fontScale="40000" lnSpcReduction="20000"/>
          </a:bodyPr>
          <a:lstStyle/>
          <a:p>
            <a:pPr marL="0" indent="0">
              <a:lnSpc>
                <a:spcPct val="120000"/>
              </a:lnSpc>
              <a:buNone/>
            </a:pPr>
            <a:r>
              <a:rPr lang="en-US" sz="7400" b="1">
                <a:solidFill>
                  <a:schemeClr val="accent1">
                    <a:lumMod val="75000"/>
                  </a:schemeClr>
                </a:solidFill>
                <a:latin typeface="Arial"/>
                <a:cs typeface="Arial"/>
              </a:rPr>
              <a:t>Funding Amount: </a:t>
            </a:r>
            <a:r>
              <a:rPr lang="en-US" sz="7400">
                <a:solidFill>
                  <a:schemeClr val="accent1">
                    <a:lumMod val="75000"/>
                  </a:schemeClr>
                </a:solidFill>
                <a:latin typeface="Arial"/>
                <a:cs typeface="Arial"/>
              </a:rPr>
              <a:t>up to</a:t>
            </a:r>
            <a:r>
              <a:rPr lang="en-US" sz="7400" b="1">
                <a:solidFill>
                  <a:schemeClr val="accent1">
                    <a:lumMod val="75000"/>
                  </a:schemeClr>
                </a:solidFill>
                <a:latin typeface="Arial"/>
                <a:cs typeface="Arial"/>
              </a:rPr>
              <a:t> </a:t>
            </a:r>
            <a:r>
              <a:rPr lang="en-US" sz="7400">
                <a:solidFill>
                  <a:schemeClr val="accent1">
                    <a:lumMod val="75000"/>
                  </a:schemeClr>
                </a:solidFill>
                <a:latin typeface="Arial"/>
                <a:cs typeface="Arial"/>
              </a:rPr>
              <a:t>$ 700,000 (1 project)</a:t>
            </a:r>
          </a:p>
          <a:p>
            <a:pPr marL="0" indent="0">
              <a:lnSpc>
                <a:spcPct val="120000"/>
              </a:lnSpc>
              <a:buNone/>
            </a:pPr>
            <a:r>
              <a:rPr lang="en-US" sz="7400" b="1">
                <a:solidFill>
                  <a:schemeClr val="accent1">
                    <a:lumMod val="75000"/>
                  </a:schemeClr>
                </a:solidFill>
                <a:latin typeface="Arial"/>
                <a:cs typeface="Arial"/>
              </a:rPr>
              <a:t>Background:</a:t>
            </a:r>
            <a:endParaRPr lang="en-US" sz="7400">
              <a:solidFill>
                <a:schemeClr val="accent1">
                  <a:lumMod val="75000"/>
                </a:schemeClr>
              </a:solidFill>
              <a:latin typeface="Arial"/>
              <a:cs typeface="Arial"/>
            </a:endParaRPr>
          </a:p>
          <a:p>
            <a:pPr>
              <a:lnSpc>
                <a:spcPct val="120000"/>
              </a:lnSpc>
            </a:pPr>
            <a:r>
              <a:rPr lang="en-US" sz="7400">
                <a:solidFill>
                  <a:schemeClr val="accent1">
                    <a:lumMod val="75000"/>
                  </a:schemeClr>
                </a:solidFill>
                <a:latin typeface="Arial"/>
                <a:cs typeface="Arial"/>
              </a:rPr>
              <a:t>SB 100 planning needs to track PV footprint expansion and projections.</a:t>
            </a:r>
          </a:p>
          <a:p>
            <a:pPr>
              <a:lnSpc>
                <a:spcPct val="120000"/>
              </a:lnSpc>
            </a:pPr>
            <a:r>
              <a:rPr lang="en-US" sz="7400">
                <a:solidFill>
                  <a:schemeClr val="accent1">
                    <a:lumMod val="75000"/>
                  </a:schemeClr>
                </a:solidFill>
                <a:latin typeface="Arial"/>
                <a:cs typeface="Arial"/>
              </a:rPr>
              <a:t>Current methods of monitoring renewable energy project development are labor-intensive and incomplete.</a:t>
            </a:r>
          </a:p>
          <a:p>
            <a:pPr>
              <a:lnSpc>
                <a:spcPct val="120000"/>
              </a:lnSpc>
            </a:pPr>
            <a:r>
              <a:rPr lang="en-US" sz="7400">
                <a:solidFill>
                  <a:schemeClr val="accent1">
                    <a:lumMod val="75000"/>
                  </a:schemeClr>
                </a:solidFill>
                <a:latin typeface="Arial"/>
                <a:cs typeface="Arial"/>
              </a:rPr>
              <a:t>Identifying land suitability for agrivoltaics could reduce impacts and promote dual-use benefits</a:t>
            </a:r>
          </a:p>
          <a:p>
            <a:endParaRPr lang="en-US" sz="7400">
              <a:solidFill>
                <a:schemeClr val="accent1">
                  <a:lumMod val="75000"/>
                </a:schemeClr>
              </a:solidFill>
              <a:latin typeface="Arial"/>
              <a:cs typeface="Arial"/>
            </a:endParaRPr>
          </a:p>
          <a:p>
            <a:endParaRPr lang="en-US" sz="7400">
              <a:solidFill>
                <a:schemeClr val="accent1">
                  <a:lumMod val="75000"/>
                </a:schemeClr>
              </a:solidFill>
              <a:latin typeface="Arial"/>
              <a:cs typeface="Arial"/>
            </a:endParaRPr>
          </a:p>
          <a:p>
            <a:endParaRPr lang="en-US" sz="320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7BD27283-DFA5-4A46-9952-A732B268804C}"/>
              </a:ext>
            </a:extLst>
          </p:cNvPr>
          <p:cNvSpPr>
            <a:spLocks noGrp="1"/>
          </p:cNvSpPr>
          <p:nvPr>
            <p:ph type="sldNum" sz="quarter" idx="12"/>
          </p:nvPr>
        </p:nvSpPr>
        <p:spPr>
          <a:xfrm>
            <a:off x="9674900" y="6463234"/>
            <a:ext cx="1803400" cy="365125"/>
          </a:xfrm>
        </p:spPr>
        <p:txBody>
          <a:bodyPr/>
          <a:lstStyle/>
          <a:p>
            <a:fld id="{005C4985-ACD0-2B4C-8981-36243250F268}" type="slidenum">
              <a:rPr lang="en-US" smtClean="0">
                <a:solidFill>
                  <a:schemeClr val="tx1"/>
                </a:solidFill>
              </a:rPr>
              <a:t>14</a:t>
            </a:fld>
            <a:endParaRPr lang="en-US">
              <a:solidFill>
                <a:schemeClr val="tx1"/>
              </a:solidFill>
            </a:endParaRPr>
          </a:p>
        </p:txBody>
      </p:sp>
    </p:spTree>
    <p:extLst>
      <p:ext uri="{BB962C8B-B14F-4D97-AF65-F5344CB8AC3E}">
        <p14:creationId xmlns:p14="http://schemas.microsoft.com/office/powerpoint/2010/main" val="1519837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1225010" y="237067"/>
            <a:ext cx="10460484" cy="1038840"/>
          </a:xfrm>
        </p:spPr>
        <p:txBody>
          <a:bodyPr>
            <a:noAutofit/>
          </a:bodyPr>
          <a:lstStyle/>
          <a:p>
            <a:pPr algn="l"/>
            <a:r>
              <a:rPr lang="en-US" sz="3000" b="1">
                <a:solidFill>
                  <a:srgbClr val="254061"/>
                </a:solidFill>
                <a:latin typeface="Arial"/>
                <a:cs typeface="Arial"/>
              </a:rPr>
              <a:t>Group 1: Automated mapping of solar energy footprints and modeling land suitability for </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01646" y="1571259"/>
            <a:ext cx="10652154" cy="4891975"/>
          </a:xfrm>
        </p:spPr>
        <p:txBody>
          <a:bodyPr>
            <a:normAutofit fontScale="70000" lnSpcReduction="20000"/>
          </a:bodyPr>
          <a:lstStyle/>
          <a:p>
            <a:pPr marL="0" indent="0">
              <a:lnSpc>
                <a:spcPct val="120000"/>
              </a:lnSpc>
              <a:buNone/>
            </a:pPr>
            <a:r>
              <a:rPr lang="en-US" sz="3600" b="1">
                <a:solidFill>
                  <a:schemeClr val="accent1">
                    <a:lumMod val="75000"/>
                  </a:schemeClr>
                </a:solidFill>
                <a:latin typeface="Arial"/>
                <a:cs typeface="Arial"/>
              </a:rPr>
              <a:t>Requirements:</a:t>
            </a:r>
            <a:endParaRPr lang="en-US" sz="3600">
              <a:solidFill>
                <a:schemeClr val="accent1">
                  <a:lumMod val="75000"/>
                </a:schemeClr>
              </a:solidFill>
              <a:latin typeface="Arial"/>
              <a:cs typeface="Arial"/>
            </a:endParaRPr>
          </a:p>
          <a:p>
            <a:pPr marL="0" indent="0">
              <a:lnSpc>
                <a:spcPct val="120000"/>
              </a:lnSpc>
              <a:buNone/>
            </a:pPr>
            <a:r>
              <a:rPr lang="en-US" sz="3600">
                <a:solidFill>
                  <a:schemeClr val="accent1">
                    <a:lumMod val="75000"/>
                  </a:schemeClr>
                </a:solidFill>
                <a:latin typeface="Arial"/>
                <a:cs typeface="Arial"/>
              </a:rPr>
              <a:t>1. Develop open-source digital image analysis techniques to automatically detect solar PV facilities and generate CA map of solar footprints:</a:t>
            </a:r>
          </a:p>
          <a:p>
            <a:pPr lvl="1">
              <a:lnSpc>
                <a:spcPct val="120000"/>
              </a:lnSpc>
            </a:pPr>
            <a:r>
              <a:rPr lang="en-US" sz="3600">
                <a:solidFill>
                  <a:schemeClr val="accent1">
                    <a:lumMod val="75000"/>
                  </a:schemeClr>
                </a:solidFill>
                <a:latin typeface="Arial"/>
                <a:cs typeface="Arial"/>
              </a:rPr>
              <a:t>Detect and map utility-scale solar footprints distinguishing direct array and the total PV project area.</a:t>
            </a:r>
          </a:p>
          <a:p>
            <a:pPr lvl="1">
              <a:lnSpc>
                <a:spcPct val="120000"/>
              </a:lnSpc>
            </a:pPr>
            <a:r>
              <a:rPr lang="en-US" sz="3600">
                <a:solidFill>
                  <a:schemeClr val="accent1">
                    <a:lumMod val="75000"/>
                  </a:schemeClr>
                </a:solidFill>
                <a:latin typeface="Arial"/>
                <a:cs typeface="Arial"/>
              </a:rPr>
              <a:t>Differentiate between fixed versus tracking PV.</a:t>
            </a:r>
          </a:p>
          <a:p>
            <a:pPr lvl="1">
              <a:lnSpc>
                <a:spcPct val="120000"/>
              </a:lnSpc>
            </a:pPr>
            <a:r>
              <a:rPr lang="en-US" sz="3600">
                <a:solidFill>
                  <a:schemeClr val="accent1">
                    <a:lumMod val="75000"/>
                  </a:schemeClr>
                </a:solidFill>
                <a:latin typeface="Arial"/>
                <a:cs typeface="Arial"/>
              </a:rPr>
              <a:t>Map distributed PV facilities.</a:t>
            </a:r>
          </a:p>
          <a:p>
            <a:pPr lvl="1">
              <a:lnSpc>
                <a:spcPct val="120000"/>
              </a:lnSpc>
            </a:pPr>
            <a:r>
              <a:rPr lang="en-US" sz="3600">
                <a:solidFill>
                  <a:schemeClr val="accent1">
                    <a:lumMod val="75000"/>
                  </a:schemeClr>
                </a:solidFill>
                <a:latin typeface="Arial"/>
                <a:cs typeface="Arial"/>
              </a:rPr>
              <a:t>Detect types of site preparation and vegetation management with ground mounted PV.</a:t>
            </a:r>
          </a:p>
          <a:p>
            <a:pPr marL="0" indent="0">
              <a:lnSpc>
                <a:spcPct val="120000"/>
              </a:lnSpc>
              <a:buNone/>
            </a:pPr>
            <a:r>
              <a:rPr lang="en-US" sz="3600">
                <a:solidFill>
                  <a:schemeClr val="accent1">
                    <a:lumMod val="75000"/>
                  </a:schemeClr>
                </a:solidFill>
                <a:latin typeface="Arial"/>
                <a:cs typeface="Arial"/>
              </a:rPr>
              <a:t>2. Develop and apply multicriteria methods to map agrivoltaics land suitability.</a:t>
            </a:r>
          </a:p>
          <a:p>
            <a:pPr marL="0" indent="0">
              <a:lnSpc>
                <a:spcPct val="120000"/>
              </a:lnSpc>
              <a:buNone/>
            </a:pPr>
            <a:endParaRPr lang="en-US" sz="3200">
              <a:solidFill>
                <a:schemeClr val="accent1">
                  <a:lumMod val="75000"/>
                </a:schemeClr>
              </a:solidFill>
              <a:latin typeface="Arial"/>
              <a:cs typeface="Arial"/>
            </a:endParaRPr>
          </a:p>
          <a:p>
            <a:pPr>
              <a:lnSpc>
                <a:spcPct val="120000"/>
              </a:lnSpc>
            </a:pPr>
            <a:endParaRPr lang="en-US" sz="320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56D1AEC0-A2A3-4032-8013-6F958C7E7E00}"/>
              </a:ext>
            </a:extLst>
          </p:cNvPr>
          <p:cNvSpPr>
            <a:spLocks noGrp="1"/>
          </p:cNvSpPr>
          <p:nvPr>
            <p:ph type="sldNum" sz="quarter" idx="12"/>
          </p:nvPr>
        </p:nvSpPr>
        <p:spPr>
          <a:xfrm>
            <a:off x="9629929" y="6463234"/>
            <a:ext cx="1803400" cy="365125"/>
          </a:xfrm>
        </p:spPr>
        <p:txBody>
          <a:bodyPr/>
          <a:lstStyle/>
          <a:p>
            <a:fld id="{005C4985-ACD0-2B4C-8981-36243250F268}" type="slidenum">
              <a:rPr lang="en-US" smtClean="0">
                <a:solidFill>
                  <a:schemeClr val="tx1"/>
                </a:solidFill>
              </a:rPr>
              <a:t>15</a:t>
            </a:fld>
            <a:endParaRPr lang="en-US">
              <a:solidFill>
                <a:schemeClr val="tx1"/>
              </a:solidFill>
            </a:endParaRPr>
          </a:p>
        </p:txBody>
      </p:sp>
    </p:spTree>
    <p:extLst>
      <p:ext uri="{BB962C8B-B14F-4D97-AF65-F5344CB8AC3E}">
        <p14:creationId xmlns:p14="http://schemas.microsoft.com/office/powerpoint/2010/main" val="2569031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81438E0-4349-3BB3-EDCD-BE4A852B08D0}"/>
              </a:ext>
            </a:extLst>
          </p:cNvPr>
          <p:cNvSpPr txBox="1">
            <a:spLocks noGrp="1"/>
          </p:cNvSpPr>
          <p:nvPr>
            <p:ph type="title" idx="4294967295"/>
          </p:nvPr>
        </p:nvSpPr>
        <p:spPr>
          <a:xfrm>
            <a:off x="1371296" y="521261"/>
            <a:ext cx="10460484" cy="1038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254061"/>
                </a:solidFill>
                <a:effectLst/>
                <a:uLnTx/>
                <a:uFillTx/>
                <a:latin typeface="Arial"/>
                <a:ea typeface="+mj-ea"/>
                <a:cs typeface="Arial"/>
              </a:rPr>
              <a:t>Group 2: Assessing and minimizing environmental and biological resource impacts of clean energy deployments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81986" y="1866219"/>
            <a:ext cx="11049794" cy="4962139"/>
          </a:xfrm>
        </p:spPr>
        <p:txBody>
          <a:bodyPr>
            <a:normAutofit fontScale="85000" lnSpcReduction="10000"/>
          </a:bodyPr>
          <a:lstStyle/>
          <a:p>
            <a:pPr marL="0" indent="0">
              <a:lnSpc>
                <a:spcPct val="120000"/>
              </a:lnSpc>
              <a:buNone/>
            </a:pPr>
            <a:r>
              <a:rPr lang="en-US" sz="3200" b="1">
                <a:solidFill>
                  <a:schemeClr val="accent1">
                    <a:lumMod val="75000"/>
                  </a:schemeClr>
                </a:solidFill>
                <a:latin typeface="Arial"/>
                <a:cs typeface="Arial"/>
              </a:rPr>
              <a:t>Funding Amount: up to </a:t>
            </a:r>
            <a:r>
              <a:rPr lang="en-US" sz="3200">
                <a:solidFill>
                  <a:schemeClr val="accent1">
                    <a:lumMod val="75000"/>
                  </a:schemeClr>
                </a:solidFill>
                <a:latin typeface="Arial"/>
                <a:cs typeface="Arial"/>
              </a:rPr>
              <a:t>$ 1,200,000 (up to 2 projects)</a:t>
            </a:r>
          </a:p>
          <a:p>
            <a:pPr marL="0" indent="0">
              <a:lnSpc>
                <a:spcPct val="120000"/>
              </a:lnSpc>
              <a:buNone/>
            </a:pPr>
            <a:r>
              <a:rPr lang="en-US" sz="3200" b="1">
                <a:solidFill>
                  <a:schemeClr val="accent1">
                    <a:lumMod val="75000"/>
                  </a:schemeClr>
                </a:solidFill>
                <a:latin typeface="Arial"/>
                <a:cs typeface="Arial"/>
              </a:rPr>
              <a:t>Background:</a:t>
            </a:r>
          </a:p>
          <a:p>
            <a:pPr>
              <a:lnSpc>
                <a:spcPct val="120000"/>
              </a:lnSpc>
            </a:pPr>
            <a:r>
              <a:rPr lang="en-US" sz="3200">
                <a:solidFill>
                  <a:schemeClr val="accent1">
                    <a:lumMod val="75000"/>
                  </a:schemeClr>
                </a:solidFill>
                <a:latin typeface="Arial"/>
                <a:cs typeface="Arial"/>
              </a:rPr>
              <a:t>Land based clean energy facilities’ development and operations may have environmental impacts on wildlife and plant communities.</a:t>
            </a:r>
          </a:p>
          <a:p>
            <a:pPr>
              <a:lnSpc>
                <a:spcPct val="120000"/>
              </a:lnSpc>
            </a:pPr>
            <a:r>
              <a:rPr lang="en-US" sz="3200">
                <a:solidFill>
                  <a:schemeClr val="accent1">
                    <a:lumMod val="75000"/>
                  </a:schemeClr>
                </a:solidFill>
                <a:latin typeface="Arial"/>
                <a:cs typeface="Arial"/>
              </a:rPr>
              <a:t>New monitoring technologies are often lacking to study interactions between clean energy projects and biological organisms.</a:t>
            </a:r>
          </a:p>
          <a:p>
            <a:pPr>
              <a:lnSpc>
                <a:spcPct val="120000"/>
              </a:lnSpc>
            </a:pPr>
            <a:r>
              <a:rPr lang="en-US" sz="3200">
                <a:solidFill>
                  <a:schemeClr val="accent1">
                    <a:lumMod val="75000"/>
                  </a:schemeClr>
                </a:solidFill>
                <a:latin typeface="Arial"/>
                <a:cs typeface="Arial"/>
              </a:rPr>
              <a:t>Regulators, energy planners and developers, permitting agencies and other stakeholders need to be informed about potential risks and mitigation solutions.</a:t>
            </a:r>
          </a:p>
          <a:p>
            <a:pPr marL="0" indent="0">
              <a:lnSpc>
                <a:spcPct val="120000"/>
              </a:lnSpc>
              <a:buNone/>
            </a:pPr>
            <a:endParaRPr lang="en-US" sz="3200">
              <a:solidFill>
                <a:schemeClr val="accent1">
                  <a:lumMod val="75000"/>
                </a:schemeClr>
              </a:solidFill>
              <a:latin typeface="Arial"/>
              <a:cs typeface="Arial"/>
            </a:endParaRPr>
          </a:p>
          <a:p>
            <a:pPr>
              <a:lnSpc>
                <a:spcPct val="120000"/>
              </a:lnSpc>
            </a:pPr>
            <a:endParaRPr lang="en-US" sz="320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1A65DB63-82B9-4784-BFF0-F8EF1C7D667C}"/>
              </a:ext>
            </a:extLst>
          </p:cNvPr>
          <p:cNvSpPr>
            <a:spLocks noGrp="1"/>
          </p:cNvSpPr>
          <p:nvPr>
            <p:ph type="sldNum" sz="quarter" idx="12"/>
          </p:nvPr>
        </p:nvSpPr>
        <p:spPr>
          <a:xfrm>
            <a:off x="9539988" y="6463234"/>
            <a:ext cx="1803400" cy="365125"/>
          </a:xfrm>
        </p:spPr>
        <p:txBody>
          <a:bodyPr/>
          <a:lstStyle/>
          <a:p>
            <a:fld id="{005C4985-ACD0-2B4C-8981-36243250F268}" type="slidenum">
              <a:rPr lang="en-US" smtClean="0">
                <a:solidFill>
                  <a:schemeClr val="tx1"/>
                </a:solidFill>
              </a:rPr>
              <a:t>16</a:t>
            </a:fld>
            <a:endParaRPr lang="en-US">
              <a:solidFill>
                <a:schemeClr val="tx1"/>
              </a:solidFill>
            </a:endParaRPr>
          </a:p>
        </p:txBody>
      </p:sp>
    </p:spTree>
    <p:extLst>
      <p:ext uri="{BB962C8B-B14F-4D97-AF65-F5344CB8AC3E}">
        <p14:creationId xmlns:p14="http://schemas.microsoft.com/office/powerpoint/2010/main" val="831580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005E9EF-B205-29E5-C4C2-DFADE2FB550C}"/>
              </a:ext>
            </a:extLst>
          </p:cNvPr>
          <p:cNvSpPr txBox="1">
            <a:spLocks noGrp="1"/>
          </p:cNvSpPr>
          <p:nvPr>
            <p:ph type="title" idx="4294967295"/>
          </p:nvPr>
        </p:nvSpPr>
        <p:spPr>
          <a:xfrm>
            <a:off x="1205335" y="313498"/>
            <a:ext cx="10460484" cy="1038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254061"/>
                </a:solidFill>
                <a:effectLst/>
                <a:uLnTx/>
                <a:uFillTx/>
                <a:latin typeface="Arial"/>
                <a:ea typeface="+mj-ea"/>
                <a:cs typeface="Arial"/>
              </a:rPr>
              <a:t>Group 2: Assessing and minimizing environmental and biological resource impacts of clean energy deployments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1066454" y="1668161"/>
            <a:ext cx="10779182" cy="5189839"/>
          </a:xfrm>
        </p:spPr>
        <p:txBody>
          <a:bodyPr>
            <a:normAutofit fontScale="92500" lnSpcReduction="20000"/>
          </a:bodyPr>
          <a:lstStyle/>
          <a:p>
            <a:pPr marL="0" indent="0">
              <a:lnSpc>
                <a:spcPct val="110000"/>
              </a:lnSpc>
              <a:buNone/>
            </a:pPr>
            <a:r>
              <a:rPr lang="en-US" sz="3200" b="1">
                <a:solidFill>
                  <a:schemeClr val="accent1">
                    <a:lumMod val="75000"/>
                  </a:schemeClr>
                </a:solidFill>
                <a:latin typeface="Arial"/>
                <a:cs typeface="Arial"/>
              </a:rPr>
              <a:t>Examples of projects include but are not limited to:</a:t>
            </a:r>
          </a:p>
          <a:p>
            <a:pPr>
              <a:lnSpc>
                <a:spcPct val="110000"/>
              </a:lnSpc>
            </a:pPr>
            <a:r>
              <a:rPr lang="en-US" sz="3200">
                <a:solidFill>
                  <a:schemeClr val="accent1">
                    <a:lumMod val="75000"/>
                  </a:schemeClr>
                </a:solidFill>
                <a:latin typeface="Arial"/>
                <a:cs typeface="Arial"/>
              </a:rPr>
              <a:t>Biological and Ecological Vulnerability Assessment</a:t>
            </a:r>
          </a:p>
          <a:p>
            <a:pPr marL="0" indent="0">
              <a:lnSpc>
                <a:spcPct val="110000"/>
              </a:lnSpc>
              <a:buNone/>
            </a:pPr>
            <a:r>
              <a:rPr lang="en-US" sz="2800">
                <a:solidFill>
                  <a:schemeClr val="accent1">
                    <a:lumMod val="75000"/>
                  </a:schemeClr>
                </a:solidFill>
                <a:latin typeface="Arial"/>
                <a:cs typeface="Arial"/>
              </a:rPr>
              <a:t>  (fieldwork, modeling or monitoring)</a:t>
            </a:r>
          </a:p>
          <a:p>
            <a:pPr>
              <a:lnSpc>
                <a:spcPct val="110000"/>
              </a:lnSpc>
            </a:pPr>
            <a:r>
              <a:rPr lang="en-US" sz="3200">
                <a:solidFill>
                  <a:schemeClr val="accent1">
                    <a:lumMod val="75000"/>
                  </a:schemeClr>
                </a:solidFill>
                <a:latin typeface="Arial"/>
                <a:cs typeface="Arial"/>
              </a:rPr>
              <a:t>Biological Impact Minimization or Compensatory Mitigation </a:t>
            </a:r>
            <a:r>
              <a:rPr lang="en-US" sz="2800">
                <a:solidFill>
                  <a:schemeClr val="accent1">
                    <a:lumMod val="75000"/>
                  </a:schemeClr>
                </a:solidFill>
                <a:latin typeface="Arial"/>
                <a:cs typeface="Arial"/>
              </a:rPr>
              <a:t>(curtailments or deterrents, offsets)</a:t>
            </a:r>
          </a:p>
          <a:p>
            <a:pPr>
              <a:lnSpc>
                <a:spcPct val="110000"/>
              </a:lnSpc>
            </a:pPr>
            <a:r>
              <a:rPr lang="en-US" sz="3200">
                <a:solidFill>
                  <a:schemeClr val="accent1">
                    <a:lumMod val="75000"/>
                  </a:schemeClr>
                </a:solidFill>
                <a:latin typeface="Arial"/>
                <a:cs typeface="Arial"/>
              </a:rPr>
              <a:t>Dual Use Solar Energy Production </a:t>
            </a:r>
            <a:r>
              <a:rPr lang="en-US" sz="2800">
                <a:solidFill>
                  <a:schemeClr val="accent1">
                    <a:lumMod val="75000"/>
                  </a:schemeClr>
                </a:solidFill>
                <a:latin typeface="Arial"/>
                <a:cs typeface="Arial"/>
              </a:rPr>
              <a:t>(such as agrivoltaics)</a:t>
            </a:r>
          </a:p>
          <a:p>
            <a:pPr>
              <a:lnSpc>
                <a:spcPct val="110000"/>
              </a:lnSpc>
            </a:pPr>
            <a:r>
              <a:rPr lang="en-US" sz="3200">
                <a:solidFill>
                  <a:schemeClr val="accent1">
                    <a:lumMod val="75000"/>
                  </a:schemeClr>
                </a:solidFill>
                <a:latin typeface="Arial"/>
                <a:cs typeface="Arial"/>
              </a:rPr>
              <a:t>Innovative Environmental Monitoring Technologies</a:t>
            </a:r>
          </a:p>
          <a:p>
            <a:pPr marL="0" indent="0">
              <a:lnSpc>
                <a:spcPct val="110000"/>
              </a:lnSpc>
              <a:buNone/>
            </a:pPr>
            <a:r>
              <a:rPr lang="en-US" sz="2800">
                <a:solidFill>
                  <a:schemeClr val="accent1">
                    <a:lumMod val="75000"/>
                  </a:schemeClr>
                </a:solidFill>
                <a:latin typeface="Arial"/>
                <a:cs typeface="Arial"/>
              </a:rPr>
              <a:t>  (e.g. machine learning, environmental DNA)</a:t>
            </a:r>
          </a:p>
          <a:p>
            <a:pPr>
              <a:lnSpc>
                <a:spcPct val="110000"/>
              </a:lnSpc>
            </a:pPr>
            <a:r>
              <a:rPr lang="en-US" sz="3200">
                <a:solidFill>
                  <a:schemeClr val="accent1">
                    <a:lumMod val="75000"/>
                  </a:schemeClr>
                </a:solidFill>
                <a:latin typeface="Arial"/>
                <a:cs typeface="Arial"/>
              </a:rPr>
              <a:t>Lithium Recovery’s Environmental Effects</a:t>
            </a:r>
          </a:p>
          <a:p>
            <a:pPr marL="0" indent="0">
              <a:lnSpc>
                <a:spcPct val="110000"/>
              </a:lnSpc>
              <a:buNone/>
            </a:pPr>
            <a:r>
              <a:rPr lang="en-US" sz="2600">
                <a:solidFill>
                  <a:schemeClr val="accent1">
                    <a:lumMod val="75000"/>
                  </a:schemeClr>
                </a:solidFill>
                <a:latin typeface="Arial"/>
                <a:cs typeface="Arial"/>
              </a:rPr>
              <a:t>  (possible secondary effects on biological organisms)</a:t>
            </a:r>
          </a:p>
          <a:p>
            <a:pPr>
              <a:lnSpc>
                <a:spcPct val="110000"/>
              </a:lnSpc>
            </a:pPr>
            <a:endParaRPr lang="en-US" sz="320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57F3503B-E3FC-45A6-91A6-CB6CDAAE5CF4}"/>
              </a:ext>
            </a:extLst>
          </p:cNvPr>
          <p:cNvSpPr>
            <a:spLocks noGrp="1"/>
          </p:cNvSpPr>
          <p:nvPr>
            <p:ph type="sldNum" sz="quarter" idx="12"/>
          </p:nvPr>
        </p:nvSpPr>
        <p:spPr>
          <a:xfrm>
            <a:off x="9764841" y="6463234"/>
            <a:ext cx="1803400" cy="365125"/>
          </a:xfrm>
        </p:spPr>
        <p:txBody>
          <a:bodyPr/>
          <a:lstStyle/>
          <a:p>
            <a:fld id="{005C4985-ACD0-2B4C-8981-36243250F268}" type="slidenum">
              <a:rPr lang="en-US" smtClean="0">
                <a:solidFill>
                  <a:schemeClr val="tx1"/>
                </a:solidFill>
              </a:rPr>
              <a:t>17</a:t>
            </a:fld>
            <a:endParaRPr lang="en-US">
              <a:solidFill>
                <a:schemeClr val="tx1"/>
              </a:solidFill>
            </a:endParaRPr>
          </a:p>
        </p:txBody>
      </p:sp>
    </p:spTree>
    <p:extLst>
      <p:ext uri="{BB962C8B-B14F-4D97-AF65-F5344CB8AC3E}">
        <p14:creationId xmlns:p14="http://schemas.microsoft.com/office/powerpoint/2010/main" val="2488443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594694F-1819-92B4-8B59-50661A0431F8}"/>
              </a:ext>
            </a:extLst>
          </p:cNvPr>
          <p:cNvSpPr txBox="1">
            <a:spLocks noGrp="1"/>
          </p:cNvSpPr>
          <p:nvPr>
            <p:ph type="title" idx="4294967295"/>
          </p:nvPr>
        </p:nvSpPr>
        <p:spPr>
          <a:xfrm>
            <a:off x="1205335" y="313498"/>
            <a:ext cx="10460484" cy="1038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254061"/>
                </a:solidFill>
                <a:effectLst/>
                <a:uLnTx/>
                <a:uFillTx/>
                <a:latin typeface="Arial"/>
                <a:ea typeface="+mj-ea"/>
                <a:cs typeface="Arial"/>
              </a:rPr>
              <a:t>Group 2: Assessing and minimizing environmental and biological resource impacts of clean energy deployments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07858" y="1732117"/>
            <a:ext cx="9953978" cy="4351338"/>
          </a:xfrm>
        </p:spPr>
        <p:txBody>
          <a:bodyPr vert="horz" lIns="91440" tIns="45720" rIns="91440" bIns="45720" rtlCol="0" anchor="t">
            <a:normAutofit fontScale="92500" lnSpcReduction="20000"/>
          </a:bodyPr>
          <a:lstStyle/>
          <a:p>
            <a:pPr marL="0" indent="0">
              <a:lnSpc>
                <a:spcPct val="110000"/>
              </a:lnSpc>
              <a:buNone/>
            </a:pPr>
            <a:r>
              <a:rPr lang="en-US" sz="3200" b="1">
                <a:solidFill>
                  <a:schemeClr val="accent1">
                    <a:lumMod val="75000"/>
                  </a:schemeClr>
                </a:solidFill>
                <a:latin typeface="Arial"/>
                <a:cs typeface="Arial"/>
              </a:rPr>
              <a:t>Additional requirements to include in Project Narrative (attachment 4):</a:t>
            </a:r>
          </a:p>
          <a:p>
            <a:pPr>
              <a:lnSpc>
                <a:spcPct val="110000"/>
              </a:lnSpc>
            </a:pPr>
            <a:r>
              <a:rPr lang="en-US" sz="3200">
                <a:solidFill>
                  <a:schemeClr val="accent1">
                    <a:lumMod val="75000"/>
                  </a:schemeClr>
                </a:solidFill>
                <a:latin typeface="Arial"/>
                <a:cs typeface="Arial"/>
              </a:rPr>
              <a:t>Discuss why the proposed species or ecosystem is being chosen for study and their priority in meeting CA clean energy goals.</a:t>
            </a:r>
          </a:p>
          <a:p>
            <a:pPr>
              <a:lnSpc>
                <a:spcPct val="110000"/>
              </a:lnSpc>
            </a:pPr>
            <a:r>
              <a:rPr lang="en-US" sz="3200">
                <a:solidFill>
                  <a:schemeClr val="accent1">
                    <a:lumMod val="75000"/>
                  </a:schemeClr>
                </a:solidFill>
                <a:latin typeface="Arial"/>
                <a:cs typeface="Arial"/>
              </a:rPr>
              <a:t>If field work or testing is being proposed, include a commitment letter from the site owner.</a:t>
            </a:r>
          </a:p>
          <a:p>
            <a:pPr>
              <a:lnSpc>
                <a:spcPct val="110000"/>
              </a:lnSpc>
            </a:pPr>
            <a:r>
              <a:rPr lang="en-US" sz="3200">
                <a:solidFill>
                  <a:schemeClr val="accent1">
                    <a:lumMod val="75000"/>
                  </a:schemeClr>
                </a:solidFill>
                <a:latin typeface="Arial"/>
                <a:cs typeface="Arial"/>
              </a:rPr>
              <a:t>Possess both scientific and environmental expertise and qualifications for the project team.</a:t>
            </a:r>
          </a:p>
        </p:txBody>
      </p:sp>
      <p:sp>
        <p:nvSpPr>
          <p:cNvPr id="2" name="Slide Number Placeholder 1">
            <a:extLst>
              <a:ext uri="{FF2B5EF4-FFF2-40B4-BE49-F238E27FC236}">
                <a16:creationId xmlns:a16="http://schemas.microsoft.com/office/drawing/2014/main" id="{BF147D6D-B2E5-4C8B-B2EB-F40292DA2AE2}"/>
              </a:ext>
            </a:extLst>
          </p:cNvPr>
          <p:cNvSpPr>
            <a:spLocks noGrp="1"/>
          </p:cNvSpPr>
          <p:nvPr>
            <p:ph type="sldNum" sz="quarter" idx="12"/>
          </p:nvPr>
        </p:nvSpPr>
        <p:spPr>
          <a:xfrm>
            <a:off x="9539988" y="6463234"/>
            <a:ext cx="1803400" cy="365125"/>
          </a:xfrm>
        </p:spPr>
        <p:txBody>
          <a:bodyPr/>
          <a:lstStyle/>
          <a:p>
            <a:fld id="{005C4985-ACD0-2B4C-8981-36243250F268}" type="slidenum">
              <a:rPr lang="en-US" smtClean="0">
                <a:solidFill>
                  <a:schemeClr val="tx1"/>
                </a:solidFill>
              </a:rPr>
              <a:t>18</a:t>
            </a:fld>
            <a:endParaRPr lang="en-US">
              <a:solidFill>
                <a:schemeClr val="tx1"/>
              </a:solidFill>
            </a:endParaRPr>
          </a:p>
        </p:txBody>
      </p:sp>
    </p:spTree>
    <p:extLst>
      <p:ext uri="{BB962C8B-B14F-4D97-AF65-F5344CB8AC3E}">
        <p14:creationId xmlns:p14="http://schemas.microsoft.com/office/powerpoint/2010/main" val="2282452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b="1">
                <a:solidFill>
                  <a:srgbClr val="254061"/>
                </a:solidFill>
                <a:latin typeface="Arial"/>
                <a:cs typeface="Arial"/>
              </a:rPr>
              <a:t>Group 3: Testing bird-friendly windows for decarbonized buildings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79499" y="1693901"/>
            <a:ext cx="9953978" cy="4351338"/>
          </a:xfrm>
        </p:spPr>
        <p:txBody>
          <a:bodyPr>
            <a:normAutofit fontScale="85000" lnSpcReduction="20000"/>
          </a:bodyPr>
          <a:lstStyle/>
          <a:p>
            <a:pPr marL="0" indent="0">
              <a:lnSpc>
                <a:spcPct val="110000"/>
              </a:lnSpc>
              <a:buNone/>
            </a:pPr>
            <a:r>
              <a:rPr lang="en-US" sz="3200" b="1">
                <a:solidFill>
                  <a:schemeClr val="accent1">
                    <a:lumMod val="75000"/>
                  </a:schemeClr>
                </a:solidFill>
                <a:latin typeface="Arial"/>
                <a:cs typeface="Arial"/>
              </a:rPr>
              <a:t>Funding Amount: up to </a:t>
            </a:r>
            <a:r>
              <a:rPr lang="en-US" sz="3200">
                <a:solidFill>
                  <a:schemeClr val="accent1">
                    <a:lumMod val="75000"/>
                  </a:schemeClr>
                </a:solidFill>
                <a:latin typeface="Arial"/>
                <a:cs typeface="Arial"/>
              </a:rPr>
              <a:t>$ 600,000 (1 project)</a:t>
            </a:r>
          </a:p>
          <a:p>
            <a:pPr marL="0" indent="0">
              <a:lnSpc>
                <a:spcPct val="110000"/>
              </a:lnSpc>
              <a:buNone/>
            </a:pPr>
            <a:r>
              <a:rPr lang="en-US" sz="3200" b="1">
                <a:solidFill>
                  <a:schemeClr val="accent1">
                    <a:lumMod val="75000"/>
                  </a:schemeClr>
                </a:solidFill>
                <a:latin typeface="Arial"/>
                <a:cs typeface="Arial"/>
              </a:rPr>
              <a:t>Background:</a:t>
            </a:r>
          </a:p>
          <a:p>
            <a:pPr>
              <a:lnSpc>
                <a:spcPct val="110000"/>
              </a:lnSpc>
            </a:pPr>
            <a:r>
              <a:rPr lang="en-US" sz="3200">
                <a:solidFill>
                  <a:schemeClr val="accent1">
                    <a:lumMod val="75000"/>
                  </a:schemeClr>
                </a:solidFill>
                <a:latin typeface="Arial"/>
                <a:cs typeface="Arial"/>
              </a:rPr>
              <a:t>Hundreds of millions of birds are killed annually in North America from collisions with windows due to their reflectivity or transparency.</a:t>
            </a:r>
          </a:p>
          <a:p>
            <a:pPr>
              <a:lnSpc>
                <a:spcPct val="110000"/>
              </a:lnSpc>
            </a:pPr>
            <a:r>
              <a:rPr lang="en-US" sz="3200">
                <a:solidFill>
                  <a:schemeClr val="accent1">
                    <a:lumMod val="75000"/>
                  </a:schemeClr>
                </a:solidFill>
                <a:latin typeface="Arial"/>
                <a:cs typeface="Arial"/>
              </a:rPr>
              <a:t>Window designs can provide energy services that decarbonize buildings.</a:t>
            </a:r>
          </a:p>
          <a:p>
            <a:pPr>
              <a:lnSpc>
                <a:spcPct val="110000"/>
              </a:lnSpc>
            </a:pPr>
            <a:r>
              <a:rPr lang="en-US" sz="3200">
                <a:solidFill>
                  <a:schemeClr val="accent1">
                    <a:lumMod val="75000"/>
                  </a:schemeClr>
                </a:solidFill>
                <a:latin typeface="Arial"/>
                <a:cs typeface="Arial"/>
              </a:rPr>
              <a:t>Combining window technologies that can address building decarbonization and reduce bird fatalities simultaneously could have significant co-benefits.</a:t>
            </a:r>
          </a:p>
        </p:txBody>
      </p:sp>
      <p:sp>
        <p:nvSpPr>
          <p:cNvPr id="2" name="Slide Number Placeholder 1">
            <a:extLst>
              <a:ext uri="{FF2B5EF4-FFF2-40B4-BE49-F238E27FC236}">
                <a16:creationId xmlns:a16="http://schemas.microsoft.com/office/drawing/2014/main" id="{5941FC15-FD57-4100-9267-8DB570FBD673}"/>
              </a:ext>
            </a:extLst>
          </p:cNvPr>
          <p:cNvSpPr>
            <a:spLocks noGrp="1"/>
          </p:cNvSpPr>
          <p:nvPr>
            <p:ph type="sldNum" sz="quarter" idx="12"/>
          </p:nvPr>
        </p:nvSpPr>
        <p:spPr>
          <a:xfrm>
            <a:off x="9495018" y="6463234"/>
            <a:ext cx="1803400" cy="365125"/>
          </a:xfrm>
        </p:spPr>
        <p:txBody>
          <a:bodyPr/>
          <a:lstStyle/>
          <a:p>
            <a:fld id="{005C4985-ACD0-2B4C-8981-36243250F268}" type="slidenum">
              <a:rPr lang="en-US" smtClean="0">
                <a:solidFill>
                  <a:schemeClr val="tx1"/>
                </a:solidFill>
              </a:rPr>
              <a:t>19</a:t>
            </a:fld>
            <a:endParaRPr lang="en-US">
              <a:solidFill>
                <a:schemeClr val="tx1"/>
              </a:solidFill>
            </a:endParaRPr>
          </a:p>
        </p:txBody>
      </p:sp>
    </p:spTree>
    <p:extLst>
      <p:ext uri="{BB962C8B-B14F-4D97-AF65-F5344CB8AC3E}">
        <p14:creationId xmlns:p14="http://schemas.microsoft.com/office/powerpoint/2010/main" val="3496025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822" y="103312"/>
            <a:ext cx="9953978" cy="1038840"/>
          </a:xfrm>
        </p:spPr>
        <p:txBody>
          <a:bodyPr/>
          <a:lstStyle/>
          <a:p>
            <a:r>
              <a:rPr lang="en-US"/>
              <a:t>Agenda</a:t>
            </a:r>
          </a:p>
        </p:txBody>
      </p:sp>
      <p:sp>
        <p:nvSpPr>
          <p:cNvPr id="3" name="Content Placeholder 2"/>
          <p:cNvSpPr>
            <a:spLocks noGrp="1"/>
          </p:cNvSpPr>
          <p:nvPr>
            <p:ph idx="1"/>
          </p:nvPr>
        </p:nvSpPr>
        <p:spPr/>
        <p:txBody>
          <a:bodyPr/>
          <a:lstStyle/>
          <a:p>
            <a:endParaRPr lang="en-US"/>
          </a:p>
        </p:txBody>
      </p:sp>
      <p:graphicFrame>
        <p:nvGraphicFramePr>
          <p:cNvPr id="6" name="Content Placeholder 3" descr="This table provides the attendees with the approximates times each topic is expected to be addressed. " title="Agenda table">
            <a:extLst>
              <a:ext uri="{FF2B5EF4-FFF2-40B4-BE49-F238E27FC236}">
                <a16:creationId xmlns:a16="http://schemas.microsoft.com/office/drawing/2014/main" id="{319BD6E1-D87D-4366-BDB6-3331F972D361}"/>
              </a:ext>
            </a:extLst>
          </p:cNvPr>
          <p:cNvGraphicFramePr>
            <a:graphicFrameLocks/>
          </p:cNvGraphicFramePr>
          <p:nvPr>
            <p:extLst>
              <p:ext uri="{D42A27DB-BD31-4B8C-83A1-F6EECF244321}">
                <p14:modId xmlns:p14="http://schemas.microsoft.com/office/powerpoint/2010/main" val="2758108407"/>
              </p:ext>
            </p:extLst>
          </p:nvPr>
        </p:nvGraphicFramePr>
        <p:xfrm>
          <a:off x="1203366" y="1227304"/>
          <a:ext cx="10150434" cy="5373724"/>
        </p:xfrm>
        <a:graphic>
          <a:graphicData uri="http://schemas.openxmlformats.org/drawingml/2006/table">
            <a:tbl>
              <a:tblPr firstRow="1" bandRow="1"/>
              <a:tblGrid>
                <a:gridCol w="2819565">
                  <a:extLst>
                    <a:ext uri="{9D8B030D-6E8A-4147-A177-3AD203B41FA5}">
                      <a16:colId xmlns:a16="http://schemas.microsoft.com/office/drawing/2014/main" val="20000"/>
                    </a:ext>
                  </a:extLst>
                </a:gridCol>
                <a:gridCol w="7330869">
                  <a:extLst>
                    <a:ext uri="{9D8B030D-6E8A-4147-A177-3AD203B41FA5}">
                      <a16:colId xmlns:a16="http://schemas.microsoft.com/office/drawing/2014/main" val="20001"/>
                    </a:ext>
                  </a:extLst>
                </a:gridCol>
              </a:tblGrid>
              <a:tr h="47475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400"/>
                        <a:t>Time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400"/>
                        <a:t>Item</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7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10:00 am</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Welcome</a:t>
                      </a:r>
                      <a:r>
                        <a:rPr lang="en-US" sz="2400" baseline="0"/>
                        <a:t> and </a:t>
                      </a:r>
                      <a:r>
                        <a:rPr lang="en-US" sz="2400"/>
                        <a:t>Introduction</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15218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solidFill>
                            <a:schemeClr val="tx1"/>
                          </a:solidFill>
                        </a:rPr>
                        <a:t>10:05 am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solidFill>
                            <a:schemeClr val="tx1"/>
                          </a:solidFill>
                        </a:rPr>
                        <a:t>Solicitation Background</a:t>
                      </a:r>
                    </a:p>
                    <a:p>
                      <a:pPr marL="285750" indent="-285750">
                        <a:buFont typeface="Arial" panose="020B0604020202020204" pitchFamily="34" charset="0"/>
                        <a:buChar char="•"/>
                      </a:pPr>
                      <a:r>
                        <a:rPr lang="en-US" sz="2400">
                          <a:solidFill>
                            <a:schemeClr val="tx1"/>
                          </a:solidFill>
                        </a:rPr>
                        <a:t>EPIC </a:t>
                      </a:r>
                      <a:r>
                        <a:rPr lang="en-US" sz="2400" baseline="0">
                          <a:solidFill>
                            <a:schemeClr val="tx1"/>
                          </a:solidFill>
                        </a:rPr>
                        <a:t>Research Program</a:t>
                      </a:r>
                    </a:p>
                    <a:p>
                      <a:pPr marL="285750" indent="-285750">
                        <a:buFont typeface="Arial" panose="020B0604020202020204" pitchFamily="34" charset="0"/>
                        <a:buChar char="•"/>
                      </a:pPr>
                      <a:r>
                        <a:rPr lang="en-US" sz="2400" baseline="0">
                          <a:solidFill>
                            <a:schemeClr val="tx1"/>
                          </a:solidFill>
                        </a:rPr>
                        <a:t>Purpose of Solicitation</a:t>
                      </a:r>
                    </a:p>
                    <a:p>
                      <a:pPr marL="285750" indent="-285750">
                        <a:buFont typeface="Arial" panose="020B0604020202020204" pitchFamily="34" charset="0"/>
                        <a:buChar char="•"/>
                      </a:pPr>
                      <a:r>
                        <a:rPr lang="en-US" sz="2400" baseline="0">
                          <a:solidFill>
                            <a:schemeClr val="tx1"/>
                          </a:solidFill>
                        </a:rPr>
                        <a:t>Available Funding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15218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10:25</a:t>
                      </a:r>
                      <a:r>
                        <a:rPr lang="en-US" sz="2400" baseline="0"/>
                        <a:t> am</a:t>
                      </a:r>
                      <a:endParaRPr lang="en-US" sz="24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Application Requirements</a:t>
                      </a:r>
                    </a:p>
                    <a:p>
                      <a:pPr marL="285750" indent="-285750">
                        <a:buFont typeface="Arial" panose="020B0604020202020204" pitchFamily="34" charset="0"/>
                        <a:buChar char="•"/>
                      </a:pPr>
                      <a:r>
                        <a:rPr lang="en-US" sz="2400"/>
                        <a:t>Project Group Requirements</a:t>
                      </a:r>
                    </a:p>
                    <a:p>
                      <a:pPr marL="285750" indent="-285750">
                        <a:buFont typeface="Arial" panose="020B0604020202020204" pitchFamily="34" charset="0"/>
                        <a:buChar char="•"/>
                      </a:pPr>
                      <a:r>
                        <a:rPr lang="en-US" sz="2400"/>
                        <a:t>Attachments</a:t>
                      </a:r>
                    </a:p>
                    <a:p>
                      <a:pPr marL="285750" indent="-285750">
                        <a:buFont typeface="Arial" panose="020B0604020202020204" pitchFamily="34" charset="0"/>
                        <a:buChar char="•"/>
                      </a:pPr>
                      <a:r>
                        <a:rPr lang="en-US" sz="2400"/>
                        <a:t>Submission Process</a:t>
                      </a:r>
                    </a:p>
                    <a:p>
                      <a:pPr marL="285750" indent="-285750">
                        <a:buFont typeface="Arial" panose="020B0604020202020204" pitchFamily="34" charset="0"/>
                        <a:buChar char="•"/>
                      </a:pPr>
                      <a:r>
                        <a:rPr lang="en-US" sz="2400"/>
                        <a:t>Evaluation Process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47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11:00 am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Q&amp;As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47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12:00 pm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Adjourn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bl>
          </a:graphicData>
        </a:graphic>
      </p:graphicFrame>
      <p:sp>
        <p:nvSpPr>
          <p:cNvPr id="5" name="Slide Number Placeholder 4"/>
          <p:cNvSpPr>
            <a:spLocks noGrp="1"/>
          </p:cNvSpPr>
          <p:nvPr>
            <p:ph type="sldNum" sz="quarter" idx="12"/>
          </p:nvPr>
        </p:nvSpPr>
        <p:spPr>
          <a:xfrm>
            <a:off x="9884764" y="6389563"/>
            <a:ext cx="1803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chemeClr val="tx1"/>
              </a:solidFill>
              <a:effectLst/>
              <a:uLnTx/>
              <a:uFillTx/>
              <a:latin typeface="Arial" panose="020B0604020202020204"/>
              <a:ea typeface="+mn-ea"/>
              <a:cs typeface="+mn-cs"/>
            </a:endParaRPr>
          </a:p>
        </p:txBody>
      </p:sp>
    </p:spTree>
    <p:extLst>
      <p:ext uri="{BB962C8B-B14F-4D97-AF65-F5344CB8AC3E}">
        <p14:creationId xmlns:p14="http://schemas.microsoft.com/office/powerpoint/2010/main" val="642586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C8193F-5098-443D-0398-18A636FA1064}"/>
              </a:ext>
            </a:extLst>
          </p:cNvPr>
          <p:cNvSpPr txBox="1">
            <a:spLocks noGrp="1"/>
          </p:cNvSpPr>
          <p:nvPr>
            <p:ph type="title" idx="4294967295"/>
          </p:nvPr>
        </p:nvSpPr>
        <p:spPr>
          <a:xfrm>
            <a:off x="1363236" y="261215"/>
            <a:ext cx="9130062"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254061"/>
                </a:solidFill>
                <a:effectLst/>
                <a:uLnTx/>
                <a:uFillTx/>
                <a:latin typeface="Arial"/>
                <a:ea typeface="+mn-ea"/>
                <a:cs typeface="Arial"/>
              </a:rPr>
              <a:t>Group 3: Testing bird-friendly windows for decarbonized buildings</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44928" y="1821574"/>
            <a:ext cx="9953978" cy="4351338"/>
          </a:xfrm>
        </p:spPr>
        <p:txBody>
          <a:bodyPr vert="horz" lIns="91440" tIns="45720" rIns="91440" bIns="45720" rtlCol="0" anchor="t">
            <a:normAutofit lnSpcReduction="10000"/>
          </a:bodyPr>
          <a:lstStyle/>
          <a:p>
            <a:pPr marL="0" indent="0">
              <a:lnSpc>
                <a:spcPct val="100000"/>
              </a:lnSpc>
              <a:buNone/>
            </a:pPr>
            <a:r>
              <a:rPr lang="en-US" sz="3200" b="1">
                <a:solidFill>
                  <a:schemeClr val="accent1">
                    <a:lumMod val="75000"/>
                  </a:schemeClr>
                </a:solidFill>
                <a:latin typeface="Arial"/>
                <a:cs typeface="Arial"/>
              </a:rPr>
              <a:t>Requirements:</a:t>
            </a:r>
          </a:p>
          <a:p>
            <a:pPr>
              <a:lnSpc>
                <a:spcPct val="100000"/>
              </a:lnSpc>
            </a:pPr>
            <a:r>
              <a:rPr lang="en-US" sz="3200">
                <a:solidFill>
                  <a:schemeClr val="accent1">
                    <a:lumMod val="75000"/>
                  </a:schemeClr>
                </a:solidFill>
                <a:latin typeface="Arial"/>
                <a:cs typeface="Arial"/>
              </a:rPr>
              <a:t>Test window technologies that reduce bird collisions and provide one or more energy services that help decarbonize buildings.</a:t>
            </a:r>
          </a:p>
          <a:p>
            <a:pPr>
              <a:lnSpc>
                <a:spcPct val="100000"/>
              </a:lnSpc>
            </a:pPr>
            <a:r>
              <a:rPr lang="en-US" sz="3200">
                <a:solidFill>
                  <a:schemeClr val="accent1">
                    <a:lumMod val="75000"/>
                  </a:schemeClr>
                </a:solidFill>
                <a:latin typeface="Arial"/>
                <a:cs typeface="Arial"/>
              </a:rPr>
              <a:t>Compare energy generation or conservation, costs, estimated reduction in bird fatalities, and tradeoffs.</a:t>
            </a:r>
          </a:p>
          <a:p>
            <a:pPr>
              <a:lnSpc>
                <a:spcPct val="100000"/>
              </a:lnSpc>
            </a:pPr>
            <a:r>
              <a:rPr lang="en-US" sz="3200">
                <a:solidFill>
                  <a:schemeClr val="accent1">
                    <a:lumMod val="75000"/>
                  </a:schemeClr>
                </a:solidFill>
                <a:latin typeface="Arial"/>
                <a:cs typeface="Arial"/>
              </a:rPr>
              <a:t>Consult with relevant market stakeholders about acceptability.</a:t>
            </a:r>
          </a:p>
        </p:txBody>
      </p:sp>
      <p:sp>
        <p:nvSpPr>
          <p:cNvPr id="2" name="Slide Number Placeholder 1">
            <a:extLst>
              <a:ext uri="{FF2B5EF4-FFF2-40B4-BE49-F238E27FC236}">
                <a16:creationId xmlns:a16="http://schemas.microsoft.com/office/drawing/2014/main" id="{BF147D6D-B2E5-4C8B-B2EB-F40292DA2AE2}"/>
              </a:ext>
            </a:extLst>
          </p:cNvPr>
          <p:cNvSpPr>
            <a:spLocks noGrp="1"/>
          </p:cNvSpPr>
          <p:nvPr>
            <p:ph type="sldNum" sz="quarter" idx="12"/>
          </p:nvPr>
        </p:nvSpPr>
        <p:spPr>
          <a:xfrm>
            <a:off x="9539988" y="6463234"/>
            <a:ext cx="1803400" cy="365125"/>
          </a:xfrm>
        </p:spPr>
        <p:txBody>
          <a:bodyPr/>
          <a:lstStyle/>
          <a:p>
            <a:fld id="{005C4985-ACD0-2B4C-8981-36243250F268}" type="slidenum">
              <a:rPr lang="en-US" smtClean="0">
                <a:solidFill>
                  <a:schemeClr val="tx1"/>
                </a:solidFill>
              </a:rPr>
              <a:t>20</a:t>
            </a:fld>
            <a:endParaRPr lang="en-US">
              <a:solidFill>
                <a:schemeClr val="tx1"/>
              </a:solidFill>
            </a:endParaRPr>
          </a:p>
        </p:txBody>
      </p:sp>
    </p:spTree>
    <p:extLst>
      <p:ext uri="{BB962C8B-B14F-4D97-AF65-F5344CB8AC3E}">
        <p14:creationId xmlns:p14="http://schemas.microsoft.com/office/powerpoint/2010/main" val="204084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90EF0F-3519-04A1-F6EF-756C8DB24433}"/>
              </a:ext>
              <a:ext uri="{C183D7F6-B498-43B3-948B-1728B52AA6E4}">
                <adec:decorative xmlns:adec="http://schemas.microsoft.com/office/drawing/2017/decorative" val="0"/>
              </a:ext>
            </a:extLst>
          </p:cNvPr>
          <p:cNvSpPr txBox="1">
            <a:spLocks noGrp="1"/>
          </p:cNvSpPr>
          <p:nvPr>
            <p:ph type="title" idx="4294967295"/>
          </p:nvPr>
        </p:nvSpPr>
        <p:spPr>
          <a:xfrm>
            <a:off x="1552807" y="213016"/>
            <a:ext cx="9776831"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254061"/>
                </a:solidFill>
                <a:effectLst/>
                <a:uLnTx/>
                <a:uFillTx/>
                <a:latin typeface="Arial"/>
                <a:ea typeface="+mn-ea"/>
                <a:cs typeface="Arial"/>
              </a:rPr>
              <a:t>Group 3: Testing bird-friendly windows for decarbonized buildings</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8" name="Content Placeholder 5">
            <a:extLst>
              <a:ext uri="{FF2B5EF4-FFF2-40B4-BE49-F238E27FC236}">
                <a16:creationId xmlns:a16="http://schemas.microsoft.com/office/drawing/2014/main" id="{225032D5-95B1-1548-AFAF-7FB1F52B9EA7}"/>
              </a:ext>
              <a:ext uri="{C183D7F6-B498-43B3-948B-1728B52AA6E4}">
                <adec:decorative xmlns:adec="http://schemas.microsoft.com/office/drawing/2017/decorative" val="0"/>
              </a:ext>
            </a:extLst>
          </p:cNvPr>
          <p:cNvSpPr>
            <a:spLocks noGrp="1"/>
          </p:cNvSpPr>
          <p:nvPr>
            <p:ph idx="1"/>
          </p:nvPr>
        </p:nvSpPr>
        <p:spPr>
          <a:xfrm>
            <a:off x="958861" y="1570440"/>
            <a:ext cx="10504449" cy="4868922"/>
          </a:xfrm>
        </p:spPr>
        <p:txBody>
          <a:bodyPr vert="horz" lIns="91440" tIns="45720" rIns="91440" bIns="45720" rtlCol="0" anchor="t">
            <a:normAutofit/>
          </a:bodyPr>
          <a:lstStyle/>
          <a:p>
            <a:pPr marL="0" indent="0">
              <a:lnSpc>
                <a:spcPct val="100000"/>
              </a:lnSpc>
              <a:buNone/>
            </a:pPr>
            <a:r>
              <a:rPr lang="en-US" sz="3200" b="1">
                <a:solidFill>
                  <a:schemeClr val="accent1">
                    <a:lumMod val="75000"/>
                  </a:schemeClr>
                </a:solidFill>
                <a:latin typeface="Arial"/>
                <a:cs typeface="Arial"/>
              </a:rPr>
              <a:t>Additional Requirements to include in Project Narrative (Attachment 4):</a:t>
            </a:r>
          </a:p>
          <a:p>
            <a:pPr>
              <a:lnSpc>
                <a:spcPct val="100000"/>
              </a:lnSpc>
            </a:pPr>
            <a:r>
              <a:rPr lang="en-US" sz="3200">
                <a:solidFill>
                  <a:schemeClr val="accent1">
                    <a:lumMod val="75000"/>
                  </a:schemeClr>
                </a:solidFill>
                <a:latin typeface="Arial"/>
                <a:cs typeface="Arial"/>
              </a:rPr>
              <a:t>Explain the choice of bird species being proposed, their interactions with windows and possible response to new window technologies.</a:t>
            </a:r>
          </a:p>
          <a:p>
            <a:pPr>
              <a:lnSpc>
                <a:spcPct val="100000"/>
              </a:lnSpc>
            </a:pPr>
            <a:r>
              <a:rPr lang="en-US" sz="3200">
                <a:solidFill>
                  <a:schemeClr val="accent1">
                    <a:lumMod val="75000"/>
                  </a:schemeClr>
                </a:solidFill>
                <a:latin typeface="Arial"/>
                <a:cs typeface="Arial"/>
              </a:rPr>
              <a:t>Discuss current CA building standards on windows and how the research could inform future standards.</a:t>
            </a:r>
          </a:p>
          <a:p>
            <a:pPr>
              <a:lnSpc>
                <a:spcPct val="100000"/>
              </a:lnSpc>
            </a:pPr>
            <a:r>
              <a:rPr lang="en-US" sz="3200">
                <a:solidFill>
                  <a:schemeClr val="accent1">
                    <a:lumMod val="75000"/>
                  </a:schemeClr>
                </a:solidFill>
                <a:latin typeface="Arial"/>
                <a:cs typeface="Arial"/>
              </a:rPr>
              <a:t>Demonstrate relevant team qualifications. </a:t>
            </a:r>
          </a:p>
          <a:p>
            <a:pPr>
              <a:lnSpc>
                <a:spcPct val="100000"/>
              </a:lnSpc>
            </a:pPr>
            <a:endParaRPr lang="en-US">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04C8DC1A-6885-4EFB-ACDF-99B83F827E44}"/>
              </a:ext>
              <a:ext uri="{C183D7F6-B498-43B3-948B-1728B52AA6E4}">
                <adec:decorative xmlns:adec="http://schemas.microsoft.com/office/drawing/2017/decorative" val="0"/>
              </a:ext>
            </a:extLst>
          </p:cNvPr>
          <p:cNvSpPr>
            <a:spLocks noGrp="1"/>
          </p:cNvSpPr>
          <p:nvPr>
            <p:ph type="sldNum" sz="quarter" idx="12"/>
          </p:nvPr>
        </p:nvSpPr>
        <p:spPr>
          <a:xfrm>
            <a:off x="9659910" y="6463234"/>
            <a:ext cx="1803400" cy="365125"/>
          </a:xfrm>
        </p:spPr>
        <p:txBody>
          <a:bodyPr/>
          <a:lstStyle/>
          <a:p>
            <a:fld id="{005C4985-ACD0-2B4C-8981-36243250F268}" type="slidenum">
              <a:rPr lang="en-US" smtClean="0">
                <a:solidFill>
                  <a:schemeClr val="tx1"/>
                </a:solidFill>
              </a:rPr>
              <a:t>21</a:t>
            </a:fld>
            <a:endParaRPr lang="en-US">
              <a:solidFill>
                <a:schemeClr val="tx1"/>
              </a:solidFill>
            </a:endParaRPr>
          </a:p>
        </p:txBody>
      </p:sp>
    </p:spTree>
    <p:extLst>
      <p:ext uri="{BB962C8B-B14F-4D97-AF65-F5344CB8AC3E}">
        <p14:creationId xmlns:p14="http://schemas.microsoft.com/office/powerpoint/2010/main" val="243291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b="1">
                <a:solidFill>
                  <a:srgbClr val="254061"/>
                </a:solidFill>
                <a:latin typeface="Arial"/>
                <a:cs typeface="Arial"/>
              </a:rPr>
              <a:t>Group 4: Identifying Biologically Appropriate Exterior Lighting</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79498" y="1693900"/>
            <a:ext cx="10592065" cy="4927033"/>
          </a:xfrm>
        </p:spPr>
        <p:txBody>
          <a:bodyPr>
            <a:normAutofit fontScale="85000" lnSpcReduction="20000"/>
          </a:bodyPr>
          <a:lstStyle/>
          <a:p>
            <a:pPr marL="0" indent="0">
              <a:lnSpc>
                <a:spcPct val="120000"/>
              </a:lnSpc>
              <a:buNone/>
            </a:pPr>
            <a:r>
              <a:rPr lang="en-US" sz="3200" b="1">
                <a:solidFill>
                  <a:schemeClr val="accent1">
                    <a:lumMod val="75000"/>
                  </a:schemeClr>
                </a:solidFill>
                <a:latin typeface="Arial"/>
                <a:cs typeface="Arial"/>
              </a:rPr>
              <a:t>Funding Amount: up to </a:t>
            </a:r>
            <a:r>
              <a:rPr lang="en-US" sz="3200">
                <a:solidFill>
                  <a:schemeClr val="accent1">
                    <a:lumMod val="75000"/>
                  </a:schemeClr>
                </a:solidFill>
                <a:latin typeface="Arial"/>
                <a:cs typeface="Arial"/>
              </a:rPr>
              <a:t>$ 500,000 (1 project)</a:t>
            </a:r>
          </a:p>
          <a:p>
            <a:pPr marL="0" indent="0">
              <a:lnSpc>
                <a:spcPct val="120000"/>
              </a:lnSpc>
              <a:buNone/>
            </a:pPr>
            <a:r>
              <a:rPr lang="en-US" sz="3200" b="1">
                <a:solidFill>
                  <a:schemeClr val="accent1">
                    <a:lumMod val="75000"/>
                  </a:schemeClr>
                </a:solidFill>
                <a:latin typeface="Arial"/>
                <a:cs typeface="Arial"/>
              </a:rPr>
              <a:t>Background:</a:t>
            </a:r>
          </a:p>
          <a:p>
            <a:pPr>
              <a:lnSpc>
                <a:spcPct val="120000"/>
              </a:lnSpc>
            </a:pPr>
            <a:r>
              <a:rPr lang="en-US" sz="3200">
                <a:solidFill>
                  <a:schemeClr val="accent1">
                    <a:lumMod val="75000"/>
                  </a:schemeClr>
                </a:solidFill>
                <a:latin typeface="Arial"/>
                <a:cs typeface="Arial"/>
              </a:rPr>
              <a:t>Title 24 requires light emitting diode (LED) exterior lighting to increase energy-efficiency.</a:t>
            </a:r>
          </a:p>
          <a:p>
            <a:pPr>
              <a:lnSpc>
                <a:spcPct val="120000"/>
              </a:lnSpc>
            </a:pPr>
            <a:r>
              <a:rPr lang="en-US" sz="3200">
                <a:solidFill>
                  <a:schemeClr val="accent1">
                    <a:lumMod val="75000"/>
                  </a:schemeClr>
                </a:solidFill>
                <a:latin typeface="Arial"/>
                <a:cs typeface="Arial"/>
              </a:rPr>
              <a:t>Scientific evidence shows that “ecological light pollution” may have significant impact on night pollinating insects, bats, migratory birds, and other species.</a:t>
            </a:r>
          </a:p>
          <a:p>
            <a:pPr>
              <a:lnSpc>
                <a:spcPct val="120000"/>
              </a:lnSpc>
            </a:pPr>
            <a:r>
              <a:rPr lang="en-US" sz="3200">
                <a:solidFill>
                  <a:schemeClr val="accent1">
                    <a:lumMod val="75000"/>
                  </a:schemeClr>
                </a:solidFill>
                <a:latin typeface="Arial"/>
                <a:cs typeface="Arial"/>
              </a:rPr>
              <a:t>Appropriate energy efficient lighting could minimize biological responses and impacts and help preserve the benefits provided by dark skies while also lowering energy consumption.</a:t>
            </a:r>
          </a:p>
          <a:p>
            <a:pPr>
              <a:lnSpc>
                <a:spcPct val="120000"/>
              </a:lnSpc>
            </a:pPr>
            <a:endParaRPr lang="en-US" sz="320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5941FC15-FD57-4100-9267-8DB570FBD673}"/>
              </a:ext>
            </a:extLst>
          </p:cNvPr>
          <p:cNvSpPr>
            <a:spLocks noGrp="1"/>
          </p:cNvSpPr>
          <p:nvPr>
            <p:ph type="sldNum" sz="quarter" idx="12"/>
          </p:nvPr>
        </p:nvSpPr>
        <p:spPr>
          <a:xfrm>
            <a:off x="9495018" y="6463234"/>
            <a:ext cx="1803400" cy="365125"/>
          </a:xfrm>
        </p:spPr>
        <p:txBody>
          <a:bodyPr/>
          <a:lstStyle/>
          <a:p>
            <a:fld id="{005C4985-ACD0-2B4C-8981-36243250F268}" type="slidenum">
              <a:rPr lang="en-US" smtClean="0">
                <a:solidFill>
                  <a:schemeClr val="tx1"/>
                </a:solidFill>
              </a:rPr>
              <a:t>22</a:t>
            </a:fld>
            <a:endParaRPr lang="en-US">
              <a:solidFill>
                <a:schemeClr val="tx1"/>
              </a:solidFill>
            </a:endParaRPr>
          </a:p>
        </p:txBody>
      </p:sp>
    </p:spTree>
    <p:extLst>
      <p:ext uri="{BB962C8B-B14F-4D97-AF65-F5344CB8AC3E}">
        <p14:creationId xmlns:p14="http://schemas.microsoft.com/office/powerpoint/2010/main" val="1726360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b="1">
                <a:solidFill>
                  <a:srgbClr val="254061"/>
                </a:solidFill>
                <a:latin typeface="Arial"/>
                <a:cs typeface="Arial"/>
              </a:rPr>
              <a:t>Group 4: Identifying Biologically Appropriate Exterior Lighting</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48612" y="1642792"/>
            <a:ext cx="10647218" cy="4799360"/>
          </a:xfrm>
        </p:spPr>
        <p:txBody>
          <a:bodyPr vert="horz" lIns="91440" tIns="45720" rIns="91440" bIns="45720" rtlCol="0" anchor="t">
            <a:normAutofit fontScale="77500" lnSpcReduction="20000"/>
          </a:bodyPr>
          <a:lstStyle/>
          <a:p>
            <a:pPr marL="0" indent="0">
              <a:lnSpc>
                <a:spcPct val="120000"/>
              </a:lnSpc>
              <a:buNone/>
            </a:pPr>
            <a:r>
              <a:rPr lang="en-US" sz="3200" b="1">
                <a:solidFill>
                  <a:schemeClr val="accent1">
                    <a:lumMod val="75000"/>
                  </a:schemeClr>
                </a:solidFill>
                <a:latin typeface="Arial"/>
                <a:cs typeface="Arial"/>
              </a:rPr>
              <a:t>Requirements:</a:t>
            </a:r>
          </a:p>
          <a:p>
            <a:pPr>
              <a:lnSpc>
                <a:spcPct val="120000"/>
              </a:lnSpc>
            </a:pPr>
            <a:r>
              <a:rPr lang="en-US" sz="3200">
                <a:solidFill>
                  <a:schemeClr val="accent1">
                    <a:lumMod val="75000"/>
                  </a:schemeClr>
                </a:solidFill>
                <a:latin typeface="Arial"/>
                <a:cs typeface="Arial"/>
              </a:rPr>
              <a:t>Determine biologically appropriate energy efficient exterior lighting that benefit a range of affected CA species. Discuss:</a:t>
            </a:r>
          </a:p>
          <a:p>
            <a:pPr lvl="1">
              <a:lnSpc>
                <a:spcPct val="120000"/>
              </a:lnSpc>
            </a:pPr>
            <a:r>
              <a:rPr lang="en-US" sz="3200">
                <a:solidFill>
                  <a:schemeClr val="accent1">
                    <a:lumMod val="75000"/>
                  </a:schemeClr>
                </a:solidFill>
                <a:latin typeface="Arial"/>
                <a:cs typeface="Arial"/>
              </a:rPr>
              <a:t>How different species respond to varying types of exterior light properties.</a:t>
            </a:r>
          </a:p>
          <a:p>
            <a:pPr lvl="1">
              <a:lnSpc>
                <a:spcPct val="120000"/>
              </a:lnSpc>
            </a:pPr>
            <a:r>
              <a:rPr lang="en-US" sz="3200">
                <a:solidFill>
                  <a:schemeClr val="accent1">
                    <a:lumMod val="75000"/>
                  </a:schemeClr>
                </a:solidFill>
                <a:latin typeface="Arial"/>
                <a:cs typeface="Arial"/>
              </a:rPr>
              <a:t>Which CA landscapes and settings with light pollution tend to have the greatest impact on fauna and flora.</a:t>
            </a:r>
          </a:p>
          <a:p>
            <a:pPr lvl="1">
              <a:lnSpc>
                <a:spcPct val="120000"/>
              </a:lnSpc>
            </a:pPr>
            <a:r>
              <a:rPr lang="en-US" sz="3200">
                <a:solidFill>
                  <a:schemeClr val="accent1">
                    <a:lumMod val="75000"/>
                  </a:schemeClr>
                </a:solidFill>
                <a:latin typeface="Arial"/>
                <a:cs typeface="Arial"/>
              </a:rPr>
              <a:t>How to optimize lighting risk reduction across multiple species.</a:t>
            </a:r>
          </a:p>
          <a:p>
            <a:pPr>
              <a:lnSpc>
                <a:spcPct val="120000"/>
              </a:lnSpc>
            </a:pPr>
            <a:r>
              <a:rPr lang="en-US" sz="3200">
                <a:solidFill>
                  <a:schemeClr val="accent1">
                    <a:lumMod val="75000"/>
                  </a:schemeClr>
                </a:solidFill>
                <a:latin typeface="Arial"/>
                <a:cs typeface="Arial"/>
              </a:rPr>
              <a:t>Make recommendations towards adapting Title 24 Building Standards on exterior lighting. This could include lighting for offshore wind infrastructure.</a:t>
            </a:r>
          </a:p>
          <a:p>
            <a:pPr>
              <a:lnSpc>
                <a:spcPct val="120000"/>
              </a:lnSpc>
            </a:pPr>
            <a:endParaRPr lang="en-US" sz="3200">
              <a:solidFill>
                <a:schemeClr val="accent1">
                  <a:lumMod val="75000"/>
                </a:schemeClr>
              </a:solidFill>
              <a:latin typeface="Arial"/>
              <a:cs typeface="Arial"/>
            </a:endParaRPr>
          </a:p>
          <a:p>
            <a:pPr>
              <a:lnSpc>
                <a:spcPct val="120000"/>
              </a:lnSpc>
            </a:pPr>
            <a:endParaRPr lang="en-US" sz="320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BF147D6D-B2E5-4C8B-B2EB-F40292DA2AE2}"/>
              </a:ext>
            </a:extLst>
          </p:cNvPr>
          <p:cNvSpPr>
            <a:spLocks noGrp="1"/>
          </p:cNvSpPr>
          <p:nvPr>
            <p:ph type="sldNum" sz="quarter" idx="12"/>
          </p:nvPr>
        </p:nvSpPr>
        <p:spPr>
          <a:xfrm>
            <a:off x="9539988" y="6463234"/>
            <a:ext cx="1803400" cy="365125"/>
          </a:xfrm>
        </p:spPr>
        <p:txBody>
          <a:bodyPr/>
          <a:lstStyle/>
          <a:p>
            <a:fld id="{005C4985-ACD0-2B4C-8981-36243250F268}" type="slidenum">
              <a:rPr lang="en-US" smtClean="0">
                <a:solidFill>
                  <a:schemeClr val="tx1"/>
                </a:solidFill>
              </a:rPr>
              <a:t>23</a:t>
            </a:fld>
            <a:endParaRPr lang="en-US">
              <a:solidFill>
                <a:schemeClr val="tx1"/>
              </a:solidFill>
            </a:endParaRPr>
          </a:p>
        </p:txBody>
      </p:sp>
    </p:spTree>
    <p:extLst>
      <p:ext uri="{BB962C8B-B14F-4D97-AF65-F5344CB8AC3E}">
        <p14:creationId xmlns:p14="http://schemas.microsoft.com/office/powerpoint/2010/main" val="2222347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3DE50D8-5558-7245-7557-07085CE5A315}"/>
              </a:ext>
              <a:ext uri="{C183D7F6-B498-43B3-948B-1728B52AA6E4}">
                <adec:decorative xmlns:adec="http://schemas.microsoft.com/office/drawing/2017/decorative" val="0"/>
              </a:ext>
            </a:extLst>
          </p:cNvPr>
          <p:cNvSpPr txBox="1">
            <a:spLocks noGrp="1"/>
          </p:cNvSpPr>
          <p:nvPr>
            <p:ph type="title" idx="4294967295"/>
          </p:nvPr>
        </p:nvSpPr>
        <p:spPr>
          <a:xfrm>
            <a:off x="1359430" y="269507"/>
            <a:ext cx="9953978" cy="1038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rgbClr val="254061"/>
                </a:solidFill>
                <a:effectLst/>
                <a:uLnTx/>
                <a:uFillTx/>
                <a:latin typeface="Arial"/>
                <a:ea typeface="+mj-ea"/>
                <a:cs typeface="Arial"/>
              </a:rPr>
              <a:t>Group 4: Identifying Biologically Appropriate Exterior Lighting</a:t>
            </a:r>
          </a:p>
        </p:txBody>
      </p:sp>
      <p:sp>
        <p:nvSpPr>
          <p:cNvPr id="8" name="Content Placeholder 5">
            <a:extLst>
              <a:ext uri="{FF2B5EF4-FFF2-40B4-BE49-F238E27FC236}">
                <a16:creationId xmlns:a16="http://schemas.microsoft.com/office/drawing/2014/main" id="{225032D5-95B1-1548-AFAF-7FB1F52B9EA7}"/>
              </a:ext>
              <a:ext uri="{C183D7F6-B498-43B3-948B-1728B52AA6E4}">
                <adec:decorative xmlns:adec="http://schemas.microsoft.com/office/drawing/2017/decorative" val="0"/>
              </a:ext>
            </a:extLst>
          </p:cNvPr>
          <p:cNvSpPr>
            <a:spLocks noGrp="1"/>
          </p:cNvSpPr>
          <p:nvPr>
            <p:ph idx="1"/>
          </p:nvPr>
        </p:nvSpPr>
        <p:spPr>
          <a:xfrm>
            <a:off x="878592" y="1604515"/>
            <a:ext cx="11504309" cy="6001630"/>
          </a:xfrm>
        </p:spPr>
        <p:txBody>
          <a:bodyPr vert="horz" lIns="91440" tIns="45720" rIns="91440" bIns="45720" rtlCol="0" anchor="t">
            <a:normAutofit/>
          </a:bodyPr>
          <a:lstStyle/>
          <a:p>
            <a:pPr marL="0" indent="0">
              <a:lnSpc>
                <a:spcPct val="100000"/>
              </a:lnSpc>
              <a:buNone/>
            </a:pPr>
            <a:r>
              <a:rPr lang="en-US" sz="3200">
                <a:solidFill>
                  <a:schemeClr val="accent1">
                    <a:lumMod val="75000"/>
                  </a:schemeClr>
                </a:solidFill>
                <a:latin typeface="Arial"/>
                <a:cs typeface="Arial"/>
              </a:rPr>
              <a:t>Additional requirements to include in Project Narrative (Attachment 4).</a:t>
            </a:r>
          </a:p>
          <a:p>
            <a:pPr lvl="1">
              <a:lnSpc>
                <a:spcPct val="100000"/>
              </a:lnSpc>
            </a:pPr>
            <a:r>
              <a:rPr lang="en-US" sz="3200">
                <a:solidFill>
                  <a:schemeClr val="accent1">
                    <a:lumMod val="75000"/>
                  </a:schemeClr>
                </a:solidFill>
                <a:latin typeface="Arial"/>
                <a:cs typeface="Arial"/>
              </a:rPr>
              <a:t>Discuss which species will be prioritized and why.</a:t>
            </a:r>
          </a:p>
          <a:p>
            <a:pPr lvl="1">
              <a:lnSpc>
                <a:spcPct val="100000"/>
              </a:lnSpc>
            </a:pPr>
            <a:r>
              <a:rPr lang="en-US" sz="3200">
                <a:solidFill>
                  <a:schemeClr val="accent1">
                    <a:lumMod val="75000"/>
                  </a:schemeClr>
                </a:solidFill>
                <a:latin typeface="Arial"/>
                <a:cs typeface="Arial"/>
              </a:rPr>
              <a:t>Discuss current CA building standards and how the research can inform future updates to these standards.</a:t>
            </a:r>
          </a:p>
          <a:p>
            <a:pPr lvl="1">
              <a:lnSpc>
                <a:spcPct val="100000"/>
              </a:lnSpc>
            </a:pPr>
            <a:r>
              <a:rPr lang="en-US" sz="3200">
                <a:solidFill>
                  <a:schemeClr val="accent1">
                    <a:lumMod val="75000"/>
                  </a:schemeClr>
                </a:solidFill>
                <a:latin typeface="Arial"/>
                <a:cs typeface="Arial"/>
              </a:rPr>
              <a:t>Demonstrate expertise in understanding both species visual spectral responses to lighting and current outdoor spectral properties of lighting.</a:t>
            </a:r>
          </a:p>
          <a:p>
            <a:pPr lvl="1">
              <a:lnSpc>
                <a:spcPct val="100000"/>
              </a:lnSpc>
            </a:pPr>
            <a:r>
              <a:rPr lang="en-US" sz="3200">
                <a:solidFill>
                  <a:schemeClr val="accent1">
                    <a:lumMod val="75000"/>
                  </a:schemeClr>
                </a:solidFill>
                <a:latin typeface="Arial"/>
                <a:cs typeface="Arial"/>
              </a:rPr>
              <a:t>Demonstrate relevant team qualifications.</a:t>
            </a:r>
          </a:p>
        </p:txBody>
      </p:sp>
      <p:sp>
        <p:nvSpPr>
          <p:cNvPr id="2" name="Slide Number Placeholder 1">
            <a:extLst>
              <a:ext uri="{FF2B5EF4-FFF2-40B4-BE49-F238E27FC236}">
                <a16:creationId xmlns:a16="http://schemas.microsoft.com/office/drawing/2014/main" id="{BB6BCDA9-FD98-4E9B-BAB8-0C0AE704721E}"/>
              </a:ext>
              <a:ext uri="{C183D7F6-B498-43B3-948B-1728B52AA6E4}">
                <adec:decorative xmlns:adec="http://schemas.microsoft.com/office/drawing/2017/decorative" val="0"/>
              </a:ext>
            </a:extLst>
          </p:cNvPr>
          <p:cNvSpPr>
            <a:spLocks noGrp="1"/>
          </p:cNvSpPr>
          <p:nvPr>
            <p:ph type="sldNum" sz="quarter" idx="12"/>
          </p:nvPr>
        </p:nvSpPr>
        <p:spPr>
          <a:xfrm>
            <a:off x="9510008" y="6463234"/>
            <a:ext cx="1803400" cy="365125"/>
          </a:xfrm>
        </p:spPr>
        <p:txBody>
          <a:bodyPr/>
          <a:lstStyle/>
          <a:p>
            <a:fld id="{005C4985-ACD0-2B4C-8981-36243250F268}" type="slidenum">
              <a:rPr lang="en-US" smtClean="0">
                <a:solidFill>
                  <a:schemeClr val="tx1"/>
                </a:solidFill>
              </a:rPr>
              <a:t>24</a:t>
            </a:fld>
            <a:endParaRPr lang="en-US">
              <a:solidFill>
                <a:schemeClr val="tx1"/>
              </a:solidFill>
            </a:endParaRPr>
          </a:p>
        </p:txBody>
      </p:sp>
    </p:spTree>
    <p:extLst>
      <p:ext uri="{BB962C8B-B14F-4D97-AF65-F5344CB8AC3E}">
        <p14:creationId xmlns:p14="http://schemas.microsoft.com/office/powerpoint/2010/main" val="2190832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Eligible Applicants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45200" y="1403594"/>
            <a:ext cx="10644091" cy="4926432"/>
          </a:xfrm>
        </p:spPr>
        <p:txBody>
          <a:bodyPr vert="horz" lIns="91440" tIns="45720" rIns="91440" bIns="45720" rtlCol="0" anchor="t">
            <a:normAutofit lnSpcReduction="10000"/>
          </a:bodyPr>
          <a:lstStyle/>
          <a:p>
            <a:pPr>
              <a:lnSpc>
                <a:spcPct val="100000"/>
              </a:lnSpc>
            </a:pPr>
            <a:r>
              <a:rPr lang="en-US" sz="3200">
                <a:solidFill>
                  <a:schemeClr val="accent1">
                    <a:lumMod val="75000"/>
                  </a:schemeClr>
                </a:solidFill>
                <a:latin typeface="Arial"/>
                <a:cs typeface="Arial"/>
              </a:rPr>
              <a:t>This is an open solicitation for public and private entities.</a:t>
            </a:r>
          </a:p>
          <a:p>
            <a:pPr>
              <a:lnSpc>
                <a:spcPct val="100000"/>
              </a:lnSpc>
            </a:pPr>
            <a:r>
              <a:rPr lang="en-US" sz="3200">
                <a:solidFill>
                  <a:schemeClr val="accent1">
                    <a:lumMod val="75000"/>
                  </a:schemeClr>
                </a:solidFill>
                <a:latin typeface="Arial"/>
                <a:cs typeface="Arial"/>
              </a:rPr>
              <a:t>Applicants must accept applicable EPIC terms and conditions.</a:t>
            </a:r>
          </a:p>
          <a:p>
            <a:pPr marL="803275" lvl="1" indent="-395288" defTabSz="803275">
              <a:lnSpc>
                <a:spcPct val="100000"/>
              </a:lnSpc>
              <a:buFont typeface="Courier New" panose="02070309020205020404" pitchFamily="49" charset="0"/>
              <a:buChar char="o"/>
            </a:pPr>
            <a:r>
              <a:rPr lang="en-US" sz="3200">
                <a:solidFill>
                  <a:schemeClr val="accent1">
                    <a:lumMod val="75000"/>
                  </a:schemeClr>
                </a:solidFill>
                <a:latin typeface="Arial"/>
                <a:cs typeface="Arial"/>
              </a:rPr>
              <a:t>Standard, UC, and DOE T&amp;Cs available online: </a:t>
            </a:r>
            <a:r>
              <a:rPr lang="en-US" sz="3200">
                <a:solidFill>
                  <a:srgbClr val="4F81BD"/>
                </a:solidFill>
                <a:latin typeface="Arial"/>
                <a:cs typeface="Arial"/>
                <a:hlinkClick r:id="rId3">
                  <a:extLst>
                    <a:ext uri="{A12FA001-AC4F-418D-AE19-62706E023703}">
                      <ahyp:hlinkClr xmlns:ahyp="http://schemas.microsoft.com/office/drawing/2018/hyperlinkcolor" val="tx"/>
                    </a:ext>
                  </a:extLst>
                </a:hlinkClick>
              </a:rPr>
              <a:t>https://www.energy.ca.gov/funding-opportunities/funding-resources</a:t>
            </a:r>
            <a:endParaRPr lang="en-US" sz="3200">
              <a:solidFill>
                <a:srgbClr val="4F81BD"/>
              </a:solidFill>
              <a:latin typeface="Arial"/>
              <a:cs typeface="Arial"/>
            </a:endParaRPr>
          </a:p>
          <a:p>
            <a:pPr>
              <a:lnSpc>
                <a:spcPct val="100000"/>
              </a:lnSpc>
            </a:pPr>
            <a:r>
              <a:rPr lang="en-US" sz="3200">
                <a:solidFill>
                  <a:schemeClr val="accent1">
                    <a:lumMod val="75000"/>
                  </a:schemeClr>
                </a:solidFill>
                <a:latin typeface="Arial"/>
                <a:cs typeface="Arial"/>
              </a:rPr>
              <a:t>Applicants are encouraged to register with the California Secretary of State, as all recipients must be registered and in good standing to enter into an agreement with the Energy Commission: </a:t>
            </a:r>
            <a:r>
              <a:rPr lang="en-US" sz="3200">
                <a:solidFill>
                  <a:schemeClr val="accent1">
                    <a:lumMod val="75000"/>
                  </a:schemeClr>
                </a:solidFill>
                <a:latin typeface="Arial"/>
                <a:cs typeface="Arial"/>
                <a:hlinkClick r:id="rId4">
                  <a:extLst>
                    <a:ext uri="{A12FA001-AC4F-418D-AE19-62706E023703}">
                      <ahyp:hlinkClr xmlns:ahyp="http://schemas.microsoft.com/office/drawing/2018/hyperlinkcolor" val="tx"/>
                    </a:ext>
                  </a:extLst>
                </a:hlinkClick>
              </a:rPr>
              <a:t>http://www.sos.ca.gov </a:t>
            </a:r>
            <a:endParaRPr lang="en-US" sz="280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23880427-389B-4F21-A82D-0977B809F82A}"/>
              </a:ext>
            </a:extLst>
          </p:cNvPr>
          <p:cNvSpPr>
            <a:spLocks noGrp="1"/>
          </p:cNvSpPr>
          <p:nvPr>
            <p:ph type="sldNum" sz="quarter" idx="12"/>
          </p:nvPr>
        </p:nvSpPr>
        <p:spPr>
          <a:xfrm>
            <a:off x="9539988" y="6463234"/>
            <a:ext cx="1803400" cy="365125"/>
          </a:xfrm>
        </p:spPr>
        <p:txBody>
          <a:bodyPr/>
          <a:lstStyle/>
          <a:p>
            <a:fld id="{005C4985-ACD0-2B4C-8981-36243250F268}" type="slidenum">
              <a:rPr lang="en-US" smtClean="0">
                <a:solidFill>
                  <a:schemeClr val="tx1"/>
                </a:solidFill>
              </a:rPr>
              <a:t>25</a:t>
            </a:fld>
            <a:endParaRPr lang="en-US">
              <a:solidFill>
                <a:schemeClr val="tx1"/>
              </a:solidFill>
            </a:endParaRPr>
          </a:p>
        </p:txBody>
      </p:sp>
    </p:spTree>
    <p:extLst>
      <p:ext uri="{BB962C8B-B14F-4D97-AF65-F5344CB8AC3E}">
        <p14:creationId xmlns:p14="http://schemas.microsoft.com/office/powerpoint/2010/main" val="1308028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Application Requirements</a:t>
            </a:r>
          </a:p>
        </p:txBody>
      </p:sp>
      <p:graphicFrame>
        <p:nvGraphicFramePr>
          <p:cNvPr id="9" name="Content Placeholder 3" descr="Table outlines the required application attachments." title="Application Table"/>
          <p:cNvGraphicFramePr>
            <a:graphicFrameLocks noGrp="1"/>
          </p:cNvGraphicFramePr>
          <p:nvPr>
            <p:ph idx="1"/>
            <p:extLst>
              <p:ext uri="{D42A27DB-BD31-4B8C-83A1-F6EECF244321}">
                <p14:modId xmlns:p14="http://schemas.microsoft.com/office/powerpoint/2010/main" val="1558526812"/>
              </p:ext>
            </p:extLst>
          </p:nvPr>
        </p:nvGraphicFramePr>
        <p:xfrm>
          <a:off x="1119188" y="1703004"/>
          <a:ext cx="9953624" cy="4333133"/>
        </p:xfrm>
        <a:graphic>
          <a:graphicData uri="http://schemas.openxmlformats.org/drawingml/2006/table">
            <a:tbl>
              <a:tblPr firstRow="1" bandRow="1">
                <a:tableStyleId>{5C22544A-7EE6-4342-B048-85BDC9FD1C3A}</a:tableStyleId>
              </a:tblPr>
              <a:tblGrid>
                <a:gridCol w="4976812">
                  <a:extLst>
                    <a:ext uri="{9D8B030D-6E8A-4147-A177-3AD203B41FA5}">
                      <a16:colId xmlns:a16="http://schemas.microsoft.com/office/drawing/2014/main" val="20000"/>
                    </a:ext>
                  </a:extLst>
                </a:gridCol>
                <a:gridCol w="4976812">
                  <a:extLst>
                    <a:ext uri="{9D8B030D-6E8A-4147-A177-3AD203B41FA5}">
                      <a16:colId xmlns:a16="http://schemas.microsoft.com/office/drawing/2014/main" val="20001"/>
                    </a:ext>
                  </a:extLst>
                </a:gridCol>
              </a:tblGrid>
              <a:tr h="492653">
                <a:tc>
                  <a:txBody>
                    <a:bodyPr/>
                    <a:lstStyle/>
                    <a:p>
                      <a:pPr algn="r"/>
                      <a:r>
                        <a:rPr lang="en-US" sz="1800"/>
                        <a:t> Each Applicant must complete and</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a:t>include the following:</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92653">
                <a:tc>
                  <a:txBody>
                    <a:bodyPr/>
                    <a:lstStyle/>
                    <a:p>
                      <a:r>
                        <a:rPr lang="en-US" sz="1800"/>
                        <a:t>1. Executive Summary (.</a:t>
                      </a:r>
                      <a:r>
                        <a:rPr lang="en-US" sz="1800" err="1"/>
                        <a:t>docx</a:t>
                      </a:r>
                      <a:r>
                        <a:rPr lang="en-US" sz="1800"/>
                        <a:t>)</a:t>
                      </a:r>
                    </a:p>
                  </a:txBody>
                  <a:tcPr>
                    <a:lnT w="12700" cap="flat" cmpd="sng" algn="ctr">
                      <a:solidFill>
                        <a:schemeClr val="tx1"/>
                      </a:solidFill>
                      <a:prstDash val="solid"/>
                      <a:round/>
                      <a:headEnd type="none" w="med" len="med"/>
                      <a:tailEnd type="none" w="med" len="med"/>
                    </a:lnT>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a:t>7. CEQA Compliance Form (.docx)</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492653">
                <a:tc>
                  <a:txBody>
                    <a:bodyPr/>
                    <a:lstStyle/>
                    <a:p>
                      <a:r>
                        <a:rPr lang="en-US" sz="1800"/>
                        <a:t>2. Project Narrative (.docx)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8. Past Projects Information Form (.docx, .pdf)</a:t>
                      </a:r>
                    </a:p>
                    <a:p>
                      <a:endParaRPr lang="en-US" sz="1800"/>
                    </a:p>
                  </a:txBody>
                  <a:tcPr/>
                </a:tc>
                <a:extLst>
                  <a:ext uri="{0D108BD9-81ED-4DB2-BD59-A6C34878D82A}">
                    <a16:rowId xmlns:a16="http://schemas.microsoft.com/office/drawing/2014/main" val="10003"/>
                  </a:ext>
                </a:extLst>
              </a:tr>
              <a:tr h="492653">
                <a:tc>
                  <a:txBody>
                    <a:bodyPr/>
                    <a:lstStyle/>
                    <a:p>
                      <a:r>
                        <a:rPr lang="en-US" sz="1800"/>
                        <a:t>3. Project Team (.docx, .pdf)</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a:t>9. Commitment and Support Letters (.pdf)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4"/>
                  </a:ext>
                </a:extLst>
              </a:tr>
              <a:tr h="528943">
                <a:tc>
                  <a:txBody>
                    <a:bodyPr/>
                    <a:lstStyle/>
                    <a:p>
                      <a:r>
                        <a:rPr lang="en-US" sz="1800"/>
                        <a:t>4. Scope of Work (.docx)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10. Project Performance Metrics</a:t>
                      </a:r>
                    </a:p>
                    <a:p>
                      <a:endParaRPr lang="en-US" sz="1800"/>
                    </a:p>
                  </a:txBody>
                  <a:tcPr/>
                </a:tc>
                <a:extLst>
                  <a:ext uri="{0D108BD9-81ED-4DB2-BD59-A6C34878D82A}">
                    <a16:rowId xmlns:a16="http://schemas.microsoft.com/office/drawing/2014/main" val="10005"/>
                  </a:ext>
                </a:extLst>
              </a:tr>
              <a:tr h="492653">
                <a:tc>
                  <a:txBody>
                    <a:bodyPr/>
                    <a:lstStyle/>
                    <a:p>
                      <a:r>
                        <a:rPr lang="en-US" sz="1800"/>
                        <a:t>5. Project Schedule (.xlsx)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11. </a:t>
                      </a:r>
                      <a:r>
                        <a:rPr lang="fr-FR" sz="1800" err="1"/>
                        <a:t>Applicant</a:t>
                      </a:r>
                      <a:r>
                        <a:rPr lang="fr-FR" sz="1800"/>
                        <a:t> </a:t>
                      </a:r>
                      <a:r>
                        <a:rPr lang="fr-FR" sz="1800" err="1"/>
                        <a:t>Declaration</a:t>
                      </a:r>
                      <a:r>
                        <a:rPr lang="fr-FR" sz="1800"/>
                        <a:t>  (.docx)</a:t>
                      </a:r>
                      <a:endParaRPr lang="en-US" sz="1800"/>
                    </a:p>
                    <a:p>
                      <a:endParaRPr lang="en-US" sz="1800"/>
                    </a:p>
                  </a:txBody>
                  <a:tcPr/>
                </a:tc>
                <a:extLst>
                  <a:ext uri="{0D108BD9-81ED-4DB2-BD59-A6C34878D82A}">
                    <a16:rowId xmlns:a16="http://schemas.microsoft.com/office/drawing/2014/main" val="10006"/>
                  </a:ext>
                </a:extLst>
              </a:tr>
              <a:tr h="492653">
                <a:tc>
                  <a:txBody>
                    <a:bodyPr/>
                    <a:lstStyle/>
                    <a:p>
                      <a:r>
                        <a:rPr lang="en-US" sz="1800"/>
                        <a:t>6. Budget (.xlsx)</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mn-lt"/>
                          <a:ea typeface="+mn-ea"/>
                          <a:cs typeface="+mn-cs"/>
                        </a:rPr>
                        <a:t>12. CEQA Reference Guide </a:t>
                      </a:r>
                      <a:r>
                        <a:rPr lang="fr-FR" sz="1800"/>
                        <a:t>(.docx)</a:t>
                      </a:r>
                      <a:endParaRPr kumimoji="0" lang="en-US" sz="18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10007"/>
                  </a:ext>
                </a:extLst>
              </a:tr>
            </a:tbl>
          </a:graphicData>
        </a:graphic>
      </p:graphicFrame>
      <p:sp>
        <p:nvSpPr>
          <p:cNvPr id="2" name="Slide Number Placeholder 1">
            <a:extLst>
              <a:ext uri="{FF2B5EF4-FFF2-40B4-BE49-F238E27FC236}">
                <a16:creationId xmlns:a16="http://schemas.microsoft.com/office/drawing/2014/main" id="{871444A1-0E12-4A37-8D07-345336EB129A}"/>
              </a:ext>
            </a:extLst>
          </p:cNvPr>
          <p:cNvSpPr>
            <a:spLocks noGrp="1"/>
          </p:cNvSpPr>
          <p:nvPr>
            <p:ph type="sldNum" sz="quarter" idx="12"/>
          </p:nvPr>
        </p:nvSpPr>
        <p:spPr>
          <a:xfrm>
            <a:off x="9674901" y="6463234"/>
            <a:ext cx="1803400" cy="365125"/>
          </a:xfrm>
        </p:spPr>
        <p:txBody>
          <a:bodyPr/>
          <a:lstStyle/>
          <a:p>
            <a:fld id="{005C4985-ACD0-2B4C-8981-36243250F268}" type="slidenum">
              <a:rPr lang="en-US" smtClean="0">
                <a:solidFill>
                  <a:schemeClr val="tx1"/>
                </a:solidFill>
              </a:rPr>
              <a:t>26</a:t>
            </a:fld>
            <a:endParaRPr lang="en-US">
              <a:solidFill>
                <a:schemeClr val="tx1"/>
              </a:solidFill>
            </a:endParaRPr>
          </a:p>
        </p:txBody>
      </p:sp>
    </p:spTree>
    <p:extLst>
      <p:ext uri="{BB962C8B-B14F-4D97-AF65-F5344CB8AC3E}">
        <p14:creationId xmlns:p14="http://schemas.microsoft.com/office/powerpoint/2010/main" val="353809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a:solidFill>
                  <a:srgbClr val="254061"/>
                </a:solidFill>
                <a:latin typeface="Arial"/>
                <a:cs typeface="Arial"/>
              </a:rPr>
              <a:t>Project Narrative (Attachment 2)</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687690" y="1292087"/>
            <a:ext cx="10830996" cy="4998319"/>
          </a:xfrm>
        </p:spPr>
        <p:txBody>
          <a:bodyPr vert="horz" lIns="91440" tIns="45720" rIns="91440" bIns="45720" rtlCol="0" anchor="t">
            <a:noAutofit/>
          </a:bodyPr>
          <a:lstStyle/>
          <a:p>
            <a:pPr>
              <a:lnSpc>
                <a:spcPct val="100000"/>
              </a:lnSpc>
            </a:pPr>
            <a:r>
              <a:rPr lang="en-US" sz="2800">
                <a:solidFill>
                  <a:schemeClr val="accent1">
                    <a:lumMod val="75000"/>
                  </a:schemeClr>
                </a:solidFill>
                <a:latin typeface="Arial"/>
                <a:cs typeface="Arial"/>
              </a:rPr>
              <a:t>This is your opportunity to explain the entirety of the project. The narrative should explain:</a:t>
            </a:r>
          </a:p>
          <a:p>
            <a:pPr marL="803275" lvl="1" indent="-346075" defTabSz="1081088">
              <a:lnSpc>
                <a:spcPct val="100000"/>
              </a:lnSpc>
              <a:buFont typeface="Courier New" panose="02070309020205020404" pitchFamily="49" charset="0"/>
              <a:buChar char="o"/>
            </a:pPr>
            <a:r>
              <a:rPr lang="en-US" sz="2800">
                <a:solidFill>
                  <a:schemeClr val="accent1">
                    <a:lumMod val="75000"/>
                  </a:schemeClr>
                </a:solidFill>
                <a:latin typeface="Arial"/>
                <a:cs typeface="Arial"/>
              </a:rPr>
              <a:t>Why is your project necessary and important to California?</a:t>
            </a:r>
          </a:p>
          <a:p>
            <a:pPr marL="803275" lvl="1" indent="-346075" defTabSz="1081088">
              <a:lnSpc>
                <a:spcPct val="100000"/>
              </a:lnSpc>
              <a:buFont typeface="Courier New" panose="02070309020205020404" pitchFamily="49" charset="0"/>
              <a:buChar char="o"/>
            </a:pPr>
            <a:r>
              <a:rPr lang="en-US" sz="2800">
                <a:solidFill>
                  <a:schemeClr val="accent1">
                    <a:lumMod val="75000"/>
                  </a:schemeClr>
                </a:solidFill>
                <a:latin typeface="Arial"/>
                <a:cs typeface="Arial"/>
              </a:rPr>
              <a:t>What is your project approach and how will each major task be implemented?</a:t>
            </a:r>
          </a:p>
          <a:p>
            <a:pPr marL="803275" lvl="1" indent="-346075" defTabSz="1081088">
              <a:lnSpc>
                <a:spcPct val="100000"/>
              </a:lnSpc>
              <a:buFont typeface="Courier New" panose="02070309020205020404" pitchFamily="49" charset="0"/>
              <a:buChar char="o"/>
            </a:pPr>
            <a:r>
              <a:rPr lang="en-US" sz="2800">
                <a:solidFill>
                  <a:schemeClr val="accent1">
                    <a:lumMod val="75000"/>
                  </a:schemeClr>
                </a:solidFill>
                <a:latin typeface="Arial"/>
                <a:cs typeface="Arial"/>
              </a:rPr>
              <a:t>How will the project be completed in the term proposed</a:t>
            </a:r>
          </a:p>
          <a:p>
            <a:pPr marL="803275" lvl="1" indent="-346075" defTabSz="1081088">
              <a:lnSpc>
                <a:spcPct val="100000"/>
              </a:lnSpc>
              <a:buFont typeface="Courier New" panose="02070309020205020404" pitchFamily="49" charset="0"/>
              <a:buChar char="o"/>
            </a:pPr>
            <a:r>
              <a:rPr lang="en-US" sz="2800">
                <a:solidFill>
                  <a:schemeClr val="accent1">
                    <a:lumMod val="75000"/>
                  </a:schemeClr>
                </a:solidFill>
                <a:latin typeface="Arial"/>
                <a:cs typeface="Arial"/>
              </a:rPr>
              <a:t>How will the project outcomes benefit electric ratepayers?</a:t>
            </a:r>
          </a:p>
          <a:p>
            <a:pPr marL="803275" lvl="1" indent="-346075" defTabSz="1081088">
              <a:lnSpc>
                <a:spcPct val="100000"/>
              </a:lnSpc>
              <a:buFont typeface="Courier New" panose="02070309020205020404" pitchFamily="49" charset="0"/>
              <a:buChar char="o"/>
            </a:pPr>
            <a:r>
              <a:rPr lang="en-US" sz="2800">
                <a:solidFill>
                  <a:schemeClr val="accent1">
                    <a:lumMod val="75000"/>
                  </a:schemeClr>
                </a:solidFill>
                <a:latin typeface="Arial"/>
                <a:cs typeface="Arial"/>
              </a:rPr>
              <a:t>Address the requirements for your group as described in Section I.C.</a:t>
            </a:r>
          </a:p>
          <a:p>
            <a:pPr marL="457200" lvl="1" indent="0">
              <a:lnSpc>
                <a:spcPct val="100000"/>
              </a:lnSpc>
              <a:spcBef>
                <a:spcPts val="1200"/>
              </a:spcBef>
              <a:buNone/>
            </a:pPr>
            <a:r>
              <a:rPr lang="en-US" sz="2800">
                <a:solidFill>
                  <a:schemeClr val="accent1">
                    <a:lumMod val="75000"/>
                  </a:schemeClr>
                </a:solidFill>
                <a:latin typeface="Arial"/>
                <a:cs typeface="Arial"/>
              </a:rPr>
              <a:t>Respond to the scoring criteria described in Section IV.F.</a:t>
            </a:r>
          </a:p>
        </p:txBody>
      </p:sp>
      <p:sp>
        <p:nvSpPr>
          <p:cNvPr id="2" name="Slide Number Placeholder 1">
            <a:extLst>
              <a:ext uri="{FF2B5EF4-FFF2-40B4-BE49-F238E27FC236}">
                <a16:creationId xmlns:a16="http://schemas.microsoft.com/office/drawing/2014/main" id="{CAA56A7D-DD27-4C40-BB34-E40083A44D89}"/>
              </a:ext>
            </a:extLst>
          </p:cNvPr>
          <p:cNvSpPr>
            <a:spLocks noGrp="1"/>
          </p:cNvSpPr>
          <p:nvPr>
            <p:ph type="sldNum" sz="quarter" idx="12"/>
          </p:nvPr>
        </p:nvSpPr>
        <p:spPr>
          <a:xfrm>
            <a:off x="9629931" y="6463234"/>
            <a:ext cx="1803400" cy="365125"/>
          </a:xfrm>
        </p:spPr>
        <p:txBody>
          <a:bodyPr/>
          <a:lstStyle/>
          <a:p>
            <a:fld id="{005C4985-ACD0-2B4C-8981-36243250F268}" type="slidenum">
              <a:rPr lang="en-US" smtClean="0">
                <a:solidFill>
                  <a:schemeClr val="tx1"/>
                </a:solidFill>
              </a:rPr>
              <a:t>27</a:t>
            </a:fld>
            <a:endParaRPr lang="en-US">
              <a:solidFill>
                <a:schemeClr val="tx1"/>
              </a:solidFill>
            </a:endParaRPr>
          </a:p>
        </p:txBody>
      </p:sp>
    </p:spTree>
    <p:extLst>
      <p:ext uri="{BB962C8B-B14F-4D97-AF65-F5344CB8AC3E}">
        <p14:creationId xmlns:p14="http://schemas.microsoft.com/office/powerpoint/2010/main" val="3768265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Scope of Work (Attachment 4)</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60218" y="1435666"/>
            <a:ext cx="10342166" cy="4854544"/>
          </a:xfrm>
        </p:spPr>
        <p:txBody>
          <a:bodyPr vert="horz" lIns="91440" tIns="45720" rIns="91440" bIns="45720" rtlCol="0" anchor="t">
            <a:normAutofit fontScale="92500"/>
          </a:bodyPr>
          <a:lstStyle/>
          <a:p>
            <a:pPr>
              <a:lnSpc>
                <a:spcPct val="110000"/>
              </a:lnSpc>
            </a:pPr>
            <a:r>
              <a:rPr lang="en-US" sz="3000">
                <a:solidFill>
                  <a:schemeClr val="accent1">
                    <a:lumMod val="75000"/>
                  </a:schemeClr>
                </a:solidFill>
                <a:latin typeface="Arial"/>
                <a:cs typeface="Arial"/>
              </a:rPr>
              <a:t>Tell us exactly what you are proposing to do in your project.</a:t>
            </a:r>
          </a:p>
          <a:p>
            <a:pPr>
              <a:lnSpc>
                <a:spcPct val="110000"/>
              </a:lnSpc>
            </a:pPr>
            <a:r>
              <a:rPr lang="en-US" sz="3000">
                <a:solidFill>
                  <a:schemeClr val="accent1">
                    <a:lumMod val="75000"/>
                  </a:schemeClr>
                </a:solidFill>
                <a:latin typeface="Arial"/>
                <a:cs typeface="Arial"/>
              </a:rPr>
              <a:t>Identify what will be delivered to the Energy Commission.</a:t>
            </a:r>
          </a:p>
          <a:p>
            <a:pPr>
              <a:lnSpc>
                <a:spcPct val="110000"/>
              </a:lnSpc>
            </a:pPr>
            <a:r>
              <a:rPr lang="en-US" sz="3000">
                <a:solidFill>
                  <a:schemeClr val="accent1">
                    <a:lumMod val="75000"/>
                  </a:schemeClr>
                </a:solidFill>
                <a:latin typeface="Arial"/>
                <a:cs typeface="Arial"/>
              </a:rPr>
              <a:t>Be sure to include in the technical tasks:</a:t>
            </a:r>
          </a:p>
          <a:p>
            <a:pPr marL="747713" lvl="1" indent="-346075">
              <a:lnSpc>
                <a:spcPct val="110000"/>
              </a:lnSpc>
              <a:buFont typeface="Courier New" panose="02070309020205020404" pitchFamily="49" charset="0"/>
              <a:buChar char="o"/>
            </a:pPr>
            <a:r>
              <a:rPr lang="en-US" sz="2800">
                <a:solidFill>
                  <a:schemeClr val="accent1">
                    <a:lumMod val="75000"/>
                  </a:schemeClr>
                </a:solidFill>
                <a:latin typeface="Arial"/>
                <a:cs typeface="Arial"/>
              </a:rPr>
              <a:t>At least one product deliverable per task.</a:t>
            </a:r>
          </a:p>
          <a:p>
            <a:pPr marL="747713" lvl="1" indent="-346075">
              <a:lnSpc>
                <a:spcPct val="110000"/>
              </a:lnSpc>
              <a:buFont typeface="Courier New" panose="02070309020205020404" pitchFamily="49" charset="0"/>
              <a:buChar char="o"/>
            </a:pPr>
            <a:r>
              <a:rPr lang="en-US" sz="2800">
                <a:solidFill>
                  <a:schemeClr val="accent1">
                    <a:lumMod val="75000"/>
                  </a:schemeClr>
                </a:solidFill>
                <a:latin typeface="Arial"/>
                <a:cs typeface="Arial"/>
              </a:rPr>
              <a:t>Address requirements in Section I.C. under Project Focus.</a:t>
            </a:r>
          </a:p>
          <a:p>
            <a:pPr>
              <a:lnSpc>
                <a:spcPct val="110000"/>
              </a:lnSpc>
            </a:pPr>
            <a:r>
              <a:rPr lang="en-US" sz="3000">
                <a:solidFill>
                  <a:schemeClr val="accent1">
                    <a:lumMod val="75000"/>
                  </a:schemeClr>
                </a:solidFill>
                <a:latin typeface="Arial"/>
                <a:cs typeface="Arial"/>
              </a:rPr>
              <a:t>Be sure to include in the Project Schedule (Attachment 5):</a:t>
            </a:r>
          </a:p>
          <a:p>
            <a:pPr marL="747713" lvl="1" indent="-290513">
              <a:lnSpc>
                <a:spcPct val="110000"/>
              </a:lnSpc>
              <a:buFont typeface="Courier New" panose="02070309020205020404" pitchFamily="49" charset="0"/>
              <a:buChar char="o"/>
            </a:pPr>
            <a:r>
              <a:rPr lang="en-US" sz="2800">
                <a:solidFill>
                  <a:schemeClr val="accent1">
                    <a:lumMod val="75000"/>
                  </a:schemeClr>
                </a:solidFill>
                <a:latin typeface="Arial"/>
                <a:cs typeface="Arial"/>
              </a:rPr>
              <a:t>Product deliverables that correspond with the Scope of Work.</a:t>
            </a:r>
          </a:p>
          <a:p>
            <a:pPr marL="747713" lvl="1" indent="-290513">
              <a:lnSpc>
                <a:spcPct val="110000"/>
              </a:lnSpc>
              <a:buFont typeface="Courier New" panose="02070309020205020404" pitchFamily="49" charset="0"/>
              <a:buChar char="o"/>
            </a:pPr>
            <a:r>
              <a:rPr lang="en-US" sz="2800">
                <a:solidFill>
                  <a:schemeClr val="accent1">
                    <a:lumMod val="75000"/>
                  </a:schemeClr>
                </a:solidFill>
                <a:latin typeface="Arial"/>
                <a:cs typeface="Arial"/>
              </a:rPr>
              <a:t>Realistic dates on when product deliverables can be completed.</a:t>
            </a:r>
          </a:p>
          <a:p>
            <a:pPr>
              <a:lnSpc>
                <a:spcPct val="110000"/>
              </a:lnSpc>
            </a:pPr>
            <a:endParaRPr lang="en-US">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7D7337BA-0FE0-412E-90F1-010F7867CB20}"/>
              </a:ext>
            </a:extLst>
          </p:cNvPr>
          <p:cNvSpPr>
            <a:spLocks noGrp="1"/>
          </p:cNvSpPr>
          <p:nvPr>
            <p:ph type="sldNum" sz="quarter" idx="12"/>
          </p:nvPr>
        </p:nvSpPr>
        <p:spPr>
          <a:xfrm>
            <a:off x="9524999" y="6463234"/>
            <a:ext cx="1803400" cy="365125"/>
          </a:xfrm>
        </p:spPr>
        <p:txBody>
          <a:bodyPr/>
          <a:lstStyle/>
          <a:p>
            <a:fld id="{005C4985-ACD0-2B4C-8981-36243250F268}" type="slidenum">
              <a:rPr lang="en-US" smtClean="0">
                <a:solidFill>
                  <a:schemeClr val="tx1"/>
                </a:solidFill>
              </a:rPr>
              <a:t>28</a:t>
            </a:fld>
            <a:endParaRPr lang="en-US">
              <a:solidFill>
                <a:schemeClr val="tx1"/>
              </a:solidFill>
            </a:endParaRPr>
          </a:p>
        </p:txBody>
      </p:sp>
    </p:spTree>
    <p:extLst>
      <p:ext uri="{BB962C8B-B14F-4D97-AF65-F5344CB8AC3E}">
        <p14:creationId xmlns:p14="http://schemas.microsoft.com/office/powerpoint/2010/main" val="4025808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sz="4000" b="1">
                <a:solidFill>
                  <a:srgbClr val="254061"/>
                </a:solidFill>
                <a:latin typeface="Arial"/>
                <a:cs typeface="Arial"/>
              </a:rPr>
              <a:t>Budget (Attachment 6)</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16445" y="1293523"/>
            <a:ext cx="10500317" cy="4856529"/>
          </a:xfrm>
        </p:spPr>
        <p:txBody>
          <a:bodyPr>
            <a:normAutofit fontScale="92500" lnSpcReduction="20000"/>
          </a:bodyPr>
          <a:lstStyle/>
          <a:p>
            <a:pPr>
              <a:lnSpc>
                <a:spcPct val="120000"/>
              </a:lnSpc>
            </a:pPr>
            <a:r>
              <a:rPr lang="en-US" sz="3000">
                <a:solidFill>
                  <a:schemeClr val="accent1">
                    <a:lumMod val="75000"/>
                  </a:schemeClr>
                </a:solidFill>
                <a:latin typeface="Arial"/>
                <a:cs typeface="Arial"/>
              </a:rPr>
              <a:t>Identify how the Energy Commission funds and match funds will be spent to complete the project.</a:t>
            </a:r>
          </a:p>
          <a:p>
            <a:pPr>
              <a:lnSpc>
                <a:spcPct val="120000"/>
              </a:lnSpc>
            </a:pPr>
            <a:r>
              <a:rPr lang="en-US" sz="3000">
                <a:solidFill>
                  <a:schemeClr val="accent1">
                    <a:lumMod val="75000"/>
                  </a:schemeClr>
                </a:solidFill>
                <a:latin typeface="Arial"/>
                <a:cs typeface="Arial"/>
              </a:rPr>
              <a:t>Subrecipients receiving $100,000 or more Energy Commission funds must complete a separate budget form.</a:t>
            </a:r>
          </a:p>
          <a:p>
            <a:pPr>
              <a:lnSpc>
                <a:spcPct val="120000"/>
              </a:lnSpc>
            </a:pPr>
            <a:r>
              <a:rPr lang="en-US" sz="3000">
                <a:solidFill>
                  <a:schemeClr val="accent1">
                    <a:lumMod val="75000"/>
                  </a:schemeClr>
                </a:solidFill>
                <a:latin typeface="Arial"/>
                <a:cs typeface="Arial"/>
              </a:rPr>
              <a:t>Ensure that all rates provided are </a:t>
            </a:r>
            <a:r>
              <a:rPr lang="en-US" sz="3000" b="1">
                <a:solidFill>
                  <a:schemeClr val="accent1">
                    <a:lumMod val="75000"/>
                  </a:schemeClr>
                </a:solidFill>
                <a:latin typeface="Arial"/>
                <a:cs typeface="Arial"/>
              </a:rPr>
              <a:t>maximum</a:t>
            </a:r>
            <a:r>
              <a:rPr lang="en-US" sz="3000">
                <a:solidFill>
                  <a:schemeClr val="accent1">
                    <a:lumMod val="75000"/>
                  </a:schemeClr>
                </a:solidFill>
                <a:latin typeface="Arial"/>
                <a:cs typeface="Arial"/>
              </a:rPr>
              <a:t> estimated rates for the entire project term and any potential increases are included. </a:t>
            </a:r>
          </a:p>
          <a:p>
            <a:pPr>
              <a:lnSpc>
                <a:spcPct val="120000"/>
              </a:lnSpc>
            </a:pPr>
            <a:r>
              <a:rPr lang="en-US" sz="3000">
                <a:solidFill>
                  <a:schemeClr val="accent1">
                    <a:lumMod val="75000"/>
                  </a:schemeClr>
                </a:solidFill>
                <a:latin typeface="Arial"/>
                <a:cs typeface="Arial"/>
              </a:rPr>
              <a:t>Travel Restrictions: </a:t>
            </a:r>
          </a:p>
          <a:p>
            <a:pPr lvl="1">
              <a:lnSpc>
                <a:spcPct val="120000"/>
              </a:lnSpc>
              <a:buFont typeface="Courier New" panose="02070309020205020404" pitchFamily="49" charset="0"/>
              <a:buChar char="o"/>
            </a:pPr>
            <a:r>
              <a:rPr lang="en-US" sz="2600">
                <a:solidFill>
                  <a:schemeClr val="accent1">
                    <a:lumMod val="75000"/>
                  </a:schemeClr>
                </a:solidFill>
                <a:latin typeface="Arial"/>
                <a:cs typeface="Arial"/>
              </a:rPr>
              <a:t>CEC funds should be limited to project task specific in-state travel. </a:t>
            </a:r>
          </a:p>
          <a:p>
            <a:pPr lvl="1">
              <a:lnSpc>
                <a:spcPct val="120000"/>
              </a:lnSpc>
              <a:buFont typeface="Courier New" panose="02070309020205020404" pitchFamily="49" charset="0"/>
              <a:buChar char="o"/>
            </a:pPr>
            <a:r>
              <a:rPr lang="en-US" sz="2600">
                <a:solidFill>
                  <a:schemeClr val="accent1">
                    <a:lumMod val="75000"/>
                  </a:schemeClr>
                </a:solidFill>
                <a:latin typeface="Arial"/>
                <a:cs typeface="Arial"/>
              </a:rPr>
              <a:t>Travel to conferences are generally not considered applicable travel for projects and should not use CEC funds.</a:t>
            </a:r>
          </a:p>
          <a:p>
            <a:endParaRPr lang="en-US">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351AD8E0-069A-4E02-A99C-299F681EB1FC}"/>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29</a:t>
            </a:fld>
            <a:endParaRPr lang="en-US">
              <a:solidFill>
                <a:schemeClr val="tx1"/>
              </a:solidFill>
            </a:endParaRPr>
          </a:p>
        </p:txBody>
      </p:sp>
    </p:spTree>
    <p:extLst>
      <p:ext uri="{BB962C8B-B14F-4D97-AF65-F5344CB8AC3E}">
        <p14:creationId xmlns:p14="http://schemas.microsoft.com/office/powerpoint/2010/main" val="1685374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Workshop Information</a:t>
            </a:r>
          </a:p>
        </p:txBody>
      </p:sp>
      <p:sp>
        <p:nvSpPr>
          <p:cNvPr id="5" name="Slide Number Placeholder 4"/>
          <p:cNvSpPr>
            <a:spLocks noGrp="1"/>
          </p:cNvSpPr>
          <p:nvPr>
            <p:ph type="sldNum" sz="quarter" idx="12"/>
          </p:nvPr>
        </p:nvSpPr>
        <p:spPr>
          <a:xfrm>
            <a:off x="9569969" y="6463234"/>
            <a:ext cx="1803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7" name="Content Placeholder 5">
            <a:extLst>
              <a:ext uri="{FF2B5EF4-FFF2-40B4-BE49-F238E27FC236}">
                <a16:creationId xmlns:a16="http://schemas.microsoft.com/office/drawing/2014/main" id="{9B912184-A9F8-4AB9-A395-9F6E5FACAE21}"/>
              </a:ext>
            </a:extLst>
          </p:cNvPr>
          <p:cNvSpPr txBox="1">
            <a:spLocks/>
          </p:cNvSpPr>
          <p:nvPr/>
        </p:nvSpPr>
        <p:spPr>
          <a:xfrm>
            <a:off x="609600" y="1275907"/>
            <a:ext cx="10972800" cy="534502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defRPr/>
            </a:pPr>
            <a:r>
              <a:rPr kumimoji="0" lang="en-US" sz="3000" b="0" i="0" u="none" strike="noStrike" kern="1200" cap="none" spc="0" normalizeH="0" baseline="0" noProof="0">
                <a:ln>
                  <a:noFill/>
                </a:ln>
                <a:solidFill>
                  <a:srgbClr val="4F81BD">
                    <a:lumMod val="75000"/>
                  </a:srgbClr>
                </a:solidFill>
                <a:effectLst/>
                <a:uLnTx/>
                <a:uFillTx/>
                <a:latin typeface="Arial" panose="020B0604020202020204" pitchFamily="34" charset="0"/>
                <a:cs typeface="Arial" panose="020B0604020202020204" pitchFamily="34" charset="0"/>
              </a:rPr>
              <a:t>This workshop will be recorded and posted to the CEC website here: </a:t>
            </a:r>
            <a:r>
              <a:rPr kumimoji="0" lang="en-US" sz="3000" b="0" i="0" u="none" strike="noStrike" kern="1200" cap="none" spc="0" normalizeH="0" baseline="0" noProof="0">
                <a:ln>
                  <a:noFill/>
                </a:ln>
                <a:solidFill>
                  <a:srgbClr val="1F497D">
                    <a:lumMod val="60000"/>
                    <a:lumOff val="40000"/>
                  </a:srgbClr>
                </a:solidFill>
                <a:effectLst/>
                <a:uLnTx/>
                <a:uFillTx/>
                <a:latin typeface="Arial" panose="020B0604020202020204" pitchFamily="34" charset="0"/>
                <a:cs typeface="Arial" panose="020B0604020202020204" pitchFamily="34" charset="0"/>
                <a:hlinkClick r:id="rId3"/>
              </a:rPr>
              <a:t>https://www.energy.ca.gov/event/funding-workshop/2024-08/pre-application-workshop-gfo-24-301-environmental-sustainability</a:t>
            </a:r>
            <a:endParaRPr kumimoji="0" lang="en-US" sz="3000" b="0" i="0" u="none" strike="noStrike" kern="1200" cap="none" spc="0" normalizeH="0" baseline="0" noProof="0">
              <a:ln>
                <a:noFill/>
              </a:ln>
              <a:solidFill>
                <a:srgbClr val="4F81BD">
                  <a:lumMod val="75000"/>
                </a:srgbClr>
              </a:solidFill>
              <a:effectLst/>
              <a:uLnTx/>
              <a:uFillTx/>
              <a:latin typeface="Arial" panose="020B0604020202020204" pitchFamily="34" charset="0"/>
              <a:cs typeface="Arial" panose="020B0604020202020204" pitchFamily="34" charset="0"/>
            </a:endParaRPr>
          </a:p>
          <a:p>
            <a:pPr>
              <a:spcBef>
                <a:spcPts val="0"/>
              </a:spcBef>
              <a:spcAft>
                <a:spcPts val="600"/>
              </a:spcAft>
              <a:defRPr/>
            </a:pPr>
            <a:r>
              <a:rPr kumimoji="0" lang="en-US" sz="3000" b="0" i="0" u="none" strike="noStrike" kern="1200" cap="none" spc="0" normalizeH="0" baseline="0" noProof="0">
                <a:ln>
                  <a:noFill/>
                </a:ln>
                <a:solidFill>
                  <a:srgbClr val="4F81BD">
                    <a:lumMod val="75000"/>
                  </a:srgbClr>
                </a:solidFill>
                <a:effectLst/>
                <a:uLnTx/>
                <a:uFillTx/>
                <a:latin typeface="Arial" panose="020B0604020202020204" pitchFamily="34" charset="0"/>
                <a:cs typeface="Arial" panose="020B0604020202020204" pitchFamily="34" charset="0"/>
              </a:rPr>
              <a:t>Attendees will be muted during the presentation. Please chat your question using the Q&amp;A window. </a:t>
            </a:r>
          </a:p>
          <a:p>
            <a:pPr marL="342900" marR="0" lvl="0" indent="-342900" algn="l" defTabSz="457200" rtl="0" eaLnBrk="1" fontAlgn="auto" latinLnBrk="0" hangingPunct="1">
              <a:spcBef>
                <a:spcPct val="20000"/>
              </a:spcBef>
              <a:spcAft>
                <a:spcPts val="600"/>
              </a:spcAft>
              <a:buClrTx/>
              <a:buSzTx/>
              <a:buFont typeface="Arial"/>
              <a:buChar char="•"/>
              <a:tabLst/>
              <a:defRPr/>
            </a:pPr>
            <a:r>
              <a:rPr kumimoji="0" lang="en-US" sz="3000" b="0" i="0" u="none" strike="noStrike" kern="1200" cap="none" spc="0" normalizeH="0" baseline="0" noProof="0">
                <a:ln>
                  <a:noFill/>
                </a:ln>
                <a:solidFill>
                  <a:srgbClr val="4F81BD">
                    <a:lumMod val="75000"/>
                  </a:srgbClr>
                </a:solidFill>
                <a:effectLst/>
                <a:uLnTx/>
                <a:uFillTx/>
                <a:latin typeface="Arial" panose="020B0604020202020204" pitchFamily="34" charset="0"/>
                <a:cs typeface="Arial" panose="020B0604020202020204" pitchFamily="34" charset="0"/>
              </a:rPr>
              <a:t>Updates to solicitation documents will be posted at the Grant Funding Opportunity’s webpage: </a:t>
            </a:r>
            <a:r>
              <a:rPr kumimoji="0" lang="en-US" sz="3000" b="0" i="0" u="none" strike="noStrike" kern="1200" cap="none" spc="0" normalizeH="0" baseline="0" noProof="0">
                <a:ln>
                  <a:noFill/>
                </a:ln>
                <a:solidFill>
                  <a:srgbClr val="4F81BD">
                    <a:lumMod val="75000"/>
                  </a:srgbClr>
                </a:solidFill>
                <a:effectLst/>
                <a:uLnTx/>
                <a:uFillTx/>
                <a:latin typeface="Arial" panose="020B0604020202020204" pitchFamily="34" charset="0"/>
                <a:cs typeface="Arial" panose="020B0604020202020204" pitchFamily="34" charset="0"/>
                <a:hlinkClick r:id="rId4"/>
              </a:rPr>
              <a:t>https://www.energy.ca.gov/solicitations/2024-08/gfo-24-301-environmental-sustainability-clean-energy-transitions-enviro-set</a:t>
            </a:r>
            <a:endParaRPr lang="en-US" sz="3000">
              <a:solidFill>
                <a:srgbClr val="1F497D">
                  <a:lumMod val="60000"/>
                  <a:lumOff val="40000"/>
                </a:srgbClr>
              </a:solidFill>
              <a:highlight>
                <a:srgbClr val="FFFF00"/>
              </a:highlight>
              <a:latin typeface="Arial" panose="020B0604020202020204" pitchFamily="34" charset="0"/>
              <a:cs typeface="Arial" panose="020B0604020202020204" pitchFamily="34" charset="0"/>
            </a:endParaRPr>
          </a:p>
        </p:txBody>
      </p:sp>
      <p:grpSp>
        <p:nvGrpSpPr>
          <p:cNvPr id="6" name="Group 5" descr="Image of zoom communications buttons">
            <a:extLst>
              <a:ext uri="{FF2B5EF4-FFF2-40B4-BE49-F238E27FC236}">
                <a16:creationId xmlns:a16="http://schemas.microsoft.com/office/drawing/2014/main" id="{6F094450-4A96-AEAC-5D90-D1B6BE7A3DDA}"/>
              </a:ext>
            </a:extLst>
          </p:cNvPr>
          <p:cNvGrpSpPr/>
          <p:nvPr/>
        </p:nvGrpSpPr>
        <p:grpSpPr>
          <a:xfrm>
            <a:off x="7628861" y="5482581"/>
            <a:ext cx="3352800" cy="875689"/>
            <a:chOff x="-1355742" y="6030047"/>
            <a:chExt cx="2314965" cy="615749"/>
          </a:xfrm>
        </p:grpSpPr>
        <p:pic>
          <p:nvPicPr>
            <p:cNvPr id="3" name="Picture 2">
              <a:extLst>
                <a:ext uri="{FF2B5EF4-FFF2-40B4-BE49-F238E27FC236}">
                  <a16:creationId xmlns:a16="http://schemas.microsoft.com/office/drawing/2014/main" id="{7717A1B8-F1AF-2C73-810D-340E67876188}"/>
                </a:ext>
              </a:extLst>
            </p:cNvPr>
            <p:cNvPicPr>
              <a:picLocks noChangeAspect="1"/>
            </p:cNvPicPr>
            <p:nvPr/>
          </p:nvPicPr>
          <p:blipFill>
            <a:blip r:embed="rId5"/>
            <a:stretch>
              <a:fillRect/>
            </a:stretch>
          </p:blipFill>
          <p:spPr>
            <a:xfrm>
              <a:off x="-1355742" y="6030047"/>
              <a:ext cx="2274005" cy="615749"/>
            </a:xfrm>
            <a:prstGeom prst="rect">
              <a:avLst/>
            </a:prstGeom>
          </p:spPr>
        </p:pic>
        <p:sp>
          <p:nvSpPr>
            <p:cNvPr id="4" name="Oval 3">
              <a:extLst>
                <a:ext uri="{FF2B5EF4-FFF2-40B4-BE49-F238E27FC236}">
                  <a16:creationId xmlns:a16="http://schemas.microsoft.com/office/drawing/2014/main" id="{4E87D362-3880-2AF2-A6F9-2D0CF7753606}"/>
                </a:ext>
              </a:extLst>
            </p:cNvPr>
            <p:cNvSpPr/>
            <p:nvPr/>
          </p:nvSpPr>
          <p:spPr>
            <a:xfrm>
              <a:off x="259976" y="6140937"/>
              <a:ext cx="699247" cy="4988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spTree>
    <p:extLst>
      <p:ext uri="{BB962C8B-B14F-4D97-AF65-F5344CB8AC3E}">
        <p14:creationId xmlns:p14="http://schemas.microsoft.com/office/powerpoint/2010/main" val="2272907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a:solidFill>
                  <a:srgbClr val="254061"/>
                </a:solidFill>
                <a:latin typeface="Arial"/>
                <a:cs typeface="Arial"/>
              </a:rPr>
              <a:t>Commitment and Support Letter Forms (Attachment 9)</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73300" y="1555442"/>
            <a:ext cx="10428430" cy="4451979"/>
          </a:xfrm>
        </p:spPr>
        <p:txBody>
          <a:bodyPr>
            <a:normAutofit fontScale="92500" lnSpcReduction="10000"/>
          </a:bodyPr>
          <a:lstStyle/>
          <a:p>
            <a:pPr>
              <a:lnSpc>
                <a:spcPct val="100000"/>
              </a:lnSpc>
            </a:pPr>
            <a:r>
              <a:rPr lang="en-US" sz="2800">
                <a:solidFill>
                  <a:schemeClr val="accent1">
                    <a:lumMod val="75000"/>
                  </a:schemeClr>
                </a:solidFill>
                <a:latin typeface="Arial"/>
                <a:cs typeface="Arial"/>
              </a:rPr>
              <a:t>Follow guidelines provided for commitment and support letters.</a:t>
            </a:r>
          </a:p>
          <a:p>
            <a:pPr lvl="1">
              <a:lnSpc>
                <a:spcPct val="100000"/>
              </a:lnSpc>
              <a:buFont typeface="Courier New" panose="02070309020205020404" pitchFamily="49" charset="0"/>
              <a:buChar char="o"/>
            </a:pPr>
            <a:r>
              <a:rPr lang="en-US">
                <a:solidFill>
                  <a:schemeClr val="accent1">
                    <a:lumMod val="75000"/>
                  </a:schemeClr>
                </a:solidFill>
                <a:latin typeface="Arial"/>
                <a:cs typeface="Arial"/>
              </a:rPr>
              <a:t>Commitment letters are required for entities or individuals that are committing match funding, testing/demonstration sites, including the </a:t>
            </a:r>
            <a:r>
              <a:rPr lang="en-US" b="1">
                <a:solidFill>
                  <a:schemeClr val="accent1">
                    <a:lumMod val="75000"/>
                  </a:schemeClr>
                </a:solidFill>
                <a:latin typeface="Arial"/>
                <a:cs typeface="Arial"/>
              </a:rPr>
              <a:t>Applicant </a:t>
            </a:r>
            <a:r>
              <a:rPr lang="en-US">
                <a:solidFill>
                  <a:schemeClr val="accent1">
                    <a:lumMod val="75000"/>
                  </a:schemeClr>
                </a:solidFill>
                <a:latin typeface="Arial"/>
                <a:cs typeface="Arial"/>
              </a:rPr>
              <a:t>(prime). </a:t>
            </a:r>
          </a:p>
          <a:p>
            <a:pPr lvl="1">
              <a:lnSpc>
                <a:spcPct val="100000"/>
              </a:lnSpc>
              <a:buFont typeface="Courier New" panose="02070309020205020404" pitchFamily="49" charset="0"/>
              <a:buChar char="o"/>
            </a:pPr>
            <a:r>
              <a:rPr lang="en-US">
                <a:solidFill>
                  <a:schemeClr val="accent1">
                    <a:lumMod val="75000"/>
                  </a:schemeClr>
                </a:solidFill>
                <a:latin typeface="Arial"/>
                <a:cs typeface="Arial"/>
              </a:rPr>
              <a:t>Support letters describe a project stakeholder’s interest or involvement in the project.</a:t>
            </a:r>
          </a:p>
          <a:p>
            <a:pPr>
              <a:lnSpc>
                <a:spcPct val="100000"/>
              </a:lnSpc>
            </a:pPr>
            <a:r>
              <a:rPr lang="en-US" sz="2800">
                <a:solidFill>
                  <a:schemeClr val="accent1">
                    <a:lumMod val="75000"/>
                  </a:schemeClr>
                </a:solidFill>
                <a:latin typeface="Arial"/>
                <a:cs typeface="Arial"/>
              </a:rPr>
              <a:t>All applicants must submit </a:t>
            </a:r>
            <a:r>
              <a:rPr lang="en-US" sz="2800" b="1">
                <a:solidFill>
                  <a:schemeClr val="accent1">
                    <a:lumMod val="75000"/>
                  </a:schemeClr>
                </a:solidFill>
                <a:latin typeface="Arial"/>
                <a:cs typeface="Arial"/>
              </a:rPr>
              <a:t>at least one </a:t>
            </a:r>
            <a:r>
              <a:rPr lang="en-US" sz="2800">
                <a:solidFill>
                  <a:schemeClr val="accent1">
                    <a:lumMod val="75000"/>
                  </a:schemeClr>
                </a:solidFill>
                <a:latin typeface="Arial"/>
                <a:cs typeface="Arial"/>
              </a:rPr>
              <a:t>support letter.</a:t>
            </a:r>
          </a:p>
          <a:p>
            <a:pPr>
              <a:lnSpc>
                <a:spcPct val="100000"/>
              </a:lnSpc>
            </a:pPr>
            <a:r>
              <a:rPr lang="en-US" sz="2800">
                <a:solidFill>
                  <a:schemeClr val="accent1">
                    <a:lumMod val="75000"/>
                  </a:schemeClr>
                </a:solidFill>
                <a:latin typeface="Arial"/>
                <a:cs typeface="Arial"/>
              </a:rPr>
              <a:t>Match funding must be supported by a match fund commitment letter(s). </a:t>
            </a:r>
          </a:p>
          <a:p>
            <a:pPr>
              <a:lnSpc>
                <a:spcPct val="100000"/>
              </a:lnSpc>
            </a:pPr>
            <a:r>
              <a:rPr lang="en-US" sz="2800">
                <a:solidFill>
                  <a:schemeClr val="accent1">
                    <a:lumMod val="75000"/>
                  </a:schemeClr>
                </a:solidFill>
                <a:latin typeface="Arial"/>
                <a:cs typeface="Arial"/>
              </a:rPr>
              <a:t>Any project partners that will make contributions to the project (other than match and sites) must submit a commitment letter.</a:t>
            </a:r>
          </a:p>
          <a:p>
            <a:pPr>
              <a:lnSpc>
                <a:spcPct val="100000"/>
              </a:lnSpc>
            </a:pPr>
            <a:r>
              <a:rPr lang="en-US" sz="2800">
                <a:solidFill>
                  <a:schemeClr val="accent1">
                    <a:lumMod val="75000"/>
                  </a:schemeClr>
                </a:solidFill>
                <a:latin typeface="Arial"/>
                <a:cs typeface="Arial"/>
              </a:rPr>
              <a:t>Limit to two pages per letter, excluding the cover page.</a:t>
            </a:r>
          </a:p>
          <a:p>
            <a:pPr>
              <a:lnSpc>
                <a:spcPct val="100000"/>
              </a:lnSpc>
            </a:pPr>
            <a:endParaRPr lang="en-US">
              <a:solidFill>
                <a:schemeClr val="accent1">
                  <a:lumMod val="75000"/>
                </a:schemeClr>
              </a:solidFill>
              <a:latin typeface="Arial"/>
              <a:cs typeface="Arial"/>
            </a:endParaRPr>
          </a:p>
          <a:p>
            <a:pPr marL="0" indent="0">
              <a:lnSpc>
                <a:spcPct val="100000"/>
              </a:lnSpc>
              <a:buNone/>
            </a:pPr>
            <a:endParaRPr lang="en-US">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EB8AB454-A12B-46ED-ABB5-E4020480E8D3}"/>
              </a:ext>
            </a:extLst>
          </p:cNvPr>
          <p:cNvSpPr>
            <a:spLocks noGrp="1"/>
          </p:cNvSpPr>
          <p:nvPr>
            <p:ph type="sldNum" sz="quarter" idx="12"/>
          </p:nvPr>
        </p:nvSpPr>
        <p:spPr>
          <a:xfrm>
            <a:off x="9495017" y="6463234"/>
            <a:ext cx="1803400" cy="365125"/>
          </a:xfrm>
        </p:spPr>
        <p:txBody>
          <a:bodyPr/>
          <a:lstStyle/>
          <a:p>
            <a:fld id="{005C4985-ACD0-2B4C-8981-36243250F268}" type="slidenum">
              <a:rPr lang="en-US" smtClean="0">
                <a:solidFill>
                  <a:schemeClr val="tx1"/>
                </a:solidFill>
              </a:rPr>
              <a:t>30</a:t>
            </a:fld>
            <a:endParaRPr lang="en-US">
              <a:solidFill>
                <a:schemeClr val="tx1"/>
              </a:solidFill>
            </a:endParaRPr>
          </a:p>
        </p:txBody>
      </p:sp>
    </p:spTree>
    <p:extLst>
      <p:ext uri="{BB962C8B-B14F-4D97-AF65-F5344CB8AC3E}">
        <p14:creationId xmlns:p14="http://schemas.microsoft.com/office/powerpoint/2010/main" val="3285064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a:solidFill>
                  <a:srgbClr val="254061"/>
                </a:solidFill>
                <a:latin typeface="Arial"/>
                <a:cs typeface="Arial"/>
              </a:rPr>
              <a:t>GFO Submission Requirements </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414068" y="1275907"/>
            <a:ext cx="5778754" cy="5367772"/>
          </a:xfrm>
        </p:spPr>
        <p:txBody>
          <a:bodyPr vert="horz" lIns="91440" tIns="45720" rIns="91440" bIns="45720" rtlCol="0" anchor="t">
            <a:noAutofit/>
          </a:bodyPr>
          <a:lstStyle/>
          <a:p>
            <a:pPr>
              <a:lnSpc>
                <a:spcPct val="100000"/>
              </a:lnSpc>
            </a:pPr>
            <a:r>
              <a:rPr lang="en-US" b="1">
                <a:solidFill>
                  <a:schemeClr val="accent1">
                    <a:lumMod val="75000"/>
                  </a:schemeClr>
                </a:solidFill>
                <a:latin typeface="Arial"/>
                <a:cs typeface="Arial" panose="020B0604020202020204"/>
              </a:rPr>
              <a:t>Applicants must have or must create a user account to submit a solicitation application.</a:t>
            </a:r>
            <a:r>
              <a:rPr lang="en-US">
                <a:solidFill>
                  <a:schemeClr val="accent1">
                    <a:lumMod val="75000"/>
                  </a:schemeClr>
                </a:solidFill>
                <a:latin typeface="Arial"/>
                <a:cs typeface="Arial" panose="020B0604020202020204"/>
              </a:rPr>
              <a:t> To create an account, please see the guidance </a:t>
            </a:r>
            <a:r>
              <a:rPr lang="en-US" b="1">
                <a:solidFill>
                  <a:schemeClr val="accent1">
                    <a:lumMod val="75000"/>
                  </a:schemeClr>
                </a:solidFill>
                <a:latin typeface="Arial"/>
                <a:cs typeface="Arial" panose="020B0604020202020204"/>
              </a:rPr>
              <a:t>User Registration Instructions </a:t>
            </a:r>
            <a:r>
              <a:rPr lang="en-US">
                <a:solidFill>
                  <a:schemeClr val="accent1">
                    <a:lumMod val="75000"/>
                  </a:schemeClr>
                </a:solidFill>
                <a:latin typeface="Arial"/>
                <a:cs typeface="Arial" panose="020B0604020202020204"/>
              </a:rPr>
              <a:t>at:</a:t>
            </a:r>
            <a:r>
              <a:rPr lang="en-US" u="sng">
                <a:solidFill>
                  <a:schemeClr val="accent1">
                    <a:lumMod val="75000"/>
                  </a:schemeClr>
                </a:solidFill>
                <a:latin typeface="Arial"/>
                <a:cs typeface="Arial" panose="020B0604020202020204"/>
                <a:hlinkClick r:id="rId3">
                  <a:extLst>
                    <a:ext uri="{A12FA001-AC4F-418D-AE19-62706E023703}">
                      <ahyp:hlinkClr xmlns:ahyp="http://schemas.microsoft.com/office/drawing/2018/hyperlinkcolor" val="tx"/>
                    </a:ext>
                  </a:extLst>
                </a:hlinkClick>
              </a:rPr>
              <a:t> </a:t>
            </a:r>
            <a:r>
              <a:rPr lang="en-US">
                <a:hlinkClick r:id="rId3"/>
              </a:rPr>
              <a:t>https://www.energy.ca.gov/media/7893</a:t>
            </a:r>
            <a:endParaRPr lang="en-US" u="sng">
              <a:solidFill>
                <a:schemeClr val="accent1">
                  <a:lumMod val="75000"/>
                </a:schemeClr>
              </a:solidFill>
              <a:latin typeface="Arial"/>
              <a:cs typeface="Arial" panose="020B0604020202020204"/>
              <a:hlinkClick r:id="rId3">
                <a:extLst>
                  <a:ext uri="{A12FA001-AC4F-418D-AE19-62706E023703}">
                    <ahyp:hlinkClr xmlns:ahyp="http://schemas.microsoft.com/office/drawing/2018/hyperlinkcolor" val="tx"/>
                  </a:ext>
                </a:extLst>
              </a:hlinkClick>
            </a:endParaRPr>
          </a:p>
          <a:p>
            <a:pPr marL="231775" indent="0">
              <a:lnSpc>
                <a:spcPct val="100000"/>
              </a:lnSpc>
              <a:buNone/>
            </a:pPr>
            <a:r>
              <a:rPr lang="en-US" sz="2000">
                <a:solidFill>
                  <a:srgbClr val="ED861F"/>
                </a:solidFill>
                <a:latin typeface="Arial"/>
                <a:cs typeface="Arial" panose="020B0604020202020204"/>
              </a:rPr>
              <a:t>Note: One account manager per organization, but users can be added by account manager</a:t>
            </a:r>
          </a:p>
          <a:p>
            <a:pPr marL="231775" indent="0">
              <a:lnSpc>
                <a:spcPct val="100000"/>
              </a:lnSpc>
              <a:buNone/>
            </a:pPr>
            <a:endParaRPr lang="en-US" sz="2000">
              <a:solidFill>
                <a:srgbClr val="ED861F"/>
              </a:solidFill>
              <a:latin typeface="Arial"/>
              <a:cs typeface="Arial" panose="020B0604020202020204"/>
            </a:endParaRPr>
          </a:p>
          <a:p>
            <a:pPr marL="288925" indent="-288925">
              <a:lnSpc>
                <a:spcPct val="100000"/>
              </a:lnSpc>
            </a:pPr>
            <a:r>
              <a:rPr lang="en-US" b="1">
                <a:solidFill>
                  <a:schemeClr val="accent1">
                    <a:lumMod val="75000"/>
                  </a:schemeClr>
                </a:solidFill>
                <a:latin typeface="Arial"/>
                <a:cs typeface="Arial" panose="020B0604020202020204"/>
              </a:rPr>
              <a:t>Applications must be submitted through the Energy Commission Agreement Management System (ECAMS) </a:t>
            </a:r>
            <a:r>
              <a:rPr lang="en-US">
                <a:solidFill>
                  <a:schemeClr val="accent1">
                    <a:lumMod val="75000"/>
                  </a:schemeClr>
                </a:solidFill>
                <a:latin typeface="Arial"/>
                <a:cs typeface="Arial" panose="020B0604020202020204"/>
              </a:rPr>
              <a:t>at: </a:t>
            </a:r>
            <a:r>
              <a:rPr lang="en-US" sz="2000">
                <a:solidFill>
                  <a:srgbClr val="ED861F"/>
                </a:solidFill>
                <a:latin typeface="Arial   "/>
                <a:ea typeface="+mn-lt"/>
                <a:cs typeface="+mn-lt"/>
                <a:hlinkClick r:id="rId4">
                  <a:extLst>
                    <a:ext uri="{A12FA001-AC4F-418D-AE19-62706E023703}">
                      <ahyp:hlinkClr xmlns:ahyp="http://schemas.microsoft.com/office/drawing/2018/hyperlinkcolor" val="tx"/>
                    </a:ext>
                  </a:extLst>
                </a:hlinkClick>
              </a:rPr>
              <a:t>https://ecams.energy.ca.gov/</a:t>
            </a:r>
            <a:endParaRPr lang="en-US" sz="2000">
              <a:solidFill>
                <a:srgbClr val="ED861F"/>
              </a:solidFill>
              <a:latin typeface="Arial   "/>
              <a:ea typeface="+mn-lt"/>
              <a:cs typeface="+mn-lt"/>
            </a:endParaRPr>
          </a:p>
          <a:p>
            <a:pPr marL="231775" indent="0">
              <a:lnSpc>
                <a:spcPct val="100000"/>
              </a:lnSpc>
              <a:buNone/>
            </a:pPr>
            <a:endParaRPr lang="en-US" sz="2200">
              <a:solidFill>
                <a:srgbClr val="ED861F"/>
              </a:solidFill>
              <a:latin typeface="Arial" panose="020B0604020202020204"/>
              <a:cs typeface="Arial"/>
            </a:endParaRPr>
          </a:p>
        </p:txBody>
      </p:sp>
      <p:sp>
        <p:nvSpPr>
          <p:cNvPr id="2" name="Slide Number Placeholder 1">
            <a:extLst>
              <a:ext uri="{FF2B5EF4-FFF2-40B4-BE49-F238E27FC236}">
                <a16:creationId xmlns:a16="http://schemas.microsoft.com/office/drawing/2014/main" id="{657BDD27-6947-4FD4-A572-578326FEA73B}"/>
              </a:ext>
            </a:extLst>
          </p:cNvPr>
          <p:cNvSpPr>
            <a:spLocks noGrp="1"/>
          </p:cNvSpPr>
          <p:nvPr>
            <p:ph type="sldNum" sz="quarter" idx="12"/>
          </p:nvPr>
        </p:nvSpPr>
        <p:spPr>
          <a:xfrm>
            <a:off x="9659911" y="6463234"/>
            <a:ext cx="1803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5" name="Picture 4" descr="Image of CEC's funding opportunities webpage">
            <a:extLst>
              <a:ext uri="{FF2B5EF4-FFF2-40B4-BE49-F238E27FC236}">
                <a16:creationId xmlns:a16="http://schemas.microsoft.com/office/drawing/2014/main" id="{D1E4BF2A-794F-9656-5A4D-FC5AB7DE3E96}"/>
              </a:ext>
            </a:extLst>
          </p:cNvPr>
          <p:cNvPicPr>
            <a:picLocks noChangeAspect="1"/>
          </p:cNvPicPr>
          <p:nvPr/>
        </p:nvPicPr>
        <p:blipFill>
          <a:blip r:embed="rId5"/>
          <a:stretch>
            <a:fillRect/>
          </a:stretch>
        </p:blipFill>
        <p:spPr>
          <a:xfrm>
            <a:off x="6420650" y="1369872"/>
            <a:ext cx="5367358" cy="52753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01775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a:solidFill>
                  <a:srgbClr val="254061"/>
                </a:solidFill>
                <a:latin typeface="Arial"/>
                <a:cs typeface="Arial"/>
              </a:rPr>
              <a:t>GFO Submission Requirements (cont.)</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414068" y="1514032"/>
            <a:ext cx="11180993" cy="985126"/>
          </a:xfrm>
        </p:spPr>
        <p:txBody>
          <a:bodyPr vert="horz" lIns="91440" tIns="45720" rIns="91440" bIns="45720" rtlCol="0" anchor="t">
            <a:noAutofit/>
          </a:bodyPr>
          <a:lstStyle/>
          <a:p>
            <a:pPr>
              <a:lnSpc>
                <a:spcPct val="100000"/>
              </a:lnSpc>
            </a:pPr>
            <a:r>
              <a:rPr lang="en-US" sz="2600">
                <a:solidFill>
                  <a:schemeClr val="accent1">
                    <a:lumMod val="75000"/>
                  </a:schemeClr>
                </a:solidFill>
                <a:latin typeface="Arial   "/>
                <a:ea typeface="+mn-lt"/>
                <a:cs typeface="+mn-lt"/>
              </a:rPr>
              <a:t>For detailed instructions on application submittal, please see the </a:t>
            </a:r>
            <a:r>
              <a:rPr lang="en-US" sz="2600" i="1">
                <a:solidFill>
                  <a:schemeClr val="accent1">
                    <a:lumMod val="75000"/>
                  </a:schemeClr>
                </a:solidFill>
                <a:latin typeface="Arial   "/>
                <a:ea typeface="+mn-lt"/>
                <a:cs typeface="+mn-lt"/>
              </a:rPr>
              <a:t>Applying for a Solicitation </a:t>
            </a:r>
            <a:r>
              <a:rPr lang="en-US" sz="2600">
                <a:solidFill>
                  <a:schemeClr val="accent1">
                    <a:lumMod val="75000"/>
                  </a:schemeClr>
                </a:solidFill>
                <a:latin typeface="Arial   "/>
                <a:ea typeface="+mn-lt"/>
                <a:cs typeface="+mn-lt"/>
              </a:rPr>
              <a:t>at: </a:t>
            </a:r>
            <a:r>
              <a:rPr lang="en-US" sz="2600">
                <a:solidFill>
                  <a:srgbClr val="ED861F"/>
                </a:solidFill>
              </a:rPr>
              <a:t>https://www.energy.ca.gov/media/7956</a:t>
            </a:r>
          </a:p>
        </p:txBody>
      </p:sp>
      <p:sp>
        <p:nvSpPr>
          <p:cNvPr id="3" name="TextBox 2">
            <a:extLst>
              <a:ext uri="{FF2B5EF4-FFF2-40B4-BE49-F238E27FC236}">
                <a16:creationId xmlns:a16="http://schemas.microsoft.com/office/drawing/2014/main" id="{38327880-10CC-6763-40E3-90E3907F4968}"/>
              </a:ext>
            </a:extLst>
          </p:cNvPr>
          <p:cNvSpPr txBox="1"/>
          <p:nvPr/>
        </p:nvSpPr>
        <p:spPr>
          <a:xfrm>
            <a:off x="398344" y="2680695"/>
            <a:ext cx="5595579" cy="27699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ts val="1000"/>
              </a:spcBef>
              <a:buFont typeface="Arial"/>
              <a:buChar char="•"/>
            </a:pPr>
            <a:r>
              <a:rPr lang="en-US" sz="2600">
                <a:solidFill>
                  <a:schemeClr val="accent1">
                    <a:lumMod val="75000"/>
                  </a:schemeClr>
                </a:solidFill>
              </a:rPr>
              <a:t>Both referenced guidance documents are available at:  </a:t>
            </a:r>
            <a:r>
              <a:rPr lang="en-US" sz="2600">
                <a:solidFill>
                  <a:srgbClr val="ED861F"/>
                </a:solidFill>
                <a:hlinkClick r:id="rId3"/>
              </a:rPr>
              <a:t>https://www.energy.ca.gov/funding-opportunities/funding-resources</a:t>
            </a:r>
            <a:r>
              <a:rPr lang="en-US" sz="2600">
                <a:solidFill>
                  <a:srgbClr val="ED861F"/>
                </a:solidFill>
              </a:rPr>
              <a:t> </a:t>
            </a:r>
            <a:r>
              <a:rPr lang="en-US" sz="2600">
                <a:solidFill>
                  <a:schemeClr val="accent1">
                    <a:lumMod val="75000"/>
                  </a:schemeClr>
                </a:solidFill>
              </a:rPr>
              <a:t>under General Funding Information.</a:t>
            </a:r>
            <a:endParaRPr lang="en-US" sz="2600">
              <a:solidFill>
                <a:schemeClr val="accent1">
                  <a:lumMod val="75000"/>
                </a:schemeClr>
              </a:solidFill>
              <a:ea typeface="+mn-lt"/>
              <a:cs typeface="+mn-lt"/>
            </a:endParaRPr>
          </a:p>
          <a:p>
            <a:pPr algn="l"/>
            <a:endParaRPr lang="en-US">
              <a:cs typeface="Arial"/>
            </a:endParaRPr>
          </a:p>
        </p:txBody>
      </p:sp>
      <p:grpSp>
        <p:nvGrpSpPr>
          <p:cNvPr id="4" name="Group 3" descr="Screen shot of website with a red box to show where the Energy Commission Agreement Management Systems (ECAMS) on the General Funding Information could be found.">
            <a:extLst>
              <a:ext uri="{FF2B5EF4-FFF2-40B4-BE49-F238E27FC236}">
                <a16:creationId xmlns:a16="http://schemas.microsoft.com/office/drawing/2014/main" id="{012420E3-0174-352A-E911-0A54FC348E82}"/>
              </a:ext>
            </a:extLst>
          </p:cNvPr>
          <p:cNvGrpSpPr/>
          <p:nvPr/>
        </p:nvGrpSpPr>
        <p:grpSpPr>
          <a:xfrm>
            <a:off x="6226654" y="2839475"/>
            <a:ext cx="5058757" cy="2400508"/>
            <a:chOff x="3183754" y="2762454"/>
            <a:chExt cx="6386113" cy="2400508"/>
          </a:xfrm>
        </p:grpSpPr>
        <p:pic>
          <p:nvPicPr>
            <p:cNvPr id="5" name="Picture 4">
              <a:extLst>
                <a:ext uri="{FF2B5EF4-FFF2-40B4-BE49-F238E27FC236}">
                  <a16:creationId xmlns:a16="http://schemas.microsoft.com/office/drawing/2014/main" id="{2CB4809F-D1EC-11DB-2837-591732A07A5C}"/>
                </a:ext>
              </a:extLst>
            </p:cNvPr>
            <p:cNvPicPr>
              <a:picLocks noChangeAspect="1"/>
            </p:cNvPicPr>
            <p:nvPr/>
          </p:nvPicPr>
          <p:blipFill>
            <a:blip r:embed="rId4"/>
            <a:stretch>
              <a:fillRect/>
            </a:stretch>
          </p:blipFill>
          <p:spPr>
            <a:xfrm>
              <a:off x="3183754" y="2762454"/>
              <a:ext cx="6386113" cy="24005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6DD1A64C-316F-DD28-77C7-8D4B089C9DF5}"/>
                </a:ext>
              </a:extLst>
            </p:cNvPr>
            <p:cNvSpPr/>
            <p:nvPr/>
          </p:nvSpPr>
          <p:spPr>
            <a:xfrm>
              <a:off x="3343275" y="4243388"/>
              <a:ext cx="4929188" cy="8143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1C4603E0-CA3E-BDA3-8F16-FD090BB4A62E}"/>
              </a:ext>
            </a:extLst>
          </p:cNvPr>
          <p:cNvSpPr txBox="1"/>
          <p:nvPr/>
        </p:nvSpPr>
        <p:spPr>
          <a:xfrm>
            <a:off x="398344" y="5428255"/>
            <a:ext cx="9181300" cy="1292662"/>
          </a:xfrm>
          <a:prstGeom prst="rect">
            <a:avLst/>
          </a:prstGeom>
          <a:noFill/>
        </p:spPr>
        <p:txBody>
          <a:bodyPr wrap="square">
            <a:spAutoFit/>
          </a:bodyPr>
          <a:lstStyle/>
          <a:p>
            <a:pPr marL="285750" indent="-285750">
              <a:buFont typeface="Arial" panose="020B0604020202020204" pitchFamily="34" charset="0"/>
              <a:buChar char="•"/>
              <a:tabLst>
                <a:tab pos="285750" algn="l"/>
              </a:tabLst>
            </a:pPr>
            <a:r>
              <a:rPr lang="en-US" sz="2600">
                <a:solidFill>
                  <a:schemeClr val="accent1">
                    <a:lumMod val="75000"/>
                  </a:schemeClr>
                </a:solidFill>
                <a:latin typeface="Arial   "/>
                <a:cs typeface="Arial"/>
              </a:rPr>
              <a:t>Questions with the ECAMS system should be directed to: </a:t>
            </a:r>
            <a:r>
              <a:rPr lang="en-US" sz="2600">
                <a:solidFill>
                  <a:srgbClr val="ED861F"/>
                </a:solidFill>
                <a:latin typeface="Arial   "/>
                <a:cs typeface="Arial"/>
                <a:hlinkClick r:id="rId5">
                  <a:extLst>
                    <a:ext uri="{A12FA001-AC4F-418D-AE19-62706E023703}">
                      <ahyp:hlinkClr xmlns:ahyp="http://schemas.microsoft.com/office/drawing/2018/hyperlinkcolor" val="tx"/>
                    </a:ext>
                  </a:extLst>
                </a:hlinkClick>
              </a:rPr>
              <a:t>ECAMS.SalesforceSupport@Energy.ca.gov</a:t>
            </a:r>
            <a:r>
              <a:rPr lang="en-US" sz="2600">
                <a:solidFill>
                  <a:srgbClr val="ED861F"/>
                </a:solidFill>
                <a:latin typeface="Arial   "/>
                <a:cs typeface="Arial"/>
              </a:rPr>
              <a:t> </a:t>
            </a:r>
          </a:p>
          <a:p>
            <a:endParaRPr lang="en-US" sz="2600">
              <a:solidFill>
                <a:srgbClr val="ED861F"/>
              </a:solidFill>
              <a:latin typeface="Arial   "/>
              <a:cs typeface="Arial"/>
            </a:endParaRPr>
          </a:p>
        </p:txBody>
      </p:sp>
      <p:sp>
        <p:nvSpPr>
          <p:cNvPr id="2" name="Slide Number Placeholder 1">
            <a:extLst>
              <a:ext uri="{FF2B5EF4-FFF2-40B4-BE49-F238E27FC236}">
                <a16:creationId xmlns:a16="http://schemas.microsoft.com/office/drawing/2014/main" id="{657BDD27-6947-4FD4-A572-578326FEA73B}"/>
              </a:ext>
            </a:extLst>
          </p:cNvPr>
          <p:cNvSpPr>
            <a:spLocks noGrp="1"/>
          </p:cNvSpPr>
          <p:nvPr>
            <p:ph type="sldNum" sz="quarter" idx="12"/>
          </p:nvPr>
        </p:nvSpPr>
        <p:spPr>
          <a:xfrm>
            <a:off x="9659911" y="6463234"/>
            <a:ext cx="1803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695520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a:solidFill>
                  <a:srgbClr val="254061"/>
                </a:solidFill>
                <a:latin typeface="Arial"/>
                <a:cs typeface="Arial"/>
              </a:rPr>
              <a:t>GFO Submission Requirements (cont.)</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624468" y="1530204"/>
            <a:ext cx="10928195" cy="4933030"/>
          </a:xfrm>
        </p:spPr>
        <p:txBody>
          <a:bodyPr vert="horz" lIns="91440" tIns="45720" rIns="91440" bIns="45720" rtlCol="0" anchor="t">
            <a:normAutofit/>
          </a:bodyPr>
          <a:lstStyle/>
          <a:p>
            <a:pPr>
              <a:lnSpc>
                <a:spcPct val="100000"/>
              </a:lnSpc>
            </a:pPr>
            <a:r>
              <a:rPr lang="en-US" sz="3200">
                <a:solidFill>
                  <a:schemeClr val="accent1">
                    <a:lumMod val="75000"/>
                  </a:schemeClr>
                </a:solidFill>
                <a:latin typeface="Arial"/>
                <a:cs typeface="Arial"/>
              </a:rPr>
              <a:t>Electronic files, other than those requiring signatures, must be consistent with the specific file format provided in the solicitation.</a:t>
            </a:r>
          </a:p>
          <a:p>
            <a:pPr>
              <a:lnSpc>
                <a:spcPct val="100000"/>
              </a:lnSpc>
            </a:pPr>
            <a:r>
              <a:rPr lang="en-US" sz="3200">
                <a:solidFill>
                  <a:schemeClr val="accent1">
                    <a:lumMod val="75000"/>
                  </a:schemeClr>
                </a:solidFill>
                <a:latin typeface="Arial"/>
                <a:cs typeface="Arial"/>
              </a:rPr>
              <a:t>Application documents should meet formatting requirements, and page recommendations as specified in the solicitation manual.</a:t>
            </a:r>
          </a:p>
          <a:p>
            <a:pPr>
              <a:lnSpc>
                <a:spcPct val="100000"/>
              </a:lnSpc>
            </a:pPr>
            <a:r>
              <a:rPr lang="en-US" sz="3200">
                <a:solidFill>
                  <a:schemeClr val="accent1">
                    <a:lumMod val="75000"/>
                  </a:schemeClr>
                </a:solidFill>
                <a:latin typeface="Arial"/>
                <a:cs typeface="Arial"/>
              </a:rPr>
              <a:t>Attachments requiring signatures (Application Form and Support/Commitment Letters) may be signed, scanned, and submitted in PDF format. </a:t>
            </a:r>
          </a:p>
        </p:txBody>
      </p:sp>
      <p:sp>
        <p:nvSpPr>
          <p:cNvPr id="2" name="Slide Number Placeholder 1">
            <a:extLst>
              <a:ext uri="{FF2B5EF4-FFF2-40B4-BE49-F238E27FC236}">
                <a16:creationId xmlns:a16="http://schemas.microsoft.com/office/drawing/2014/main" id="{657BDD27-6947-4FD4-A572-578326FEA73B}"/>
              </a:ext>
            </a:extLst>
          </p:cNvPr>
          <p:cNvSpPr>
            <a:spLocks noGrp="1"/>
          </p:cNvSpPr>
          <p:nvPr>
            <p:ph type="sldNum" sz="quarter" idx="12"/>
          </p:nvPr>
        </p:nvSpPr>
        <p:spPr>
          <a:xfrm>
            <a:off x="9659911" y="6463234"/>
            <a:ext cx="1803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33298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F10C5-D16F-4D6A-8062-80668917FD30}"/>
              </a:ext>
            </a:extLst>
          </p:cNvPr>
          <p:cNvSpPr>
            <a:spLocks noGrp="1"/>
          </p:cNvSpPr>
          <p:nvPr>
            <p:ph type="title"/>
          </p:nvPr>
        </p:nvSpPr>
        <p:spPr/>
        <p:txBody>
          <a:bodyPr/>
          <a:lstStyle/>
          <a:p>
            <a:r>
              <a:rPr lang="en-US"/>
              <a:t>Submission Warning</a:t>
            </a:r>
          </a:p>
        </p:txBody>
      </p:sp>
      <p:sp>
        <p:nvSpPr>
          <p:cNvPr id="3" name="Content Placeholder 2">
            <a:extLst>
              <a:ext uri="{FF2B5EF4-FFF2-40B4-BE49-F238E27FC236}">
                <a16:creationId xmlns:a16="http://schemas.microsoft.com/office/drawing/2014/main" id="{490086AC-59FB-4979-B64D-D9C6EDDFEF79}"/>
              </a:ext>
            </a:extLst>
          </p:cNvPr>
          <p:cNvSpPr>
            <a:spLocks noGrp="1"/>
          </p:cNvSpPr>
          <p:nvPr>
            <p:ph sz="half" idx="1"/>
          </p:nvPr>
        </p:nvSpPr>
        <p:spPr>
          <a:xfrm>
            <a:off x="838199" y="1275906"/>
            <a:ext cx="10766367" cy="5187327"/>
          </a:xfrm>
        </p:spPr>
        <p:txBody>
          <a:bodyPr>
            <a:normAutofit fontScale="92500" lnSpcReduction="10000"/>
          </a:bodyPr>
          <a:lstStyle/>
          <a:p>
            <a:pPr marL="0" indent="0" algn="ctr" rtl="0" fontAlgn="base">
              <a:lnSpc>
                <a:spcPct val="100000"/>
              </a:lnSpc>
              <a:spcAft>
                <a:spcPts val="1200"/>
              </a:spcAft>
              <a:buNone/>
            </a:pPr>
            <a:r>
              <a:rPr lang="en-US" sz="3500" b="1">
                <a:solidFill>
                  <a:srgbClr val="FF0000"/>
                </a:solidFill>
              </a:rPr>
              <a:t>START THE PROCESS EARLY! </a:t>
            </a:r>
          </a:p>
          <a:p>
            <a:pPr fontAlgn="base">
              <a:lnSpc>
                <a:spcPct val="100000"/>
              </a:lnSpc>
              <a:spcAft>
                <a:spcPts val="600"/>
              </a:spcAft>
            </a:pPr>
            <a:r>
              <a:rPr lang="en-US" sz="3500"/>
              <a:t>Applications must be fully submitted </a:t>
            </a:r>
            <a:r>
              <a:rPr lang="en-US" sz="3500" u="sng">
                <a:solidFill>
                  <a:srgbClr val="FF0000"/>
                </a:solidFill>
              </a:rPr>
              <a:t>BEFORE</a:t>
            </a:r>
            <a:r>
              <a:rPr lang="en-US" sz="3500"/>
              <a:t> the deadline listed in the solicitation manual. </a:t>
            </a:r>
          </a:p>
          <a:p>
            <a:pPr fontAlgn="base">
              <a:lnSpc>
                <a:spcPct val="100000"/>
              </a:lnSpc>
              <a:spcAft>
                <a:spcPts val="600"/>
              </a:spcAft>
            </a:pPr>
            <a:r>
              <a:rPr lang="en-US" sz="3500">
                <a:solidFill>
                  <a:srgbClr val="FF0000"/>
                </a:solidFill>
              </a:rPr>
              <a:t>The ECAMS system will reject applications submitted after the deadline.</a:t>
            </a:r>
          </a:p>
          <a:p>
            <a:pPr fontAlgn="base">
              <a:lnSpc>
                <a:spcPct val="100000"/>
              </a:lnSpc>
              <a:spcAft>
                <a:spcPts val="600"/>
              </a:spcAft>
            </a:pPr>
            <a:r>
              <a:rPr lang="en-US" sz="3500"/>
              <a:t>Applications in the process of being submitted prior to the deadline will </a:t>
            </a:r>
            <a:r>
              <a:rPr lang="en-US" sz="3500" u="sng">
                <a:solidFill>
                  <a:srgbClr val="FF0000"/>
                </a:solidFill>
              </a:rPr>
              <a:t>NOT</a:t>
            </a:r>
            <a:r>
              <a:rPr lang="en-US" sz="3500"/>
              <a:t> be accepted after the deadline. </a:t>
            </a:r>
          </a:p>
          <a:p>
            <a:pPr fontAlgn="base">
              <a:lnSpc>
                <a:spcPct val="100000"/>
              </a:lnSpc>
              <a:spcAft>
                <a:spcPts val="600"/>
              </a:spcAft>
            </a:pPr>
            <a:r>
              <a:rPr lang="en-US" sz="3500"/>
              <a:t>ECAMS support is </a:t>
            </a:r>
            <a:r>
              <a:rPr lang="en-US" sz="3500" u="sng">
                <a:solidFill>
                  <a:srgbClr val="FF0000"/>
                </a:solidFill>
              </a:rPr>
              <a:t>ONLY</a:t>
            </a:r>
            <a:r>
              <a:rPr lang="en-US" sz="3500" b="1"/>
              <a:t> </a:t>
            </a:r>
            <a:r>
              <a:rPr lang="en-US" sz="3500"/>
              <a:t>available from 8am – 5pm Monday-Friday.</a:t>
            </a:r>
          </a:p>
        </p:txBody>
      </p:sp>
      <p:sp>
        <p:nvSpPr>
          <p:cNvPr id="5" name="Slide Number Placeholder 4">
            <a:extLst>
              <a:ext uri="{FF2B5EF4-FFF2-40B4-BE49-F238E27FC236}">
                <a16:creationId xmlns:a16="http://schemas.microsoft.com/office/drawing/2014/main" id="{31679A90-1F6B-4E7B-B15C-EF933347B35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01262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41298-3FB8-4BC5-805D-9B2AB455C6F6}"/>
              </a:ext>
            </a:extLst>
          </p:cNvPr>
          <p:cNvSpPr>
            <a:spLocks noGrp="1"/>
          </p:cNvSpPr>
          <p:nvPr>
            <p:ph type="title"/>
          </p:nvPr>
        </p:nvSpPr>
        <p:spPr/>
        <p:txBody>
          <a:bodyPr>
            <a:normAutofit/>
          </a:bodyPr>
          <a:lstStyle/>
          <a:p>
            <a:r>
              <a:rPr lang="en-US"/>
              <a:t>Application Submission</a:t>
            </a:r>
          </a:p>
        </p:txBody>
      </p:sp>
      <p:sp>
        <p:nvSpPr>
          <p:cNvPr id="3" name="Content Placeholder 2">
            <a:extLst>
              <a:ext uri="{FF2B5EF4-FFF2-40B4-BE49-F238E27FC236}">
                <a16:creationId xmlns:a16="http://schemas.microsoft.com/office/drawing/2014/main" id="{A0439ABF-4E01-4846-B0E8-8C4E3D41D26F}"/>
              </a:ext>
            </a:extLst>
          </p:cNvPr>
          <p:cNvSpPr>
            <a:spLocks noGrp="1"/>
          </p:cNvSpPr>
          <p:nvPr>
            <p:ph sz="half" idx="1"/>
          </p:nvPr>
        </p:nvSpPr>
        <p:spPr>
          <a:xfrm>
            <a:off x="514350" y="1275907"/>
            <a:ext cx="10839450" cy="5345025"/>
          </a:xfrm>
        </p:spPr>
        <p:txBody>
          <a:bodyPr>
            <a:normAutofit fontScale="85000" lnSpcReduction="20000"/>
          </a:bodyPr>
          <a:lstStyle/>
          <a:p>
            <a:r>
              <a:rPr lang="en-US" sz="3000">
                <a:solidFill>
                  <a:schemeClr val="accent1">
                    <a:lumMod val="75000"/>
                  </a:schemeClr>
                </a:solidFill>
              </a:rPr>
              <a:t>Register as a New User (if applicable) </a:t>
            </a:r>
          </a:p>
          <a:p>
            <a:r>
              <a:rPr lang="en-US" sz="3000">
                <a:solidFill>
                  <a:schemeClr val="accent1">
                    <a:lumMod val="75000"/>
                  </a:schemeClr>
                </a:solidFill>
              </a:rPr>
              <a:t>Log In </a:t>
            </a:r>
          </a:p>
          <a:p>
            <a:r>
              <a:rPr lang="en-US" sz="3000">
                <a:solidFill>
                  <a:schemeClr val="accent1">
                    <a:lumMod val="75000"/>
                  </a:schemeClr>
                </a:solidFill>
              </a:rPr>
              <a:t>4-Step Application Submittal Process: </a:t>
            </a:r>
          </a:p>
          <a:p>
            <a:pPr marL="971550" indent="-457200">
              <a:buAutoNum type="arabicPeriod"/>
            </a:pPr>
            <a:r>
              <a:rPr lang="en-US" sz="3000">
                <a:solidFill>
                  <a:schemeClr val="accent1">
                    <a:lumMod val="75000"/>
                  </a:schemeClr>
                </a:solidFill>
              </a:rPr>
              <a:t>Select Solicitation </a:t>
            </a:r>
          </a:p>
          <a:p>
            <a:pPr marL="971550" indent="-457200">
              <a:buAutoNum type="arabicPeriod"/>
            </a:pPr>
            <a:r>
              <a:rPr lang="en-US" sz="3000">
                <a:solidFill>
                  <a:schemeClr val="accent1">
                    <a:lumMod val="75000"/>
                  </a:schemeClr>
                </a:solidFill>
              </a:rPr>
              <a:t>Enter Application Information</a:t>
            </a:r>
          </a:p>
          <a:p>
            <a:pPr marL="971550" indent="-457200">
              <a:buAutoNum type="arabicPeriod"/>
            </a:pPr>
            <a:r>
              <a:rPr lang="en-US" sz="3000">
                <a:solidFill>
                  <a:schemeClr val="accent1">
                    <a:lumMod val="75000"/>
                  </a:schemeClr>
                </a:solidFill>
              </a:rPr>
              <a:t>Upload Files </a:t>
            </a:r>
          </a:p>
          <a:p>
            <a:pPr marL="514350" indent="0">
              <a:buNone/>
            </a:pPr>
            <a:r>
              <a:rPr lang="en-US" sz="3000">
                <a:solidFill>
                  <a:schemeClr val="accent1">
                    <a:lumMod val="75000"/>
                  </a:schemeClr>
                </a:solidFill>
              </a:rPr>
              <a:t>	• Select documents for upload </a:t>
            </a:r>
          </a:p>
          <a:p>
            <a:pPr lvl="2"/>
            <a:r>
              <a:rPr lang="en-US" sz="3000">
                <a:solidFill>
                  <a:schemeClr val="accent1">
                    <a:lumMod val="75000"/>
                  </a:schemeClr>
                </a:solidFill>
              </a:rPr>
              <a:t>Tag files with document type </a:t>
            </a:r>
          </a:p>
          <a:p>
            <a:pPr lvl="2"/>
            <a:r>
              <a:rPr lang="en-US" sz="3000">
                <a:solidFill>
                  <a:schemeClr val="accent1">
                    <a:lumMod val="75000"/>
                  </a:schemeClr>
                </a:solidFill>
              </a:rPr>
              <a:t>Designate confidential documents (if applicable) </a:t>
            </a:r>
          </a:p>
          <a:p>
            <a:pPr marL="1028700" lvl="2" indent="-514350">
              <a:lnSpc>
                <a:spcPct val="100000"/>
              </a:lnSpc>
              <a:spcBef>
                <a:spcPts val="1000"/>
              </a:spcBef>
              <a:buFont typeface="+mj-lt"/>
              <a:buAutoNum type="arabicPeriod" startAt="4"/>
            </a:pPr>
            <a:r>
              <a:rPr lang="en-US" sz="3000">
                <a:solidFill>
                  <a:schemeClr val="accent1">
                    <a:lumMod val="75000"/>
                  </a:schemeClr>
                </a:solidFill>
              </a:rPr>
              <a:t>Review and Submit </a:t>
            </a:r>
          </a:p>
          <a:p>
            <a:pPr marL="287338" lvl="1" indent="-287338">
              <a:lnSpc>
                <a:spcPct val="100000"/>
              </a:lnSpc>
              <a:spcBef>
                <a:spcPts val="1000"/>
              </a:spcBef>
            </a:pPr>
            <a:r>
              <a:rPr lang="en-US" sz="3000">
                <a:solidFill>
                  <a:schemeClr val="accent1">
                    <a:lumMod val="75000"/>
                  </a:schemeClr>
                </a:solidFill>
              </a:rPr>
              <a:t>Confirmation from ECAMS system that submission was successful</a:t>
            </a:r>
          </a:p>
          <a:p>
            <a:pPr marL="914400" lvl="2" indent="0">
              <a:buNone/>
            </a:pPr>
            <a:endParaRPr lang="en-US"/>
          </a:p>
          <a:p>
            <a:pPr marL="914400" lvl="2" indent="0">
              <a:buNone/>
            </a:pPr>
            <a:r>
              <a:rPr lang="en-US" sz="3200">
                <a:solidFill>
                  <a:srgbClr val="FF0000"/>
                </a:solidFill>
              </a:rPr>
              <a:t>All steps must be complete BEFORE the submission deadline</a:t>
            </a:r>
          </a:p>
        </p:txBody>
      </p:sp>
      <p:sp>
        <p:nvSpPr>
          <p:cNvPr id="5" name="Slide Number Placeholder 4">
            <a:extLst>
              <a:ext uri="{FF2B5EF4-FFF2-40B4-BE49-F238E27FC236}">
                <a16:creationId xmlns:a16="http://schemas.microsoft.com/office/drawing/2014/main" id="{F96BAECF-88DB-4BF1-A320-6C45B01E0E2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154380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41298-3FB8-4BC5-805D-9B2AB455C6F6}"/>
              </a:ext>
            </a:extLst>
          </p:cNvPr>
          <p:cNvSpPr>
            <a:spLocks noGrp="1"/>
          </p:cNvSpPr>
          <p:nvPr>
            <p:ph type="title"/>
          </p:nvPr>
        </p:nvSpPr>
        <p:spPr/>
        <p:txBody>
          <a:bodyPr/>
          <a:lstStyle/>
          <a:p>
            <a:r>
              <a:rPr lang="en-US" b="1"/>
              <a:t>Application Reminders</a:t>
            </a:r>
          </a:p>
        </p:txBody>
      </p:sp>
      <p:sp>
        <p:nvSpPr>
          <p:cNvPr id="3" name="Content Placeholder 2">
            <a:extLst>
              <a:ext uri="{FF2B5EF4-FFF2-40B4-BE49-F238E27FC236}">
                <a16:creationId xmlns:a16="http://schemas.microsoft.com/office/drawing/2014/main" id="{A0439ABF-4E01-4846-B0E8-8C4E3D41D26F}"/>
              </a:ext>
            </a:extLst>
          </p:cNvPr>
          <p:cNvSpPr>
            <a:spLocks noGrp="1"/>
          </p:cNvSpPr>
          <p:nvPr>
            <p:ph sz="half" idx="1"/>
          </p:nvPr>
        </p:nvSpPr>
        <p:spPr>
          <a:xfrm>
            <a:off x="514350" y="1275908"/>
            <a:ext cx="10839450" cy="5276369"/>
          </a:xfrm>
        </p:spPr>
        <p:txBody>
          <a:bodyPr vert="horz" lIns="91440" tIns="45720" rIns="91440" bIns="45720" rtlCol="0" anchor="t">
            <a:normAutofit fontScale="92500" lnSpcReduction="20000"/>
          </a:bodyPr>
          <a:lstStyle/>
          <a:p>
            <a:pPr marL="0" indent="0">
              <a:lnSpc>
                <a:spcPct val="110000"/>
              </a:lnSpc>
              <a:buNone/>
            </a:pPr>
            <a:r>
              <a:rPr lang="en-US" sz="3200">
                <a:solidFill>
                  <a:schemeClr val="accent1">
                    <a:lumMod val="75000"/>
                  </a:schemeClr>
                </a:solidFill>
                <a:ea typeface="+mn-lt"/>
                <a:cs typeface="+mn-lt"/>
              </a:rPr>
              <a:t>We recommend you carefully review your application before submission.</a:t>
            </a:r>
            <a:endParaRPr lang="en-US">
              <a:solidFill>
                <a:schemeClr val="accent1">
                  <a:lumMod val="75000"/>
                </a:schemeClr>
              </a:solidFill>
              <a:ea typeface="+mn-lt"/>
              <a:cs typeface="+mn-lt"/>
            </a:endParaRPr>
          </a:p>
          <a:p>
            <a:pPr marL="800100" lvl="2" indent="-342900">
              <a:lnSpc>
                <a:spcPct val="110000"/>
              </a:lnSpc>
              <a:spcBef>
                <a:spcPts val="1000"/>
              </a:spcBef>
              <a:buFont typeface="Wingdings" panose="05000000000000000000" pitchFamily="2" charset="2"/>
              <a:buChar char="q"/>
            </a:pPr>
            <a:r>
              <a:rPr lang="en-US">
                <a:solidFill>
                  <a:schemeClr val="accent1">
                    <a:lumMod val="75000"/>
                  </a:schemeClr>
                </a:solidFill>
                <a:latin typeface="Arial"/>
                <a:cs typeface="Arial"/>
              </a:rPr>
              <a:t>Verify that all necessary documents have been uploaded. </a:t>
            </a:r>
          </a:p>
          <a:p>
            <a:pPr marL="800100" lvl="2" indent="-342900">
              <a:lnSpc>
                <a:spcPct val="110000"/>
              </a:lnSpc>
              <a:spcBef>
                <a:spcPts val="1000"/>
              </a:spcBef>
              <a:buFont typeface="Wingdings" panose="05000000000000000000" pitchFamily="2" charset="2"/>
              <a:buChar char="q"/>
            </a:pPr>
            <a:r>
              <a:rPr lang="en-US">
                <a:solidFill>
                  <a:schemeClr val="accent1">
                    <a:lumMod val="75000"/>
                  </a:schemeClr>
                </a:solidFill>
                <a:latin typeface="Arial"/>
                <a:cs typeface="Arial"/>
              </a:rPr>
              <a:t>Verify that all documents uploaded are the accurate version you intend to submit as your final. </a:t>
            </a:r>
          </a:p>
          <a:p>
            <a:pPr marL="800100" lvl="2" indent="-342900">
              <a:lnSpc>
                <a:spcPct val="110000"/>
              </a:lnSpc>
              <a:spcBef>
                <a:spcPts val="1000"/>
              </a:spcBef>
              <a:buFont typeface="Wingdings" panose="05000000000000000000" pitchFamily="2" charset="2"/>
              <a:buChar char="q"/>
            </a:pPr>
            <a:r>
              <a:rPr lang="en-US">
                <a:solidFill>
                  <a:schemeClr val="accent1">
                    <a:lumMod val="75000"/>
                  </a:schemeClr>
                </a:solidFill>
                <a:latin typeface="Arial"/>
                <a:cs typeface="Arial"/>
              </a:rPr>
              <a:t>Verify that your documents are not marked "confidential" unless the solicitation allows specific material to be confidential. Most solicitations do not allow submission of confidential information. </a:t>
            </a:r>
          </a:p>
          <a:p>
            <a:pPr marL="800100" lvl="2" indent="-342900">
              <a:lnSpc>
                <a:spcPct val="110000"/>
              </a:lnSpc>
              <a:spcBef>
                <a:spcPts val="1000"/>
              </a:spcBef>
              <a:buFont typeface="Wingdings" panose="05000000000000000000" pitchFamily="2" charset="2"/>
              <a:buChar char="q"/>
            </a:pPr>
            <a:r>
              <a:rPr lang="en-US">
                <a:solidFill>
                  <a:schemeClr val="accent1">
                    <a:lumMod val="75000"/>
                  </a:schemeClr>
                </a:solidFill>
                <a:latin typeface="Arial"/>
                <a:cs typeface="Arial"/>
              </a:rPr>
              <a:t>Verify that your match commitment letters accurately reflect the match amounts included in your budgets, including the match provided by the prime applicant. </a:t>
            </a:r>
          </a:p>
          <a:p>
            <a:pPr marL="800100" lvl="2" indent="-342900">
              <a:lnSpc>
                <a:spcPct val="110000"/>
              </a:lnSpc>
              <a:spcBef>
                <a:spcPts val="1000"/>
              </a:spcBef>
              <a:buFont typeface="Wingdings" panose="05000000000000000000" pitchFamily="2" charset="2"/>
              <a:buChar char="q"/>
            </a:pPr>
            <a:r>
              <a:rPr lang="en-US">
                <a:solidFill>
                  <a:schemeClr val="accent1">
                    <a:lumMod val="75000"/>
                  </a:schemeClr>
                </a:solidFill>
                <a:latin typeface="Arial"/>
                <a:cs typeface="Arial"/>
              </a:rPr>
              <a:t>Verify that support and commitment letters are included, if required. </a:t>
            </a:r>
          </a:p>
          <a:p>
            <a:pPr marL="800100" lvl="2" indent="-342900">
              <a:lnSpc>
                <a:spcPct val="110000"/>
              </a:lnSpc>
              <a:spcBef>
                <a:spcPts val="1000"/>
              </a:spcBef>
              <a:buFont typeface="Wingdings" panose="05000000000000000000" pitchFamily="2" charset="2"/>
              <a:buChar char="q"/>
            </a:pPr>
            <a:r>
              <a:rPr lang="en-US">
                <a:solidFill>
                  <a:schemeClr val="accent1">
                    <a:lumMod val="75000"/>
                  </a:schemeClr>
                </a:solidFill>
                <a:latin typeface="Arial"/>
                <a:cs typeface="Arial"/>
              </a:rPr>
              <a:t>Verify that amounts entered within the system's budget (if any) concur with information included on uploaded budget worksheets.</a:t>
            </a:r>
          </a:p>
        </p:txBody>
      </p:sp>
      <p:sp>
        <p:nvSpPr>
          <p:cNvPr id="5" name="Slide Number Placeholder 4">
            <a:extLst>
              <a:ext uri="{FF2B5EF4-FFF2-40B4-BE49-F238E27FC236}">
                <a16:creationId xmlns:a16="http://schemas.microsoft.com/office/drawing/2014/main" id="{F96BAECF-88DB-4BF1-A320-6C45B01E0E2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81766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sz="4000" b="1">
                <a:solidFill>
                  <a:srgbClr val="254061"/>
                </a:solidFill>
                <a:latin typeface="Arial"/>
                <a:cs typeface="Arial"/>
              </a:rPr>
              <a:t>How will my Application be Evaluated? </a:t>
            </a:r>
            <a:br>
              <a:rPr lang="en-US" b="1">
                <a:solidFill>
                  <a:srgbClr val="254061"/>
                </a:solidFill>
                <a:latin typeface="Arial"/>
                <a:cs typeface="Arial"/>
              </a:rPr>
            </a:br>
            <a:r>
              <a:rPr lang="en-US" sz="3600" b="1">
                <a:solidFill>
                  <a:srgbClr val="254061"/>
                </a:solidFill>
                <a:latin typeface="Arial"/>
                <a:cs typeface="Arial"/>
              </a:rPr>
              <a:t>Application Screening</a:t>
            </a:r>
          </a:p>
        </p:txBody>
      </p:sp>
      <p:sp>
        <p:nvSpPr>
          <p:cNvPr id="9" name="Content Placeholder 2"/>
          <p:cNvSpPr>
            <a:spLocks noGrp="1"/>
          </p:cNvSpPr>
          <p:nvPr>
            <p:ph sz="half" idx="1"/>
          </p:nvPr>
        </p:nvSpPr>
        <p:spPr>
          <a:solidFill>
            <a:srgbClr val="FFE49F"/>
          </a:solidFill>
        </p:spPr>
        <p:txBody>
          <a:bodyPr>
            <a:normAutofit/>
          </a:bodyPr>
          <a:lstStyle/>
          <a:p>
            <a:pPr marL="0" indent="0" algn="ctr">
              <a:buNone/>
            </a:pPr>
            <a:r>
              <a:rPr lang="en-US" sz="2600" b="1" u="sng">
                <a:solidFill>
                  <a:schemeClr val="tx1"/>
                </a:solidFill>
              </a:rPr>
              <a:t>Admin Screening Process</a:t>
            </a:r>
          </a:p>
          <a:p>
            <a:pPr marL="339725" indent="-339725">
              <a:buFont typeface="Wingdings" panose="05000000000000000000" pitchFamily="2" charset="2"/>
              <a:buChar char="q"/>
            </a:pPr>
            <a:r>
              <a:rPr lang="en-US" sz="2600">
                <a:solidFill>
                  <a:schemeClr val="tx1"/>
                </a:solidFill>
              </a:rPr>
              <a:t>Energy Commission staff screens applications per criteria in Section IV.E.</a:t>
            </a:r>
          </a:p>
          <a:p>
            <a:pPr marL="339725" indent="-339725">
              <a:buFont typeface="Wingdings" panose="05000000000000000000" pitchFamily="2" charset="2"/>
              <a:buChar char="q"/>
            </a:pPr>
            <a:r>
              <a:rPr lang="en-US" sz="2600">
                <a:solidFill>
                  <a:schemeClr val="tx1"/>
                </a:solidFill>
              </a:rPr>
              <a:t>Criteria are evaluated on a pass/fail basis.</a:t>
            </a:r>
          </a:p>
          <a:p>
            <a:pPr marL="339725" indent="-339725">
              <a:buFont typeface="Wingdings" panose="05000000000000000000" pitchFamily="2" charset="2"/>
              <a:buChar char="q"/>
            </a:pPr>
            <a:r>
              <a:rPr lang="en-US" sz="2600">
                <a:solidFill>
                  <a:schemeClr val="tx1"/>
                </a:solidFill>
              </a:rPr>
              <a:t>Applicants must pass all screening criteria, or the application will be disqualified.</a:t>
            </a:r>
          </a:p>
        </p:txBody>
      </p:sp>
      <p:sp>
        <p:nvSpPr>
          <p:cNvPr id="2" name="Content Placeholder 1">
            <a:extLst>
              <a:ext uri="{FF2B5EF4-FFF2-40B4-BE49-F238E27FC236}">
                <a16:creationId xmlns:a16="http://schemas.microsoft.com/office/drawing/2014/main" id="{0693D5FB-1076-467B-9EF0-AB23352ACC50}"/>
              </a:ext>
            </a:extLst>
          </p:cNvPr>
          <p:cNvSpPr>
            <a:spLocks noGrp="1"/>
          </p:cNvSpPr>
          <p:nvPr>
            <p:ph sz="half" idx="2"/>
          </p:nvPr>
        </p:nvSpPr>
        <p:spPr/>
        <p:txBody>
          <a:bodyPr/>
          <a:lstStyle/>
          <a:p>
            <a:endParaRPr lang="en-US"/>
          </a:p>
        </p:txBody>
      </p:sp>
      <p:sp>
        <p:nvSpPr>
          <p:cNvPr id="10" name="Content Placeholder 2"/>
          <p:cNvSpPr txBox="1">
            <a:spLocks/>
          </p:cNvSpPr>
          <p:nvPr/>
        </p:nvSpPr>
        <p:spPr>
          <a:xfrm>
            <a:off x="6228606" y="1825625"/>
            <a:ext cx="5125194" cy="4351338"/>
          </a:xfrm>
          <a:prstGeom prst="rect">
            <a:avLst/>
          </a:prstGeom>
          <a:solidFill>
            <a:schemeClr val="accent1">
              <a:lumMod val="40000"/>
              <a:lumOff val="60000"/>
            </a:schemeClr>
          </a:solid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600" kern="1200">
                <a:solidFill>
                  <a:schemeClr val="tx2"/>
                </a:solidFill>
                <a:latin typeface="+mn-lt"/>
                <a:ea typeface="+mn-ea"/>
                <a:cs typeface="+mn-cs"/>
              </a:defRPr>
            </a:lvl1pPr>
            <a:lvl2pPr marL="742950" indent="-285750" algn="l" defTabSz="914400" rtl="0" eaLnBrk="1" latinLnBrk="0" hangingPunct="1">
              <a:spcBef>
                <a:spcPct val="20000"/>
              </a:spcBef>
              <a:buFontTx/>
              <a:buBlip>
                <a:blip r:embed="rId3"/>
              </a:buBlip>
              <a:defRPr sz="2400" kern="1200">
                <a:solidFill>
                  <a:schemeClr val="tx2"/>
                </a:solidFill>
                <a:latin typeface="+mn-lt"/>
                <a:ea typeface="+mn-ea"/>
                <a:cs typeface="+mn-cs"/>
              </a:defRPr>
            </a:lvl2pPr>
            <a:lvl3pPr marL="1143000" indent="-228600" algn="l" defTabSz="914400" rtl="0" eaLnBrk="1" latinLnBrk="0" hangingPunct="1">
              <a:spcBef>
                <a:spcPct val="20000"/>
              </a:spcBef>
              <a:buFontTx/>
              <a:buBlip>
                <a:blip r:embed="rId3"/>
              </a:buBlip>
              <a:defRPr sz="2000" kern="1200">
                <a:solidFill>
                  <a:schemeClr val="tx2"/>
                </a:solidFill>
                <a:latin typeface="+mn-lt"/>
                <a:ea typeface="+mn-ea"/>
                <a:cs typeface="+mn-cs"/>
              </a:defRPr>
            </a:lvl3pPr>
            <a:lvl4pPr marL="1600200" indent="-228600" algn="l" defTabSz="914400" rtl="0" eaLnBrk="1" latinLnBrk="0" hangingPunct="1">
              <a:spcBef>
                <a:spcPct val="20000"/>
              </a:spcBef>
              <a:buFontTx/>
              <a:buBlip>
                <a:blip r:embed="rId3"/>
              </a:buBlip>
              <a:defRPr sz="1800" kern="1200">
                <a:solidFill>
                  <a:schemeClr val="tx2"/>
                </a:solidFill>
                <a:latin typeface="+mn-lt"/>
                <a:ea typeface="+mn-ea"/>
                <a:cs typeface="+mn-cs"/>
              </a:defRPr>
            </a:lvl4pPr>
            <a:lvl5pPr marL="2057400" indent="-228600" algn="l" defTabSz="914400" rtl="0" eaLnBrk="1" latinLnBrk="0" hangingPunct="1">
              <a:spcBef>
                <a:spcPct val="20000"/>
              </a:spcBef>
              <a:buFontTx/>
              <a:buBlip>
                <a:blip r:embed="rId3"/>
              </a:buBlip>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b="1" u="sng">
                <a:solidFill>
                  <a:schemeClr val="tx1"/>
                </a:solidFill>
              </a:rPr>
              <a:t>Some Reasons for Disqualification</a:t>
            </a:r>
          </a:p>
          <a:p>
            <a:pPr marL="342900" indent="-342900">
              <a:buFont typeface="Wingdings" panose="05000000000000000000" pitchFamily="2" charset="2"/>
              <a:buChar char="q"/>
            </a:pPr>
            <a:r>
              <a:rPr lang="en-US">
                <a:solidFill>
                  <a:schemeClr val="tx1"/>
                </a:solidFill>
              </a:rPr>
              <a:t>Application is not submitted by the specified due date and time.</a:t>
            </a:r>
          </a:p>
          <a:p>
            <a:pPr marL="342900" indent="-342900">
              <a:buFont typeface="Wingdings" panose="05000000000000000000" pitchFamily="2" charset="2"/>
              <a:buChar char="q"/>
            </a:pPr>
            <a:r>
              <a:rPr lang="en-US">
                <a:solidFill>
                  <a:schemeClr val="tx1"/>
                </a:solidFill>
              </a:rPr>
              <a:t>Application does not include one or more support letters.</a:t>
            </a:r>
          </a:p>
          <a:p>
            <a:pPr marL="342900" indent="-342900">
              <a:buFont typeface="Wingdings" panose="05000000000000000000" pitchFamily="2" charset="2"/>
              <a:buChar char="q"/>
            </a:pPr>
            <a:r>
              <a:rPr lang="en-US">
                <a:solidFill>
                  <a:schemeClr val="tx1"/>
                </a:solidFill>
              </a:rPr>
              <a:t>Application contains confidential material.</a:t>
            </a:r>
          </a:p>
        </p:txBody>
      </p:sp>
      <p:sp>
        <p:nvSpPr>
          <p:cNvPr id="3" name="Slide Number Placeholder 2">
            <a:extLst>
              <a:ext uri="{FF2B5EF4-FFF2-40B4-BE49-F238E27FC236}">
                <a16:creationId xmlns:a16="http://schemas.microsoft.com/office/drawing/2014/main" id="{AF46B05B-8D8E-4701-9076-F7FE0B05D043}"/>
              </a:ext>
            </a:extLst>
          </p:cNvPr>
          <p:cNvSpPr>
            <a:spLocks noGrp="1"/>
          </p:cNvSpPr>
          <p:nvPr>
            <p:ph type="sldNum" sz="quarter" idx="12"/>
          </p:nvPr>
        </p:nvSpPr>
        <p:spPr>
          <a:xfrm>
            <a:off x="9435056" y="6463234"/>
            <a:ext cx="1761067" cy="365125"/>
          </a:xfrm>
        </p:spPr>
        <p:txBody>
          <a:bodyPr/>
          <a:lstStyle/>
          <a:p>
            <a:fld id="{005C4985-ACD0-2B4C-8981-36243250F268}" type="slidenum">
              <a:rPr lang="en-US" smtClean="0">
                <a:solidFill>
                  <a:schemeClr val="tx1"/>
                </a:solidFill>
              </a:rPr>
              <a:t>37</a:t>
            </a:fld>
            <a:endParaRPr lang="en-US">
              <a:solidFill>
                <a:schemeClr val="tx1"/>
              </a:solidFill>
            </a:endParaRPr>
          </a:p>
        </p:txBody>
      </p:sp>
    </p:spTree>
    <p:extLst>
      <p:ext uri="{BB962C8B-B14F-4D97-AF65-F5344CB8AC3E}">
        <p14:creationId xmlns:p14="http://schemas.microsoft.com/office/powerpoint/2010/main" val="15972305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E5B14A8-E48A-C540-9214-39685A723586}"/>
              </a:ext>
            </a:extLst>
          </p:cNvPr>
          <p:cNvSpPr>
            <a:spLocks noGrp="1"/>
          </p:cNvSpPr>
          <p:nvPr>
            <p:ph type="title"/>
          </p:nvPr>
        </p:nvSpPr>
        <p:spPr>
          <a:xfrm>
            <a:off x="1377782" y="405869"/>
            <a:ext cx="9953978" cy="1038840"/>
          </a:xfrm>
        </p:spPr>
        <p:txBody>
          <a:bodyPr>
            <a:normAutofit fontScale="90000"/>
          </a:bodyPr>
          <a:lstStyle/>
          <a:p>
            <a:pPr algn="l"/>
            <a:r>
              <a:rPr lang="en-US" sz="3600" b="1">
                <a:solidFill>
                  <a:srgbClr val="254061"/>
                </a:solidFill>
                <a:latin typeface="Arial"/>
                <a:cs typeface="Arial"/>
              </a:rPr>
              <a:t>How will my Application be Evaluated? </a:t>
            </a:r>
            <a:br>
              <a:rPr lang="en-US" sz="3600" b="1">
                <a:solidFill>
                  <a:srgbClr val="254061"/>
                </a:solidFill>
                <a:latin typeface="Arial"/>
                <a:cs typeface="Arial"/>
              </a:rPr>
            </a:br>
            <a:r>
              <a:rPr lang="en-US" sz="3600" b="1">
                <a:solidFill>
                  <a:srgbClr val="254061"/>
                </a:solidFill>
                <a:latin typeface="Arial"/>
                <a:cs typeface="Arial"/>
              </a:rPr>
              <a:t>Application Scoring</a:t>
            </a:r>
            <a:br>
              <a:rPr lang="en-US" sz="3600" b="1">
                <a:solidFill>
                  <a:srgbClr val="254061"/>
                </a:solidFill>
                <a:latin typeface="Arial"/>
                <a:cs typeface="Arial"/>
              </a:rPr>
            </a:br>
            <a:endParaRPr lang="en-US" b="1">
              <a:solidFill>
                <a:srgbClr val="254061"/>
              </a:solidFill>
              <a:latin typeface="Arial"/>
              <a:cs typeface="Arial"/>
            </a:endParaRPr>
          </a:p>
        </p:txBody>
      </p:sp>
      <p:sp>
        <p:nvSpPr>
          <p:cNvPr id="11" name="Content Placeholder 2"/>
          <p:cNvSpPr>
            <a:spLocks noGrp="1"/>
          </p:cNvSpPr>
          <p:nvPr>
            <p:ph idx="4294967295"/>
          </p:nvPr>
        </p:nvSpPr>
        <p:spPr>
          <a:xfrm>
            <a:off x="829437" y="1429117"/>
            <a:ext cx="5016500" cy="4901345"/>
          </a:xfrm>
          <a:solidFill>
            <a:srgbClr val="FFE49F"/>
          </a:solidFill>
        </p:spPr>
        <p:txBody>
          <a:bodyPr>
            <a:noAutofit/>
          </a:bodyPr>
          <a:lstStyle/>
          <a:p>
            <a:pPr marL="285750" indent="-285750">
              <a:buFont typeface="Arial" panose="020B0604020202020204" pitchFamily="34" charset="0"/>
              <a:buChar char="•"/>
            </a:pPr>
            <a:r>
              <a:rPr lang="en-US" sz="2100" b="1">
                <a:solidFill>
                  <a:schemeClr val="tx1"/>
                </a:solidFill>
              </a:rPr>
              <a:t>Evaluation Committee applies the scoring scale to the scoring criteria.</a:t>
            </a:r>
          </a:p>
          <a:p>
            <a:pPr marL="285750" indent="-285750">
              <a:buFont typeface="Arial" panose="020B0604020202020204" pitchFamily="34" charset="0"/>
              <a:buChar char="•"/>
            </a:pPr>
            <a:r>
              <a:rPr lang="en-US" sz="2100" b="1">
                <a:solidFill>
                  <a:schemeClr val="tx1"/>
                </a:solidFill>
              </a:rPr>
              <a:t>Applications must obtain a minimum passing score of 52.5 points for Criteria 1-4 in order to continue evaluation.</a:t>
            </a:r>
          </a:p>
          <a:p>
            <a:pPr marL="285750" indent="-285750">
              <a:buFont typeface="Arial" panose="020B0604020202020204" pitchFamily="34" charset="0"/>
              <a:buChar char="•"/>
            </a:pPr>
            <a:r>
              <a:rPr lang="en-US" sz="2100" b="1">
                <a:solidFill>
                  <a:schemeClr val="tx1"/>
                </a:solidFill>
              </a:rPr>
              <a:t>Applications must obtain a minimum passing score of 70 points for Criteria 1-7 in order to be considered for funding.</a:t>
            </a:r>
          </a:p>
          <a:p>
            <a:pPr marL="285750" indent="-285750">
              <a:buFont typeface="Arial" panose="020B0604020202020204" pitchFamily="34" charset="0"/>
              <a:buChar char="•"/>
            </a:pPr>
            <a:r>
              <a:rPr lang="en-US" sz="2100" b="1">
                <a:solidFill>
                  <a:schemeClr val="tx1"/>
                </a:solidFill>
              </a:rPr>
              <a:t>Review Section IV of the manual and ensure the application provides a clear and complete response to each scoring criteria.</a:t>
            </a:r>
            <a:endParaRPr lang="en-US" sz="2100">
              <a:solidFill>
                <a:schemeClr val="tx1"/>
              </a:solidFill>
            </a:endParaRPr>
          </a:p>
        </p:txBody>
      </p:sp>
      <p:graphicFrame>
        <p:nvGraphicFramePr>
          <p:cNvPr id="12" name="Table 11" descr="Table outlines the scoring for criterion 1-8 and the maximum point possible. " title="Scoring table"/>
          <p:cNvGraphicFramePr>
            <a:graphicFrameLocks noGrp="1"/>
          </p:cNvGraphicFramePr>
          <p:nvPr>
            <p:extLst>
              <p:ext uri="{D42A27DB-BD31-4B8C-83A1-F6EECF244321}">
                <p14:modId xmlns:p14="http://schemas.microsoft.com/office/powerpoint/2010/main" val="183338849"/>
              </p:ext>
            </p:extLst>
          </p:nvPr>
        </p:nvGraphicFramePr>
        <p:xfrm>
          <a:off x="6096000" y="1414211"/>
          <a:ext cx="4885149" cy="4901342"/>
        </p:xfrm>
        <a:graphic>
          <a:graphicData uri="http://schemas.openxmlformats.org/drawingml/2006/table">
            <a:tbl>
              <a:tblPr firstRow="1" bandRow="1">
                <a:tableStyleId>{5C22544A-7EE6-4342-B048-85BDC9FD1C3A}</a:tableStyleId>
              </a:tblPr>
              <a:tblGrid>
                <a:gridCol w="3594732">
                  <a:extLst>
                    <a:ext uri="{9D8B030D-6E8A-4147-A177-3AD203B41FA5}">
                      <a16:colId xmlns:a16="http://schemas.microsoft.com/office/drawing/2014/main" val="20000"/>
                    </a:ext>
                  </a:extLst>
                </a:gridCol>
                <a:gridCol w="1290417">
                  <a:extLst>
                    <a:ext uri="{9D8B030D-6E8A-4147-A177-3AD203B41FA5}">
                      <a16:colId xmlns:a16="http://schemas.microsoft.com/office/drawing/2014/main" val="20001"/>
                    </a:ext>
                  </a:extLst>
                </a:gridCol>
              </a:tblGrid>
              <a:tr h="557776">
                <a:tc>
                  <a:txBody>
                    <a:bodyPr/>
                    <a:lstStyle/>
                    <a:p>
                      <a:pPr algn="ctr"/>
                      <a:r>
                        <a:rPr lang="en-US" sz="2000"/>
                        <a:t>Scoring</a:t>
                      </a:r>
                      <a:r>
                        <a:rPr lang="en-US" sz="2000" baseline="0"/>
                        <a:t> Criteria</a:t>
                      </a:r>
                      <a:endParaRPr lang="en-US" sz="2000"/>
                    </a:p>
                  </a:txBody>
                  <a:tcPr/>
                </a:tc>
                <a:tc>
                  <a:txBody>
                    <a:bodyPr/>
                    <a:lstStyle/>
                    <a:p>
                      <a:pPr algn="ctr"/>
                      <a:r>
                        <a:rPr lang="en-US" sz="1400"/>
                        <a:t>Maximum Points</a:t>
                      </a:r>
                      <a:endParaRPr lang="en-US" sz="1200"/>
                    </a:p>
                  </a:txBody>
                  <a:tcPr/>
                </a:tc>
                <a:extLst>
                  <a:ext uri="{0D108BD9-81ED-4DB2-BD59-A6C34878D82A}">
                    <a16:rowId xmlns:a16="http://schemas.microsoft.com/office/drawing/2014/main" val="10000"/>
                  </a:ext>
                </a:extLst>
              </a:tr>
              <a:tr h="420255">
                <a:tc>
                  <a:txBody>
                    <a:bodyPr/>
                    <a:lstStyle/>
                    <a:p>
                      <a:r>
                        <a:rPr lang="en-US" sz="1600"/>
                        <a:t>1. Technical Merit</a:t>
                      </a:r>
                    </a:p>
                  </a:txBody>
                  <a:tcPr/>
                </a:tc>
                <a:tc>
                  <a:txBody>
                    <a:bodyPr/>
                    <a:lstStyle/>
                    <a:p>
                      <a:pPr algn="ctr"/>
                      <a:r>
                        <a:rPr lang="en-US" sz="1600"/>
                        <a:t>15</a:t>
                      </a:r>
                    </a:p>
                  </a:txBody>
                  <a:tcPr/>
                </a:tc>
                <a:extLst>
                  <a:ext uri="{0D108BD9-81ED-4DB2-BD59-A6C34878D82A}">
                    <a16:rowId xmlns:a16="http://schemas.microsoft.com/office/drawing/2014/main" val="10001"/>
                  </a:ext>
                </a:extLst>
              </a:tr>
              <a:tr h="420255">
                <a:tc>
                  <a:txBody>
                    <a:bodyPr/>
                    <a:lstStyle/>
                    <a:p>
                      <a:r>
                        <a:rPr lang="en-US" sz="1600"/>
                        <a:t>2. Technical Approach</a:t>
                      </a:r>
                    </a:p>
                  </a:txBody>
                  <a:tcPr/>
                </a:tc>
                <a:tc>
                  <a:txBody>
                    <a:bodyPr/>
                    <a:lstStyle/>
                    <a:p>
                      <a:pPr algn="ctr"/>
                      <a:r>
                        <a:rPr lang="en-US" sz="1600"/>
                        <a:t>25</a:t>
                      </a:r>
                    </a:p>
                  </a:txBody>
                  <a:tcPr/>
                </a:tc>
                <a:extLst>
                  <a:ext uri="{0D108BD9-81ED-4DB2-BD59-A6C34878D82A}">
                    <a16:rowId xmlns:a16="http://schemas.microsoft.com/office/drawing/2014/main" val="10002"/>
                  </a:ext>
                </a:extLst>
              </a:tr>
              <a:tr h="623396">
                <a:tc>
                  <a:txBody>
                    <a:bodyPr/>
                    <a:lstStyle/>
                    <a:p>
                      <a:pPr marL="169863" indent="-169863"/>
                      <a:r>
                        <a:rPr lang="en-US" sz="1600"/>
                        <a:t>3. Impacts and Benefits for CA IOU Ratepayers</a:t>
                      </a:r>
                    </a:p>
                  </a:txBody>
                  <a:tcPr/>
                </a:tc>
                <a:tc>
                  <a:txBody>
                    <a:bodyPr/>
                    <a:lstStyle/>
                    <a:p>
                      <a:pPr algn="ctr"/>
                      <a:r>
                        <a:rPr lang="en-US" sz="1600"/>
                        <a:t>20</a:t>
                      </a:r>
                    </a:p>
                  </a:txBody>
                  <a:tcPr/>
                </a:tc>
                <a:extLst>
                  <a:ext uri="{0D108BD9-81ED-4DB2-BD59-A6C34878D82A}">
                    <a16:rowId xmlns:a16="http://schemas.microsoft.com/office/drawing/2014/main" val="10003"/>
                  </a:ext>
                </a:extLst>
              </a:tr>
              <a:tr h="623396">
                <a:tc>
                  <a:txBody>
                    <a:bodyPr/>
                    <a:lstStyle/>
                    <a:p>
                      <a:pPr marL="169863" indent="-169863" algn="l" defTabSz="457200" rtl="0" eaLnBrk="1" latinLnBrk="0" hangingPunct="1"/>
                      <a:r>
                        <a:rPr lang="en-US" sz="1600" kern="1200">
                          <a:solidFill>
                            <a:schemeClr val="dk1"/>
                          </a:solidFill>
                          <a:latin typeface="+mn-lt"/>
                          <a:ea typeface="+mn-ea"/>
                          <a:cs typeface="+mn-cs"/>
                        </a:rPr>
                        <a:t>4. Team Qualifications, Capabilities, and Resources</a:t>
                      </a:r>
                    </a:p>
                  </a:txBody>
                  <a:tcPr>
                    <a:lnB w="12700" cap="flat" cmpd="sng" algn="ctr">
                      <a:solidFill>
                        <a:schemeClr val="tx1"/>
                      </a:solidFill>
                      <a:prstDash val="solid"/>
                      <a:round/>
                      <a:headEnd type="none" w="med" len="med"/>
                      <a:tailEnd type="none" w="med" len="med"/>
                    </a:lnB>
                  </a:tcPr>
                </a:tc>
                <a:tc>
                  <a:txBody>
                    <a:bodyPr/>
                    <a:lstStyle/>
                    <a:p>
                      <a:pPr algn="ctr"/>
                      <a:r>
                        <a:rPr lang="en-US" sz="1600"/>
                        <a:t>15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20255">
                <a:tc>
                  <a:txBody>
                    <a:bodyPr/>
                    <a:lstStyle/>
                    <a:p>
                      <a:r>
                        <a:rPr lang="en-US" sz="1600"/>
                        <a:t>5. Budget and Cost-Effectiveness</a:t>
                      </a:r>
                    </a:p>
                  </a:txBody>
                  <a:tcPr>
                    <a:lnT w="12700" cap="flat" cmpd="sng" algn="ctr">
                      <a:solidFill>
                        <a:schemeClr val="tx1"/>
                      </a:solidFill>
                      <a:prstDash val="solid"/>
                      <a:round/>
                      <a:headEnd type="none" w="med" len="med"/>
                      <a:tailEnd type="none" w="med" len="med"/>
                    </a:lnT>
                  </a:tcPr>
                </a:tc>
                <a:tc>
                  <a:txBody>
                    <a:bodyPr/>
                    <a:lstStyle/>
                    <a:p>
                      <a:pPr algn="ctr"/>
                      <a:r>
                        <a:rPr lang="en-US" sz="1600"/>
                        <a:t>10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5"/>
                  </a:ext>
                </a:extLst>
              </a:tr>
              <a:tr h="420255">
                <a:tc>
                  <a:txBody>
                    <a:bodyPr/>
                    <a:lstStyle/>
                    <a:p>
                      <a:r>
                        <a:rPr lang="en-US" sz="1600"/>
                        <a:t>6. CEC </a:t>
                      </a:r>
                      <a:r>
                        <a:rPr lang="en-US" sz="1600" baseline="0"/>
                        <a:t>Funds Spent in California</a:t>
                      </a:r>
                      <a:endParaRPr lang="en-US" sz="1600"/>
                    </a:p>
                  </a:txBody>
                  <a:tcPr/>
                </a:tc>
                <a:tc>
                  <a:txBody>
                    <a:bodyPr/>
                    <a:lstStyle/>
                    <a:p>
                      <a:pPr algn="ctr"/>
                      <a:r>
                        <a:rPr lang="en-US" sz="1600"/>
                        <a:t>10</a:t>
                      </a:r>
                    </a:p>
                  </a:txBody>
                  <a:tcPr/>
                </a:tc>
                <a:extLst>
                  <a:ext uri="{0D108BD9-81ED-4DB2-BD59-A6C34878D82A}">
                    <a16:rowId xmlns:a16="http://schemas.microsoft.com/office/drawing/2014/main" val="10006"/>
                  </a:ext>
                </a:extLst>
              </a:tr>
              <a:tr h="623396">
                <a:tc>
                  <a:txBody>
                    <a:bodyPr/>
                    <a:lstStyle/>
                    <a:p>
                      <a:pPr marL="169863" indent="-169863" algn="l" defTabSz="457200" rtl="0" eaLnBrk="1" latinLnBrk="0" hangingPunct="1"/>
                      <a:r>
                        <a:rPr lang="en-US" sz="1600" kern="1200">
                          <a:solidFill>
                            <a:schemeClr val="dk1"/>
                          </a:solidFill>
                          <a:latin typeface="+mn-lt"/>
                          <a:ea typeface="+mn-ea"/>
                          <a:cs typeface="+mn-cs"/>
                        </a:rPr>
                        <a:t>7. Ratio of Direct Labor Costs to Indirect Costs</a:t>
                      </a:r>
                    </a:p>
                  </a:txBody>
                  <a:tcPr>
                    <a:lnB w="12700" cap="flat" cmpd="sng" algn="ctr">
                      <a:solidFill>
                        <a:schemeClr val="tx1"/>
                      </a:solidFill>
                      <a:prstDash val="solid"/>
                      <a:round/>
                      <a:headEnd type="none" w="med" len="med"/>
                      <a:tailEnd type="none" w="med" len="med"/>
                    </a:lnB>
                  </a:tcPr>
                </a:tc>
                <a:tc>
                  <a:txBody>
                    <a:bodyPr/>
                    <a:lstStyle/>
                    <a:p>
                      <a:pPr algn="ctr"/>
                      <a:r>
                        <a:rPr lang="en-US" sz="1600"/>
                        <a:t>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2103">
                <a:tc>
                  <a:txBody>
                    <a:bodyPr/>
                    <a:lstStyle/>
                    <a:p>
                      <a:r>
                        <a:rPr lang="en-US" sz="1600" b="1"/>
                        <a:t>Total</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b="1"/>
                        <a:t>100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20255">
                <a:tc>
                  <a:txBody>
                    <a:bodyPr/>
                    <a:lstStyle/>
                    <a:p>
                      <a:r>
                        <a:rPr lang="en-US" sz="1600" b="1"/>
                        <a:t>Minimum Points</a:t>
                      </a:r>
                      <a:r>
                        <a:rPr lang="en-US" sz="1600" b="1" baseline="0"/>
                        <a:t> to Pass</a:t>
                      </a:r>
                      <a:endParaRPr lang="en-US" sz="1600" b="1"/>
                    </a:p>
                  </a:txBody>
                  <a:tcPr>
                    <a:lnT w="12700" cmpd="sng">
                      <a:noFill/>
                    </a:lnT>
                  </a:tcPr>
                </a:tc>
                <a:tc>
                  <a:txBody>
                    <a:bodyPr/>
                    <a:lstStyle/>
                    <a:p>
                      <a:pPr algn="ctr"/>
                      <a:r>
                        <a:rPr lang="en-US" sz="1600" b="1"/>
                        <a:t>70</a:t>
                      </a:r>
                    </a:p>
                  </a:txBody>
                  <a:tcPr>
                    <a:lnT w="12700" cmpd="sng">
                      <a:noFill/>
                    </a:lnT>
                  </a:tcPr>
                </a:tc>
                <a:extLst>
                  <a:ext uri="{0D108BD9-81ED-4DB2-BD59-A6C34878D82A}">
                    <a16:rowId xmlns:a16="http://schemas.microsoft.com/office/drawing/2014/main" val="10009"/>
                  </a:ext>
                </a:extLst>
              </a:tr>
            </a:tbl>
          </a:graphicData>
        </a:graphic>
      </p:graphicFrame>
      <p:sp>
        <p:nvSpPr>
          <p:cNvPr id="2" name="Slide Number Placeholder 1">
            <a:extLst>
              <a:ext uri="{FF2B5EF4-FFF2-40B4-BE49-F238E27FC236}">
                <a16:creationId xmlns:a16="http://schemas.microsoft.com/office/drawing/2014/main" id="{B62E90CC-731F-4015-8710-E22D3F762BCF}"/>
              </a:ext>
            </a:extLst>
          </p:cNvPr>
          <p:cNvSpPr>
            <a:spLocks noGrp="1"/>
          </p:cNvSpPr>
          <p:nvPr>
            <p:ph type="sldNum" sz="quarter" idx="12"/>
          </p:nvPr>
        </p:nvSpPr>
        <p:spPr>
          <a:xfrm>
            <a:off x="9465038" y="6463234"/>
            <a:ext cx="1761067" cy="365125"/>
          </a:xfrm>
        </p:spPr>
        <p:txBody>
          <a:bodyPr/>
          <a:lstStyle/>
          <a:p>
            <a:fld id="{005C4985-ACD0-2B4C-8981-36243250F268}" type="slidenum">
              <a:rPr lang="en-US" smtClean="0">
                <a:solidFill>
                  <a:schemeClr val="tx1"/>
                </a:solidFill>
              </a:rPr>
              <a:t>38</a:t>
            </a:fld>
            <a:endParaRPr lang="en-US">
              <a:solidFill>
                <a:schemeClr val="tx1"/>
              </a:solidFill>
            </a:endParaRPr>
          </a:p>
        </p:txBody>
      </p:sp>
    </p:spTree>
    <p:extLst>
      <p:ext uri="{BB962C8B-B14F-4D97-AF65-F5344CB8AC3E}">
        <p14:creationId xmlns:p14="http://schemas.microsoft.com/office/powerpoint/2010/main" val="14675012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E5B14A8-E48A-C540-9214-39685A723586}"/>
              </a:ext>
            </a:extLst>
          </p:cNvPr>
          <p:cNvSpPr>
            <a:spLocks noGrp="1"/>
          </p:cNvSpPr>
          <p:nvPr>
            <p:ph type="title"/>
          </p:nvPr>
        </p:nvSpPr>
        <p:spPr>
          <a:xfrm>
            <a:off x="1384836" y="332761"/>
            <a:ext cx="9953978" cy="1038840"/>
          </a:xfrm>
        </p:spPr>
        <p:txBody>
          <a:bodyPr>
            <a:normAutofit fontScale="90000"/>
          </a:bodyPr>
          <a:lstStyle/>
          <a:p>
            <a:pPr algn="l"/>
            <a:r>
              <a:rPr lang="en-US" sz="4000" b="1">
                <a:solidFill>
                  <a:srgbClr val="254061"/>
                </a:solidFill>
                <a:latin typeface="Arial"/>
                <a:cs typeface="Arial"/>
              </a:rPr>
              <a:t>How will my Application be Evaluated? </a:t>
            </a:r>
            <a:br>
              <a:rPr lang="en-US" b="1">
                <a:solidFill>
                  <a:srgbClr val="254061"/>
                </a:solidFill>
                <a:latin typeface="Arial"/>
                <a:cs typeface="Arial"/>
              </a:rPr>
            </a:br>
            <a:r>
              <a:rPr lang="en-US" sz="3600" b="1">
                <a:solidFill>
                  <a:srgbClr val="254061"/>
                </a:solidFill>
                <a:latin typeface="Arial"/>
                <a:cs typeface="Arial"/>
              </a:rPr>
              <a:t>Application Scoring – Preference Points</a:t>
            </a:r>
            <a:br>
              <a:rPr lang="en-US" sz="3600" b="1">
                <a:solidFill>
                  <a:srgbClr val="254061"/>
                </a:solidFill>
                <a:latin typeface="Arial"/>
                <a:cs typeface="Arial"/>
              </a:rPr>
            </a:br>
            <a:endParaRPr lang="en-US" sz="3600" b="1">
              <a:solidFill>
                <a:srgbClr val="254061"/>
              </a:solidFill>
              <a:latin typeface="Arial"/>
              <a:cs typeface="Arial"/>
            </a:endParaRPr>
          </a:p>
        </p:txBody>
      </p:sp>
      <p:sp>
        <p:nvSpPr>
          <p:cNvPr id="11" name="Content Placeholder 2"/>
          <p:cNvSpPr>
            <a:spLocks noGrp="1"/>
          </p:cNvSpPr>
          <p:nvPr>
            <p:ph idx="4294967295"/>
          </p:nvPr>
        </p:nvSpPr>
        <p:spPr>
          <a:xfrm>
            <a:off x="545122" y="1833360"/>
            <a:ext cx="5352329" cy="3653039"/>
          </a:xfrm>
          <a:solidFill>
            <a:srgbClr val="FFE49F"/>
          </a:solidFill>
        </p:spPr>
        <p:txBody>
          <a:bodyPr>
            <a:noAutofit/>
          </a:bodyPr>
          <a:lstStyle/>
          <a:p>
            <a:pPr marL="285750" indent="-285750">
              <a:buFont typeface="Arial" panose="020B0604020202020204" pitchFamily="34" charset="0"/>
              <a:buChar char="•"/>
            </a:pPr>
            <a:r>
              <a:rPr lang="en-US" sz="2400" b="1"/>
              <a:t>Passing applications (score of 70 or more from Criteria 1-7) will be considered for bonus points. Criteria for bonus points include:</a:t>
            </a:r>
          </a:p>
          <a:p>
            <a:pPr marL="800100" lvl="1" indent="-228600">
              <a:buFont typeface="Arial" panose="020B0604020202020204" pitchFamily="34" charset="0"/>
              <a:buChar char="•"/>
            </a:pPr>
            <a:r>
              <a:rPr lang="en-US" sz="2400" b="1"/>
              <a:t>Match Funding</a:t>
            </a:r>
          </a:p>
        </p:txBody>
      </p:sp>
      <p:graphicFrame>
        <p:nvGraphicFramePr>
          <p:cNvPr id="7" name="Table 6" descr="Table outlines the preference points for criterion 9-11 and the maximum points possible." title="Scoring table 2"/>
          <p:cNvGraphicFramePr>
            <a:graphicFrameLocks noGrp="1"/>
          </p:cNvGraphicFramePr>
          <p:nvPr>
            <p:extLst>
              <p:ext uri="{D42A27DB-BD31-4B8C-83A1-F6EECF244321}">
                <p14:modId xmlns:p14="http://schemas.microsoft.com/office/powerpoint/2010/main" val="908401332"/>
              </p:ext>
            </p:extLst>
          </p:nvPr>
        </p:nvGraphicFramePr>
        <p:xfrm>
          <a:off x="6294548" y="1833361"/>
          <a:ext cx="5352329" cy="2191823"/>
        </p:xfrm>
        <a:graphic>
          <a:graphicData uri="http://schemas.openxmlformats.org/drawingml/2006/table">
            <a:tbl>
              <a:tblPr firstRow="1" bandRow="1">
                <a:tableStyleId>{5C22544A-7EE6-4342-B048-85BDC9FD1C3A}</a:tableStyleId>
              </a:tblPr>
              <a:tblGrid>
                <a:gridCol w="3938506">
                  <a:extLst>
                    <a:ext uri="{9D8B030D-6E8A-4147-A177-3AD203B41FA5}">
                      <a16:colId xmlns:a16="http://schemas.microsoft.com/office/drawing/2014/main" val="20000"/>
                    </a:ext>
                  </a:extLst>
                </a:gridCol>
                <a:gridCol w="1413823">
                  <a:extLst>
                    <a:ext uri="{9D8B030D-6E8A-4147-A177-3AD203B41FA5}">
                      <a16:colId xmlns:a16="http://schemas.microsoft.com/office/drawing/2014/main" val="20001"/>
                    </a:ext>
                  </a:extLst>
                </a:gridCol>
              </a:tblGrid>
              <a:tr h="730608">
                <a:tc>
                  <a:txBody>
                    <a:bodyPr/>
                    <a:lstStyle/>
                    <a:p>
                      <a:pPr algn="ctr"/>
                      <a:r>
                        <a:rPr lang="en-US" sz="2000"/>
                        <a:t>Scoring</a:t>
                      </a:r>
                      <a:r>
                        <a:rPr lang="en-US" sz="2000" baseline="0"/>
                        <a:t> Criteria</a:t>
                      </a:r>
                      <a:endParaRPr lang="en-US" sz="2000"/>
                    </a:p>
                  </a:txBody>
                  <a:tcPr/>
                </a:tc>
                <a:tc>
                  <a:txBody>
                    <a:bodyPr/>
                    <a:lstStyle/>
                    <a:p>
                      <a:pPr algn="ctr"/>
                      <a:r>
                        <a:rPr lang="en-US" sz="2000"/>
                        <a:t>Maximum Points</a:t>
                      </a:r>
                    </a:p>
                  </a:txBody>
                  <a:tcPr/>
                </a:tc>
                <a:extLst>
                  <a:ext uri="{0D108BD9-81ED-4DB2-BD59-A6C34878D82A}">
                    <a16:rowId xmlns:a16="http://schemas.microsoft.com/office/drawing/2014/main" val="10000"/>
                  </a:ext>
                </a:extLst>
              </a:tr>
              <a:tr h="10482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8. Match Funds</a:t>
                      </a:r>
                      <a:endParaRPr kumimoji="0" lang="en-US" sz="2000" b="0" i="1" u="none" strike="noStrike" kern="1200" cap="none" spc="0" normalizeH="0" baseline="0" noProof="0">
                        <a:ln>
                          <a:noFill/>
                        </a:ln>
                        <a:solidFill>
                          <a:prstClr val="black"/>
                        </a:solidFill>
                        <a:effectLst/>
                        <a:uLnTx/>
                        <a:uFillTx/>
                        <a:latin typeface="+mn-lt"/>
                        <a:ea typeface="+mn-ea"/>
                        <a:cs typeface="+mn-cs"/>
                      </a:endParaRPr>
                    </a:p>
                  </a:txBody>
                  <a:tcPr/>
                </a:tc>
                <a:tc>
                  <a:txBody>
                    <a:bodyPr/>
                    <a:lstStyle/>
                    <a:p>
                      <a:pPr algn="ctr"/>
                      <a:r>
                        <a:rPr lang="en-US" sz="2000"/>
                        <a:t>5</a:t>
                      </a:r>
                    </a:p>
                  </a:txBody>
                  <a:tcPr/>
                </a:tc>
                <a:extLst>
                  <a:ext uri="{0D108BD9-81ED-4DB2-BD59-A6C34878D82A}">
                    <a16:rowId xmlns:a16="http://schemas.microsoft.com/office/drawing/2014/main" val="10001"/>
                  </a:ext>
                </a:extLst>
              </a:tr>
              <a:tr h="412952">
                <a:tc>
                  <a:txBody>
                    <a:bodyPr/>
                    <a:lstStyle/>
                    <a:p>
                      <a:r>
                        <a:rPr lang="en-US" sz="2000" b="1"/>
                        <a:t>Total Bonus Points</a:t>
                      </a:r>
                    </a:p>
                  </a:txBody>
                  <a:tcP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r>
                        <a:rPr lang="en-US" sz="2000" b="1"/>
                        <a:t>5</a:t>
                      </a:r>
                    </a:p>
                  </a:txBody>
                  <a:tcPr>
                    <a:lnL w="12700" cmpd="sng">
                      <a:noFill/>
                    </a:lnL>
                    <a:lnR w="12700" cmpd="sng">
                      <a:noFill/>
                    </a:lnR>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29CF91EA-EA6C-4851-89B7-0C44F99E9173}"/>
              </a:ext>
            </a:extLst>
          </p:cNvPr>
          <p:cNvSpPr>
            <a:spLocks noGrp="1"/>
          </p:cNvSpPr>
          <p:nvPr>
            <p:ph type="sldNum" sz="quarter" idx="12"/>
          </p:nvPr>
        </p:nvSpPr>
        <p:spPr>
          <a:xfrm>
            <a:off x="9569969" y="6463234"/>
            <a:ext cx="1761067" cy="365125"/>
          </a:xfrm>
        </p:spPr>
        <p:txBody>
          <a:bodyPr/>
          <a:lstStyle/>
          <a:p>
            <a:fld id="{005C4985-ACD0-2B4C-8981-36243250F268}" type="slidenum">
              <a:rPr lang="en-US" smtClean="0">
                <a:solidFill>
                  <a:schemeClr val="tx1"/>
                </a:solidFill>
              </a:rPr>
              <a:t>39</a:t>
            </a:fld>
            <a:endParaRPr lang="en-US">
              <a:solidFill>
                <a:schemeClr val="tx1"/>
              </a:solidFill>
            </a:endParaRPr>
          </a:p>
        </p:txBody>
      </p:sp>
    </p:spTree>
    <p:extLst>
      <p:ext uri="{BB962C8B-B14F-4D97-AF65-F5344CB8AC3E}">
        <p14:creationId xmlns:p14="http://schemas.microsoft.com/office/powerpoint/2010/main" val="3204411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Commitment to Diversity</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4294967295"/>
          </p:nvPr>
        </p:nvSpPr>
        <p:spPr>
          <a:xfrm>
            <a:off x="609600" y="1278234"/>
            <a:ext cx="10972800" cy="5092585"/>
          </a:xfrm>
        </p:spPr>
        <p:txBody>
          <a:bodyPr>
            <a:normAutofit fontScale="85000" lnSpcReduction="20000"/>
          </a:bodyPr>
          <a:lstStyle/>
          <a:p>
            <a:pPr marL="0" indent="0">
              <a:lnSpc>
                <a:spcPct val="120000"/>
              </a:lnSpc>
              <a:spcBef>
                <a:spcPts val="600"/>
              </a:spcBef>
              <a:buNone/>
              <a:defRPr/>
            </a:pPr>
            <a:r>
              <a:rPr lang="en-US" sz="2600">
                <a:solidFill>
                  <a:schemeClr val="accent1">
                    <a:lumMod val="75000"/>
                  </a:schemeClr>
                </a:solidFill>
                <a:ea typeface="MS PGothic" pitchFamily="34" charset="-128"/>
              </a:rPr>
              <a:t>The Energy Commission adopted a resolution strengthening its commitment to diversity in our funding programs. The Energy Commission continues to encourage disadvantaged and underrepresented  businesses and communities to engage in and benefit from our many programs.</a:t>
            </a:r>
          </a:p>
          <a:p>
            <a:pPr marL="0" indent="0">
              <a:lnSpc>
                <a:spcPct val="120000"/>
              </a:lnSpc>
              <a:spcBef>
                <a:spcPts val="600"/>
              </a:spcBef>
              <a:buNone/>
              <a:defRPr/>
            </a:pPr>
            <a:endParaRPr lang="en-US" sz="2600">
              <a:solidFill>
                <a:schemeClr val="accent1">
                  <a:lumMod val="75000"/>
                </a:schemeClr>
              </a:solidFill>
              <a:ea typeface="MS PGothic" pitchFamily="34" charset="-128"/>
            </a:endParaRPr>
          </a:p>
          <a:p>
            <a:pPr marL="0" indent="0">
              <a:lnSpc>
                <a:spcPct val="120000"/>
              </a:lnSpc>
              <a:spcBef>
                <a:spcPts val="600"/>
              </a:spcBef>
              <a:buNone/>
              <a:defRPr/>
            </a:pPr>
            <a:r>
              <a:rPr lang="en-US" sz="2600">
                <a:solidFill>
                  <a:schemeClr val="accent1">
                    <a:lumMod val="75000"/>
                  </a:schemeClr>
                </a:solidFill>
                <a:ea typeface="MS PGothic" pitchFamily="34" charset="-128"/>
              </a:rPr>
              <a:t>To meet this commitment, Energy Commission staff conducts outreach efforts and activities to:</a:t>
            </a:r>
          </a:p>
          <a:p>
            <a:pPr marL="465138">
              <a:lnSpc>
                <a:spcPct val="120000"/>
              </a:lnSpc>
              <a:spcBef>
                <a:spcPts val="600"/>
              </a:spcBef>
            </a:pPr>
            <a:r>
              <a:rPr lang="en-US" sz="2600">
                <a:solidFill>
                  <a:schemeClr val="accent1">
                    <a:lumMod val="75000"/>
                  </a:schemeClr>
                </a:solidFill>
              </a:rPr>
              <a:t>Engage with disadvantaged and underrepresented groups throughout the state.</a:t>
            </a:r>
          </a:p>
          <a:p>
            <a:pPr marL="465138">
              <a:lnSpc>
                <a:spcPct val="120000"/>
              </a:lnSpc>
              <a:spcBef>
                <a:spcPts val="600"/>
              </a:spcBef>
            </a:pPr>
            <a:r>
              <a:rPr lang="en-US" sz="2600">
                <a:solidFill>
                  <a:schemeClr val="accent1">
                    <a:lumMod val="75000"/>
                  </a:schemeClr>
                </a:solidFill>
              </a:rPr>
              <a:t>Notify potential new applicants about the Energy Commission’s funding opportunities.</a:t>
            </a:r>
          </a:p>
          <a:p>
            <a:pPr marL="465138">
              <a:lnSpc>
                <a:spcPct val="120000"/>
              </a:lnSpc>
              <a:spcBef>
                <a:spcPts val="600"/>
              </a:spcBef>
            </a:pPr>
            <a:r>
              <a:rPr lang="en-US" sz="2600">
                <a:solidFill>
                  <a:schemeClr val="accent1">
                    <a:lumMod val="75000"/>
                  </a:schemeClr>
                </a:solidFill>
              </a:rPr>
              <a:t>Assist applicants in understanding how to apply for funding from the Energy Commission’s programs.</a:t>
            </a:r>
          </a:p>
          <a:p>
            <a:pPr marL="465138">
              <a:lnSpc>
                <a:spcPct val="120000"/>
              </a:lnSpc>
              <a:spcBef>
                <a:spcPts val="600"/>
              </a:spcBef>
            </a:pPr>
            <a:r>
              <a:rPr lang="en-US" sz="2600">
                <a:solidFill>
                  <a:schemeClr val="accent1">
                    <a:lumMod val="75000"/>
                  </a:schemeClr>
                </a:solidFill>
              </a:rPr>
              <a:t>Survey participants to measure progress in diversity outreach efforts.</a:t>
            </a:r>
          </a:p>
          <a:p>
            <a:endParaRPr lang="en-US">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693B55B7-D647-4BCE-8E71-E543D5697228}"/>
              </a:ext>
            </a:extLst>
          </p:cNvPr>
          <p:cNvSpPr>
            <a:spLocks noGrp="1"/>
          </p:cNvSpPr>
          <p:nvPr>
            <p:ph type="sldNum" sz="quarter" idx="12"/>
          </p:nvPr>
        </p:nvSpPr>
        <p:spPr>
          <a:xfrm>
            <a:off x="9869772" y="6463234"/>
            <a:ext cx="1761067" cy="365125"/>
          </a:xfrm>
        </p:spPr>
        <p:txBody>
          <a:bodyPr/>
          <a:lstStyle/>
          <a:p>
            <a:fld id="{005C4985-ACD0-2B4C-8981-36243250F268}" type="slidenum">
              <a:rPr lang="en-US" smtClean="0">
                <a:solidFill>
                  <a:schemeClr val="tx1"/>
                </a:solidFill>
              </a:rPr>
              <a:t>4</a:t>
            </a:fld>
            <a:endParaRPr lang="en-US">
              <a:solidFill>
                <a:schemeClr val="tx1"/>
              </a:solidFill>
            </a:endParaRPr>
          </a:p>
        </p:txBody>
      </p:sp>
    </p:spTree>
    <p:extLst>
      <p:ext uri="{BB962C8B-B14F-4D97-AF65-F5344CB8AC3E}">
        <p14:creationId xmlns:p14="http://schemas.microsoft.com/office/powerpoint/2010/main" val="3340559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Match Funding Points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4294967295"/>
          </p:nvPr>
        </p:nvSpPr>
        <p:spPr>
          <a:xfrm>
            <a:off x="691119" y="1500310"/>
            <a:ext cx="10662681" cy="4525963"/>
          </a:xfrm>
        </p:spPr>
        <p:txBody>
          <a:bodyPr>
            <a:normAutofit/>
          </a:bodyPr>
          <a:lstStyle/>
          <a:p>
            <a:pPr>
              <a:lnSpc>
                <a:spcPct val="100000"/>
              </a:lnSpc>
            </a:pPr>
            <a:r>
              <a:rPr lang="en-US">
                <a:solidFill>
                  <a:schemeClr val="accent1">
                    <a:lumMod val="75000"/>
                  </a:schemeClr>
                </a:solidFill>
                <a:latin typeface="Arial"/>
                <a:cs typeface="Arial"/>
              </a:rPr>
              <a:t>Applicants may receive up to 5 additional preference points based on the criteria below:</a:t>
            </a:r>
          </a:p>
          <a:p>
            <a:pPr lvl="1">
              <a:lnSpc>
                <a:spcPct val="100000"/>
              </a:lnSpc>
              <a:buFont typeface="Courier New" panose="02070309020205020404" pitchFamily="49" charset="0"/>
              <a:buChar char="o"/>
            </a:pPr>
            <a:r>
              <a:rPr lang="en-US">
                <a:solidFill>
                  <a:srgbClr val="4F81BD">
                    <a:lumMod val="75000"/>
                  </a:srgbClr>
                </a:solidFill>
                <a:latin typeface="Arial"/>
                <a:cs typeface="Arial"/>
              </a:rPr>
              <a:t>Up to 5 points will be awarded based on the percentage of proposed cash relative to the total match contributions using the Match Scoring Table in the Scoring Criteria.</a:t>
            </a:r>
          </a:p>
          <a:p>
            <a:pPr lvl="1">
              <a:lnSpc>
                <a:spcPct val="100000"/>
              </a:lnSpc>
              <a:buFont typeface="Courier New" panose="02070309020205020404" pitchFamily="49" charset="0"/>
              <a:buChar char="o"/>
            </a:pPr>
            <a:r>
              <a:rPr lang="en-US">
                <a:solidFill>
                  <a:schemeClr val="accent1">
                    <a:lumMod val="75000"/>
                  </a:schemeClr>
                </a:solidFill>
                <a:latin typeface="Arial"/>
                <a:cs typeface="Arial"/>
              </a:rPr>
              <a:t>Refer to the Solicitation Manual for more details on the match funding scoring criteria.</a:t>
            </a:r>
          </a:p>
          <a:p>
            <a:pPr>
              <a:lnSpc>
                <a:spcPct val="100000"/>
              </a:lnSpc>
            </a:pPr>
            <a:endParaRPr lang="en-US">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7C04129A-1F13-4B84-97FC-F87FF167A45F}"/>
              </a:ext>
            </a:extLst>
          </p:cNvPr>
          <p:cNvSpPr>
            <a:spLocks noGrp="1"/>
          </p:cNvSpPr>
          <p:nvPr>
            <p:ph type="sldNum" sz="quarter" idx="12"/>
          </p:nvPr>
        </p:nvSpPr>
        <p:spPr>
          <a:xfrm>
            <a:off x="9704882" y="6438370"/>
            <a:ext cx="1761067" cy="365125"/>
          </a:xfrm>
        </p:spPr>
        <p:txBody>
          <a:bodyPr/>
          <a:lstStyle/>
          <a:p>
            <a:fld id="{005C4985-ACD0-2B4C-8981-36243250F268}" type="slidenum">
              <a:rPr lang="en-US" smtClean="0">
                <a:solidFill>
                  <a:schemeClr val="tx1"/>
                </a:solidFill>
              </a:rPr>
              <a:t>40</a:t>
            </a:fld>
            <a:endParaRPr lang="en-US">
              <a:solidFill>
                <a:schemeClr val="tx1"/>
              </a:solidFill>
            </a:endParaRPr>
          </a:p>
        </p:txBody>
      </p:sp>
    </p:spTree>
    <p:extLst>
      <p:ext uri="{BB962C8B-B14F-4D97-AF65-F5344CB8AC3E}">
        <p14:creationId xmlns:p14="http://schemas.microsoft.com/office/powerpoint/2010/main" val="857935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Next Steps After Grant Award</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1119011" y="1473933"/>
            <a:ext cx="9953978" cy="4351338"/>
          </a:xfrm>
        </p:spPr>
        <p:txBody>
          <a:bodyPr>
            <a:noAutofit/>
          </a:bodyPr>
          <a:lstStyle/>
          <a:p>
            <a:pPr>
              <a:lnSpc>
                <a:spcPct val="100000"/>
              </a:lnSpc>
            </a:pPr>
            <a:r>
              <a:rPr lang="en-US" sz="2400" b="1">
                <a:solidFill>
                  <a:schemeClr val="accent1">
                    <a:lumMod val="75000"/>
                  </a:schemeClr>
                </a:solidFill>
                <a:latin typeface="Arial" panose="020B0604020202020204" pitchFamily="34" charset="0"/>
                <a:cs typeface="Arial" panose="020B0604020202020204" pitchFamily="34" charset="0"/>
              </a:rPr>
              <a:t>Notice of Proposed Award: </a:t>
            </a:r>
            <a:r>
              <a:rPr lang="en-US" sz="2400">
                <a:solidFill>
                  <a:schemeClr val="accent1">
                    <a:lumMod val="75000"/>
                  </a:schemeClr>
                </a:solidFill>
                <a:latin typeface="Arial" panose="020B0604020202020204" pitchFamily="34" charset="0"/>
                <a:cs typeface="Arial" panose="020B0604020202020204" pitchFamily="34" charset="0"/>
              </a:rPr>
              <a:t>Shows total proposed funding amounts, rank order of applicants by project group, and the amount of each proposed award.</a:t>
            </a:r>
          </a:p>
          <a:p>
            <a:pPr>
              <a:lnSpc>
                <a:spcPct val="100000"/>
              </a:lnSpc>
            </a:pPr>
            <a:r>
              <a:rPr lang="en-US" sz="2400" b="1">
                <a:solidFill>
                  <a:schemeClr val="accent1">
                    <a:lumMod val="75000"/>
                  </a:schemeClr>
                </a:solidFill>
                <a:latin typeface="Arial" panose="020B0604020202020204" pitchFamily="34" charset="0"/>
                <a:cs typeface="Arial" panose="020B0604020202020204" pitchFamily="34" charset="0"/>
              </a:rPr>
              <a:t>Agreement Development: </a:t>
            </a:r>
            <a:r>
              <a:rPr lang="en-US" sz="2400">
                <a:solidFill>
                  <a:schemeClr val="accent1">
                    <a:lumMod val="75000"/>
                  </a:schemeClr>
                </a:solidFill>
                <a:latin typeface="Arial" panose="020B0604020202020204" pitchFamily="34" charset="0"/>
                <a:cs typeface="Arial" panose="020B0604020202020204" pitchFamily="34" charset="0"/>
              </a:rPr>
              <a:t>Proposal documents will be processed into a legal agreement.</a:t>
            </a:r>
          </a:p>
          <a:p>
            <a:pPr>
              <a:lnSpc>
                <a:spcPct val="100000"/>
              </a:lnSpc>
            </a:pPr>
            <a:r>
              <a:rPr lang="en-US" sz="2400" b="1">
                <a:solidFill>
                  <a:schemeClr val="accent1">
                    <a:lumMod val="75000"/>
                  </a:schemeClr>
                </a:solidFill>
                <a:latin typeface="Arial" panose="020B0604020202020204" pitchFamily="34" charset="0"/>
                <a:cs typeface="Arial" panose="020B0604020202020204" pitchFamily="34" charset="0"/>
              </a:rPr>
              <a:t>Failure to Execute: </a:t>
            </a:r>
            <a:r>
              <a:rPr lang="en-US" sz="2400">
                <a:solidFill>
                  <a:schemeClr val="accent1">
                    <a:lumMod val="75000"/>
                  </a:schemeClr>
                </a:solidFill>
                <a:latin typeface="Arial" panose="020B0604020202020204" pitchFamily="34" charset="0"/>
                <a:cs typeface="Arial" panose="020B0604020202020204" pitchFamily="34" charset="0"/>
              </a:rPr>
              <a:t>The Energy Commission reserves the right to cancel the pending award if an agreement cannot be successfully executed with an applicant. </a:t>
            </a:r>
          </a:p>
          <a:p>
            <a:pPr>
              <a:lnSpc>
                <a:spcPct val="100000"/>
              </a:lnSpc>
            </a:pPr>
            <a:r>
              <a:rPr lang="en-US" sz="2400" b="1">
                <a:solidFill>
                  <a:schemeClr val="accent1">
                    <a:lumMod val="75000"/>
                  </a:schemeClr>
                </a:solidFill>
                <a:latin typeface="Arial" panose="020B0604020202020204" pitchFamily="34" charset="0"/>
                <a:cs typeface="Arial" panose="020B0604020202020204" pitchFamily="34" charset="0"/>
              </a:rPr>
              <a:t>Project Start: </a:t>
            </a:r>
            <a:r>
              <a:rPr lang="en-US" sz="2400">
                <a:solidFill>
                  <a:schemeClr val="accent1">
                    <a:lumMod val="75000"/>
                  </a:schemeClr>
                </a:solidFill>
                <a:latin typeface="Arial" panose="020B0604020202020204" pitchFamily="34" charset="0"/>
                <a:cs typeface="Arial" panose="020B0604020202020204" pitchFamily="34" charset="0"/>
              </a:rPr>
              <a:t>Recipients may begin work on the project </a:t>
            </a:r>
            <a:r>
              <a:rPr lang="en-US" sz="2400" b="1">
                <a:solidFill>
                  <a:schemeClr val="accent1">
                    <a:lumMod val="75000"/>
                  </a:schemeClr>
                </a:solidFill>
                <a:latin typeface="Arial" panose="020B0604020202020204" pitchFamily="34" charset="0"/>
                <a:cs typeface="Arial" panose="020B0604020202020204" pitchFamily="34" charset="0"/>
              </a:rPr>
              <a:t>only</a:t>
            </a:r>
            <a:r>
              <a:rPr lang="en-US" sz="2400">
                <a:solidFill>
                  <a:schemeClr val="accent1">
                    <a:lumMod val="75000"/>
                  </a:schemeClr>
                </a:solidFill>
                <a:latin typeface="Arial" panose="020B0604020202020204" pitchFamily="34" charset="0"/>
                <a:cs typeface="Arial" panose="020B0604020202020204" pitchFamily="34" charset="0"/>
              </a:rPr>
              <a:t> after the agreement is fully executed (approved at an Energy Commission business meeting and signed by the Recipient and the Energy Commission).</a:t>
            </a:r>
          </a:p>
        </p:txBody>
      </p:sp>
      <p:sp>
        <p:nvSpPr>
          <p:cNvPr id="2" name="Slide Number Placeholder 1">
            <a:extLst>
              <a:ext uri="{FF2B5EF4-FFF2-40B4-BE49-F238E27FC236}">
                <a16:creationId xmlns:a16="http://schemas.microsoft.com/office/drawing/2014/main" id="{8B3BFC67-170F-40D9-AFC5-AFA5C9F90582}"/>
              </a:ext>
            </a:extLst>
          </p:cNvPr>
          <p:cNvSpPr>
            <a:spLocks noGrp="1"/>
          </p:cNvSpPr>
          <p:nvPr>
            <p:ph type="sldNum" sz="quarter" idx="12"/>
          </p:nvPr>
        </p:nvSpPr>
        <p:spPr>
          <a:xfrm>
            <a:off x="9450047" y="6463234"/>
            <a:ext cx="1803400" cy="365125"/>
          </a:xfrm>
        </p:spPr>
        <p:txBody>
          <a:bodyPr/>
          <a:lstStyle/>
          <a:p>
            <a:fld id="{005C4985-ACD0-2B4C-8981-36243250F268}" type="slidenum">
              <a:rPr lang="en-US" smtClean="0">
                <a:solidFill>
                  <a:schemeClr val="tx1"/>
                </a:solidFill>
              </a:rPr>
              <a:t>41</a:t>
            </a:fld>
            <a:endParaRPr lang="en-US">
              <a:solidFill>
                <a:schemeClr val="tx1"/>
              </a:solidFill>
            </a:endParaRPr>
          </a:p>
        </p:txBody>
      </p:sp>
    </p:spTree>
    <p:extLst>
      <p:ext uri="{BB962C8B-B14F-4D97-AF65-F5344CB8AC3E}">
        <p14:creationId xmlns:p14="http://schemas.microsoft.com/office/powerpoint/2010/main" val="20043145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Key Dates</a:t>
            </a:r>
          </a:p>
        </p:txBody>
      </p:sp>
      <p:graphicFrame>
        <p:nvGraphicFramePr>
          <p:cNvPr id="9" name="Content Placeholder 3" descr="Listed in the table is the proposed deadlines and key dates for the solicitation. " title="Key Activities table"/>
          <p:cNvGraphicFramePr>
            <a:graphicFrameLocks noGrp="1"/>
          </p:cNvGraphicFramePr>
          <p:nvPr>
            <p:ph idx="1"/>
            <p:extLst>
              <p:ext uri="{D42A27DB-BD31-4B8C-83A1-F6EECF244321}">
                <p14:modId xmlns:p14="http://schemas.microsoft.com/office/powerpoint/2010/main" val="2329201139"/>
              </p:ext>
            </p:extLst>
          </p:nvPr>
        </p:nvGraphicFramePr>
        <p:xfrm>
          <a:off x="1119188" y="1237563"/>
          <a:ext cx="9953624" cy="5206808"/>
        </p:xfrm>
        <a:graphic>
          <a:graphicData uri="http://schemas.openxmlformats.org/drawingml/2006/table">
            <a:tbl>
              <a:tblPr firstRow="1" bandRow="1">
                <a:tableStyleId>{5C22544A-7EE6-4342-B048-85BDC9FD1C3A}</a:tableStyleId>
              </a:tblPr>
              <a:tblGrid>
                <a:gridCol w="5806281">
                  <a:extLst>
                    <a:ext uri="{9D8B030D-6E8A-4147-A177-3AD203B41FA5}">
                      <a16:colId xmlns:a16="http://schemas.microsoft.com/office/drawing/2014/main" val="20000"/>
                    </a:ext>
                  </a:extLst>
                </a:gridCol>
                <a:gridCol w="4147343">
                  <a:extLst>
                    <a:ext uri="{9D8B030D-6E8A-4147-A177-3AD203B41FA5}">
                      <a16:colId xmlns:a16="http://schemas.microsoft.com/office/drawing/2014/main" val="20001"/>
                    </a:ext>
                  </a:extLst>
                </a:gridCol>
              </a:tblGrid>
              <a:tr h="418441">
                <a:tc>
                  <a:txBody>
                    <a:bodyPr/>
                    <a:lstStyle/>
                    <a:p>
                      <a:r>
                        <a:rPr lang="en-US" sz="2400"/>
                        <a:t>Activity</a:t>
                      </a:r>
                    </a:p>
                  </a:txBody>
                  <a:tcPr/>
                </a:tc>
                <a:tc>
                  <a:txBody>
                    <a:bodyPr/>
                    <a:lstStyle/>
                    <a:p>
                      <a:r>
                        <a:rPr lang="en-US" sz="2400"/>
                        <a:t>Date</a:t>
                      </a:r>
                    </a:p>
                  </a:txBody>
                  <a:tcPr/>
                </a:tc>
                <a:extLst>
                  <a:ext uri="{0D108BD9-81ED-4DB2-BD59-A6C34878D82A}">
                    <a16:rowId xmlns:a16="http://schemas.microsoft.com/office/drawing/2014/main" val="10000"/>
                  </a:ext>
                </a:extLst>
              </a:tr>
              <a:tr h="418441">
                <a:tc>
                  <a:txBody>
                    <a:bodyPr/>
                    <a:lstStyle/>
                    <a:p>
                      <a:r>
                        <a:rPr lang="en-US" sz="2000"/>
                        <a:t>Solicitation</a:t>
                      </a:r>
                      <a:r>
                        <a:rPr lang="en-US" sz="2000" baseline="0"/>
                        <a:t> Release</a:t>
                      </a:r>
                      <a:endParaRPr lang="en-US" sz="2000"/>
                    </a:p>
                  </a:txBody>
                  <a:tcPr/>
                </a:tc>
                <a:tc>
                  <a:txBody>
                    <a:bodyPr/>
                    <a:lstStyle/>
                    <a:p>
                      <a:r>
                        <a:rPr lang="en-US" sz="2000">
                          <a:solidFill>
                            <a:schemeClr val="tx1"/>
                          </a:solidFill>
                        </a:rPr>
                        <a:t>August 12, 2024</a:t>
                      </a:r>
                    </a:p>
                  </a:txBody>
                  <a:tcPr/>
                </a:tc>
                <a:extLst>
                  <a:ext uri="{0D108BD9-81ED-4DB2-BD59-A6C34878D82A}">
                    <a16:rowId xmlns:a16="http://schemas.microsoft.com/office/drawing/2014/main" val="10001"/>
                  </a:ext>
                </a:extLst>
              </a:tr>
              <a:tr h="418441">
                <a:tc>
                  <a:txBody>
                    <a:bodyPr/>
                    <a:lstStyle/>
                    <a:p>
                      <a:r>
                        <a:rPr lang="en-US" sz="2000"/>
                        <a:t>Pre-Application</a:t>
                      </a:r>
                      <a:r>
                        <a:rPr lang="en-US" sz="2000" baseline="0"/>
                        <a:t> Workshop</a:t>
                      </a:r>
                      <a:endParaRPr lang="en-US"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tx1"/>
                          </a:solidFill>
                          <a:effectLst/>
                          <a:uLnTx/>
                          <a:uFillTx/>
                          <a:latin typeface="+mn-lt"/>
                          <a:ea typeface="+mn-ea"/>
                          <a:cs typeface="+mn-cs"/>
                        </a:rPr>
                        <a:t>August 28, 2024, </a:t>
                      </a:r>
                      <a:r>
                        <a:rPr lang="en-US" sz="2000" baseline="0">
                          <a:solidFill>
                            <a:schemeClr val="tx1"/>
                          </a:solidFill>
                        </a:rPr>
                        <a:t>at </a:t>
                      </a:r>
                      <a:r>
                        <a:rPr lang="en-US" sz="2000">
                          <a:solidFill>
                            <a:schemeClr val="tx1"/>
                          </a:solidFill>
                        </a:rPr>
                        <a:t>10:00 a.m.</a:t>
                      </a:r>
                    </a:p>
                  </a:txBody>
                  <a:tcPr/>
                </a:tc>
                <a:extLst>
                  <a:ext uri="{0D108BD9-81ED-4DB2-BD59-A6C34878D82A}">
                    <a16:rowId xmlns:a16="http://schemas.microsoft.com/office/drawing/2014/main" val="10002"/>
                  </a:ext>
                </a:extLst>
              </a:tr>
              <a:tr h="418441">
                <a:tc>
                  <a:txBody>
                    <a:bodyPr/>
                    <a:lstStyle/>
                    <a:p>
                      <a:r>
                        <a:rPr lang="en-US" sz="2000" b="1"/>
                        <a:t>Deadline for Written Questions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September 13, 2024 </a:t>
                      </a:r>
                      <a:r>
                        <a:rPr lang="en-US" sz="2000" b="1" baseline="0">
                          <a:solidFill>
                            <a:schemeClr val="tx1"/>
                          </a:solidFill>
                        </a:rPr>
                        <a:t>at 5:00 pm</a:t>
                      </a:r>
                      <a:endParaRPr lang="en-US" sz="2000" b="1">
                        <a:solidFill>
                          <a:schemeClr val="tx1"/>
                        </a:solidFill>
                      </a:endParaRPr>
                    </a:p>
                  </a:txBody>
                  <a:tcPr/>
                </a:tc>
                <a:extLst>
                  <a:ext uri="{0D108BD9-81ED-4DB2-BD59-A6C34878D82A}">
                    <a16:rowId xmlns:a16="http://schemas.microsoft.com/office/drawing/2014/main" val="10003"/>
                  </a:ext>
                </a:extLst>
              </a:tr>
              <a:tr h="418441">
                <a:tc>
                  <a:txBody>
                    <a:bodyPr/>
                    <a:lstStyle/>
                    <a:p>
                      <a:r>
                        <a:rPr lang="en-US" sz="2000"/>
                        <a:t>Anticipated Distribution of Questions and Answers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rPr>
                        <a:t>Week of September 30, 2024</a:t>
                      </a:r>
                    </a:p>
                  </a:txBody>
                  <a:tcPr/>
                </a:tc>
                <a:extLst>
                  <a:ext uri="{0D108BD9-81ED-4DB2-BD59-A6C34878D82A}">
                    <a16:rowId xmlns:a16="http://schemas.microsoft.com/office/drawing/2014/main" val="10004"/>
                  </a:ext>
                </a:extLst>
              </a:tr>
              <a:tr h="418441">
                <a:tc>
                  <a:txBody>
                    <a:bodyPr/>
                    <a:lstStyle/>
                    <a:p>
                      <a:r>
                        <a:rPr lang="en-US" sz="2000"/>
                        <a:t>Deadline for ECAMS Submission Support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rPr>
                        <a:t>Ongoing until </a:t>
                      </a:r>
                      <a:r>
                        <a:rPr kumimoji="0" lang="en-US" sz="2000" b="0" i="0" u="none" strike="noStrike" kern="1200" cap="none" spc="0" normalizeH="0" baseline="0" noProof="0">
                          <a:ln>
                            <a:noFill/>
                          </a:ln>
                          <a:solidFill>
                            <a:schemeClr val="tx1"/>
                          </a:solidFill>
                          <a:effectLst/>
                          <a:uLnTx/>
                          <a:uFillTx/>
                          <a:latin typeface="+mn-lt"/>
                          <a:ea typeface="+mn-ea"/>
                          <a:cs typeface="+mn-cs"/>
                        </a:rPr>
                        <a:t>November 8, 2024</a:t>
                      </a:r>
                      <a:endParaRPr lang="en-US" sz="20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rPr>
                        <a:t> at 5:00 pm</a:t>
                      </a:r>
                    </a:p>
                  </a:txBody>
                  <a:tcPr/>
                </a:tc>
                <a:extLst>
                  <a:ext uri="{0D108BD9-81ED-4DB2-BD59-A6C34878D82A}">
                    <a16:rowId xmlns:a16="http://schemas.microsoft.com/office/drawing/2014/main" val="10005"/>
                  </a:ext>
                </a:extLst>
              </a:tr>
              <a:tr h="418441">
                <a:tc>
                  <a:txBody>
                    <a:bodyPr/>
                    <a:lstStyle/>
                    <a:p>
                      <a:r>
                        <a:rPr lang="en-US" sz="2000" b="1"/>
                        <a:t>Deadline to Submit Applications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tx1"/>
                          </a:solidFill>
                          <a:effectLst/>
                          <a:uLnTx/>
                          <a:uFillTx/>
                          <a:latin typeface="+mn-lt"/>
                          <a:ea typeface="+mn-ea"/>
                          <a:cs typeface="+mn-cs"/>
                        </a:rPr>
                        <a:t>November 8, 2024</a:t>
                      </a:r>
                      <a:r>
                        <a:rPr lang="en-US" sz="2000" b="1" baseline="0">
                          <a:solidFill>
                            <a:schemeClr val="tx1"/>
                          </a:solidFill>
                        </a:rPr>
                        <a:t> </a:t>
                      </a:r>
                      <a:r>
                        <a:rPr lang="en-US" sz="2000" b="1">
                          <a:solidFill>
                            <a:schemeClr val="tx1"/>
                          </a:solidFill>
                        </a:rPr>
                        <a:t>at 11</a:t>
                      </a:r>
                      <a:r>
                        <a:rPr lang="en-US" sz="2000" b="1" u="sng">
                          <a:solidFill>
                            <a:schemeClr val="tx1"/>
                          </a:solidFill>
                        </a:rPr>
                        <a:t>:59</a:t>
                      </a:r>
                      <a:r>
                        <a:rPr lang="en-US" sz="2000" b="1" u="sng" baseline="0">
                          <a:solidFill>
                            <a:schemeClr val="tx1"/>
                          </a:solidFill>
                        </a:rPr>
                        <a:t> pm</a:t>
                      </a:r>
                      <a:endParaRPr lang="en-US" sz="2000" b="1" u="sng">
                        <a:solidFill>
                          <a:schemeClr val="tx1"/>
                        </a:solidFill>
                      </a:endParaRPr>
                    </a:p>
                  </a:txBody>
                  <a:tcPr/>
                </a:tc>
                <a:extLst>
                  <a:ext uri="{0D108BD9-81ED-4DB2-BD59-A6C34878D82A}">
                    <a16:rowId xmlns:a16="http://schemas.microsoft.com/office/drawing/2014/main" val="10006"/>
                  </a:ext>
                </a:extLst>
              </a:tr>
              <a:tr h="418441">
                <a:tc>
                  <a:txBody>
                    <a:bodyPr/>
                    <a:lstStyle/>
                    <a:p>
                      <a:r>
                        <a:rPr lang="en-US" sz="2000"/>
                        <a:t>Anticipated Notice of Proposed Award Posting</a:t>
                      </a:r>
                    </a:p>
                  </a:txBody>
                  <a:tcPr/>
                </a:tc>
                <a:tc>
                  <a:txBody>
                    <a:bodyPr/>
                    <a:lstStyle/>
                    <a:p>
                      <a:r>
                        <a:rPr lang="en-US" sz="2000">
                          <a:solidFill>
                            <a:schemeClr val="tx1"/>
                          </a:solidFill>
                        </a:rPr>
                        <a:t>Week of January 27, 2024</a:t>
                      </a:r>
                    </a:p>
                  </a:txBody>
                  <a:tcPr/>
                </a:tc>
                <a:extLst>
                  <a:ext uri="{0D108BD9-81ED-4DB2-BD59-A6C34878D82A}">
                    <a16:rowId xmlns:a16="http://schemas.microsoft.com/office/drawing/2014/main" val="10007"/>
                  </a:ext>
                </a:extLst>
              </a:tr>
              <a:tr h="418441">
                <a:tc>
                  <a:txBody>
                    <a:bodyPr/>
                    <a:lstStyle/>
                    <a:p>
                      <a:r>
                        <a:rPr lang="en-US" sz="2000"/>
                        <a:t>Anticipated Energy Commission Business Meeting</a:t>
                      </a:r>
                    </a:p>
                  </a:txBody>
                  <a:tcPr/>
                </a:tc>
                <a:tc>
                  <a:txBody>
                    <a:bodyPr/>
                    <a:lstStyle/>
                    <a:p>
                      <a:r>
                        <a:rPr lang="en-US" sz="2000">
                          <a:solidFill>
                            <a:schemeClr val="tx1"/>
                          </a:solidFill>
                        </a:rPr>
                        <a:t>April 10, 2025</a:t>
                      </a:r>
                    </a:p>
                  </a:txBody>
                  <a:tcPr/>
                </a:tc>
                <a:extLst>
                  <a:ext uri="{0D108BD9-81ED-4DB2-BD59-A6C34878D82A}">
                    <a16:rowId xmlns:a16="http://schemas.microsoft.com/office/drawing/2014/main" val="10008"/>
                  </a:ext>
                </a:extLst>
              </a:tr>
              <a:tr h="418441">
                <a:tc>
                  <a:txBody>
                    <a:bodyPr/>
                    <a:lstStyle/>
                    <a:p>
                      <a:r>
                        <a:rPr lang="en-US" sz="2000"/>
                        <a:t>Anticipated Agreement</a:t>
                      </a:r>
                      <a:r>
                        <a:rPr lang="en-US" sz="2000" baseline="0"/>
                        <a:t> Start Date</a:t>
                      </a:r>
                      <a:endParaRPr lang="en-US" sz="2000"/>
                    </a:p>
                  </a:txBody>
                  <a:tcPr/>
                </a:tc>
                <a:tc>
                  <a:txBody>
                    <a:bodyPr/>
                    <a:lstStyle/>
                    <a:p>
                      <a:r>
                        <a:rPr lang="en-US" sz="2000">
                          <a:solidFill>
                            <a:schemeClr val="tx1"/>
                          </a:solidFill>
                        </a:rPr>
                        <a:t>May 26, 2025</a:t>
                      </a:r>
                    </a:p>
                  </a:txBody>
                  <a:tcPr/>
                </a:tc>
                <a:extLst>
                  <a:ext uri="{0D108BD9-81ED-4DB2-BD59-A6C34878D82A}">
                    <a16:rowId xmlns:a16="http://schemas.microsoft.com/office/drawing/2014/main" val="10009"/>
                  </a:ext>
                </a:extLst>
              </a:tr>
              <a:tr h="418441">
                <a:tc>
                  <a:txBody>
                    <a:bodyPr/>
                    <a:lstStyle/>
                    <a:p>
                      <a:r>
                        <a:rPr lang="en-US" sz="2000"/>
                        <a:t>Anticipated</a:t>
                      </a:r>
                      <a:r>
                        <a:rPr lang="en-US" sz="2000" baseline="0"/>
                        <a:t> Agreement End Date</a:t>
                      </a:r>
                      <a:endParaRPr lang="en-US"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0">
                          <a:solidFill>
                            <a:schemeClr val="tx1"/>
                          </a:solidFill>
                        </a:rPr>
                        <a:t>May 26, 2028</a:t>
                      </a:r>
                      <a:endParaRPr lang="en-US" sz="2000">
                        <a:solidFill>
                          <a:schemeClr val="tx1"/>
                        </a:solidFill>
                      </a:endParaRPr>
                    </a:p>
                  </a:txBody>
                  <a:tcPr/>
                </a:tc>
                <a:extLst>
                  <a:ext uri="{0D108BD9-81ED-4DB2-BD59-A6C34878D82A}">
                    <a16:rowId xmlns:a16="http://schemas.microsoft.com/office/drawing/2014/main" val="10010"/>
                  </a:ext>
                </a:extLst>
              </a:tr>
            </a:tbl>
          </a:graphicData>
        </a:graphic>
      </p:graphicFrame>
      <p:sp>
        <p:nvSpPr>
          <p:cNvPr id="2" name="Slide Number Placeholder 1">
            <a:extLst>
              <a:ext uri="{FF2B5EF4-FFF2-40B4-BE49-F238E27FC236}">
                <a16:creationId xmlns:a16="http://schemas.microsoft.com/office/drawing/2014/main" id="{6D4EACBD-4390-469D-93C5-4E1DFC17E8F8}"/>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42</a:t>
            </a:fld>
            <a:endParaRPr lang="en-US">
              <a:solidFill>
                <a:schemeClr val="tx1"/>
              </a:solidFill>
            </a:endParaRPr>
          </a:p>
        </p:txBody>
      </p:sp>
    </p:spTree>
    <p:extLst>
      <p:ext uri="{BB962C8B-B14F-4D97-AF65-F5344CB8AC3E}">
        <p14:creationId xmlns:p14="http://schemas.microsoft.com/office/powerpoint/2010/main" val="1664551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Questions and Answers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93385" y="1693901"/>
            <a:ext cx="9953978" cy="4351338"/>
          </a:xfrm>
        </p:spPr>
        <p:txBody>
          <a:bodyPr>
            <a:normAutofit/>
          </a:bodyPr>
          <a:lstStyle/>
          <a:p>
            <a:pPr>
              <a:lnSpc>
                <a:spcPct val="100000"/>
              </a:lnSpc>
              <a:spcBef>
                <a:spcPts val="600"/>
              </a:spcBef>
              <a:spcAft>
                <a:spcPts val="600"/>
              </a:spcAft>
            </a:pPr>
            <a:r>
              <a:rPr lang="en-US" sz="2800">
                <a:solidFill>
                  <a:schemeClr val="accent1">
                    <a:lumMod val="75000"/>
                  </a:schemeClr>
                </a:solidFill>
                <a:latin typeface="Arial"/>
                <a:cs typeface="Arial"/>
              </a:rPr>
              <a:t>Please chat your question in the Question and Answers window or raise your hand and you will be called on to unmute yourself. Please remember to introduce yourself by stating your name and affiliation. (Feature found under the Participants panel)</a:t>
            </a:r>
          </a:p>
          <a:p>
            <a:pPr>
              <a:lnSpc>
                <a:spcPct val="100000"/>
              </a:lnSpc>
              <a:spcBef>
                <a:spcPts val="600"/>
              </a:spcBef>
              <a:spcAft>
                <a:spcPts val="600"/>
              </a:spcAft>
            </a:pPr>
            <a:r>
              <a:rPr lang="en-US" sz="2800">
                <a:solidFill>
                  <a:schemeClr val="accent1">
                    <a:lumMod val="75000"/>
                  </a:schemeClr>
                </a:solidFill>
                <a:latin typeface="Arial"/>
                <a:cs typeface="Arial"/>
              </a:rPr>
              <a:t>Keep questions under 2 minutes to allow time for others.</a:t>
            </a:r>
          </a:p>
          <a:p>
            <a:pPr>
              <a:lnSpc>
                <a:spcPct val="100000"/>
              </a:lnSpc>
              <a:spcBef>
                <a:spcPts val="600"/>
              </a:spcBef>
              <a:spcAft>
                <a:spcPts val="600"/>
              </a:spcAft>
            </a:pPr>
            <a:r>
              <a:rPr lang="en-US" sz="2800">
                <a:solidFill>
                  <a:schemeClr val="accent1">
                    <a:lumMod val="75000"/>
                  </a:schemeClr>
                </a:solidFill>
                <a:latin typeface="Arial"/>
                <a:cs typeface="Arial"/>
              </a:rPr>
              <a:t>Note that our official response will be given in writing and posted on the GFO webpage.</a:t>
            </a:r>
          </a:p>
          <a:p>
            <a:pPr>
              <a:lnSpc>
                <a:spcPct val="100000"/>
              </a:lnSpc>
            </a:pPr>
            <a:endParaRPr lang="en-US" sz="280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2A964F9E-879B-4200-8575-8B2F2B6D4798}"/>
              </a:ext>
            </a:extLst>
          </p:cNvPr>
          <p:cNvSpPr>
            <a:spLocks noGrp="1"/>
          </p:cNvSpPr>
          <p:nvPr>
            <p:ph type="sldNum" sz="quarter" idx="12"/>
          </p:nvPr>
        </p:nvSpPr>
        <p:spPr>
          <a:xfrm>
            <a:off x="9539988" y="6463234"/>
            <a:ext cx="1803400" cy="365125"/>
          </a:xfrm>
        </p:spPr>
        <p:txBody>
          <a:bodyPr/>
          <a:lstStyle/>
          <a:p>
            <a:fld id="{005C4985-ACD0-2B4C-8981-36243250F268}" type="slidenum">
              <a:rPr lang="en-US" smtClean="0">
                <a:solidFill>
                  <a:schemeClr val="tx1"/>
                </a:solidFill>
              </a:rPr>
              <a:t>43</a:t>
            </a:fld>
            <a:endParaRPr lang="en-US">
              <a:solidFill>
                <a:schemeClr val="tx1"/>
              </a:solidFill>
            </a:endParaRPr>
          </a:p>
        </p:txBody>
      </p:sp>
    </p:spTree>
    <p:extLst>
      <p:ext uri="{BB962C8B-B14F-4D97-AF65-F5344CB8AC3E}">
        <p14:creationId xmlns:p14="http://schemas.microsoft.com/office/powerpoint/2010/main" val="31789092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Additional Questions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16743" y="1480569"/>
            <a:ext cx="9953978" cy="4351338"/>
          </a:xfrm>
        </p:spPr>
        <p:txBody>
          <a:bodyPr>
            <a:normAutofit lnSpcReduction="10000"/>
          </a:bodyPr>
          <a:lstStyle/>
          <a:p>
            <a:pPr marL="0" indent="0" algn="ctr">
              <a:lnSpc>
                <a:spcPct val="100000"/>
              </a:lnSpc>
              <a:buNone/>
            </a:pPr>
            <a:r>
              <a:rPr lang="en-US">
                <a:solidFill>
                  <a:schemeClr val="accent2">
                    <a:lumMod val="50000"/>
                  </a:schemeClr>
                </a:solidFill>
                <a:latin typeface="Arial"/>
                <a:cs typeface="Arial"/>
              </a:rPr>
              <a:t>Please send all questions related to GFO-24-301 to:</a:t>
            </a:r>
            <a:br>
              <a:rPr lang="en-US">
                <a:solidFill>
                  <a:schemeClr val="accent2">
                    <a:lumMod val="50000"/>
                  </a:schemeClr>
                </a:solidFill>
                <a:latin typeface="Arial"/>
                <a:cs typeface="Arial"/>
              </a:rPr>
            </a:br>
            <a:endParaRPr lang="en-US">
              <a:solidFill>
                <a:schemeClr val="accent2">
                  <a:lumMod val="50000"/>
                </a:schemeClr>
              </a:solidFill>
              <a:latin typeface="Arial"/>
              <a:cs typeface="Arial"/>
            </a:endParaRPr>
          </a:p>
          <a:p>
            <a:pPr marL="0" indent="0" algn="ctr">
              <a:lnSpc>
                <a:spcPct val="100000"/>
              </a:lnSpc>
              <a:buNone/>
            </a:pPr>
            <a:r>
              <a:rPr lang="en-US" b="1">
                <a:solidFill>
                  <a:schemeClr val="accent2">
                    <a:lumMod val="50000"/>
                  </a:schemeClr>
                </a:solidFill>
                <a:latin typeface="Arial"/>
                <a:cs typeface="Arial"/>
              </a:rPr>
              <a:t>Crystal Willis</a:t>
            </a:r>
          </a:p>
          <a:p>
            <a:pPr marL="0" indent="0" algn="ctr">
              <a:lnSpc>
                <a:spcPct val="100000"/>
              </a:lnSpc>
              <a:buNone/>
            </a:pPr>
            <a:r>
              <a:rPr lang="en-US">
                <a:solidFill>
                  <a:schemeClr val="accent2">
                    <a:lumMod val="50000"/>
                  </a:schemeClr>
                </a:solidFill>
                <a:latin typeface="Arial"/>
                <a:cs typeface="Arial"/>
              </a:rPr>
              <a:t>Commission Agreement Officer</a:t>
            </a:r>
          </a:p>
          <a:p>
            <a:pPr marL="0" indent="0" algn="ctr">
              <a:lnSpc>
                <a:spcPct val="100000"/>
              </a:lnSpc>
              <a:buNone/>
            </a:pPr>
            <a:r>
              <a:rPr lang="en-US">
                <a:solidFill>
                  <a:schemeClr val="accent2">
                    <a:lumMod val="50000"/>
                  </a:schemeClr>
                </a:solidFill>
                <a:latin typeface="Arial"/>
                <a:cs typeface="Arial"/>
              </a:rPr>
              <a:t>1516 Ninth Street, MS-18</a:t>
            </a:r>
          </a:p>
          <a:p>
            <a:pPr marL="0" indent="0" algn="ctr">
              <a:lnSpc>
                <a:spcPct val="100000"/>
              </a:lnSpc>
              <a:buNone/>
            </a:pPr>
            <a:r>
              <a:rPr lang="en-US">
                <a:solidFill>
                  <a:schemeClr val="accent2">
                    <a:lumMod val="50000"/>
                  </a:schemeClr>
                </a:solidFill>
                <a:latin typeface="Arial"/>
                <a:cs typeface="Arial"/>
              </a:rPr>
              <a:t>Sacramento, CA 95814</a:t>
            </a:r>
          </a:p>
          <a:p>
            <a:pPr marL="0" indent="0" algn="ctr">
              <a:lnSpc>
                <a:spcPct val="100000"/>
              </a:lnSpc>
              <a:buNone/>
            </a:pPr>
            <a:r>
              <a:rPr lang="en-US" u="sng">
                <a:solidFill>
                  <a:schemeClr val="accent2">
                    <a:lumMod val="50000"/>
                  </a:schemeClr>
                </a:solidFill>
                <a:latin typeface="Arial"/>
                <a:cs typeface="Arial"/>
              </a:rPr>
              <a:t>crystal.willis@energy.ca.gov </a:t>
            </a:r>
            <a:br>
              <a:rPr lang="en-US">
                <a:solidFill>
                  <a:schemeClr val="accent2">
                    <a:lumMod val="50000"/>
                  </a:schemeClr>
                </a:solidFill>
                <a:latin typeface="Arial"/>
                <a:cs typeface="Arial"/>
              </a:rPr>
            </a:br>
            <a:endParaRPr lang="en-US">
              <a:solidFill>
                <a:schemeClr val="accent2">
                  <a:lumMod val="50000"/>
                </a:schemeClr>
              </a:solidFill>
              <a:latin typeface="Arial"/>
              <a:cs typeface="Arial"/>
            </a:endParaRPr>
          </a:p>
          <a:p>
            <a:pPr marL="0" indent="0" algn="ctr">
              <a:lnSpc>
                <a:spcPct val="100000"/>
              </a:lnSpc>
              <a:buNone/>
            </a:pPr>
            <a:r>
              <a:rPr lang="en-US" b="1">
                <a:solidFill>
                  <a:schemeClr val="accent2">
                    <a:lumMod val="50000"/>
                  </a:schemeClr>
                </a:solidFill>
                <a:latin typeface="Arial"/>
                <a:cs typeface="Arial"/>
              </a:rPr>
              <a:t>Deadline to submit questions:</a:t>
            </a:r>
          </a:p>
          <a:p>
            <a:pPr marL="0" indent="0" algn="ctr">
              <a:lnSpc>
                <a:spcPct val="100000"/>
              </a:lnSpc>
              <a:buNone/>
            </a:pPr>
            <a:r>
              <a:rPr lang="en-US" b="1">
                <a:solidFill>
                  <a:schemeClr val="accent2">
                    <a:lumMod val="50000"/>
                  </a:schemeClr>
                </a:solidFill>
                <a:latin typeface="Arial"/>
                <a:cs typeface="Arial"/>
              </a:rPr>
              <a:t>Friday, September 13, 2024, 5:00 PM</a:t>
            </a:r>
          </a:p>
          <a:p>
            <a:pPr marL="0" indent="0">
              <a:lnSpc>
                <a:spcPct val="100000"/>
              </a:lnSpc>
              <a:buNone/>
            </a:pPr>
            <a:endParaRPr lang="en-US">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FE3DD8A1-59C2-4AAE-8FD0-E060937F0CE3}"/>
              </a:ext>
            </a:extLst>
          </p:cNvPr>
          <p:cNvSpPr>
            <a:spLocks noGrp="1"/>
          </p:cNvSpPr>
          <p:nvPr>
            <p:ph type="sldNum" sz="quarter" idx="12"/>
          </p:nvPr>
        </p:nvSpPr>
        <p:spPr>
          <a:xfrm>
            <a:off x="9480028" y="6463234"/>
            <a:ext cx="1803400" cy="365125"/>
          </a:xfrm>
        </p:spPr>
        <p:txBody>
          <a:bodyPr/>
          <a:lstStyle/>
          <a:p>
            <a:fld id="{005C4985-ACD0-2B4C-8981-36243250F268}" type="slidenum">
              <a:rPr lang="en-US" smtClean="0">
                <a:solidFill>
                  <a:schemeClr val="tx1"/>
                </a:solidFill>
              </a:rPr>
              <a:t>44</a:t>
            </a:fld>
            <a:endParaRPr lang="en-US">
              <a:solidFill>
                <a:schemeClr val="tx1"/>
              </a:solidFill>
            </a:endParaRPr>
          </a:p>
        </p:txBody>
      </p:sp>
    </p:spTree>
    <p:extLst>
      <p:ext uri="{BB962C8B-B14F-4D97-AF65-F5344CB8AC3E}">
        <p14:creationId xmlns:p14="http://schemas.microsoft.com/office/powerpoint/2010/main" val="38866357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1737597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 uri="{C183D7F6-B498-43B3-948B-1728B52AA6E4}">
                <adec:decorative xmlns:adec="http://schemas.microsoft.com/office/drawing/2017/decorative" val="0"/>
              </a:ext>
            </a:extLst>
          </p:cNvPr>
          <p:cNvSpPr>
            <a:spLocks/>
          </p:cNvSpPr>
          <p:nvPr/>
        </p:nvSpPr>
        <p:spPr>
          <a:xfrm>
            <a:off x="1399822" y="237067"/>
            <a:ext cx="9953978" cy="1038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rgbClr val="254061"/>
                </a:solidFill>
                <a:effectLst/>
                <a:uLnTx/>
                <a:uFillTx/>
                <a:latin typeface="Arial"/>
                <a:ea typeface="+mj-ea"/>
                <a:cs typeface="Arial"/>
              </a:rPr>
              <a:t>We Want to Hear From You!</a:t>
            </a:r>
          </a:p>
        </p:txBody>
      </p:sp>
      <p:sp>
        <p:nvSpPr>
          <p:cNvPr id="8" name="Content Placeholder 5">
            <a:extLst>
              <a:ext uri="{FF2B5EF4-FFF2-40B4-BE49-F238E27FC236}">
                <a16:creationId xmlns:a16="http://schemas.microsoft.com/office/drawing/2014/main" id="{225032D5-95B1-1548-AFAF-7FB1F52B9EA7}"/>
              </a:ext>
              <a:ext uri="{C183D7F6-B498-43B3-948B-1728B52AA6E4}">
                <adec:decorative xmlns:adec="http://schemas.microsoft.com/office/drawing/2017/decorative" val="0"/>
              </a:ext>
            </a:extLst>
          </p:cNvPr>
          <p:cNvSpPr>
            <a:spLocks noGrp="1"/>
          </p:cNvSpPr>
          <p:nvPr>
            <p:ph type="title" idx="4294967295"/>
          </p:nvPr>
        </p:nvSpPr>
        <p:spPr>
          <a:xfrm>
            <a:off x="601663" y="1660525"/>
            <a:ext cx="9953625" cy="14970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400" b="0" i="0" u="none" strike="noStrike" kern="1200" cap="none" spc="0" normalizeH="0" baseline="0" noProof="0">
                <a:ln>
                  <a:noFill/>
                </a:ln>
                <a:solidFill>
                  <a:schemeClr val="accent1">
                    <a:lumMod val="75000"/>
                  </a:schemeClr>
                </a:solidFill>
                <a:effectLst/>
                <a:uLnTx/>
                <a:uFillTx/>
                <a:latin typeface="Arial"/>
                <a:ea typeface="+mn-ea"/>
                <a:cs typeface="Arial"/>
              </a:rPr>
              <a:t>Participation Survey</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400" b="0" i="0" u="none" strike="noStrike" kern="1200" cap="none" spc="0" normalizeH="0" baseline="0" noProof="0">
                <a:ln>
                  <a:noFill/>
                </a:ln>
                <a:solidFill>
                  <a:schemeClr val="accent1">
                    <a:lumMod val="75000"/>
                  </a:schemeClr>
                </a:solidFill>
                <a:effectLst/>
                <a:uLnTx/>
                <a:uFillTx/>
                <a:latin typeface="Arial"/>
                <a:ea typeface="+mn-ea"/>
                <a:cs typeface="Arial"/>
              </a:rPr>
              <a:t>Survey responses will be summarized anonymously to track attendance of underrepresented groups in our workshops for public reporting purposes. </a:t>
            </a:r>
            <a:endParaRPr kumimoji="0" lang="en-US" sz="2400" b="0" i="0" u="none" strike="noStrike" kern="1200" cap="none" spc="0" normalizeH="0" baseline="0" noProof="0">
              <a:ln>
                <a:noFill/>
              </a:ln>
              <a:solidFill>
                <a:schemeClr val="accent1">
                  <a:lumMod val="75000"/>
                </a:schemeClr>
              </a:solidFill>
              <a:effectLst/>
              <a:uLnTx/>
              <a:uFillTx/>
              <a:latin typeface="+mn-lt"/>
              <a:ea typeface="+mn-lt"/>
              <a:cs typeface="+mn-lt"/>
            </a:endParaRP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2400" b="0" i="0" u="none" strike="noStrike" kern="1200" cap="none" spc="0" normalizeH="0" baseline="0" noProof="0">
              <a:ln>
                <a:noFill/>
              </a:ln>
              <a:solidFill>
                <a:schemeClr val="accent1">
                  <a:lumMod val="75000"/>
                </a:schemeClr>
              </a:solidFill>
              <a:effectLst/>
              <a:uLnTx/>
              <a:uFillTx/>
              <a:latin typeface="Arial"/>
              <a:ea typeface="+mn-ea"/>
              <a:cs typeface="Arial"/>
            </a:endParaRPr>
          </a:p>
        </p:txBody>
      </p:sp>
      <p:sp>
        <p:nvSpPr>
          <p:cNvPr id="3" name="Content Placeholder 5">
            <a:extLst>
              <a:ext uri="{FF2B5EF4-FFF2-40B4-BE49-F238E27FC236}">
                <a16:creationId xmlns:a16="http://schemas.microsoft.com/office/drawing/2014/main" id="{47969A65-CC76-8E5E-6DD5-CF3C342D2715}"/>
              </a:ext>
              <a:ext uri="{C183D7F6-B498-43B3-948B-1728B52AA6E4}">
                <adec:decorative xmlns:adec="http://schemas.microsoft.com/office/drawing/2017/decorative" val="0"/>
              </a:ext>
            </a:extLst>
          </p:cNvPr>
          <p:cNvSpPr txBox="1">
            <a:spLocks/>
          </p:cNvSpPr>
          <p:nvPr/>
        </p:nvSpPr>
        <p:spPr>
          <a:xfrm>
            <a:off x="581476" y="3098090"/>
            <a:ext cx="637160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en-US">
              <a:solidFill>
                <a:schemeClr val="accent1">
                  <a:lumMod val="75000"/>
                </a:schemeClr>
              </a:solidFill>
              <a:latin typeface="Arial"/>
              <a:cs typeface="Arial"/>
            </a:endParaRPr>
          </a:p>
          <a:p>
            <a:r>
              <a:rPr lang="en-US">
                <a:solidFill>
                  <a:schemeClr val="accent1">
                    <a:lumMod val="75000"/>
                  </a:schemeClr>
                </a:solidFill>
                <a:latin typeface="Arial"/>
                <a:cs typeface="Arial"/>
              </a:rPr>
              <a:t>Online participants, please use this link:</a:t>
            </a:r>
            <a:br>
              <a:rPr lang="en-US">
                <a:latin typeface="Arial" panose="020B0604020202020204" pitchFamily="34" charset="0"/>
                <a:cs typeface="Arial" panose="020B0604020202020204" pitchFamily="34" charset="0"/>
              </a:rPr>
            </a:br>
            <a:r>
              <a:rPr lang="en-US">
                <a:solidFill>
                  <a:schemeClr val="bg2">
                    <a:lumMod val="50000"/>
                  </a:schemeClr>
                </a:solidFill>
                <a:latin typeface="Arial"/>
                <a:cs typeface="Arial"/>
                <a:hlinkClick r:id="rId3"/>
              </a:rPr>
              <a:t>https://forms.office.com/pages/responsepage.aspx?id=RBI6rPQT9k6NG7qicUgZTmZQQhVkOulBuu_RhfhezOlUNEswN0RTMUZHN04xNVdNUVBUUVBRRkE1Ty4u&amp;route=shorturl</a:t>
            </a:r>
            <a:endParaRPr lang="en-US">
              <a:solidFill>
                <a:schemeClr val="bg2">
                  <a:lumMod val="50000"/>
                </a:schemeClr>
              </a:solidFill>
              <a:latin typeface="Arial"/>
              <a:cs typeface="Arial"/>
            </a:endParaRPr>
          </a:p>
          <a:p>
            <a:pPr marL="0" indent="0">
              <a:buNone/>
            </a:pPr>
            <a:endParaRPr lang="en-US">
              <a:solidFill>
                <a:schemeClr val="accent1">
                  <a:lumMod val="75000"/>
                </a:schemeClr>
              </a:solidFill>
              <a:latin typeface="Arial" panose="020B0604020202020204" pitchFamily="34" charset="0"/>
              <a:cs typeface="Arial" panose="020B0604020202020204" pitchFamily="34" charset="0"/>
            </a:endParaRPr>
          </a:p>
          <a:p>
            <a:pPr marL="0" indent="0">
              <a:buFont typeface="Arial"/>
              <a:buNone/>
            </a:pPr>
            <a:r>
              <a:rPr lang="en-US">
                <a:solidFill>
                  <a:schemeClr val="accent1">
                    <a:lumMod val="75000"/>
                  </a:schemeClr>
                </a:solidFill>
                <a:latin typeface="Arial" panose="020B0604020202020204" pitchFamily="34" charset="0"/>
                <a:cs typeface="Arial" panose="020B0604020202020204" pitchFamily="34" charset="0"/>
              </a:rPr>
              <a:t>Thanks!</a:t>
            </a:r>
          </a:p>
          <a:p>
            <a:endParaRPr lang="en-US">
              <a:solidFill>
                <a:schemeClr val="accent1">
                  <a:lumMod val="75000"/>
                </a:schemeClr>
              </a:solidFill>
              <a:latin typeface="Arial"/>
              <a:cs typeface="Arial"/>
            </a:endParaRPr>
          </a:p>
        </p:txBody>
      </p:sp>
      <p:pic>
        <p:nvPicPr>
          <p:cNvPr id="5" name="Picture 4" descr="Picture of Survey&#10;&#10;Picture is of an iPad with the survey monkey staff request attendees to complete. ">
            <a:extLs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rcRect l="1730"/>
          <a:stretch>
            <a:fillRect/>
          </a:stretch>
        </p:blipFill>
        <p:spPr bwMode="auto">
          <a:xfrm>
            <a:off x="7166878" y="3264411"/>
            <a:ext cx="4186922" cy="289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1F5545C-9542-4E8E-BB98-A77EBB943CE7}"/>
              </a:ext>
              <a:ext uri="{C183D7F6-B498-43B3-948B-1728B52AA6E4}">
                <adec:decorative xmlns:adec="http://schemas.microsoft.com/office/drawing/2017/decorative" val="0"/>
              </a:ext>
            </a:extLst>
          </p:cNvPr>
          <p:cNvSpPr>
            <a:spLocks noGrp="1"/>
          </p:cNvSpPr>
          <p:nvPr>
            <p:ph type="sldNum" sz="quarter" idx="12"/>
          </p:nvPr>
        </p:nvSpPr>
        <p:spPr>
          <a:xfrm>
            <a:off x="9734855" y="6463234"/>
            <a:ext cx="1803400" cy="365125"/>
          </a:xfrm>
        </p:spPr>
        <p:txBody>
          <a:bodyPr/>
          <a:lstStyle/>
          <a:p>
            <a:fld id="{005C4985-ACD0-2B4C-8981-36243250F268}" type="slidenum">
              <a:rPr lang="en-US" smtClean="0">
                <a:solidFill>
                  <a:schemeClr val="tx1"/>
                </a:solidFill>
              </a:rPr>
              <a:t>5</a:t>
            </a:fld>
            <a:endParaRPr lang="en-US" dirty="0">
              <a:solidFill>
                <a:schemeClr val="tx1"/>
              </a:solidFill>
            </a:endParaRPr>
          </a:p>
        </p:txBody>
      </p:sp>
    </p:spTree>
    <p:extLst>
      <p:ext uri="{BB962C8B-B14F-4D97-AF65-F5344CB8AC3E}">
        <p14:creationId xmlns:p14="http://schemas.microsoft.com/office/powerpoint/2010/main" val="3786779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Connect With Us</a:t>
            </a:r>
          </a:p>
        </p:txBody>
      </p:sp>
      <p:pic>
        <p:nvPicPr>
          <p:cNvPr id="3" name="Picture 2" descr="Picture of the home page of Empower Innovation. A resouvce that assists potential partners to be connected to each other. " title="Empower Innovation"/>
          <p:cNvPicPr>
            <a:picLocks noChangeAspect="1"/>
          </p:cNvPicPr>
          <p:nvPr/>
        </p:nvPicPr>
        <p:blipFill>
          <a:blip r:embed="rId3"/>
          <a:stretch>
            <a:fillRect/>
          </a:stretch>
        </p:blipFill>
        <p:spPr>
          <a:xfrm>
            <a:off x="894798" y="1816364"/>
            <a:ext cx="4300280" cy="3583213"/>
          </a:xfrm>
          <a:prstGeom prst="rect">
            <a:avLst/>
          </a:prstGeom>
          <a:ln w="25400">
            <a:solidFill>
              <a:schemeClr val="tx1"/>
            </a:solidFill>
          </a:ln>
        </p:spPr>
      </p:pic>
      <p:pic>
        <p:nvPicPr>
          <p:cNvPr id="4" name="Picture 3" descr="Picture of CEC Facebook page. " title="CEC Facebook page"/>
          <p:cNvPicPr>
            <a:picLocks noChangeAspect="1"/>
          </p:cNvPicPr>
          <p:nvPr/>
        </p:nvPicPr>
        <p:blipFill>
          <a:blip r:embed="rId4"/>
          <a:stretch>
            <a:fillRect/>
          </a:stretch>
        </p:blipFill>
        <p:spPr>
          <a:xfrm>
            <a:off x="5594945" y="1870542"/>
            <a:ext cx="5133277" cy="2377646"/>
          </a:xfrm>
          <a:prstGeom prst="rect">
            <a:avLst/>
          </a:prstGeom>
        </p:spPr>
      </p:pic>
      <p:pic>
        <p:nvPicPr>
          <p:cNvPr id="11" name="Picture 10" descr="Picture is og the logo for different social media such as twiiter, Faceboof, Linkedin and YouTube. " title="Logo Picture"/>
          <p:cNvPicPr>
            <a:picLocks noChangeAspect="1"/>
          </p:cNvPicPr>
          <p:nvPr/>
        </p:nvPicPr>
        <p:blipFill rotWithShape="1">
          <a:blip r:embed="rId5">
            <a:extLst>
              <a:ext uri="{28A0092B-C50C-407E-A947-70E740481C1C}">
                <a14:useLocalDpi xmlns:a14="http://schemas.microsoft.com/office/drawing/2010/main" val="0"/>
              </a:ext>
            </a:extLst>
          </a:blip>
          <a:srcRect l="-1" t="-4327" r="39847" b="-35"/>
          <a:stretch/>
        </p:blipFill>
        <p:spPr>
          <a:xfrm>
            <a:off x="5459331" y="4342672"/>
            <a:ext cx="3711998" cy="2113812"/>
          </a:xfrm>
          <a:prstGeom prst="rect">
            <a:avLst/>
          </a:prstGeom>
        </p:spPr>
      </p:pic>
      <p:pic>
        <p:nvPicPr>
          <p:cNvPr id="16" name="Picture 15" descr="Picture is og the logo for different social media such as Flicker, Blogger" title="Logo Picture 2"/>
          <p:cNvPicPr>
            <a:picLocks noChangeAspect="1"/>
          </p:cNvPicPr>
          <p:nvPr/>
        </p:nvPicPr>
        <p:blipFill rotWithShape="1">
          <a:blip r:embed="rId5">
            <a:extLst>
              <a:ext uri="{28A0092B-C50C-407E-A947-70E740481C1C}">
                <a14:useLocalDpi xmlns:a14="http://schemas.microsoft.com/office/drawing/2010/main" val="0"/>
              </a:ext>
            </a:extLst>
          </a:blip>
          <a:srcRect l="71695" r="-1568" b="-3012"/>
          <a:stretch/>
        </p:blipFill>
        <p:spPr>
          <a:xfrm>
            <a:off x="9171329" y="4458367"/>
            <a:ext cx="1844137" cy="2141818"/>
          </a:xfrm>
          <a:prstGeom prst="rect">
            <a:avLst/>
          </a:prstGeom>
        </p:spPr>
      </p:pic>
      <p:sp>
        <p:nvSpPr>
          <p:cNvPr id="2" name="Slide Number Placeholder 1">
            <a:extLst>
              <a:ext uri="{FF2B5EF4-FFF2-40B4-BE49-F238E27FC236}">
                <a16:creationId xmlns:a16="http://schemas.microsoft.com/office/drawing/2014/main" id="{5A481437-993F-4AA1-AC8D-A2343E4DA00F}"/>
              </a:ext>
            </a:extLst>
          </p:cNvPr>
          <p:cNvSpPr>
            <a:spLocks noGrp="1"/>
          </p:cNvSpPr>
          <p:nvPr>
            <p:ph type="sldNum" sz="quarter" idx="12"/>
          </p:nvPr>
        </p:nvSpPr>
        <p:spPr>
          <a:xfrm>
            <a:off x="9914739" y="6463234"/>
            <a:ext cx="1803400" cy="365125"/>
          </a:xfrm>
        </p:spPr>
        <p:txBody>
          <a:bodyPr/>
          <a:lstStyle/>
          <a:p>
            <a:fld id="{005C4985-ACD0-2B4C-8981-36243250F268}" type="slidenum">
              <a:rPr lang="en-US" smtClean="0">
                <a:solidFill>
                  <a:schemeClr val="tx1"/>
                </a:solidFill>
              </a:rPr>
              <a:t>6</a:t>
            </a:fld>
            <a:endParaRPr lang="en-US">
              <a:solidFill>
                <a:schemeClr val="tx1"/>
              </a:solidFill>
            </a:endParaRPr>
          </a:p>
        </p:txBody>
      </p:sp>
    </p:spTree>
    <p:extLst>
      <p:ext uri="{BB962C8B-B14F-4D97-AF65-F5344CB8AC3E}">
        <p14:creationId xmlns:p14="http://schemas.microsoft.com/office/powerpoint/2010/main" val="1183341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sz="3200" b="1">
                <a:solidFill>
                  <a:srgbClr val="254061"/>
                </a:solidFill>
                <a:latin typeface="Arial"/>
                <a:cs typeface="Arial"/>
              </a:rPr>
              <a:t>Find a Partner on EmpowerInnovation.net</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58790" y="1298423"/>
            <a:ext cx="9953978" cy="4351338"/>
          </a:xfrm>
        </p:spPr>
        <p:txBody>
          <a:bodyPr>
            <a:normAutofit/>
          </a:bodyPr>
          <a:lstStyle/>
          <a:p>
            <a:pPr marL="0" indent="0" algn="ctr">
              <a:lnSpc>
                <a:spcPct val="100000"/>
              </a:lnSpc>
              <a:buNone/>
            </a:pPr>
            <a:r>
              <a:rPr lang="en-US" sz="3000">
                <a:solidFill>
                  <a:schemeClr val="accent1">
                    <a:lumMod val="75000"/>
                  </a:schemeClr>
                </a:solidFill>
                <a:latin typeface="Arial"/>
                <a:cs typeface="Arial"/>
              </a:rPr>
              <a:t>Empower Innovation strives to accelerate your clean tech journey with easy access to funding opportunities from the Energy Commission and other funding providers, curated resources and events, and connections to people and organizations. </a:t>
            </a:r>
          </a:p>
          <a:p>
            <a:pPr algn="ctr"/>
            <a:endParaRPr lang="en-US">
              <a:solidFill>
                <a:schemeClr val="accent1">
                  <a:lumMod val="75000"/>
                </a:schemeClr>
              </a:solidFill>
              <a:latin typeface="Arial"/>
              <a:cs typeface="Arial"/>
            </a:endParaRPr>
          </a:p>
        </p:txBody>
      </p:sp>
      <p:sp>
        <p:nvSpPr>
          <p:cNvPr id="9" name="TextBox 8">
            <a:extLst>
              <a:ext uri="{FF2B5EF4-FFF2-40B4-BE49-F238E27FC236}">
                <a16:creationId xmlns:a16="http://schemas.microsoft.com/office/drawing/2014/main" id="{E71EB672-CBC2-42AB-83B9-7D555811ABB4}"/>
              </a:ext>
            </a:extLst>
          </p:cNvPr>
          <p:cNvSpPr txBox="1"/>
          <p:nvPr/>
        </p:nvSpPr>
        <p:spPr>
          <a:xfrm>
            <a:off x="1279232" y="3676051"/>
            <a:ext cx="9033658" cy="1631216"/>
          </a:xfrm>
          <a:prstGeom prst="rect">
            <a:avLst/>
          </a:prstGeom>
          <a:solidFill>
            <a:srgbClr val="CBD8E6"/>
          </a:solidFill>
        </p:spPr>
        <p:txBody>
          <a:bodyPr wrap="square" numCol="2" rtlCol="0" anchor="ctr">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rPr>
              <a:t>FIND A PARTNER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rPr>
              <a:t>Announce your interest in this funding opportunity and message other interested parties to find potential partners.</a:t>
            </a:r>
            <a:endParaRPr kumimoji="0" lang="en-US" sz="2000" b="1"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rPr>
              <a:t>RESOURCES &amp; TOOLS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rPr>
              <a:t>Browse the collection of resources for clean tech innovators including Resource Libraries, Funding Sources, Tools, and Databases. </a:t>
            </a:r>
          </a:p>
        </p:txBody>
      </p:sp>
      <p:sp>
        <p:nvSpPr>
          <p:cNvPr id="2" name="Slide Number Placeholder 1">
            <a:extLst>
              <a:ext uri="{FF2B5EF4-FFF2-40B4-BE49-F238E27FC236}">
                <a16:creationId xmlns:a16="http://schemas.microsoft.com/office/drawing/2014/main" id="{0F2C5E5C-5FEC-4852-8C37-A9115910E98D}"/>
              </a:ext>
            </a:extLst>
          </p:cNvPr>
          <p:cNvSpPr>
            <a:spLocks noGrp="1"/>
          </p:cNvSpPr>
          <p:nvPr>
            <p:ph type="sldNum" sz="quarter" idx="12"/>
          </p:nvPr>
        </p:nvSpPr>
        <p:spPr>
          <a:xfrm>
            <a:off x="9839793" y="6463234"/>
            <a:ext cx="1803400" cy="365125"/>
          </a:xfrm>
        </p:spPr>
        <p:txBody>
          <a:bodyPr/>
          <a:lstStyle/>
          <a:p>
            <a:fld id="{005C4985-ACD0-2B4C-8981-36243250F268}" type="slidenum">
              <a:rPr lang="en-US" smtClean="0">
                <a:solidFill>
                  <a:schemeClr val="tx1"/>
                </a:solidFill>
              </a:rPr>
              <a:t>7</a:t>
            </a:fld>
            <a:endParaRPr lang="en-US">
              <a:solidFill>
                <a:schemeClr val="tx1"/>
              </a:solidFill>
            </a:endParaRPr>
          </a:p>
        </p:txBody>
      </p:sp>
      <p:sp>
        <p:nvSpPr>
          <p:cNvPr id="3" name="TextBox 2">
            <a:extLst>
              <a:ext uri="{FF2B5EF4-FFF2-40B4-BE49-F238E27FC236}">
                <a16:creationId xmlns:a16="http://schemas.microsoft.com/office/drawing/2014/main" id="{84C8A6EC-457C-4C86-9229-057AD25A3C9D}"/>
              </a:ext>
            </a:extLst>
          </p:cNvPr>
          <p:cNvSpPr txBox="1"/>
          <p:nvPr/>
        </p:nvSpPr>
        <p:spPr>
          <a:xfrm>
            <a:off x="901044" y="5649761"/>
            <a:ext cx="1006947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FFC000"/>
                </a:solidFill>
                <a:cs typeface="Arial"/>
              </a:rPr>
              <a:t>https://www.empowerinnovation.net/en/custom/funding/view/44133</a:t>
            </a:r>
          </a:p>
        </p:txBody>
      </p:sp>
    </p:spTree>
    <p:extLst>
      <p:ext uri="{BB962C8B-B14F-4D97-AF65-F5344CB8AC3E}">
        <p14:creationId xmlns:p14="http://schemas.microsoft.com/office/powerpoint/2010/main" val="4205697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4000" b="1">
                <a:solidFill>
                  <a:srgbClr val="254061"/>
                </a:solidFill>
                <a:latin typeface="Arial"/>
                <a:cs typeface="Arial"/>
              </a:rPr>
              <a:t>EmpowerInnovation.net</a:t>
            </a:r>
            <a:endParaRPr lang="en-US" sz="5400"/>
          </a:p>
        </p:txBody>
      </p:sp>
      <p:sp>
        <p:nvSpPr>
          <p:cNvPr id="4" name="Slide Number Placeholder 3">
            <a:extLst>
              <a:ext uri="{FF2B5EF4-FFF2-40B4-BE49-F238E27FC236}">
                <a16:creationId xmlns:a16="http://schemas.microsoft.com/office/drawing/2014/main" id="{F5D5F5D7-1ECD-4806-AFD6-B23AF807AE4D}"/>
              </a:ext>
            </a:extLst>
          </p:cNvPr>
          <p:cNvSpPr>
            <a:spLocks noGrp="1"/>
          </p:cNvSpPr>
          <p:nvPr>
            <p:ph type="sldNum" sz="quarter" idx="12"/>
          </p:nvPr>
        </p:nvSpPr>
        <p:spPr>
          <a:xfrm>
            <a:off x="9674900" y="6463234"/>
            <a:ext cx="1803400" cy="365125"/>
          </a:xfrm>
        </p:spPr>
        <p:txBody>
          <a:bodyPr/>
          <a:lstStyle/>
          <a:p>
            <a:fld id="{8569167A-9D82-438A-BF70-1028D6A4A763}" type="slidenum">
              <a:rPr lang="en-US" smtClean="0">
                <a:solidFill>
                  <a:schemeClr val="tx1"/>
                </a:solidFill>
              </a:rPr>
              <a:pPr/>
              <a:t>8</a:t>
            </a:fld>
            <a:endParaRPr lang="en-US">
              <a:solidFill>
                <a:schemeClr val="tx1"/>
              </a:solidFill>
            </a:endParaRPr>
          </a:p>
        </p:txBody>
      </p:sp>
      <p:pic>
        <p:nvPicPr>
          <p:cNvPr id="6" name="Online Media 5">
            <a:hlinkClick r:id="" action="ppaction://media"/>
            <a:extLst>
              <a:ext uri="{FF2B5EF4-FFF2-40B4-BE49-F238E27FC236}">
                <a16:creationId xmlns:a16="http://schemas.microsoft.com/office/drawing/2014/main" id="{0AB5514A-FE5C-49F1-A633-621612DE5576}"/>
              </a:ext>
              <a:ext uri="{C183D7F6-B498-43B3-948B-1728B52AA6E4}">
                <adec:decorative xmlns:adec="http://schemas.microsoft.com/office/drawing/2017/decorative" val="1"/>
              </a:ext>
            </a:extLst>
          </p:cNvPr>
          <p:cNvPicPr>
            <a:picLocks noGrp="1" noRot="1" noChangeAspect="1"/>
          </p:cNvPicPr>
          <p:nvPr>
            <p:ph idx="1"/>
            <a:videoFile r:link="rId1"/>
          </p:nvPr>
        </p:nvPicPr>
        <p:blipFill>
          <a:blip r:embed="rId4"/>
          <a:stretch>
            <a:fillRect/>
          </a:stretch>
        </p:blipFill>
        <p:spPr>
          <a:xfrm>
            <a:off x="2509838" y="1825625"/>
            <a:ext cx="7735887" cy="4351338"/>
          </a:xfrm>
          <a:prstGeom prst="rect">
            <a:avLst/>
          </a:prstGeom>
        </p:spPr>
      </p:pic>
    </p:spTree>
    <p:extLst>
      <p:ext uri="{BB962C8B-B14F-4D97-AF65-F5344CB8AC3E}">
        <p14:creationId xmlns:p14="http://schemas.microsoft.com/office/powerpoint/2010/main" val="10689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Research Program Background </a:t>
            </a:r>
          </a:p>
        </p:txBody>
      </p:sp>
      <p:sp>
        <p:nvSpPr>
          <p:cNvPr id="8" name="Content Placeholder 5">
            <a:extLst>
              <a:ext uri="{FF2B5EF4-FFF2-40B4-BE49-F238E27FC236}">
                <a16:creationId xmlns:a16="http://schemas.microsoft.com/office/drawing/2014/main" id="{225032D5-95B1-1548-AFAF-7FB1F52B9EA7}"/>
              </a:ext>
              <a:ext uri="{C183D7F6-B498-43B3-948B-1728B52AA6E4}">
                <adec:decorative xmlns:adec="http://schemas.microsoft.com/office/drawing/2017/decorative" val="1"/>
              </a:ext>
            </a:extLst>
          </p:cNvPr>
          <p:cNvSpPr>
            <a:spLocks noGrp="1"/>
          </p:cNvSpPr>
          <p:nvPr>
            <p:ph idx="1"/>
          </p:nvPr>
        </p:nvSpPr>
        <p:spPr>
          <a:xfrm>
            <a:off x="925037" y="1343070"/>
            <a:ext cx="9953978" cy="4351338"/>
          </a:xfrm>
        </p:spPr>
        <p:txBody>
          <a:bodyPr vert="horz" lIns="91440" tIns="45720" rIns="91440" bIns="45720" rtlCol="0" anchor="t">
            <a:normAutofit/>
          </a:bodyPr>
          <a:lstStyle/>
          <a:p>
            <a:endParaRPr lang="en-US" sz="3200">
              <a:solidFill>
                <a:schemeClr val="accent1">
                  <a:lumMod val="75000"/>
                </a:schemeClr>
              </a:solidFill>
              <a:latin typeface="Arial"/>
              <a:cs typeface="Arial"/>
            </a:endParaRPr>
          </a:p>
          <a:p>
            <a:endParaRPr lang="en-US" sz="3200">
              <a:solidFill>
                <a:schemeClr val="accent1">
                  <a:lumMod val="75000"/>
                </a:schemeClr>
              </a:solidFill>
              <a:latin typeface="Arial"/>
              <a:cs typeface="Arial"/>
            </a:endParaRPr>
          </a:p>
        </p:txBody>
      </p:sp>
      <p:sp>
        <p:nvSpPr>
          <p:cNvPr id="3" name="Content Placeholder 5">
            <a:extLst>
              <a:ext uri="{FF2B5EF4-FFF2-40B4-BE49-F238E27FC236}">
                <a16:creationId xmlns:a16="http://schemas.microsoft.com/office/drawing/2014/main" id="{2C1FB32A-08EB-C6D7-2853-07D02DE257C0}"/>
              </a:ext>
            </a:extLst>
          </p:cNvPr>
          <p:cNvSpPr txBox="1">
            <a:spLocks/>
          </p:cNvSpPr>
          <p:nvPr/>
        </p:nvSpPr>
        <p:spPr>
          <a:xfrm>
            <a:off x="280522" y="1177031"/>
            <a:ext cx="7833018" cy="4766086"/>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spcBef>
                <a:spcPts val="1200"/>
              </a:spcBef>
            </a:pPr>
            <a:r>
              <a:rPr lang="en-US" sz="2800">
                <a:solidFill>
                  <a:schemeClr val="accent1">
                    <a:lumMod val="75000"/>
                  </a:schemeClr>
                </a:solidFill>
              </a:rPr>
              <a:t>This solicitation will award projects funded by the </a:t>
            </a:r>
            <a:r>
              <a:rPr lang="en-US" sz="2800" b="1">
                <a:solidFill>
                  <a:schemeClr val="accent1">
                    <a:lumMod val="75000"/>
                  </a:schemeClr>
                </a:solidFill>
              </a:rPr>
              <a:t>Electric Program Investment Charge (EPIC) Program;</a:t>
            </a:r>
            <a:r>
              <a:rPr lang="en-US" sz="2800">
                <a:solidFill>
                  <a:schemeClr val="accent1">
                    <a:lumMod val="75000"/>
                  </a:schemeClr>
                </a:solidFill>
              </a:rPr>
              <a:t> an electricity ratepayer surcharge established by the California Public Utilities Commission (CPUC) in December 2011. </a:t>
            </a:r>
          </a:p>
          <a:p>
            <a:pPr lvl="1">
              <a:lnSpc>
                <a:spcPct val="120000"/>
              </a:lnSpc>
              <a:spcBef>
                <a:spcPts val="1200"/>
              </a:spcBef>
            </a:pPr>
            <a:r>
              <a:rPr lang="en-US" sz="2800">
                <a:solidFill>
                  <a:schemeClr val="accent1">
                    <a:lumMod val="75000"/>
                  </a:schemeClr>
                </a:solidFill>
                <a:latin typeface="Arial"/>
                <a:cs typeface="Arial"/>
              </a:rPr>
              <a:t>Strategic objective: </a:t>
            </a:r>
            <a:r>
              <a:rPr lang="en-US" sz="2800" b="0" i="0" u="none" strike="noStrike">
                <a:solidFill>
                  <a:srgbClr val="00588A"/>
                </a:solidFill>
                <a:effectLst/>
                <a:latin typeface="Arial" panose="020B0604020202020204" pitchFamily="34" charset="0"/>
              </a:rPr>
              <a:t>“Inform California’s transition to an equitable, zero-carbon energy system that is climate-resilient and meets environmental goals” (Chapter 7).</a:t>
            </a:r>
          </a:p>
          <a:p>
            <a:pPr lvl="1">
              <a:lnSpc>
                <a:spcPct val="120000"/>
              </a:lnSpc>
              <a:spcBef>
                <a:spcPts val="1200"/>
              </a:spcBef>
            </a:pPr>
            <a:r>
              <a:rPr lang="en-US" sz="2800">
                <a:solidFill>
                  <a:srgbClr val="00588A"/>
                </a:solidFill>
                <a:latin typeface="Arial" panose="020B0604020202020204" pitchFamily="34" charset="0"/>
              </a:rPr>
              <a:t>Initiative: Environmental Sustainability </a:t>
            </a:r>
          </a:p>
          <a:p>
            <a:pPr lvl="1">
              <a:lnSpc>
                <a:spcPct val="120000"/>
              </a:lnSpc>
              <a:spcBef>
                <a:spcPts val="1200"/>
              </a:spcBef>
            </a:pPr>
            <a:r>
              <a:rPr lang="en-US" sz="2800">
                <a:solidFill>
                  <a:srgbClr val="00588A"/>
                </a:solidFill>
                <a:latin typeface="Arial" panose="020B0604020202020204" pitchFamily="34" charset="0"/>
              </a:rPr>
              <a:t>Topic: 45, Advancing the Environmental Sustainability of Energy Deployments.</a:t>
            </a:r>
            <a:endParaRPr lang="en-US" sz="2800">
              <a:solidFill>
                <a:schemeClr val="accent1">
                  <a:lumMod val="75000"/>
                </a:schemeClr>
              </a:solidFill>
              <a:cs typeface="Calibri"/>
            </a:endParaRPr>
          </a:p>
          <a:p>
            <a:pPr>
              <a:lnSpc>
                <a:spcPct val="120000"/>
              </a:lnSpc>
              <a:spcBef>
                <a:spcPts val="1200"/>
              </a:spcBef>
            </a:pPr>
            <a:r>
              <a:rPr lang="en-US" sz="2800">
                <a:solidFill>
                  <a:schemeClr val="accent1">
                    <a:lumMod val="75000"/>
                  </a:schemeClr>
                </a:solidFill>
              </a:rPr>
              <a:t>The purpose of the EPIC program is to benefit the ratepayers of three investor-owned utilities (IOUs)</a:t>
            </a:r>
            <a:endParaRPr lang="en-US" sz="2000"/>
          </a:p>
        </p:txBody>
      </p:sp>
      <p:sp>
        <p:nvSpPr>
          <p:cNvPr id="4" name="TextBox 1">
            <a:extLst>
              <a:ext uri="{FF2B5EF4-FFF2-40B4-BE49-F238E27FC236}">
                <a16:creationId xmlns:a16="http://schemas.microsoft.com/office/drawing/2014/main" id="{C92834D4-1B1A-751E-C91B-E0C54DEE72C0}"/>
              </a:ext>
              <a:ext uri="{C183D7F6-B498-43B3-948B-1728B52AA6E4}">
                <adec:decorative xmlns:adec="http://schemas.microsoft.com/office/drawing/2017/decorative" val="0"/>
              </a:ext>
            </a:extLst>
          </p:cNvPr>
          <p:cNvSpPr txBox="1"/>
          <p:nvPr/>
        </p:nvSpPr>
        <p:spPr>
          <a:xfrm>
            <a:off x="499974" y="6005640"/>
            <a:ext cx="7713086" cy="646331"/>
          </a:xfrm>
          <a:prstGeom prst="rect">
            <a:avLst/>
          </a:prstGeom>
          <a:solidFill>
            <a:schemeClr val="accent6">
              <a:lumMod val="40000"/>
              <a:lumOff val="60000"/>
            </a:schemeClr>
          </a:solidFill>
          <a:ln>
            <a:solidFill>
              <a:schemeClr val="tx1"/>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0" hangingPunct="0">
              <a:tabLst>
                <a:tab pos="0" algn="l"/>
              </a:tabLst>
              <a:defRPr/>
            </a:pPr>
            <a:r>
              <a:rPr lang="en-US">
                <a:solidFill>
                  <a:schemeClr val="tx2"/>
                </a:solidFill>
              </a:rPr>
              <a:t>Investment Plan: </a:t>
            </a:r>
            <a:r>
              <a:rPr lang="en-US">
                <a:solidFill>
                  <a:schemeClr val="tx2"/>
                </a:solidFill>
                <a:ea typeface="+mn-lt"/>
                <a:cs typeface="+mn-lt"/>
                <a:hlinkClick r:id="rId3">
                  <a:extLst>
                    <a:ext uri="{A12FA001-AC4F-418D-AE19-62706E023703}">
                      <ahyp:hlinkClr xmlns:ahyp="http://schemas.microsoft.com/office/drawing/2018/hyperlinkcolor" val="tx"/>
                    </a:ext>
                  </a:extLst>
                </a:hlinkClick>
              </a:rPr>
              <a:t>https://www.energy.ca.gov/publications/2021/electric-program-investment-charge-proposed-2021-2025-investment-plan-epic-4</a:t>
            </a:r>
            <a:r>
              <a:rPr lang="en-US">
                <a:solidFill>
                  <a:schemeClr val="tx2"/>
                </a:solidFill>
                <a:ea typeface="+mn-lt"/>
                <a:cs typeface="+mn-lt"/>
              </a:rPr>
              <a:t> </a:t>
            </a:r>
            <a:endParaRPr lang="en-US">
              <a:solidFill>
                <a:schemeClr val="tx2"/>
              </a:solidFill>
            </a:endParaRPr>
          </a:p>
        </p:txBody>
      </p:sp>
      <p:pic>
        <p:nvPicPr>
          <p:cNvPr id="5" name="Picture 4">
            <a:extLst>
              <a:ext uri="{FF2B5EF4-FFF2-40B4-BE49-F238E27FC236}">
                <a16:creationId xmlns:a16="http://schemas.microsoft.com/office/drawing/2014/main" id="{33A34C1A-5B30-53D6-90C9-D1303D6061A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213060" y="989204"/>
            <a:ext cx="3889842" cy="5227176"/>
          </a:xfrm>
          <a:prstGeom prst="rect">
            <a:avLst/>
          </a:prstGeom>
        </p:spPr>
      </p:pic>
      <p:sp>
        <p:nvSpPr>
          <p:cNvPr id="2" name="Slide Number Placeholder 1">
            <a:extLst>
              <a:ext uri="{FF2B5EF4-FFF2-40B4-BE49-F238E27FC236}">
                <a16:creationId xmlns:a16="http://schemas.microsoft.com/office/drawing/2014/main" id="{637CD805-6CFC-40EA-84AF-95539A5AE6EB}"/>
              </a:ext>
            </a:extLst>
          </p:cNvPr>
          <p:cNvSpPr>
            <a:spLocks noGrp="1"/>
          </p:cNvSpPr>
          <p:nvPr>
            <p:ph type="sldNum" sz="quarter" idx="12"/>
          </p:nvPr>
        </p:nvSpPr>
        <p:spPr>
          <a:xfrm>
            <a:off x="9674900" y="6463234"/>
            <a:ext cx="1803400" cy="365125"/>
          </a:xfrm>
        </p:spPr>
        <p:txBody>
          <a:bodyPr/>
          <a:lstStyle/>
          <a:p>
            <a:fld id="{005C4985-ACD0-2B4C-8981-36243250F268}" type="slidenum">
              <a:rPr lang="en-US" smtClean="0">
                <a:solidFill>
                  <a:schemeClr val="tx1"/>
                </a:solidFill>
              </a:rPr>
              <a:t>9</a:t>
            </a:fld>
            <a:endParaRPr lang="en-US">
              <a:solidFill>
                <a:schemeClr val="tx1"/>
              </a:solidFill>
            </a:endParaRPr>
          </a:p>
        </p:txBody>
      </p:sp>
    </p:spTree>
    <p:extLst>
      <p:ext uri="{BB962C8B-B14F-4D97-AF65-F5344CB8AC3E}">
        <p14:creationId xmlns:p14="http://schemas.microsoft.com/office/powerpoint/2010/main" val="381967500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8368B6D5-F204-4B65-84EA-B3CA26285F23}"/>
    </a:ext>
  </a:extLst>
</a:theme>
</file>

<file path=ppt/theme/theme3.xml><?xml version="1.0" encoding="utf-8"?>
<a:theme xmlns:a="http://schemas.openxmlformats.org/drawingml/2006/main" name="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21AD90A9-1078-4D80-9179-8FB377AC82FB}"/>
    </a:ext>
  </a:extLst>
</a:theme>
</file>

<file path=ppt/theme/theme4.xml><?xml version="1.0" encoding="utf-8"?>
<a:theme xmlns:a="http://schemas.openxmlformats.org/drawingml/2006/main" name="1_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BF250F5-90E0-1742-AE67-252F8E9F95CF}"/>
    </a:ext>
  </a:extLst>
</a:theme>
</file>

<file path=ppt/theme/theme5.xml><?xml version="1.0" encoding="utf-8"?>
<a:theme xmlns:a="http://schemas.openxmlformats.org/drawingml/2006/main" name="Content: blank background">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8AF470B7-4331-9747-8595-3EF89398B172}"/>
    </a:ext>
  </a:extLst>
</a:theme>
</file>

<file path=ppt/theme/theme6.xml><?xml version="1.0" encoding="utf-8"?>
<a:theme xmlns:a="http://schemas.openxmlformats.org/drawingml/2006/main" name="Title/Sect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9BED353F-D520-41B3-823D-FDD28FB30B2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067c814-4b34-462c-a21d-c185ff6548d2">
      <UserInfo>
        <DisplayName>Rosales, Jesselyn@Energy</DisplayName>
        <AccountId>20</AccountId>
        <AccountType/>
      </UserInfo>
    </SharedWithUsers>
    <TaxCatchAll xmlns="5067c814-4b34-462c-a21d-c185ff6548d2" xsi:nil="true"/>
    <lcf76f155ced4ddcb4097134ff3c332f xmlns="92ecc987-d12b-42b1-abee-10b37485ad0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1E0E14B354F4845B9218E49F7E0D878" ma:contentTypeVersion="15" ma:contentTypeDescription="Create a new document." ma:contentTypeScope="" ma:versionID="5187ee27f793e3c6af509560b525de13">
  <xsd:schema xmlns:xsd="http://www.w3.org/2001/XMLSchema" xmlns:xs="http://www.w3.org/2001/XMLSchema" xmlns:p="http://schemas.microsoft.com/office/2006/metadata/properties" xmlns:ns2="92ecc987-d12b-42b1-abee-10b37485ad0a" xmlns:ns3="5067c814-4b34-462c-a21d-c185ff6548d2" targetNamespace="http://schemas.microsoft.com/office/2006/metadata/properties" ma:root="true" ma:fieldsID="3b15abf4a6c73a80a4e5520779287ee6" ns2:_="" ns3:_="">
    <xsd:import namespace="92ecc987-d12b-42b1-abee-10b37485ad0a"/>
    <xsd:import namespace="5067c814-4b34-462c-a21d-c185ff6548d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ecc987-d12b-42b1-abee-10b37485ad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6df981b-247c-4b11-954d-40cb19519683"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67c814-4b34-462c-a21d-c185ff6548d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2752bcb9-f337-4c4d-ab40-c128a420f593}" ma:internalName="TaxCatchAll" ma:showField="CatchAllData" ma:web="5067c814-4b34-462c-a21d-c185ff6548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B261E2-85F0-4A95-A26C-97E5FB0D7D07}">
  <ds:schemaRefs>
    <ds:schemaRef ds:uri="5067c814-4b34-462c-a21d-c185ff6548d2"/>
    <ds:schemaRef ds:uri="92ecc987-d12b-42b1-abee-10b37485ad0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4DE318C-FF6A-4473-88F3-5621AC7F1343}">
  <ds:schemaRefs>
    <ds:schemaRef ds:uri="http://schemas.microsoft.com/sharepoint/v3/contenttype/forms"/>
  </ds:schemaRefs>
</ds:datastoreItem>
</file>

<file path=customXml/itemProps3.xml><?xml version="1.0" encoding="utf-8"?>
<ds:datastoreItem xmlns:ds="http://schemas.openxmlformats.org/officeDocument/2006/customXml" ds:itemID="{EC2BE35E-E6A7-490F-BA9A-D3B4380A0F56}">
  <ds:schemaRefs>
    <ds:schemaRef ds:uri="5067c814-4b34-462c-a21d-c185ff6548d2"/>
    <ds:schemaRef ds:uri="92ecc987-d12b-42b1-abee-10b37485ad0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3589</Words>
  <Application>Microsoft Office PowerPoint</Application>
  <PresentationFormat>Widescreen</PresentationFormat>
  <Paragraphs>434</Paragraphs>
  <Slides>45</Slides>
  <Notes>37</Notes>
  <HiddenSlides>0</HiddenSlides>
  <MMClips>1</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45</vt:i4>
      </vt:variant>
    </vt:vector>
  </HeadingPairs>
  <TitlesOfParts>
    <vt:vector size="58" baseType="lpstr">
      <vt:lpstr>MS PGothic</vt:lpstr>
      <vt:lpstr>Arial</vt:lpstr>
      <vt:lpstr>Arial   </vt:lpstr>
      <vt:lpstr>Arial Black</vt:lpstr>
      <vt:lpstr>Calibri</vt:lpstr>
      <vt:lpstr>Courier New</vt:lpstr>
      <vt:lpstr>Wingdings</vt:lpstr>
      <vt:lpstr>1_Office Theme</vt:lpstr>
      <vt:lpstr>Title</vt:lpstr>
      <vt:lpstr>Content</vt:lpstr>
      <vt:lpstr>1_Content</vt:lpstr>
      <vt:lpstr>Content: blank background</vt:lpstr>
      <vt:lpstr>Title/Section</vt:lpstr>
      <vt:lpstr>GFO-24-301 Pre-Application Workshop</vt:lpstr>
      <vt:lpstr>Agenda</vt:lpstr>
      <vt:lpstr>Workshop Information</vt:lpstr>
      <vt:lpstr>Commitment to Diversity</vt:lpstr>
      <vt:lpstr>Participation Survey Survey responses will be summarized anonymously to track attendance of underrepresented groups in our workshops for public reporting purposes.  </vt:lpstr>
      <vt:lpstr>Connect With Us</vt:lpstr>
      <vt:lpstr>Find a Partner on EmpowerInnovation.net</vt:lpstr>
      <vt:lpstr>EmpowerInnovation.net</vt:lpstr>
      <vt:lpstr>Research Program Background </vt:lpstr>
      <vt:lpstr>Policy Drivers</vt:lpstr>
      <vt:lpstr>Purpose of Solicitation</vt:lpstr>
      <vt:lpstr>Available Funding</vt:lpstr>
      <vt:lpstr>Match Funding</vt:lpstr>
      <vt:lpstr>Group 1: Automated mapping of solar energy footprints and modeling land suitability for agrivoltaics</vt:lpstr>
      <vt:lpstr>Group 1: Automated mapping of solar energy footprints and modeling land suitability for </vt:lpstr>
      <vt:lpstr>Group 2: Assessing and minimizing environmental and biological resource impacts of clean energy deployments</vt:lpstr>
      <vt:lpstr>Group 2: Assessing and minimizing environmental and biological resource impacts of clean energy deployments</vt:lpstr>
      <vt:lpstr>Group 2: Assessing and minimizing environmental and biological resource impacts of clean energy deployments</vt:lpstr>
      <vt:lpstr>Group 3: Testing bird-friendly windows for decarbonized buildings</vt:lpstr>
      <vt:lpstr>Group 3: Testing bird-friendly windows for decarbonized buildings</vt:lpstr>
      <vt:lpstr>Group 3: Testing bird-friendly windows for decarbonized buildings</vt:lpstr>
      <vt:lpstr>Group 4: Identifying Biologically Appropriate Exterior Lighting</vt:lpstr>
      <vt:lpstr>Group 4: Identifying Biologically Appropriate Exterior Lighting</vt:lpstr>
      <vt:lpstr>Group 4: Identifying Biologically Appropriate Exterior Lighting</vt:lpstr>
      <vt:lpstr>Eligible Applicants</vt:lpstr>
      <vt:lpstr>Application Requirements</vt:lpstr>
      <vt:lpstr>Project Narrative (Attachment 2)</vt:lpstr>
      <vt:lpstr>Scope of Work (Attachment 4)</vt:lpstr>
      <vt:lpstr>Budget (Attachment 6)</vt:lpstr>
      <vt:lpstr>Commitment and Support Letter Forms (Attachment 9)</vt:lpstr>
      <vt:lpstr>GFO Submission Requirements </vt:lpstr>
      <vt:lpstr>GFO Submission Requirements (cont.)</vt:lpstr>
      <vt:lpstr>GFO Submission Requirements (cont.)</vt:lpstr>
      <vt:lpstr>Submission Warning</vt:lpstr>
      <vt:lpstr>Application Submission</vt:lpstr>
      <vt:lpstr>Application Reminders</vt:lpstr>
      <vt:lpstr>How will my Application be Evaluated?  Application Screening</vt:lpstr>
      <vt:lpstr>How will my Application be Evaluated?  Application Scoring </vt:lpstr>
      <vt:lpstr>How will my Application be Evaluated?  Application Scoring – Preference Points </vt:lpstr>
      <vt:lpstr>Match Funding Points</vt:lpstr>
      <vt:lpstr>Next Steps After Grant Award</vt:lpstr>
      <vt:lpstr>Key Dates</vt:lpstr>
      <vt:lpstr>Questions and Answers</vt:lpstr>
      <vt:lpstr>Additional Questions</vt:lpstr>
      <vt:lpstr>Thank You!</vt:lpstr>
    </vt:vector>
  </TitlesOfParts>
  <Company>CEC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GFO-XX-XXX Pre-Application Workshop</dc:title>
  <dc:creator>California Energy Commission</dc:creator>
  <cp:lastModifiedBy>Harnad, Julia@Energy</cp:lastModifiedBy>
  <cp:revision>1</cp:revision>
  <cp:lastPrinted>2019-11-12T18:48:53Z</cp:lastPrinted>
  <dcterms:created xsi:type="dcterms:W3CDTF">2017-05-04T20:00:37Z</dcterms:created>
  <dcterms:modified xsi:type="dcterms:W3CDTF">2024-08-29T20:50:09Z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1032200</vt:r8>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y fmtid="{D5CDD505-2E9C-101B-9397-08002B2CF9AE}" pid="7" name="ContentTypeId">
    <vt:lpwstr>0x01010061E0E14B354F4845B9218E49F7E0D878</vt:lpwstr>
  </property>
</Properties>
</file>