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6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7843C6-D5D2-41BA-90E2-FB781F5945F0}" v="136" dt="2024-11-06T01:11:59.5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96" autoAdjust="0"/>
    <p:restoredTop sz="86441" autoAdjust="0"/>
  </p:normalViewPr>
  <p:slideViewPr>
    <p:cSldViewPr snapToGrid="0">
      <p:cViewPr varScale="1">
        <p:scale>
          <a:sx n="66" d="100"/>
          <a:sy n="66" d="100"/>
        </p:scale>
        <p:origin x="67" y="451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midt-Poolman, Martine@Energy" userId="3be5bbdf-b139-4f3b-b926-44ba16c2a536" providerId="ADAL" clId="{CF7843C6-D5D2-41BA-90E2-FB781F5945F0}"/>
    <pc:docChg chg="modSld">
      <pc:chgData name="Schmidt-Poolman, Martine@Energy" userId="3be5bbdf-b139-4f3b-b926-44ba16c2a536" providerId="ADAL" clId="{CF7843C6-D5D2-41BA-90E2-FB781F5945F0}" dt="2024-11-06T01:11:59.510" v="803" actId="962"/>
      <pc:docMkLst>
        <pc:docMk/>
      </pc:docMkLst>
      <pc:sldChg chg="modSp mod">
        <pc:chgData name="Schmidt-Poolman, Martine@Energy" userId="3be5bbdf-b139-4f3b-b926-44ba16c2a536" providerId="ADAL" clId="{CF7843C6-D5D2-41BA-90E2-FB781F5945F0}" dt="2024-11-06T01:11:59.510" v="803" actId="962"/>
        <pc:sldMkLst>
          <pc:docMk/>
          <pc:sldMk cId="0" sldId="256"/>
        </pc:sldMkLst>
        <pc:spChg chg="mod">
          <ac:chgData name="Schmidt-Poolman, Martine@Energy" userId="3be5bbdf-b139-4f3b-b926-44ba16c2a536" providerId="ADAL" clId="{CF7843C6-D5D2-41BA-90E2-FB781F5945F0}" dt="2024-11-06T01:11:52.257" v="793" actId="962"/>
          <ac:spMkLst>
            <pc:docMk/>
            <pc:sldMk cId="0" sldId="256"/>
            <ac:spMk id="110" creationId="{00000000-0000-0000-0000-000000000000}"/>
          </ac:spMkLst>
        </pc:spChg>
        <pc:spChg chg="mod">
          <ac:chgData name="Schmidt-Poolman, Martine@Energy" userId="3be5bbdf-b139-4f3b-b926-44ba16c2a536" providerId="ADAL" clId="{CF7843C6-D5D2-41BA-90E2-FB781F5945F0}" dt="2024-11-06T01:11:54.125" v="796" actId="962"/>
          <ac:spMkLst>
            <pc:docMk/>
            <pc:sldMk cId="0" sldId="256"/>
            <ac:spMk id="111" creationId="{00000000-0000-0000-0000-000000000000}"/>
          </ac:spMkLst>
        </pc:spChg>
        <pc:spChg chg="mod">
          <ac:chgData name="Schmidt-Poolman, Martine@Energy" userId="3be5bbdf-b139-4f3b-b926-44ba16c2a536" providerId="ADAL" clId="{CF7843C6-D5D2-41BA-90E2-FB781F5945F0}" dt="2024-11-06T01:11:58.173" v="802" actId="962"/>
          <ac:spMkLst>
            <pc:docMk/>
            <pc:sldMk cId="0" sldId="256"/>
            <ac:spMk id="112" creationId="{00000000-0000-0000-0000-000000000000}"/>
          </ac:spMkLst>
        </pc:spChg>
        <pc:spChg chg="mod">
          <ac:chgData name="Schmidt-Poolman, Martine@Energy" userId="3be5bbdf-b139-4f3b-b926-44ba16c2a536" providerId="ADAL" clId="{CF7843C6-D5D2-41BA-90E2-FB781F5945F0}" dt="2024-11-06T01:11:56.079" v="799" actId="962"/>
          <ac:spMkLst>
            <pc:docMk/>
            <pc:sldMk cId="0" sldId="256"/>
            <ac:spMk id="113" creationId="{00000000-0000-0000-0000-000000000000}"/>
          </ac:spMkLst>
        </pc:spChg>
        <pc:picChg chg="mod">
          <ac:chgData name="Schmidt-Poolman, Martine@Energy" userId="3be5bbdf-b139-4f3b-b926-44ba16c2a536" providerId="ADAL" clId="{CF7843C6-D5D2-41BA-90E2-FB781F5945F0}" dt="2024-11-06T01:11:59.510" v="803" actId="962"/>
          <ac:picMkLst>
            <pc:docMk/>
            <pc:sldMk cId="0" sldId="256"/>
            <ac:picMk id="109" creationId="{00000000-0000-0000-0000-000000000000}"/>
          </ac:picMkLst>
        </pc:picChg>
      </pc:sldChg>
      <pc:sldChg chg="addSp modSp mod">
        <pc:chgData name="Schmidt-Poolman, Martine@Energy" userId="3be5bbdf-b139-4f3b-b926-44ba16c2a536" providerId="ADAL" clId="{CF7843C6-D5D2-41BA-90E2-FB781F5945F0}" dt="2024-11-06T01:10:39.847" v="778" actId="13244"/>
        <pc:sldMkLst>
          <pc:docMk/>
          <pc:sldMk cId="0" sldId="259"/>
        </pc:sldMkLst>
        <pc:spChg chg="add mod">
          <ac:chgData name="Schmidt-Poolman, Martine@Energy" userId="3be5bbdf-b139-4f3b-b926-44ba16c2a536" providerId="ADAL" clId="{CF7843C6-D5D2-41BA-90E2-FB781F5945F0}" dt="2024-11-06T01:10:39.847" v="778" actId="13244"/>
          <ac:spMkLst>
            <pc:docMk/>
            <pc:sldMk cId="0" sldId="259"/>
            <ac:spMk id="2" creationId="{36ACDEC8-48DB-5CE3-D69C-D097F9C87452}"/>
          </ac:spMkLst>
        </pc:spChg>
        <pc:spChg chg="mod">
          <ac:chgData name="Schmidt-Poolman, Martine@Energy" userId="3be5bbdf-b139-4f3b-b926-44ba16c2a536" providerId="ADAL" clId="{CF7843C6-D5D2-41BA-90E2-FB781F5945F0}" dt="2024-11-06T01:10:32.881" v="777" actId="13244"/>
          <ac:spMkLst>
            <pc:docMk/>
            <pc:sldMk cId="0" sldId="259"/>
            <ac:spMk id="132" creationId="{00000000-0000-0000-0000-000000000000}"/>
          </ac:spMkLst>
        </pc:spChg>
        <pc:picChg chg="mod">
          <ac:chgData name="Schmidt-Poolman, Martine@Energy" userId="3be5bbdf-b139-4f3b-b926-44ba16c2a536" providerId="ADAL" clId="{CF7843C6-D5D2-41BA-90E2-FB781F5945F0}" dt="2024-11-06T01:08:17.514" v="325" actId="962"/>
          <ac:picMkLst>
            <pc:docMk/>
            <pc:sldMk cId="0" sldId="259"/>
            <ac:picMk id="133" creationId="{00000000-0000-0000-0000-000000000000}"/>
          </ac:picMkLst>
        </pc:picChg>
      </pc:sldChg>
      <pc:sldChg chg="addSp modSp mod">
        <pc:chgData name="Schmidt-Poolman, Martine@Energy" userId="3be5bbdf-b139-4f3b-b926-44ba16c2a536" providerId="ADAL" clId="{CF7843C6-D5D2-41BA-90E2-FB781F5945F0}" dt="2024-11-06T01:10:56.502" v="781" actId="13244"/>
        <pc:sldMkLst>
          <pc:docMk/>
          <pc:sldMk cId="0" sldId="260"/>
        </pc:sldMkLst>
        <pc:spChg chg="add mod">
          <ac:chgData name="Schmidt-Poolman, Martine@Energy" userId="3be5bbdf-b139-4f3b-b926-44ba16c2a536" providerId="ADAL" clId="{CF7843C6-D5D2-41BA-90E2-FB781F5945F0}" dt="2024-11-06T01:10:49.949" v="779" actId="13244"/>
          <ac:spMkLst>
            <pc:docMk/>
            <pc:sldMk cId="0" sldId="260"/>
            <ac:spMk id="2" creationId="{9867BB0A-896F-9289-8E4C-C232C5F127C0}"/>
          </ac:spMkLst>
        </pc:spChg>
        <pc:spChg chg="mod">
          <ac:chgData name="Schmidt-Poolman, Martine@Energy" userId="3be5bbdf-b139-4f3b-b926-44ba16c2a536" providerId="ADAL" clId="{CF7843C6-D5D2-41BA-90E2-FB781F5945F0}" dt="2024-11-06T01:10:53" v="780" actId="13244"/>
          <ac:spMkLst>
            <pc:docMk/>
            <pc:sldMk cId="0" sldId="260"/>
            <ac:spMk id="139" creationId="{00000000-0000-0000-0000-000000000000}"/>
          </ac:spMkLst>
        </pc:spChg>
        <pc:spChg chg="mod">
          <ac:chgData name="Schmidt-Poolman, Martine@Energy" userId="3be5bbdf-b139-4f3b-b926-44ba16c2a536" providerId="ADAL" clId="{CF7843C6-D5D2-41BA-90E2-FB781F5945F0}" dt="2024-11-06T01:10:56.502" v="781" actId="13244"/>
          <ac:spMkLst>
            <pc:docMk/>
            <pc:sldMk cId="0" sldId="260"/>
            <ac:spMk id="141" creationId="{00000000-0000-0000-0000-000000000000}"/>
          </ac:spMkLst>
        </pc:spChg>
        <pc:picChg chg="mod">
          <ac:chgData name="Schmidt-Poolman, Martine@Energy" userId="3be5bbdf-b139-4f3b-b926-44ba16c2a536" providerId="ADAL" clId="{CF7843C6-D5D2-41BA-90E2-FB781F5945F0}" dt="2024-11-06T01:09:02.857" v="631" actId="962"/>
          <ac:picMkLst>
            <pc:docMk/>
            <pc:sldMk cId="0" sldId="260"/>
            <ac:picMk id="140" creationId="{00000000-0000-0000-0000-000000000000}"/>
          </ac:picMkLst>
        </pc:picChg>
      </pc:sldChg>
      <pc:sldChg chg="modSp mod">
        <pc:chgData name="Schmidt-Poolman, Martine@Energy" userId="3be5bbdf-b139-4f3b-b926-44ba16c2a536" providerId="ADAL" clId="{CF7843C6-D5D2-41BA-90E2-FB781F5945F0}" dt="2024-11-06T01:11:11.097" v="784" actId="13244"/>
        <pc:sldMkLst>
          <pc:docMk/>
          <pc:sldMk cId="0" sldId="261"/>
        </pc:sldMkLst>
        <pc:spChg chg="mod">
          <ac:chgData name="Schmidt-Poolman, Martine@Energy" userId="3be5bbdf-b139-4f3b-b926-44ba16c2a536" providerId="ADAL" clId="{CF7843C6-D5D2-41BA-90E2-FB781F5945F0}" dt="2024-11-06T01:11:08.164" v="782" actId="13244"/>
          <ac:spMkLst>
            <pc:docMk/>
            <pc:sldMk cId="0" sldId="261"/>
            <ac:spMk id="147" creationId="{00000000-0000-0000-0000-000000000000}"/>
          </ac:spMkLst>
        </pc:spChg>
        <pc:picChg chg="mod">
          <ac:chgData name="Schmidt-Poolman, Martine@Energy" userId="3be5bbdf-b139-4f3b-b926-44ba16c2a536" providerId="ADAL" clId="{CF7843C6-D5D2-41BA-90E2-FB781F5945F0}" dt="2024-11-06T01:11:11.097" v="784" actId="13244"/>
          <ac:picMkLst>
            <pc:docMk/>
            <pc:sldMk cId="0" sldId="261"/>
            <ac:picMk id="14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25" b="0" i="0" u="none" strike="noStrike" cap="none">
                <a:latin typeface="Source Sans 3"/>
                <a:ea typeface="Source Sans 3"/>
                <a:cs typeface="Source Sans 3"/>
                <a:sym typeface="Source Sans 3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25" b="0" i="0" u="none" strike="noStrike" cap="none">
                <a:latin typeface="Source Sans 3"/>
                <a:ea typeface="Source Sans 3"/>
                <a:cs typeface="Source Sans 3"/>
                <a:sym typeface="Source Sans 3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25" b="0" i="0" u="none" strike="noStrike" cap="none">
                <a:latin typeface="Source Sans 3"/>
                <a:ea typeface="Source Sans 3"/>
                <a:cs typeface="Source Sans 3"/>
                <a:sym typeface="Source Sans 3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25" b="0" i="0" u="none" strike="noStrike" cap="none">
                <a:latin typeface="Source Sans 3"/>
                <a:ea typeface="Source Sans 3"/>
                <a:cs typeface="Source Sans 3"/>
                <a:sym typeface="Source Sans 3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25" b="0" i="0" u="none" strike="noStrike" cap="none">
                <a:latin typeface="Source Sans 3"/>
                <a:ea typeface="Source Sans 3"/>
                <a:cs typeface="Source Sans 3"/>
                <a:sym typeface="Source Sans 3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25" b="0" i="0" u="none" strike="noStrike" cap="none">
                <a:latin typeface="Source Sans 3"/>
                <a:ea typeface="Source Sans 3"/>
                <a:cs typeface="Source Sans 3"/>
                <a:sym typeface="Source Sans 3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25" b="0" i="0" u="none" strike="noStrike" cap="none">
                <a:latin typeface="Source Sans 3"/>
                <a:ea typeface="Source Sans 3"/>
                <a:cs typeface="Source Sans 3"/>
                <a:sym typeface="Source Sans 3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25" b="0" i="0" u="none" strike="noStrike" cap="none">
                <a:latin typeface="Source Sans 3"/>
                <a:ea typeface="Source Sans 3"/>
                <a:cs typeface="Source Sans 3"/>
                <a:sym typeface="Source Sans 3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25" b="0" i="0" u="none" strike="noStrike" cap="none">
                <a:latin typeface="Source Sans 3"/>
                <a:ea typeface="Source Sans 3"/>
                <a:cs typeface="Source Sans 3"/>
                <a:sym typeface="Source Sans 3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50107b0fa7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50107b0fa7_0_1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50107b0fa7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50107b0fa7_0_3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50107b0fa7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50107b0fa7_0_4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930274da63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930274da63_0_14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156a130f3a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3156a130f3a_0_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" type="title">
  <p:cSld name="TITLE">
    <p:bg>
      <p:bgPr>
        <a:solidFill>
          <a:schemeClr val="dk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 t="268" b="268"/>
          <a:stretch/>
        </p:blipFill>
        <p:spPr>
          <a:xfrm>
            <a:off x="0" y="0"/>
            <a:ext cx="9144000" cy="512064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>
            <a:spLocks noGrp="1"/>
          </p:cNvSpPr>
          <p:nvPr>
            <p:ph type="pic" idx="2"/>
          </p:nvPr>
        </p:nvSpPr>
        <p:spPr>
          <a:xfrm>
            <a:off x="6819843" y="286172"/>
            <a:ext cx="2009775" cy="382258"/>
          </a:xfrm>
          <a:prstGeom prst="rect">
            <a:avLst/>
          </a:prstGeom>
          <a:noFill/>
          <a:ln>
            <a:noFill/>
          </a:ln>
        </p:spPr>
      </p:sp>
      <p:sp>
        <p:nvSpPr>
          <p:cNvPr id="14" name="Google Shape;14;p2"/>
          <p:cNvSpPr txBox="1">
            <a:spLocks noGrp="1"/>
          </p:cNvSpPr>
          <p:nvPr>
            <p:ph type="title"/>
          </p:nvPr>
        </p:nvSpPr>
        <p:spPr>
          <a:xfrm>
            <a:off x="457200" y="1057275"/>
            <a:ext cx="8229599" cy="1711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Teko SemiBold"/>
              <a:buNone/>
              <a:defRPr sz="5200">
                <a:solidFill>
                  <a:srgbClr val="FFFFFF"/>
                </a:solidFill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457200" y="2782650"/>
            <a:ext cx="8229600" cy="714300"/>
          </a:xfrm>
          <a:prstGeom prst="rect">
            <a:avLst/>
          </a:prstGeom>
        </p:spPr>
        <p:txBody>
          <a:bodyPr spcFirstLastPara="1" wrap="square" lIns="18275" tIns="0" rIns="0" bIns="0" anchor="t" anchorCtr="0">
            <a:normAutofit/>
          </a:bodyPr>
          <a:lstStyle>
            <a:lvl1pPr lv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3"/>
          </p:nvPr>
        </p:nvSpPr>
        <p:spPr>
          <a:xfrm>
            <a:off x="461400" y="4429125"/>
            <a:ext cx="8229600" cy="257100"/>
          </a:xfrm>
          <a:prstGeom prst="rect">
            <a:avLst/>
          </a:prstGeom>
        </p:spPr>
        <p:txBody>
          <a:bodyPr spcFirstLastPara="1" wrap="square" lIns="18275" tIns="0" rIns="0" bIns="0" anchor="t" anchorCtr="0">
            <a:normAutofit/>
          </a:bodyPr>
          <a:lstStyle>
            <a:lvl1pPr lvl="0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None/>
              <a:defRPr sz="1100">
                <a:solidFill>
                  <a:schemeClr val="lt2"/>
                </a:solidFill>
              </a:defRPr>
            </a:lvl1pPr>
            <a:lvl2pPr lvl="1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None/>
              <a:defRPr sz="1100">
                <a:solidFill>
                  <a:schemeClr val="lt2"/>
                </a:solidFill>
              </a:defRPr>
            </a:lvl2pPr>
            <a:lvl3pPr lvl="2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None/>
              <a:defRPr sz="1100">
                <a:solidFill>
                  <a:schemeClr val="lt2"/>
                </a:solidFill>
              </a:defRPr>
            </a:lvl3pPr>
            <a:lvl4pPr lvl="3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None/>
              <a:defRPr sz="1100">
                <a:solidFill>
                  <a:schemeClr val="lt2"/>
                </a:solidFill>
              </a:defRPr>
            </a:lvl4pPr>
            <a:lvl5pPr lvl="4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None/>
              <a:defRPr sz="1100">
                <a:solidFill>
                  <a:schemeClr val="lt2"/>
                </a:solidFill>
              </a:defRPr>
            </a:lvl5pPr>
            <a:lvl6pPr lvl="5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None/>
              <a:defRPr sz="1100">
                <a:solidFill>
                  <a:schemeClr val="lt2"/>
                </a:solidFill>
              </a:defRPr>
            </a:lvl6pPr>
            <a:lvl7pPr lvl="6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None/>
              <a:defRPr sz="1100">
                <a:solidFill>
                  <a:schemeClr val="lt2"/>
                </a:solidFill>
              </a:defRPr>
            </a:lvl7pPr>
            <a:lvl8pPr lvl="7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None/>
              <a:defRPr sz="1100">
                <a:solidFill>
                  <a:schemeClr val="lt2"/>
                </a:solidFill>
              </a:defRPr>
            </a:lvl8pPr>
            <a:lvl9pPr lvl="8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None/>
              <a:defRPr sz="11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1753">
          <p15:clr>
            <a:srgbClr val="E46962"/>
          </p15:clr>
        </p15:guide>
        <p15:guide id="4" orient="horz" pos="2203">
          <p15:clr>
            <a:srgbClr val="E46962"/>
          </p15:clr>
        </p15:guide>
        <p15:guide id="5" orient="horz" pos="2952">
          <p15:clr>
            <a:srgbClr val="E46962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">
  <p:cSld name="Section">
    <p:bg>
      <p:bgPr>
        <a:solidFill>
          <a:schemeClr val="dk1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1"/>
          <p:cNvPicPr preferRelativeResize="0"/>
          <p:nvPr/>
        </p:nvPicPr>
        <p:blipFill rotWithShape="1">
          <a:blip r:embed="rId2">
            <a:alphaModFix/>
          </a:blip>
          <a:srcRect t="90544"/>
          <a:stretch/>
        </p:blipFill>
        <p:spPr>
          <a:xfrm>
            <a:off x="1850" y="4657993"/>
            <a:ext cx="9143998" cy="48655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title"/>
          </p:nvPr>
        </p:nvSpPr>
        <p:spPr>
          <a:xfrm>
            <a:off x="457200" y="1522413"/>
            <a:ext cx="8229599" cy="174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 i="0">
                <a:solidFill>
                  <a:srgbClr val="FFFFFF"/>
                </a:solidFill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Content">
  <p:cSld name="Title &amp; Conten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>
            <a:off x="457200" y="402336"/>
            <a:ext cx="6375400" cy="65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>
            <a:off x="457200" y="1300163"/>
            <a:ext cx="8229600" cy="3128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5pPr>
            <a:lvl6pPr marL="2743200" lvl="5" indent="-330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6pPr>
            <a:lvl7pPr marL="3200400" lvl="6" indent="-330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7pPr>
            <a:lvl8pPr marL="3657600" lvl="7" indent="-330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8pPr>
            <a:lvl9pPr marL="4114800" lvl="8" indent="-330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2 Columns">
  <p:cSld name="Title &amp; 2 Columns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457200" y="402336"/>
            <a:ext cx="6375400" cy="65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body" idx="1"/>
          </p:nvPr>
        </p:nvSpPr>
        <p:spPr>
          <a:xfrm>
            <a:off x="457200" y="1300175"/>
            <a:ext cx="3950400" cy="312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2pPr>
            <a:lvl3pPr marL="1371600" lvl="2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4pPr>
            <a:lvl5pPr marL="2286000" lvl="4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body" idx="2"/>
          </p:nvPr>
        </p:nvSpPr>
        <p:spPr>
          <a:xfrm>
            <a:off x="4736400" y="1300175"/>
            <a:ext cx="3950400" cy="312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30200" rtl="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30200" rtl="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2pPr>
            <a:lvl3pPr marL="1371600" lvl="2" indent="-330200" rtl="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30200" rtl="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4pPr>
            <a:lvl5pPr marL="2286000" lvl="4" indent="-330200" rtl="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 rtl="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 rtl="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 rtl="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 rtl="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457200" y="402336"/>
            <a:ext cx="6375400" cy="65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Fact">
  <p:cSld name="Big Fac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15"/>
          <p:cNvSpPr txBox="1">
            <a:spLocks noGrp="1"/>
          </p:cNvSpPr>
          <p:nvPr>
            <p:ph type="title"/>
          </p:nvPr>
        </p:nvSpPr>
        <p:spPr>
          <a:xfrm>
            <a:off x="457200" y="891100"/>
            <a:ext cx="8229600" cy="2381700"/>
          </a:xfrm>
          <a:prstGeom prst="rect">
            <a:avLst/>
          </a:prstGeom>
        </p:spPr>
        <p:txBody>
          <a:bodyPr spcFirstLastPara="1" wrap="square" lIns="0" tIns="0" rIns="0" bIns="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200"/>
              <a:buNone/>
              <a:defRPr sz="1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200"/>
              <a:buNone/>
              <a:defRPr sz="1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200"/>
              <a:buNone/>
              <a:defRPr sz="1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200"/>
              <a:buNone/>
              <a:defRPr sz="1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200"/>
              <a:buNone/>
              <a:defRPr sz="1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200"/>
              <a:buNone/>
              <a:defRPr sz="1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200"/>
              <a:buNone/>
              <a:defRPr sz="1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200"/>
              <a:buNone/>
              <a:defRPr sz="1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200"/>
              <a:buNone/>
              <a:defRPr sz="14200"/>
            </a:lvl9pPr>
          </a:lstStyle>
          <a:p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subTitle" idx="1"/>
          </p:nvPr>
        </p:nvSpPr>
        <p:spPr>
          <a:xfrm>
            <a:off x="457200" y="3098325"/>
            <a:ext cx="8229600" cy="472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 algn="ctr">
              <a:spcBef>
                <a:spcPts val="1200"/>
              </a:spcBef>
              <a:spcAft>
                <a:spcPts val="0"/>
              </a:spcAft>
              <a:buSzPts val="2050"/>
              <a:buFont typeface="Source Sans 3 SemiBold"/>
              <a:buNone/>
              <a:defRPr sz="2050">
                <a:latin typeface="Source Sans 3 SemiBold"/>
                <a:ea typeface="Source Sans 3 SemiBold"/>
                <a:cs typeface="Source Sans 3 SemiBold"/>
                <a:sym typeface="Source Sans 3 SemiBold"/>
              </a:defRPr>
            </a:lvl1pPr>
            <a:lvl2pPr lvl="1">
              <a:spcBef>
                <a:spcPts val="1200"/>
              </a:spcBef>
              <a:spcAft>
                <a:spcPts val="0"/>
              </a:spcAft>
              <a:buSzPts val="2050"/>
              <a:buFont typeface="Source Sans 3 SemiBold"/>
              <a:buNone/>
              <a:defRPr sz="2050">
                <a:latin typeface="Source Sans 3 SemiBold"/>
                <a:ea typeface="Source Sans 3 SemiBold"/>
                <a:cs typeface="Source Sans 3 SemiBold"/>
                <a:sym typeface="Source Sans 3 SemiBold"/>
              </a:defRPr>
            </a:lvl2pPr>
            <a:lvl3pPr lvl="2">
              <a:spcBef>
                <a:spcPts val="1200"/>
              </a:spcBef>
              <a:spcAft>
                <a:spcPts val="0"/>
              </a:spcAft>
              <a:buSzPts val="2050"/>
              <a:buFont typeface="Source Sans 3 SemiBold"/>
              <a:buNone/>
              <a:defRPr sz="2050">
                <a:latin typeface="Source Sans 3 SemiBold"/>
                <a:ea typeface="Source Sans 3 SemiBold"/>
                <a:cs typeface="Source Sans 3 SemiBold"/>
                <a:sym typeface="Source Sans 3 SemiBold"/>
              </a:defRPr>
            </a:lvl3pPr>
            <a:lvl4pPr lvl="3">
              <a:spcBef>
                <a:spcPts val="1200"/>
              </a:spcBef>
              <a:spcAft>
                <a:spcPts val="0"/>
              </a:spcAft>
              <a:buSzPts val="2050"/>
              <a:buFont typeface="Source Sans 3 SemiBold"/>
              <a:buNone/>
              <a:defRPr sz="2050">
                <a:latin typeface="Source Sans 3 SemiBold"/>
                <a:ea typeface="Source Sans 3 SemiBold"/>
                <a:cs typeface="Source Sans 3 SemiBold"/>
                <a:sym typeface="Source Sans 3 SemiBold"/>
              </a:defRPr>
            </a:lvl4pPr>
            <a:lvl5pPr lvl="4">
              <a:spcBef>
                <a:spcPts val="1200"/>
              </a:spcBef>
              <a:spcAft>
                <a:spcPts val="0"/>
              </a:spcAft>
              <a:buSzPts val="2050"/>
              <a:buFont typeface="Source Sans 3 SemiBold"/>
              <a:buNone/>
              <a:defRPr sz="2050">
                <a:latin typeface="Source Sans 3 SemiBold"/>
                <a:ea typeface="Source Sans 3 SemiBold"/>
                <a:cs typeface="Source Sans 3 SemiBold"/>
                <a:sym typeface="Source Sans 3 SemiBold"/>
              </a:defRPr>
            </a:lvl5pPr>
            <a:lvl6pPr lvl="5">
              <a:spcBef>
                <a:spcPts val="1200"/>
              </a:spcBef>
              <a:spcAft>
                <a:spcPts val="0"/>
              </a:spcAft>
              <a:buSzPts val="2050"/>
              <a:buFont typeface="Source Sans 3 SemiBold"/>
              <a:buNone/>
              <a:defRPr sz="2050">
                <a:latin typeface="Source Sans 3 SemiBold"/>
                <a:ea typeface="Source Sans 3 SemiBold"/>
                <a:cs typeface="Source Sans 3 SemiBold"/>
                <a:sym typeface="Source Sans 3 SemiBold"/>
              </a:defRPr>
            </a:lvl6pPr>
            <a:lvl7pPr lvl="6">
              <a:spcBef>
                <a:spcPts val="1200"/>
              </a:spcBef>
              <a:spcAft>
                <a:spcPts val="0"/>
              </a:spcAft>
              <a:buSzPts val="2050"/>
              <a:buFont typeface="Source Sans 3 SemiBold"/>
              <a:buNone/>
              <a:defRPr sz="2050">
                <a:latin typeface="Source Sans 3 SemiBold"/>
                <a:ea typeface="Source Sans 3 SemiBold"/>
                <a:cs typeface="Source Sans 3 SemiBold"/>
                <a:sym typeface="Source Sans 3 SemiBold"/>
              </a:defRPr>
            </a:lvl7pPr>
            <a:lvl8pPr lvl="7">
              <a:spcBef>
                <a:spcPts val="1200"/>
              </a:spcBef>
              <a:spcAft>
                <a:spcPts val="0"/>
              </a:spcAft>
              <a:buSzPts val="2050"/>
              <a:buFont typeface="Source Sans 3 SemiBold"/>
              <a:buNone/>
              <a:defRPr sz="2050">
                <a:latin typeface="Source Sans 3 SemiBold"/>
                <a:ea typeface="Source Sans 3 SemiBold"/>
                <a:cs typeface="Source Sans 3 SemiBold"/>
                <a:sym typeface="Source Sans 3 SemiBold"/>
              </a:defRPr>
            </a:lvl8pPr>
            <a:lvl9pPr lvl="8">
              <a:spcBef>
                <a:spcPts val="1200"/>
              </a:spcBef>
              <a:spcAft>
                <a:spcPts val="0"/>
              </a:spcAft>
              <a:buSzPts val="2050"/>
              <a:buFont typeface="Source Sans 3 SemiBold"/>
              <a:buNone/>
              <a:defRPr sz="2050">
                <a:latin typeface="Source Sans 3 SemiBold"/>
                <a:ea typeface="Source Sans 3 SemiBold"/>
                <a:cs typeface="Source Sans 3 SemiBold"/>
                <a:sym typeface="Source Sans 3 SemiBol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>
            <a:spLocks noGrp="1"/>
          </p:cNvSpPr>
          <p:nvPr>
            <p:ph type="body" idx="1"/>
          </p:nvPr>
        </p:nvSpPr>
        <p:spPr>
          <a:xfrm>
            <a:off x="911259" y="3558795"/>
            <a:ext cx="7575020" cy="238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50"/>
              <a:buNone/>
              <a:defRPr sz="1150"/>
            </a:lvl1pPr>
            <a:lvl2pPr marL="914400" lvl="1" indent="-3016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50"/>
              <a:buChar char="•"/>
              <a:defRPr sz="1150"/>
            </a:lvl2pPr>
            <a:lvl3pPr marL="1371600" lvl="2" indent="-3016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50"/>
              <a:buChar char="•"/>
              <a:defRPr sz="1150"/>
            </a:lvl3pPr>
            <a:lvl4pPr marL="1828800" lvl="3" indent="-3016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50"/>
              <a:buChar char="•"/>
              <a:defRPr sz="1150"/>
            </a:lvl4pPr>
            <a:lvl5pPr marL="2286000" lvl="4" indent="-3016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50"/>
              <a:buChar char="•"/>
              <a:defRPr sz="1150"/>
            </a:lvl5pPr>
            <a:lvl6pPr marL="2743200" lvl="5" indent="-3016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50"/>
              <a:buChar char="•"/>
              <a:defRPr sz="1150"/>
            </a:lvl6pPr>
            <a:lvl7pPr marL="3200400" lvl="6" indent="-3016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50"/>
              <a:buChar char="•"/>
              <a:defRPr sz="1150"/>
            </a:lvl7pPr>
            <a:lvl8pPr marL="3657600" lvl="7" indent="-3016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50"/>
              <a:buChar char="•"/>
              <a:defRPr sz="1150"/>
            </a:lvl8pPr>
            <a:lvl9pPr marL="4114800" lvl="8" indent="-3016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50"/>
              <a:buChar char="•"/>
              <a:defRPr sz="1150"/>
            </a:lvl9pPr>
          </a:lstStyle>
          <a:p>
            <a:endParaRPr/>
          </a:p>
        </p:txBody>
      </p:sp>
      <p:sp>
        <p:nvSpPr>
          <p:cNvPr id="93" name="Google Shape;93;p16"/>
          <p:cNvSpPr txBox="1">
            <a:spLocks noGrp="1"/>
          </p:cNvSpPr>
          <p:nvPr>
            <p:ph type="body" idx="2"/>
          </p:nvPr>
        </p:nvSpPr>
        <p:spPr>
          <a:xfrm>
            <a:off x="657721" y="1057275"/>
            <a:ext cx="7828558" cy="2233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82B49"/>
              </a:buClr>
              <a:buSzPts val="3200"/>
              <a:buFont typeface="Teko"/>
              <a:buNone/>
              <a:defRPr sz="3200" b="1" i="0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1pPr>
            <a:lvl2pPr marL="914400" lvl="1" indent="-431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82B49"/>
              </a:buClr>
              <a:buSzPts val="3200"/>
              <a:buFont typeface="Teko"/>
              <a:buChar char="•"/>
              <a:defRPr sz="3200" b="1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2pPr>
            <a:lvl3pPr marL="1371600" lvl="2" indent="-431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82B49"/>
              </a:buClr>
              <a:buSzPts val="3200"/>
              <a:buFont typeface="Teko"/>
              <a:buChar char="•"/>
              <a:defRPr sz="3200" b="1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3pPr>
            <a:lvl4pPr marL="1828800" lvl="3" indent="-431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82B49"/>
              </a:buClr>
              <a:buSzPts val="3200"/>
              <a:buFont typeface="Teko"/>
              <a:buChar char="•"/>
              <a:defRPr sz="3200" b="1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4pPr>
            <a:lvl5pPr marL="2286000" lvl="4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82B49"/>
              </a:buClr>
              <a:buSzPts val="3200"/>
              <a:buFont typeface="Teko"/>
              <a:buNone/>
              <a:defRPr sz="3200" b="1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5pPr>
            <a:lvl6pPr marL="2743200" lvl="5" indent="-431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eko"/>
              <a:buChar char="•"/>
              <a:defRPr sz="3200" b="1">
                <a:latin typeface="Teko"/>
                <a:ea typeface="Teko"/>
                <a:cs typeface="Teko"/>
                <a:sym typeface="Teko"/>
              </a:defRPr>
            </a:lvl6pPr>
            <a:lvl7pPr marL="3200400" lvl="6" indent="-431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eko"/>
              <a:buChar char="•"/>
              <a:defRPr sz="3200" b="1">
                <a:latin typeface="Teko"/>
                <a:ea typeface="Teko"/>
                <a:cs typeface="Teko"/>
                <a:sym typeface="Teko"/>
              </a:defRPr>
            </a:lvl7pPr>
            <a:lvl8pPr marL="3657600" lvl="7" indent="-431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eko"/>
              <a:buChar char="•"/>
              <a:defRPr sz="3200" b="1">
                <a:latin typeface="Teko"/>
                <a:ea typeface="Teko"/>
                <a:cs typeface="Teko"/>
                <a:sym typeface="Teko"/>
              </a:defRPr>
            </a:lvl8pPr>
            <a:lvl9pPr marL="4114800" lvl="8" indent="-431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eko"/>
              <a:buChar char="•"/>
              <a:defRPr sz="3200" b="1">
                <a:latin typeface="Teko"/>
                <a:ea typeface="Teko"/>
                <a:cs typeface="Teko"/>
                <a:sym typeface="Teko"/>
              </a:defRPr>
            </a:lvl9pPr>
          </a:lstStyle>
          <a:p>
            <a:endParaRPr/>
          </a:p>
        </p:txBody>
      </p:sp>
      <p:sp>
        <p:nvSpPr>
          <p:cNvPr id="94" name="Google Shape;94;p16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- 3 Up">
  <p:cSld name="Photo - 3 Up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>
            <a:spLocks noGrp="1"/>
          </p:cNvSpPr>
          <p:nvPr>
            <p:ph type="pic" idx="2"/>
          </p:nvPr>
        </p:nvSpPr>
        <p:spPr>
          <a:xfrm>
            <a:off x="5910262" y="2647500"/>
            <a:ext cx="2776538" cy="2019774"/>
          </a:xfrm>
          <a:prstGeom prst="roundRect">
            <a:avLst>
              <a:gd name="adj" fmla="val 4810"/>
            </a:avLst>
          </a:prstGeom>
          <a:noFill/>
          <a:ln>
            <a:noFill/>
          </a:ln>
        </p:spPr>
      </p:sp>
      <p:sp>
        <p:nvSpPr>
          <p:cNvPr id="97" name="Google Shape;97;p17"/>
          <p:cNvSpPr>
            <a:spLocks noGrp="1"/>
          </p:cNvSpPr>
          <p:nvPr>
            <p:ph type="pic" idx="3"/>
          </p:nvPr>
        </p:nvSpPr>
        <p:spPr>
          <a:xfrm>
            <a:off x="5910262" y="452296"/>
            <a:ext cx="2776538" cy="2019774"/>
          </a:xfrm>
          <a:prstGeom prst="roundRect">
            <a:avLst>
              <a:gd name="adj" fmla="val 4810"/>
            </a:avLst>
          </a:prstGeom>
          <a:noFill/>
          <a:ln>
            <a:noFill/>
          </a:ln>
        </p:spPr>
      </p:sp>
      <p:sp>
        <p:nvSpPr>
          <p:cNvPr id="98" name="Google Shape;98;p17"/>
          <p:cNvSpPr>
            <a:spLocks noGrp="1"/>
          </p:cNvSpPr>
          <p:nvPr>
            <p:ph type="pic" idx="4"/>
          </p:nvPr>
        </p:nvSpPr>
        <p:spPr>
          <a:xfrm>
            <a:off x="457200" y="452628"/>
            <a:ext cx="5291100" cy="4214700"/>
          </a:xfrm>
          <a:prstGeom prst="roundRect">
            <a:avLst>
              <a:gd name="adj" fmla="val 2254"/>
            </a:avLst>
          </a:prstGeom>
          <a:noFill/>
          <a:ln>
            <a:noFill/>
          </a:ln>
        </p:spPr>
      </p:sp>
      <p:sp>
        <p:nvSpPr>
          <p:cNvPr id="99" name="Google Shape;99;p17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">
  <p:cSld name="Photo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02" name="Google Shape;102;p18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rame Only">
  <p:cSld name="Frame Only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 Numbered">
  <p:cSld name="Agenda Numbered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>
            <a:spLocks noGrp="1"/>
          </p:cNvSpPr>
          <p:nvPr>
            <p:ph type="body" idx="1"/>
          </p:nvPr>
        </p:nvSpPr>
        <p:spPr>
          <a:xfrm>
            <a:off x="452438" y="1309314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None/>
              <a:defRPr sz="2700" i="0" baseline="-25000">
                <a:latin typeface="Teko Medium"/>
                <a:ea typeface="Teko Medium"/>
                <a:cs typeface="Teko Medium"/>
                <a:sym typeface="Teko Medium"/>
              </a:defRPr>
            </a:lvl1pPr>
            <a:lvl2pPr marL="914400" lvl="1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2pPr>
            <a:lvl3pPr marL="1371600" lvl="2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3pPr>
            <a:lvl4pPr marL="1828800" lvl="3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4pPr>
            <a:lvl5pPr marL="2286000" lvl="4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5pPr>
            <a:lvl6pPr marL="2743200" lvl="5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6pPr>
            <a:lvl7pPr marL="3200400" lvl="6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7pPr>
            <a:lvl8pPr marL="3657600" lvl="7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8pPr>
            <a:lvl9pPr marL="4114800" lvl="8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9pPr>
          </a:lstStyle>
          <a:p>
            <a:endParaRPr/>
          </a:p>
        </p:txBody>
      </p:sp>
      <p:sp>
        <p:nvSpPr>
          <p:cNvPr id="19" name="Google Shape;19;p3"/>
          <p:cNvSpPr>
            <a:spLocks noGrp="1"/>
          </p:cNvSpPr>
          <p:nvPr>
            <p:ph type="body" idx="2"/>
          </p:nvPr>
        </p:nvSpPr>
        <p:spPr>
          <a:xfrm>
            <a:off x="452438" y="1894064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None/>
              <a:defRPr sz="2700" i="0" baseline="-25000">
                <a:latin typeface="Teko Medium"/>
                <a:ea typeface="Teko Medium"/>
                <a:cs typeface="Teko Medium"/>
                <a:sym typeface="Teko Medium"/>
              </a:defRPr>
            </a:lvl1pPr>
            <a:lvl2pPr marL="914400" lvl="1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2pPr>
            <a:lvl3pPr marL="1371600" lvl="2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3pPr>
            <a:lvl4pPr marL="1828800" lvl="3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4pPr>
            <a:lvl5pPr marL="2286000" lvl="4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5pPr>
            <a:lvl6pPr marL="2743200" lvl="5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6pPr>
            <a:lvl7pPr marL="3200400" lvl="6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7pPr>
            <a:lvl8pPr marL="3657600" lvl="7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8pPr>
            <a:lvl9pPr marL="4114800" lvl="8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>
            <a:spLocks noGrp="1"/>
          </p:cNvSpPr>
          <p:nvPr>
            <p:ph type="body" idx="3"/>
          </p:nvPr>
        </p:nvSpPr>
        <p:spPr>
          <a:xfrm>
            <a:off x="452438" y="2478814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None/>
              <a:defRPr sz="2700" i="0" baseline="-25000">
                <a:latin typeface="Teko Medium"/>
                <a:ea typeface="Teko Medium"/>
                <a:cs typeface="Teko Medium"/>
                <a:sym typeface="Teko Medium"/>
              </a:defRPr>
            </a:lvl1pPr>
            <a:lvl2pPr marL="914400" lvl="1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2pPr>
            <a:lvl3pPr marL="1371600" lvl="2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3pPr>
            <a:lvl4pPr marL="1828800" lvl="3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4pPr>
            <a:lvl5pPr marL="2286000" lvl="4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5pPr>
            <a:lvl6pPr marL="2743200" lvl="5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6pPr>
            <a:lvl7pPr marL="3200400" lvl="6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7pPr>
            <a:lvl8pPr marL="3657600" lvl="7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8pPr>
            <a:lvl9pPr marL="4114800" lvl="8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>
            <a:spLocks noGrp="1"/>
          </p:cNvSpPr>
          <p:nvPr>
            <p:ph type="body" idx="4"/>
          </p:nvPr>
        </p:nvSpPr>
        <p:spPr>
          <a:xfrm>
            <a:off x="452438" y="3648314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None/>
              <a:defRPr sz="2700" i="0" baseline="-25000">
                <a:latin typeface="Teko Medium"/>
                <a:ea typeface="Teko Medium"/>
                <a:cs typeface="Teko Medium"/>
                <a:sym typeface="Teko Medium"/>
              </a:defRPr>
            </a:lvl1pPr>
            <a:lvl2pPr marL="914400" lvl="1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2pPr>
            <a:lvl3pPr marL="1371600" lvl="2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3pPr>
            <a:lvl4pPr marL="1828800" lvl="3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4pPr>
            <a:lvl5pPr marL="2286000" lvl="4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5pPr>
            <a:lvl6pPr marL="2743200" lvl="5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6pPr>
            <a:lvl7pPr marL="3200400" lvl="6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7pPr>
            <a:lvl8pPr marL="3657600" lvl="7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8pPr>
            <a:lvl9pPr marL="4114800" lvl="8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>
            <a:spLocks noGrp="1"/>
          </p:cNvSpPr>
          <p:nvPr>
            <p:ph type="body" idx="5"/>
          </p:nvPr>
        </p:nvSpPr>
        <p:spPr>
          <a:xfrm>
            <a:off x="452438" y="3063564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None/>
              <a:defRPr sz="2700" i="0" baseline="-25000">
                <a:latin typeface="Teko Medium"/>
                <a:ea typeface="Teko Medium"/>
                <a:cs typeface="Teko Medium"/>
                <a:sym typeface="Teko Medium"/>
              </a:defRPr>
            </a:lvl1pPr>
            <a:lvl2pPr marL="914400" lvl="1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2pPr>
            <a:lvl3pPr marL="1371600" lvl="2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3pPr>
            <a:lvl4pPr marL="1828800" lvl="3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4pPr>
            <a:lvl5pPr marL="2286000" lvl="4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5pPr>
            <a:lvl6pPr marL="2743200" lvl="5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6pPr>
            <a:lvl7pPr marL="3200400" lvl="6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7pPr>
            <a:lvl8pPr marL="3657600" lvl="7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8pPr>
            <a:lvl9pPr marL="4114800" lvl="8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>
            <a:spLocks noGrp="1"/>
          </p:cNvSpPr>
          <p:nvPr>
            <p:ph type="body" idx="6"/>
          </p:nvPr>
        </p:nvSpPr>
        <p:spPr>
          <a:xfrm>
            <a:off x="4716645" y="1309314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None/>
              <a:defRPr sz="2700" i="0" baseline="-25000">
                <a:latin typeface="Teko Medium"/>
                <a:ea typeface="Teko Medium"/>
                <a:cs typeface="Teko Medium"/>
                <a:sym typeface="Teko Medium"/>
              </a:defRPr>
            </a:lvl1pPr>
            <a:lvl2pPr marL="914400" lvl="1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2pPr>
            <a:lvl3pPr marL="1371600" lvl="2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3pPr>
            <a:lvl4pPr marL="1828800" lvl="3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4pPr>
            <a:lvl5pPr marL="2286000" lvl="4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5pPr>
            <a:lvl6pPr marL="2743200" lvl="5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6pPr>
            <a:lvl7pPr marL="3200400" lvl="6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7pPr>
            <a:lvl8pPr marL="3657600" lvl="7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8pPr>
            <a:lvl9pPr marL="4114800" lvl="8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>
            <a:spLocks noGrp="1"/>
          </p:cNvSpPr>
          <p:nvPr>
            <p:ph type="body" idx="7"/>
          </p:nvPr>
        </p:nvSpPr>
        <p:spPr>
          <a:xfrm>
            <a:off x="4716645" y="1894064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None/>
              <a:defRPr sz="2700" i="0" baseline="-25000">
                <a:latin typeface="Teko Medium"/>
                <a:ea typeface="Teko Medium"/>
                <a:cs typeface="Teko Medium"/>
                <a:sym typeface="Teko Medium"/>
              </a:defRPr>
            </a:lvl1pPr>
            <a:lvl2pPr marL="914400" lvl="1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2pPr>
            <a:lvl3pPr marL="1371600" lvl="2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3pPr>
            <a:lvl4pPr marL="1828800" lvl="3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4pPr>
            <a:lvl5pPr marL="2286000" lvl="4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5pPr>
            <a:lvl6pPr marL="2743200" lvl="5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6pPr>
            <a:lvl7pPr marL="3200400" lvl="6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7pPr>
            <a:lvl8pPr marL="3657600" lvl="7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8pPr>
            <a:lvl9pPr marL="4114800" lvl="8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>
            <a:spLocks noGrp="1"/>
          </p:cNvSpPr>
          <p:nvPr>
            <p:ph type="body" idx="8"/>
          </p:nvPr>
        </p:nvSpPr>
        <p:spPr>
          <a:xfrm>
            <a:off x="4716645" y="2478814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None/>
              <a:defRPr sz="2700" i="0" baseline="-25000">
                <a:latin typeface="Teko Medium"/>
                <a:ea typeface="Teko Medium"/>
                <a:cs typeface="Teko Medium"/>
                <a:sym typeface="Teko Medium"/>
              </a:defRPr>
            </a:lvl1pPr>
            <a:lvl2pPr marL="914400" lvl="1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2pPr>
            <a:lvl3pPr marL="1371600" lvl="2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3pPr>
            <a:lvl4pPr marL="1828800" lvl="3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4pPr>
            <a:lvl5pPr marL="2286000" lvl="4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5pPr>
            <a:lvl6pPr marL="2743200" lvl="5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6pPr>
            <a:lvl7pPr marL="3200400" lvl="6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7pPr>
            <a:lvl8pPr marL="3657600" lvl="7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8pPr>
            <a:lvl9pPr marL="4114800" lvl="8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>
            <a:spLocks noGrp="1"/>
          </p:cNvSpPr>
          <p:nvPr>
            <p:ph type="body" idx="9"/>
          </p:nvPr>
        </p:nvSpPr>
        <p:spPr>
          <a:xfrm>
            <a:off x="4716645" y="3648314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None/>
              <a:defRPr sz="2700" i="0" baseline="-25000">
                <a:latin typeface="Teko Medium"/>
                <a:ea typeface="Teko Medium"/>
                <a:cs typeface="Teko Medium"/>
                <a:sym typeface="Teko Medium"/>
              </a:defRPr>
            </a:lvl1pPr>
            <a:lvl2pPr marL="914400" lvl="1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2pPr>
            <a:lvl3pPr marL="1371600" lvl="2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3pPr>
            <a:lvl4pPr marL="1828800" lvl="3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4pPr>
            <a:lvl5pPr marL="2286000" lvl="4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5pPr>
            <a:lvl6pPr marL="2743200" lvl="5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6pPr>
            <a:lvl7pPr marL="3200400" lvl="6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7pPr>
            <a:lvl8pPr marL="3657600" lvl="7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8pPr>
            <a:lvl9pPr marL="4114800" lvl="8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9pPr>
          </a:lstStyle>
          <a:p>
            <a:endParaRPr/>
          </a:p>
        </p:txBody>
      </p:sp>
      <p:sp>
        <p:nvSpPr>
          <p:cNvPr id="27" name="Google Shape;27;p3"/>
          <p:cNvSpPr>
            <a:spLocks noGrp="1"/>
          </p:cNvSpPr>
          <p:nvPr>
            <p:ph type="body" idx="13"/>
          </p:nvPr>
        </p:nvSpPr>
        <p:spPr>
          <a:xfrm>
            <a:off x="4716645" y="3063564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None/>
              <a:defRPr sz="2700" i="0" baseline="-25000">
                <a:latin typeface="Teko Medium"/>
                <a:ea typeface="Teko Medium"/>
                <a:cs typeface="Teko Medium"/>
                <a:sym typeface="Teko Medium"/>
              </a:defRPr>
            </a:lvl1pPr>
            <a:lvl2pPr marL="914400" lvl="1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2pPr>
            <a:lvl3pPr marL="1371600" lvl="2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3pPr>
            <a:lvl4pPr marL="1828800" lvl="3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4pPr>
            <a:lvl5pPr marL="2286000" lvl="4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5pPr>
            <a:lvl6pPr marL="2743200" lvl="5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6pPr>
            <a:lvl7pPr marL="3200400" lvl="6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7pPr>
            <a:lvl8pPr marL="3657600" lvl="7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8pPr>
            <a:lvl9pPr marL="4114800" lvl="8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title"/>
          </p:nvPr>
        </p:nvSpPr>
        <p:spPr>
          <a:xfrm>
            <a:off x="457200" y="402336"/>
            <a:ext cx="6375400" cy="65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subTitle" idx="14"/>
          </p:nvPr>
        </p:nvSpPr>
        <p:spPr>
          <a:xfrm>
            <a:off x="951200" y="1302125"/>
            <a:ext cx="3476100" cy="39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subTitle" idx="15"/>
          </p:nvPr>
        </p:nvSpPr>
        <p:spPr>
          <a:xfrm>
            <a:off x="951200" y="1886875"/>
            <a:ext cx="3476100" cy="39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subTitle" idx="16"/>
          </p:nvPr>
        </p:nvSpPr>
        <p:spPr>
          <a:xfrm>
            <a:off x="951200" y="2471625"/>
            <a:ext cx="3476100" cy="39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"/>
          <p:cNvSpPr txBox="1">
            <a:spLocks noGrp="1"/>
          </p:cNvSpPr>
          <p:nvPr>
            <p:ph type="subTitle" idx="17"/>
          </p:nvPr>
        </p:nvSpPr>
        <p:spPr>
          <a:xfrm>
            <a:off x="951200" y="3056375"/>
            <a:ext cx="3476100" cy="39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"/>
          <p:cNvSpPr txBox="1">
            <a:spLocks noGrp="1"/>
          </p:cNvSpPr>
          <p:nvPr>
            <p:ph type="subTitle" idx="18"/>
          </p:nvPr>
        </p:nvSpPr>
        <p:spPr>
          <a:xfrm>
            <a:off x="951200" y="3641125"/>
            <a:ext cx="3476100" cy="39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"/>
          <p:cNvSpPr txBox="1">
            <a:spLocks noGrp="1"/>
          </p:cNvSpPr>
          <p:nvPr>
            <p:ph type="subTitle" idx="19"/>
          </p:nvPr>
        </p:nvSpPr>
        <p:spPr>
          <a:xfrm>
            <a:off x="5215425" y="1302125"/>
            <a:ext cx="3476100" cy="39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"/>
          <p:cNvSpPr txBox="1">
            <a:spLocks noGrp="1"/>
          </p:cNvSpPr>
          <p:nvPr>
            <p:ph type="subTitle" idx="20"/>
          </p:nvPr>
        </p:nvSpPr>
        <p:spPr>
          <a:xfrm>
            <a:off x="5215425" y="1886875"/>
            <a:ext cx="3476100" cy="39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3"/>
          <p:cNvSpPr txBox="1">
            <a:spLocks noGrp="1"/>
          </p:cNvSpPr>
          <p:nvPr>
            <p:ph type="subTitle" idx="21"/>
          </p:nvPr>
        </p:nvSpPr>
        <p:spPr>
          <a:xfrm>
            <a:off x="5215425" y="2471625"/>
            <a:ext cx="3476100" cy="39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"/>
          <p:cNvSpPr txBox="1">
            <a:spLocks noGrp="1"/>
          </p:cNvSpPr>
          <p:nvPr>
            <p:ph type="subTitle" idx="22"/>
          </p:nvPr>
        </p:nvSpPr>
        <p:spPr>
          <a:xfrm>
            <a:off x="5215425" y="3056375"/>
            <a:ext cx="3476100" cy="39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"/>
          <p:cNvSpPr txBox="1">
            <a:spLocks noGrp="1"/>
          </p:cNvSpPr>
          <p:nvPr>
            <p:ph type="subTitle" idx="23"/>
          </p:nvPr>
        </p:nvSpPr>
        <p:spPr>
          <a:xfrm>
            <a:off x="5215425" y="3641125"/>
            <a:ext cx="3476100" cy="39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69">
          <p15:clr>
            <a:srgbClr val="E46962"/>
          </p15:clr>
        </p15:guide>
        <p15:guide id="2" pos="599">
          <p15:clr>
            <a:srgbClr val="E46962"/>
          </p15:clr>
        </p15:guide>
        <p15:guide id="3" pos="2789">
          <p15:clr>
            <a:srgbClr val="E46962"/>
          </p15:clr>
        </p15:guide>
        <p15:guide id="4" pos="3285">
          <p15:clr>
            <a:srgbClr val="E46962"/>
          </p15:clr>
        </p15:guide>
        <p15:guide id="5" orient="horz" pos="2543">
          <p15:clr>
            <a:srgbClr val="E46962"/>
          </p15:clr>
        </p15:guide>
        <p15:guide id="6" orient="horz" pos="2294">
          <p15:clr>
            <a:srgbClr val="E46962"/>
          </p15:clr>
        </p15:guide>
        <p15:guide id="7" orient="horz" pos="1930">
          <p15:clr>
            <a:srgbClr val="E46962"/>
          </p15:clr>
        </p15:guide>
        <p15:guide id="8" orient="horz" pos="1557">
          <p15:clr>
            <a:srgbClr val="E46962"/>
          </p15:clr>
        </p15:guide>
        <p15:guide id="9" orient="horz" pos="1193">
          <p15:clr>
            <a:srgbClr val="E46962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RIght">
  <p:cSld name="Photo RIgh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>
            <a:spLocks noGrp="1"/>
          </p:cNvSpPr>
          <p:nvPr>
            <p:ph type="pic" idx="2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42" name="Google Shape;42;p4"/>
          <p:cNvSpPr txBox="1">
            <a:spLocks noGrp="1"/>
          </p:cNvSpPr>
          <p:nvPr>
            <p:ph type="title"/>
          </p:nvPr>
        </p:nvSpPr>
        <p:spPr>
          <a:xfrm>
            <a:off x="457200" y="402336"/>
            <a:ext cx="3657599" cy="653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body" idx="1"/>
          </p:nvPr>
        </p:nvSpPr>
        <p:spPr>
          <a:xfrm>
            <a:off x="457075" y="1300175"/>
            <a:ext cx="3657600" cy="312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2pPr>
            <a:lvl3pPr marL="1371600" lvl="2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4pPr>
            <a:lvl5pPr marL="2286000" lvl="4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>
  <p:cSld name="Title &amp; Bulle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"/>
          <p:cNvSpPr txBox="1">
            <a:spLocks noGrp="1"/>
          </p:cNvSpPr>
          <p:nvPr>
            <p:ph type="title"/>
          </p:nvPr>
        </p:nvSpPr>
        <p:spPr>
          <a:xfrm>
            <a:off x="457200" y="402336"/>
            <a:ext cx="6375400" cy="65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body" idx="1"/>
          </p:nvPr>
        </p:nvSpPr>
        <p:spPr>
          <a:xfrm>
            <a:off x="457200" y="1300175"/>
            <a:ext cx="8229600" cy="312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2pPr>
            <a:lvl3pPr marL="1371600" lvl="2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4pPr>
            <a:lvl5pPr marL="2286000" lvl="4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tatement" type="tx">
  <p:cSld name="TITLE_AND_BODY">
    <p:bg>
      <p:bgPr>
        <a:solidFill>
          <a:schemeClr val="dk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6"/>
          <p:cNvPicPr preferRelativeResize="0"/>
          <p:nvPr/>
        </p:nvPicPr>
        <p:blipFill rotWithShape="1">
          <a:blip r:embed="rId2">
            <a:alphaModFix/>
          </a:blip>
          <a:srcRect t="90544"/>
          <a:stretch/>
        </p:blipFill>
        <p:spPr>
          <a:xfrm>
            <a:off x="1850" y="4657993"/>
            <a:ext cx="9143998" cy="48655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6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subTitle" idx="1"/>
          </p:nvPr>
        </p:nvSpPr>
        <p:spPr>
          <a:xfrm>
            <a:off x="457200" y="400050"/>
            <a:ext cx="8229600" cy="4029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algn="ctr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Teko"/>
              <a:buNone/>
              <a:defRPr sz="4800" b="1">
                <a:solidFill>
                  <a:schemeClr val="lt2"/>
                </a:solidFill>
                <a:latin typeface="Teko"/>
                <a:ea typeface="Teko"/>
                <a:cs typeface="Teko"/>
                <a:sym typeface="Teko"/>
              </a:defRPr>
            </a:lvl1pPr>
            <a:lvl2pPr lvl="1" algn="ctr">
              <a:spcBef>
                <a:spcPts val="1200"/>
              </a:spcBef>
              <a:spcAft>
                <a:spcPts val="0"/>
              </a:spcAft>
              <a:buSzPts val="1600"/>
              <a:buFont typeface="Teko"/>
              <a:buNone/>
              <a:defRPr b="1">
                <a:latin typeface="Teko"/>
                <a:ea typeface="Teko"/>
                <a:cs typeface="Teko"/>
                <a:sym typeface="Teko"/>
              </a:defRPr>
            </a:lvl2pPr>
            <a:lvl3pPr lvl="2" algn="ctr">
              <a:spcBef>
                <a:spcPts val="1200"/>
              </a:spcBef>
              <a:spcAft>
                <a:spcPts val="0"/>
              </a:spcAft>
              <a:buSzPts val="1600"/>
              <a:buFont typeface="Teko"/>
              <a:buNone/>
              <a:defRPr b="1">
                <a:latin typeface="Teko"/>
                <a:ea typeface="Teko"/>
                <a:cs typeface="Teko"/>
                <a:sym typeface="Teko"/>
              </a:defRPr>
            </a:lvl3pPr>
            <a:lvl4pPr lvl="3" algn="ctr">
              <a:spcBef>
                <a:spcPts val="1200"/>
              </a:spcBef>
              <a:spcAft>
                <a:spcPts val="0"/>
              </a:spcAft>
              <a:buSzPts val="1600"/>
              <a:buFont typeface="Teko"/>
              <a:buNone/>
              <a:defRPr b="1">
                <a:latin typeface="Teko"/>
                <a:ea typeface="Teko"/>
                <a:cs typeface="Teko"/>
                <a:sym typeface="Teko"/>
              </a:defRPr>
            </a:lvl4pPr>
            <a:lvl5pPr lvl="4" algn="ctr">
              <a:spcBef>
                <a:spcPts val="1200"/>
              </a:spcBef>
              <a:spcAft>
                <a:spcPts val="0"/>
              </a:spcAft>
              <a:buSzPts val="1600"/>
              <a:buFont typeface="Teko"/>
              <a:buNone/>
              <a:defRPr b="1">
                <a:latin typeface="Teko"/>
                <a:ea typeface="Teko"/>
                <a:cs typeface="Teko"/>
                <a:sym typeface="Teko"/>
              </a:defRPr>
            </a:lvl5pPr>
            <a:lvl6pPr lvl="5" algn="ctr">
              <a:spcBef>
                <a:spcPts val="1200"/>
              </a:spcBef>
              <a:spcAft>
                <a:spcPts val="0"/>
              </a:spcAft>
              <a:buSzPts val="1600"/>
              <a:buFont typeface="Teko"/>
              <a:buNone/>
              <a:defRPr b="1">
                <a:latin typeface="Teko"/>
                <a:ea typeface="Teko"/>
                <a:cs typeface="Teko"/>
                <a:sym typeface="Teko"/>
              </a:defRPr>
            </a:lvl6pPr>
            <a:lvl7pPr lvl="6" algn="ctr">
              <a:spcBef>
                <a:spcPts val="1200"/>
              </a:spcBef>
              <a:spcAft>
                <a:spcPts val="0"/>
              </a:spcAft>
              <a:buSzPts val="1600"/>
              <a:buFont typeface="Teko"/>
              <a:buNone/>
              <a:defRPr b="1">
                <a:latin typeface="Teko"/>
                <a:ea typeface="Teko"/>
                <a:cs typeface="Teko"/>
                <a:sym typeface="Teko"/>
              </a:defRPr>
            </a:lvl7pPr>
            <a:lvl8pPr lvl="7" algn="ctr">
              <a:spcBef>
                <a:spcPts val="1200"/>
              </a:spcBef>
              <a:spcAft>
                <a:spcPts val="0"/>
              </a:spcAft>
              <a:buSzPts val="1600"/>
              <a:buFont typeface="Teko"/>
              <a:buNone/>
              <a:defRPr b="1">
                <a:latin typeface="Teko"/>
                <a:ea typeface="Teko"/>
                <a:cs typeface="Teko"/>
                <a:sym typeface="Teko"/>
              </a:defRPr>
            </a:lvl8pPr>
            <a:lvl9pPr lvl="8" algn="ctr">
              <a:spcBef>
                <a:spcPts val="1200"/>
              </a:spcBef>
              <a:spcAft>
                <a:spcPts val="0"/>
              </a:spcAft>
              <a:buSzPts val="1600"/>
              <a:buFont typeface="Teko"/>
              <a:buNone/>
              <a:defRPr b="1">
                <a:latin typeface="Teko"/>
                <a:ea typeface="Teko"/>
                <a:cs typeface="Teko"/>
                <a:sym typeface="Tek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&amp; Photo">
  <p:cSld name="Title &amp; Photo">
    <p:bg>
      <p:bgPr>
        <a:solidFill>
          <a:schemeClr val="dk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  <p:pic>
        <p:nvPicPr>
          <p:cNvPr id="56" name="Google Shape;56;p8"/>
          <p:cNvPicPr preferRelativeResize="0"/>
          <p:nvPr/>
        </p:nvPicPr>
        <p:blipFill rotWithShape="1">
          <a:blip r:embed="rId2">
            <a:alphaModFix/>
          </a:blip>
          <a:srcRect t="90792"/>
          <a:stretch/>
        </p:blipFill>
        <p:spPr>
          <a:xfrm>
            <a:off x="1850" y="4671781"/>
            <a:ext cx="9143998" cy="473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8"/>
          <p:cNvPicPr preferRelativeResize="0"/>
          <p:nvPr/>
        </p:nvPicPr>
        <p:blipFill rotWithShape="1">
          <a:blip r:embed="rId3">
            <a:alphaModFix/>
          </a:blip>
          <a:srcRect b="79455"/>
          <a:stretch/>
        </p:blipFill>
        <p:spPr>
          <a:xfrm>
            <a:off x="1850" y="0"/>
            <a:ext cx="9140299" cy="10572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8"/>
          <p:cNvSpPr>
            <a:spLocks noGrp="1"/>
          </p:cNvSpPr>
          <p:nvPr>
            <p:ph type="pic" idx="3"/>
          </p:nvPr>
        </p:nvSpPr>
        <p:spPr>
          <a:xfrm>
            <a:off x="6819843" y="286172"/>
            <a:ext cx="2009775" cy="382258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457200" y="2263818"/>
            <a:ext cx="8229600" cy="174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Teko SemiBold"/>
              <a:buNone/>
              <a:defRPr sz="5200">
                <a:solidFill>
                  <a:srgbClr val="FFFFFF"/>
                </a:solidFill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ubTitle" idx="1"/>
          </p:nvPr>
        </p:nvSpPr>
        <p:spPr>
          <a:xfrm>
            <a:off x="450450" y="412900"/>
            <a:ext cx="5400900" cy="240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None/>
              <a:defRPr sz="1100">
                <a:solidFill>
                  <a:schemeClr val="lt2"/>
                </a:solidFill>
              </a:defRPr>
            </a:lvl1pPr>
            <a:lvl2pPr lvl="1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subTitle" idx="4"/>
          </p:nvPr>
        </p:nvSpPr>
        <p:spPr>
          <a:xfrm>
            <a:off x="450450" y="4020350"/>
            <a:ext cx="8229600" cy="408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2">
          <p15:clr>
            <a:srgbClr val="E46962"/>
          </p15:clr>
        </p15:guide>
        <p15:guide id="2" pos="3686">
          <p15:clr>
            <a:srgbClr val="E46962"/>
          </p15:clr>
        </p15:guide>
        <p15:guide id="3" orient="horz" pos="2533">
          <p15:clr>
            <a:srgbClr val="E46962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 Simple">
  <p:cSld name="Agenda Simpl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9"/>
          <p:cNvSpPr txBox="1">
            <a:spLocks noGrp="1"/>
          </p:cNvSpPr>
          <p:nvPr>
            <p:ph type="title"/>
          </p:nvPr>
        </p:nvSpPr>
        <p:spPr>
          <a:xfrm>
            <a:off x="457200" y="402336"/>
            <a:ext cx="6375400" cy="65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body" idx="1"/>
          </p:nvPr>
        </p:nvSpPr>
        <p:spPr>
          <a:xfrm>
            <a:off x="457075" y="1300175"/>
            <a:ext cx="8229600" cy="312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2pPr>
            <a:lvl3pPr marL="1371600" lvl="2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4pPr>
            <a:lvl5pPr marL="2286000" lvl="4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Photo Alt">
  <p:cSld name="Title &amp; Photo Al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0" y="0"/>
            <a:ext cx="4572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5001965" y="813547"/>
            <a:ext cx="3684834" cy="1758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subTitle" idx="1"/>
          </p:nvPr>
        </p:nvSpPr>
        <p:spPr>
          <a:xfrm>
            <a:off x="5001975" y="2641600"/>
            <a:ext cx="3684900" cy="1787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>
              <a:spcBef>
                <a:spcPts val="1200"/>
              </a:spcBef>
              <a:spcAft>
                <a:spcPts val="0"/>
              </a:spcAft>
              <a:buSzPts val="1700"/>
              <a:buFont typeface="Source Sans 3 Medium"/>
              <a:buNone/>
              <a:defRPr sz="1700">
                <a:latin typeface="Source Sans 3 Medium"/>
                <a:ea typeface="Source Sans 3 Medium"/>
                <a:cs typeface="Source Sans 3 Medium"/>
                <a:sym typeface="Source Sans 3 Medium"/>
              </a:defRPr>
            </a:lvl1pPr>
            <a:lvl2pPr lvl="1">
              <a:spcBef>
                <a:spcPts val="1200"/>
              </a:spcBef>
              <a:spcAft>
                <a:spcPts val="0"/>
              </a:spcAft>
              <a:buSzPts val="1600"/>
              <a:buFont typeface="Source Sans 3 Medium"/>
              <a:buNone/>
              <a:defRPr>
                <a:latin typeface="Source Sans 3 Medium"/>
                <a:ea typeface="Source Sans 3 Medium"/>
                <a:cs typeface="Source Sans 3 Medium"/>
                <a:sym typeface="Source Sans 3 Medium"/>
              </a:defRPr>
            </a:lvl2pPr>
            <a:lvl3pPr lvl="2">
              <a:spcBef>
                <a:spcPts val="1200"/>
              </a:spcBef>
              <a:spcAft>
                <a:spcPts val="0"/>
              </a:spcAft>
              <a:buSzPts val="1600"/>
              <a:buFont typeface="Source Sans 3 Medium"/>
              <a:buNone/>
              <a:defRPr>
                <a:latin typeface="Source Sans 3 Medium"/>
                <a:ea typeface="Source Sans 3 Medium"/>
                <a:cs typeface="Source Sans 3 Medium"/>
                <a:sym typeface="Source Sans 3 Medium"/>
              </a:defRPr>
            </a:lvl3pPr>
            <a:lvl4pPr lvl="3">
              <a:spcBef>
                <a:spcPts val="1200"/>
              </a:spcBef>
              <a:spcAft>
                <a:spcPts val="0"/>
              </a:spcAft>
              <a:buSzPts val="1600"/>
              <a:buFont typeface="Source Sans 3 Medium"/>
              <a:buNone/>
              <a:defRPr>
                <a:latin typeface="Source Sans 3 Medium"/>
                <a:ea typeface="Source Sans 3 Medium"/>
                <a:cs typeface="Source Sans 3 Medium"/>
                <a:sym typeface="Source Sans 3 Medium"/>
              </a:defRPr>
            </a:lvl4pPr>
            <a:lvl5pPr lvl="4">
              <a:spcBef>
                <a:spcPts val="1200"/>
              </a:spcBef>
              <a:spcAft>
                <a:spcPts val="0"/>
              </a:spcAft>
              <a:buSzPts val="1600"/>
              <a:buFont typeface="Source Sans 3 Medium"/>
              <a:buNone/>
              <a:defRPr>
                <a:latin typeface="Source Sans 3 Medium"/>
                <a:ea typeface="Source Sans 3 Medium"/>
                <a:cs typeface="Source Sans 3 Medium"/>
                <a:sym typeface="Source Sans 3 Medium"/>
              </a:defRPr>
            </a:lvl5pPr>
            <a:lvl6pPr lvl="5">
              <a:spcBef>
                <a:spcPts val="1200"/>
              </a:spcBef>
              <a:spcAft>
                <a:spcPts val="0"/>
              </a:spcAft>
              <a:buSzPts val="1600"/>
              <a:buFont typeface="Source Sans 3 Medium"/>
              <a:buNone/>
              <a:defRPr>
                <a:latin typeface="Source Sans 3 Medium"/>
                <a:ea typeface="Source Sans 3 Medium"/>
                <a:cs typeface="Source Sans 3 Medium"/>
                <a:sym typeface="Source Sans 3 Medium"/>
              </a:defRPr>
            </a:lvl6pPr>
            <a:lvl7pPr lvl="6">
              <a:spcBef>
                <a:spcPts val="1200"/>
              </a:spcBef>
              <a:spcAft>
                <a:spcPts val="0"/>
              </a:spcAft>
              <a:buSzPts val="1600"/>
              <a:buFont typeface="Source Sans 3 Medium"/>
              <a:buNone/>
              <a:defRPr>
                <a:latin typeface="Source Sans 3 Medium"/>
                <a:ea typeface="Source Sans 3 Medium"/>
                <a:cs typeface="Source Sans 3 Medium"/>
                <a:sym typeface="Source Sans 3 Medium"/>
              </a:defRPr>
            </a:lvl7pPr>
            <a:lvl8pPr lvl="7">
              <a:spcBef>
                <a:spcPts val="1200"/>
              </a:spcBef>
              <a:spcAft>
                <a:spcPts val="0"/>
              </a:spcAft>
              <a:buSzPts val="1600"/>
              <a:buFont typeface="Source Sans 3 Medium"/>
              <a:buNone/>
              <a:defRPr>
                <a:latin typeface="Source Sans 3 Medium"/>
                <a:ea typeface="Source Sans 3 Medium"/>
                <a:cs typeface="Source Sans 3 Medium"/>
                <a:sym typeface="Source Sans 3 Medium"/>
              </a:defRPr>
            </a:lvl8pPr>
            <a:lvl9pPr lvl="8">
              <a:spcBef>
                <a:spcPts val="1200"/>
              </a:spcBef>
              <a:spcAft>
                <a:spcPts val="0"/>
              </a:spcAft>
              <a:buSzPts val="1600"/>
              <a:buFont typeface="Source Sans 3 Medium"/>
              <a:buNone/>
              <a:defRPr>
                <a:latin typeface="Source Sans 3 Medium"/>
                <a:ea typeface="Source Sans 3 Medium"/>
                <a:cs typeface="Source Sans 3 Medium"/>
                <a:sym typeface="Source Sans 3 Medium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0" y="0"/>
            <a:ext cx="9148763" cy="514826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1"/>
          <p:cNvPicPr preferRelativeResize="0"/>
          <p:nvPr/>
        </p:nvPicPr>
        <p:blipFill rotWithShape="1">
          <a:blip r:embed="rId21">
            <a:alphaModFix/>
          </a:blip>
          <a:srcRect t="709" b="709"/>
          <a:stretch/>
        </p:blipFill>
        <p:spPr>
          <a:xfrm>
            <a:off x="7538833" y="240172"/>
            <a:ext cx="1377803" cy="25833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body" idx="1"/>
          </p:nvPr>
        </p:nvSpPr>
        <p:spPr>
          <a:xfrm>
            <a:off x="457200" y="1300163"/>
            <a:ext cx="8229600" cy="3128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330200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3"/>
              <a:buChar char="•"/>
              <a:defRPr sz="160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1pPr>
            <a:lvl2pPr marL="914400" marR="0" lvl="1" indent="-330200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3"/>
              <a:buChar char="•"/>
              <a:defRPr sz="160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2pPr>
            <a:lvl3pPr marL="1371600" marR="0" lvl="2" indent="-330200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3"/>
              <a:buChar char="•"/>
              <a:defRPr sz="160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3pPr>
            <a:lvl4pPr marL="1828800" marR="0" lvl="3" indent="-330200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3"/>
              <a:buChar char="•"/>
              <a:defRPr sz="160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4pPr>
            <a:lvl5pPr marL="2286000" marR="0" lvl="4" indent="-330200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3"/>
              <a:buChar char="•"/>
              <a:defRPr sz="160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5pPr>
            <a:lvl6pPr marL="2743200" marR="0" lvl="5" indent="-330200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3"/>
              <a:buChar char="•"/>
              <a:defRPr sz="160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6pPr>
            <a:lvl7pPr marL="3200400" marR="0" lvl="6" indent="-330200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3"/>
              <a:buChar char="•"/>
              <a:defRPr sz="160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7pPr>
            <a:lvl8pPr marL="3657600" marR="0" lvl="7" indent="-330200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3"/>
              <a:buChar char="•"/>
              <a:defRPr sz="160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8pPr>
            <a:lvl9pPr marL="4114800" marR="0" lvl="8" indent="-330200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3"/>
              <a:buChar char="•"/>
              <a:defRPr sz="160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402336"/>
            <a:ext cx="6375400" cy="65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Teko"/>
              <a:buNone/>
              <a:defRPr sz="3400" b="1" i="0" u="none" strike="noStrike" cap="none">
                <a:solidFill>
                  <a:schemeClr val="dk1"/>
                </a:solidFill>
                <a:latin typeface="Teko"/>
                <a:ea typeface="Teko"/>
                <a:cs typeface="Teko"/>
                <a:sym typeface="Teko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3375"/>
              <a:buFont typeface="Teko"/>
              <a:buNone/>
              <a:defRPr sz="3375" b="1" i="0" u="none" strike="noStrike" cap="none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3375"/>
              <a:buFont typeface="Teko"/>
              <a:buNone/>
              <a:defRPr sz="3375" b="1" i="0" u="none" strike="noStrike" cap="none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3375"/>
              <a:buFont typeface="Teko"/>
              <a:buNone/>
              <a:defRPr sz="3375" b="1" i="0" u="none" strike="noStrike" cap="none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3375"/>
              <a:buFont typeface="Teko"/>
              <a:buNone/>
              <a:defRPr sz="3375" b="1" i="0" u="none" strike="noStrike" cap="none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3375"/>
              <a:buFont typeface="Teko"/>
              <a:buNone/>
              <a:defRPr sz="3375" b="1" i="0" u="none" strike="noStrike" cap="none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3375"/>
              <a:buFont typeface="Teko"/>
              <a:buNone/>
              <a:defRPr sz="3375" b="1" i="0" u="none" strike="noStrike" cap="none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3375"/>
              <a:buFont typeface="Teko"/>
              <a:buNone/>
              <a:defRPr sz="3375" b="1" i="0" u="none" strike="noStrike" cap="none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3375"/>
              <a:buFont typeface="Teko"/>
              <a:buNone/>
              <a:defRPr sz="3375" b="1" i="0" u="none" strike="noStrike" cap="none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819">
          <p15:clr>
            <a:srgbClr val="F26B43"/>
          </p15:clr>
        </p15:guide>
        <p15:guide id="4" orient="horz" pos="2790">
          <p15:clr>
            <a:srgbClr val="F26B43"/>
          </p15:clr>
        </p15:guide>
        <p15:guide id="5" orient="horz" pos="252">
          <p15:clr>
            <a:srgbClr val="F26B43"/>
          </p15:clr>
        </p15:guide>
        <p15:guide id="6" orient="horz" pos="666">
          <p15:clr>
            <a:srgbClr val="F26B43"/>
          </p15:clr>
        </p15:guide>
        <p15:guide id="7" pos="288">
          <p15:clr>
            <a:srgbClr val="F26B43"/>
          </p15:clr>
        </p15:guide>
        <p15:guide id="8" pos="5472">
          <p15:clr>
            <a:srgbClr val="F26B43"/>
          </p15:clr>
        </p15:guide>
        <p15:guide id="9" pos="259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057275"/>
            <a:ext cx="8229600" cy="171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Identification of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Extreme Case Studies</a:t>
            </a:r>
            <a:endParaRPr dirty="0"/>
          </a:p>
        </p:txBody>
      </p:sp>
      <p:sp>
        <p:nvSpPr>
          <p:cNvPr id="111" name="Google Shape;111;p20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57200" y="2782650"/>
            <a:ext cx="8229600" cy="714300"/>
          </a:xfrm>
          <a:prstGeom prst="rect">
            <a:avLst/>
          </a:prstGeom>
        </p:spPr>
        <p:txBody>
          <a:bodyPr spcFirstLastPara="1" wrap="square" lIns="18275" tIns="0" rIns="0" bIns="0" anchor="t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dirty="0"/>
              <a:t>Using CA LOCA2-Hybrid Projections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3" name="Google Shape;113;p20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533750" y="3590750"/>
            <a:ext cx="71733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D9D9D9"/>
                </a:solidFill>
                <a:latin typeface="Source Sans 3"/>
                <a:ea typeface="Source Sans 3"/>
                <a:cs typeface="Source Sans 3"/>
                <a:sym typeface="Source Sans 3"/>
              </a:rPr>
              <a:t>Dan Cayan  Josh Mumford  Lu Su  Julie Kalansky   David Pierce        </a:t>
            </a:r>
            <a:endParaRPr sz="1600">
              <a:solidFill>
                <a:srgbClr val="D9D9D9"/>
              </a:solidFill>
              <a:latin typeface="Source Sans 3"/>
              <a:ea typeface="Source Sans 3"/>
              <a:cs typeface="Source Sans 3"/>
              <a:sym typeface="Source Sans 3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D9D9D9"/>
                </a:solidFill>
                <a:latin typeface="Source Sans 3"/>
                <a:ea typeface="Source Sans 3"/>
                <a:cs typeface="Source Sans 3"/>
                <a:sym typeface="Source Sans 3"/>
              </a:rPr>
              <a:t>Scripps Institution of Oceanography     UCSD</a:t>
            </a:r>
            <a:endParaRPr sz="1600">
              <a:solidFill>
                <a:srgbClr val="D9D9D9"/>
              </a:solidFill>
              <a:latin typeface="Source Sans 3"/>
              <a:ea typeface="Source Sans 3"/>
              <a:cs typeface="Source Sans 3"/>
              <a:sym typeface="Source Sans 3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D9D9D9"/>
                </a:solidFill>
                <a:latin typeface="Source Sans 3"/>
                <a:ea typeface="Source Sans 3"/>
                <a:cs typeface="Source Sans 3"/>
                <a:sym typeface="Source Sans 3"/>
              </a:rPr>
              <a:t>CEC contract   EPC-20-006 </a:t>
            </a:r>
            <a:endParaRPr sz="1600">
              <a:solidFill>
                <a:srgbClr val="D9D9D9"/>
              </a:solidFill>
              <a:latin typeface="Source Sans 3"/>
              <a:ea typeface="Source Sans 3"/>
              <a:cs typeface="Source Sans 3"/>
              <a:sym typeface="Source Sans 3"/>
            </a:endParaRPr>
          </a:p>
        </p:txBody>
      </p:sp>
      <p:sp>
        <p:nvSpPr>
          <p:cNvPr id="112" name="Google Shape;112;p20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subTitle" idx="3"/>
          </p:nvPr>
        </p:nvSpPr>
        <p:spPr>
          <a:xfrm>
            <a:off x="461400" y="4429125"/>
            <a:ext cx="8229600" cy="257100"/>
          </a:xfrm>
          <a:prstGeom prst="rect">
            <a:avLst/>
          </a:prstGeom>
        </p:spPr>
        <p:txBody>
          <a:bodyPr spcFirstLastPara="1" wrap="square" lIns="18275" tIns="0" rIns="0" bIns="0" anchor="t" anchorCtr="0">
            <a:normAutofit fontScale="70000" lnSpcReduction="20000"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/>
              <a:t>November 5, 2024</a:t>
            </a:r>
            <a:endParaRPr/>
          </a:p>
        </p:txBody>
      </p:sp>
      <p:pic>
        <p:nvPicPr>
          <p:cNvPr id="109" name="Google Shape;109;p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9"/>
          <a:stretch/>
        </p:blipFill>
        <p:spPr>
          <a:xfrm>
            <a:off x="6819843" y="286172"/>
            <a:ext cx="2009699" cy="382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>
            <a:spLocks noGrp="1"/>
          </p:cNvSpPr>
          <p:nvPr>
            <p:ph type="title"/>
          </p:nvPr>
        </p:nvSpPr>
        <p:spPr>
          <a:xfrm>
            <a:off x="457200" y="402336"/>
            <a:ext cx="6375300" cy="657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Extreme Case Study Identification</a:t>
            </a:r>
            <a:endParaRPr/>
          </a:p>
        </p:txBody>
      </p:sp>
      <p:sp>
        <p:nvSpPr>
          <p:cNvPr id="119" name="Google Shape;119;p21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20" name="Google Shape;120;p21"/>
          <p:cNvSpPr txBox="1">
            <a:spLocks noGrp="1"/>
          </p:cNvSpPr>
          <p:nvPr>
            <p:ph type="body" idx="1"/>
          </p:nvPr>
        </p:nvSpPr>
        <p:spPr>
          <a:xfrm>
            <a:off x="457200" y="1300175"/>
            <a:ext cx="8229600" cy="312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/>
          <a:p>
            <a:pPr marL="228600" lvl="0" indent="-238759" algn="l" rtl="0">
              <a:spcBef>
                <a:spcPts val="13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Database of extremes based on the LOCA2-Hybrid Models</a:t>
            </a:r>
            <a:endParaRPr/>
          </a:p>
          <a:p>
            <a:pPr marL="228600" lvl="0" indent="-238759" algn="l" rtl="0">
              <a:spcBef>
                <a:spcPts val="13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Received feedback from CEC, IOUs, and downstream grants </a:t>
            </a:r>
            <a:endParaRPr/>
          </a:p>
          <a:p>
            <a:pPr marL="228600" lvl="0" indent="-238759" algn="l" rtl="0">
              <a:spcBef>
                <a:spcPts val="13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User can decide on region, duration time period, SSP</a:t>
            </a:r>
            <a:endParaRPr/>
          </a:p>
          <a:p>
            <a:pPr marL="228600" lvl="0" indent="-238759" algn="l" rtl="0">
              <a:spcBef>
                <a:spcPts val="13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Basins: Northern, Central and Southern</a:t>
            </a:r>
            <a:endParaRPr/>
          </a:p>
          <a:p>
            <a:pPr marL="228600" lvl="0" indent="-238759" algn="l" rtl="0">
              <a:spcBef>
                <a:spcPts val="13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Time periods: 1950-2014, 2015-2040, 2041 -2070, 2071-2100</a:t>
            </a:r>
            <a:endParaRPr/>
          </a:p>
          <a:p>
            <a:pPr marL="228600" lvl="0" indent="-238759" algn="l" rtl="0">
              <a:spcBef>
                <a:spcPts val="13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Tmax, Tmin, and Precipitation</a:t>
            </a:r>
            <a:endParaRPr/>
          </a:p>
          <a:p>
            <a:pPr marL="228600" lvl="0" indent="-238759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GCMs that are also WRF-dynamically downscaled are indicated;  these could be investigated via dynamically consistent variables 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>
            <a:spLocks noGrp="1"/>
          </p:cNvSpPr>
          <p:nvPr>
            <p:ph type="title"/>
          </p:nvPr>
        </p:nvSpPr>
        <p:spPr>
          <a:xfrm>
            <a:off x="457200" y="402336"/>
            <a:ext cx="6375300" cy="657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Climate Extremes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33"/>
              <a:t>         historical,  early-,  mid-,  late-21st Century</a:t>
            </a:r>
            <a:endParaRPr sz="1733"/>
          </a:p>
        </p:txBody>
      </p:sp>
      <p:sp>
        <p:nvSpPr>
          <p:cNvPr id="126" name="Google Shape;126;p22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27" name="Google Shape;127;p22"/>
          <p:cNvSpPr txBox="1">
            <a:spLocks noGrp="1"/>
          </p:cNvSpPr>
          <p:nvPr>
            <p:ph type="body" idx="1"/>
          </p:nvPr>
        </p:nvSpPr>
        <p:spPr>
          <a:xfrm>
            <a:off x="457200" y="1300175"/>
            <a:ext cx="8229600" cy="312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/>
          <a:p>
            <a:pPr marL="228600" lvl="0" indent="-238759" algn="l" rtl="0">
              <a:spcBef>
                <a:spcPts val="13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Drought: Driest 1, 2, 3, 5, 10 water years</a:t>
            </a:r>
            <a:endParaRPr/>
          </a:p>
          <a:p>
            <a:pPr marL="228600" lvl="0" indent="-238759" algn="l" rtl="0">
              <a:spcBef>
                <a:spcPts val="13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Wet: Wettest , 2, 3, 5, 10 water years</a:t>
            </a:r>
            <a:endParaRPr/>
          </a:p>
          <a:p>
            <a:pPr marL="228600" lvl="0" indent="-238759" algn="l" rtl="0">
              <a:spcBef>
                <a:spcPts val="13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Cold Snap: Lowest 1, 2, 3, 7, 14, 30 day average Tmin temperature </a:t>
            </a:r>
            <a:endParaRPr/>
          </a:p>
          <a:p>
            <a:pPr marL="228600" lvl="0" indent="-238759" algn="l" rtl="0">
              <a:spcBef>
                <a:spcPts val="13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Heatwave: Highest 1, 2, 3, 7, 14, 30 day average Tmax temperature </a:t>
            </a:r>
            <a:endParaRPr/>
          </a:p>
          <a:p>
            <a:pPr marL="228600" lvl="0" indent="-238759" algn="l" rtl="0">
              <a:spcBef>
                <a:spcPts val="13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Flood: Wettest 1, 2, 3, 7, 14, 30 day accumulated precipitation</a:t>
            </a:r>
            <a:endParaRPr/>
          </a:p>
          <a:p>
            <a:pPr marL="228600" lvl="0" indent="-238759" algn="l" rtl="0">
              <a:spcBef>
                <a:spcPts val="13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2 year Drought and 1 day max Temperature </a:t>
            </a:r>
            <a:endParaRPr/>
          </a:p>
          <a:p>
            <a:pPr marL="228600" lvl="0" indent="-238759" algn="l" rtl="0">
              <a:spcBef>
                <a:spcPts val="13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And,  associated Extreme Runoff and other VIC Hydrologic Model Variables for selected cases and special regions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CDEC8-48DB-5CE3-D69C-D097F9C8745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-657225"/>
            <a:ext cx="6375400" cy="657225"/>
          </a:xfrm>
        </p:spPr>
        <p:txBody>
          <a:bodyPr spcFirstLastPara="1" wrap="square" lIns="0" tIns="0" rIns="0" bIns="0" anchor="b" anchorCtr="0">
            <a:normAutofit fontScale="90000"/>
          </a:bodyPr>
          <a:lstStyle/>
          <a:p>
            <a:r>
              <a:rPr lang="en-US" dirty="0"/>
              <a:t>3-day max values are increasing, especially in Runoff</a:t>
            </a:r>
          </a:p>
        </p:txBody>
      </p:sp>
      <p:pic>
        <p:nvPicPr>
          <p:cNvPr id="133" name="Google Shape;133;p23" descr="Two graphs of 3-day max values, showing increase, especially in runoff in the Bay Delta Watershed for 13 VIC SSP370 projections.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480" y="152400"/>
            <a:ext cx="8382120" cy="4714943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3"/>
          <p:cNvSpPr txBox="1"/>
          <p:nvPr/>
        </p:nvSpPr>
        <p:spPr>
          <a:xfrm>
            <a:off x="8334450" y="4505325"/>
            <a:ext cx="7047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134F5C"/>
                </a:solidFill>
                <a:highlight>
                  <a:srgbClr val="EAD1DC"/>
                </a:highlight>
                <a:latin typeface="Source Sans 3"/>
                <a:ea typeface="Source Sans 3"/>
                <a:cs typeface="Source Sans 3"/>
                <a:sym typeface="Source Sans 3"/>
              </a:rPr>
              <a:t>Lu Su</a:t>
            </a:r>
            <a:endParaRPr sz="1600">
              <a:solidFill>
                <a:srgbClr val="134F5C"/>
              </a:solidFill>
              <a:highlight>
                <a:srgbClr val="EAD1DC"/>
              </a:highlight>
              <a:latin typeface="Source Sans 3"/>
              <a:ea typeface="Source Sans 3"/>
              <a:cs typeface="Source Sans 3"/>
              <a:sym typeface="Source Sans 3"/>
            </a:endParaRPr>
          </a:p>
        </p:txBody>
      </p:sp>
      <p:sp>
        <p:nvSpPr>
          <p:cNvPr id="132" name="Google Shape;132;p23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7BB0A-896F-9289-8E4C-C232C5F127C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-657225"/>
            <a:ext cx="6375400" cy="657225"/>
          </a:xfrm>
        </p:spPr>
        <p:txBody>
          <a:bodyPr spcFirstLastPara="1" wrap="square" lIns="0" tIns="0" rIns="0" bIns="0" anchor="b" anchorCtr="0">
            <a:normAutofit fontScale="90000"/>
          </a:bodyPr>
          <a:lstStyle/>
          <a:p>
            <a:r>
              <a:rPr lang="en-US" dirty="0"/>
              <a:t>Climate warming is reducing annual runoff</a:t>
            </a:r>
          </a:p>
        </p:txBody>
      </p:sp>
      <p:pic>
        <p:nvPicPr>
          <p:cNvPr id="140" name="Google Shape;140;p24" descr="Two graphs sowing that climate warming is reducing annual runoff  and can be observed in extreme annual precipitation and runoff.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480" y="152400"/>
            <a:ext cx="8382120" cy="4714943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4"/>
          <p:cNvSpPr txBox="1"/>
          <p:nvPr/>
        </p:nvSpPr>
        <p:spPr>
          <a:xfrm>
            <a:off x="8486850" y="4505325"/>
            <a:ext cx="7047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134F5C"/>
                </a:solidFill>
                <a:highlight>
                  <a:srgbClr val="EAD1DC"/>
                </a:highlight>
                <a:latin typeface="Source Sans 3"/>
                <a:ea typeface="Source Sans 3"/>
                <a:cs typeface="Source Sans 3"/>
                <a:sym typeface="Source Sans 3"/>
              </a:rPr>
              <a:t>Lu Su</a:t>
            </a:r>
            <a:endParaRPr sz="1600">
              <a:solidFill>
                <a:srgbClr val="134F5C"/>
              </a:solidFill>
              <a:highlight>
                <a:srgbClr val="EAD1DC"/>
              </a:highlight>
              <a:latin typeface="Source Sans 3"/>
              <a:ea typeface="Source Sans 3"/>
              <a:cs typeface="Source Sans 3"/>
              <a:sym typeface="Source Sans 3"/>
            </a:endParaRPr>
          </a:p>
        </p:txBody>
      </p:sp>
      <p:sp>
        <p:nvSpPr>
          <p:cNvPr id="139" name="Google Shape;139;p24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5"/>
          <p:cNvSpPr txBox="1">
            <a:spLocks noGrp="1"/>
          </p:cNvSpPr>
          <p:nvPr>
            <p:ph type="title"/>
          </p:nvPr>
        </p:nvSpPr>
        <p:spPr>
          <a:xfrm>
            <a:off x="457200" y="1715850"/>
            <a:ext cx="8229600" cy="171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Teko SemiBold"/>
              <a:buNone/>
            </a:pPr>
            <a:r>
              <a:rPr lang="en-US" sz="6000" b="1" i="0" u="none" strike="noStrike" cap="none" dirty="0">
                <a:solidFill>
                  <a:srgbClr val="FFFFFF"/>
                </a:solidFill>
                <a:latin typeface="Teko SemiBold"/>
                <a:ea typeface="Teko SemiBold"/>
                <a:cs typeface="Teko SemiBold"/>
                <a:sym typeface="Teko SemiBold"/>
              </a:rPr>
              <a:t>Thank you!</a:t>
            </a:r>
            <a:endParaRPr sz="6000" b="1" i="0" u="none" strike="noStrike" cap="none" dirty="0">
              <a:solidFill>
                <a:srgbClr val="FFFFFF"/>
              </a:solidFill>
              <a:latin typeface="Teko SemiBold"/>
              <a:ea typeface="Teko SemiBold"/>
              <a:cs typeface="Teko SemiBold"/>
              <a:sym typeface="Teko SemiBold"/>
            </a:endParaRPr>
          </a:p>
        </p:txBody>
      </p:sp>
      <p:pic>
        <p:nvPicPr>
          <p:cNvPr id="146" name="Google Shape;146;p25" descr="UC San Diego logo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6819843" y="286172"/>
            <a:ext cx="2009774" cy="3822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ue Notch">
  <a:themeElements>
    <a:clrScheme name="Blue &amp; Gold">
      <a:dk1>
        <a:srgbClr val="182B48"/>
      </a:dk1>
      <a:lt1>
        <a:srgbClr val="FFFFFF"/>
      </a:lt1>
      <a:dk2>
        <a:srgbClr val="00629B"/>
      </a:dk2>
      <a:lt2>
        <a:srgbClr val="FEFFFF"/>
      </a:lt2>
      <a:accent1>
        <a:srgbClr val="00629B"/>
      </a:accent1>
      <a:accent2>
        <a:srgbClr val="00C6D7"/>
      </a:accent2>
      <a:accent3>
        <a:srgbClr val="B6B1A9"/>
      </a:accent3>
      <a:accent4>
        <a:srgbClr val="182B49"/>
      </a:accent4>
      <a:accent5>
        <a:srgbClr val="747678"/>
      </a:accent5>
      <a:accent6>
        <a:srgbClr val="00C6D7"/>
      </a:accent6>
      <a:hlink>
        <a:srgbClr val="00629B"/>
      </a:hlink>
      <a:folHlink>
        <a:srgbClr val="7475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act xmlns="785685f2-c2e1-4352-89aa-3faca8eaba52">
      <UserInfo>
        <DisplayName/>
        <AccountId xsi:nil="true"/>
        <AccountType/>
      </UserInfo>
    </Contact>
    <Qualitynotes xmlns="785685f2-c2e1-4352-89aa-3faca8eaba52" xsi:nil="true"/>
    <TaxCatchAll xmlns="5067c814-4b34-462c-a21d-c185ff6548d2" xsi:nil="true"/>
    <Source xmlns="785685f2-c2e1-4352-89aa-3faca8eaba52" xsi:nil="true"/>
    <Topic xmlns="785685f2-c2e1-4352-89aa-3faca8eaba52" xsi:nil="true"/>
    <lcf76f155ced4ddcb4097134ff3c332f xmlns="785685f2-c2e1-4352-89aa-3faca8eaba52">
      <Terms xmlns="http://schemas.microsoft.com/office/infopath/2007/PartnerControls"/>
    </lcf76f155ced4ddcb4097134ff3c332f>
    <Date xmlns="785685f2-c2e1-4352-89aa-3faca8eaba5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C9A153AAEEE45BACE06E01F8272AC" ma:contentTypeVersion="22" ma:contentTypeDescription="Create a new document." ma:contentTypeScope="" ma:versionID="d54f9e55d3a08609f0f1241470b063a6">
  <xsd:schema xmlns:xsd="http://www.w3.org/2001/XMLSchema" xmlns:xs="http://www.w3.org/2001/XMLSchema" xmlns:p="http://schemas.microsoft.com/office/2006/metadata/properties" xmlns:ns2="785685f2-c2e1-4352-89aa-3faca8eaba52" xmlns:ns3="5067c814-4b34-462c-a21d-c185ff6548d2" targetNamespace="http://schemas.microsoft.com/office/2006/metadata/properties" ma:root="true" ma:fieldsID="3eb5935f286a568bf7a17cad05ce6909" ns2:_="" ns3:_="">
    <xsd:import namespace="785685f2-c2e1-4352-89aa-3faca8eaba52"/>
    <xsd:import namespace="5067c814-4b34-462c-a21d-c185ff654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Date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Source" minOccurs="0"/>
                <xsd:element ref="ns2:Topic" minOccurs="0"/>
                <xsd:element ref="ns2:Qualitynotes" minOccurs="0"/>
                <xsd:element ref="ns2:lcf76f155ced4ddcb4097134ff3c332f" minOccurs="0"/>
                <xsd:element ref="ns3:TaxCatchAll" minOccurs="0"/>
                <xsd:element ref="ns2:Contact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685f2-c2e1-4352-89aa-3faca8eaba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Date" ma:index="10" nillable="true" ma:displayName="Date" ma:format="DateOnly" ma:internalName="Date">
      <xsd:simpleType>
        <xsd:restriction base="dms:DateTim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Source" ma:index="20" nillable="true" ma:displayName="Source" ma:description="Source for data" ma:format="Dropdown" ma:internalName="Source">
      <xsd:simpleType>
        <xsd:restriction base="dms:Text">
          <xsd:maxLength value="255"/>
        </xsd:restriction>
      </xsd:simpleType>
    </xsd:element>
    <xsd:element name="Topic" ma:index="21" nillable="true" ma:displayName="Topic" ma:description="Main topic of data" ma:format="Dropdown" ma:internalName="Topic">
      <xsd:simpleType>
        <xsd:restriction base="dms:Text">
          <xsd:maxLength value="255"/>
        </xsd:restriction>
      </xsd:simpleType>
    </xsd:element>
    <xsd:element name="Qualitynotes" ma:index="22" nillable="true" ma:displayName="Quality notes" ma:format="Dropdown" ma:internalName="Qualitynotes">
      <xsd:simpleType>
        <xsd:restriction base="dms:Text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96df981b-247c-4b11-954d-40cb195196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ntact" ma:index="26" nillable="true" ma:displayName="Contact" ma:description="Prior to deleting files in this folder, contact staff listed." ma:format="Dropdown" ma:list="UserInfo" ma:SharePointGroup="0" ma:internalName="Contact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7c814-4b34-462c-a21d-c185ff6548d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2752bcb9-f337-4c4d-ab40-c128a420f593}" ma:internalName="TaxCatchAll" ma:showField="CatchAllData" ma:web="5067c814-4b34-462c-a21d-c185ff6548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0A62CB-9A8F-4065-BA59-3EFC6885AE14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terms/"/>
    <ds:schemaRef ds:uri="http://purl.org/dc/elements/1.1/"/>
    <ds:schemaRef ds:uri="5067c814-4b34-462c-a21d-c185ff6548d2"/>
    <ds:schemaRef ds:uri="http://schemas.openxmlformats.org/package/2006/metadata/core-properties"/>
    <ds:schemaRef ds:uri="785685f2-c2e1-4352-89aa-3faca8eaba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15748D8-91AE-4315-BC93-438F8F7FE6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159198-8336-43E8-9053-475A8870FE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685f2-c2e1-4352-89aa-3faca8eaba52"/>
    <ds:schemaRef ds:uri="5067c814-4b34-462c-a21d-c185ff6548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249</Words>
  <Application>Microsoft Office PowerPoint</Application>
  <PresentationFormat>On-screen Show (16:9)</PresentationFormat>
  <Paragraphs>33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Source Sans 3</vt:lpstr>
      <vt:lpstr>Source Sans 3 Medium</vt:lpstr>
      <vt:lpstr>Source Sans 3 SemiBold</vt:lpstr>
      <vt:lpstr>Teko</vt:lpstr>
      <vt:lpstr>Teko Medium</vt:lpstr>
      <vt:lpstr>Teko SemiBold</vt:lpstr>
      <vt:lpstr>Blue Notch</vt:lpstr>
      <vt:lpstr>Identification of  Extreme Case Studies</vt:lpstr>
      <vt:lpstr>Extreme Case Study Identification</vt:lpstr>
      <vt:lpstr>Climate Extremes          historical,  early-,  mid-,  late-21st Century</vt:lpstr>
      <vt:lpstr>3-day max values are increasing, especially in Runoff</vt:lpstr>
      <vt:lpstr>Climate warming is reducing annual runoff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Schmidt-Poolman, Martine@Energy</cp:lastModifiedBy>
  <cp:revision>1</cp:revision>
  <dcterms:modified xsi:type="dcterms:W3CDTF">2024-11-06T01:12:00Z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0x01010061DC9A153AAEEE45BACE06E01F8272AC</vt:lpwstr>
  </property>
  <property fmtid="{D5CDD505-2E9C-101B-9397-08002B2CF9AE}" pid="3" name="MediaServiceImageTags">
    <vt:lpwstr/>
  </property>
</Properties>
</file>