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4"/>
    <p:sldMasterId id="2147483704" r:id="rId5"/>
    <p:sldMasterId id="2147483705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27DDF-142D-4339-B631-3DD12992316E}" v="112" dt="2024-11-20T00:00:15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3298" autoAdjust="0"/>
  </p:normalViewPr>
  <p:slideViewPr>
    <p:cSldViewPr snapToGrid="0">
      <p:cViewPr varScale="1">
        <p:scale>
          <a:sx n="71" d="100"/>
          <a:sy n="71" d="100"/>
        </p:scale>
        <p:origin x="926" y="2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-Poolman, Martine@Energy" userId="3be5bbdf-b139-4f3b-b926-44ba16c2a536" providerId="ADAL" clId="{4F727DDF-142D-4339-B631-3DD12992316E}"/>
    <pc:docChg chg="undo custSel modSld">
      <pc:chgData name="Schmidt-Poolman, Martine@Energy" userId="3be5bbdf-b139-4f3b-b926-44ba16c2a536" providerId="ADAL" clId="{4F727DDF-142D-4339-B631-3DD12992316E}" dt="2024-11-20T00:00:15.599" v="1306" actId="962"/>
      <pc:docMkLst>
        <pc:docMk/>
      </pc:docMkLst>
      <pc:sldChg chg="modSp mod">
        <pc:chgData name="Schmidt-Poolman, Martine@Energy" userId="3be5bbdf-b139-4f3b-b926-44ba16c2a536" providerId="ADAL" clId="{4F727DDF-142D-4339-B631-3DD12992316E}" dt="2024-11-19T22:59:49.888" v="1277" actId="13244"/>
        <pc:sldMkLst>
          <pc:docMk/>
          <pc:sldMk cId="0" sldId="256"/>
        </pc:sldMkLst>
        <pc:spChg chg="mod">
          <ac:chgData name="Schmidt-Poolman, Martine@Energy" userId="3be5bbdf-b139-4f3b-b926-44ba16c2a536" providerId="ADAL" clId="{4F727DDF-142D-4339-B631-3DD12992316E}" dt="2024-11-19T22:57:59.400" v="1183" actId="33553"/>
          <ac:spMkLst>
            <pc:docMk/>
            <pc:sldMk cId="0" sldId="256"/>
            <ac:spMk id="404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2:59:45.842" v="1276" actId="962"/>
          <ac:spMkLst>
            <pc:docMk/>
            <pc:sldMk cId="0" sldId="256"/>
            <ac:spMk id="406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2:59:49.888" v="1277" actId="13244"/>
          <ac:spMkLst>
            <pc:docMk/>
            <pc:sldMk cId="0" sldId="256"/>
            <ac:spMk id="409" creationId="{00000000-0000-0000-0000-000000000000}"/>
          </ac:spMkLst>
        </pc:spChg>
        <pc:picChg chg="mod">
          <ac:chgData name="Schmidt-Poolman, Martine@Energy" userId="3be5bbdf-b139-4f3b-b926-44ba16c2a536" providerId="ADAL" clId="{4F727DDF-142D-4339-B631-3DD12992316E}" dt="2024-11-19T22:52:08.981" v="72" actId="962"/>
          <ac:picMkLst>
            <pc:docMk/>
            <pc:sldMk cId="0" sldId="256"/>
            <ac:picMk id="407" creationId="{00000000-0000-0000-0000-000000000000}"/>
          </ac:picMkLst>
        </pc:picChg>
      </pc:sldChg>
      <pc:sldChg chg="modSp mod">
        <pc:chgData name="Schmidt-Poolman, Martine@Energy" userId="3be5bbdf-b139-4f3b-b926-44ba16c2a536" providerId="ADAL" clId="{4F727DDF-142D-4339-B631-3DD12992316E}" dt="2024-11-20T00:00:15.599" v="1306" actId="962"/>
        <pc:sldMkLst>
          <pc:docMk/>
          <pc:sldMk cId="0" sldId="257"/>
        </pc:sldMkLst>
        <pc:spChg chg="mod">
          <ac:chgData name="Schmidt-Poolman, Martine@Energy" userId="3be5bbdf-b139-4f3b-b926-44ba16c2a536" providerId="ADAL" clId="{4F727DDF-142D-4339-B631-3DD12992316E}" dt="2024-11-19T22:58:02.752" v="1184" actId="33553"/>
          <ac:spMkLst>
            <pc:docMk/>
            <pc:sldMk cId="0" sldId="257"/>
            <ac:spMk id="414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2:52:17.034" v="73" actId="962"/>
          <ac:spMkLst>
            <pc:docMk/>
            <pc:sldMk cId="0" sldId="257"/>
            <ac:spMk id="416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20T00:00:15.599" v="1306" actId="962"/>
          <ac:spMkLst>
            <pc:docMk/>
            <pc:sldMk cId="0" sldId="257"/>
            <ac:spMk id="417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20T00:00:05.929" v="1305" actId="13244"/>
          <ac:spMkLst>
            <pc:docMk/>
            <pc:sldMk cId="0" sldId="257"/>
            <ac:spMk id="420" creationId="{00000000-0000-0000-0000-000000000000}"/>
          </ac:spMkLst>
        </pc:spChg>
        <pc:picChg chg="mod">
          <ac:chgData name="Schmidt-Poolman, Martine@Energy" userId="3be5bbdf-b139-4f3b-b926-44ba16c2a536" providerId="ADAL" clId="{4F727DDF-142D-4339-B631-3DD12992316E}" dt="2024-11-19T23:00:04.564" v="1278" actId="13244"/>
          <ac:picMkLst>
            <pc:docMk/>
            <pc:sldMk cId="0" sldId="257"/>
            <ac:picMk id="418" creationId="{00000000-0000-0000-0000-000000000000}"/>
          </ac:picMkLst>
        </pc:picChg>
        <pc:cxnChg chg="mod">
          <ac:chgData name="Schmidt-Poolman, Martine@Energy" userId="3be5bbdf-b139-4f3b-b926-44ba16c2a536" providerId="ADAL" clId="{4F727DDF-142D-4339-B631-3DD12992316E}" dt="2024-11-19T22:52:47.055" v="198" actId="962"/>
          <ac:cxnSpMkLst>
            <pc:docMk/>
            <pc:sldMk cId="0" sldId="257"/>
            <ac:cxnSpMk id="421" creationId="{00000000-0000-0000-0000-000000000000}"/>
          </ac:cxnSpMkLst>
        </pc:cxnChg>
      </pc:sldChg>
      <pc:sldChg chg="addSp delSp modSp mod">
        <pc:chgData name="Schmidt-Poolman, Martine@Energy" userId="3be5bbdf-b139-4f3b-b926-44ba16c2a536" providerId="ADAL" clId="{4F727DDF-142D-4339-B631-3DD12992316E}" dt="2024-11-19T23:00:41.648" v="1284" actId="13244"/>
        <pc:sldMkLst>
          <pc:docMk/>
          <pc:sldMk cId="0" sldId="258"/>
        </pc:sldMkLst>
        <pc:spChg chg="mod">
          <ac:chgData name="Schmidt-Poolman, Martine@Energy" userId="3be5bbdf-b139-4f3b-b926-44ba16c2a536" providerId="ADAL" clId="{4F727DDF-142D-4339-B631-3DD12992316E}" dt="2024-11-19T23:00:41.648" v="1284" actId="13244"/>
          <ac:spMkLst>
            <pc:docMk/>
            <pc:sldMk cId="0" sldId="258"/>
            <ac:spMk id="426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00:39.581" v="1283" actId="13244"/>
          <ac:spMkLst>
            <pc:docMk/>
            <pc:sldMk cId="0" sldId="258"/>
            <ac:spMk id="427" creationId="{00000000-0000-0000-0000-000000000000}"/>
          </ac:spMkLst>
        </pc:spChg>
        <pc:spChg chg="del mod">
          <ac:chgData name="Schmidt-Poolman, Martine@Energy" userId="3be5bbdf-b139-4f3b-b926-44ba16c2a536" providerId="ADAL" clId="{4F727DDF-142D-4339-B631-3DD12992316E}" dt="2024-11-19T22:54:05.018" v="204" actId="478"/>
          <ac:spMkLst>
            <pc:docMk/>
            <pc:sldMk cId="0" sldId="258"/>
            <ac:spMk id="428" creationId="{00000000-0000-0000-0000-000000000000}"/>
          </ac:spMkLst>
        </pc:spChg>
        <pc:spChg chg="del mod">
          <ac:chgData name="Schmidt-Poolman, Martine@Energy" userId="3be5bbdf-b139-4f3b-b926-44ba16c2a536" providerId="ADAL" clId="{4F727DDF-142D-4339-B631-3DD12992316E}" dt="2024-11-19T22:54:05.018" v="204" actId="478"/>
          <ac:spMkLst>
            <pc:docMk/>
            <pc:sldMk cId="0" sldId="258"/>
            <ac:spMk id="429" creationId="{00000000-0000-0000-0000-000000000000}"/>
          </ac:spMkLst>
        </pc:spChg>
        <pc:spChg chg="del mod">
          <ac:chgData name="Schmidt-Poolman, Martine@Energy" userId="3be5bbdf-b139-4f3b-b926-44ba16c2a536" providerId="ADAL" clId="{4F727DDF-142D-4339-B631-3DD12992316E}" dt="2024-11-19T22:54:05.018" v="204" actId="478"/>
          <ac:spMkLst>
            <pc:docMk/>
            <pc:sldMk cId="0" sldId="258"/>
            <ac:spMk id="430" creationId="{00000000-0000-0000-0000-000000000000}"/>
          </ac:spMkLst>
        </pc:spChg>
        <pc:spChg chg="del mod">
          <ac:chgData name="Schmidt-Poolman, Martine@Energy" userId="3be5bbdf-b139-4f3b-b926-44ba16c2a536" providerId="ADAL" clId="{4F727DDF-142D-4339-B631-3DD12992316E}" dt="2024-11-19T22:54:05.018" v="204" actId="478"/>
          <ac:spMkLst>
            <pc:docMk/>
            <pc:sldMk cId="0" sldId="258"/>
            <ac:spMk id="431" creationId="{00000000-0000-0000-0000-000000000000}"/>
          </ac:spMkLst>
        </pc:spChg>
        <pc:spChg chg="del mod">
          <ac:chgData name="Schmidt-Poolman, Martine@Energy" userId="3be5bbdf-b139-4f3b-b926-44ba16c2a536" providerId="ADAL" clId="{4F727DDF-142D-4339-B631-3DD12992316E}" dt="2024-11-19T22:54:05.018" v="204" actId="478"/>
          <ac:spMkLst>
            <pc:docMk/>
            <pc:sldMk cId="0" sldId="258"/>
            <ac:spMk id="432" creationId="{00000000-0000-0000-0000-000000000000}"/>
          </ac:spMkLst>
        </pc:spChg>
        <pc:spChg chg="del">
          <ac:chgData name="Schmidt-Poolman, Martine@Energy" userId="3be5bbdf-b139-4f3b-b926-44ba16c2a536" providerId="ADAL" clId="{4F727DDF-142D-4339-B631-3DD12992316E}" dt="2024-11-19T22:54:05.018" v="204" actId="478"/>
          <ac:spMkLst>
            <pc:docMk/>
            <pc:sldMk cId="0" sldId="258"/>
            <ac:spMk id="445" creationId="{00000000-0000-0000-0000-000000000000}"/>
          </ac:spMkLst>
        </pc:spChg>
        <pc:grpChg chg="del">
          <ac:chgData name="Schmidt-Poolman, Martine@Energy" userId="3be5bbdf-b139-4f3b-b926-44ba16c2a536" providerId="ADAL" clId="{4F727DDF-142D-4339-B631-3DD12992316E}" dt="2024-11-19T22:54:05.018" v="204" actId="478"/>
          <ac:grpSpMkLst>
            <pc:docMk/>
            <pc:sldMk cId="0" sldId="258"/>
            <ac:grpSpMk id="433" creationId="{00000000-0000-0000-0000-000000000000}"/>
          </ac:grpSpMkLst>
        </pc:grpChg>
        <pc:grpChg chg="del">
          <ac:chgData name="Schmidt-Poolman, Martine@Energy" userId="3be5bbdf-b139-4f3b-b926-44ba16c2a536" providerId="ADAL" clId="{4F727DDF-142D-4339-B631-3DD12992316E}" dt="2024-11-19T22:54:05.018" v="204" actId="478"/>
          <ac:grpSpMkLst>
            <pc:docMk/>
            <pc:sldMk cId="0" sldId="258"/>
            <ac:grpSpMk id="439" creationId="{00000000-0000-0000-0000-000000000000}"/>
          </ac:grpSpMkLst>
        </pc:grpChg>
        <pc:grpChg chg="del">
          <ac:chgData name="Schmidt-Poolman, Martine@Energy" userId="3be5bbdf-b139-4f3b-b926-44ba16c2a536" providerId="ADAL" clId="{4F727DDF-142D-4339-B631-3DD12992316E}" dt="2024-11-19T22:54:05.018" v="204" actId="478"/>
          <ac:grpSpMkLst>
            <pc:docMk/>
            <pc:sldMk cId="0" sldId="258"/>
            <ac:grpSpMk id="446" creationId="{00000000-0000-0000-0000-000000000000}"/>
          </ac:grpSpMkLst>
        </pc:grpChg>
        <pc:grpChg chg="del">
          <ac:chgData name="Schmidt-Poolman, Martine@Energy" userId="3be5bbdf-b139-4f3b-b926-44ba16c2a536" providerId="ADAL" clId="{4F727DDF-142D-4339-B631-3DD12992316E}" dt="2024-11-19T22:54:11.713" v="205" actId="478"/>
          <ac:grpSpMkLst>
            <pc:docMk/>
            <pc:sldMk cId="0" sldId="258"/>
            <ac:grpSpMk id="452" creationId="{00000000-0000-0000-0000-000000000000}"/>
          </ac:grpSpMkLst>
        </pc:grpChg>
        <pc:grpChg chg="del">
          <ac:chgData name="Schmidt-Poolman, Martine@Energy" userId="3be5bbdf-b139-4f3b-b926-44ba16c2a536" providerId="ADAL" clId="{4F727DDF-142D-4339-B631-3DD12992316E}" dt="2024-11-19T22:54:11.713" v="205" actId="478"/>
          <ac:grpSpMkLst>
            <pc:docMk/>
            <pc:sldMk cId="0" sldId="258"/>
            <ac:grpSpMk id="458" creationId="{00000000-0000-0000-0000-000000000000}"/>
          </ac:grpSpMkLst>
        </pc:grpChg>
        <pc:picChg chg="add mod">
          <ac:chgData name="Schmidt-Poolman, Martine@Energy" userId="3be5bbdf-b139-4f3b-b926-44ba16c2a536" providerId="ADAL" clId="{4F727DDF-142D-4339-B631-3DD12992316E}" dt="2024-11-19T23:00:37.982" v="1282" actId="13244"/>
          <ac:picMkLst>
            <pc:docMk/>
            <pc:sldMk cId="0" sldId="258"/>
            <ac:picMk id="3" creationId="{4DE7B7DA-0D09-663B-4C5A-12B06EA3D97B}"/>
          </ac:picMkLst>
        </pc:picChg>
      </pc:sldChg>
      <pc:sldChg chg="modSp mod">
        <pc:chgData name="Schmidt-Poolman, Martine@Energy" userId="3be5bbdf-b139-4f3b-b926-44ba16c2a536" providerId="ADAL" clId="{4F727DDF-142D-4339-B631-3DD12992316E}" dt="2024-11-19T23:00:55.444" v="1285" actId="13244"/>
        <pc:sldMkLst>
          <pc:docMk/>
          <pc:sldMk cId="0" sldId="259"/>
        </pc:sldMkLst>
        <pc:spChg chg="mod">
          <ac:chgData name="Schmidt-Poolman, Martine@Energy" userId="3be5bbdf-b139-4f3b-b926-44ba16c2a536" providerId="ADAL" clId="{4F727DDF-142D-4339-B631-3DD12992316E}" dt="2024-11-19T22:58:07.450" v="1186" actId="33553"/>
          <ac:spMkLst>
            <pc:docMk/>
            <pc:sldMk cId="0" sldId="259"/>
            <ac:spMk id="468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00:55.444" v="1285" actId="13244"/>
          <ac:spMkLst>
            <pc:docMk/>
            <pc:sldMk cId="0" sldId="259"/>
            <ac:spMk id="469" creationId="{00000000-0000-0000-0000-000000000000}"/>
          </ac:spMkLst>
        </pc:spChg>
      </pc:sldChg>
      <pc:sldChg chg="addSp modSp mod">
        <pc:chgData name="Schmidt-Poolman, Martine@Energy" userId="3be5bbdf-b139-4f3b-b926-44ba16c2a536" providerId="ADAL" clId="{4F727DDF-142D-4339-B631-3DD12992316E}" dt="2024-11-19T23:01:14.607" v="1288" actId="962"/>
        <pc:sldMkLst>
          <pc:docMk/>
          <pc:sldMk cId="0" sldId="260"/>
        </pc:sldMkLst>
        <pc:spChg chg="add mod">
          <ac:chgData name="Schmidt-Poolman, Martine@Energy" userId="3be5bbdf-b139-4f3b-b926-44ba16c2a536" providerId="ADAL" clId="{4F727DDF-142D-4339-B631-3DD12992316E}" dt="2024-11-19T23:01:09.730" v="1287" actId="13244"/>
          <ac:spMkLst>
            <pc:docMk/>
            <pc:sldMk cId="0" sldId="260"/>
            <ac:spMk id="2" creationId="{352225F9-C1E7-787F-023B-BC6035AF027A}"/>
          </ac:spMkLst>
        </pc:spChg>
        <pc:spChg chg="mod">
          <ac:chgData name="Schmidt-Poolman, Martine@Energy" userId="3be5bbdf-b139-4f3b-b926-44ba16c2a536" providerId="ADAL" clId="{4F727DDF-142D-4339-B631-3DD12992316E}" dt="2024-11-19T23:01:07.855" v="1286" actId="13244"/>
          <ac:spMkLst>
            <pc:docMk/>
            <pc:sldMk cId="0" sldId="260"/>
            <ac:spMk id="478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01:14.607" v="1288" actId="962"/>
          <ac:spMkLst>
            <pc:docMk/>
            <pc:sldMk cId="0" sldId="260"/>
            <ac:spMk id="481" creationId="{00000000-0000-0000-0000-000000000000}"/>
          </ac:spMkLst>
        </pc:spChg>
        <pc:picChg chg="mod">
          <ac:chgData name="Schmidt-Poolman, Martine@Energy" userId="3be5bbdf-b139-4f3b-b926-44ba16c2a536" providerId="ADAL" clId="{4F727DDF-142D-4339-B631-3DD12992316E}" dt="2024-11-19T22:55:47.068" v="713" actId="962"/>
          <ac:picMkLst>
            <pc:docMk/>
            <pc:sldMk cId="0" sldId="260"/>
            <ac:picMk id="482" creationId="{00000000-0000-0000-0000-000000000000}"/>
          </ac:picMkLst>
        </pc:picChg>
      </pc:sldChg>
      <pc:sldChg chg="addSp modSp mod">
        <pc:chgData name="Schmidt-Poolman, Martine@Energy" userId="3be5bbdf-b139-4f3b-b926-44ba16c2a536" providerId="ADAL" clId="{4F727DDF-142D-4339-B631-3DD12992316E}" dt="2024-11-19T23:59:22.332" v="1299" actId="13244"/>
        <pc:sldMkLst>
          <pc:docMk/>
          <pc:sldMk cId="0" sldId="261"/>
        </pc:sldMkLst>
        <pc:spChg chg="add mod">
          <ac:chgData name="Schmidt-Poolman, Martine@Energy" userId="3be5bbdf-b139-4f3b-b926-44ba16c2a536" providerId="ADAL" clId="{4F727DDF-142D-4339-B631-3DD12992316E}" dt="2024-11-19T23:01:25.486" v="1289" actId="13244"/>
          <ac:spMkLst>
            <pc:docMk/>
            <pc:sldMk cId="0" sldId="261"/>
            <ac:spMk id="2" creationId="{52F9E2A1-6F73-D280-6191-629BA9C84C10}"/>
          </ac:spMkLst>
        </pc:spChg>
        <pc:spChg chg="mod">
          <ac:chgData name="Schmidt-Poolman, Martine@Energy" userId="3be5bbdf-b139-4f3b-b926-44ba16c2a536" providerId="ADAL" clId="{4F727DDF-142D-4339-B631-3DD12992316E}" dt="2024-11-19T23:58:19.826" v="1290" actId="13244"/>
          <ac:spMkLst>
            <pc:docMk/>
            <pc:sldMk cId="0" sldId="261"/>
            <ac:spMk id="488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58:37.434" v="1293" actId="13244"/>
          <ac:spMkLst>
            <pc:docMk/>
            <pc:sldMk cId="0" sldId="261"/>
            <ac:spMk id="490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58:32.661" v="1292" actId="13244"/>
          <ac:spMkLst>
            <pc:docMk/>
            <pc:sldMk cId="0" sldId="261"/>
            <ac:spMk id="493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58:44.830" v="1295" actId="13244"/>
          <ac:spMkLst>
            <pc:docMk/>
            <pc:sldMk cId="0" sldId="261"/>
            <ac:spMk id="494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59:22.332" v="1299" actId="13244"/>
          <ac:spMkLst>
            <pc:docMk/>
            <pc:sldMk cId="0" sldId="261"/>
            <ac:spMk id="497" creationId="{00000000-0000-0000-0000-000000000000}"/>
          </ac:spMkLst>
        </pc:spChg>
        <pc:picChg chg="mod">
          <ac:chgData name="Schmidt-Poolman, Martine@Energy" userId="3be5bbdf-b139-4f3b-b926-44ba16c2a536" providerId="ADAL" clId="{4F727DDF-142D-4339-B631-3DD12992316E}" dt="2024-11-19T22:56:10.375" v="829" actId="962"/>
          <ac:picMkLst>
            <pc:docMk/>
            <pc:sldMk cId="0" sldId="261"/>
            <ac:picMk id="489" creationId="{00000000-0000-0000-0000-000000000000}"/>
          </ac:picMkLst>
        </pc:picChg>
        <pc:picChg chg="mod">
          <ac:chgData name="Schmidt-Poolman, Martine@Energy" userId="3be5bbdf-b139-4f3b-b926-44ba16c2a536" providerId="ADAL" clId="{4F727DDF-142D-4339-B631-3DD12992316E}" dt="2024-11-19T22:56:57.772" v="1049" actId="962"/>
          <ac:picMkLst>
            <pc:docMk/>
            <pc:sldMk cId="0" sldId="261"/>
            <ac:picMk id="491" creationId="{00000000-0000-0000-0000-000000000000}"/>
          </ac:picMkLst>
        </pc:picChg>
        <pc:picChg chg="mod">
          <ac:chgData name="Schmidt-Poolman, Martine@Energy" userId="3be5bbdf-b139-4f3b-b926-44ba16c2a536" providerId="ADAL" clId="{4F727DDF-142D-4339-B631-3DD12992316E}" dt="2024-11-19T23:58:49.316" v="1296" actId="13244"/>
          <ac:picMkLst>
            <pc:docMk/>
            <pc:sldMk cId="0" sldId="261"/>
            <ac:picMk id="495" creationId="{00000000-0000-0000-0000-000000000000}"/>
          </ac:picMkLst>
        </pc:picChg>
        <pc:cxnChg chg="mod">
          <ac:chgData name="Schmidt-Poolman, Martine@Energy" userId="3be5bbdf-b139-4f3b-b926-44ba16c2a536" providerId="ADAL" clId="{4F727DDF-142D-4339-B631-3DD12992316E}" dt="2024-11-19T22:57:02.821" v="1050" actId="962"/>
          <ac:cxnSpMkLst>
            <pc:docMk/>
            <pc:sldMk cId="0" sldId="261"/>
            <ac:cxnSpMk id="492" creationId="{00000000-0000-0000-0000-000000000000}"/>
          </ac:cxnSpMkLst>
        </pc:cxnChg>
        <pc:cxnChg chg="mod">
          <ac:chgData name="Schmidt-Poolman, Martine@Energy" userId="3be5bbdf-b139-4f3b-b926-44ba16c2a536" providerId="ADAL" clId="{4F727DDF-142D-4339-B631-3DD12992316E}" dt="2024-11-19T22:57:19.430" v="1115" actId="962"/>
          <ac:cxnSpMkLst>
            <pc:docMk/>
            <pc:sldMk cId="0" sldId="261"/>
            <ac:cxnSpMk id="496" creationId="{00000000-0000-0000-0000-000000000000}"/>
          </ac:cxnSpMkLst>
        </pc:cxnChg>
      </pc:sldChg>
      <pc:sldChg chg="modSp mod">
        <pc:chgData name="Schmidt-Poolman, Martine@Energy" userId="3be5bbdf-b139-4f3b-b926-44ba16c2a536" providerId="ADAL" clId="{4F727DDF-142D-4339-B631-3DD12992316E}" dt="2024-11-19T23:59:36.416" v="1302" actId="13244"/>
        <pc:sldMkLst>
          <pc:docMk/>
          <pc:sldMk cId="0" sldId="262"/>
        </pc:sldMkLst>
        <pc:spChg chg="mod">
          <ac:chgData name="Schmidt-Poolman, Martine@Energy" userId="3be5bbdf-b139-4f3b-b926-44ba16c2a536" providerId="ADAL" clId="{4F727DDF-142D-4339-B631-3DD12992316E}" dt="2024-11-19T23:59:30.039" v="1300" actId="13244"/>
          <ac:spMkLst>
            <pc:docMk/>
            <pc:sldMk cId="0" sldId="262"/>
            <ac:spMk id="503" creationId="{00000000-0000-0000-0000-000000000000}"/>
          </ac:spMkLst>
        </pc:spChg>
        <pc:spChg chg="mod">
          <ac:chgData name="Schmidt-Poolman, Martine@Energy" userId="3be5bbdf-b139-4f3b-b926-44ba16c2a536" providerId="ADAL" clId="{4F727DDF-142D-4339-B631-3DD12992316E}" dt="2024-11-19T23:59:36.416" v="1302" actId="13244"/>
          <ac:spMkLst>
            <pc:docMk/>
            <pc:sldMk cId="0" sldId="262"/>
            <ac:spMk id="504" creationId="{00000000-0000-0000-0000-000000000000}"/>
          </ac:spMkLst>
        </pc:spChg>
        <pc:picChg chg="mod">
          <ac:chgData name="Schmidt-Poolman, Martine@Energy" userId="3be5bbdf-b139-4f3b-b926-44ba16c2a536" providerId="ADAL" clId="{4F727DDF-142D-4339-B631-3DD12992316E}" dt="2024-11-19T23:59:33.923" v="1301" actId="13244"/>
          <ac:picMkLst>
            <pc:docMk/>
            <pc:sldMk cId="0" sldId="262"/>
            <ac:picMk id="505" creationId="{00000000-0000-0000-0000-000000000000}"/>
          </ac:picMkLst>
        </pc:picChg>
        <pc:picChg chg="mod">
          <ac:chgData name="Schmidt-Poolman, Martine@Energy" userId="3be5bbdf-b139-4f3b-b926-44ba16c2a536" providerId="ADAL" clId="{4F727DDF-142D-4339-B631-3DD12992316E}" dt="2024-11-19T22:57:38.657" v="1178" actId="962"/>
          <ac:picMkLst>
            <pc:docMk/>
            <pc:sldMk cId="0" sldId="262"/>
            <ac:picMk id="506" creationId="{00000000-0000-0000-0000-000000000000}"/>
          </ac:picMkLst>
        </pc:picChg>
        <pc:picChg chg="mod">
          <ac:chgData name="Schmidt-Poolman, Martine@Energy" userId="3be5bbdf-b139-4f3b-b926-44ba16c2a536" providerId="ADAL" clId="{4F727DDF-142D-4339-B631-3DD12992316E}" dt="2024-11-19T22:57:41.741" v="1179" actId="962"/>
          <ac:picMkLst>
            <pc:docMk/>
            <pc:sldMk cId="0" sldId="262"/>
            <ac:picMk id="507" creationId="{00000000-0000-0000-0000-000000000000}"/>
          </ac:picMkLst>
        </pc:picChg>
      </pc:sldChg>
      <pc:sldChg chg="modSp mod">
        <pc:chgData name="Schmidt-Poolman, Martine@Energy" userId="3be5bbdf-b139-4f3b-b926-44ba16c2a536" providerId="ADAL" clId="{4F727DDF-142D-4339-B631-3DD12992316E}" dt="2024-11-19T23:59:49.482" v="1304" actId="13244"/>
        <pc:sldMkLst>
          <pc:docMk/>
          <pc:sldMk cId="0" sldId="263"/>
        </pc:sldMkLst>
        <pc:spChg chg="mod">
          <ac:chgData name="Schmidt-Poolman, Martine@Energy" userId="3be5bbdf-b139-4f3b-b926-44ba16c2a536" providerId="ADAL" clId="{4F727DDF-142D-4339-B631-3DD12992316E}" dt="2024-11-19T23:59:49.482" v="1304" actId="13244"/>
          <ac:spMkLst>
            <pc:docMk/>
            <pc:sldMk cId="0" sldId="263"/>
            <ac:spMk id="517" creationId="{00000000-0000-0000-0000-000000000000}"/>
          </ac:spMkLst>
        </pc:spChg>
        <pc:picChg chg="mod">
          <ac:chgData name="Schmidt-Poolman, Martine@Energy" userId="3be5bbdf-b139-4f3b-b926-44ba16c2a536" providerId="ADAL" clId="{4F727DDF-142D-4339-B631-3DD12992316E}" dt="2024-11-19T22:57:45.916" v="1180" actId="962"/>
          <ac:picMkLst>
            <pc:docMk/>
            <pc:sldMk cId="0" sldId="263"/>
            <ac:picMk id="514" creationId="{00000000-0000-0000-0000-000000000000}"/>
          </ac:picMkLst>
        </pc:picChg>
        <pc:picChg chg="mod">
          <ac:chgData name="Schmidt-Poolman, Martine@Energy" userId="3be5bbdf-b139-4f3b-b926-44ba16c2a536" providerId="ADAL" clId="{4F727DDF-142D-4339-B631-3DD12992316E}" dt="2024-11-19T22:57:48.162" v="1181" actId="962"/>
          <ac:picMkLst>
            <pc:docMk/>
            <pc:sldMk cId="0" sldId="263"/>
            <ac:picMk id="515" creationId="{00000000-0000-0000-0000-000000000000}"/>
          </ac:picMkLst>
        </pc:picChg>
        <pc:picChg chg="mod">
          <ac:chgData name="Schmidt-Poolman, Martine@Energy" userId="3be5bbdf-b139-4f3b-b926-44ba16c2a536" providerId="ADAL" clId="{4F727DDF-142D-4339-B631-3DD12992316E}" dt="2024-11-19T22:57:49.858" v="1182" actId="962"/>
          <ac:picMkLst>
            <pc:docMk/>
            <pc:sldMk cId="0" sldId="263"/>
            <ac:picMk id="5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11dfa97af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311dfa97af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11dfa97afe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16,079 weather stations spanning 1980 to 2022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data covers 27 different networks of 3.7 billion weather obs up to near real-time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Supporting energy needs: 73% coverage of at least one wind speed obs per station; 40% solar radiation coverage, drastic improvement over any one individual input network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11dfa97afe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1dfa97afe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11dfa97afe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11dfa97afe_0_1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11dfa97afe_0_1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Identified from feedback from our stakeholder partners, IOUs, CPUC, CEC, CaISO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11dfa97afe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11dfa97afe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 </a:t>
            </a:r>
            <a:endParaRPr sz="7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11dfa97afe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11dfa97afe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GHCNh - global historical climatology network hourly – next generation of hourly synoptic data that replaces the ISD (integrated surface dataset)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11dfa97afe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11dfa97afe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11dfa97afe_0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11dfa97afe_0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_slide_01">
  <p:cSld name="Opening_slide_0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358322"/>
            <a:ext cx="9144000" cy="4426800"/>
          </a:xfrm>
          <a:prstGeom prst="rect">
            <a:avLst/>
          </a:prstGeom>
          <a:solidFill>
            <a:schemeClr val="accent1">
              <a:alpha val="8941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657" y="473455"/>
            <a:ext cx="1756094" cy="143022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727673" y="1457966"/>
            <a:ext cx="768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727673" y="2280943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727673" y="2790836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_slide_02">
  <p:cSld name="Opening_slide_0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0" y="358322"/>
            <a:ext cx="9144000" cy="4426800"/>
          </a:xfrm>
          <a:prstGeom prst="rect">
            <a:avLst/>
          </a:prstGeom>
          <a:solidFill>
            <a:srgbClr val="4D9DE0">
              <a:alpha val="89410"/>
            </a:srgb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657" y="473455"/>
            <a:ext cx="1756094" cy="143022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27673" y="1457966"/>
            <a:ext cx="768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727673" y="2280943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3"/>
          </p:nvPr>
        </p:nvSpPr>
        <p:spPr>
          <a:xfrm>
            <a:off x="727673" y="2790836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_slide_03">
  <p:cSld name="Opening_slide_0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0" y="358322"/>
            <a:ext cx="9144000" cy="4426800"/>
          </a:xfrm>
          <a:prstGeom prst="rect">
            <a:avLst/>
          </a:prstGeom>
          <a:solidFill>
            <a:srgbClr val="F7DBB5">
              <a:alpha val="89410"/>
            </a:srgb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8963" y="473454"/>
            <a:ext cx="1721481" cy="143022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727673" y="1457966"/>
            <a:ext cx="768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727673" y="2280943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658A"/>
              </a:buClr>
              <a:buSzPts val="2400"/>
              <a:buNone/>
              <a:defRPr sz="2400" b="1">
                <a:solidFill>
                  <a:srgbClr val="3365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727673" y="2790836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658A"/>
              </a:buClr>
              <a:buSzPts val="1800"/>
              <a:buNone/>
              <a:defRPr sz="1800">
                <a:solidFill>
                  <a:srgbClr val="3365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_slide_04">
  <p:cSld name="Opening_slide_0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0" y="358322"/>
            <a:ext cx="9144000" cy="4426800"/>
          </a:xfrm>
          <a:prstGeom prst="rect">
            <a:avLst/>
          </a:prstGeom>
          <a:solidFill>
            <a:srgbClr val="4D9DE0">
              <a:alpha val="89410"/>
            </a:srgb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657" y="475488"/>
            <a:ext cx="1756095" cy="9129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727673" y="1457966"/>
            <a:ext cx="768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727673" y="2280943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3"/>
          </p:nvPr>
        </p:nvSpPr>
        <p:spPr>
          <a:xfrm>
            <a:off x="727673" y="2790836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pening slide">
  <p:cSld name="1_opening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8"/>
          <p:cNvSpPr/>
          <p:nvPr/>
        </p:nvSpPr>
        <p:spPr>
          <a:xfrm>
            <a:off x="0" y="358322"/>
            <a:ext cx="9144000" cy="4426800"/>
          </a:xfrm>
          <a:prstGeom prst="rect">
            <a:avLst/>
          </a:prstGeom>
          <a:solidFill>
            <a:schemeClr val="accent1">
              <a:alpha val="8941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1657" y="473455"/>
            <a:ext cx="1756094" cy="143022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727673" y="1457966"/>
            <a:ext cx="768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3"/>
          </p:nvPr>
        </p:nvSpPr>
        <p:spPr>
          <a:xfrm>
            <a:off x="727673" y="2280943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4"/>
          </p:nvPr>
        </p:nvSpPr>
        <p:spPr>
          <a:xfrm>
            <a:off x="727673" y="2790836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pening slide">
  <p:cSld name="2_opening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/>
          <p:nvPr/>
        </p:nvSpPr>
        <p:spPr>
          <a:xfrm>
            <a:off x="0" y="358322"/>
            <a:ext cx="9144000" cy="4426800"/>
          </a:xfrm>
          <a:prstGeom prst="rect">
            <a:avLst/>
          </a:prstGeom>
          <a:solidFill>
            <a:srgbClr val="4D9DE0">
              <a:alpha val="89410"/>
            </a:srgb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727673" y="1457966"/>
            <a:ext cx="768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3"/>
          </p:nvPr>
        </p:nvSpPr>
        <p:spPr>
          <a:xfrm>
            <a:off x="727673" y="2280943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4"/>
          </p:nvPr>
        </p:nvSpPr>
        <p:spPr>
          <a:xfrm>
            <a:off x="727673" y="2790836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8963" y="473454"/>
            <a:ext cx="1721481" cy="143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pening slide">
  <p:cSld name="3_opening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0"/>
          <p:cNvSpPr/>
          <p:nvPr/>
        </p:nvSpPr>
        <p:spPr>
          <a:xfrm>
            <a:off x="0" y="358322"/>
            <a:ext cx="9144000" cy="4426800"/>
          </a:xfrm>
          <a:prstGeom prst="rect">
            <a:avLst/>
          </a:prstGeom>
          <a:solidFill>
            <a:srgbClr val="F7DBB5">
              <a:alpha val="89410"/>
            </a:srgb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1657" y="473455"/>
            <a:ext cx="1756094" cy="143022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727673" y="1457966"/>
            <a:ext cx="76887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3"/>
          </p:nvPr>
        </p:nvSpPr>
        <p:spPr>
          <a:xfrm>
            <a:off x="727673" y="2280943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658A"/>
              </a:buClr>
              <a:buSzPts val="2400"/>
              <a:buNone/>
              <a:defRPr sz="2400" b="1">
                <a:solidFill>
                  <a:srgbClr val="3365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4"/>
          </p:nvPr>
        </p:nvSpPr>
        <p:spPr>
          <a:xfrm>
            <a:off x="727673" y="2790836"/>
            <a:ext cx="7688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658A"/>
              </a:buClr>
              <a:buSzPts val="1800"/>
              <a:buNone/>
              <a:defRPr sz="1800">
                <a:solidFill>
                  <a:srgbClr val="3365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">
  <p:cSld name="Content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>
            <a:spLocks noGrp="1"/>
          </p:cNvSpPr>
          <p:nvPr>
            <p:ph type="pic" idx="2"/>
          </p:nvPr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123" name="Google Shape;123;p23"/>
          <p:cNvSpPr txBox="1"/>
          <p:nvPr/>
        </p:nvSpPr>
        <p:spPr>
          <a:xfrm>
            <a:off x="76915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1">
  <p:cSld name="1_Content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 descr="A person riding a surfboard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l="2839" r="2839"/>
          <a:stretch/>
        </p:blipFill>
        <p:spPr>
          <a:xfrm>
            <a:off x="0" y="-1"/>
            <a:ext cx="3638549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4"/>
          <p:cNvSpPr/>
          <p:nvPr/>
        </p:nvSpPr>
        <p:spPr>
          <a:xfrm rot="5400000">
            <a:off x="6142427" y="113119"/>
            <a:ext cx="98700" cy="45900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093" y="1389045"/>
            <a:ext cx="2904364" cy="23654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/>
          <p:nvPr/>
        </p:nvSpPr>
        <p:spPr>
          <a:xfrm rot="5400000">
            <a:off x="6142426" y="1351662"/>
            <a:ext cx="98700" cy="45900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895344" y="379476"/>
            <a:ext cx="50475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2"/>
          </p:nvPr>
        </p:nvSpPr>
        <p:spPr>
          <a:xfrm>
            <a:off x="3895344" y="2601468"/>
            <a:ext cx="23775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3"/>
          </p:nvPr>
        </p:nvSpPr>
        <p:spPr>
          <a:xfrm>
            <a:off x="3895344" y="2976372"/>
            <a:ext cx="4590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2">
  <p:cSld name="Content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>
            <a:spLocks noGrp="1"/>
          </p:cNvSpPr>
          <p:nvPr>
            <p:ph type="pic" idx="2"/>
          </p:nvPr>
        </p:nvSpPr>
        <p:spPr>
          <a:xfrm>
            <a:off x="0" y="1934157"/>
            <a:ext cx="5705700" cy="32094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138" name="Google Shape;138;p25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4887231" y="-3726"/>
            <a:ext cx="3886200" cy="51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5475" y="206340"/>
            <a:ext cx="2126073" cy="1731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612648" y="498348"/>
            <a:ext cx="33057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3"/>
          </p:nvPr>
        </p:nvSpPr>
        <p:spPr>
          <a:xfrm>
            <a:off x="4965192" y="2272284"/>
            <a:ext cx="37629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3">
  <p:cSld name="Content_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261195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038185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3815175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5592164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7369154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261195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038185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3815175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5592164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7369154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9">
  <p:cSld name="Content_9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3"/>
          </p:nvPr>
        </p:nvSpPr>
        <p:spPr>
          <a:xfrm>
            <a:off x="676275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4"/>
          </p:nvPr>
        </p:nvSpPr>
        <p:spPr>
          <a:xfrm>
            <a:off x="4772026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5"/>
          </p:nvPr>
        </p:nvSpPr>
        <p:spPr>
          <a:xfrm>
            <a:off x="676275" y="1761960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6"/>
          </p:nvPr>
        </p:nvSpPr>
        <p:spPr>
          <a:xfrm>
            <a:off x="4772025" y="1761959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1">
  <p:cSld name="Content_1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3"/>
          </p:nvPr>
        </p:nvSpPr>
        <p:spPr>
          <a:xfrm>
            <a:off x="676275" y="130476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4"/>
          </p:nvPr>
        </p:nvSpPr>
        <p:spPr>
          <a:xfrm>
            <a:off x="676275" y="1761960"/>
            <a:ext cx="76887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2">
  <p:cSld name="Content_1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3"/>
          </p:nvPr>
        </p:nvSpPr>
        <p:spPr>
          <a:xfrm>
            <a:off x="676275" y="1304761"/>
            <a:ext cx="76887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4">
  <p:cSld name="Content_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5">
  <p:cSld name="Content_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>
            <a:spLocks noGrp="1"/>
          </p:cNvSpPr>
          <p:nvPr>
            <p:ph type="pic" idx="2"/>
          </p:nvPr>
        </p:nvSpPr>
        <p:spPr>
          <a:xfrm>
            <a:off x="296466" y="372665"/>
            <a:ext cx="2593200" cy="4359000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191" name="Google Shape;191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6">
  <p:cSld name="Content_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7">
  <p:cSld name="Content_7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>
            <a:spLocks noGrp="1"/>
          </p:cNvSpPr>
          <p:nvPr>
            <p:ph type="pic" idx="2"/>
          </p:nvPr>
        </p:nvSpPr>
        <p:spPr>
          <a:xfrm>
            <a:off x="5698331" y="0"/>
            <a:ext cx="3445800" cy="5143500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197" name="Google Shape;197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8">
  <p:cSld name="Content_8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200" name="Google Shape;200;p34"/>
          <p:cNvSpPr>
            <a:spLocks noGrp="1"/>
          </p:cNvSpPr>
          <p:nvPr>
            <p:ph type="pic" idx="3"/>
          </p:nvPr>
        </p:nvSpPr>
        <p:spPr>
          <a:xfrm>
            <a:off x="779860" y="767953"/>
            <a:ext cx="2412300" cy="3625500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201" name="Google Shape;201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1">
  <p:cSld name="2_Content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/>
          <p:cNvPicPr preferRelativeResize="0"/>
          <p:nvPr/>
        </p:nvPicPr>
        <p:blipFill rotWithShape="1">
          <a:blip r:embed="rId2">
            <a:alphaModFix/>
          </a:blip>
          <a:srcRect l="2723" r="2723"/>
          <a:stretch/>
        </p:blipFill>
        <p:spPr>
          <a:xfrm>
            <a:off x="0" y="-1"/>
            <a:ext cx="3638549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35"/>
          <p:cNvSpPr/>
          <p:nvPr/>
        </p:nvSpPr>
        <p:spPr>
          <a:xfrm rot="5400000">
            <a:off x="6142427" y="113119"/>
            <a:ext cx="98700" cy="45900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093" y="1389045"/>
            <a:ext cx="2904364" cy="236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/>
          <p:nvPr/>
        </p:nvSpPr>
        <p:spPr>
          <a:xfrm rot="5400000">
            <a:off x="6142426" y="1351662"/>
            <a:ext cx="98700" cy="45900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3895344" y="379476"/>
            <a:ext cx="50475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2"/>
          </p:nvPr>
        </p:nvSpPr>
        <p:spPr>
          <a:xfrm>
            <a:off x="3895344" y="2601468"/>
            <a:ext cx="23775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3"/>
          </p:nvPr>
        </p:nvSpPr>
        <p:spPr>
          <a:xfrm>
            <a:off x="3895344" y="2976372"/>
            <a:ext cx="4590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_1">
  <p:cSld name="6_Content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6" descr="A person riding a surfboard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l="2839" r="2839"/>
          <a:stretch/>
        </p:blipFill>
        <p:spPr>
          <a:xfrm>
            <a:off x="0" y="-1"/>
            <a:ext cx="3638549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6"/>
          <p:cNvSpPr/>
          <p:nvPr/>
        </p:nvSpPr>
        <p:spPr>
          <a:xfrm rot="5400000">
            <a:off x="6142427" y="113119"/>
            <a:ext cx="98700" cy="45900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714" y="1389045"/>
            <a:ext cx="2847125" cy="23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/>
          <p:nvPr/>
        </p:nvSpPr>
        <p:spPr>
          <a:xfrm rot="5400000">
            <a:off x="6142426" y="1351662"/>
            <a:ext cx="98700" cy="45900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3895344" y="379476"/>
            <a:ext cx="50475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2"/>
          </p:nvPr>
        </p:nvSpPr>
        <p:spPr>
          <a:xfrm>
            <a:off x="3895344" y="2601468"/>
            <a:ext cx="23775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3"/>
          </p:nvPr>
        </p:nvSpPr>
        <p:spPr>
          <a:xfrm>
            <a:off x="3895344" y="2976372"/>
            <a:ext cx="4590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_1">
  <p:cSld name="4_Content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>
            <a:spLocks noGrp="1"/>
          </p:cNvSpPr>
          <p:nvPr>
            <p:ph type="pic" idx="2"/>
          </p:nvPr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26" name="Google Shape;226;p37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7"/>
          <p:cNvSpPr/>
          <p:nvPr/>
        </p:nvSpPr>
        <p:spPr>
          <a:xfrm rot="5400000">
            <a:off x="6142427" y="113119"/>
            <a:ext cx="98700" cy="45900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7"/>
          <p:cNvSpPr/>
          <p:nvPr/>
        </p:nvSpPr>
        <p:spPr>
          <a:xfrm rot="5400000">
            <a:off x="6142426" y="1351662"/>
            <a:ext cx="98700" cy="45900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3895344" y="379476"/>
            <a:ext cx="50475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body" idx="3"/>
          </p:nvPr>
        </p:nvSpPr>
        <p:spPr>
          <a:xfrm>
            <a:off x="3895344" y="2601468"/>
            <a:ext cx="23775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4"/>
          </p:nvPr>
        </p:nvSpPr>
        <p:spPr>
          <a:xfrm>
            <a:off x="3895344" y="2976372"/>
            <a:ext cx="4590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7"/>
          <p:cNvSpPr txBox="1"/>
          <p:nvPr/>
        </p:nvSpPr>
        <p:spPr>
          <a:xfrm>
            <a:off x="76915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1">
  <p:cSld name="3_Content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>
            <a:spLocks noGrp="1"/>
          </p:cNvSpPr>
          <p:nvPr>
            <p:ph type="pic" idx="2"/>
          </p:nvPr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36" name="Google Shape;236;p38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8"/>
          <p:cNvSpPr/>
          <p:nvPr/>
        </p:nvSpPr>
        <p:spPr>
          <a:xfrm rot="5400000">
            <a:off x="6142427" y="113119"/>
            <a:ext cx="98700" cy="45900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8"/>
          <p:cNvSpPr/>
          <p:nvPr/>
        </p:nvSpPr>
        <p:spPr>
          <a:xfrm rot="5400000">
            <a:off x="6142426" y="1351662"/>
            <a:ext cx="98700" cy="45900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3895344" y="379476"/>
            <a:ext cx="50475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3"/>
          </p:nvPr>
        </p:nvSpPr>
        <p:spPr>
          <a:xfrm>
            <a:off x="3895344" y="2601468"/>
            <a:ext cx="23775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4"/>
          </p:nvPr>
        </p:nvSpPr>
        <p:spPr>
          <a:xfrm>
            <a:off x="3895344" y="2976372"/>
            <a:ext cx="4590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/>
          <p:nvPr/>
        </p:nvSpPr>
        <p:spPr>
          <a:xfrm>
            <a:off x="76915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_1">
  <p:cSld name="5_Content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>
            <a:spLocks noGrp="1"/>
          </p:cNvSpPr>
          <p:nvPr>
            <p:ph type="pic" idx="2"/>
          </p:nvPr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46" name="Google Shape;246;p39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9"/>
          <p:cNvSpPr/>
          <p:nvPr/>
        </p:nvSpPr>
        <p:spPr>
          <a:xfrm rot="5400000">
            <a:off x="6142427" y="113119"/>
            <a:ext cx="98700" cy="45900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9"/>
          <p:cNvSpPr/>
          <p:nvPr/>
        </p:nvSpPr>
        <p:spPr>
          <a:xfrm rot="5400000">
            <a:off x="6142426" y="1351662"/>
            <a:ext cx="98700" cy="45900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895344" y="379476"/>
            <a:ext cx="50475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3"/>
          </p:nvPr>
        </p:nvSpPr>
        <p:spPr>
          <a:xfrm>
            <a:off x="3895344" y="2601468"/>
            <a:ext cx="23775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4"/>
          </p:nvPr>
        </p:nvSpPr>
        <p:spPr>
          <a:xfrm>
            <a:off x="3895344" y="2976372"/>
            <a:ext cx="4590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/>
          <p:nvPr/>
        </p:nvSpPr>
        <p:spPr>
          <a:xfrm>
            <a:off x="76915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_1">
  <p:cSld name="7_Content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>
            <a:spLocks noGrp="1"/>
          </p:cNvSpPr>
          <p:nvPr>
            <p:ph type="pic" idx="2"/>
          </p:nvPr>
        </p:nvSpPr>
        <p:spPr>
          <a:xfrm>
            <a:off x="0" y="0"/>
            <a:ext cx="3638700" cy="51435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56" name="Google Shape;256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_2">
  <p:cSld name="4_Content_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1" descr="A picture containing outdoor, water, sky, ocea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812" b="7820"/>
          <a:stretch/>
        </p:blipFill>
        <p:spPr>
          <a:xfrm>
            <a:off x="0" y="1937884"/>
            <a:ext cx="5705475" cy="320934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41"/>
          <p:cNvSpPr/>
          <p:nvPr/>
        </p:nvSpPr>
        <p:spPr>
          <a:xfrm>
            <a:off x="4887231" y="-3726"/>
            <a:ext cx="3886200" cy="51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5475" y="206340"/>
            <a:ext cx="2126073" cy="1731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1"/>
          </p:nvPr>
        </p:nvSpPr>
        <p:spPr>
          <a:xfrm>
            <a:off x="612648" y="498348"/>
            <a:ext cx="33057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2"/>
          </p:nvPr>
        </p:nvSpPr>
        <p:spPr>
          <a:xfrm>
            <a:off x="4965192" y="2272284"/>
            <a:ext cx="37629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_2">
  <p:cSld name="5_Content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2" descr="A picture containing outdoor, water, sky, ocea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812" b="7820"/>
          <a:stretch/>
        </p:blipFill>
        <p:spPr>
          <a:xfrm>
            <a:off x="0" y="1937884"/>
            <a:ext cx="5705475" cy="32093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2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2"/>
          <p:cNvSpPr/>
          <p:nvPr/>
        </p:nvSpPr>
        <p:spPr>
          <a:xfrm>
            <a:off x="4887231" y="-3726"/>
            <a:ext cx="3886200" cy="51510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5475" y="206340"/>
            <a:ext cx="2126073" cy="1731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2"/>
          <p:cNvSpPr txBox="1">
            <a:spLocks noGrp="1"/>
          </p:cNvSpPr>
          <p:nvPr>
            <p:ph type="body" idx="1"/>
          </p:nvPr>
        </p:nvSpPr>
        <p:spPr>
          <a:xfrm>
            <a:off x="612648" y="498348"/>
            <a:ext cx="33057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2"/>
          </p:nvPr>
        </p:nvSpPr>
        <p:spPr>
          <a:xfrm>
            <a:off x="4965192" y="2272284"/>
            <a:ext cx="37629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_2">
  <p:cSld name="6_Content_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3" descr="A picture containing outdoor, water, sky, ocea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812" b="7820"/>
          <a:stretch/>
        </p:blipFill>
        <p:spPr>
          <a:xfrm>
            <a:off x="0" y="1937884"/>
            <a:ext cx="5705475" cy="320934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3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43"/>
          <p:cNvSpPr/>
          <p:nvPr/>
        </p:nvSpPr>
        <p:spPr>
          <a:xfrm>
            <a:off x="4887231" y="-3726"/>
            <a:ext cx="3886200" cy="51510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9" name="Google Shape;27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6427" y="206340"/>
            <a:ext cx="2084169" cy="173154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1"/>
          </p:nvPr>
        </p:nvSpPr>
        <p:spPr>
          <a:xfrm>
            <a:off x="612648" y="498348"/>
            <a:ext cx="33057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2"/>
          </p:nvPr>
        </p:nvSpPr>
        <p:spPr>
          <a:xfrm>
            <a:off x="4965192" y="2272284"/>
            <a:ext cx="37629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58A"/>
              </a:buClr>
              <a:buSzPts val="1800"/>
              <a:buFont typeface="Arial"/>
              <a:buChar char="•"/>
              <a:defRPr sz="1800">
                <a:solidFill>
                  <a:srgbClr val="3365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2">
  <p:cSld name="2_Content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>
            <a:spLocks noGrp="1"/>
          </p:cNvSpPr>
          <p:nvPr>
            <p:ph type="pic" idx="2"/>
          </p:nvPr>
        </p:nvSpPr>
        <p:spPr>
          <a:xfrm>
            <a:off x="0" y="1934157"/>
            <a:ext cx="5705700" cy="32094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86" name="Google Shape;286;p44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44"/>
          <p:cNvSpPr/>
          <p:nvPr/>
        </p:nvSpPr>
        <p:spPr>
          <a:xfrm>
            <a:off x="4887231" y="-3726"/>
            <a:ext cx="3886200" cy="51510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5475" y="206340"/>
            <a:ext cx="2126073" cy="173154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612648" y="498348"/>
            <a:ext cx="33057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3"/>
          </p:nvPr>
        </p:nvSpPr>
        <p:spPr>
          <a:xfrm>
            <a:off x="4965192" y="2272284"/>
            <a:ext cx="37629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2">
  <p:cSld name="3_Content_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>
            <a:spLocks noGrp="1"/>
          </p:cNvSpPr>
          <p:nvPr>
            <p:ph type="pic" idx="2"/>
          </p:nvPr>
        </p:nvSpPr>
        <p:spPr>
          <a:xfrm>
            <a:off x="0" y="1934157"/>
            <a:ext cx="5705700" cy="32094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95" name="Google Shape;295;p45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45"/>
          <p:cNvSpPr/>
          <p:nvPr/>
        </p:nvSpPr>
        <p:spPr>
          <a:xfrm>
            <a:off x="4887231" y="-3726"/>
            <a:ext cx="3886200" cy="51510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427" y="206340"/>
            <a:ext cx="2084169" cy="173154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5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5"/>
          <p:cNvSpPr txBox="1">
            <a:spLocks noGrp="1"/>
          </p:cNvSpPr>
          <p:nvPr>
            <p:ph type="body" idx="1"/>
          </p:nvPr>
        </p:nvSpPr>
        <p:spPr>
          <a:xfrm>
            <a:off x="612648" y="498348"/>
            <a:ext cx="33057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3"/>
          </p:nvPr>
        </p:nvSpPr>
        <p:spPr>
          <a:xfrm>
            <a:off x="4965192" y="2272284"/>
            <a:ext cx="3762900" cy="2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58A"/>
              </a:buClr>
              <a:buSzPts val="1800"/>
              <a:buFont typeface="Arial"/>
              <a:buChar char="•"/>
              <a:defRPr sz="1800">
                <a:solidFill>
                  <a:srgbClr val="3365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2">
  <p:cSld name="1_Content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>
            <a:spLocks noGrp="1"/>
          </p:cNvSpPr>
          <p:nvPr>
            <p:ph type="pic" idx="2"/>
          </p:nvPr>
        </p:nvSpPr>
        <p:spPr>
          <a:xfrm>
            <a:off x="0" y="1934157"/>
            <a:ext cx="5705700" cy="32094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304" name="Google Shape;304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3">
  <p:cSld name="1_Content_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/>
          <p:nvPr/>
        </p:nvSpPr>
        <p:spPr>
          <a:xfrm>
            <a:off x="261195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47"/>
          <p:cNvSpPr/>
          <p:nvPr/>
        </p:nvSpPr>
        <p:spPr>
          <a:xfrm>
            <a:off x="2038185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47"/>
          <p:cNvSpPr/>
          <p:nvPr/>
        </p:nvSpPr>
        <p:spPr>
          <a:xfrm>
            <a:off x="3815175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47"/>
          <p:cNvSpPr/>
          <p:nvPr/>
        </p:nvSpPr>
        <p:spPr>
          <a:xfrm>
            <a:off x="5592164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47"/>
          <p:cNvSpPr/>
          <p:nvPr/>
        </p:nvSpPr>
        <p:spPr>
          <a:xfrm>
            <a:off x="7369154" y="1305099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47"/>
          <p:cNvSpPr/>
          <p:nvPr/>
        </p:nvSpPr>
        <p:spPr>
          <a:xfrm>
            <a:off x="261195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2038185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47"/>
          <p:cNvSpPr/>
          <p:nvPr/>
        </p:nvSpPr>
        <p:spPr>
          <a:xfrm>
            <a:off x="3815175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47"/>
          <p:cNvSpPr/>
          <p:nvPr/>
        </p:nvSpPr>
        <p:spPr>
          <a:xfrm>
            <a:off x="5592164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47"/>
          <p:cNvSpPr/>
          <p:nvPr/>
        </p:nvSpPr>
        <p:spPr>
          <a:xfrm>
            <a:off x="7369154" y="2956438"/>
            <a:ext cx="1605600" cy="13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585454">
                <a:alpha val="16470"/>
              </a:srgbClr>
            </a:outerShdw>
          </a:effectLst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E3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47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47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4">
  <p:cSld name="1_Content_4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48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48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4">
  <p:cSld name="2_Content_4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4">
  <p:cSld name="3_Content_4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50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50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9">
  <p:cSld name="2_Content_9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1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body" idx="3"/>
          </p:nvPr>
        </p:nvSpPr>
        <p:spPr>
          <a:xfrm>
            <a:off x="676275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1"/>
          <p:cNvSpPr txBox="1">
            <a:spLocks noGrp="1"/>
          </p:cNvSpPr>
          <p:nvPr>
            <p:ph type="body" idx="4"/>
          </p:nvPr>
        </p:nvSpPr>
        <p:spPr>
          <a:xfrm>
            <a:off x="4772026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body" idx="5"/>
          </p:nvPr>
        </p:nvSpPr>
        <p:spPr>
          <a:xfrm>
            <a:off x="676275" y="1761960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body" idx="6"/>
          </p:nvPr>
        </p:nvSpPr>
        <p:spPr>
          <a:xfrm>
            <a:off x="4772025" y="1761959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1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1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9">
  <p:cSld name="3_Content_9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body" idx="3"/>
          </p:nvPr>
        </p:nvSpPr>
        <p:spPr>
          <a:xfrm>
            <a:off x="676275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body" idx="4"/>
          </p:nvPr>
        </p:nvSpPr>
        <p:spPr>
          <a:xfrm>
            <a:off x="4772026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body" idx="5"/>
          </p:nvPr>
        </p:nvSpPr>
        <p:spPr>
          <a:xfrm>
            <a:off x="676275" y="1761960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body" idx="6"/>
          </p:nvPr>
        </p:nvSpPr>
        <p:spPr>
          <a:xfrm>
            <a:off x="4772025" y="1761959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2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52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9">
  <p:cSld name="1_Content_9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3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3"/>
          <p:cNvSpPr txBox="1">
            <a:spLocks noGrp="1"/>
          </p:cNvSpPr>
          <p:nvPr>
            <p:ph type="body" idx="3"/>
          </p:nvPr>
        </p:nvSpPr>
        <p:spPr>
          <a:xfrm>
            <a:off x="676275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53"/>
          <p:cNvSpPr txBox="1">
            <a:spLocks noGrp="1"/>
          </p:cNvSpPr>
          <p:nvPr>
            <p:ph type="body" idx="4"/>
          </p:nvPr>
        </p:nvSpPr>
        <p:spPr>
          <a:xfrm>
            <a:off x="4772026" y="1304760"/>
            <a:ext cx="359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53"/>
          <p:cNvSpPr txBox="1">
            <a:spLocks noGrp="1"/>
          </p:cNvSpPr>
          <p:nvPr>
            <p:ph type="body" idx="5"/>
          </p:nvPr>
        </p:nvSpPr>
        <p:spPr>
          <a:xfrm>
            <a:off x="676275" y="1761960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53"/>
          <p:cNvSpPr txBox="1">
            <a:spLocks noGrp="1"/>
          </p:cNvSpPr>
          <p:nvPr>
            <p:ph type="body" idx="6"/>
          </p:nvPr>
        </p:nvSpPr>
        <p:spPr>
          <a:xfrm>
            <a:off x="4772025" y="1761959"/>
            <a:ext cx="35931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10">
  <p:cSld name="1_Content_10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4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4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4"/>
          <p:cNvSpPr txBox="1">
            <a:spLocks noGrp="1"/>
          </p:cNvSpPr>
          <p:nvPr>
            <p:ph type="body" idx="3"/>
          </p:nvPr>
        </p:nvSpPr>
        <p:spPr>
          <a:xfrm>
            <a:off x="676275" y="1304761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4"/>
          <p:cNvSpPr txBox="1">
            <a:spLocks noGrp="1"/>
          </p:cNvSpPr>
          <p:nvPr>
            <p:ph type="body" idx="4"/>
          </p:nvPr>
        </p:nvSpPr>
        <p:spPr>
          <a:xfrm>
            <a:off x="4772025" y="1304760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4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54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10">
  <p:cSld name="3_Content_10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5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5"/>
          <p:cNvSpPr txBox="1">
            <a:spLocks noGrp="1"/>
          </p:cNvSpPr>
          <p:nvPr>
            <p:ph type="body" idx="3"/>
          </p:nvPr>
        </p:nvSpPr>
        <p:spPr>
          <a:xfrm>
            <a:off x="676275" y="1304761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5"/>
          <p:cNvSpPr txBox="1">
            <a:spLocks noGrp="1"/>
          </p:cNvSpPr>
          <p:nvPr>
            <p:ph type="body" idx="4"/>
          </p:nvPr>
        </p:nvSpPr>
        <p:spPr>
          <a:xfrm>
            <a:off x="4772025" y="1304760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5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55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_10">
  <p:cSld name="4_Content_10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56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56"/>
          <p:cNvSpPr txBox="1">
            <a:spLocks noGrp="1"/>
          </p:cNvSpPr>
          <p:nvPr>
            <p:ph type="body" idx="3"/>
          </p:nvPr>
        </p:nvSpPr>
        <p:spPr>
          <a:xfrm>
            <a:off x="676275" y="1304761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56"/>
          <p:cNvSpPr txBox="1">
            <a:spLocks noGrp="1"/>
          </p:cNvSpPr>
          <p:nvPr>
            <p:ph type="body" idx="4"/>
          </p:nvPr>
        </p:nvSpPr>
        <p:spPr>
          <a:xfrm>
            <a:off x="4772025" y="1304760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6"/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56"/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10">
  <p:cSld name="2_Content_10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7"/>
          <p:cNvSpPr txBox="1">
            <a:spLocks noGrp="1"/>
          </p:cNvSpPr>
          <p:nvPr>
            <p:ph type="body" idx="1"/>
          </p:nvPr>
        </p:nvSpPr>
        <p:spPr>
          <a:xfrm>
            <a:off x="3143250" y="130007"/>
            <a:ext cx="275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57"/>
          <p:cNvSpPr txBox="1">
            <a:spLocks noGrp="1"/>
          </p:cNvSpPr>
          <p:nvPr>
            <p:ph type="body" idx="2"/>
          </p:nvPr>
        </p:nvSpPr>
        <p:spPr>
          <a:xfrm>
            <a:off x="676275" y="638010"/>
            <a:ext cx="7688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57"/>
          <p:cNvSpPr txBox="1">
            <a:spLocks noGrp="1"/>
          </p:cNvSpPr>
          <p:nvPr>
            <p:ph type="body" idx="3"/>
          </p:nvPr>
        </p:nvSpPr>
        <p:spPr>
          <a:xfrm>
            <a:off x="676275" y="1304761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57"/>
          <p:cNvSpPr txBox="1">
            <a:spLocks noGrp="1"/>
          </p:cNvSpPr>
          <p:nvPr>
            <p:ph type="body" idx="4"/>
          </p:nvPr>
        </p:nvSpPr>
        <p:spPr>
          <a:xfrm>
            <a:off x="4772025" y="1304760"/>
            <a:ext cx="3593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6195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E8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caloes.ca.gov/montecito-mudslides-anniversary-reflections-through-imag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nytimes.com/2022/08/01/us/heat-wave-california.html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October_2007_California_wildfires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>
            <a:spLocks noGrp="1"/>
          </p:cNvSpPr>
          <p:nvPr>
            <p:ph type="title" idx="4294967295"/>
          </p:nvPr>
        </p:nvSpPr>
        <p:spPr>
          <a:xfrm>
            <a:off x="727075" y="1457325"/>
            <a:ext cx="5476875" cy="722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25" tIns="22850" rIns="45725" bIns="22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Quality Controlled Weather Data Archive Calibrated for California’s Electricity and Gas Sector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5" name="Google Shape;405;p59"/>
          <p:cNvSpPr txBox="1">
            <a:spLocks noGrp="1"/>
          </p:cNvSpPr>
          <p:nvPr>
            <p:ph type="body" idx="3"/>
          </p:nvPr>
        </p:nvSpPr>
        <p:spPr>
          <a:xfrm>
            <a:off x="578300" y="3277450"/>
            <a:ext cx="60459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2100" b="1" i="1">
                <a:solidFill>
                  <a:schemeClr val="dk1"/>
                </a:solidFill>
              </a:rPr>
              <a:t>November 5, 2024</a:t>
            </a:r>
            <a:endParaRPr sz="2100" b="1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21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2100" b="1"/>
              <a:t>Dr. Victoria Ford</a:t>
            </a:r>
            <a:endParaRPr sz="21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2100" b="1"/>
              <a:t>Eagle Rock Analytics, Inc.</a:t>
            </a:r>
            <a:endParaRPr sz="2100" b="1"/>
          </a:p>
        </p:txBody>
      </p:sp>
      <p:sp>
        <p:nvSpPr>
          <p:cNvPr id="406" name="Google Shape;406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3600" y="403075"/>
            <a:ext cx="2059200" cy="1603500"/>
          </a:xfrm>
          <a:prstGeom prst="rect">
            <a:avLst/>
          </a:prstGeom>
          <a:solidFill>
            <a:srgbClr val="F69E46"/>
          </a:solidFill>
          <a:ln w="9525" cap="flat" cmpd="sng">
            <a:solidFill>
              <a:srgbClr val="F69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7" name="Google Shape;407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150" y="476575"/>
            <a:ext cx="1203675" cy="12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9"/>
          <p:cNvSpPr txBox="1"/>
          <p:nvPr/>
        </p:nvSpPr>
        <p:spPr>
          <a:xfrm>
            <a:off x="5882900" y="4179550"/>
            <a:ext cx="3159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SemiBold"/>
                <a:ea typeface="Poppins SemiBold"/>
                <a:cs typeface="Poppins SemiBold"/>
                <a:sym typeface="Poppins SemiBold"/>
              </a:rPr>
              <a:t>Primary funding provided by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SemiBold"/>
                <a:ea typeface="Poppins SemiBold"/>
                <a:cs typeface="Poppins SemiBold"/>
                <a:sym typeface="Poppins SemiBold"/>
              </a:rPr>
              <a:t>CEC (PIR-19-006)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>
            <a:spLocks noGrp="1"/>
          </p:cNvSpPr>
          <p:nvPr>
            <p:ph type="title" idx="4294967295"/>
          </p:nvPr>
        </p:nvSpPr>
        <p:spPr>
          <a:xfrm>
            <a:off x="676275" y="287338"/>
            <a:ext cx="7688263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25" tIns="22850" rIns="45725" bIns="22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Need for a high-quality historical weather observations platform</a:t>
            </a:r>
          </a:p>
        </p:txBody>
      </p:sp>
      <p:sp>
        <p:nvSpPr>
          <p:cNvPr id="415" name="Google Shape;415;p60"/>
          <p:cNvSpPr txBox="1">
            <a:spLocks noGrp="1"/>
          </p:cNvSpPr>
          <p:nvPr>
            <p:ph type="body" idx="3"/>
          </p:nvPr>
        </p:nvSpPr>
        <p:spPr>
          <a:xfrm>
            <a:off x="355775" y="998050"/>
            <a:ext cx="48471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Hourly weather station observations are </a:t>
            </a:r>
            <a:r>
              <a:rPr lang="en" b="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critical</a:t>
            </a: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inputs</a:t>
            </a: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for many energy sector applications: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Montserrat"/>
              <a:buChar char="●"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State priorities aligned with better climate information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Montserrat"/>
              <a:buChar char="●"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Open and transparent QA/QC protocols calibrated for with extreme events in mind for CA + Western US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Montserrat"/>
              <a:buChar char="●"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Data will be publicly accessible and applicable</a:t>
            </a:r>
            <a:endParaRPr sz="1400"/>
          </a:p>
        </p:txBody>
      </p:sp>
      <p:sp>
        <p:nvSpPr>
          <p:cNvPr id="416" name="Google Shape;416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5700" cy="5143500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3302300" y="4201825"/>
            <a:ext cx="225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IOU weather stations included in v1</a:t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8" name="Google Shape;418;p60" descr="Map of WECC area showing where weather observation station 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450" y="928863"/>
            <a:ext cx="3324983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17" name="Google Shape;417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796" y="4908870"/>
            <a:ext cx="178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 b="1" i="0" u="none" strike="noStrike" cap="none">
                <a:solidFill>
                  <a:srgbClr val="FBB15E"/>
                </a:solidFill>
                <a:latin typeface="Roboto"/>
                <a:ea typeface="Roboto"/>
                <a:cs typeface="Roboto"/>
                <a:sym typeface="Roboto"/>
              </a:rPr>
              <a:t>analytics.cal-adapt.org/</a:t>
            </a:r>
            <a:endParaRPr sz="1600" b="1" i="0" u="none" strike="noStrike" cap="none">
              <a:solidFill>
                <a:srgbClr val="FBB1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1" name="Google Shape;421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4739625" y="3551850"/>
            <a:ext cx="1627500" cy="665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 txBox="1">
            <a:spLocks noGrp="1"/>
          </p:cNvSpPr>
          <p:nvPr>
            <p:ph type="title" idx="4294967295"/>
          </p:nvPr>
        </p:nvSpPr>
        <p:spPr>
          <a:xfrm>
            <a:off x="0" y="61275"/>
            <a:ext cx="8779800" cy="960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Need for a high-quality historical weather observations platform (2)</a:t>
            </a:r>
          </a:p>
        </p:txBody>
      </p:sp>
      <p:pic>
        <p:nvPicPr>
          <p:cNvPr id="3" name="Picture 2" descr="Image showing the steps taken and future steps taken to build the historical weather observation platform">
            <a:extLst>
              <a:ext uri="{FF2B5EF4-FFF2-40B4-BE49-F238E27FC236}">
                <a16:creationId xmlns:a16="http://schemas.microsoft.com/office/drawing/2014/main" id="{4DE7B7DA-0D09-663B-4C5A-12B06EA3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2" y="1124624"/>
            <a:ext cx="8347934" cy="3668505"/>
          </a:xfrm>
          <a:prstGeom prst="rect">
            <a:avLst/>
          </a:prstGeom>
        </p:spPr>
      </p:pic>
      <p:sp>
        <p:nvSpPr>
          <p:cNvPr id="426" name="Google Shape;426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"/>
          <p:cNvSpPr txBox="1">
            <a:spLocks noGrp="1"/>
          </p:cNvSpPr>
          <p:nvPr>
            <p:ph type="title" idx="4294967295"/>
          </p:nvPr>
        </p:nvSpPr>
        <p:spPr>
          <a:xfrm>
            <a:off x="676275" y="182563"/>
            <a:ext cx="7688263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25" tIns="22850" rIns="45725" bIns="22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Events the electricity sector cares about</a:t>
            </a:r>
          </a:p>
        </p:txBody>
      </p:sp>
      <p:sp>
        <p:nvSpPr>
          <p:cNvPr id="470" name="Google Shape;470;p62"/>
          <p:cNvSpPr/>
          <p:nvPr/>
        </p:nvSpPr>
        <p:spPr>
          <a:xfrm>
            <a:off x="438575" y="1163788"/>
            <a:ext cx="3684300" cy="1204200"/>
          </a:xfrm>
          <a:prstGeom prst="roundRect">
            <a:avLst>
              <a:gd name="adj" fmla="val 16667"/>
            </a:avLst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Extreme Heat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August 2020 Heatwave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September 2020 Heatwave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Labor Day 2022 Heatwave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62"/>
          <p:cNvSpPr/>
          <p:nvPr/>
        </p:nvSpPr>
        <p:spPr>
          <a:xfrm>
            <a:off x="471350" y="2775513"/>
            <a:ext cx="3684300" cy="1204200"/>
          </a:xfrm>
          <a:prstGeom prst="roundRect">
            <a:avLst>
              <a:gd name="adj" fmla="val 16667"/>
            </a:avLst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Extreme Cold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December 1990 freeze &amp; winter storm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62"/>
          <p:cNvSpPr/>
          <p:nvPr/>
        </p:nvSpPr>
        <p:spPr>
          <a:xfrm>
            <a:off x="4755375" y="1163775"/>
            <a:ext cx="3684300" cy="1204200"/>
          </a:xfrm>
          <a:prstGeom prst="roundRect">
            <a:avLst>
              <a:gd name="adj" fmla="val 16667"/>
            </a:avLst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Extreme Wind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February 1988 Santa Ana wind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October 2007 Santa Ana wind + wildfires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January 2011 offshore wind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62"/>
          <p:cNvSpPr/>
          <p:nvPr/>
        </p:nvSpPr>
        <p:spPr>
          <a:xfrm>
            <a:off x="4788150" y="2775500"/>
            <a:ext cx="3684300" cy="1204200"/>
          </a:xfrm>
          <a:prstGeom prst="roundRect">
            <a:avLst>
              <a:gd name="adj" fmla="val 16667"/>
            </a:avLst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Extreme Precipitation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January 2017 AR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January 2018 Montecito mudslide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25F9-C1E7-787F-023B-BC6035AF0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4200"/>
            <a:ext cx="7886700" cy="994200"/>
          </a:xfrm>
        </p:spPr>
        <p:txBody>
          <a:bodyPr spcFirstLastPara="1" wrap="square" lIns="45725" tIns="22850" rIns="45725" bIns="22850" anchor="b" anchorCtr="0">
            <a:normAutofit/>
          </a:bodyPr>
          <a:lstStyle/>
          <a:p>
            <a:r>
              <a:rPr lang="en-US" dirty="0"/>
              <a:t>Extreme event implications for the energy sector</a:t>
            </a:r>
          </a:p>
        </p:txBody>
      </p:sp>
      <p:sp>
        <p:nvSpPr>
          <p:cNvPr id="479" name="Google Shape;479;p63"/>
          <p:cNvSpPr txBox="1">
            <a:spLocks noGrp="1"/>
          </p:cNvSpPr>
          <p:nvPr>
            <p:ph type="body" idx="2"/>
          </p:nvPr>
        </p:nvSpPr>
        <p:spPr>
          <a:xfrm>
            <a:off x="278325" y="182350"/>
            <a:ext cx="8372100" cy="4572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>
                <a:latin typeface="Montserrat SemiBold"/>
                <a:ea typeface="Montserrat SemiBold"/>
                <a:cs typeface="Montserrat SemiBold"/>
                <a:sym typeface="Montserrat SemiBold"/>
              </a:rPr>
              <a:t>Extreme event implications for the energy sector</a:t>
            </a: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0" name="Google Shape;480;p63"/>
          <p:cNvSpPr txBox="1"/>
          <p:nvPr/>
        </p:nvSpPr>
        <p:spPr>
          <a:xfrm>
            <a:off x="278325" y="759475"/>
            <a:ext cx="4534800" cy="3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Extreme outliers may be </a:t>
            </a:r>
            <a:r>
              <a:rPr lang="en" sz="1800" b="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sensor malfunctions</a:t>
            </a: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" sz="1800" b="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real meteorological events </a:t>
            </a:r>
            <a:endParaRPr sz="1800"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Labor Day Heatwave 2022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Death Valley hit 127°F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Sacramento hit 116°F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San Francisco hit 97°F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Sept 2022 hottest on record for North America</a:t>
            </a:r>
            <a:endParaRPr sz="1800"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868750" y="3764875"/>
            <a:ext cx="16035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sng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CalOES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2" name="Google Shape;482;p63" descr="Decorative phot showing a road side sign stating: &quot;extreme heat save power 4-9pm stay cool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201" y="759475"/>
            <a:ext cx="3872601" cy="38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3"/>
          <p:cNvSpPr txBox="1"/>
          <p:nvPr/>
        </p:nvSpPr>
        <p:spPr>
          <a:xfrm>
            <a:off x="7749875" y="4300100"/>
            <a:ext cx="1080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E2A1-6F73-D280-6191-629BA9C84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4200"/>
            <a:ext cx="7886700" cy="994200"/>
          </a:xfrm>
        </p:spPr>
        <p:txBody>
          <a:bodyPr spcFirstLastPara="1" wrap="square" lIns="45725" tIns="22850" rIns="45725" bIns="22850" anchor="b" anchorCtr="0">
            <a:normAutofit/>
          </a:bodyPr>
          <a:lstStyle/>
          <a:p>
            <a:r>
              <a:rPr lang="en-US" dirty="0"/>
              <a:t>Event evaluations</a:t>
            </a:r>
          </a:p>
        </p:txBody>
      </p:sp>
      <p:pic>
        <p:nvPicPr>
          <p:cNvPr id="489" name="Google Shape;489;p64" descr="Graph showing a surface wind speed ev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97" y="118750"/>
            <a:ext cx="6151951" cy="2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4" descr="Satellite image over California indicating the Santa Ana Wind (captured by smoke from fir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12" y="102375"/>
            <a:ext cx="2595825" cy="194686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4"/>
          <p:cNvSpPr txBox="1"/>
          <p:nvPr/>
        </p:nvSpPr>
        <p:spPr>
          <a:xfrm>
            <a:off x="7689825" y="1358775"/>
            <a:ext cx="13722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64"/>
          <p:cNvSpPr txBox="1"/>
          <p:nvPr/>
        </p:nvSpPr>
        <p:spPr>
          <a:xfrm>
            <a:off x="7159375" y="1623075"/>
            <a:ext cx="1857000" cy="948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No observations flagged!</a:t>
            </a:r>
            <a:endParaRPr sz="1300"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Santa Ana wind event captured well</a:t>
            </a:r>
            <a:endParaRPr sz="1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2" name="Google Shape;492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3588175" y="559175"/>
            <a:ext cx="2988600" cy="233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95" name="Google Shape;495;p64" descr="Graph of Air temperature even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300" y="2693198"/>
            <a:ext cx="6177749" cy="222457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4"/>
          <p:cNvSpPr txBox="1"/>
          <p:nvPr/>
        </p:nvSpPr>
        <p:spPr>
          <a:xfrm>
            <a:off x="6736425" y="2755082"/>
            <a:ext cx="9534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135°F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64"/>
          <p:cNvSpPr txBox="1"/>
          <p:nvPr/>
        </p:nvSpPr>
        <p:spPr>
          <a:xfrm>
            <a:off x="6576775" y="3270138"/>
            <a:ext cx="1946100" cy="1174200"/>
          </a:xfrm>
          <a:prstGeom prst="rect">
            <a:avLst/>
          </a:prstGeom>
          <a:solidFill>
            <a:srgbClr val="F7DBB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Flagged data to resolve</a:t>
            </a:r>
            <a:endParaRPr sz="1300"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Global record check</a:t>
            </a:r>
            <a:endParaRPr sz="1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Climatological outliers</a:t>
            </a:r>
            <a:endParaRPr sz="1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6" name="Google Shape;496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97" idx="1"/>
          </p:cNvCxnSpPr>
          <p:nvPr/>
        </p:nvCxnSpPr>
        <p:spPr>
          <a:xfrm flipH="1">
            <a:off x="5562525" y="2927432"/>
            <a:ext cx="1173900" cy="3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8" name="Google Shape;488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5"/>
          <p:cNvSpPr txBox="1">
            <a:spLocks noGrp="1"/>
          </p:cNvSpPr>
          <p:nvPr>
            <p:ph type="title" idx="4294967295"/>
          </p:nvPr>
        </p:nvSpPr>
        <p:spPr>
          <a:xfrm>
            <a:off x="277813" y="182563"/>
            <a:ext cx="8372475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25" tIns="22850" rIns="45725" bIns="22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Extreme event implications for the energy sector (2)</a:t>
            </a:r>
          </a:p>
        </p:txBody>
      </p:sp>
      <p:sp>
        <p:nvSpPr>
          <p:cNvPr id="502" name="Google Shape;502;p65"/>
          <p:cNvSpPr txBox="1">
            <a:spLocks noGrp="1"/>
          </p:cNvSpPr>
          <p:nvPr>
            <p:ph type="body" idx="3"/>
          </p:nvPr>
        </p:nvSpPr>
        <p:spPr>
          <a:xfrm>
            <a:off x="364550" y="903975"/>
            <a:ext cx="4536600" cy="35439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Data with purpose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Calibrated for CA energy sector through weather extremes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Open and transparent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Code, data, methods, pipeline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Data access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Cal-Adapt: Analytics Engine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Cal-Adapt: Data Explorer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AWS Open Data Registry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5" name="Google Shape;505;p65" descr="Cal-Adapt Analytics Engine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326" y="3128025"/>
            <a:ext cx="3388140" cy="10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06" name="Google Shape;506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6400" y="1327325"/>
            <a:ext cx="1485900" cy="16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707"/>
          <a:stretch/>
        </p:blipFill>
        <p:spPr>
          <a:xfrm>
            <a:off x="5272325" y="2240163"/>
            <a:ext cx="2042950" cy="66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>
            <a:spLocks noGrp="1"/>
          </p:cNvSpPr>
          <p:nvPr>
            <p:ph type="title" idx="4294967295"/>
          </p:nvPr>
        </p:nvSpPr>
        <p:spPr>
          <a:xfrm>
            <a:off x="288925" y="393700"/>
            <a:ext cx="8370888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25" tIns="22850" rIns="45725" bIns="22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Questions? Feedback?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2" name="Google Shape;512;p66"/>
          <p:cNvSpPr txBox="1">
            <a:spLocks noGrp="1"/>
          </p:cNvSpPr>
          <p:nvPr>
            <p:ph type="body" idx="3"/>
          </p:nvPr>
        </p:nvSpPr>
        <p:spPr>
          <a:xfrm>
            <a:off x="364550" y="903975"/>
            <a:ext cx="4099800" cy="35439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owen@eaglerockanalytics.com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victoria@eaglerockanalytics.com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14" name="Google Shape;514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326" y="3128025"/>
            <a:ext cx="3388140" cy="10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6400" y="1327325"/>
            <a:ext cx="1485900" cy="16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707"/>
          <a:stretch/>
        </p:blipFill>
        <p:spPr>
          <a:xfrm>
            <a:off x="5272325" y="2240163"/>
            <a:ext cx="2042950" cy="66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ning_Slide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 xmlns="785685f2-c2e1-4352-89aa-3faca8eaba52">
      <UserInfo>
        <DisplayName/>
        <AccountId xsi:nil="true"/>
        <AccountType/>
      </UserInfo>
    </Contact>
    <Qualitynotes xmlns="785685f2-c2e1-4352-89aa-3faca8eaba52" xsi:nil="true"/>
    <TaxCatchAll xmlns="5067c814-4b34-462c-a21d-c185ff6548d2" xsi:nil="true"/>
    <Source xmlns="785685f2-c2e1-4352-89aa-3faca8eaba52" xsi:nil="true"/>
    <Topic xmlns="785685f2-c2e1-4352-89aa-3faca8eaba52" xsi:nil="true"/>
    <lcf76f155ced4ddcb4097134ff3c332f xmlns="785685f2-c2e1-4352-89aa-3faca8eaba52">
      <Terms xmlns="http://schemas.microsoft.com/office/infopath/2007/PartnerControls"/>
    </lcf76f155ced4ddcb4097134ff3c332f>
    <Date xmlns="785685f2-c2e1-4352-89aa-3faca8eaba52" xsi:nil="true"/>
  </documentManagement>
</p:properties>
</file>

<file path=customXml/itemProps1.xml><?xml version="1.0" encoding="utf-8"?>
<ds:datastoreItem xmlns:ds="http://schemas.openxmlformats.org/officeDocument/2006/customXml" ds:itemID="{75D52A87-D751-48A8-A20E-FFA953D8E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866FFA-280E-4667-A305-DF4C11C3B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781C0-F5C0-42E6-A97D-299D3CC8DE96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5067c814-4b34-462c-a21d-c185ff6548d2"/>
    <ds:schemaRef ds:uri="785685f2-c2e1-4352-89aa-3faca8eaba5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407</Words>
  <Application>Microsoft Office PowerPoint</Application>
  <PresentationFormat>On-screen Show (16:9)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Poppins SemiBold</vt:lpstr>
      <vt:lpstr>Arial</vt:lpstr>
      <vt:lpstr>Montserrat</vt:lpstr>
      <vt:lpstr>Montserrat SemiBold</vt:lpstr>
      <vt:lpstr>Roboto</vt:lpstr>
      <vt:lpstr>Poppins</vt:lpstr>
      <vt:lpstr>Simple Light</vt:lpstr>
      <vt:lpstr>Opening_Slide</vt:lpstr>
      <vt:lpstr>Content</vt:lpstr>
      <vt:lpstr>Quality Controlled Weather Data Archive Calibrated for California’s Electricity and Gas Sector</vt:lpstr>
      <vt:lpstr>Need for a high-quality historical weather observations platform</vt:lpstr>
      <vt:lpstr>Need for a high-quality historical weather observations platform (2)</vt:lpstr>
      <vt:lpstr>Events the electricity sector cares about</vt:lpstr>
      <vt:lpstr>Extreme event implications for the energy sector</vt:lpstr>
      <vt:lpstr>Event evaluations</vt:lpstr>
      <vt:lpstr>Extreme event implications for the energy sector (2)</vt:lpstr>
      <vt:lpstr>Questions?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Schmidt-Poolman, Martine@Energy</cp:lastModifiedBy>
  <cp:revision>1</cp:revision>
  <dcterms:modified xsi:type="dcterms:W3CDTF">2024-11-20T00:00:18Z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