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theme/theme7.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8.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47" r:id="rId4"/>
    <p:sldMasterId id="2147483648" r:id="rId5"/>
    <p:sldMasterId id="2147483660" r:id="rId6"/>
    <p:sldMasterId id="2147483671" r:id="rId7"/>
    <p:sldMasterId id="2147483682" r:id="rId8"/>
    <p:sldMasterId id="2147483678" r:id="rId9"/>
    <p:sldMasterId id="2147483679" r:id="rId10"/>
    <p:sldMasterId id="2147483690" r:id="rId11"/>
    <p:sldMasterId id="2147484030" r:id="rId12"/>
  </p:sldMasterIdLst>
  <p:notesMasterIdLst>
    <p:notesMasterId r:id="rId85"/>
  </p:notesMasterIdLst>
  <p:handoutMasterIdLst>
    <p:handoutMasterId r:id="rId86"/>
  </p:handoutMasterIdLst>
  <p:sldIdLst>
    <p:sldId id="396" r:id="rId13"/>
    <p:sldId id="609" r:id="rId14"/>
    <p:sldId id="610" r:id="rId15"/>
    <p:sldId id="611" r:id="rId16"/>
    <p:sldId id="613" r:id="rId17"/>
    <p:sldId id="615" r:id="rId18"/>
    <p:sldId id="614" r:id="rId19"/>
    <p:sldId id="616" r:id="rId20"/>
    <p:sldId id="404" r:id="rId21"/>
    <p:sldId id="618" r:id="rId22"/>
    <p:sldId id="619" r:id="rId23"/>
    <p:sldId id="620" r:id="rId24"/>
    <p:sldId id="621" r:id="rId25"/>
    <p:sldId id="622" r:id="rId26"/>
    <p:sldId id="687" r:id="rId27"/>
    <p:sldId id="624" r:id="rId28"/>
    <p:sldId id="625" r:id="rId29"/>
    <p:sldId id="626" r:id="rId30"/>
    <p:sldId id="627" r:id="rId31"/>
    <p:sldId id="628" r:id="rId32"/>
    <p:sldId id="629" r:id="rId33"/>
    <p:sldId id="630" r:id="rId34"/>
    <p:sldId id="631" r:id="rId35"/>
    <p:sldId id="632" r:id="rId36"/>
    <p:sldId id="633" r:id="rId37"/>
    <p:sldId id="634" r:id="rId38"/>
    <p:sldId id="635" r:id="rId39"/>
    <p:sldId id="682" r:id="rId40"/>
    <p:sldId id="637" r:id="rId41"/>
    <p:sldId id="638" r:id="rId42"/>
    <p:sldId id="639" r:id="rId43"/>
    <p:sldId id="640" r:id="rId44"/>
    <p:sldId id="641" r:id="rId45"/>
    <p:sldId id="642" r:id="rId46"/>
    <p:sldId id="643" r:id="rId47"/>
    <p:sldId id="644" r:id="rId48"/>
    <p:sldId id="645" r:id="rId49"/>
    <p:sldId id="646" r:id="rId50"/>
    <p:sldId id="647" r:id="rId51"/>
    <p:sldId id="648" r:id="rId52"/>
    <p:sldId id="649" r:id="rId53"/>
    <p:sldId id="650" r:id="rId54"/>
    <p:sldId id="651" r:id="rId55"/>
    <p:sldId id="683" r:id="rId56"/>
    <p:sldId id="653" r:id="rId57"/>
    <p:sldId id="655" r:id="rId58"/>
    <p:sldId id="657" r:id="rId59"/>
    <p:sldId id="656" r:id="rId60"/>
    <p:sldId id="654" r:id="rId61"/>
    <p:sldId id="658" r:id="rId62"/>
    <p:sldId id="660" r:id="rId63"/>
    <p:sldId id="661" r:id="rId64"/>
    <p:sldId id="662" r:id="rId65"/>
    <p:sldId id="663" r:id="rId66"/>
    <p:sldId id="664" r:id="rId67"/>
    <p:sldId id="665" r:id="rId68"/>
    <p:sldId id="666" r:id="rId69"/>
    <p:sldId id="667" r:id="rId70"/>
    <p:sldId id="668" r:id="rId71"/>
    <p:sldId id="684" r:id="rId72"/>
    <p:sldId id="670" r:id="rId73"/>
    <p:sldId id="685" r:id="rId74"/>
    <p:sldId id="672" r:id="rId75"/>
    <p:sldId id="673" r:id="rId76"/>
    <p:sldId id="674" r:id="rId77"/>
    <p:sldId id="675" r:id="rId78"/>
    <p:sldId id="676" r:id="rId79"/>
    <p:sldId id="677" r:id="rId80"/>
    <p:sldId id="678" r:id="rId81"/>
    <p:sldId id="679" r:id="rId82"/>
    <p:sldId id="680" r:id="rId83"/>
    <p:sldId id="686" r:id="rId8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370508-119B-AE74-AF05-F8718D3FC759}" name="Masterson, Jennifer@Energy" initials="MJ" userId="S::Jennifer.Masterson@energy.ca.gov::422a71b4-d496-4109-ac13-362cfaa39033" providerId="AD"/>
  <p188:author id="{F96FDC09-0160-6F4A-53C5-F712BA23F9BB}" name="Menchaca-Guhl, Elizabeth@Energy" initials="ME" userId="S::elizabeth.menchaca-guhl@energy.ca.gov::de26412a-159d-4f01-92e7-fa1e929e75f5" providerId="AD"/>
  <p188:author id="{28A50A52-628F-35F1-3033-426A0FCDBE8C}" name="John, Elizabeth@Energy" initials="JE" userId="S::elizabeth.john@energy.ca.gov::9ff39f02-86b5-48a2-a9d0-42264eb227dd" providerId="AD"/>
  <p188:author id="{9A4AD352-85EC-ECCB-CA6A-F289A7C5A3E2}" name="Baird, Ian@Energy" initials="IB" userId="S::Ian.Baird@energy.ca.gov::02ddabd2-135e-4e30-b3d2-fa4c8f158847" providerId="AD"/>
  <p188:author id="{AA4CF168-54E7-2257-359D-597A612B9748}" name="Crowell, Miki@Energy" initials="MC" userId="S::Miki.Crowell@energy.ca.gov::d3b5868c-3665-4585-8530-a1fc0b695ce3" providerId="AD"/>
  <p188:author id="{78C98683-6273-986B-2D82-EA9879F9C302}" name="Masterson, Jennifer@Energy" initials="MJ" userId="S::jennifer.masterson@energy.ca.gov::422a71b4-d496-4109-ac13-362cfaa39033" providerId="AD"/>
  <p188:author id="{028B8698-EAF3-8B50-235B-7ECF75B04563}" name="Estrada, Emiliee@Energy" initials="" userId="S::Emiliee.Estrada@energy.ca.gov::7ef162f1-4b76-4437-bd97-004ce851ab3f" providerId="AD"/>
  <p188:author id="{76DADE9A-17FD-D118-1DE8-75635409CA4F}" name="Friedrich, Diana@Energy" initials="FD" userId="S::diana.friedrich@energy.ca.gov::b7413b56-542a-4133-8dbb-05f08017cdaf" providerId="AD"/>
  <p188:author id="{CA6FB5BA-504B-0EC8-197F-D625C09CE3E8}" name="Kelley, Spencer@Energy" initials="" userId="S::Spencer.Kelley@energy.ca.gov::b11b3ed4-6cab-4562-9992-4fbf7f1c9232" providerId="AD"/>
  <p188:author id="{0EA2E8C1-683D-B290-7D27-3F0BDAB0C5AB}" name="Melanie Vail" initials="MV" userId="S::melanie.vail@energy.ca.gov::a48645c7-9aea-4dfb-9ab4-d8f547cd166a" providerId="AD"/>
  <p188:author id="{80E27FC8-1D79-38C3-89D0-DA42A9FA06BA}" name="Estrada, Emiliee@Energy" initials="EE" userId="S::emiliee.estrada@energy.ca.gov::7ef162f1-4b76-4437-bd97-004ce851ab3f" providerId="AD"/>
  <p188:author id="{D826E7EE-55EA-89EA-E96D-7DF74E22A486}" name="Kelley, Spencer@Energy" initials="KS" userId="S::spencer.kelley@energy.ca.gov::b11b3ed4-6cab-4562-9992-4fbf7f1c9232" providerId="AD"/>
  <p188:author id="{3FCE1EEF-97EC-CC95-1700-C9CAA3F30884}" name="Menchaca-Guhl, Elizabeth@Energy" initials="EM" userId="S::Elizabeth.Menchaca-Guhl@energy.ca.gov::de26412a-159d-4f01-92e7-fa1e929e75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Kelley, Spencer@Energy" initials="KS" lastIdx="1" clrIdx="6">
    <p:extLst>
      <p:ext uri="{19B8F6BF-5375-455C-9EA6-DF929625EA0E}">
        <p15:presenceInfo xmlns:p15="http://schemas.microsoft.com/office/powerpoint/2012/main" userId="S::spencer.kelley@energy.ca.gov::b11b3ed4-6cab-4562-9992-4fbf7f1c9232" providerId="AD"/>
      </p:ext>
    </p:extLst>
  </p:cmAuthor>
  <p:cmAuthor id="1" name="Brecht, Patrick@Energy" initials="BP" lastIdx="1" clrIdx="0"/>
  <p:cmAuthor id="8" name="Rillera, Larry@Energy" initials="RL" lastIdx="18" clrIdx="7">
    <p:extLst>
      <p:ext uri="{19B8F6BF-5375-455C-9EA6-DF929625EA0E}">
        <p15:presenceInfo xmlns:p15="http://schemas.microsoft.com/office/powerpoint/2012/main" userId="S::Larry.Rillera@energy.ca.gov::68fea8ec-94ac-4b93-a5c4-caf720d14f1a" providerId="AD"/>
      </p:ext>
    </p:extLst>
  </p:cmAuthor>
  <p:cmAuthor id="2" name="Butler, John@Energy" initials="BJ" lastIdx="28" clrIdx="1">
    <p:extLst>
      <p:ext uri="{19B8F6BF-5375-455C-9EA6-DF929625EA0E}">
        <p15:presenceInfo xmlns:p15="http://schemas.microsoft.com/office/powerpoint/2012/main" userId="S::john.butler@energy.ca.gov::5a1b4342-56d6-4be0-9fdd-4f0c3dbea383" providerId="AD"/>
      </p:ext>
    </p:extLst>
  </p:cmAuthor>
  <p:cmAuthor id="9" name="Comiter, Michael@Energy" initials="CM" lastIdx="8" clrIdx="8">
    <p:extLst>
      <p:ext uri="{19B8F6BF-5375-455C-9EA6-DF929625EA0E}">
        <p15:presenceInfo xmlns:p15="http://schemas.microsoft.com/office/powerpoint/2012/main" userId="S::Michael.Comiter@energy.ca.gov::c385171d-d2ab-4c3b-90e6-9c9ee018c64b" providerId="AD"/>
      </p:ext>
    </p:extLst>
  </p:cmAuthor>
  <p:cmAuthor id="3" name="Lopez, Thanh@Energy" initials="LT" lastIdx="16" clrIdx="2">
    <p:extLst>
      <p:ext uri="{19B8F6BF-5375-455C-9EA6-DF929625EA0E}">
        <p15:presenceInfo xmlns:p15="http://schemas.microsoft.com/office/powerpoint/2012/main" userId="S::thanh.lopez@energy.ca.gov::47dc14a1-3580-437f-be55-ffa27ee83dc9" providerId="AD"/>
      </p:ext>
    </p:extLst>
  </p:cmAuthor>
  <p:cmAuthor id="10" name="Haas, Tami@Energy" initials="HT" lastIdx="5" clrIdx="9">
    <p:extLst>
      <p:ext uri="{19B8F6BF-5375-455C-9EA6-DF929625EA0E}">
        <p15:presenceInfo xmlns:p15="http://schemas.microsoft.com/office/powerpoint/2012/main" userId="S::Tami.Haas@energy.ca.gov::9c662f10-c435-4163-a42e-5040c23723b0" providerId="AD"/>
      </p:ext>
    </p:extLst>
  </p:cmAuthor>
  <p:cmAuthor id="4" name="Rasool, Hannon@Energy" initials="RH" lastIdx="7" clrIdx="3">
    <p:extLst>
      <p:ext uri="{19B8F6BF-5375-455C-9EA6-DF929625EA0E}">
        <p15:presenceInfo xmlns:p15="http://schemas.microsoft.com/office/powerpoint/2012/main" userId="S::hannon.rasool@energy.ca.gov::b0f4cba1-e379-43c5-b5bd-da66a075803e" providerId="AD"/>
      </p:ext>
    </p:extLst>
  </p:cmAuthor>
  <p:cmAuthor id="11" name="Smith, Charles@Energy" initials="SC" lastIdx="4" clrIdx="10">
    <p:extLst>
      <p:ext uri="{19B8F6BF-5375-455C-9EA6-DF929625EA0E}">
        <p15:presenceInfo xmlns:p15="http://schemas.microsoft.com/office/powerpoint/2012/main" userId="S::Charles.Smith@energy.ca.gov::9a9772b3-75ed-4a98-ac67-46797bb4a18c" providerId="AD"/>
      </p:ext>
    </p:extLst>
  </p:cmAuthor>
  <p:cmAuthor id="5" name="Allen, Jennifer@Energy" initials="AJ" lastIdx="2" clrIdx="4">
    <p:extLst>
      <p:ext uri="{19B8F6BF-5375-455C-9EA6-DF929625EA0E}">
        <p15:presenceInfo xmlns:p15="http://schemas.microsoft.com/office/powerpoint/2012/main" userId="S::jennifer.allen@energy.ca.gov::b5dcc5f8-1548-49ac-9659-da19f649a789" providerId="AD"/>
      </p:ext>
    </p:extLst>
  </p:cmAuthor>
  <p:cmAuthor id="12" name="McKenzie, Casey@Energy" initials="MC" lastIdx="1" clrIdx="11">
    <p:extLst>
      <p:ext uri="{19B8F6BF-5375-455C-9EA6-DF929625EA0E}">
        <p15:presenceInfo xmlns:p15="http://schemas.microsoft.com/office/powerpoint/2012/main" userId="S::casey.mckenzie@energy.ca.gov::43955aa4-c4bd-4ab3-9a05-f473c34ac1f0" providerId="AD"/>
      </p:ext>
    </p:extLst>
  </p:cmAuthor>
  <p:cmAuthor id="6" name="Wenzel, Mark@Energy" initials="WM" lastIdx="1" clrIdx="5">
    <p:extLst>
      <p:ext uri="{19B8F6BF-5375-455C-9EA6-DF929625EA0E}">
        <p15:presenceInfo xmlns:p15="http://schemas.microsoft.com/office/powerpoint/2012/main" userId="S::mark.wenzel@energy.ca.gov::3213d739-7711-4f5a-b980-b0ef3d6ead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DD9"/>
    <a:srgbClr val="00A651"/>
    <a:srgbClr val="0071B6"/>
    <a:srgbClr val="003CA6"/>
    <a:srgbClr val="FFEB82"/>
    <a:srgbClr val="E9F5FB"/>
    <a:srgbClr val="FFECA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2F9827-4877-447D-93DE-FB6EE9D97782}" v="3" dt="2026-04-20T19:19:59.1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78"/>
      </p:cViewPr>
      <p:guideLst>
        <p:guide orient="horz" pos="2184"/>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viewProps" Target="viewProps.xml"/><Relationship Id="rId16" Type="http://schemas.openxmlformats.org/officeDocument/2006/relationships/slide" Target="slides/slide4.xml"/><Relationship Id="rId11" Type="http://schemas.openxmlformats.org/officeDocument/2006/relationships/slideMaster" Target="slideMasters/slideMaster8.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2.xml"/><Relationship Id="rId90" Type="http://schemas.openxmlformats.org/officeDocument/2006/relationships/theme" Target="theme/theme1.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notesMaster" Target="notesMasters/notesMaster1.xml"/><Relationship Id="rId93"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handoutMaster" Target="handoutMasters/handoutMaster1.xml"/><Relationship Id="rId9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7" Type="http://schemas.openxmlformats.org/officeDocument/2006/relationships/slideMaster" Target="slideMasters/slideMaster4.xml"/><Relationship Id="rId71" Type="http://schemas.openxmlformats.org/officeDocument/2006/relationships/slide" Target="slides/slide59.xml"/><Relationship Id="rId92" Type="http://schemas.microsoft.com/office/2016/11/relationships/changesInfo" Target="changesInfos/changesInfo1.xml"/><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commentAuthors" Target="commentAuthors.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ri, Carissa@Energy" userId="eaa55f9b-bbe5-41b3-b69b-bd3ee22b187d" providerId="ADAL" clId="{B89F44A2-AE55-4004-B710-F6344D5AC054}"/>
    <pc:docChg chg="modSld">
      <pc:chgData name="Peri, Carissa@Energy" userId="eaa55f9b-bbe5-41b3-b69b-bd3ee22b187d" providerId="ADAL" clId="{B89F44A2-AE55-4004-B710-F6344D5AC054}" dt="2026-04-20T21:04:53.502" v="1" actId="20577"/>
      <pc:docMkLst>
        <pc:docMk/>
      </pc:docMkLst>
      <pc:sldChg chg="modSp mod">
        <pc:chgData name="Peri, Carissa@Energy" userId="eaa55f9b-bbe5-41b3-b69b-bd3ee22b187d" providerId="ADAL" clId="{B89F44A2-AE55-4004-B710-F6344D5AC054}" dt="2026-04-20T21:04:53.502" v="1" actId="20577"/>
        <pc:sldMkLst>
          <pc:docMk/>
          <pc:sldMk cId="126227486" sldId="396"/>
        </pc:sldMkLst>
        <pc:spChg chg="mod">
          <ac:chgData name="Peri, Carissa@Energy" userId="eaa55f9b-bbe5-41b3-b69b-bd3ee22b187d" providerId="ADAL" clId="{B89F44A2-AE55-4004-B710-F6344D5AC054}" dt="2026-04-20T21:04:53.502" v="1" actId="20577"/>
          <ac:spMkLst>
            <pc:docMk/>
            <pc:sldMk cId="126227486" sldId="396"/>
            <ac:spMk id="2" creationId="{D002DA8A-AD98-4C8B-8D4E-7788C6C4588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1"/>
            <a:ext cx="3037840" cy="466434"/>
          </a:xfrm>
          <a:prstGeom prst="rect">
            <a:avLst/>
          </a:prstGeom>
        </p:spPr>
        <p:txBody>
          <a:bodyPr vert="horz" lIns="93177" tIns="46589" rIns="93177" bIns="46589" rtlCol="0"/>
          <a:lstStyle>
            <a:lvl1pPr algn="r">
              <a:defRPr sz="1200"/>
            </a:lvl1pPr>
          </a:lstStyle>
          <a:p>
            <a:fld id="{DA9F5774-C678-1E48-A23B-1680A328FA46}" type="datetimeFigureOut">
              <a:rPr lang="en-US" smtClean="0"/>
              <a:t>4/20/2026</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71A5CF69-AC20-4D4D-9770-B6BEBB357282}" type="slidenum">
              <a:rPr lang="en-US" smtClean="0"/>
              <a:t>‹#›</a:t>
            </a:fld>
            <a:endParaRPr lang="en-US"/>
          </a:p>
        </p:txBody>
      </p:sp>
    </p:spTree>
    <p:extLst>
      <p:ext uri="{BB962C8B-B14F-4D97-AF65-F5344CB8AC3E}">
        <p14:creationId xmlns:p14="http://schemas.microsoft.com/office/powerpoint/2010/main" val="21473700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880CE468-BD03-B649-8E6C-392373B14A1D}" type="datetimeFigureOut">
              <a:rPr lang="en-US" smtClean="0"/>
              <a:t>4/20/2026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9"/>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117B0B1-BEA2-8948-A557-11B4BDB90777}" type="slidenum">
              <a:rPr lang="en-US" smtClean="0"/>
              <a:t>‹#›</a:t>
            </a:fld>
            <a:endParaRPr lang="en-US"/>
          </a:p>
        </p:txBody>
      </p:sp>
    </p:spTree>
    <p:extLst>
      <p:ext uri="{BB962C8B-B14F-4D97-AF65-F5344CB8AC3E}">
        <p14:creationId xmlns:p14="http://schemas.microsoft.com/office/powerpoint/2010/main" val="83065568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17B0B1-BEA2-8948-A557-11B4BDB90777}" type="slidenum">
              <a:rPr lang="en-US" smtClean="0"/>
              <a:t>1</a:t>
            </a:fld>
            <a:endParaRPr lang="en-US"/>
          </a:p>
        </p:txBody>
      </p:sp>
    </p:spTree>
    <p:extLst>
      <p:ext uri="{BB962C8B-B14F-4D97-AF65-F5344CB8AC3E}">
        <p14:creationId xmlns:p14="http://schemas.microsoft.com/office/powerpoint/2010/main" val="3563847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407ED-78C2-17AA-644D-5DBE3E6B75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8EC13D-C8CF-82B1-7501-C792864913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ED228D-B2DB-D206-58E1-7A6C0D54B33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6DE28AF-2AC8-1BB5-0AB6-5F77026193E7}"/>
              </a:ext>
            </a:extLst>
          </p:cNvPr>
          <p:cNvSpPr>
            <a:spLocks noGrp="1"/>
          </p:cNvSpPr>
          <p:nvPr>
            <p:ph type="sldNum" sz="quarter" idx="5"/>
          </p:nvPr>
        </p:nvSpPr>
        <p:spPr/>
        <p:txBody>
          <a:bodyPr/>
          <a:lstStyle/>
          <a:p>
            <a:fld id="{9117B0B1-BEA2-8948-A557-11B4BDB90777}" type="slidenum">
              <a:rPr lang="en-US" smtClean="0"/>
              <a:t>10</a:t>
            </a:fld>
            <a:endParaRPr lang="en-US"/>
          </a:p>
        </p:txBody>
      </p:sp>
    </p:spTree>
    <p:extLst>
      <p:ext uri="{BB962C8B-B14F-4D97-AF65-F5344CB8AC3E}">
        <p14:creationId xmlns:p14="http://schemas.microsoft.com/office/powerpoint/2010/main" val="2129501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512CE-332E-99CD-51AA-6A49FED6CD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5391F9-6A86-DCDB-D010-10ED461362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D32E47-39D1-8F56-1227-0E4F374D90C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077DF90-690D-9DA7-FA02-DE6654D9C52A}"/>
              </a:ext>
            </a:extLst>
          </p:cNvPr>
          <p:cNvSpPr>
            <a:spLocks noGrp="1"/>
          </p:cNvSpPr>
          <p:nvPr>
            <p:ph type="sldNum" sz="quarter" idx="5"/>
          </p:nvPr>
        </p:nvSpPr>
        <p:spPr/>
        <p:txBody>
          <a:bodyPr/>
          <a:lstStyle/>
          <a:p>
            <a:fld id="{9117B0B1-BEA2-8948-A557-11B4BDB90777}" type="slidenum">
              <a:rPr lang="en-US" smtClean="0"/>
              <a:t>11</a:t>
            </a:fld>
            <a:endParaRPr lang="en-US"/>
          </a:p>
        </p:txBody>
      </p:sp>
    </p:spTree>
    <p:extLst>
      <p:ext uri="{BB962C8B-B14F-4D97-AF65-F5344CB8AC3E}">
        <p14:creationId xmlns:p14="http://schemas.microsoft.com/office/powerpoint/2010/main" val="2645711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17B0B1-BEA2-8948-A557-11B4BDB90777}" type="slidenum">
              <a:rPr lang="en-US" smtClean="0"/>
              <a:t>12</a:t>
            </a:fld>
            <a:endParaRPr lang="en-US"/>
          </a:p>
        </p:txBody>
      </p:sp>
    </p:spTree>
    <p:extLst>
      <p:ext uri="{BB962C8B-B14F-4D97-AF65-F5344CB8AC3E}">
        <p14:creationId xmlns:p14="http://schemas.microsoft.com/office/powerpoint/2010/main" val="913307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17B0B1-BEA2-8948-A557-11B4BDB90777}" type="slidenum">
              <a:rPr lang="en-US" smtClean="0"/>
              <a:t>13</a:t>
            </a:fld>
            <a:endParaRPr lang="en-US"/>
          </a:p>
        </p:txBody>
      </p:sp>
    </p:spTree>
    <p:extLst>
      <p:ext uri="{BB962C8B-B14F-4D97-AF65-F5344CB8AC3E}">
        <p14:creationId xmlns:p14="http://schemas.microsoft.com/office/powerpoint/2010/main" val="4251299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17B0B1-BEA2-8948-A557-11B4BDB90777}" type="slidenum">
              <a:rPr lang="en-US" smtClean="0"/>
              <a:t>14</a:t>
            </a:fld>
            <a:endParaRPr lang="en-US"/>
          </a:p>
        </p:txBody>
      </p:sp>
    </p:spTree>
    <p:extLst>
      <p:ext uri="{BB962C8B-B14F-4D97-AF65-F5344CB8AC3E}">
        <p14:creationId xmlns:p14="http://schemas.microsoft.com/office/powerpoint/2010/main" val="1918829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a:p>
        </p:txBody>
      </p:sp>
      <p:sp>
        <p:nvSpPr>
          <p:cNvPr id="4" name="Slide Number Placeholder 3"/>
          <p:cNvSpPr>
            <a:spLocks noGrp="1"/>
          </p:cNvSpPr>
          <p:nvPr>
            <p:ph type="sldNum" sz="quarter" idx="5"/>
          </p:nvPr>
        </p:nvSpPr>
        <p:spPr/>
        <p:txBody>
          <a:bodyPr/>
          <a:lstStyle/>
          <a:p>
            <a:fld id="{9117B0B1-BEA2-8948-A557-11B4BDB90777}" type="slidenum">
              <a:rPr lang="en-US" smtClean="0"/>
              <a:t>15</a:t>
            </a:fld>
            <a:endParaRPr lang="en-US"/>
          </a:p>
        </p:txBody>
      </p:sp>
    </p:spTree>
    <p:extLst>
      <p:ext uri="{BB962C8B-B14F-4D97-AF65-F5344CB8AC3E}">
        <p14:creationId xmlns:p14="http://schemas.microsoft.com/office/powerpoint/2010/main" val="79711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8199E-7784-7B05-EECD-296999D6BD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23917A-ADD5-135A-8134-B58EAFCA88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D1F3F4-E682-B52E-C2A4-64EF1B8B263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BC51884-7F4E-51B9-0BE5-1F4380C36310}"/>
              </a:ext>
            </a:extLst>
          </p:cNvPr>
          <p:cNvSpPr>
            <a:spLocks noGrp="1"/>
          </p:cNvSpPr>
          <p:nvPr>
            <p:ph type="sldNum" sz="quarter" idx="5"/>
          </p:nvPr>
        </p:nvSpPr>
        <p:spPr/>
        <p:txBody>
          <a:bodyPr/>
          <a:lstStyle/>
          <a:p>
            <a:fld id="{9117B0B1-BEA2-8948-A557-11B4BDB90777}" type="slidenum">
              <a:rPr lang="en-US" smtClean="0"/>
              <a:t>16</a:t>
            </a:fld>
            <a:endParaRPr lang="en-US"/>
          </a:p>
        </p:txBody>
      </p:sp>
    </p:spTree>
    <p:extLst>
      <p:ext uri="{BB962C8B-B14F-4D97-AF65-F5344CB8AC3E}">
        <p14:creationId xmlns:p14="http://schemas.microsoft.com/office/powerpoint/2010/main" val="3447344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F0564-7EAC-A68B-A8C7-B6E2725D03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FF99FA-A06D-DFDD-B9E3-0F443A8BC7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FB36E1-21C7-5035-7137-7B53F59F161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6988659-1F6A-F06F-1EB3-B3B4134A3C51}"/>
              </a:ext>
            </a:extLst>
          </p:cNvPr>
          <p:cNvSpPr>
            <a:spLocks noGrp="1"/>
          </p:cNvSpPr>
          <p:nvPr>
            <p:ph type="sldNum" sz="quarter" idx="5"/>
          </p:nvPr>
        </p:nvSpPr>
        <p:spPr/>
        <p:txBody>
          <a:bodyPr/>
          <a:lstStyle/>
          <a:p>
            <a:fld id="{9117B0B1-BEA2-8948-A557-11B4BDB90777}" type="slidenum">
              <a:rPr lang="en-US" smtClean="0"/>
              <a:t>17</a:t>
            </a:fld>
            <a:endParaRPr lang="en-US"/>
          </a:p>
        </p:txBody>
      </p:sp>
    </p:spTree>
    <p:extLst>
      <p:ext uri="{BB962C8B-B14F-4D97-AF65-F5344CB8AC3E}">
        <p14:creationId xmlns:p14="http://schemas.microsoft.com/office/powerpoint/2010/main" val="1140846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C033F-3446-35B7-A127-B433CFB405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8EA591-812A-1DE7-D8EF-E25D83C543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ED3CD2-1813-A4CD-CB37-E305B72CCB5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30DF28D-177F-BB2E-76B3-34151E4AF887}"/>
              </a:ext>
            </a:extLst>
          </p:cNvPr>
          <p:cNvSpPr>
            <a:spLocks noGrp="1"/>
          </p:cNvSpPr>
          <p:nvPr>
            <p:ph type="sldNum" sz="quarter" idx="5"/>
          </p:nvPr>
        </p:nvSpPr>
        <p:spPr/>
        <p:txBody>
          <a:bodyPr/>
          <a:lstStyle/>
          <a:p>
            <a:fld id="{9117B0B1-BEA2-8948-A557-11B4BDB90777}" type="slidenum">
              <a:rPr lang="en-US" smtClean="0"/>
              <a:t>18</a:t>
            </a:fld>
            <a:endParaRPr lang="en-US"/>
          </a:p>
        </p:txBody>
      </p:sp>
    </p:spTree>
    <p:extLst>
      <p:ext uri="{BB962C8B-B14F-4D97-AF65-F5344CB8AC3E}">
        <p14:creationId xmlns:p14="http://schemas.microsoft.com/office/powerpoint/2010/main" val="2874395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2DBE8-B6E2-789D-1B2A-4248218661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673179-3F86-D94C-683D-567756511D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BC4A0A-B34C-5CD4-1105-2A6612B47D2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B53017F-B88A-4DF6-AEE4-4F9673DE1238}"/>
              </a:ext>
            </a:extLst>
          </p:cNvPr>
          <p:cNvSpPr>
            <a:spLocks noGrp="1"/>
          </p:cNvSpPr>
          <p:nvPr>
            <p:ph type="sldNum" sz="quarter" idx="5"/>
          </p:nvPr>
        </p:nvSpPr>
        <p:spPr/>
        <p:txBody>
          <a:bodyPr/>
          <a:lstStyle/>
          <a:p>
            <a:fld id="{9117B0B1-BEA2-8948-A557-11B4BDB90777}" type="slidenum">
              <a:rPr lang="en-US" smtClean="0"/>
              <a:t>19</a:t>
            </a:fld>
            <a:endParaRPr lang="en-US"/>
          </a:p>
        </p:txBody>
      </p:sp>
    </p:spTree>
    <p:extLst>
      <p:ext uri="{BB962C8B-B14F-4D97-AF65-F5344CB8AC3E}">
        <p14:creationId xmlns:p14="http://schemas.microsoft.com/office/powerpoint/2010/main" val="4102384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17B0B1-BEA2-8948-A557-11B4BDB90777}" type="slidenum">
              <a:rPr lang="en-US" smtClean="0"/>
              <a:t>2</a:t>
            </a:fld>
            <a:endParaRPr lang="en-US"/>
          </a:p>
        </p:txBody>
      </p:sp>
    </p:spTree>
    <p:extLst>
      <p:ext uri="{BB962C8B-B14F-4D97-AF65-F5344CB8AC3E}">
        <p14:creationId xmlns:p14="http://schemas.microsoft.com/office/powerpoint/2010/main" val="20374766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F277A-17C0-24A1-CF8B-9B77703601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AACAE6-C744-1F71-864A-E2531C62EE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9E6136-F102-7C44-875A-0B6E639F5E2F}"/>
              </a:ext>
            </a:extLst>
          </p:cNvPr>
          <p:cNvSpPr>
            <a:spLocks noGrp="1"/>
          </p:cNvSpPr>
          <p:nvPr>
            <p:ph type="body" idx="1"/>
          </p:nvPr>
        </p:nvSpPr>
        <p:spPr/>
        <p:txBody>
          <a:bodyPr/>
          <a:lstStyle/>
          <a:p>
            <a:pPr lvl="1"/>
            <a:endParaRPr lang="en-US"/>
          </a:p>
        </p:txBody>
      </p:sp>
      <p:sp>
        <p:nvSpPr>
          <p:cNvPr id="4" name="Slide Number Placeholder 3">
            <a:extLst>
              <a:ext uri="{FF2B5EF4-FFF2-40B4-BE49-F238E27FC236}">
                <a16:creationId xmlns:a16="http://schemas.microsoft.com/office/drawing/2014/main" id="{299C2CE0-C987-90D3-41AF-D23D5DDAC6F6}"/>
              </a:ext>
            </a:extLst>
          </p:cNvPr>
          <p:cNvSpPr>
            <a:spLocks noGrp="1"/>
          </p:cNvSpPr>
          <p:nvPr>
            <p:ph type="sldNum" sz="quarter" idx="5"/>
          </p:nvPr>
        </p:nvSpPr>
        <p:spPr/>
        <p:txBody>
          <a:bodyPr/>
          <a:lstStyle/>
          <a:p>
            <a:fld id="{9117B0B1-BEA2-8948-A557-11B4BDB90777}" type="slidenum">
              <a:rPr lang="en-US" smtClean="0"/>
              <a:t>20</a:t>
            </a:fld>
            <a:endParaRPr lang="en-US"/>
          </a:p>
        </p:txBody>
      </p:sp>
    </p:spTree>
    <p:extLst>
      <p:ext uri="{BB962C8B-B14F-4D97-AF65-F5344CB8AC3E}">
        <p14:creationId xmlns:p14="http://schemas.microsoft.com/office/powerpoint/2010/main" val="9992996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AACF2-99A3-1355-230C-0A0EB8E528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0F2412-CD01-F489-D1B7-C0D89D92D5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D1926A-0000-9088-EDB7-DA4D733EAD9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F6B43C5-9318-EBC0-B9DC-68E5799CC19C}"/>
              </a:ext>
            </a:extLst>
          </p:cNvPr>
          <p:cNvSpPr>
            <a:spLocks noGrp="1"/>
          </p:cNvSpPr>
          <p:nvPr>
            <p:ph type="sldNum" sz="quarter" idx="5"/>
          </p:nvPr>
        </p:nvSpPr>
        <p:spPr/>
        <p:txBody>
          <a:bodyPr/>
          <a:lstStyle/>
          <a:p>
            <a:fld id="{9117B0B1-BEA2-8948-A557-11B4BDB90777}" type="slidenum">
              <a:rPr lang="en-US" smtClean="0"/>
              <a:t>21</a:t>
            </a:fld>
            <a:endParaRPr lang="en-US"/>
          </a:p>
        </p:txBody>
      </p:sp>
    </p:spTree>
    <p:extLst>
      <p:ext uri="{BB962C8B-B14F-4D97-AF65-F5344CB8AC3E}">
        <p14:creationId xmlns:p14="http://schemas.microsoft.com/office/powerpoint/2010/main" val="33788371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77E30-D028-D36D-371C-20F7FA4708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811EAC-3BA0-EF2F-0288-FB7B75777B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6FE507-A517-B1FA-53C2-4ED190FCEC3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F28C7BD-07A5-E0FC-BB9C-70EC1BC2BB82}"/>
              </a:ext>
            </a:extLst>
          </p:cNvPr>
          <p:cNvSpPr>
            <a:spLocks noGrp="1"/>
          </p:cNvSpPr>
          <p:nvPr>
            <p:ph type="sldNum" sz="quarter" idx="5"/>
          </p:nvPr>
        </p:nvSpPr>
        <p:spPr/>
        <p:txBody>
          <a:bodyPr/>
          <a:lstStyle/>
          <a:p>
            <a:fld id="{9117B0B1-BEA2-8948-A557-11B4BDB90777}" type="slidenum">
              <a:rPr lang="en-US" smtClean="0"/>
              <a:t>22</a:t>
            </a:fld>
            <a:endParaRPr lang="en-US"/>
          </a:p>
        </p:txBody>
      </p:sp>
    </p:spTree>
    <p:extLst>
      <p:ext uri="{BB962C8B-B14F-4D97-AF65-F5344CB8AC3E}">
        <p14:creationId xmlns:p14="http://schemas.microsoft.com/office/powerpoint/2010/main" val="32878736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D05DF-AEFB-E09F-2D5C-860D435096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EDC0F7-27C1-B35F-02CF-0C6BB48E47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5ED281-4D09-1EA4-4D4B-721B7D225F1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A4BDB14-DB90-0E4C-57FD-20D0601C520D}"/>
              </a:ext>
            </a:extLst>
          </p:cNvPr>
          <p:cNvSpPr>
            <a:spLocks noGrp="1"/>
          </p:cNvSpPr>
          <p:nvPr>
            <p:ph type="sldNum" sz="quarter" idx="5"/>
          </p:nvPr>
        </p:nvSpPr>
        <p:spPr/>
        <p:txBody>
          <a:bodyPr/>
          <a:lstStyle/>
          <a:p>
            <a:fld id="{9117B0B1-BEA2-8948-A557-11B4BDB90777}" type="slidenum">
              <a:rPr lang="en-US" smtClean="0"/>
              <a:t>23</a:t>
            </a:fld>
            <a:endParaRPr lang="en-US"/>
          </a:p>
        </p:txBody>
      </p:sp>
    </p:spTree>
    <p:extLst>
      <p:ext uri="{BB962C8B-B14F-4D97-AF65-F5344CB8AC3E}">
        <p14:creationId xmlns:p14="http://schemas.microsoft.com/office/powerpoint/2010/main" val="6452286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FE86B-4E43-49CA-020C-AE6E7DF513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6A1CF5-D8AC-F8A8-02D2-F4CD1991BB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F8BC15-6965-E093-DBB0-DA1AFA1F9D65}"/>
              </a:ext>
            </a:extLst>
          </p:cNvPr>
          <p:cNvSpPr>
            <a:spLocks noGrp="1"/>
          </p:cNvSpPr>
          <p:nvPr>
            <p:ph type="body" idx="1"/>
          </p:nvPr>
        </p:nvSpPr>
        <p:spPr/>
        <p:txBody>
          <a:bodyPr/>
          <a:lstStyle/>
          <a:p>
            <a:pPr rtl="0" fontAlgn="base"/>
            <a:endParaRPr lang="en-US"/>
          </a:p>
        </p:txBody>
      </p:sp>
      <p:sp>
        <p:nvSpPr>
          <p:cNvPr id="4" name="Slide Number Placeholder 3">
            <a:extLst>
              <a:ext uri="{FF2B5EF4-FFF2-40B4-BE49-F238E27FC236}">
                <a16:creationId xmlns:a16="http://schemas.microsoft.com/office/drawing/2014/main" id="{E411445B-5E6C-58CF-25F6-FDBBCE164329}"/>
              </a:ext>
            </a:extLst>
          </p:cNvPr>
          <p:cNvSpPr>
            <a:spLocks noGrp="1"/>
          </p:cNvSpPr>
          <p:nvPr>
            <p:ph type="sldNum" sz="quarter" idx="5"/>
          </p:nvPr>
        </p:nvSpPr>
        <p:spPr/>
        <p:txBody>
          <a:bodyPr/>
          <a:lstStyle/>
          <a:p>
            <a:fld id="{9117B0B1-BEA2-8948-A557-11B4BDB90777}" type="slidenum">
              <a:rPr lang="en-US" smtClean="0"/>
              <a:t>24</a:t>
            </a:fld>
            <a:endParaRPr lang="en-US"/>
          </a:p>
        </p:txBody>
      </p:sp>
    </p:spTree>
    <p:extLst>
      <p:ext uri="{BB962C8B-B14F-4D97-AF65-F5344CB8AC3E}">
        <p14:creationId xmlns:p14="http://schemas.microsoft.com/office/powerpoint/2010/main" val="10502239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EC807-CC9A-8E75-8220-3E2E7949AD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72E50E-09A8-454A-FA27-28147F1731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6E2AC7-E38F-4B3F-AB26-D91D52D92404}"/>
              </a:ext>
            </a:extLst>
          </p:cNvPr>
          <p:cNvSpPr>
            <a:spLocks noGrp="1"/>
          </p:cNvSpPr>
          <p:nvPr>
            <p:ph type="body" idx="1"/>
          </p:nvPr>
        </p:nvSpPr>
        <p:spPr/>
        <p:txBody>
          <a:bodyPr/>
          <a:lstStyle/>
          <a:p>
            <a:pPr marL="285750" indent="-285750" rtl="0" fontAlgn="base">
              <a:buFont typeface="Arial"/>
              <a:buChar char="•"/>
            </a:pPr>
            <a:endParaRPr lang="en-US"/>
          </a:p>
        </p:txBody>
      </p:sp>
      <p:sp>
        <p:nvSpPr>
          <p:cNvPr id="4" name="Slide Number Placeholder 3">
            <a:extLst>
              <a:ext uri="{FF2B5EF4-FFF2-40B4-BE49-F238E27FC236}">
                <a16:creationId xmlns:a16="http://schemas.microsoft.com/office/drawing/2014/main" id="{DA38794F-38D7-4D4F-5F45-E5E319035952}"/>
              </a:ext>
            </a:extLst>
          </p:cNvPr>
          <p:cNvSpPr>
            <a:spLocks noGrp="1"/>
          </p:cNvSpPr>
          <p:nvPr>
            <p:ph type="sldNum" sz="quarter" idx="5"/>
          </p:nvPr>
        </p:nvSpPr>
        <p:spPr/>
        <p:txBody>
          <a:bodyPr/>
          <a:lstStyle/>
          <a:p>
            <a:fld id="{9117B0B1-BEA2-8948-A557-11B4BDB90777}" type="slidenum">
              <a:rPr lang="en-US" smtClean="0"/>
              <a:t>25</a:t>
            </a:fld>
            <a:endParaRPr lang="en-US"/>
          </a:p>
        </p:txBody>
      </p:sp>
    </p:spTree>
    <p:extLst>
      <p:ext uri="{BB962C8B-B14F-4D97-AF65-F5344CB8AC3E}">
        <p14:creationId xmlns:p14="http://schemas.microsoft.com/office/powerpoint/2010/main" val="35087253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2726F-58D9-E94D-49F1-7D4405EA2D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B638B5-8959-4513-8825-7457320EB1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6A31B9-3C59-9B07-6BFB-CCB013065A76}"/>
              </a:ext>
            </a:extLst>
          </p:cNvPr>
          <p:cNvSpPr>
            <a:spLocks noGrp="1"/>
          </p:cNvSpPr>
          <p:nvPr>
            <p:ph type="body" idx="1"/>
          </p:nvPr>
        </p:nvSpPr>
        <p:spPr/>
        <p:txBody>
          <a:bodyPr/>
          <a:lstStyle/>
          <a:p>
            <a:pPr rtl="0"/>
            <a:endParaRPr lang="en-US"/>
          </a:p>
        </p:txBody>
      </p:sp>
      <p:sp>
        <p:nvSpPr>
          <p:cNvPr id="4" name="Slide Number Placeholder 3">
            <a:extLst>
              <a:ext uri="{FF2B5EF4-FFF2-40B4-BE49-F238E27FC236}">
                <a16:creationId xmlns:a16="http://schemas.microsoft.com/office/drawing/2014/main" id="{E2341780-D2AE-978A-62EE-0641D91DD8A1}"/>
              </a:ext>
            </a:extLst>
          </p:cNvPr>
          <p:cNvSpPr>
            <a:spLocks noGrp="1"/>
          </p:cNvSpPr>
          <p:nvPr>
            <p:ph type="sldNum" sz="quarter" idx="5"/>
          </p:nvPr>
        </p:nvSpPr>
        <p:spPr/>
        <p:txBody>
          <a:bodyPr/>
          <a:lstStyle/>
          <a:p>
            <a:fld id="{9117B0B1-BEA2-8948-A557-11B4BDB90777}" type="slidenum">
              <a:rPr lang="en-US" smtClean="0"/>
              <a:t>26</a:t>
            </a:fld>
            <a:endParaRPr lang="en-US"/>
          </a:p>
        </p:txBody>
      </p:sp>
    </p:spTree>
    <p:extLst>
      <p:ext uri="{BB962C8B-B14F-4D97-AF65-F5344CB8AC3E}">
        <p14:creationId xmlns:p14="http://schemas.microsoft.com/office/powerpoint/2010/main" val="10518697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390F4-BB67-F2B8-A8AA-53712E4ED3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AEB0D8-BC51-EB2A-8142-67E7E354BB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6D603C-AC4A-B38B-F344-FC248D13D87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BDD17B9-A969-08F4-28AB-1015F36974F3}"/>
              </a:ext>
            </a:extLst>
          </p:cNvPr>
          <p:cNvSpPr>
            <a:spLocks noGrp="1"/>
          </p:cNvSpPr>
          <p:nvPr>
            <p:ph type="sldNum" sz="quarter" idx="5"/>
          </p:nvPr>
        </p:nvSpPr>
        <p:spPr/>
        <p:txBody>
          <a:bodyPr/>
          <a:lstStyle/>
          <a:p>
            <a:fld id="{9117B0B1-BEA2-8948-A557-11B4BDB90777}" type="slidenum">
              <a:rPr lang="en-US" smtClean="0"/>
              <a:t>27</a:t>
            </a:fld>
            <a:endParaRPr lang="en-US"/>
          </a:p>
        </p:txBody>
      </p:sp>
    </p:spTree>
    <p:extLst>
      <p:ext uri="{BB962C8B-B14F-4D97-AF65-F5344CB8AC3E}">
        <p14:creationId xmlns:p14="http://schemas.microsoft.com/office/powerpoint/2010/main" val="32286802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8B643-89DE-9C29-852C-6B03C4FB35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BA7298-FA1B-B1E7-F361-AAF9E48D95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119F8E-39B0-29AE-AD9E-D90279218E5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80E0726-C260-5D03-22B2-77146FE5B49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17B0B1-BEA2-8948-A557-11B4BDB907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38040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68CB2-1DB4-7638-07B9-D01465B63D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F3CCA2-0446-3178-D375-545721BD84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46C037-46FC-4FE7-E218-CF4286910775}"/>
              </a:ext>
            </a:extLst>
          </p:cNvPr>
          <p:cNvSpPr>
            <a:spLocks noGrp="1"/>
          </p:cNvSpPr>
          <p:nvPr>
            <p:ph type="body" idx="1"/>
          </p:nvPr>
        </p:nvSpPr>
        <p:spPr/>
        <p:txBody>
          <a:bodyPr/>
          <a:lstStyle/>
          <a:p>
            <a:pPr rtl="0" fontAlgn="base"/>
            <a:endParaRPr lang="en-US"/>
          </a:p>
        </p:txBody>
      </p:sp>
      <p:sp>
        <p:nvSpPr>
          <p:cNvPr id="4" name="Slide Number Placeholder 3">
            <a:extLst>
              <a:ext uri="{FF2B5EF4-FFF2-40B4-BE49-F238E27FC236}">
                <a16:creationId xmlns:a16="http://schemas.microsoft.com/office/drawing/2014/main" id="{71A707A0-2BAC-A838-67E6-AC7D800345AB}"/>
              </a:ext>
            </a:extLst>
          </p:cNvPr>
          <p:cNvSpPr>
            <a:spLocks noGrp="1"/>
          </p:cNvSpPr>
          <p:nvPr>
            <p:ph type="sldNum" sz="quarter" idx="5"/>
          </p:nvPr>
        </p:nvSpPr>
        <p:spPr/>
        <p:txBody>
          <a:bodyPr/>
          <a:lstStyle/>
          <a:p>
            <a:fld id="{9117B0B1-BEA2-8948-A557-11B4BDB90777}" type="slidenum">
              <a:rPr lang="en-US" smtClean="0"/>
              <a:t>29</a:t>
            </a:fld>
            <a:endParaRPr lang="en-US"/>
          </a:p>
        </p:txBody>
      </p:sp>
    </p:spTree>
    <p:extLst>
      <p:ext uri="{BB962C8B-B14F-4D97-AF65-F5344CB8AC3E}">
        <p14:creationId xmlns:p14="http://schemas.microsoft.com/office/powerpoint/2010/main" val="1984848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B0E14-CC6C-32DB-B14E-895EE334F8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9E3091-F1AB-7776-654C-81CD51DF6E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916695-D580-E4AC-3352-14A62C2F7DF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2F70B94-0C77-88B9-6523-C47AF6463FD4}"/>
              </a:ext>
            </a:extLst>
          </p:cNvPr>
          <p:cNvSpPr>
            <a:spLocks noGrp="1"/>
          </p:cNvSpPr>
          <p:nvPr>
            <p:ph type="sldNum" sz="quarter" idx="5"/>
          </p:nvPr>
        </p:nvSpPr>
        <p:spPr/>
        <p:txBody>
          <a:bodyPr/>
          <a:lstStyle/>
          <a:p>
            <a:fld id="{9117B0B1-BEA2-8948-A557-11B4BDB90777}" type="slidenum">
              <a:rPr lang="en-US" smtClean="0"/>
              <a:t>3</a:t>
            </a:fld>
            <a:endParaRPr lang="en-US"/>
          </a:p>
        </p:txBody>
      </p:sp>
    </p:spTree>
    <p:extLst>
      <p:ext uri="{BB962C8B-B14F-4D97-AF65-F5344CB8AC3E}">
        <p14:creationId xmlns:p14="http://schemas.microsoft.com/office/powerpoint/2010/main" val="18391690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2726F-58D9-E94D-49F1-7D4405EA2D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B638B5-8959-4513-8825-7457320EB1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6A31B9-3C59-9B07-6BFB-CCB013065A76}"/>
              </a:ext>
            </a:extLst>
          </p:cNvPr>
          <p:cNvSpPr>
            <a:spLocks noGrp="1"/>
          </p:cNvSpPr>
          <p:nvPr>
            <p:ph type="body" idx="1"/>
          </p:nvPr>
        </p:nvSpPr>
        <p:spPr/>
        <p:txBody>
          <a:bodyPr/>
          <a:lstStyle/>
          <a:p>
            <a:pPr rtl="0" fontAlgn="base"/>
            <a:endParaRPr lang="en-US"/>
          </a:p>
        </p:txBody>
      </p:sp>
      <p:sp>
        <p:nvSpPr>
          <p:cNvPr id="4" name="Slide Number Placeholder 3">
            <a:extLst>
              <a:ext uri="{FF2B5EF4-FFF2-40B4-BE49-F238E27FC236}">
                <a16:creationId xmlns:a16="http://schemas.microsoft.com/office/drawing/2014/main" id="{E2341780-D2AE-978A-62EE-0641D91DD8A1}"/>
              </a:ext>
            </a:extLst>
          </p:cNvPr>
          <p:cNvSpPr>
            <a:spLocks noGrp="1"/>
          </p:cNvSpPr>
          <p:nvPr>
            <p:ph type="sldNum" sz="quarter" idx="5"/>
          </p:nvPr>
        </p:nvSpPr>
        <p:spPr/>
        <p:txBody>
          <a:bodyPr/>
          <a:lstStyle/>
          <a:p>
            <a:fld id="{9117B0B1-BEA2-8948-A557-11B4BDB90777}" type="slidenum">
              <a:rPr lang="en-US" smtClean="0"/>
              <a:t>30</a:t>
            </a:fld>
            <a:endParaRPr lang="en-US"/>
          </a:p>
        </p:txBody>
      </p:sp>
    </p:spTree>
    <p:extLst>
      <p:ext uri="{BB962C8B-B14F-4D97-AF65-F5344CB8AC3E}">
        <p14:creationId xmlns:p14="http://schemas.microsoft.com/office/powerpoint/2010/main" val="10518697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a:p>
        </p:txBody>
      </p:sp>
      <p:sp>
        <p:nvSpPr>
          <p:cNvPr id="4" name="Slide Number Placeholder 3"/>
          <p:cNvSpPr>
            <a:spLocks noGrp="1"/>
          </p:cNvSpPr>
          <p:nvPr>
            <p:ph type="sldNum" sz="quarter" idx="5"/>
          </p:nvPr>
        </p:nvSpPr>
        <p:spPr/>
        <p:txBody>
          <a:bodyPr/>
          <a:lstStyle/>
          <a:p>
            <a:fld id="{9117B0B1-BEA2-8948-A557-11B4BDB90777}" type="slidenum">
              <a:rPr lang="en-US" smtClean="0"/>
              <a:t>31</a:t>
            </a:fld>
            <a:endParaRPr lang="en-US"/>
          </a:p>
        </p:txBody>
      </p:sp>
    </p:spTree>
    <p:extLst>
      <p:ext uri="{BB962C8B-B14F-4D97-AF65-F5344CB8AC3E}">
        <p14:creationId xmlns:p14="http://schemas.microsoft.com/office/powerpoint/2010/main" val="19188291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0B1EE-ED34-7D7D-806A-D3AD6964FB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D43DDE-80B4-DE7A-5F1B-15839D22E5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AC84CF-FD04-5162-9B94-988932584285}"/>
              </a:ext>
            </a:extLst>
          </p:cNvPr>
          <p:cNvSpPr>
            <a:spLocks noGrp="1"/>
          </p:cNvSpPr>
          <p:nvPr>
            <p:ph type="body" idx="1"/>
          </p:nvPr>
        </p:nvSpPr>
        <p:spPr/>
        <p:txBody>
          <a:bodyPr/>
          <a:lstStyle/>
          <a:p>
            <a:pPr rtl="0" fontAlgn="base"/>
            <a:endParaRPr lang="en-US"/>
          </a:p>
        </p:txBody>
      </p:sp>
      <p:sp>
        <p:nvSpPr>
          <p:cNvPr id="4" name="Slide Number Placeholder 3">
            <a:extLst>
              <a:ext uri="{FF2B5EF4-FFF2-40B4-BE49-F238E27FC236}">
                <a16:creationId xmlns:a16="http://schemas.microsoft.com/office/drawing/2014/main" id="{CAA18DC0-29A0-7215-79A3-34486F33503D}"/>
              </a:ext>
            </a:extLst>
          </p:cNvPr>
          <p:cNvSpPr>
            <a:spLocks noGrp="1"/>
          </p:cNvSpPr>
          <p:nvPr>
            <p:ph type="sldNum" sz="quarter" idx="5"/>
          </p:nvPr>
        </p:nvSpPr>
        <p:spPr/>
        <p:txBody>
          <a:bodyPr/>
          <a:lstStyle/>
          <a:p>
            <a:fld id="{9117B0B1-BEA2-8948-A557-11B4BDB90777}" type="slidenum">
              <a:rPr lang="en-US" smtClean="0"/>
              <a:t>32</a:t>
            </a:fld>
            <a:endParaRPr lang="en-US"/>
          </a:p>
        </p:txBody>
      </p:sp>
    </p:spTree>
    <p:extLst>
      <p:ext uri="{BB962C8B-B14F-4D97-AF65-F5344CB8AC3E}">
        <p14:creationId xmlns:p14="http://schemas.microsoft.com/office/powerpoint/2010/main" val="19500300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171C3-493A-5CD3-4159-2715BEDF2C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FA9B1-D13A-CADE-3C4E-CE7D1EDBD6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09A4B9-B43A-BF79-62D6-28B9FC8772A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97BEBC4-1289-3F7E-CBBA-B84F538F4D95}"/>
              </a:ext>
            </a:extLst>
          </p:cNvPr>
          <p:cNvSpPr>
            <a:spLocks noGrp="1"/>
          </p:cNvSpPr>
          <p:nvPr>
            <p:ph type="sldNum" sz="quarter" idx="5"/>
          </p:nvPr>
        </p:nvSpPr>
        <p:spPr/>
        <p:txBody>
          <a:bodyPr/>
          <a:lstStyle/>
          <a:p>
            <a:fld id="{9117B0B1-BEA2-8948-A557-11B4BDB90777}" type="slidenum">
              <a:rPr lang="en-US" smtClean="0"/>
              <a:t>33</a:t>
            </a:fld>
            <a:endParaRPr lang="en-US"/>
          </a:p>
        </p:txBody>
      </p:sp>
    </p:spTree>
    <p:extLst>
      <p:ext uri="{BB962C8B-B14F-4D97-AF65-F5344CB8AC3E}">
        <p14:creationId xmlns:p14="http://schemas.microsoft.com/office/powerpoint/2010/main" val="34262946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07F3F-BC42-8A72-3448-0349EA3988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BAC26F-930A-F960-CC58-D7724EE0E1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D22377-5CE2-E052-A346-54099A5C7C43}"/>
              </a:ext>
            </a:extLst>
          </p:cNvPr>
          <p:cNvSpPr>
            <a:spLocks noGrp="1"/>
          </p:cNvSpPr>
          <p:nvPr>
            <p:ph type="body" idx="1"/>
          </p:nvPr>
        </p:nvSpPr>
        <p:spPr/>
        <p:txBody>
          <a:bodyPr/>
          <a:lstStyle/>
          <a:p>
            <a:pPr rtl="0"/>
            <a:endParaRPr lang="en-US"/>
          </a:p>
        </p:txBody>
      </p:sp>
      <p:sp>
        <p:nvSpPr>
          <p:cNvPr id="4" name="Slide Number Placeholder 3">
            <a:extLst>
              <a:ext uri="{FF2B5EF4-FFF2-40B4-BE49-F238E27FC236}">
                <a16:creationId xmlns:a16="http://schemas.microsoft.com/office/drawing/2014/main" id="{9C9DEEA3-AAF0-7784-DBC8-C9BB6A2C6C26}"/>
              </a:ext>
            </a:extLst>
          </p:cNvPr>
          <p:cNvSpPr>
            <a:spLocks noGrp="1"/>
          </p:cNvSpPr>
          <p:nvPr>
            <p:ph type="sldNum" sz="quarter" idx="5"/>
          </p:nvPr>
        </p:nvSpPr>
        <p:spPr/>
        <p:txBody>
          <a:bodyPr/>
          <a:lstStyle/>
          <a:p>
            <a:fld id="{9117B0B1-BEA2-8948-A557-11B4BDB90777}" type="slidenum">
              <a:rPr lang="en-US" smtClean="0"/>
              <a:t>34</a:t>
            </a:fld>
            <a:endParaRPr lang="en-US"/>
          </a:p>
        </p:txBody>
      </p:sp>
    </p:spTree>
    <p:extLst>
      <p:ext uri="{BB962C8B-B14F-4D97-AF65-F5344CB8AC3E}">
        <p14:creationId xmlns:p14="http://schemas.microsoft.com/office/powerpoint/2010/main" val="25773606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924DF-56B0-FF6A-DBF9-D0D22F10BC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9EBBB6-32AA-5D3A-AB19-3AD5618FD1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065B41-C2CD-C53A-8D4F-807641A2E09F}"/>
              </a:ext>
            </a:extLst>
          </p:cNvPr>
          <p:cNvSpPr>
            <a:spLocks noGrp="1"/>
          </p:cNvSpPr>
          <p:nvPr>
            <p:ph type="body" idx="1"/>
          </p:nvPr>
        </p:nvSpPr>
        <p:spPr/>
        <p:txBody>
          <a:bodyPr/>
          <a:lstStyle/>
          <a:p>
            <a:pPr marL="285750" indent="-285750" rtl="0" fontAlgn="base">
              <a:buFont typeface="Arial"/>
              <a:buChar char="•"/>
            </a:pPr>
            <a:endParaRPr lang="en-US"/>
          </a:p>
        </p:txBody>
      </p:sp>
      <p:sp>
        <p:nvSpPr>
          <p:cNvPr id="4" name="Slide Number Placeholder 3">
            <a:extLst>
              <a:ext uri="{FF2B5EF4-FFF2-40B4-BE49-F238E27FC236}">
                <a16:creationId xmlns:a16="http://schemas.microsoft.com/office/drawing/2014/main" id="{A21C6544-88C0-F179-28EC-B8495B1BA87A}"/>
              </a:ext>
            </a:extLst>
          </p:cNvPr>
          <p:cNvSpPr>
            <a:spLocks noGrp="1"/>
          </p:cNvSpPr>
          <p:nvPr>
            <p:ph type="sldNum" sz="quarter" idx="5"/>
          </p:nvPr>
        </p:nvSpPr>
        <p:spPr/>
        <p:txBody>
          <a:bodyPr/>
          <a:lstStyle/>
          <a:p>
            <a:fld id="{9117B0B1-BEA2-8948-A557-11B4BDB90777}" type="slidenum">
              <a:rPr lang="en-US" smtClean="0"/>
              <a:t>35</a:t>
            </a:fld>
            <a:endParaRPr lang="en-US"/>
          </a:p>
        </p:txBody>
      </p:sp>
    </p:spTree>
    <p:extLst>
      <p:ext uri="{BB962C8B-B14F-4D97-AF65-F5344CB8AC3E}">
        <p14:creationId xmlns:p14="http://schemas.microsoft.com/office/powerpoint/2010/main" val="15439521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B0ACF-9F32-697D-A028-32878894DD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18D551-5287-7736-94AF-A66175E759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6158DF-60B2-514B-9BA9-415C3EF6F28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C126FDF-31BD-F676-6EC2-F80982F9622E}"/>
              </a:ext>
            </a:extLst>
          </p:cNvPr>
          <p:cNvSpPr>
            <a:spLocks noGrp="1"/>
          </p:cNvSpPr>
          <p:nvPr>
            <p:ph type="sldNum" sz="quarter" idx="5"/>
          </p:nvPr>
        </p:nvSpPr>
        <p:spPr/>
        <p:txBody>
          <a:bodyPr/>
          <a:lstStyle/>
          <a:p>
            <a:fld id="{9117B0B1-BEA2-8948-A557-11B4BDB90777}" type="slidenum">
              <a:rPr lang="en-US" smtClean="0"/>
              <a:t>36</a:t>
            </a:fld>
            <a:endParaRPr lang="en-US"/>
          </a:p>
        </p:txBody>
      </p:sp>
    </p:spTree>
    <p:extLst>
      <p:ext uri="{BB962C8B-B14F-4D97-AF65-F5344CB8AC3E}">
        <p14:creationId xmlns:p14="http://schemas.microsoft.com/office/powerpoint/2010/main" val="2485651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022B8-3220-D335-4144-A76AB7FCAA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8CF1AC-072E-429A-4E0E-B77D8689A9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EEA646-8AAC-2966-4226-AB5B032A6155}"/>
              </a:ext>
            </a:extLst>
          </p:cNvPr>
          <p:cNvSpPr>
            <a:spLocks noGrp="1"/>
          </p:cNvSpPr>
          <p:nvPr>
            <p:ph type="body" idx="1"/>
          </p:nvPr>
        </p:nvSpPr>
        <p:spPr/>
        <p:txBody>
          <a:bodyPr/>
          <a:lstStyle/>
          <a:p>
            <a:pPr rtl="0" fontAlgn="base"/>
            <a:endParaRPr lang="en-US"/>
          </a:p>
        </p:txBody>
      </p:sp>
      <p:sp>
        <p:nvSpPr>
          <p:cNvPr id="4" name="Slide Number Placeholder 3">
            <a:extLst>
              <a:ext uri="{FF2B5EF4-FFF2-40B4-BE49-F238E27FC236}">
                <a16:creationId xmlns:a16="http://schemas.microsoft.com/office/drawing/2014/main" id="{85C1C4B9-E04E-6043-5BBE-374D477FD7E5}"/>
              </a:ext>
            </a:extLst>
          </p:cNvPr>
          <p:cNvSpPr>
            <a:spLocks noGrp="1"/>
          </p:cNvSpPr>
          <p:nvPr>
            <p:ph type="sldNum" sz="quarter" idx="5"/>
          </p:nvPr>
        </p:nvSpPr>
        <p:spPr/>
        <p:txBody>
          <a:bodyPr/>
          <a:lstStyle/>
          <a:p>
            <a:fld id="{9117B0B1-BEA2-8948-A557-11B4BDB90777}" type="slidenum">
              <a:rPr lang="en-US" smtClean="0"/>
              <a:t>37</a:t>
            </a:fld>
            <a:endParaRPr lang="en-US"/>
          </a:p>
        </p:txBody>
      </p:sp>
    </p:spTree>
    <p:extLst>
      <p:ext uri="{BB962C8B-B14F-4D97-AF65-F5344CB8AC3E}">
        <p14:creationId xmlns:p14="http://schemas.microsoft.com/office/powerpoint/2010/main" val="42161551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6A4BD-401C-38BF-FF74-FC65F040D6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DB2ACC-A7FD-E4E9-B156-968B79836D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E22539-CC58-BD65-A262-C4BD4E21CA48}"/>
              </a:ext>
            </a:extLst>
          </p:cNvPr>
          <p:cNvSpPr>
            <a:spLocks noGrp="1"/>
          </p:cNvSpPr>
          <p:nvPr>
            <p:ph type="body" idx="1"/>
          </p:nvPr>
        </p:nvSpPr>
        <p:spPr/>
        <p:txBody>
          <a:bodyPr/>
          <a:lstStyle/>
          <a:p>
            <a:pPr rtl="0" fontAlgn="base"/>
            <a:endParaRPr lang="en-US"/>
          </a:p>
        </p:txBody>
      </p:sp>
      <p:sp>
        <p:nvSpPr>
          <p:cNvPr id="4" name="Slide Number Placeholder 3">
            <a:extLst>
              <a:ext uri="{FF2B5EF4-FFF2-40B4-BE49-F238E27FC236}">
                <a16:creationId xmlns:a16="http://schemas.microsoft.com/office/drawing/2014/main" id="{F0A5D679-8FFB-25B0-35D2-9D38CA20860D}"/>
              </a:ext>
            </a:extLst>
          </p:cNvPr>
          <p:cNvSpPr>
            <a:spLocks noGrp="1"/>
          </p:cNvSpPr>
          <p:nvPr>
            <p:ph type="sldNum" sz="quarter" idx="5"/>
          </p:nvPr>
        </p:nvSpPr>
        <p:spPr/>
        <p:txBody>
          <a:bodyPr/>
          <a:lstStyle/>
          <a:p>
            <a:fld id="{9117B0B1-BEA2-8948-A557-11B4BDB90777}" type="slidenum">
              <a:rPr lang="en-US" smtClean="0"/>
              <a:t>38</a:t>
            </a:fld>
            <a:endParaRPr lang="en-US"/>
          </a:p>
        </p:txBody>
      </p:sp>
    </p:spTree>
    <p:extLst>
      <p:ext uri="{BB962C8B-B14F-4D97-AF65-F5344CB8AC3E}">
        <p14:creationId xmlns:p14="http://schemas.microsoft.com/office/powerpoint/2010/main" val="10261489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F0836-D00A-AC31-94EE-BCB5BF5E5B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FB753-4514-8807-4347-26E2C51430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B5A8DD-72E8-A420-D1B4-ED606FD7D9A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ECAC2C5-F786-0E39-E958-A8E95618DB7D}"/>
              </a:ext>
            </a:extLst>
          </p:cNvPr>
          <p:cNvSpPr>
            <a:spLocks noGrp="1"/>
          </p:cNvSpPr>
          <p:nvPr>
            <p:ph type="sldNum" sz="quarter" idx="5"/>
          </p:nvPr>
        </p:nvSpPr>
        <p:spPr/>
        <p:txBody>
          <a:bodyPr/>
          <a:lstStyle/>
          <a:p>
            <a:fld id="{9117B0B1-BEA2-8948-A557-11B4BDB90777}" type="slidenum">
              <a:rPr lang="en-US" smtClean="0"/>
              <a:t>39</a:t>
            </a:fld>
            <a:endParaRPr lang="en-US"/>
          </a:p>
        </p:txBody>
      </p:sp>
    </p:spTree>
    <p:extLst>
      <p:ext uri="{BB962C8B-B14F-4D97-AF65-F5344CB8AC3E}">
        <p14:creationId xmlns:p14="http://schemas.microsoft.com/office/powerpoint/2010/main" val="2617093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17B0B1-BEA2-8948-A557-11B4BDB90777}" type="slidenum">
              <a:rPr lang="en-US" smtClean="0"/>
              <a:t>4</a:t>
            </a:fld>
            <a:endParaRPr lang="en-US"/>
          </a:p>
        </p:txBody>
      </p:sp>
    </p:spTree>
    <p:extLst>
      <p:ext uri="{BB962C8B-B14F-4D97-AF65-F5344CB8AC3E}">
        <p14:creationId xmlns:p14="http://schemas.microsoft.com/office/powerpoint/2010/main" val="30503848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1F044-DAAD-D190-1E9F-2DB99344BB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1FC60C-92A5-B8EA-D07B-3B93256589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6D9BAB-E823-835F-B285-51AA0DD17F2A}"/>
              </a:ext>
            </a:extLst>
          </p:cNvPr>
          <p:cNvSpPr>
            <a:spLocks noGrp="1"/>
          </p:cNvSpPr>
          <p:nvPr>
            <p:ph type="body" idx="1"/>
          </p:nvPr>
        </p:nvSpPr>
        <p:spPr/>
        <p:txBody>
          <a:bodyPr/>
          <a:lstStyle/>
          <a:p>
            <a:pPr rtl="0" fontAlgn="base"/>
            <a:endParaRPr lang="en-US"/>
          </a:p>
        </p:txBody>
      </p:sp>
      <p:sp>
        <p:nvSpPr>
          <p:cNvPr id="4" name="Slide Number Placeholder 3">
            <a:extLst>
              <a:ext uri="{FF2B5EF4-FFF2-40B4-BE49-F238E27FC236}">
                <a16:creationId xmlns:a16="http://schemas.microsoft.com/office/drawing/2014/main" id="{89670353-ADD4-9B1A-CA98-03005B9A3D1E}"/>
              </a:ext>
            </a:extLst>
          </p:cNvPr>
          <p:cNvSpPr>
            <a:spLocks noGrp="1"/>
          </p:cNvSpPr>
          <p:nvPr>
            <p:ph type="sldNum" sz="quarter" idx="5"/>
          </p:nvPr>
        </p:nvSpPr>
        <p:spPr/>
        <p:txBody>
          <a:bodyPr/>
          <a:lstStyle/>
          <a:p>
            <a:fld id="{9117B0B1-BEA2-8948-A557-11B4BDB90777}" type="slidenum">
              <a:rPr lang="en-US" smtClean="0"/>
              <a:t>40</a:t>
            </a:fld>
            <a:endParaRPr lang="en-US"/>
          </a:p>
        </p:txBody>
      </p:sp>
    </p:spTree>
    <p:extLst>
      <p:ext uri="{BB962C8B-B14F-4D97-AF65-F5344CB8AC3E}">
        <p14:creationId xmlns:p14="http://schemas.microsoft.com/office/powerpoint/2010/main" val="29725259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C8464-735D-D180-234C-1D536172EE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38BD75-0DA5-5DA1-E1A1-195C0F7C0A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73FFFD-29A0-B0C7-2857-7357BD3F21E0}"/>
              </a:ext>
            </a:extLst>
          </p:cNvPr>
          <p:cNvSpPr>
            <a:spLocks noGrp="1"/>
          </p:cNvSpPr>
          <p:nvPr>
            <p:ph type="body" idx="1"/>
          </p:nvPr>
        </p:nvSpPr>
        <p:spPr/>
        <p:txBody>
          <a:bodyPr/>
          <a:lstStyle/>
          <a:p>
            <a:pPr rtl="0" fontAlgn="base"/>
            <a:endParaRPr lang="en-US"/>
          </a:p>
        </p:txBody>
      </p:sp>
      <p:sp>
        <p:nvSpPr>
          <p:cNvPr id="4" name="Slide Number Placeholder 3">
            <a:extLst>
              <a:ext uri="{FF2B5EF4-FFF2-40B4-BE49-F238E27FC236}">
                <a16:creationId xmlns:a16="http://schemas.microsoft.com/office/drawing/2014/main" id="{140D2D25-8742-517F-C21B-BB0E343BDCDC}"/>
              </a:ext>
            </a:extLst>
          </p:cNvPr>
          <p:cNvSpPr>
            <a:spLocks noGrp="1"/>
          </p:cNvSpPr>
          <p:nvPr>
            <p:ph type="sldNum" sz="quarter" idx="5"/>
          </p:nvPr>
        </p:nvSpPr>
        <p:spPr/>
        <p:txBody>
          <a:bodyPr/>
          <a:lstStyle/>
          <a:p>
            <a:fld id="{9117B0B1-BEA2-8948-A557-11B4BDB90777}" type="slidenum">
              <a:rPr lang="en-US" smtClean="0"/>
              <a:t>41</a:t>
            </a:fld>
            <a:endParaRPr lang="en-US"/>
          </a:p>
        </p:txBody>
      </p:sp>
    </p:spTree>
    <p:extLst>
      <p:ext uri="{BB962C8B-B14F-4D97-AF65-F5344CB8AC3E}">
        <p14:creationId xmlns:p14="http://schemas.microsoft.com/office/powerpoint/2010/main" val="24633642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1C3E1-411A-B261-4297-539C295E09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F1EC0B-8451-DA2C-138F-8FA3EF3A65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C5A1CE-D3E4-5311-DE07-F8CD6DFECB7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6234D52-1321-5C75-0F9B-ACFA0A61466A}"/>
              </a:ext>
            </a:extLst>
          </p:cNvPr>
          <p:cNvSpPr>
            <a:spLocks noGrp="1"/>
          </p:cNvSpPr>
          <p:nvPr>
            <p:ph type="sldNum" sz="quarter" idx="5"/>
          </p:nvPr>
        </p:nvSpPr>
        <p:spPr/>
        <p:txBody>
          <a:bodyPr/>
          <a:lstStyle/>
          <a:p>
            <a:fld id="{9117B0B1-BEA2-8948-A557-11B4BDB90777}" type="slidenum">
              <a:rPr lang="en-US" smtClean="0"/>
              <a:t>42</a:t>
            </a:fld>
            <a:endParaRPr lang="en-US"/>
          </a:p>
        </p:txBody>
      </p:sp>
    </p:spTree>
    <p:extLst>
      <p:ext uri="{BB962C8B-B14F-4D97-AF65-F5344CB8AC3E}">
        <p14:creationId xmlns:p14="http://schemas.microsoft.com/office/powerpoint/2010/main" val="1499347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1205F-B22E-5DD4-A9B7-E18F1363B9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6570A-0E63-3BAE-0084-3FB7EB584C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B6DE52-1F21-3A8C-E8CD-802FD7CFAC94}"/>
              </a:ext>
            </a:extLst>
          </p:cNvPr>
          <p:cNvSpPr>
            <a:spLocks noGrp="1"/>
          </p:cNvSpPr>
          <p:nvPr>
            <p:ph type="body" idx="1"/>
          </p:nvPr>
        </p:nvSpPr>
        <p:spPr/>
        <p:txBody>
          <a:bodyPr/>
          <a:lstStyle/>
          <a:p>
            <a:pPr rtl="0" fontAlgn="base"/>
            <a:endParaRPr lang="en-US"/>
          </a:p>
        </p:txBody>
      </p:sp>
      <p:sp>
        <p:nvSpPr>
          <p:cNvPr id="4" name="Slide Number Placeholder 3">
            <a:extLst>
              <a:ext uri="{FF2B5EF4-FFF2-40B4-BE49-F238E27FC236}">
                <a16:creationId xmlns:a16="http://schemas.microsoft.com/office/drawing/2014/main" id="{D999FBBC-D73B-E343-F04E-AF637AA77A44}"/>
              </a:ext>
            </a:extLst>
          </p:cNvPr>
          <p:cNvSpPr>
            <a:spLocks noGrp="1"/>
          </p:cNvSpPr>
          <p:nvPr>
            <p:ph type="sldNum" sz="quarter" idx="5"/>
          </p:nvPr>
        </p:nvSpPr>
        <p:spPr/>
        <p:txBody>
          <a:bodyPr/>
          <a:lstStyle/>
          <a:p>
            <a:fld id="{9117B0B1-BEA2-8948-A557-11B4BDB90777}" type="slidenum">
              <a:rPr lang="en-US" smtClean="0"/>
              <a:t>43</a:t>
            </a:fld>
            <a:endParaRPr lang="en-US"/>
          </a:p>
        </p:txBody>
      </p:sp>
    </p:spTree>
    <p:extLst>
      <p:ext uri="{BB962C8B-B14F-4D97-AF65-F5344CB8AC3E}">
        <p14:creationId xmlns:p14="http://schemas.microsoft.com/office/powerpoint/2010/main" val="42827722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a:p>
        </p:txBody>
      </p:sp>
      <p:sp>
        <p:nvSpPr>
          <p:cNvPr id="4" name="Slide Number Placeholder 3"/>
          <p:cNvSpPr>
            <a:spLocks noGrp="1"/>
          </p:cNvSpPr>
          <p:nvPr>
            <p:ph type="sldNum" sz="quarter" idx="5"/>
          </p:nvPr>
        </p:nvSpPr>
        <p:spPr/>
        <p:txBody>
          <a:bodyPr/>
          <a:lstStyle/>
          <a:p>
            <a:fld id="{9117B0B1-BEA2-8948-A557-11B4BDB90777}" type="slidenum">
              <a:rPr lang="en-US" smtClean="0"/>
              <a:t>44</a:t>
            </a:fld>
            <a:endParaRPr lang="en-US"/>
          </a:p>
        </p:txBody>
      </p:sp>
    </p:spTree>
    <p:extLst>
      <p:ext uri="{BB962C8B-B14F-4D97-AF65-F5344CB8AC3E}">
        <p14:creationId xmlns:p14="http://schemas.microsoft.com/office/powerpoint/2010/main" val="10712520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9BED4-CA68-1A7E-EB49-AE36B6DFC4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85AE6D-DCFC-C77A-C8A2-B3B56D60B2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DF354E-FC7A-05C5-DC82-D88B73AF4511}"/>
              </a:ext>
            </a:extLst>
          </p:cNvPr>
          <p:cNvSpPr>
            <a:spLocks noGrp="1"/>
          </p:cNvSpPr>
          <p:nvPr>
            <p:ph type="body" idx="1"/>
          </p:nvPr>
        </p:nvSpPr>
        <p:spPr/>
        <p:txBody>
          <a:bodyPr/>
          <a:lstStyle/>
          <a:p>
            <a:pPr marL="171450" indent="-171450">
              <a:buFont typeface="Arial"/>
              <a:buChar char="•"/>
            </a:pPr>
            <a:endParaRPr lang="en-US"/>
          </a:p>
        </p:txBody>
      </p:sp>
      <p:sp>
        <p:nvSpPr>
          <p:cNvPr id="4" name="Slide Number Placeholder 3">
            <a:extLst>
              <a:ext uri="{FF2B5EF4-FFF2-40B4-BE49-F238E27FC236}">
                <a16:creationId xmlns:a16="http://schemas.microsoft.com/office/drawing/2014/main" id="{5EF3C450-AC3D-3632-5CD4-B196AA9F9344}"/>
              </a:ext>
            </a:extLst>
          </p:cNvPr>
          <p:cNvSpPr>
            <a:spLocks noGrp="1"/>
          </p:cNvSpPr>
          <p:nvPr>
            <p:ph type="sldNum" sz="quarter" idx="5"/>
          </p:nvPr>
        </p:nvSpPr>
        <p:spPr/>
        <p:txBody>
          <a:bodyPr/>
          <a:lstStyle/>
          <a:p>
            <a:fld id="{9117B0B1-BEA2-8948-A557-11B4BDB90777}" type="slidenum">
              <a:rPr lang="en-US" smtClean="0"/>
              <a:t>45</a:t>
            </a:fld>
            <a:endParaRPr lang="en-US"/>
          </a:p>
        </p:txBody>
      </p:sp>
    </p:spTree>
    <p:extLst>
      <p:ext uri="{BB962C8B-B14F-4D97-AF65-F5344CB8AC3E}">
        <p14:creationId xmlns:p14="http://schemas.microsoft.com/office/powerpoint/2010/main" val="38735181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8E6C7-200A-5363-88B0-6FB37D3D4E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B3C16F-A28E-B59D-82FF-75E45C3313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942284-47B3-1C57-6DAC-B41F034AEA80}"/>
              </a:ext>
            </a:extLst>
          </p:cNvPr>
          <p:cNvSpPr>
            <a:spLocks noGrp="1"/>
          </p:cNvSpPr>
          <p:nvPr>
            <p:ph type="body" idx="1"/>
          </p:nvPr>
        </p:nvSpPr>
        <p:spPr/>
        <p:txBody>
          <a:bodyPr/>
          <a:lstStyle/>
          <a:p>
            <a:pPr rtl="0" fontAlgn="base"/>
            <a:endParaRPr lang="en-US"/>
          </a:p>
        </p:txBody>
      </p:sp>
      <p:sp>
        <p:nvSpPr>
          <p:cNvPr id="4" name="Slide Number Placeholder 3">
            <a:extLst>
              <a:ext uri="{FF2B5EF4-FFF2-40B4-BE49-F238E27FC236}">
                <a16:creationId xmlns:a16="http://schemas.microsoft.com/office/drawing/2014/main" id="{88E87D19-E949-9E32-23A7-2EE71B1047F6}"/>
              </a:ext>
            </a:extLst>
          </p:cNvPr>
          <p:cNvSpPr>
            <a:spLocks noGrp="1"/>
          </p:cNvSpPr>
          <p:nvPr>
            <p:ph type="sldNum" sz="quarter" idx="5"/>
          </p:nvPr>
        </p:nvSpPr>
        <p:spPr/>
        <p:txBody>
          <a:bodyPr/>
          <a:lstStyle/>
          <a:p>
            <a:fld id="{9117B0B1-BEA2-8948-A557-11B4BDB90777}" type="slidenum">
              <a:rPr lang="en-US" smtClean="0"/>
              <a:t>46</a:t>
            </a:fld>
            <a:endParaRPr lang="en-US"/>
          </a:p>
        </p:txBody>
      </p:sp>
    </p:spTree>
    <p:extLst>
      <p:ext uri="{BB962C8B-B14F-4D97-AF65-F5344CB8AC3E}">
        <p14:creationId xmlns:p14="http://schemas.microsoft.com/office/powerpoint/2010/main" val="20722405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C6DCC-7009-763C-E609-701367A560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520BD6-44AF-DF93-6B71-FF0D5382AB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DEB200-0977-A66F-3453-05D4F1461A61}"/>
              </a:ext>
            </a:extLst>
          </p:cNvPr>
          <p:cNvSpPr>
            <a:spLocks noGrp="1"/>
          </p:cNvSpPr>
          <p:nvPr>
            <p:ph type="body" idx="1"/>
          </p:nvPr>
        </p:nvSpPr>
        <p:spPr/>
        <p:txBody>
          <a:bodyPr/>
          <a:lstStyle/>
          <a:p>
            <a:pPr rtl="0" fontAlgn="base"/>
            <a:endParaRPr lang="en-US"/>
          </a:p>
        </p:txBody>
      </p:sp>
      <p:sp>
        <p:nvSpPr>
          <p:cNvPr id="4" name="Slide Number Placeholder 3">
            <a:extLst>
              <a:ext uri="{FF2B5EF4-FFF2-40B4-BE49-F238E27FC236}">
                <a16:creationId xmlns:a16="http://schemas.microsoft.com/office/drawing/2014/main" id="{3E54971E-7216-929F-3673-1C393B70D962}"/>
              </a:ext>
            </a:extLst>
          </p:cNvPr>
          <p:cNvSpPr>
            <a:spLocks noGrp="1"/>
          </p:cNvSpPr>
          <p:nvPr>
            <p:ph type="sldNum" sz="quarter" idx="5"/>
          </p:nvPr>
        </p:nvSpPr>
        <p:spPr/>
        <p:txBody>
          <a:bodyPr/>
          <a:lstStyle/>
          <a:p>
            <a:fld id="{9117B0B1-BEA2-8948-A557-11B4BDB90777}" type="slidenum">
              <a:rPr lang="en-US" smtClean="0"/>
              <a:t>47</a:t>
            </a:fld>
            <a:endParaRPr lang="en-US"/>
          </a:p>
        </p:txBody>
      </p:sp>
    </p:spTree>
    <p:extLst>
      <p:ext uri="{BB962C8B-B14F-4D97-AF65-F5344CB8AC3E}">
        <p14:creationId xmlns:p14="http://schemas.microsoft.com/office/powerpoint/2010/main" val="32724326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F67AC-397C-6E2B-FBD2-5A60D73A7E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EC4C8A-0662-4589-5849-D84CD296F7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5D9EF9-AD85-29CD-B507-3AFBBB33BF8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1C7FA6D-7DF2-750A-B1E8-54BDE7A76F71}"/>
              </a:ext>
            </a:extLst>
          </p:cNvPr>
          <p:cNvSpPr>
            <a:spLocks noGrp="1"/>
          </p:cNvSpPr>
          <p:nvPr>
            <p:ph type="sldNum" sz="quarter" idx="5"/>
          </p:nvPr>
        </p:nvSpPr>
        <p:spPr/>
        <p:txBody>
          <a:bodyPr/>
          <a:lstStyle/>
          <a:p>
            <a:fld id="{9117B0B1-BEA2-8948-A557-11B4BDB90777}" type="slidenum">
              <a:rPr lang="en-US" smtClean="0"/>
              <a:t>48</a:t>
            </a:fld>
            <a:endParaRPr lang="en-US"/>
          </a:p>
        </p:txBody>
      </p:sp>
    </p:spTree>
    <p:extLst>
      <p:ext uri="{BB962C8B-B14F-4D97-AF65-F5344CB8AC3E}">
        <p14:creationId xmlns:p14="http://schemas.microsoft.com/office/powerpoint/2010/main" val="12501229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9639B9-6D5C-46CB-3E17-36F4ED2645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B505B7-9681-A618-DDA4-3CDE307158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A43977-7A91-4224-797C-4DEA190FA6C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3FF69C1-90FE-11DA-F756-A3D09241DCD2}"/>
              </a:ext>
            </a:extLst>
          </p:cNvPr>
          <p:cNvSpPr>
            <a:spLocks noGrp="1"/>
          </p:cNvSpPr>
          <p:nvPr>
            <p:ph type="sldNum" sz="quarter" idx="5"/>
          </p:nvPr>
        </p:nvSpPr>
        <p:spPr/>
        <p:txBody>
          <a:bodyPr/>
          <a:lstStyle/>
          <a:p>
            <a:fld id="{9117B0B1-BEA2-8948-A557-11B4BDB90777}" type="slidenum">
              <a:rPr lang="en-US" smtClean="0"/>
              <a:t>49</a:t>
            </a:fld>
            <a:endParaRPr lang="en-US"/>
          </a:p>
        </p:txBody>
      </p:sp>
    </p:spTree>
    <p:extLst>
      <p:ext uri="{BB962C8B-B14F-4D97-AF65-F5344CB8AC3E}">
        <p14:creationId xmlns:p14="http://schemas.microsoft.com/office/powerpoint/2010/main" val="553292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17B0B1-BEA2-8948-A557-11B4BDB90777}" type="slidenum">
              <a:rPr lang="en-US" smtClean="0"/>
              <a:t>5</a:t>
            </a:fld>
            <a:endParaRPr lang="en-US"/>
          </a:p>
        </p:txBody>
      </p:sp>
    </p:spTree>
    <p:extLst>
      <p:ext uri="{BB962C8B-B14F-4D97-AF65-F5344CB8AC3E}">
        <p14:creationId xmlns:p14="http://schemas.microsoft.com/office/powerpoint/2010/main" val="5709046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66337-6F95-B911-ECC7-1411BAFA32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FF13A5-094E-D816-BBAC-0999ABAF30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2E83DC-3020-F7A1-8109-086406F711FB}"/>
              </a:ext>
            </a:extLst>
          </p:cNvPr>
          <p:cNvSpPr>
            <a:spLocks noGrp="1"/>
          </p:cNvSpPr>
          <p:nvPr>
            <p:ph type="body" idx="1"/>
          </p:nvPr>
        </p:nvSpPr>
        <p:spPr/>
        <p:txBody>
          <a:bodyPr/>
          <a:lstStyle/>
          <a:p>
            <a:pPr rtl="0" fontAlgn="base"/>
            <a:endParaRPr lang="en-US"/>
          </a:p>
        </p:txBody>
      </p:sp>
      <p:sp>
        <p:nvSpPr>
          <p:cNvPr id="4" name="Slide Number Placeholder 3">
            <a:extLst>
              <a:ext uri="{FF2B5EF4-FFF2-40B4-BE49-F238E27FC236}">
                <a16:creationId xmlns:a16="http://schemas.microsoft.com/office/drawing/2014/main" id="{6AB44E12-4C34-6380-C852-A6E1A1137671}"/>
              </a:ext>
            </a:extLst>
          </p:cNvPr>
          <p:cNvSpPr>
            <a:spLocks noGrp="1"/>
          </p:cNvSpPr>
          <p:nvPr>
            <p:ph type="sldNum" sz="quarter" idx="5"/>
          </p:nvPr>
        </p:nvSpPr>
        <p:spPr/>
        <p:txBody>
          <a:bodyPr/>
          <a:lstStyle/>
          <a:p>
            <a:fld id="{9117B0B1-BEA2-8948-A557-11B4BDB90777}" type="slidenum">
              <a:rPr lang="en-US" smtClean="0"/>
              <a:t>50</a:t>
            </a:fld>
            <a:endParaRPr lang="en-US"/>
          </a:p>
        </p:txBody>
      </p:sp>
    </p:spTree>
    <p:extLst>
      <p:ext uri="{BB962C8B-B14F-4D97-AF65-F5344CB8AC3E}">
        <p14:creationId xmlns:p14="http://schemas.microsoft.com/office/powerpoint/2010/main" val="27368017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7B96B-D9CB-04C1-92FD-6CA977932B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B0B1E6-B467-552E-5D94-10CC94C33D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B49348-CC9B-CBC4-CD85-5687A7DCE71B}"/>
              </a:ext>
            </a:extLst>
          </p:cNvPr>
          <p:cNvSpPr>
            <a:spLocks noGrp="1"/>
          </p:cNvSpPr>
          <p:nvPr>
            <p:ph type="body" idx="1"/>
          </p:nvPr>
        </p:nvSpPr>
        <p:spPr/>
        <p:txBody>
          <a:bodyPr/>
          <a:lstStyle/>
          <a:p>
            <a:pPr rtl="0" fontAlgn="base"/>
            <a:endParaRPr lang="en-US"/>
          </a:p>
        </p:txBody>
      </p:sp>
      <p:sp>
        <p:nvSpPr>
          <p:cNvPr id="4" name="Slide Number Placeholder 3">
            <a:extLst>
              <a:ext uri="{FF2B5EF4-FFF2-40B4-BE49-F238E27FC236}">
                <a16:creationId xmlns:a16="http://schemas.microsoft.com/office/drawing/2014/main" id="{8D07603B-34EE-CF1B-2785-F15B07DE0996}"/>
              </a:ext>
            </a:extLst>
          </p:cNvPr>
          <p:cNvSpPr>
            <a:spLocks noGrp="1"/>
          </p:cNvSpPr>
          <p:nvPr>
            <p:ph type="sldNum" sz="quarter" idx="5"/>
          </p:nvPr>
        </p:nvSpPr>
        <p:spPr/>
        <p:txBody>
          <a:bodyPr/>
          <a:lstStyle/>
          <a:p>
            <a:fld id="{9117B0B1-BEA2-8948-A557-11B4BDB90777}" type="slidenum">
              <a:rPr lang="en-US" smtClean="0"/>
              <a:t>51</a:t>
            </a:fld>
            <a:endParaRPr lang="en-US"/>
          </a:p>
        </p:txBody>
      </p:sp>
    </p:spTree>
    <p:extLst>
      <p:ext uri="{BB962C8B-B14F-4D97-AF65-F5344CB8AC3E}">
        <p14:creationId xmlns:p14="http://schemas.microsoft.com/office/powerpoint/2010/main" val="22429537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63CFE-15FE-F462-B5BF-F993EA9B84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0C7EF9-E50D-92C2-6CA2-D3B7F42B5A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4B716E-58B7-D154-3235-2CB2C79DC72F}"/>
              </a:ext>
            </a:extLst>
          </p:cNvPr>
          <p:cNvSpPr>
            <a:spLocks noGrp="1"/>
          </p:cNvSpPr>
          <p:nvPr>
            <p:ph type="body" idx="1"/>
          </p:nvPr>
        </p:nvSpPr>
        <p:spPr/>
        <p:txBody>
          <a:bodyPr/>
          <a:lstStyle/>
          <a:p>
            <a:pPr rtl="0" fontAlgn="base"/>
            <a:endParaRPr lang="en-US"/>
          </a:p>
        </p:txBody>
      </p:sp>
      <p:sp>
        <p:nvSpPr>
          <p:cNvPr id="4" name="Slide Number Placeholder 3">
            <a:extLst>
              <a:ext uri="{FF2B5EF4-FFF2-40B4-BE49-F238E27FC236}">
                <a16:creationId xmlns:a16="http://schemas.microsoft.com/office/drawing/2014/main" id="{7994CB18-D5AE-9193-A4B9-11B4EA26933C}"/>
              </a:ext>
            </a:extLst>
          </p:cNvPr>
          <p:cNvSpPr>
            <a:spLocks noGrp="1"/>
          </p:cNvSpPr>
          <p:nvPr>
            <p:ph type="sldNum" sz="quarter" idx="5"/>
          </p:nvPr>
        </p:nvSpPr>
        <p:spPr/>
        <p:txBody>
          <a:bodyPr/>
          <a:lstStyle/>
          <a:p>
            <a:fld id="{9117B0B1-BEA2-8948-A557-11B4BDB90777}" type="slidenum">
              <a:rPr lang="en-US" smtClean="0"/>
              <a:t>52</a:t>
            </a:fld>
            <a:endParaRPr lang="en-US"/>
          </a:p>
        </p:txBody>
      </p:sp>
    </p:spTree>
    <p:extLst>
      <p:ext uri="{BB962C8B-B14F-4D97-AF65-F5344CB8AC3E}">
        <p14:creationId xmlns:p14="http://schemas.microsoft.com/office/powerpoint/2010/main" val="15964466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A8E4C-08D6-3905-F6C4-2A78EE17F0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E05BD0-C723-F941-CA9F-C36509458F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54A8D7-51CB-D6DC-80AA-D0A7940EFEBD}"/>
              </a:ext>
            </a:extLst>
          </p:cNvPr>
          <p:cNvSpPr>
            <a:spLocks noGrp="1"/>
          </p:cNvSpPr>
          <p:nvPr>
            <p:ph type="body" idx="1"/>
          </p:nvPr>
        </p:nvSpPr>
        <p:spPr/>
        <p:txBody>
          <a:bodyPr/>
          <a:lstStyle/>
          <a:p>
            <a:pPr rtl="0" fontAlgn="base"/>
            <a:endParaRPr lang="en-US"/>
          </a:p>
        </p:txBody>
      </p:sp>
      <p:sp>
        <p:nvSpPr>
          <p:cNvPr id="4" name="Slide Number Placeholder 3">
            <a:extLst>
              <a:ext uri="{FF2B5EF4-FFF2-40B4-BE49-F238E27FC236}">
                <a16:creationId xmlns:a16="http://schemas.microsoft.com/office/drawing/2014/main" id="{97324F86-70A0-F6F6-F191-C5D76AEEC4F8}"/>
              </a:ext>
            </a:extLst>
          </p:cNvPr>
          <p:cNvSpPr>
            <a:spLocks noGrp="1"/>
          </p:cNvSpPr>
          <p:nvPr>
            <p:ph type="sldNum" sz="quarter" idx="5"/>
          </p:nvPr>
        </p:nvSpPr>
        <p:spPr/>
        <p:txBody>
          <a:bodyPr/>
          <a:lstStyle/>
          <a:p>
            <a:fld id="{9117B0B1-BEA2-8948-A557-11B4BDB90777}" type="slidenum">
              <a:rPr lang="en-US" smtClean="0"/>
              <a:t>53</a:t>
            </a:fld>
            <a:endParaRPr lang="en-US"/>
          </a:p>
        </p:txBody>
      </p:sp>
    </p:spTree>
    <p:extLst>
      <p:ext uri="{BB962C8B-B14F-4D97-AF65-F5344CB8AC3E}">
        <p14:creationId xmlns:p14="http://schemas.microsoft.com/office/powerpoint/2010/main" val="17724078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1F28E-45F9-93C7-F67F-D163524C58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2F2172-4930-D4B5-3EE3-714507367E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5D9F6E-48FE-F843-E60C-3351763652A0}"/>
              </a:ext>
            </a:extLst>
          </p:cNvPr>
          <p:cNvSpPr>
            <a:spLocks noGrp="1"/>
          </p:cNvSpPr>
          <p:nvPr>
            <p:ph type="body" idx="1"/>
          </p:nvPr>
        </p:nvSpPr>
        <p:spPr/>
        <p:txBody>
          <a:bodyPr/>
          <a:lstStyle/>
          <a:p>
            <a:pPr rtl="0" fontAlgn="base"/>
            <a:endParaRPr lang="en-US"/>
          </a:p>
        </p:txBody>
      </p:sp>
      <p:sp>
        <p:nvSpPr>
          <p:cNvPr id="4" name="Slide Number Placeholder 3">
            <a:extLst>
              <a:ext uri="{FF2B5EF4-FFF2-40B4-BE49-F238E27FC236}">
                <a16:creationId xmlns:a16="http://schemas.microsoft.com/office/drawing/2014/main" id="{E3C729F8-C8E9-87B8-2321-1A7C735B86B9}"/>
              </a:ext>
            </a:extLst>
          </p:cNvPr>
          <p:cNvSpPr>
            <a:spLocks noGrp="1"/>
          </p:cNvSpPr>
          <p:nvPr>
            <p:ph type="sldNum" sz="quarter" idx="5"/>
          </p:nvPr>
        </p:nvSpPr>
        <p:spPr/>
        <p:txBody>
          <a:bodyPr/>
          <a:lstStyle/>
          <a:p>
            <a:fld id="{9117B0B1-BEA2-8948-A557-11B4BDB90777}" type="slidenum">
              <a:rPr lang="en-US" smtClean="0"/>
              <a:t>54</a:t>
            </a:fld>
            <a:endParaRPr lang="en-US"/>
          </a:p>
        </p:txBody>
      </p:sp>
    </p:spTree>
    <p:extLst>
      <p:ext uri="{BB962C8B-B14F-4D97-AF65-F5344CB8AC3E}">
        <p14:creationId xmlns:p14="http://schemas.microsoft.com/office/powerpoint/2010/main" val="3806534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73E56-961D-BC8B-B5A4-571E8AF648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00C380-C5EA-ACBD-0B49-3D6F622074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6B8A67-5144-BD8A-2D5F-D476D7C4F2C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64E94E7-835B-A842-130C-EC7D8DD1FB3C}"/>
              </a:ext>
            </a:extLst>
          </p:cNvPr>
          <p:cNvSpPr>
            <a:spLocks noGrp="1"/>
          </p:cNvSpPr>
          <p:nvPr>
            <p:ph type="sldNum" sz="quarter" idx="5"/>
          </p:nvPr>
        </p:nvSpPr>
        <p:spPr/>
        <p:txBody>
          <a:bodyPr/>
          <a:lstStyle/>
          <a:p>
            <a:fld id="{9117B0B1-BEA2-8948-A557-11B4BDB90777}" type="slidenum">
              <a:rPr lang="en-US" smtClean="0"/>
              <a:t>55</a:t>
            </a:fld>
            <a:endParaRPr lang="en-US"/>
          </a:p>
        </p:txBody>
      </p:sp>
    </p:spTree>
    <p:extLst>
      <p:ext uri="{BB962C8B-B14F-4D97-AF65-F5344CB8AC3E}">
        <p14:creationId xmlns:p14="http://schemas.microsoft.com/office/powerpoint/2010/main" val="4519176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BA872-E90F-4294-67F1-0C9B806501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ADBE3F-3FF4-2A76-AC89-6CDCA5B6B5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778C6A-CA35-AF1A-E498-57662F1006C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1A553C3-EF88-1A85-39D5-5D32EAC4D689}"/>
              </a:ext>
            </a:extLst>
          </p:cNvPr>
          <p:cNvSpPr>
            <a:spLocks noGrp="1"/>
          </p:cNvSpPr>
          <p:nvPr>
            <p:ph type="sldNum" sz="quarter" idx="5"/>
          </p:nvPr>
        </p:nvSpPr>
        <p:spPr/>
        <p:txBody>
          <a:bodyPr/>
          <a:lstStyle/>
          <a:p>
            <a:fld id="{9117B0B1-BEA2-8948-A557-11B4BDB90777}" type="slidenum">
              <a:rPr lang="en-US" smtClean="0"/>
              <a:t>56</a:t>
            </a:fld>
            <a:endParaRPr lang="en-US"/>
          </a:p>
        </p:txBody>
      </p:sp>
    </p:spTree>
    <p:extLst>
      <p:ext uri="{BB962C8B-B14F-4D97-AF65-F5344CB8AC3E}">
        <p14:creationId xmlns:p14="http://schemas.microsoft.com/office/powerpoint/2010/main" val="19646937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58B18-C366-3BAE-A107-FEFB47C35B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B7609F-0AB7-F013-1B28-1004A4D204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3A8F9B-9C26-B66F-F70C-9BE16F73378B}"/>
              </a:ext>
            </a:extLst>
          </p:cNvPr>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A8DA7B31-22D8-7F1B-10AB-A715B6C10B3A}"/>
              </a:ext>
            </a:extLst>
          </p:cNvPr>
          <p:cNvSpPr>
            <a:spLocks noGrp="1"/>
          </p:cNvSpPr>
          <p:nvPr>
            <p:ph type="sldNum" sz="quarter" idx="5"/>
          </p:nvPr>
        </p:nvSpPr>
        <p:spPr/>
        <p:txBody>
          <a:bodyPr/>
          <a:lstStyle/>
          <a:p>
            <a:fld id="{9117B0B1-BEA2-8948-A557-11B4BDB90777}" type="slidenum">
              <a:rPr lang="en-US" smtClean="0"/>
              <a:t>57</a:t>
            </a:fld>
            <a:endParaRPr lang="en-US"/>
          </a:p>
        </p:txBody>
      </p:sp>
    </p:spTree>
    <p:extLst>
      <p:ext uri="{BB962C8B-B14F-4D97-AF65-F5344CB8AC3E}">
        <p14:creationId xmlns:p14="http://schemas.microsoft.com/office/powerpoint/2010/main" val="32875308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C804D-8E09-3DEF-68A4-2A16676F67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1D398F-4161-7BD5-75D3-DF89985ABA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872BBC-38DF-86B8-4297-2F10052E756D}"/>
              </a:ext>
            </a:extLst>
          </p:cNvPr>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1F638FB1-6943-C222-361E-6EA2965413A3}"/>
              </a:ext>
            </a:extLst>
          </p:cNvPr>
          <p:cNvSpPr>
            <a:spLocks noGrp="1"/>
          </p:cNvSpPr>
          <p:nvPr>
            <p:ph type="sldNum" sz="quarter" idx="5"/>
          </p:nvPr>
        </p:nvSpPr>
        <p:spPr/>
        <p:txBody>
          <a:bodyPr/>
          <a:lstStyle/>
          <a:p>
            <a:fld id="{9117B0B1-BEA2-8948-A557-11B4BDB90777}" type="slidenum">
              <a:rPr lang="en-US" smtClean="0"/>
              <a:t>58</a:t>
            </a:fld>
            <a:endParaRPr lang="en-US"/>
          </a:p>
        </p:txBody>
      </p:sp>
    </p:spTree>
    <p:extLst>
      <p:ext uri="{BB962C8B-B14F-4D97-AF65-F5344CB8AC3E}">
        <p14:creationId xmlns:p14="http://schemas.microsoft.com/office/powerpoint/2010/main" val="6913883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26956-4372-52D3-C9E7-096E304F70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998C88-29B4-4FCB-7BB4-DEF2C49411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894EEE-080A-E8DD-53E3-2DADD587DE07}"/>
              </a:ext>
            </a:extLst>
          </p:cNvPr>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629374D8-A166-1738-3E80-FBA96B64E099}"/>
              </a:ext>
            </a:extLst>
          </p:cNvPr>
          <p:cNvSpPr>
            <a:spLocks noGrp="1"/>
          </p:cNvSpPr>
          <p:nvPr>
            <p:ph type="sldNum" sz="quarter" idx="5"/>
          </p:nvPr>
        </p:nvSpPr>
        <p:spPr/>
        <p:txBody>
          <a:bodyPr/>
          <a:lstStyle/>
          <a:p>
            <a:fld id="{9117B0B1-BEA2-8948-A557-11B4BDB90777}" type="slidenum">
              <a:rPr lang="en-US" smtClean="0"/>
              <a:t>59</a:t>
            </a:fld>
            <a:endParaRPr lang="en-US"/>
          </a:p>
        </p:txBody>
      </p:sp>
    </p:spTree>
    <p:extLst>
      <p:ext uri="{BB962C8B-B14F-4D97-AF65-F5344CB8AC3E}">
        <p14:creationId xmlns:p14="http://schemas.microsoft.com/office/powerpoint/2010/main" val="1795877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983CB-2972-B186-F465-C0C6E038E4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7F20AF-E804-4842-BD6E-FB161BF095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BC3112-A64A-7B30-4E2D-FBF7166C2DA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794F45D-92E5-A615-05ED-5036382B496D}"/>
              </a:ext>
            </a:extLst>
          </p:cNvPr>
          <p:cNvSpPr>
            <a:spLocks noGrp="1"/>
          </p:cNvSpPr>
          <p:nvPr>
            <p:ph type="sldNum" sz="quarter" idx="5"/>
          </p:nvPr>
        </p:nvSpPr>
        <p:spPr/>
        <p:txBody>
          <a:bodyPr/>
          <a:lstStyle/>
          <a:p>
            <a:fld id="{9117B0B1-BEA2-8948-A557-11B4BDB90777}" type="slidenum">
              <a:rPr lang="en-US" smtClean="0"/>
              <a:t>6</a:t>
            </a:fld>
            <a:endParaRPr lang="en-US"/>
          </a:p>
        </p:txBody>
      </p:sp>
    </p:spTree>
    <p:extLst>
      <p:ext uri="{BB962C8B-B14F-4D97-AF65-F5344CB8AC3E}">
        <p14:creationId xmlns:p14="http://schemas.microsoft.com/office/powerpoint/2010/main" val="41427017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17B0B1-BEA2-8948-A557-11B4BDB90777}" type="slidenum">
              <a:rPr lang="en-US" smtClean="0"/>
              <a:t>60</a:t>
            </a:fld>
            <a:endParaRPr lang="en-US"/>
          </a:p>
        </p:txBody>
      </p:sp>
    </p:spTree>
    <p:extLst>
      <p:ext uri="{BB962C8B-B14F-4D97-AF65-F5344CB8AC3E}">
        <p14:creationId xmlns:p14="http://schemas.microsoft.com/office/powerpoint/2010/main" val="39090117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D819C-FABB-E8C5-738C-CB66BE0B34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1D63F9-EFE8-C5A0-8B40-62B62CC6A0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B273AC-6163-655A-F6A1-A5EBDB3846A2}"/>
              </a:ext>
            </a:extLst>
          </p:cNvPr>
          <p:cNvSpPr>
            <a:spLocks noGrp="1"/>
          </p:cNvSpPr>
          <p:nvPr>
            <p:ph type="body" idx="1"/>
          </p:nvPr>
        </p:nvSpPr>
        <p:spPr/>
        <p:txBody>
          <a:bodyPr/>
          <a:lstStyle/>
          <a:p>
            <a:pPr marL="0" indent="0">
              <a:buNone/>
            </a:pPr>
            <a:endParaRPr lang="en-US"/>
          </a:p>
        </p:txBody>
      </p:sp>
      <p:sp>
        <p:nvSpPr>
          <p:cNvPr id="4" name="Slide Number Placeholder 3">
            <a:extLst>
              <a:ext uri="{FF2B5EF4-FFF2-40B4-BE49-F238E27FC236}">
                <a16:creationId xmlns:a16="http://schemas.microsoft.com/office/drawing/2014/main" id="{C1B1F681-EDEB-B8C9-3779-F148552E2364}"/>
              </a:ext>
            </a:extLst>
          </p:cNvPr>
          <p:cNvSpPr>
            <a:spLocks noGrp="1"/>
          </p:cNvSpPr>
          <p:nvPr>
            <p:ph type="sldNum" sz="quarter" idx="5"/>
          </p:nvPr>
        </p:nvSpPr>
        <p:spPr/>
        <p:txBody>
          <a:bodyPr/>
          <a:lstStyle/>
          <a:p>
            <a:fld id="{9117B0B1-BEA2-8948-A557-11B4BDB90777}" type="slidenum">
              <a:rPr lang="en-US" smtClean="0"/>
              <a:t>61</a:t>
            </a:fld>
            <a:endParaRPr lang="en-US"/>
          </a:p>
        </p:txBody>
      </p:sp>
    </p:spTree>
    <p:extLst>
      <p:ext uri="{BB962C8B-B14F-4D97-AF65-F5344CB8AC3E}">
        <p14:creationId xmlns:p14="http://schemas.microsoft.com/office/powerpoint/2010/main" val="5165727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17B0B1-BEA2-8948-A557-11B4BDB90777}" type="slidenum">
              <a:rPr lang="en-US" smtClean="0"/>
              <a:t>62</a:t>
            </a:fld>
            <a:endParaRPr lang="en-US"/>
          </a:p>
        </p:txBody>
      </p:sp>
    </p:spTree>
    <p:extLst>
      <p:ext uri="{BB962C8B-B14F-4D97-AF65-F5344CB8AC3E}">
        <p14:creationId xmlns:p14="http://schemas.microsoft.com/office/powerpoint/2010/main" val="40307719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388F9-0BB2-5F84-D886-9F4ABE8549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413024-0DA3-0473-E6CD-696E5E94A2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D1D84E-DBA3-E8B5-C060-8CFB9ED6414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B5EECE9-F823-7BD7-9B4B-D0FABCB32690}"/>
              </a:ext>
            </a:extLst>
          </p:cNvPr>
          <p:cNvSpPr>
            <a:spLocks noGrp="1"/>
          </p:cNvSpPr>
          <p:nvPr>
            <p:ph type="sldNum" sz="quarter" idx="5"/>
          </p:nvPr>
        </p:nvSpPr>
        <p:spPr/>
        <p:txBody>
          <a:bodyPr/>
          <a:lstStyle/>
          <a:p>
            <a:fld id="{9117B0B1-BEA2-8948-A557-11B4BDB90777}" type="slidenum">
              <a:rPr lang="en-US" smtClean="0"/>
              <a:t>63</a:t>
            </a:fld>
            <a:endParaRPr lang="en-US"/>
          </a:p>
        </p:txBody>
      </p:sp>
    </p:spTree>
    <p:extLst>
      <p:ext uri="{BB962C8B-B14F-4D97-AF65-F5344CB8AC3E}">
        <p14:creationId xmlns:p14="http://schemas.microsoft.com/office/powerpoint/2010/main" val="32861517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A13AD-BE47-1BC1-75A7-05F02EC11C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664A66-1DC9-BB53-18F1-1257AF293A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1B83EE-CB9B-2A8C-E91C-881C15817162}"/>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F081259C-48A3-36CA-2AF9-2221A5A46980}"/>
              </a:ext>
            </a:extLst>
          </p:cNvPr>
          <p:cNvSpPr>
            <a:spLocks noGrp="1"/>
          </p:cNvSpPr>
          <p:nvPr>
            <p:ph type="sldNum" sz="quarter" idx="5"/>
          </p:nvPr>
        </p:nvSpPr>
        <p:spPr/>
        <p:txBody>
          <a:bodyPr/>
          <a:lstStyle/>
          <a:p>
            <a:fld id="{9117B0B1-BEA2-8948-A557-11B4BDB90777}" type="slidenum">
              <a:rPr lang="en-US" smtClean="0"/>
              <a:t>64</a:t>
            </a:fld>
            <a:endParaRPr lang="en-US"/>
          </a:p>
        </p:txBody>
      </p:sp>
    </p:spTree>
    <p:extLst>
      <p:ext uri="{BB962C8B-B14F-4D97-AF65-F5344CB8AC3E}">
        <p14:creationId xmlns:p14="http://schemas.microsoft.com/office/powerpoint/2010/main" val="32013516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A0E1A-99FB-147A-0AE6-971F8F64C4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087CE4-7424-D4F9-ACD0-0001BF8905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551BAA-6AB7-2AA5-3D7C-EB32DD710F3A}"/>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4F80DC9D-132D-0C27-9F30-640EB0BB4BA9}"/>
              </a:ext>
            </a:extLst>
          </p:cNvPr>
          <p:cNvSpPr>
            <a:spLocks noGrp="1"/>
          </p:cNvSpPr>
          <p:nvPr>
            <p:ph type="sldNum" sz="quarter" idx="5"/>
          </p:nvPr>
        </p:nvSpPr>
        <p:spPr/>
        <p:txBody>
          <a:bodyPr/>
          <a:lstStyle/>
          <a:p>
            <a:fld id="{9117B0B1-BEA2-8948-A557-11B4BDB90777}" type="slidenum">
              <a:rPr lang="en-US" smtClean="0"/>
              <a:t>65</a:t>
            </a:fld>
            <a:endParaRPr lang="en-US"/>
          </a:p>
        </p:txBody>
      </p:sp>
    </p:spTree>
    <p:extLst>
      <p:ext uri="{BB962C8B-B14F-4D97-AF65-F5344CB8AC3E}">
        <p14:creationId xmlns:p14="http://schemas.microsoft.com/office/powerpoint/2010/main" val="55206917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DDB42-12FC-E052-35F5-189874D065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BA6BCF-5A6E-7F4B-8F58-687C5B4524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5E0378-1ECD-1DE7-DBE0-399097F7862D}"/>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95307BAE-7093-FAD1-D8DB-337C8AE98969}"/>
              </a:ext>
            </a:extLst>
          </p:cNvPr>
          <p:cNvSpPr>
            <a:spLocks noGrp="1"/>
          </p:cNvSpPr>
          <p:nvPr>
            <p:ph type="sldNum" sz="quarter" idx="5"/>
          </p:nvPr>
        </p:nvSpPr>
        <p:spPr/>
        <p:txBody>
          <a:bodyPr/>
          <a:lstStyle/>
          <a:p>
            <a:fld id="{9117B0B1-BEA2-8948-A557-11B4BDB90777}" type="slidenum">
              <a:rPr lang="en-US" smtClean="0"/>
              <a:t>66</a:t>
            </a:fld>
            <a:endParaRPr lang="en-US"/>
          </a:p>
        </p:txBody>
      </p:sp>
    </p:spTree>
    <p:extLst>
      <p:ext uri="{BB962C8B-B14F-4D97-AF65-F5344CB8AC3E}">
        <p14:creationId xmlns:p14="http://schemas.microsoft.com/office/powerpoint/2010/main" val="37559876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E042B-19B8-38EC-64F4-058F1BD668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621B14-074C-CFFD-9979-1CA20DAEF5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6CA97A-30C9-8CE3-BD71-A5F190B9E79D}"/>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350C4BD1-291C-722F-1EA2-9A3F65BB9399}"/>
              </a:ext>
            </a:extLst>
          </p:cNvPr>
          <p:cNvSpPr>
            <a:spLocks noGrp="1"/>
          </p:cNvSpPr>
          <p:nvPr>
            <p:ph type="sldNum" sz="quarter" idx="5"/>
          </p:nvPr>
        </p:nvSpPr>
        <p:spPr/>
        <p:txBody>
          <a:bodyPr/>
          <a:lstStyle/>
          <a:p>
            <a:fld id="{9117B0B1-BEA2-8948-A557-11B4BDB90777}" type="slidenum">
              <a:rPr lang="en-US" smtClean="0"/>
              <a:t>67</a:t>
            </a:fld>
            <a:endParaRPr lang="en-US"/>
          </a:p>
        </p:txBody>
      </p:sp>
    </p:spTree>
    <p:extLst>
      <p:ext uri="{BB962C8B-B14F-4D97-AF65-F5344CB8AC3E}">
        <p14:creationId xmlns:p14="http://schemas.microsoft.com/office/powerpoint/2010/main" val="177764611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0399A-9AD4-B03D-FD22-4A225F755D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4CA7DF-764B-56A9-8743-AB0B126635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D24E4D-3949-D0AF-ECEC-FC4650B49170}"/>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B79DD067-EE22-D9C9-27AE-7F6BE4099862}"/>
              </a:ext>
            </a:extLst>
          </p:cNvPr>
          <p:cNvSpPr>
            <a:spLocks noGrp="1"/>
          </p:cNvSpPr>
          <p:nvPr>
            <p:ph type="sldNum" sz="quarter" idx="5"/>
          </p:nvPr>
        </p:nvSpPr>
        <p:spPr/>
        <p:txBody>
          <a:bodyPr/>
          <a:lstStyle/>
          <a:p>
            <a:fld id="{9117B0B1-BEA2-8948-A557-11B4BDB90777}" type="slidenum">
              <a:rPr lang="en-US" smtClean="0"/>
              <a:t>68</a:t>
            </a:fld>
            <a:endParaRPr lang="en-US"/>
          </a:p>
        </p:txBody>
      </p:sp>
    </p:spTree>
    <p:extLst>
      <p:ext uri="{BB962C8B-B14F-4D97-AF65-F5344CB8AC3E}">
        <p14:creationId xmlns:p14="http://schemas.microsoft.com/office/powerpoint/2010/main" val="4026860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D88B3-4EA3-22EE-7F73-0232B5AD25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BF4986-B967-A8E9-3A6B-9A2A7D1026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7B937C-3949-B80E-8395-5E2A3DA49F6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20BC019-C0C7-7755-C367-E89327C73693}"/>
              </a:ext>
            </a:extLst>
          </p:cNvPr>
          <p:cNvSpPr>
            <a:spLocks noGrp="1"/>
          </p:cNvSpPr>
          <p:nvPr>
            <p:ph type="sldNum" sz="quarter" idx="5"/>
          </p:nvPr>
        </p:nvSpPr>
        <p:spPr/>
        <p:txBody>
          <a:bodyPr/>
          <a:lstStyle/>
          <a:p>
            <a:fld id="{9117B0B1-BEA2-8948-A557-11B4BDB90777}" type="slidenum">
              <a:rPr lang="en-US" smtClean="0"/>
              <a:t>69</a:t>
            </a:fld>
            <a:endParaRPr lang="en-US"/>
          </a:p>
        </p:txBody>
      </p:sp>
    </p:spTree>
    <p:extLst>
      <p:ext uri="{BB962C8B-B14F-4D97-AF65-F5344CB8AC3E}">
        <p14:creationId xmlns:p14="http://schemas.microsoft.com/office/powerpoint/2010/main" val="3272123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17B0B1-BEA2-8948-A557-11B4BDB90777}" type="slidenum">
              <a:rPr lang="en-US" smtClean="0"/>
              <a:t>7</a:t>
            </a:fld>
            <a:endParaRPr lang="en-US"/>
          </a:p>
        </p:txBody>
      </p:sp>
    </p:spTree>
    <p:extLst>
      <p:ext uri="{BB962C8B-B14F-4D97-AF65-F5344CB8AC3E}">
        <p14:creationId xmlns:p14="http://schemas.microsoft.com/office/powerpoint/2010/main" val="15954115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73345-40D7-9D0A-D6EA-A83FF755D6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842653-F531-3942-B2C7-6E26D90C15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5F94DD-3EA5-A15C-D934-BC9A186376D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63FE577-2697-D68D-A246-1A882ED84897}"/>
              </a:ext>
            </a:extLst>
          </p:cNvPr>
          <p:cNvSpPr>
            <a:spLocks noGrp="1"/>
          </p:cNvSpPr>
          <p:nvPr>
            <p:ph type="sldNum" sz="quarter" idx="5"/>
          </p:nvPr>
        </p:nvSpPr>
        <p:spPr/>
        <p:txBody>
          <a:bodyPr/>
          <a:lstStyle/>
          <a:p>
            <a:fld id="{9117B0B1-BEA2-8948-A557-11B4BDB90777}" type="slidenum">
              <a:rPr lang="en-US" smtClean="0"/>
              <a:t>70</a:t>
            </a:fld>
            <a:endParaRPr lang="en-US"/>
          </a:p>
        </p:txBody>
      </p:sp>
    </p:spTree>
    <p:extLst>
      <p:ext uri="{BB962C8B-B14F-4D97-AF65-F5344CB8AC3E}">
        <p14:creationId xmlns:p14="http://schemas.microsoft.com/office/powerpoint/2010/main" val="28069354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E5C49-CB27-75B6-D7CD-C85561EE5C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11FD2E-E038-FA95-3FFD-311920E2E3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A5168D-270F-5269-41A0-01D35137D867}"/>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F0DDD86E-6F63-A14A-756E-3E0185C3E69F}"/>
              </a:ext>
            </a:extLst>
          </p:cNvPr>
          <p:cNvSpPr>
            <a:spLocks noGrp="1"/>
          </p:cNvSpPr>
          <p:nvPr>
            <p:ph type="sldNum" sz="quarter" idx="5"/>
          </p:nvPr>
        </p:nvSpPr>
        <p:spPr/>
        <p:txBody>
          <a:bodyPr/>
          <a:lstStyle/>
          <a:p>
            <a:fld id="{9117B0B1-BEA2-8948-A557-11B4BDB90777}" type="slidenum">
              <a:rPr lang="en-US" smtClean="0"/>
              <a:t>71</a:t>
            </a:fld>
            <a:endParaRPr lang="en-US"/>
          </a:p>
        </p:txBody>
      </p:sp>
    </p:spTree>
    <p:extLst>
      <p:ext uri="{BB962C8B-B14F-4D97-AF65-F5344CB8AC3E}">
        <p14:creationId xmlns:p14="http://schemas.microsoft.com/office/powerpoint/2010/main" val="2100210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17B0B1-BEA2-8948-A557-11B4BDB90777}" type="slidenum">
              <a:rPr lang="en-US" smtClean="0"/>
              <a:t>72</a:t>
            </a:fld>
            <a:endParaRPr lang="en-US"/>
          </a:p>
        </p:txBody>
      </p:sp>
    </p:spTree>
    <p:extLst>
      <p:ext uri="{BB962C8B-B14F-4D97-AF65-F5344CB8AC3E}">
        <p14:creationId xmlns:p14="http://schemas.microsoft.com/office/powerpoint/2010/main" val="2304573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14F51-3624-3D0E-78BD-2D109B22B6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C85C90-4D82-3AA5-11D5-9C86E5B711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AD986C-15E6-5711-19E6-F1F255731CB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04615D9-1886-CCBB-E2E5-B631B0BB3C2D}"/>
              </a:ext>
            </a:extLst>
          </p:cNvPr>
          <p:cNvSpPr>
            <a:spLocks noGrp="1"/>
          </p:cNvSpPr>
          <p:nvPr>
            <p:ph type="sldNum" sz="quarter" idx="5"/>
          </p:nvPr>
        </p:nvSpPr>
        <p:spPr/>
        <p:txBody>
          <a:bodyPr/>
          <a:lstStyle/>
          <a:p>
            <a:fld id="{9117B0B1-BEA2-8948-A557-11B4BDB90777}" type="slidenum">
              <a:rPr lang="en-US" smtClean="0"/>
              <a:t>8</a:t>
            </a:fld>
            <a:endParaRPr lang="en-US"/>
          </a:p>
        </p:txBody>
      </p:sp>
    </p:spTree>
    <p:extLst>
      <p:ext uri="{BB962C8B-B14F-4D97-AF65-F5344CB8AC3E}">
        <p14:creationId xmlns:p14="http://schemas.microsoft.com/office/powerpoint/2010/main" val="1877865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17B0B1-BEA2-8948-A557-11B4BDB90777}" type="slidenum">
              <a:rPr lang="en-US" smtClean="0"/>
              <a:t>9</a:t>
            </a:fld>
            <a:endParaRPr lang="en-US"/>
          </a:p>
        </p:txBody>
      </p:sp>
    </p:spTree>
    <p:extLst>
      <p:ext uri="{BB962C8B-B14F-4D97-AF65-F5344CB8AC3E}">
        <p14:creationId xmlns:p14="http://schemas.microsoft.com/office/powerpoint/2010/main" val="11650250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Whit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CB319A07-FF8B-8CB1-DBA5-E52FB9D4813E}"/>
              </a:ext>
            </a:extLst>
          </p:cNvPr>
          <p:cNvSpPr>
            <a:spLocks noGrp="1"/>
          </p:cNvSpPr>
          <p:nvPr>
            <p:ph type="sldNum" sz="quarter" idx="4"/>
          </p:nvPr>
        </p:nvSpPr>
        <p:spPr>
          <a:xfrm>
            <a:off x="466653" y="6498590"/>
            <a:ext cx="2743200" cy="365125"/>
          </a:xfrm>
          <a:prstGeom prst="rect">
            <a:avLst/>
          </a:prstGeom>
        </p:spPr>
        <p:txBody>
          <a:bodyPr vert="horz" lIns="91440" tIns="45720" rIns="91440" bIns="45720" rtlCol="0" anchor="ctr"/>
          <a:lstStyle>
            <a:lvl1pPr algn="l">
              <a:defRPr sz="1800">
                <a:solidFill>
                  <a:schemeClr val="accent2"/>
                </a:solidFill>
              </a:defRPr>
            </a:lvl1pPr>
          </a:lstStyle>
          <a:p>
            <a:pPr algn="l"/>
            <a:fld id="{0C7BF778-8021-814D-B4C3-667E155DC762}" type="slidenum">
              <a:rPr lang="en-US" smtClean="0"/>
              <a:pPr algn="l"/>
              <a:t>‹#›</a:t>
            </a:fld>
            <a:endParaRPr lang="en-US"/>
          </a:p>
        </p:txBody>
      </p:sp>
      <p:sp>
        <p:nvSpPr>
          <p:cNvPr id="10" name="Text Placeholder 15">
            <a:extLst>
              <a:ext uri="{FF2B5EF4-FFF2-40B4-BE49-F238E27FC236}">
                <a16:creationId xmlns:a16="http://schemas.microsoft.com/office/drawing/2014/main" id="{DFEC269A-6FB7-BBC8-7B81-0A0880B69868}"/>
              </a:ext>
            </a:extLst>
          </p:cNvPr>
          <p:cNvSpPr>
            <a:spLocks noGrp="1"/>
          </p:cNvSpPr>
          <p:nvPr>
            <p:ph type="body" sz="quarter" idx="10" hasCustomPrompt="1"/>
          </p:nvPr>
        </p:nvSpPr>
        <p:spPr>
          <a:xfrm>
            <a:off x="476592" y="2839976"/>
            <a:ext cx="10032009" cy="443975"/>
          </a:xfrm>
          <a:prstGeom prst="rect">
            <a:avLst/>
          </a:prstGeom>
          <a:noFill/>
          <a:ln>
            <a:noFill/>
          </a:ln>
        </p:spPr>
        <p:txBody>
          <a:bodyPr wrap="square" tIns="182880" bIns="91440"/>
          <a:lstStyle>
            <a:lvl1pPr marL="0" indent="0">
              <a:lnSpc>
                <a:spcPct val="60000"/>
              </a:lnSpc>
              <a:buNone/>
              <a:defRPr sz="3600" b="1">
                <a:solidFill>
                  <a:srgbClr val="00407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Header</a:t>
            </a:r>
          </a:p>
        </p:txBody>
      </p:sp>
      <p:pic>
        <p:nvPicPr>
          <p:cNvPr id="2" name="Picture 1">
            <a:extLst>
              <a:ext uri="{FF2B5EF4-FFF2-40B4-BE49-F238E27FC236}">
                <a16:creationId xmlns:a16="http://schemas.microsoft.com/office/drawing/2014/main" id="{53CF3D9A-BFC3-CEDB-9ADB-6AE122A0C974}"/>
              </a:ext>
            </a:extLst>
          </p:cNvPr>
          <p:cNvPicPr>
            <a:picLocks noChangeAspect="1"/>
          </p:cNvPicPr>
          <p:nvPr userDrawn="1"/>
        </p:nvPicPr>
        <p:blipFill>
          <a:blip r:embed="rId3"/>
          <a:stretch>
            <a:fillRect/>
          </a:stretch>
        </p:blipFill>
        <p:spPr>
          <a:xfrm>
            <a:off x="11041965" y="5764667"/>
            <a:ext cx="1005451" cy="1005451"/>
          </a:xfrm>
          <a:prstGeom prst="rect">
            <a:avLst/>
          </a:prstGeom>
        </p:spPr>
      </p:pic>
    </p:spTree>
    <p:extLst>
      <p:ext uri="{BB962C8B-B14F-4D97-AF65-F5344CB8AC3E}">
        <p14:creationId xmlns:p14="http://schemas.microsoft.com/office/powerpoint/2010/main" val="2195253387"/>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Content: 2 frame">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6E8C5F-76BA-4F1A-8703-7B6809BFC3BF}" type="datetime1">
              <a:rPr lang="en-US" smtClean="0"/>
              <a:t>4/20/2026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lang="en-US" smtClean="0">
                <a:solidFill>
                  <a:schemeClr val="accent1">
                    <a:lumMod val="50000"/>
                  </a:schemeClr>
                </a:solidFill>
              </a:defRPr>
            </a:lvl1pPr>
          </a:lstStyle>
          <a:p>
            <a:fld id="{005C4985-ACD0-2B4C-8981-36243250F268}" type="slidenum">
              <a:rPr lang="en-US" smtClean="0"/>
              <a:pPr/>
              <a:t>‹#›</a:t>
            </a:fld>
            <a:endParaRPr lang="en-US"/>
          </a:p>
        </p:txBody>
      </p:sp>
    </p:spTree>
    <p:extLst>
      <p:ext uri="{BB962C8B-B14F-4D97-AF65-F5344CB8AC3E}">
        <p14:creationId xmlns:p14="http://schemas.microsoft.com/office/powerpoint/2010/main" val="1510480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2 frame w/ titl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7399B85-83E0-49EF-9F5E-0AB84AA3732A}" type="datetime1">
              <a:rPr lang="en-US" smtClean="0"/>
              <a:t>4/20/2026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lvl1pPr>
              <a:defRPr>
                <a:solidFill>
                  <a:schemeClr val="accent1">
                    <a:lumMod val="50000"/>
                  </a:schemeClr>
                </a:solidFill>
              </a:defRPr>
            </a:lvl1pPr>
          </a:lstStyle>
          <a:p>
            <a:fld id="{005C4985-ACD0-2B4C-8981-36243250F268}" type="slidenum">
              <a:rPr lang="en-US" smtClean="0"/>
              <a:pPr/>
              <a:t>‹#›</a:t>
            </a:fld>
            <a:endParaRPr lang="en-US"/>
          </a:p>
        </p:txBody>
      </p:sp>
      <p:sp>
        <p:nvSpPr>
          <p:cNvPr id="11" name="Enter Title Here"/>
          <p:cNvSpPr>
            <a:spLocks noGrp="1"/>
          </p:cNvSpPr>
          <p:nvPr>
            <p:ph type="title"/>
          </p:nvPr>
        </p:nvSpPr>
        <p:spPr>
          <a:xfrm>
            <a:off x="1399822" y="237067"/>
            <a:ext cx="9953978" cy="1038840"/>
          </a:xfrm>
        </p:spPr>
        <p:txBody>
          <a:bodyPr/>
          <a:lstStyle/>
          <a:p>
            <a:r>
              <a:rPr lang="en-US"/>
              <a:t>Click to edit Master title style</a:t>
            </a:r>
          </a:p>
        </p:txBody>
      </p:sp>
    </p:spTree>
    <p:extLst>
      <p:ext uri="{BB962C8B-B14F-4D97-AF65-F5344CB8AC3E}">
        <p14:creationId xmlns:p14="http://schemas.microsoft.com/office/powerpoint/2010/main" val="1238933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Content: Figure">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9B11B9-5CD9-45A3-84F3-58B7319ED632}" type="datetime1">
              <a:rPr lang="en-US" smtClean="0"/>
              <a:t>4/20/2026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610600" y="6463234"/>
            <a:ext cx="1761067" cy="365125"/>
          </a:xfrm>
        </p:spPr>
        <p:txBody>
          <a:bodyPr/>
          <a:lstStyle>
            <a:lvl1pPr>
              <a:defRPr>
                <a:solidFill>
                  <a:schemeClr val="accent1">
                    <a:lumMod val="50000"/>
                  </a:schemeClr>
                </a:solidFill>
              </a:defRPr>
            </a:lvl1pPr>
          </a:lstStyle>
          <a:p>
            <a:fld id="{005C4985-ACD0-2B4C-8981-36243250F268}" type="slidenum">
              <a:rPr lang="en-US" smtClean="0"/>
              <a:pPr/>
              <a:t>‹#›</a:t>
            </a:fld>
            <a:endParaRPr lang="en-US"/>
          </a:p>
        </p:txBody>
      </p:sp>
    </p:spTree>
    <p:extLst>
      <p:ext uri="{BB962C8B-B14F-4D97-AF65-F5344CB8AC3E}">
        <p14:creationId xmlns:p14="http://schemas.microsoft.com/office/powerpoint/2010/main" val="755809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2: Left">
    <p:spTree>
      <p:nvGrpSpPr>
        <p:cNvPr id="1" name=""/>
        <p:cNvGrpSpPr/>
        <p:nvPr/>
      </p:nvGrpSpPr>
      <p:grpSpPr>
        <a:xfrm>
          <a:off x="0" y="0"/>
          <a:ext cx="0" cy="0"/>
          <a:chOff x="0" y="0"/>
          <a:chExt cx="0" cy="0"/>
        </a:xfrm>
      </p:grpSpPr>
      <p:sp>
        <p:nvSpPr>
          <p:cNvPr id="2" name="Enter Title Here"/>
          <p:cNvSpPr>
            <a:spLocks noGrp="1"/>
          </p:cNvSpPr>
          <p:nvPr>
            <p:ph type="title"/>
          </p:nvPr>
        </p:nvSpPr>
        <p:spPr>
          <a:xfrm>
            <a:off x="831850" y="712801"/>
            <a:ext cx="10515600" cy="2852737"/>
          </a:xfr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831850" y="3592526"/>
            <a:ext cx="10515600" cy="1500187"/>
          </a:xfrm>
        </p:spPr>
        <p:txBody>
          <a:bodyPr/>
          <a:lstStyle>
            <a:lvl1pPr marL="0" indent="0">
              <a:buNone/>
              <a:defRPr sz="2400">
                <a:solidFill>
                  <a:schemeClr val="accent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9B8309-DA95-4DC8-BE56-2BDDCC88D28A}" type="datetime1">
              <a:rPr lang="en-US" smtClean="0"/>
              <a:t>4/20/2026</a:t>
            </a:fld>
            <a:endParaRPr lang="en-US"/>
          </a:p>
        </p:txBody>
      </p:sp>
      <p:pic>
        <p:nvPicPr>
          <p:cNvPr id="8" name="Picture 7" descr="California Energy Commission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850" y="4883817"/>
            <a:ext cx="1247274" cy="1096212"/>
          </a:xfrm>
          <a:prstGeom prst="rect">
            <a:avLst/>
          </a:prstGeom>
        </p:spPr>
      </p:pic>
      <p:sp>
        <p:nvSpPr>
          <p:cNvPr id="10" name="Content Placeholder 9"/>
          <p:cNvSpPr>
            <a:spLocks noGrp="1"/>
          </p:cNvSpPr>
          <p:nvPr>
            <p:ph sz="quarter" idx="13" hasCustomPrompt="1"/>
          </p:nvPr>
        </p:nvSpPr>
        <p:spPr>
          <a:xfrm>
            <a:off x="2363788" y="4813085"/>
            <a:ext cx="2911475" cy="1022350"/>
          </a:xfrm>
        </p:spPr>
        <p:txBody>
          <a:bodyPr>
            <a:noAutofit/>
          </a:bodyPr>
          <a:lstStyle>
            <a:lvl1pPr marL="0" indent="0">
              <a:buNone/>
              <a:defRPr sz="2400" baseline="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Presenters:</a:t>
            </a:r>
          </a:p>
          <a:p>
            <a:pPr lvl="0"/>
            <a:r>
              <a:rPr lang="en-US"/>
              <a:t>Name 1</a:t>
            </a:r>
          </a:p>
          <a:p>
            <a:pPr lvl="0"/>
            <a:r>
              <a:rPr lang="en-US"/>
              <a:t>Name 2</a:t>
            </a:r>
          </a:p>
        </p:txBody>
      </p:sp>
    </p:spTree>
    <p:extLst>
      <p:ext uri="{BB962C8B-B14F-4D97-AF65-F5344CB8AC3E}">
        <p14:creationId xmlns:p14="http://schemas.microsoft.com/office/powerpoint/2010/main" val="2459807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_White_Logo Top Lef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DE8B333C-67AF-43CB-DC6D-F954846B3051}"/>
              </a:ext>
            </a:extLst>
          </p:cNvPr>
          <p:cNvSpPr>
            <a:spLocks noGrp="1"/>
          </p:cNvSpPr>
          <p:nvPr>
            <p:ph type="body" sz="quarter" idx="10" hasCustomPrompt="1"/>
          </p:nvPr>
        </p:nvSpPr>
        <p:spPr>
          <a:xfrm>
            <a:off x="1550391" y="255396"/>
            <a:ext cx="10032009" cy="443975"/>
          </a:xfrm>
          <a:prstGeom prst="rect">
            <a:avLst/>
          </a:prstGeom>
          <a:noFill/>
          <a:ln>
            <a:noFill/>
          </a:ln>
        </p:spPr>
        <p:txBody>
          <a:bodyPr wrap="square" tIns="182880" bIns="91440"/>
          <a:lstStyle>
            <a:lvl1pPr marL="0" indent="0">
              <a:lnSpc>
                <a:spcPct val="60000"/>
              </a:lnSpc>
              <a:buNone/>
              <a:defRPr sz="3600" b="1">
                <a:solidFill>
                  <a:srgbClr val="00407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Use This As A Title Space</a:t>
            </a:r>
          </a:p>
        </p:txBody>
      </p:sp>
      <p:sp>
        <p:nvSpPr>
          <p:cNvPr id="5" name="Text Placeholder 15">
            <a:extLst>
              <a:ext uri="{FF2B5EF4-FFF2-40B4-BE49-F238E27FC236}">
                <a16:creationId xmlns:a16="http://schemas.microsoft.com/office/drawing/2014/main" id="{3A25342E-3C04-E65E-E8B4-9F3F83DDCDBA}"/>
              </a:ext>
            </a:extLst>
          </p:cNvPr>
          <p:cNvSpPr>
            <a:spLocks noGrp="1"/>
          </p:cNvSpPr>
          <p:nvPr>
            <p:ph type="body" sz="quarter" idx="11" hasCustomPrompt="1"/>
          </p:nvPr>
        </p:nvSpPr>
        <p:spPr>
          <a:xfrm>
            <a:off x="1550392" y="699371"/>
            <a:ext cx="10032008" cy="443975"/>
          </a:xfrm>
          <a:prstGeom prst="rect">
            <a:avLst/>
          </a:prstGeom>
          <a:noFill/>
          <a:ln>
            <a:noFill/>
          </a:ln>
        </p:spPr>
        <p:txBody>
          <a:bodyPr wrap="none" tIns="182880" bIns="91440"/>
          <a:lstStyle>
            <a:lvl1pPr>
              <a:lnSpc>
                <a:spcPct val="60000"/>
              </a:lnSpc>
              <a:buNone/>
              <a:defRPr sz="2400" b="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Needed</a:t>
            </a:r>
          </a:p>
        </p:txBody>
      </p:sp>
      <p:sp>
        <p:nvSpPr>
          <p:cNvPr id="4" name="Slide Number Placeholder 1">
            <a:extLst>
              <a:ext uri="{FF2B5EF4-FFF2-40B4-BE49-F238E27FC236}">
                <a16:creationId xmlns:a16="http://schemas.microsoft.com/office/drawing/2014/main" id="{D528CC75-FB46-FEDD-8046-0B0AB6E0FE18}"/>
              </a:ext>
            </a:extLst>
          </p:cNvPr>
          <p:cNvSpPr>
            <a:spLocks noGrp="1"/>
          </p:cNvSpPr>
          <p:nvPr>
            <p:ph type="sldNum" sz="quarter" idx="4"/>
          </p:nvPr>
        </p:nvSpPr>
        <p:spPr>
          <a:xfrm>
            <a:off x="9240520" y="6498590"/>
            <a:ext cx="2743200" cy="365125"/>
          </a:xfrm>
          <a:prstGeom prst="rect">
            <a:avLst/>
          </a:prstGeom>
        </p:spPr>
        <p:txBody>
          <a:bodyPr vert="horz" lIns="91440" tIns="45720" rIns="91440" bIns="45720" rtlCol="0" anchor="ctr"/>
          <a:lstStyle>
            <a:lvl1pPr algn="r">
              <a:defRPr sz="1800">
                <a:solidFill>
                  <a:schemeClr val="accent2"/>
                </a:solidFill>
              </a:defRPr>
            </a:lvl1pPr>
          </a:lstStyle>
          <a:p>
            <a:fld id="{0C7BF778-8021-814D-B4C3-667E155DC762}" type="slidenum">
              <a:rPr lang="en-US" smtClean="0"/>
              <a:pPr/>
              <a:t>‹#›</a:t>
            </a:fld>
            <a:endParaRPr lang="en-US" sz="1800"/>
          </a:p>
        </p:txBody>
      </p:sp>
      <p:sp>
        <p:nvSpPr>
          <p:cNvPr id="9" name="Content Placeholder 4">
            <a:extLst>
              <a:ext uri="{FF2B5EF4-FFF2-40B4-BE49-F238E27FC236}">
                <a16:creationId xmlns:a16="http://schemas.microsoft.com/office/drawing/2014/main" id="{DBFF5DCF-8415-61AE-95AF-471B7F16A54B}"/>
              </a:ext>
            </a:extLst>
          </p:cNvPr>
          <p:cNvSpPr>
            <a:spLocks noGrp="1"/>
          </p:cNvSpPr>
          <p:nvPr userDrawn="1">
            <p:ph sz="quarter" idx="12"/>
          </p:nvPr>
        </p:nvSpPr>
        <p:spPr>
          <a:xfrm>
            <a:off x="476592" y="1389282"/>
            <a:ext cx="11105808" cy="5152866"/>
          </a:xfrm>
          <a:prstGeom prst="rect">
            <a:avLst/>
          </a:prstGeom>
        </p:spPr>
        <p:txBody>
          <a:bodyPr/>
          <a:lstStyle>
            <a:lvl1pPr>
              <a:buSzPct val="82000"/>
              <a:buFont typeface="Wingdings" pitchFamily="2" charset="2"/>
              <a:buChar char="Ø"/>
              <a:defRPr sz="2200">
                <a:solidFill>
                  <a:srgbClr val="004071"/>
                </a:solidFill>
              </a:defRPr>
            </a:lvl1pPr>
            <a:lvl2pPr>
              <a:buClr>
                <a:srgbClr val="0070C0"/>
              </a:buClr>
              <a:buSzPct val="100000"/>
              <a:buFont typeface="Wingdings" pitchFamily="2" charset="2"/>
              <a:buChar char="§"/>
              <a:defRPr sz="2200">
                <a:solidFill>
                  <a:srgbClr val="004071"/>
                </a:solidFill>
              </a:defRPr>
            </a:lvl2pPr>
            <a:lvl3pPr>
              <a:buClr>
                <a:srgbClr val="00B0F0"/>
              </a:buClr>
              <a:buSzPct val="80000"/>
              <a:buFont typeface="Arial" panose="020B0604020202020204" pitchFamily="34" charset="0"/>
              <a:buChar char="•"/>
              <a:defRPr sz="2200">
                <a:solidFill>
                  <a:srgbClr val="004071"/>
                </a:solidFill>
              </a:defRPr>
            </a:lvl3pPr>
            <a:lvl4pPr>
              <a:buFontTx/>
              <a:buBlip>
                <a:blip r:embed="rId2"/>
              </a:buBlip>
              <a:defRPr/>
            </a:lvl4pPr>
          </a:lstStyle>
          <a:p>
            <a:pPr lvl="0"/>
            <a:r>
              <a:rPr lang="en-US"/>
              <a:t>Click to edit Master text styles</a:t>
            </a:r>
          </a:p>
          <a:p>
            <a:pPr lvl="1"/>
            <a:r>
              <a:rPr lang="en-US"/>
              <a:t>Second level</a:t>
            </a:r>
          </a:p>
          <a:p>
            <a:pPr lvl="2"/>
            <a:r>
              <a:rPr lang="en-US"/>
              <a:t>Third level	</a:t>
            </a:r>
          </a:p>
          <a:p>
            <a:pPr lvl="3"/>
            <a:r>
              <a:rPr lang="en-US"/>
              <a:t>Fourth Level</a:t>
            </a:r>
          </a:p>
        </p:txBody>
      </p:sp>
      <p:pic>
        <p:nvPicPr>
          <p:cNvPr id="2" name="Picture 1">
            <a:extLst>
              <a:ext uri="{FF2B5EF4-FFF2-40B4-BE49-F238E27FC236}">
                <a16:creationId xmlns:a16="http://schemas.microsoft.com/office/drawing/2014/main" id="{192DA492-6FEA-17C9-5DBC-2B391C434680}"/>
              </a:ext>
            </a:extLst>
          </p:cNvPr>
          <p:cNvPicPr>
            <a:picLocks noChangeAspect="1"/>
          </p:cNvPicPr>
          <p:nvPr userDrawn="1"/>
        </p:nvPicPr>
        <p:blipFill>
          <a:blip r:embed="rId3"/>
          <a:stretch>
            <a:fillRect/>
          </a:stretch>
        </p:blipFill>
        <p:spPr>
          <a:xfrm>
            <a:off x="172724" y="164034"/>
            <a:ext cx="1005451" cy="1005451"/>
          </a:xfrm>
          <a:prstGeom prst="rect">
            <a:avLst/>
          </a:prstGeom>
        </p:spPr>
      </p:pic>
    </p:spTree>
    <p:extLst>
      <p:ext uri="{BB962C8B-B14F-4D97-AF65-F5344CB8AC3E}">
        <p14:creationId xmlns:p14="http://schemas.microsoft.com/office/powerpoint/2010/main" val="2506367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D287E6E-FC00-4E7D-8167-0AA69C9FE74B}" type="datetime1">
              <a:rPr lang="en-US" smtClean="0"/>
              <a:t>4/20/2026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09A1A5-4186-AE45-B489-8F93D826EB49}" type="slidenum">
              <a:rPr lang="en-US" smtClean="0"/>
              <a:t>‹#›</a:t>
            </a:fld>
            <a:endParaRPr lang="en-US"/>
          </a:p>
        </p:txBody>
      </p:sp>
      <p:sp>
        <p:nvSpPr>
          <p:cNvPr id="7" name="Enter Title Here"/>
          <p:cNvSpPr>
            <a:spLocks noGrp="1"/>
          </p:cNvSpPr>
          <p:nvPr>
            <p:ph type="title"/>
          </p:nvPr>
        </p:nvSpPr>
        <p:spPr>
          <a:xfrm>
            <a:off x="1399822" y="237067"/>
            <a:ext cx="9953978" cy="1038840"/>
          </a:xfrm>
        </p:spPr>
        <p:txBody>
          <a:bodyPr/>
          <a:lstStyle/>
          <a:p>
            <a:r>
              <a:rPr lang="en-US"/>
              <a:t>Click to edit Master title style</a:t>
            </a:r>
          </a:p>
        </p:txBody>
      </p:sp>
      <p:sp>
        <p:nvSpPr>
          <p:cNvPr id="8" name="Content Placeholder 2"/>
          <p:cNvSpPr>
            <a:spLocks noGrp="1"/>
          </p:cNvSpPr>
          <p:nvPr>
            <p:ph idx="1"/>
          </p:nvPr>
        </p:nvSpPr>
        <p:spPr>
          <a:xfrm>
            <a:off x="1399822" y="1825625"/>
            <a:ext cx="995397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3816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FC1827-795A-4708-BE4B-6136BBCE3C9B}" type="datetime1">
              <a:rPr lang="en-US" smtClean="0"/>
              <a:t>4/20/2026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09A1A5-4186-AE45-B489-8F93D826EB49}" type="slidenum">
              <a:rPr lang="en-US" smtClean="0"/>
              <a:t>‹#›</a:t>
            </a:fld>
            <a:endParaRPr lang="en-US"/>
          </a:p>
        </p:txBody>
      </p:sp>
      <p:sp>
        <p:nvSpPr>
          <p:cNvPr id="8" name="Enter Title Here"/>
          <p:cNvSpPr>
            <a:spLocks noGrp="1"/>
          </p:cNvSpPr>
          <p:nvPr>
            <p:ph type="title"/>
          </p:nvPr>
        </p:nvSpPr>
        <p:spPr>
          <a:xfrm>
            <a:off x="1399822" y="237067"/>
            <a:ext cx="9953978" cy="103884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4020734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DDBB17-5C9F-4C97-9FE1-E8C590FA6441}" type="datetime1">
              <a:rPr lang="en-US" smtClean="0"/>
              <a:t>4/20/2026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09A1A5-4186-AE45-B489-8F93D826EB49}" type="slidenum">
              <a:rPr lang="en-US" smtClean="0"/>
              <a:t>‹#›</a:t>
            </a:fld>
            <a:endParaRPr lang="en-US"/>
          </a:p>
        </p:txBody>
      </p:sp>
      <p:sp>
        <p:nvSpPr>
          <p:cNvPr id="10" name="Enter Title Here"/>
          <p:cNvSpPr>
            <a:spLocks noGrp="1"/>
          </p:cNvSpPr>
          <p:nvPr>
            <p:ph type="title"/>
          </p:nvPr>
        </p:nvSpPr>
        <p:spPr>
          <a:xfrm>
            <a:off x="1399822" y="237067"/>
            <a:ext cx="9953978" cy="103884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6644500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76ABB38-486E-4519-A7DF-E44822E78384}" type="datetime1">
              <a:rPr lang="en-US" smtClean="0"/>
              <a:t>4/20/2026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DCD1BE-76F0-964D-BEB4-4B9A284D890B}" type="slidenum">
              <a:rPr lang="en-US" smtClean="0"/>
              <a:pPr/>
              <a:t>‹#›</a:t>
            </a:fld>
            <a:endParaRPr lang="en-US"/>
          </a:p>
        </p:txBody>
      </p:sp>
    </p:spTree>
    <p:extLst>
      <p:ext uri="{BB962C8B-B14F-4D97-AF65-F5344CB8AC3E}">
        <p14:creationId xmlns:p14="http://schemas.microsoft.com/office/powerpoint/2010/main" val="3394521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461A4AB-E687-4D6B-ADB3-2E7D6BD56DD0}" type="datetime1">
              <a:rPr lang="en-US" smtClean="0"/>
              <a:t>4/20/2026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20EBB6-C900-684B-B96E-D78E525ADD2C}" type="slidenum">
              <a:rPr lang="en-US" smtClean="0"/>
              <a:t>‹#›</a:t>
            </a:fld>
            <a:endParaRPr lang="en-US"/>
          </a:p>
        </p:txBody>
      </p:sp>
    </p:spTree>
    <p:extLst>
      <p:ext uri="{BB962C8B-B14F-4D97-AF65-F5344CB8AC3E}">
        <p14:creationId xmlns:p14="http://schemas.microsoft.com/office/powerpoint/2010/main" val="1236860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Blu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CB319A07-FF8B-8CB1-DBA5-E52FB9D4813E}"/>
              </a:ext>
            </a:extLst>
          </p:cNvPr>
          <p:cNvSpPr>
            <a:spLocks noGrp="1"/>
          </p:cNvSpPr>
          <p:nvPr>
            <p:ph type="sldNum" sz="quarter" idx="4"/>
          </p:nvPr>
        </p:nvSpPr>
        <p:spPr>
          <a:xfrm>
            <a:off x="466653" y="6498590"/>
            <a:ext cx="2743200" cy="365125"/>
          </a:xfrm>
          <a:prstGeom prst="rect">
            <a:avLst/>
          </a:prstGeom>
        </p:spPr>
        <p:txBody>
          <a:bodyPr vert="horz" lIns="91440" tIns="45720" rIns="91440" bIns="45720" rtlCol="0" anchor="ctr"/>
          <a:lstStyle>
            <a:lvl1pPr algn="l">
              <a:defRPr sz="1800">
                <a:solidFill>
                  <a:schemeClr val="tx2"/>
                </a:solidFill>
              </a:defRPr>
            </a:lvl1pPr>
          </a:lstStyle>
          <a:p>
            <a:fld id="{0C7BF778-8021-814D-B4C3-667E155DC762}" type="slidenum">
              <a:rPr lang="en-US" smtClean="0"/>
              <a:pPr/>
              <a:t>‹#›</a:t>
            </a:fld>
            <a:endParaRPr lang="en-US"/>
          </a:p>
        </p:txBody>
      </p:sp>
      <p:sp>
        <p:nvSpPr>
          <p:cNvPr id="10" name="Text Placeholder 15">
            <a:extLst>
              <a:ext uri="{FF2B5EF4-FFF2-40B4-BE49-F238E27FC236}">
                <a16:creationId xmlns:a16="http://schemas.microsoft.com/office/drawing/2014/main" id="{DFEC269A-6FB7-BBC8-7B81-0A0880B69868}"/>
              </a:ext>
            </a:extLst>
          </p:cNvPr>
          <p:cNvSpPr>
            <a:spLocks noGrp="1"/>
          </p:cNvSpPr>
          <p:nvPr>
            <p:ph type="body" sz="quarter" idx="10" hasCustomPrompt="1"/>
          </p:nvPr>
        </p:nvSpPr>
        <p:spPr>
          <a:xfrm>
            <a:off x="476592" y="2839976"/>
            <a:ext cx="10032009" cy="443975"/>
          </a:xfrm>
          <a:prstGeom prst="rect">
            <a:avLst/>
          </a:prstGeom>
          <a:noFill/>
          <a:ln>
            <a:noFill/>
          </a:ln>
        </p:spPr>
        <p:txBody>
          <a:bodyPr wrap="square" tIns="182880" bIns="91440"/>
          <a:lstStyle>
            <a:lvl1pPr marL="0" indent="0">
              <a:lnSpc>
                <a:spcPct val="60000"/>
              </a:lnSpc>
              <a:buNone/>
              <a:defRPr sz="3600" b="1">
                <a:solidFill>
                  <a:schemeClr val="tx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Header</a:t>
            </a:r>
          </a:p>
        </p:txBody>
      </p:sp>
      <p:pic>
        <p:nvPicPr>
          <p:cNvPr id="2" name="Picture 1">
            <a:extLst>
              <a:ext uri="{FF2B5EF4-FFF2-40B4-BE49-F238E27FC236}">
                <a16:creationId xmlns:a16="http://schemas.microsoft.com/office/drawing/2014/main" id="{A9539692-5FB9-1391-F1DD-E0AACE9B801F}"/>
              </a:ext>
            </a:extLst>
          </p:cNvPr>
          <p:cNvPicPr>
            <a:picLocks noChangeAspect="1"/>
          </p:cNvPicPr>
          <p:nvPr userDrawn="1"/>
        </p:nvPicPr>
        <p:blipFill>
          <a:blip r:embed="rId3"/>
          <a:stretch>
            <a:fillRect/>
          </a:stretch>
        </p:blipFill>
        <p:spPr>
          <a:xfrm>
            <a:off x="11015927" y="5745036"/>
            <a:ext cx="1044416" cy="1044416"/>
          </a:xfrm>
          <a:prstGeom prst="rect">
            <a:avLst/>
          </a:prstGeom>
        </p:spPr>
      </p:pic>
    </p:spTree>
    <p:extLst>
      <p:ext uri="{BB962C8B-B14F-4D97-AF65-F5344CB8AC3E}">
        <p14:creationId xmlns:p14="http://schemas.microsoft.com/office/powerpoint/2010/main" val="1019517257"/>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Content: 1 frame">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052CE8-B138-4C97-A400-8C7203BCDAF3}" type="datetime1">
              <a:rPr lang="en-US" smtClean="0"/>
              <a:t>4/20/2026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463234"/>
            <a:ext cx="1803400" cy="365125"/>
          </a:xfrm>
        </p:spPr>
        <p:txBody>
          <a:bodyPr/>
          <a:lstStyle>
            <a:lvl1pPr>
              <a:defRPr>
                <a:solidFill>
                  <a:schemeClr val="accent1">
                    <a:lumMod val="50000"/>
                  </a:schemeClr>
                </a:solidFill>
              </a:defRPr>
            </a:lvl1pPr>
          </a:lstStyle>
          <a:p>
            <a:fld id="{005C4985-ACD0-2B4C-8981-36243250F268}" type="slidenum">
              <a:rPr lang="en-US" smtClean="0"/>
              <a:pPr/>
              <a:t>‹#›</a:t>
            </a:fld>
            <a:endParaRPr lang="en-US"/>
          </a:p>
        </p:txBody>
      </p:sp>
    </p:spTree>
    <p:extLst>
      <p:ext uri="{BB962C8B-B14F-4D97-AF65-F5344CB8AC3E}">
        <p14:creationId xmlns:p14="http://schemas.microsoft.com/office/powerpoint/2010/main" val="8062337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Content: 2 frame">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6E8C5F-76BA-4F1A-8703-7B6809BFC3BF}" type="datetime1">
              <a:rPr lang="en-US" smtClean="0"/>
              <a:t>4/20/2026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lang="en-US" smtClean="0">
                <a:solidFill>
                  <a:schemeClr val="accent1">
                    <a:lumMod val="50000"/>
                  </a:schemeClr>
                </a:solidFill>
              </a:defRPr>
            </a:lvl1pPr>
          </a:lstStyle>
          <a:p>
            <a:fld id="{005C4985-ACD0-2B4C-8981-36243250F268}" type="slidenum">
              <a:rPr lang="en-US" smtClean="0"/>
              <a:pPr/>
              <a:t>‹#›</a:t>
            </a:fld>
            <a:endParaRPr lang="en-US"/>
          </a:p>
        </p:txBody>
      </p:sp>
    </p:spTree>
    <p:extLst>
      <p:ext uri="{BB962C8B-B14F-4D97-AF65-F5344CB8AC3E}">
        <p14:creationId xmlns:p14="http://schemas.microsoft.com/office/powerpoint/2010/main" val="28065673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2 frame w/ titl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7399B85-83E0-49EF-9F5E-0AB84AA3732A}" type="datetime1">
              <a:rPr lang="en-US" smtClean="0"/>
              <a:t>4/20/2026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lvl1pPr>
              <a:defRPr>
                <a:solidFill>
                  <a:schemeClr val="accent1">
                    <a:lumMod val="50000"/>
                  </a:schemeClr>
                </a:solidFill>
              </a:defRPr>
            </a:lvl1pPr>
          </a:lstStyle>
          <a:p>
            <a:fld id="{005C4985-ACD0-2B4C-8981-36243250F268}" type="slidenum">
              <a:rPr lang="en-US" smtClean="0"/>
              <a:pPr/>
              <a:t>‹#›</a:t>
            </a:fld>
            <a:endParaRPr lang="en-US"/>
          </a:p>
        </p:txBody>
      </p:sp>
      <p:sp>
        <p:nvSpPr>
          <p:cNvPr id="11" name="Enter Title Here"/>
          <p:cNvSpPr>
            <a:spLocks noGrp="1"/>
          </p:cNvSpPr>
          <p:nvPr>
            <p:ph type="title"/>
          </p:nvPr>
        </p:nvSpPr>
        <p:spPr>
          <a:xfrm>
            <a:off x="1399822" y="237067"/>
            <a:ext cx="9953978" cy="1038840"/>
          </a:xfrm>
        </p:spPr>
        <p:txBody>
          <a:bodyPr/>
          <a:lstStyle/>
          <a:p>
            <a:r>
              <a:rPr lang="en-US"/>
              <a:t>Click to edit Master title style</a:t>
            </a:r>
          </a:p>
        </p:txBody>
      </p:sp>
    </p:spTree>
    <p:extLst>
      <p:ext uri="{BB962C8B-B14F-4D97-AF65-F5344CB8AC3E}">
        <p14:creationId xmlns:p14="http://schemas.microsoft.com/office/powerpoint/2010/main" val="5677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Content: Figure">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9B11B9-5CD9-45A3-84F3-58B7319ED632}" type="datetime1">
              <a:rPr lang="en-US" smtClean="0"/>
              <a:t>4/20/2026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610600" y="6463234"/>
            <a:ext cx="1761067" cy="365125"/>
          </a:xfrm>
        </p:spPr>
        <p:txBody>
          <a:bodyPr/>
          <a:lstStyle>
            <a:lvl1pPr>
              <a:defRPr>
                <a:solidFill>
                  <a:schemeClr val="accent1">
                    <a:lumMod val="50000"/>
                  </a:schemeClr>
                </a:solidFill>
              </a:defRPr>
            </a:lvl1pPr>
          </a:lstStyle>
          <a:p>
            <a:fld id="{005C4985-ACD0-2B4C-8981-36243250F268}" type="slidenum">
              <a:rPr lang="en-US" smtClean="0"/>
              <a:pPr/>
              <a:t>‹#›</a:t>
            </a:fld>
            <a:endParaRPr lang="en-US"/>
          </a:p>
        </p:txBody>
      </p:sp>
    </p:spTree>
    <p:extLst>
      <p:ext uri="{BB962C8B-B14F-4D97-AF65-F5344CB8AC3E}">
        <p14:creationId xmlns:p14="http://schemas.microsoft.com/office/powerpoint/2010/main" val="28492624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pPr>
              <a:defRPr/>
            </a:pPr>
            <a:endParaRPr lang="en-US" altLang="en-US">
              <a:solidFill>
                <a:srgbClr val="FFFFFF"/>
              </a:solidFill>
            </a:endParaRPr>
          </a:p>
        </p:txBody>
      </p:sp>
      <p:sp>
        <p:nvSpPr>
          <p:cNvPr id="4" name="Slide Number Placeholder 3"/>
          <p:cNvSpPr>
            <a:spLocks noGrp="1"/>
          </p:cNvSpPr>
          <p:nvPr>
            <p:ph type="sldNum" sz="quarter" idx="11"/>
          </p:nvPr>
        </p:nvSpPr>
        <p:spPr/>
        <p:txBody>
          <a:bodyPr/>
          <a:lstStyle/>
          <a:p>
            <a:pPr>
              <a:defRPr/>
            </a:pPr>
            <a:fld id="{95724AE6-7BFF-4DC0-BBE9-BE1DA13CFE64}" type="slidenum">
              <a:rPr lang="en-US" altLang="en-US" smtClean="0">
                <a:solidFill>
                  <a:srgbClr val="FFFFFF"/>
                </a:solidFill>
              </a:rPr>
              <a:pPr>
                <a:defRPr/>
              </a:pPr>
              <a:t>‹#›</a:t>
            </a:fld>
            <a:endParaRPr lang="en-US" altLang="en-US">
              <a:solidFill>
                <a:srgbClr val="FFFFFF"/>
              </a:solidFill>
            </a:endParaRPr>
          </a:p>
        </p:txBody>
      </p:sp>
      <p:sp>
        <p:nvSpPr>
          <p:cNvPr id="5" name="Date Placeholder 4"/>
          <p:cNvSpPr>
            <a:spLocks noGrp="1"/>
          </p:cNvSpPr>
          <p:nvPr>
            <p:ph type="dt" sz="half" idx="12"/>
          </p:nvPr>
        </p:nvSpPr>
        <p:spPr/>
        <p:txBody>
          <a:bodyPr/>
          <a:lstStyle/>
          <a:p>
            <a:pPr>
              <a:defRPr/>
            </a:pPr>
            <a:endParaRPr lang="en-US" altLang="en-US">
              <a:solidFill>
                <a:srgbClr val="FFFFFF"/>
              </a:solidFill>
            </a:endParaRPr>
          </a:p>
        </p:txBody>
      </p:sp>
    </p:spTree>
    <p:extLst>
      <p:ext uri="{BB962C8B-B14F-4D97-AF65-F5344CB8AC3E}">
        <p14:creationId xmlns:p14="http://schemas.microsoft.com/office/powerpoint/2010/main" val="22769679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2: Left">
    <p:spTree>
      <p:nvGrpSpPr>
        <p:cNvPr id="1" name=""/>
        <p:cNvGrpSpPr/>
        <p:nvPr/>
      </p:nvGrpSpPr>
      <p:grpSpPr>
        <a:xfrm>
          <a:off x="0" y="0"/>
          <a:ext cx="0" cy="0"/>
          <a:chOff x="0" y="0"/>
          <a:chExt cx="0" cy="0"/>
        </a:xfrm>
      </p:grpSpPr>
      <p:sp>
        <p:nvSpPr>
          <p:cNvPr id="2" name="Enter Title Here"/>
          <p:cNvSpPr>
            <a:spLocks noGrp="1"/>
          </p:cNvSpPr>
          <p:nvPr>
            <p:ph type="title"/>
          </p:nvPr>
        </p:nvSpPr>
        <p:spPr>
          <a:xfrm>
            <a:off x="831850" y="712801"/>
            <a:ext cx="10515600" cy="2852737"/>
          </a:xfr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831850" y="3592526"/>
            <a:ext cx="10515600" cy="1500187"/>
          </a:xfrm>
        </p:spPr>
        <p:txBody>
          <a:bodyPr/>
          <a:lstStyle>
            <a:lvl1pPr marL="0" indent="0">
              <a:buNone/>
              <a:defRPr sz="2400">
                <a:solidFill>
                  <a:schemeClr val="accent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9B8309-DA95-4DC8-BE56-2BDDCC88D28A}" type="datetime1">
              <a:rPr lang="en-US" smtClean="0"/>
              <a:t>4/20/2026</a:t>
            </a:fld>
            <a:endParaRPr lang="en-US"/>
          </a:p>
        </p:txBody>
      </p:sp>
      <p:pic>
        <p:nvPicPr>
          <p:cNvPr id="8" name="Picture 7" descr="California Energy Commission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850" y="4883817"/>
            <a:ext cx="1247274" cy="1096212"/>
          </a:xfrm>
          <a:prstGeom prst="rect">
            <a:avLst/>
          </a:prstGeom>
        </p:spPr>
      </p:pic>
      <p:sp>
        <p:nvSpPr>
          <p:cNvPr id="10" name="Content Placeholder 9"/>
          <p:cNvSpPr>
            <a:spLocks noGrp="1"/>
          </p:cNvSpPr>
          <p:nvPr>
            <p:ph sz="quarter" idx="13" hasCustomPrompt="1"/>
          </p:nvPr>
        </p:nvSpPr>
        <p:spPr>
          <a:xfrm>
            <a:off x="2363788" y="4813085"/>
            <a:ext cx="2911475" cy="1022350"/>
          </a:xfrm>
        </p:spPr>
        <p:txBody>
          <a:bodyPr>
            <a:noAutofit/>
          </a:bodyPr>
          <a:lstStyle>
            <a:lvl1pPr marL="0" indent="0">
              <a:buNone/>
              <a:defRPr sz="2400" baseline="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Presenters:</a:t>
            </a:r>
          </a:p>
          <a:p>
            <a:pPr lvl="0"/>
            <a:r>
              <a:rPr lang="en-US"/>
              <a:t>Name 1</a:t>
            </a:r>
          </a:p>
          <a:p>
            <a:pPr lvl="0"/>
            <a:r>
              <a:rPr lang="en-US"/>
              <a:t>Name 2</a:t>
            </a:r>
          </a:p>
        </p:txBody>
      </p:sp>
    </p:spTree>
    <p:extLst>
      <p:ext uri="{BB962C8B-B14F-4D97-AF65-F5344CB8AC3E}">
        <p14:creationId xmlns:p14="http://schemas.microsoft.com/office/powerpoint/2010/main" val="42308449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2: Centered">
    <p:spTree>
      <p:nvGrpSpPr>
        <p:cNvPr id="1" name=""/>
        <p:cNvGrpSpPr/>
        <p:nvPr/>
      </p:nvGrpSpPr>
      <p:grpSpPr>
        <a:xfrm>
          <a:off x="0" y="0"/>
          <a:ext cx="0" cy="0"/>
          <a:chOff x="0" y="0"/>
          <a:chExt cx="0" cy="0"/>
        </a:xfrm>
      </p:grpSpPr>
      <p:sp>
        <p:nvSpPr>
          <p:cNvPr id="2" name="Enter Title Here"/>
          <p:cNvSpPr>
            <a:spLocks noGrp="1"/>
          </p:cNvSpPr>
          <p:nvPr>
            <p:ph type="ctrTitle"/>
          </p:nvPr>
        </p:nvSpPr>
        <p:spPr>
          <a:xfrm>
            <a:off x="890016" y="809622"/>
            <a:ext cx="10411968" cy="2387600"/>
          </a:xfrm>
        </p:spPr>
        <p:txBody>
          <a:bodyPr anchor="b">
            <a:normAutofit/>
          </a:bodyPr>
          <a:lstStyle>
            <a:lvl1pPr algn="ctr">
              <a:defRPr sz="4800"/>
            </a:lvl1pPr>
          </a:lstStyle>
          <a:p>
            <a:r>
              <a:rPr lang="en-US"/>
              <a:t>Click to edit Master title style</a:t>
            </a:r>
          </a:p>
        </p:txBody>
      </p:sp>
      <p:sp>
        <p:nvSpPr>
          <p:cNvPr id="3" name="Subtitle 2"/>
          <p:cNvSpPr>
            <a:spLocks noGrp="1"/>
          </p:cNvSpPr>
          <p:nvPr>
            <p:ph type="subTitle" idx="1"/>
          </p:nvPr>
        </p:nvSpPr>
        <p:spPr>
          <a:xfrm>
            <a:off x="890016" y="3289297"/>
            <a:ext cx="1041196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4724400" y="5614142"/>
            <a:ext cx="2743200" cy="365125"/>
          </a:xfrm>
        </p:spPr>
        <p:txBody>
          <a:bodyPr/>
          <a:lstStyle>
            <a:lvl1pPr algn="ctr">
              <a:defRPr/>
            </a:lvl1pPr>
          </a:lstStyle>
          <a:p>
            <a:fld id="{0552A69F-EF4D-4658-878C-C9295895A935}" type="datetime1">
              <a:rPr lang="en-US" smtClean="0"/>
              <a:t>4/20/2026</a:t>
            </a:fld>
            <a:endParaRPr lang="en-US"/>
          </a:p>
        </p:txBody>
      </p:sp>
      <p:sp>
        <p:nvSpPr>
          <p:cNvPr id="5" name="Footer Placeholder 4"/>
          <p:cNvSpPr>
            <a:spLocks noGrp="1"/>
          </p:cNvSpPr>
          <p:nvPr>
            <p:ph type="ftr" sz="quarter" idx="11"/>
          </p:nvPr>
        </p:nvSpPr>
        <p:spPr>
          <a:xfrm>
            <a:off x="4038600" y="6095093"/>
            <a:ext cx="4114800" cy="365125"/>
          </a:xfrm>
        </p:spPr>
        <p:txBody>
          <a:bodyPr/>
          <a:lstStyle>
            <a:lvl1pPr algn="ctr">
              <a:defRPr/>
            </a:lvl1pPr>
          </a:lstStyle>
          <a:p>
            <a:endParaRPr lang="en-US"/>
          </a:p>
        </p:txBody>
      </p:sp>
      <p:pic>
        <p:nvPicPr>
          <p:cNvPr id="7" name="Picture 6" descr="California Energy Commission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72364" y="666179"/>
            <a:ext cx="1247274" cy="1096212"/>
          </a:xfrm>
          <a:prstGeom prst="rect">
            <a:avLst/>
          </a:prstGeom>
        </p:spPr>
      </p:pic>
    </p:spTree>
    <p:extLst>
      <p:ext uri="{BB962C8B-B14F-4D97-AF65-F5344CB8AC3E}">
        <p14:creationId xmlns:p14="http://schemas.microsoft.com/office/powerpoint/2010/main" val="31554401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_Blue_Logo Top Left">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7C451095-9B78-9DC9-E2B6-C37B57B5D6BC}"/>
              </a:ext>
            </a:extLst>
          </p:cNvPr>
          <p:cNvSpPr>
            <a:spLocks noGrp="1"/>
          </p:cNvSpPr>
          <p:nvPr>
            <p:ph type="body" sz="quarter" idx="10" hasCustomPrompt="1"/>
          </p:nvPr>
        </p:nvSpPr>
        <p:spPr>
          <a:xfrm>
            <a:off x="1550391" y="255396"/>
            <a:ext cx="10032009" cy="443975"/>
          </a:xfrm>
          <a:prstGeom prst="rect">
            <a:avLst/>
          </a:prstGeom>
          <a:noFill/>
          <a:ln>
            <a:noFill/>
          </a:ln>
        </p:spPr>
        <p:txBody>
          <a:bodyPr wrap="square" tIns="182880" bIns="91440"/>
          <a:lstStyle>
            <a:lvl1pPr marL="0" indent="0">
              <a:lnSpc>
                <a:spcPct val="60000"/>
              </a:lnSpc>
              <a:buNone/>
              <a:defRPr sz="3600" b="1">
                <a:solidFill>
                  <a:schemeClr val="tx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Use This As A Title Space</a:t>
            </a:r>
          </a:p>
        </p:txBody>
      </p:sp>
      <p:sp>
        <p:nvSpPr>
          <p:cNvPr id="7" name="Text Placeholder 15">
            <a:extLst>
              <a:ext uri="{FF2B5EF4-FFF2-40B4-BE49-F238E27FC236}">
                <a16:creationId xmlns:a16="http://schemas.microsoft.com/office/drawing/2014/main" id="{C14EE2BF-ADA3-1428-4278-9C175619E8DA}"/>
              </a:ext>
            </a:extLst>
          </p:cNvPr>
          <p:cNvSpPr>
            <a:spLocks noGrp="1"/>
          </p:cNvSpPr>
          <p:nvPr>
            <p:ph type="body" sz="quarter" idx="11" hasCustomPrompt="1"/>
          </p:nvPr>
        </p:nvSpPr>
        <p:spPr>
          <a:xfrm>
            <a:off x="1550392" y="699371"/>
            <a:ext cx="10032008" cy="443975"/>
          </a:xfrm>
          <a:prstGeom prst="rect">
            <a:avLst/>
          </a:prstGeom>
          <a:noFill/>
          <a:ln>
            <a:noFill/>
          </a:ln>
        </p:spPr>
        <p:txBody>
          <a:bodyPr wrap="none" tIns="182880" bIns="91440"/>
          <a:lstStyle>
            <a:lvl1pPr>
              <a:lnSpc>
                <a:spcPct val="60000"/>
              </a:lnSpc>
              <a:buNone/>
              <a:defRPr sz="2400" b="0">
                <a:solidFill>
                  <a:schemeClr val="accent5"/>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Needed</a:t>
            </a:r>
          </a:p>
        </p:txBody>
      </p:sp>
      <p:sp>
        <p:nvSpPr>
          <p:cNvPr id="2" name="Slide Number Placeholder 1">
            <a:extLst>
              <a:ext uri="{FF2B5EF4-FFF2-40B4-BE49-F238E27FC236}">
                <a16:creationId xmlns:a16="http://schemas.microsoft.com/office/drawing/2014/main" id="{54659514-54CC-D3E2-1D6F-67F755367AD3}"/>
              </a:ext>
            </a:extLst>
          </p:cNvPr>
          <p:cNvSpPr>
            <a:spLocks noGrp="1"/>
          </p:cNvSpPr>
          <p:nvPr>
            <p:ph type="sldNum" sz="quarter" idx="4"/>
          </p:nvPr>
        </p:nvSpPr>
        <p:spPr>
          <a:xfrm>
            <a:off x="9240520" y="6498590"/>
            <a:ext cx="2743200" cy="365125"/>
          </a:xfrm>
          <a:prstGeom prst="rect">
            <a:avLst/>
          </a:prstGeom>
        </p:spPr>
        <p:txBody>
          <a:bodyPr vert="horz" lIns="91440" tIns="45720" rIns="91440" bIns="45720" rtlCol="0" anchor="ctr"/>
          <a:lstStyle>
            <a:lvl1pPr algn="r">
              <a:defRPr sz="1800">
                <a:solidFill>
                  <a:srgbClr val="FFFEFE"/>
                </a:solidFill>
              </a:defRPr>
            </a:lvl1pPr>
          </a:lstStyle>
          <a:p>
            <a:fld id="{0C7BF778-8021-814D-B4C3-667E155DC762}" type="slidenum">
              <a:rPr lang="en-US" smtClean="0"/>
              <a:pPr/>
              <a:t>‹#›</a:t>
            </a:fld>
            <a:endParaRPr lang="en-US"/>
          </a:p>
        </p:txBody>
      </p:sp>
      <p:sp>
        <p:nvSpPr>
          <p:cNvPr id="3" name="Content Placeholder 4">
            <a:extLst>
              <a:ext uri="{FF2B5EF4-FFF2-40B4-BE49-F238E27FC236}">
                <a16:creationId xmlns:a16="http://schemas.microsoft.com/office/drawing/2014/main" id="{876B36FA-A2A1-D82F-9B6D-3DF042DD52AF}"/>
              </a:ext>
            </a:extLst>
          </p:cNvPr>
          <p:cNvSpPr>
            <a:spLocks noGrp="1"/>
          </p:cNvSpPr>
          <p:nvPr>
            <p:ph sz="quarter" idx="12"/>
          </p:nvPr>
        </p:nvSpPr>
        <p:spPr>
          <a:xfrm>
            <a:off x="476592" y="1389282"/>
            <a:ext cx="11105808" cy="5152866"/>
          </a:xfrm>
          <a:prstGeom prst="rect">
            <a:avLst/>
          </a:prstGeom>
        </p:spPr>
        <p:txBody>
          <a:bodyPr/>
          <a:lstStyle>
            <a:lvl1pPr>
              <a:buClr>
                <a:srgbClr val="FEDE69"/>
              </a:buClr>
              <a:buSzPct val="82000"/>
              <a:buFont typeface="Wingdings" pitchFamily="2" charset="2"/>
              <a:buChar char="Ø"/>
              <a:defRPr sz="2200">
                <a:solidFill>
                  <a:schemeClr val="tx2"/>
                </a:solidFill>
              </a:defRPr>
            </a:lvl1pPr>
            <a:lvl2pPr>
              <a:buClr>
                <a:schemeClr val="tx2"/>
              </a:buClr>
              <a:buSzPct val="100000"/>
              <a:buFont typeface="Wingdings" pitchFamily="2" charset="2"/>
              <a:buChar char="§"/>
              <a:defRPr sz="2200">
                <a:solidFill>
                  <a:schemeClr val="tx2"/>
                </a:solidFill>
              </a:defRPr>
            </a:lvl2pPr>
            <a:lvl3pPr>
              <a:buClr>
                <a:srgbClr val="00B0F0"/>
              </a:buClr>
              <a:buSzPct val="80000"/>
              <a:buFont typeface="Arial" panose="020B0604020202020204" pitchFamily="34" charset="0"/>
              <a:buChar char="•"/>
              <a:defRPr sz="2200">
                <a:solidFill>
                  <a:schemeClr val="tx2"/>
                </a:solidFill>
              </a:defRPr>
            </a:lvl3pPr>
            <a:lvl4pPr>
              <a:buFontTx/>
              <a:buBlip>
                <a:blip r:embed="rId2"/>
              </a:buBlip>
              <a:defRPr>
                <a:solidFill>
                  <a:schemeClr val="tx2"/>
                </a:solidFill>
              </a:defRPr>
            </a:lvl4pPr>
          </a:lstStyle>
          <a:p>
            <a:pPr lvl="0"/>
            <a:r>
              <a:rPr lang="en-US"/>
              <a:t>Click to edit Master text styles</a:t>
            </a:r>
          </a:p>
          <a:p>
            <a:pPr lvl="1"/>
            <a:r>
              <a:rPr lang="en-US"/>
              <a:t>Second level</a:t>
            </a:r>
          </a:p>
          <a:p>
            <a:pPr lvl="2"/>
            <a:r>
              <a:rPr lang="en-US"/>
              <a:t>Third level	</a:t>
            </a:r>
          </a:p>
          <a:p>
            <a:pPr lvl="3"/>
            <a:r>
              <a:rPr lang="en-US"/>
              <a:t>Fourth Level</a:t>
            </a:r>
          </a:p>
        </p:txBody>
      </p:sp>
      <p:pic>
        <p:nvPicPr>
          <p:cNvPr id="10" name="Picture 9">
            <a:extLst>
              <a:ext uri="{FF2B5EF4-FFF2-40B4-BE49-F238E27FC236}">
                <a16:creationId xmlns:a16="http://schemas.microsoft.com/office/drawing/2014/main" id="{B75A2FC4-1ED6-F00C-E360-FCA81AB93418}"/>
              </a:ext>
            </a:extLst>
          </p:cNvPr>
          <p:cNvPicPr>
            <a:picLocks noChangeAspect="1"/>
          </p:cNvPicPr>
          <p:nvPr userDrawn="1"/>
        </p:nvPicPr>
        <p:blipFill>
          <a:blip r:embed="rId3"/>
          <a:stretch>
            <a:fillRect/>
          </a:stretch>
        </p:blipFill>
        <p:spPr>
          <a:xfrm>
            <a:off x="153925" y="144403"/>
            <a:ext cx="1044416" cy="1044416"/>
          </a:xfrm>
          <a:prstGeom prst="rect">
            <a:avLst/>
          </a:prstGeom>
        </p:spPr>
      </p:pic>
    </p:spTree>
    <p:extLst>
      <p:ext uri="{BB962C8B-B14F-4D97-AF65-F5344CB8AC3E}">
        <p14:creationId xmlns:p14="http://schemas.microsoft.com/office/powerpoint/2010/main" val="12779770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_Blue_Logo Top Right">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232841D2-7165-EF5D-17CE-3D11F67349AC}"/>
              </a:ext>
            </a:extLst>
          </p:cNvPr>
          <p:cNvSpPr>
            <a:spLocks noGrp="1"/>
          </p:cNvSpPr>
          <p:nvPr>
            <p:ph type="sldNum" sz="quarter" idx="4"/>
          </p:nvPr>
        </p:nvSpPr>
        <p:spPr>
          <a:xfrm>
            <a:off x="9240520" y="6498590"/>
            <a:ext cx="2743200" cy="365125"/>
          </a:xfrm>
          <a:prstGeom prst="rect">
            <a:avLst/>
          </a:prstGeom>
        </p:spPr>
        <p:txBody>
          <a:bodyPr vert="horz" lIns="91440" tIns="45720" rIns="91440" bIns="45720" rtlCol="0" anchor="ctr"/>
          <a:lstStyle>
            <a:lvl1pPr algn="r">
              <a:defRPr sz="1800">
                <a:solidFill>
                  <a:srgbClr val="FFFEFE"/>
                </a:solidFill>
              </a:defRPr>
            </a:lvl1pPr>
          </a:lstStyle>
          <a:p>
            <a:fld id="{0C7BF778-8021-814D-B4C3-667E155DC762}" type="slidenum">
              <a:rPr lang="en-US" smtClean="0"/>
              <a:pPr/>
              <a:t>‹#›</a:t>
            </a:fld>
            <a:endParaRPr lang="en-US"/>
          </a:p>
        </p:txBody>
      </p:sp>
      <p:sp>
        <p:nvSpPr>
          <p:cNvPr id="6" name="Text Placeholder 15">
            <a:extLst>
              <a:ext uri="{FF2B5EF4-FFF2-40B4-BE49-F238E27FC236}">
                <a16:creationId xmlns:a16="http://schemas.microsoft.com/office/drawing/2014/main" id="{A901D671-657C-FA6F-64EE-CB7A7CDC8B71}"/>
              </a:ext>
            </a:extLst>
          </p:cNvPr>
          <p:cNvSpPr>
            <a:spLocks noGrp="1"/>
          </p:cNvSpPr>
          <p:nvPr>
            <p:ph type="body" sz="quarter" idx="10" hasCustomPrompt="1"/>
          </p:nvPr>
        </p:nvSpPr>
        <p:spPr>
          <a:xfrm>
            <a:off x="476592" y="255396"/>
            <a:ext cx="10032009" cy="443975"/>
          </a:xfrm>
          <a:prstGeom prst="rect">
            <a:avLst/>
          </a:prstGeom>
          <a:noFill/>
          <a:ln>
            <a:noFill/>
          </a:ln>
        </p:spPr>
        <p:txBody>
          <a:bodyPr wrap="square" tIns="182880" bIns="91440"/>
          <a:lstStyle>
            <a:lvl1pPr marL="0" indent="0">
              <a:lnSpc>
                <a:spcPct val="60000"/>
              </a:lnSpc>
              <a:buNone/>
              <a:defRPr sz="3600" b="1">
                <a:solidFill>
                  <a:schemeClr val="tx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Use This As A Title Space</a:t>
            </a:r>
          </a:p>
        </p:txBody>
      </p:sp>
      <p:sp>
        <p:nvSpPr>
          <p:cNvPr id="8" name="Text Placeholder 15">
            <a:extLst>
              <a:ext uri="{FF2B5EF4-FFF2-40B4-BE49-F238E27FC236}">
                <a16:creationId xmlns:a16="http://schemas.microsoft.com/office/drawing/2014/main" id="{620F8D3E-39F3-F063-1207-31671B59BC38}"/>
              </a:ext>
            </a:extLst>
          </p:cNvPr>
          <p:cNvSpPr>
            <a:spLocks noGrp="1"/>
          </p:cNvSpPr>
          <p:nvPr>
            <p:ph type="body" sz="quarter" idx="11" hasCustomPrompt="1"/>
          </p:nvPr>
        </p:nvSpPr>
        <p:spPr>
          <a:xfrm>
            <a:off x="476593" y="699371"/>
            <a:ext cx="10032008" cy="443975"/>
          </a:xfrm>
          <a:prstGeom prst="rect">
            <a:avLst/>
          </a:prstGeom>
          <a:noFill/>
          <a:ln>
            <a:noFill/>
          </a:ln>
        </p:spPr>
        <p:txBody>
          <a:bodyPr wrap="none" tIns="182880" bIns="91440"/>
          <a:lstStyle>
            <a:lvl1pPr>
              <a:lnSpc>
                <a:spcPct val="60000"/>
              </a:lnSpc>
              <a:buNone/>
              <a:defRPr sz="2400" b="0">
                <a:solidFill>
                  <a:schemeClr val="accent5"/>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Needed</a:t>
            </a:r>
          </a:p>
        </p:txBody>
      </p:sp>
      <p:sp>
        <p:nvSpPr>
          <p:cNvPr id="9" name="Content Placeholder 4">
            <a:extLst>
              <a:ext uri="{FF2B5EF4-FFF2-40B4-BE49-F238E27FC236}">
                <a16:creationId xmlns:a16="http://schemas.microsoft.com/office/drawing/2014/main" id="{412BFFC4-EE89-2B5F-D09E-E69DD6A72B6A}"/>
              </a:ext>
            </a:extLst>
          </p:cNvPr>
          <p:cNvSpPr>
            <a:spLocks noGrp="1"/>
          </p:cNvSpPr>
          <p:nvPr>
            <p:ph sz="quarter" idx="12"/>
          </p:nvPr>
        </p:nvSpPr>
        <p:spPr>
          <a:xfrm>
            <a:off x="476592" y="1389282"/>
            <a:ext cx="10972800" cy="5152866"/>
          </a:xfrm>
          <a:prstGeom prst="rect">
            <a:avLst/>
          </a:prstGeom>
        </p:spPr>
        <p:txBody>
          <a:bodyPr/>
          <a:lstStyle>
            <a:lvl1pPr>
              <a:buClr>
                <a:srgbClr val="FEDE69"/>
              </a:buClr>
              <a:buSzPct val="82000"/>
              <a:buFont typeface="Wingdings" pitchFamily="2" charset="2"/>
              <a:buChar char="Ø"/>
              <a:defRPr sz="2200">
                <a:solidFill>
                  <a:schemeClr val="tx2"/>
                </a:solidFill>
              </a:defRPr>
            </a:lvl1pPr>
            <a:lvl2pPr>
              <a:buClr>
                <a:schemeClr val="tx2"/>
              </a:buClr>
              <a:buSzPct val="100000"/>
              <a:buFont typeface="Wingdings" pitchFamily="2" charset="2"/>
              <a:buChar char="§"/>
              <a:defRPr sz="2200">
                <a:solidFill>
                  <a:schemeClr val="tx2"/>
                </a:solidFill>
              </a:defRPr>
            </a:lvl2pPr>
            <a:lvl3pPr>
              <a:buClr>
                <a:srgbClr val="00B0F0"/>
              </a:buClr>
              <a:buSzPct val="80000"/>
              <a:buFont typeface="Arial" panose="020B0604020202020204" pitchFamily="34" charset="0"/>
              <a:buChar char="•"/>
              <a:defRPr sz="2200">
                <a:solidFill>
                  <a:schemeClr val="tx2"/>
                </a:solidFill>
              </a:defRPr>
            </a:lvl3pPr>
            <a:lvl4pPr>
              <a:buFontTx/>
              <a:buBlip>
                <a:blip r:embed="rId2"/>
              </a:buBlip>
              <a:defRPr>
                <a:solidFill>
                  <a:schemeClr val="tx2"/>
                </a:solidFill>
              </a:defRPr>
            </a:lvl4pPr>
          </a:lstStyle>
          <a:p>
            <a:pPr lvl="0"/>
            <a:r>
              <a:rPr lang="en-US"/>
              <a:t>Click to edit Master text styles</a:t>
            </a:r>
          </a:p>
          <a:p>
            <a:pPr lvl="1"/>
            <a:r>
              <a:rPr lang="en-US"/>
              <a:t>Second level</a:t>
            </a:r>
          </a:p>
          <a:p>
            <a:pPr lvl="2"/>
            <a:r>
              <a:rPr lang="en-US"/>
              <a:t>Third level	</a:t>
            </a:r>
          </a:p>
          <a:p>
            <a:pPr lvl="3"/>
            <a:r>
              <a:rPr lang="en-US"/>
              <a:t>Fourth Level</a:t>
            </a:r>
          </a:p>
        </p:txBody>
      </p:sp>
      <p:pic>
        <p:nvPicPr>
          <p:cNvPr id="10" name="Picture 9">
            <a:extLst>
              <a:ext uri="{FF2B5EF4-FFF2-40B4-BE49-F238E27FC236}">
                <a16:creationId xmlns:a16="http://schemas.microsoft.com/office/drawing/2014/main" id="{D0E462D3-EA10-83F8-0F80-9F045EC0CEF3}"/>
              </a:ext>
            </a:extLst>
          </p:cNvPr>
          <p:cNvPicPr>
            <a:picLocks noChangeAspect="1"/>
          </p:cNvPicPr>
          <p:nvPr userDrawn="1"/>
        </p:nvPicPr>
        <p:blipFill>
          <a:blip r:embed="rId3"/>
          <a:stretch>
            <a:fillRect/>
          </a:stretch>
        </p:blipFill>
        <p:spPr>
          <a:xfrm>
            <a:off x="11006302" y="144403"/>
            <a:ext cx="1044416" cy="1044416"/>
          </a:xfrm>
          <a:prstGeom prst="rect">
            <a:avLst/>
          </a:prstGeom>
        </p:spPr>
      </p:pic>
    </p:spTree>
    <p:extLst>
      <p:ext uri="{BB962C8B-B14F-4D97-AF65-F5344CB8AC3E}">
        <p14:creationId xmlns:p14="http://schemas.microsoft.com/office/powerpoint/2010/main" val="20200054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_Blue_Logo Bottom Righ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93C7C337-E513-6122-05A5-ADC491FCB9F2}"/>
              </a:ext>
            </a:extLst>
          </p:cNvPr>
          <p:cNvSpPr>
            <a:spLocks noGrp="1"/>
          </p:cNvSpPr>
          <p:nvPr>
            <p:ph type="body" sz="quarter" idx="10" hasCustomPrompt="1"/>
          </p:nvPr>
        </p:nvSpPr>
        <p:spPr>
          <a:xfrm>
            <a:off x="476592" y="255396"/>
            <a:ext cx="10972800" cy="443975"/>
          </a:xfrm>
          <a:prstGeom prst="rect">
            <a:avLst/>
          </a:prstGeom>
          <a:noFill/>
          <a:ln>
            <a:noFill/>
          </a:ln>
        </p:spPr>
        <p:txBody>
          <a:bodyPr wrap="square" tIns="182880" bIns="91440"/>
          <a:lstStyle>
            <a:lvl1pPr marL="0" indent="0">
              <a:lnSpc>
                <a:spcPct val="60000"/>
              </a:lnSpc>
              <a:buNone/>
              <a:defRPr sz="3600" b="1">
                <a:solidFill>
                  <a:schemeClr val="tx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Use This As A Title Space</a:t>
            </a:r>
          </a:p>
        </p:txBody>
      </p:sp>
      <p:sp>
        <p:nvSpPr>
          <p:cNvPr id="7" name="Text Placeholder 15">
            <a:extLst>
              <a:ext uri="{FF2B5EF4-FFF2-40B4-BE49-F238E27FC236}">
                <a16:creationId xmlns:a16="http://schemas.microsoft.com/office/drawing/2014/main" id="{650284D2-414B-BA39-6331-4052B946C11F}"/>
              </a:ext>
            </a:extLst>
          </p:cNvPr>
          <p:cNvSpPr>
            <a:spLocks noGrp="1"/>
          </p:cNvSpPr>
          <p:nvPr>
            <p:ph type="body" sz="quarter" idx="11" hasCustomPrompt="1"/>
          </p:nvPr>
        </p:nvSpPr>
        <p:spPr>
          <a:xfrm>
            <a:off x="476592" y="699371"/>
            <a:ext cx="10972799" cy="443975"/>
          </a:xfrm>
          <a:prstGeom prst="rect">
            <a:avLst/>
          </a:prstGeom>
          <a:noFill/>
          <a:ln>
            <a:noFill/>
          </a:ln>
        </p:spPr>
        <p:txBody>
          <a:bodyPr wrap="none" tIns="182880" bIns="91440"/>
          <a:lstStyle>
            <a:lvl1pPr>
              <a:lnSpc>
                <a:spcPct val="60000"/>
              </a:lnSpc>
              <a:buNone/>
              <a:defRPr sz="2400" b="0">
                <a:solidFill>
                  <a:srgbClr val="FEDE69"/>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Needed</a:t>
            </a:r>
          </a:p>
        </p:txBody>
      </p:sp>
      <p:sp>
        <p:nvSpPr>
          <p:cNvPr id="5" name="Slide Number Placeholder 1">
            <a:extLst>
              <a:ext uri="{FF2B5EF4-FFF2-40B4-BE49-F238E27FC236}">
                <a16:creationId xmlns:a16="http://schemas.microsoft.com/office/drawing/2014/main" id="{E39EEEF5-471A-2D64-8A67-08153C305869}"/>
              </a:ext>
            </a:extLst>
          </p:cNvPr>
          <p:cNvSpPr>
            <a:spLocks noGrp="1"/>
          </p:cNvSpPr>
          <p:nvPr>
            <p:ph type="sldNum" sz="quarter" idx="4"/>
          </p:nvPr>
        </p:nvSpPr>
        <p:spPr>
          <a:xfrm>
            <a:off x="466653" y="6498590"/>
            <a:ext cx="2743200" cy="365125"/>
          </a:xfrm>
          <a:prstGeom prst="rect">
            <a:avLst/>
          </a:prstGeom>
        </p:spPr>
        <p:txBody>
          <a:bodyPr vert="horz" lIns="91440" tIns="45720" rIns="91440" bIns="45720" rtlCol="0" anchor="ctr"/>
          <a:lstStyle>
            <a:lvl1pPr algn="l">
              <a:defRPr sz="1800">
                <a:solidFill>
                  <a:srgbClr val="FFFEFE"/>
                </a:solidFill>
              </a:defRPr>
            </a:lvl1pPr>
          </a:lstStyle>
          <a:p>
            <a:fld id="{0C7BF778-8021-814D-B4C3-667E155DC762}" type="slidenum">
              <a:rPr lang="en-US" smtClean="0"/>
              <a:pPr/>
              <a:t>‹#›</a:t>
            </a:fld>
            <a:endParaRPr lang="en-US"/>
          </a:p>
        </p:txBody>
      </p:sp>
      <p:sp>
        <p:nvSpPr>
          <p:cNvPr id="9" name="Content Placeholder 4">
            <a:extLst>
              <a:ext uri="{FF2B5EF4-FFF2-40B4-BE49-F238E27FC236}">
                <a16:creationId xmlns:a16="http://schemas.microsoft.com/office/drawing/2014/main" id="{BA1CD61F-F7C7-2358-036C-16F6710F2A83}"/>
              </a:ext>
            </a:extLst>
          </p:cNvPr>
          <p:cNvSpPr>
            <a:spLocks noGrp="1"/>
          </p:cNvSpPr>
          <p:nvPr>
            <p:ph sz="quarter" idx="12"/>
          </p:nvPr>
        </p:nvSpPr>
        <p:spPr>
          <a:xfrm>
            <a:off x="476592" y="1389282"/>
            <a:ext cx="10972800" cy="5152866"/>
          </a:xfrm>
          <a:prstGeom prst="rect">
            <a:avLst/>
          </a:prstGeom>
        </p:spPr>
        <p:txBody>
          <a:bodyPr/>
          <a:lstStyle>
            <a:lvl1pPr>
              <a:buClr>
                <a:srgbClr val="FEDE69"/>
              </a:buClr>
              <a:buSzPct val="82000"/>
              <a:buFont typeface="Wingdings" pitchFamily="2" charset="2"/>
              <a:buChar char="Ø"/>
              <a:defRPr sz="2200">
                <a:solidFill>
                  <a:schemeClr val="tx2"/>
                </a:solidFill>
              </a:defRPr>
            </a:lvl1pPr>
            <a:lvl2pPr>
              <a:buClr>
                <a:schemeClr val="tx2"/>
              </a:buClr>
              <a:buSzPct val="100000"/>
              <a:buFont typeface="Wingdings" pitchFamily="2" charset="2"/>
              <a:buChar char="§"/>
              <a:defRPr sz="2200">
                <a:solidFill>
                  <a:schemeClr val="tx2"/>
                </a:solidFill>
              </a:defRPr>
            </a:lvl2pPr>
            <a:lvl3pPr>
              <a:buClr>
                <a:srgbClr val="00B0F0"/>
              </a:buClr>
              <a:buSzPct val="80000"/>
              <a:buFont typeface="Arial" panose="020B0604020202020204" pitchFamily="34" charset="0"/>
              <a:buChar char="•"/>
              <a:defRPr sz="2200">
                <a:solidFill>
                  <a:schemeClr val="tx2"/>
                </a:solidFill>
              </a:defRPr>
            </a:lvl3pPr>
            <a:lvl4pPr>
              <a:buFontTx/>
              <a:buBlip>
                <a:blip r:embed="rId2"/>
              </a:buBlip>
              <a:defRPr>
                <a:solidFill>
                  <a:schemeClr val="tx2"/>
                </a:solidFill>
              </a:defRPr>
            </a:lvl4pPr>
          </a:lstStyle>
          <a:p>
            <a:pPr lvl="0"/>
            <a:r>
              <a:rPr lang="en-US"/>
              <a:t>Click to edit Master text styles</a:t>
            </a:r>
          </a:p>
          <a:p>
            <a:pPr lvl="1"/>
            <a:r>
              <a:rPr lang="en-US"/>
              <a:t>Second level</a:t>
            </a:r>
          </a:p>
          <a:p>
            <a:pPr lvl="2"/>
            <a:r>
              <a:rPr lang="en-US"/>
              <a:t>Third level	</a:t>
            </a:r>
          </a:p>
          <a:p>
            <a:pPr lvl="3"/>
            <a:r>
              <a:rPr lang="en-US"/>
              <a:t>Fourth Level</a:t>
            </a:r>
          </a:p>
        </p:txBody>
      </p:sp>
      <p:pic>
        <p:nvPicPr>
          <p:cNvPr id="10" name="Picture 9">
            <a:extLst>
              <a:ext uri="{FF2B5EF4-FFF2-40B4-BE49-F238E27FC236}">
                <a16:creationId xmlns:a16="http://schemas.microsoft.com/office/drawing/2014/main" id="{D8D4372D-2264-66BE-762C-383D51A6D808}"/>
              </a:ext>
            </a:extLst>
          </p:cNvPr>
          <p:cNvPicPr>
            <a:picLocks noChangeAspect="1"/>
          </p:cNvPicPr>
          <p:nvPr userDrawn="1"/>
        </p:nvPicPr>
        <p:blipFill>
          <a:blip r:embed="rId3"/>
          <a:stretch>
            <a:fillRect/>
          </a:stretch>
        </p:blipFill>
        <p:spPr>
          <a:xfrm>
            <a:off x="11015927" y="5745036"/>
            <a:ext cx="1044416" cy="1044416"/>
          </a:xfrm>
          <a:prstGeom prst="rect">
            <a:avLst/>
          </a:prstGeom>
        </p:spPr>
      </p:pic>
    </p:spTree>
    <p:extLst>
      <p:ext uri="{BB962C8B-B14F-4D97-AF65-F5344CB8AC3E}">
        <p14:creationId xmlns:p14="http://schemas.microsoft.com/office/powerpoint/2010/main" val="2366608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1: Photo">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58DF374-EF36-404B-AD8A-4B7823A405E6}" type="datetime1">
              <a:rPr lang="en-US" smtClean="0"/>
              <a:t>4/20/2026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Enter Title Here"/>
          <p:cNvSpPr>
            <a:spLocks noGrp="1"/>
          </p:cNvSpPr>
          <p:nvPr>
            <p:ph type="title"/>
          </p:nvPr>
        </p:nvSpPr>
        <p:spPr>
          <a:xfrm>
            <a:off x="831850" y="4289258"/>
            <a:ext cx="10515600" cy="1356059"/>
          </a:xfrm>
          <a:prstGeom prst="rect">
            <a:avLst/>
          </a:prstGeom>
        </p:spPr>
        <p:txBody>
          <a:bodyPr anchor="b"/>
          <a:lstStyle>
            <a:lvl1pPr>
              <a:defRPr sz="4800">
                <a:solidFill>
                  <a:schemeClr val="tx2">
                    <a:lumMod val="75000"/>
                  </a:schemeClr>
                </a:solidFill>
              </a:defRPr>
            </a:lvl1pPr>
          </a:lstStyle>
          <a:p>
            <a:r>
              <a:rPr lang="en-US"/>
              <a:t>Click to edit Master title style</a:t>
            </a:r>
          </a:p>
        </p:txBody>
      </p:sp>
      <p:sp>
        <p:nvSpPr>
          <p:cNvPr id="8" name="Text Placeholder 2"/>
          <p:cNvSpPr>
            <a:spLocks noGrp="1"/>
          </p:cNvSpPr>
          <p:nvPr>
            <p:ph type="body" idx="1"/>
          </p:nvPr>
        </p:nvSpPr>
        <p:spPr>
          <a:xfrm>
            <a:off x="831850" y="5672305"/>
            <a:ext cx="10515600" cy="684045"/>
          </a:xfrm>
          <a:prstGeom prst="rect">
            <a:avLst/>
          </a:prstGeom>
        </p:spPr>
        <p:txBody>
          <a:bodyPr/>
          <a:lstStyle>
            <a:lvl1pPr marL="0" indent="0">
              <a:buNone/>
              <a:defRPr sz="2400">
                <a:solidFill>
                  <a:schemeClr val="accent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9" name="Picture 8" descr="California Energy Commission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815165"/>
            <a:ext cx="1287483" cy="1131555"/>
          </a:xfrm>
          <a:prstGeom prst="rect">
            <a:avLst/>
          </a:prstGeom>
        </p:spPr>
      </p:pic>
    </p:spTree>
    <p:extLst>
      <p:ext uri="{BB962C8B-B14F-4D97-AF65-F5344CB8AC3E}">
        <p14:creationId xmlns:p14="http://schemas.microsoft.com/office/powerpoint/2010/main" val="19022129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ntent_White_Logo Top Lef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DE8B333C-67AF-43CB-DC6D-F954846B3051}"/>
              </a:ext>
            </a:extLst>
          </p:cNvPr>
          <p:cNvSpPr>
            <a:spLocks noGrp="1"/>
          </p:cNvSpPr>
          <p:nvPr>
            <p:ph type="body" sz="quarter" idx="10" hasCustomPrompt="1"/>
          </p:nvPr>
        </p:nvSpPr>
        <p:spPr>
          <a:xfrm>
            <a:off x="1550391" y="255396"/>
            <a:ext cx="10032009" cy="443975"/>
          </a:xfrm>
          <a:prstGeom prst="rect">
            <a:avLst/>
          </a:prstGeom>
          <a:noFill/>
          <a:ln>
            <a:noFill/>
          </a:ln>
        </p:spPr>
        <p:txBody>
          <a:bodyPr wrap="square" tIns="182880" bIns="91440"/>
          <a:lstStyle>
            <a:lvl1pPr marL="0" indent="0">
              <a:lnSpc>
                <a:spcPct val="60000"/>
              </a:lnSpc>
              <a:buNone/>
              <a:defRPr sz="3600" b="1">
                <a:solidFill>
                  <a:srgbClr val="00407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Use This As A Title Space</a:t>
            </a:r>
          </a:p>
        </p:txBody>
      </p:sp>
      <p:sp>
        <p:nvSpPr>
          <p:cNvPr id="5" name="Text Placeholder 15">
            <a:extLst>
              <a:ext uri="{FF2B5EF4-FFF2-40B4-BE49-F238E27FC236}">
                <a16:creationId xmlns:a16="http://schemas.microsoft.com/office/drawing/2014/main" id="{3A25342E-3C04-E65E-E8B4-9F3F83DDCDBA}"/>
              </a:ext>
            </a:extLst>
          </p:cNvPr>
          <p:cNvSpPr>
            <a:spLocks noGrp="1"/>
          </p:cNvSpPr>
          <p:nvPr>
            <p:ph type="body" sz="quarter" idx="11" hasCustomPrompt="1"/>
          </p:nvPr>
        </p:nvSpPr>
        <p:spPr>
          <a:xfrm>
            <a:off x="1550392" y="699371"/>
            <a:ext cx="10032008" cy="443975"/>
          </a:xfrm>
          <a:prstGeom prst="rect">
            <a:avLst/>
          </a:prstGeom>
          <a:noFill/>
          <a:ln>
            <a:noFill/>
          </a:ln>
        </p:spPr>
        <p:txBody>
          <a:bodyPr wrap="none" tIns="182880" bIns="91440"/>
          <a:lstStyle>
            <a:lvl1pPr>
              <a:lnSpc>
                <a:spcPct val="60000"/>
              </a:lnSpc>
              <a:buNone/>
              <a:defRPr sz="2400" b="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Needed</a:t>
            </a:r>
          </a:p>
        </p:txBody>
      </p:sp>
      <p:sp>
        <p:nvSpPr>
          <p:cNvPr id="4" name="Slide Number Placeholder 1">
            <a:extLst>
              <a:ext uri="{FF2B5EF4-FFF2-40B4-BE49-F238E27FC236}">
                <a16:creationId xmlns:a16="http://schemas.microsoft.com/office/drawing/2014/main" id="{D528CC75-FB46-FEDD-8046-0B0AB6E0FE18}"/>
              </a:ext>
            </a:extLst>
          </p:cNvPr>
          <p:cNvSpPr>
            <a:spLocks noGrp="1"/>
          </p:cNvSpPr>
          <p:nvPr>
            <p:ph type="sldNum" sz="quarter" idx="4"/>
          </p:nvPr>
        </p:nvSpPr>
        <p:spPr>
          <a:xfrm>
            <a:off x="9240520" y="6498590"/>
            <a:ext cx="2743200" cy="365125"/>
          </a:xfrm>
          <a:prstGeom prst="rect">
            <a:avLst/>
          </a:prstGeom>
        </p:spPr>
        <p:txBody>
          <a:bodyPr vert="horz" lIns="91440" tIns="45720" rIns="91440" bIns="45720" rtlCol="0" anchor="ctr"/>
          <a:lstStyle>
            <a:lvl1pPr algn="r">
              <a:defRPr sz="1800">
                <a:solidFill>
                  <a:schemeClr val="accent2"/>
                </a:solidFill>
              </a:defRPr>
            </a:lvl1pPr>
          </a:lstStyle>
          <a:p>
            <a:fld id="{0C7BF778-8021-814D-B4C3-667E155DC762}" type="slidenum">
              <a:rPr lang="en-US" smtClean="0"/>
              <a:pPr/>
              <a:t>‹#›</a:t>
            </a:fld>
            <a:endParaRPr lang="en-US" sz="1800"/>
          </a:p>
        </p:txBody>
      </p:sp>
      <p:sp>
        <p:nvSpPr>
          <p:cNvPr id="9" name="Content Placeholder 4">
            <a:extLst>
              <a:ext uri="{FF2B5EF4-FFF2-40B4-BE49-F238E27FC236}">
                <a16:creationId xmlns:a16="http://schemas.microsoft.com/office/drawing/2014/main" id="{DBFF5DCF-8415-61AE-95AF-471B7F16A54B}"/>
              </a:ext>
            </a:extLst>
          </p:cNvPr>
          <p:cNvSpPr>
            <a:spLocks noGrp="1"/>
          </p:cNvSpPr>
          <p:nvPr userDrawn="1">
            <p:ph sz="quarter" idx="12"/>
          </p:nvPr>
        </p:nvSpPr>
        <p:spPr>
          <a:xfrm>
            <a:off x="476592" y="1389282"/>
            <a:ext cx="11105808" cy="5152866"/>
          </a:xfrm>
          <a:prstGeom prst="rect">
            <a:avLst/>
          </a:prstGeom>
        </p:spPr>
        <p:txBody>
          <a:bodyPr/>
          <a:lstStyle>
            <a:lvl1pPr>
              <a:buSzPct val="82000"/>
              <a:buFont typeface="Wingdings" pitchFamily="2" charset="2"/>
              <a:buChar char="Ø"/>
              <a:defRPr sz="2200">
                <a:solidFill>
                  <a:srgbClr val="004071"/>
                </a:solidFill>
              </a:defRPr>
            </a:lvl1pPr>
            <a:lvl2pPr>
              <a:buClr>
                <a:srgbClr val="0070C0"/>
              </a:buClr>
              <a:buSzPct val="100000"/>
              <a:buFont typeface="Wingdings" pitchFamily="2" charset="2"/>
              <a:buChar char="§"/>
              <a:defRPr sz="2200">
                <a:solidFill>
                  <a:srgbClr val="004071"/>
                </a:solidFill>
              </a:defRPr>
            </a:lvl2pPr>
            <a:lvl3pPr>
              <a:buClr>
                <a:srgbClr val="00B0F0"/>
              </a:buClr>
              <a:buSzPct val="80000"/>
              <a:buFont typeface="Arial" panose="020B0604020202020204" pitchFamily="34" charset="0"/>
              <a:buChar char="•"/>
              <a:defRPr sz="2200">
                <a:solidFill>
                  <a:srgbClr val="004071"/>
                </a:solidFill>
              </a:defRPr>
            </a:lvl3pPr>
            <a:lvl4pPr>
              <a:buFontTx/>
              <a:buBlip>
                <a:blip r:embed="rId2"/>
              </a:buBlip>
              <a:defRPr/>
            </a:lvl4pPr>
          </a:lstStyle>
          <a:p>
            <a:pPr lvl="0"/>
            <a:r>
              <a:rPr lang="en-US"/>
              <a:t>Click to edit Master text styles</a:t>
            </a:r>
          </a:p>
          <a:p>
            <a:pPr lvl="1"/>
            <a:r>
              <a:rPr lang="en-US"/>
              <a:t>Second level</a:t>
            </a:r>
          </a:p>
          <a:p>
            <a:pPr lvl="2"/>
            <a:r>
              <a:rPr lang="en-US"/>
              <a:t>Third level	</a:t>
            </a:r>
          </a:p>
          <a:p>
            <a:pPr lvl="3"/>
            <a:r>
              <a:rPr lang="en-US"/>
              <a:t>Fourth Level</a:t>
            </a:r>
          </a:p>
        </p:txBody>
      </p:sp>
      <p:pic>
        <p:nvPicPr>
          <p:cNvPr id="2" name="Picture 1">
            <a:extLst>
              <a:ext uri="{FF2B5EF4-FFF2-40B4-BE49-F238E27FC236}">
                <a16:creationId xmlns:a16="http://schemas.microsoft.com/office/drawing/2014/main" id="{192DA492-6FEA-17C9-5DBC-2B391C434680}"/>
              </a:ext>
            </a:extLst>
          </p:cNvPr>
          <p:cNvPicPr>
            <a:picLocks noChangeAspect="1"/>
          </p:cNvPicPr>
          <p:nvPr userDrawn="1"/>
        </p:nvPicPr>
        <p:blipFill>
          <a:blip r:embed="rId3"/>
          <a:stretch>
            <a:fillRect/>
          </a:stretch>
        </p:blipFill>
        <p:spPr>
          <a:xfrm>
            <a:off x="172724" y="164034"/>
            <a:ext cx="1005451" cy="1005451"/>
          </a:xfrm>
          <a:prstGeom prst="rect">
            <a:avLst/>
          </a:prstGeom>
        </p:spPr>
      </p:pic>
    </p:spTree>
    <p:extLst>
      <p:ext uri="{BB962C8B-B14F-4D97-AF65-F5344CB8AC3E}">
        <p14:creationId xmlns:p14="http://schemas.microsoft.com/office/powerpoint/2010/main" val="33505057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_White_Logo Top Righ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A3268999-3921-145E-52E8-7DB2387E7377}"/>
              </a:ext>
            </a:extLst>
          </p:cNvPr>
          <p:cNvSpPr>
            <a:spLocks noGrp="1"/>
          </p:cNvSpPr>
          <p:nvPr>
            <p:ph type="body" sz="quarter" idx="10" hasCustomPrompt="1"/>
          </p:nvPr>
        </p:nvSpPr>
        <p:spPr>
          <a:xfrm>
            <a:off x="476592" y="255396"/>
            <a:ext cx="10032009" cy="443975"/>
          </a:xfrm>
          <a:prstGeom prst="rect">
            <a:avLst/>
          </a:prstGeom>
          <a:noFill/>
          <a:ln>
            <a:noFill/>
          </a:ln>
        </p:spPr>
        <p:txBody>
          <a:bodyPr wrap="square" tIns="182880" bIns="91440"/>
          <a:lstStyle>
            <a:lvl1pPr marL="0" indent="0">
              <a:lnSpc>
                <a:spcPct val="60000"/>
              </a:lnSpc>
              <a:buNone/>
              <a:defRPr sz="3600" b="1">
                <a:solidFill>
                  <a:srgbClr val="00407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Use This As A Title Space</a:t>
            </a:r>
          </a:p>
        </p:txBody>
      </p:sp>
      <p:sp>
        <p:nvSpPr>
          <p:cNvPr id="4" name="Text Placeholder 15">
            <a:extLst>
              <a:ext uri="{FF2B5EF4-FFF2-40B4-BE49-F238E27FC236}">
                <a16:creationId xmlns:a16="http://schemas.microsoft.com/office/drawing/2014/main" id="{BCA5503E-EF15-F0AE-3EF7-B4627CAD2998}"/>
              </a:ext>
            </a:extLst>
          </p:cNvPr>
          <p:cNvSpPr>
            <a:spLocks noGrp="1"/>
          </p:cNvSpPr>
          <p:nvPr>
            <p:ph type="body" sz="quarter" idx="11" hasCustomPrompt="1"/>
          </p:nvPr>
        </p:nvSpPr>
        <p:spPr>
          <a:xfrm>
            <a:off x="476593" y="699371"/>
            <a:ext cx="10032008" cy="443975"/>
          </a:xfrm>
          <a:prstGeom prst="rect">
            <a:avLst/>
          </a:prstGeom>
          <a:noFill/>
          <a:ln>
            <a:noFill/>
          </a:ln>
        </p:spPr>
        <p:txBody>
          <a:bodyPr wrap="none" tIns="182880" bIns="91440"/>
          <a:lstStyle>
            <a:lvl1pPr>
              <a:lnSpc>
                <a:spcPct val="60000"/>
              </a:lnSpc>
              <a:buNone/>
              <a:defRPr sz="2400" b="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Needed</a:t>
            </a:r>
          </a:p>
        </p:txBody>
      </p:sp>
      <p:sp>
        <p:nvSpPr>
          <p:cNvPr id="5" name="Slide Number Placeholder 1">
            <a:extLst>
              <a:ext uri="{FF2B5EF4-FFF2-40B4-BE49-F238E27FC236}">
                <a16:creationId xmlns:a16="http://schemas.microsoft.com/office/drawing/2014/main" id="{CB0CF46F-A53D-00DD-13CF-5DE49ABAD5A0}"/>
              </a:ext>
            </a:extLst>
          </p:cNvPr>
          <p:cNvSpPr>
            <a:spLocks noGrp="1"/>
          </p:cNvSpPr>
          <p:nvPr>
            <p:ph type="sldNum" sz="quarter" idx="4"/>
          </p:nvPr>
        </p:nvSpPr>
        <p:spPr>
          <a:xfrm>
            <a:off x="9240520" y="6498590"/>
            <a:ext cx="2743200" cy="365125"/>
          </a:xfrm>
          <a:prstGeom prst="rect">
            <a:avLst/>
          </a:prstGeom>
        </p:spPr>
        <p:txBody>
          <a:bodyPr vert="horz" lIns="91440" tIns="45720" rIns="91440" bIns="45720" rtlCol="0" anchor="ctr"/>
          <a:lstStyle>
            <a:lvl1pPr algn="r">
              <a:defRPr sz="1800">
                <a:solidFill>
                  <a:schemeClr val="accent2"/>
                </a:solidFill>
              </a:defRPr>
            </a:lvl1pPr>
          </a:lstStyle>
          <a:p>
            <a:fld id="{0C7BF778-8021-814D-B4C3-667E155DC762}" type="slidenum">
              <a:rPr lang="en-US" smtClean="0"/>
              <a:pPr/>
              <a:t>‹#›</a:t>
            </a:fld>
            <a:endParaRPr lang="en-US" sz="1800"/>
          </a:p>
        </p:txBody>
      </p:sp>
      <p:sp>
        <p:nvSpPr>
          <p:cNvPr id="9" name="Content Placeholder 4">
            <a:extLst>
              <a:ext uri="{FF2B5EF4-FFF2-40B4-BE49-F238E27FC236}">
                <a16:creationId xmlns:a16="http://schemas.microsoft.com/office/drawing/2014/main" id="{807BA81B-9341-187F-D7A8-08E054CA61AA}"/>
              </a:ext>
            </a:extLst>
          </p:cNvPr>
          <p:cNvSpPr>
            <a:spLocks noGrp="1"/>
          </p:cNvSpPr>
          <p:nvPr userDrawn="1">
            <p:ph sz="quarter" idx="12"/>
          </p:nvPr>
        </p:nvSpPr>
        <p:spPr>
          <a:xfrm>
            <a:off x="476592" y="1389282"/>
            <a:ext cx="10972800" cy="5152866"/>
          </a:xfrm>
          <a:prstGeom prst="rect">
            <a:avLst/>
          </a:prstGeom>
        </p:spPr>
        <p:txBody>
          <a:bodyPr/>
          <a:lstStyle>
            <a:lvl1pPr>
              <a:buSzPct val="82000"/>
              <a:buFont typeface="Wingdings" pitchFamily="2" charset="2"/>
              <a:buChar char="Ø"/>
              <a:defRPr sz="2200">
                <a:solidFill>
                  <a:srgbClr val="004071"/>
                </a:solidFill>
              </a:defRPr>
            </a:lvl1pPr>
            <a:lvl2pPr>
              <a:buClr>
                <a:srgbClr val="0070C0"/>
              </a:buClr>
              <a:buSzPct val="100000"/>
              <a:buFont typeface="Wingdings" pitchFamily="2" charset="2"/>
              <a:buChar char="§"/>
              <a:defRPr sz="2200">
                <a:solidFill>
                  <a:srgbClr val="004071"/>
                </a:solidFill>
              </a:defRPr>
            </a:lvl2pPr>
            <a:lvl3pPr>
              <a:buClr>
                <a:srgbClr val="00B0F0"/>
              </a:buClr>
              <a:buSzPct val="80000"/>
              <a:buFont typeface="Arial" panose="020B0604020202020204" pitchFamily="34" charset="0"/>
              <a:buChar char="•"/>
              <a:defRPr sz="2200">
                <a:solidFill>
                  <a:srgbClr val="004071"/>
                </a:solidFill>
              </a:defRPr>
            </a:lvl3pPr>
            <a:lvl4pPr>
              <a:buFontTx/>
              <a:buBlip>
                <a:blip r:embed="rId2"/>
              </a:buBlip>
              <a:defRPr/>
            </a:lvl4pPr>
          </a:lstStyle>
          <a:p>
            <a:pPr lvl="0"/>
            <a:r>
              <a:rPr lang="en-US"/>
              <a:t>Click to edit Master text styles</a:t>
            </a:r>
          </a:p>
          <a:p>
            <a:pPr lvl="1"/>
            <a:r>
              <a:rPr lang="en-US"/>
              <a:t>Second level</a:t>
            </a:r>
          </a:p>
          <a:p>
            <a:pPr lvl="2"/>
            <a:r>
              <a:rPr lang="en-US"/>
              <a:t>Third level	</a:t>
            </a:r>
          </a:p>
          <a:p>
            <a:pPr lvl="3"/>
            <a:r>
              <a:rPr lang="en-US"/>
              <a:t>Fourth Level</a:t>
            </a:r>
          </a:p>
        </p:txBody>
      </p:sp>
      <p:pic>
        <p:nvPicPr>
          <p:cNvPr id="2" name="Picture 1">
            <a:extLst>
              <a:ext uri="{FF2B5EF4-FFF2-40B4-BE49-F238E27FC236}">
                <a16:creationId xmlns:a16="http://schemas.microsoft.com/office/drawing/2014/main" id="{E606BACE-66F1-6A85-49AD-5F753A20CA22}"/>
              </a:ext>
            </a:extLst>
          </p:cNvPr>
          <p:cNvPicPr>
            <a:picLocks noChangeAspect="1"/>
          </p:cNvPicPr>
          <p:nvPr userDrawn="1"/>
        </p:nvPicPr>
        <p:blipFill>
          <a:blip r:embed="rId3"/>
          <a:stretch>
            <a:fillRect/>
          </a:stretch>
        </p:blipFill>
        <p:spPr>
          <a:xfrm>
            <a:off x="11026467" y="164034"/>
            <a:ext cx="1005451" cy="1005451"/>
          </a:xfrm>
          <a:prstGeom prst="rect">
            <a:avLst/>
          </a:prstGeom>
        </p:spPr>
      </p:pic>
    </p:spTree>
    <p:extLst>
      <p:ext uri="{BB962C8B-B14F-4D97-AF65-F5344CB8AC3E}">
        <p14:creationId xmlns:p14="http://schemas.microsoft.com/office/powerpoint/2010/main" val="15442720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_White_Logo Bottom Right">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A3268999-3921-145E-52E8-7DB2387E7377}"/>
              </a:ext>
            </a:extLst>
          </p:cNvPr>
          <p:cNvSpPr>
            <a:spLocks noGrp="1"/>
          </p:cNvSpPr>
          <p:nvPr>
            <p:ph type="body" sz="quarter" idx="10" hasCustomPrompt="1"/>
          </p:nvPr>
        </p:nvSpPr>
        <p:spPr>
          <a:xfrm>
            <a:off x="476592" y="255396"/>
            <a:ext cx="10972800" cy="443975"/>
          </a:xfrm>
          <a:prstGeom prst="rect">
            <a:avLst/>
          </a:prstGeom>
          <a:noFill/>
          <a:ln>
            <a:noFill/>
          </a:ln>
        </p:spPr>
        <p:txBody>
          <a:bodyPr wrap="square" tIns="182880" bIns="91440"/>
          <a:lstStyle>
            <a:lvl1pPr marL="0" indent="0">
              <a:lnSpc>
                <a:spcPct val="60000"/>
              </a:lnSpc>
              <a:buNone/>
              <a:defRPr sz="3600" b="1">
                <a:solidFill>
                  <a:srgbClr val="00407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Use This As A Title Space</a:t>
            </a:r>
          </a:p>
        </p:txBody>
      </p:sp>
      <p:sp>
        <p:nvSpPr>
          <p:cNvPr id="4" name="Text Placeholder 15">
            <a:extLst>
              <a:ext uri="{FF2B5EF4-FFF2-40B4-BE49-F238E27FC236}">
                <a16:creationId xmlns:a16="http://schemas.microsoft.com/office/drawing/2014/main" id="{BCA5503E-EF15-F0AE-3EF7-B4627CAD2998}"/>
              </a:ext>
            </a:extLst>
          </p:cNvPr>
          <p:cNvSpPr>
            <a:spLocks noGrp="1"/>
          </p:cNvSpPr>
          <p:nvPr>
            <p:ph type="body" sz="quarter" idx="11" hasCustomPrompt="1"/>
          </p:nvPr>
        </p:nvSpPr>
        <p:spPr>
          <a:xfrm>
            <a:off x="476592" y="699371"/>
            <a:ext cx="10972799" cy="443975"/>
          </a:xfrm>
          <a:prstGeom prst="rect">
            <a:avLst/>
          </a:prstGeom>
          <a:noFill/>
          <a:ln>
            <a:noFill/>
          </a:ln>
        </p:spPr>
        <p:txBody>
          <a:bodyPr wrap="none" tIns="182880" bIns="91440"/>
          <a:lstStyle>
            <a:lvl1pPr>
              <a:lnSpc>
                <a:spcPct val="60000"/>
              </a:lnSpc>
              <a:buNone/>
              <a:defRPr sz="2400" b="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Needed</a:t>
            </a:r>
          </a:p>
        </p:txBody>
      </p:sp>
      <p:sp>
        <p:nvSpPr>
          <p:cNvPr id="5" name="Slide Number Placeholder 1">
            <a:extLst>
              <a:ext uri="{FF2B5EF4-FFF2-40B4-BE49-F238E27FC236}">
                <a16:creationId xmlns:a16="http://schemas.microsoft.com/office/drawing/2014/main" id="{CB0CF46F-A53D-00DD-13CF-5DE49ABAD5A0}"/>
              </a:ext>
            </a:extLst>
          </p:cNvPr>
          <p:cNvSpPr>
            <a:spLocks noGrp="1"/>
          </p:cNvSpPr>
          <p:nvPr>
            <p:ph type="sldNum" sz="quarter" idx="4"/>
          </p:nvPr>
        </p:nvSpPr>
        <p:spPr>
          <a:xfrm>
            <a:off x="466653" y="6498590"/>
            <a:ext cx="2743200" cy="365125"/>
          </a:xfrm>
          <a:prstGeom prst="rect">
            <a:avLst/>
          </a:prstGeom>
        </p:spPr>
        <p:txBody>
          <a:bodyPr vert="horz" lIns="91440" tIns="45720" rIns="91440" bIns="45720" rtlCol="0" anchor="ctr"/>
          <a:lstStyle>
            <a:lvl1pPr algn="l">
              <a:defRPr sz="1800">
                <a:solidFill>
                  <a:schemeClr val="accent2"/>
                </a:solidFill>
              </a:defRPr>
            </a:lvl1pPr>
          </a:lstStyle>
          <a:p>
            <a:pPr algn="l"/>
            <a:fld id="{0C7BF778-8021-814D-B4C3-667E155DC762}" type="slidenum">
              <a:rPr lang="en-US" smtClean="0"/>
              <a:pPr algn="l"/>
              <a:t>‹#›</a:t>
            </a:fld>
            <a:endParaRPr lang="en-US"/>
          </a:p>
        </p:txBody>
      </p:sp>
      <p:sp>
        <p:nvSpPr>
          <p:cNvPr id="9" name="Content Placeholder 4">
            <a:extLst>
              <a:ext uri="{FF2B5EF4-FFF2-40B4-BE49-F238E27FC236}">
                <a16:creationId xmlns:a16="http://schemas.microsoft.com/office/drawing/2014/main" id="{3FBC826A-4B54-DB00-81EC-D6C440D1DDD8}"/>
              </a:ext>
            </a:extLst>
          </p:cNvPr>
          <p:cNvSpPr>
            <a:spLocks noGrp="1"/>
          </p:cNvSpPr>
          <p:nvPr userDrawn="1">
            <p:ph sz="quarter" idx="12"/>
          </p:nvPr>
        </p:nvSpPr>
        <p:spPr>
          <a:xfrm>
            <a:off x="476592" y="1389282"/>
            <a:ext cx="10972800" cy="5152866"/>
          </a:xfrm>
          <a:prstGeom prst="rect">
            <a:avLst/>
          </a:prstGeom>
        </p:spPr>
        <p:txBody>
          <a:bodyPr/>
          <a:lstStyle>
            <a:lvl1pPr>
              <a:buSzPct val="82000"/>
              <a:buFont typeface="Wingdings" pitchFamily="2" charset="2"/>
              <a:buChar char="Ø"/>
              <a:defRPr sz="2200">
                <a:solidFill>
                  <a:srgbClr val="004071"/>
                </a:solidFill>
              </a:defRPr>
            </a:lvl1pPr>
            <a:lvl2pPr>
              <a:buClr>
                <a:srgbClr val="0070C0"/>
              </a:buClr>
              <a:buSzPct val="100000"/>
              <a:buFont typeface="Wingdings" pitchFamily="2" charset="2"/>
              <a:buChar char="§"/>
              <a:defRPr sz="2200">
                <a:solidFill>
                  <a:srgbClr val="004071"/>
                </a:solidFill>
              </a:defRPr>
            </a:lvl2pPr>
            <a:lvl3pPr>
              <a:buClr>
                <a:srgbClr val="00B0F0"/>
              </a:buClr>
              <a:buSzPct val="80000"/>
              <a:buFont typeface="Arial" panose="020B0604020202020204" pitchFamily="34" charset="0"/>
              <a:buChar char="•"/>
              <a:defRPr sz="2200">
                <a:solidFill>
                  <a:srgbClr val="004071"/>
                </a:solidFill>
              </a:defRPr>
            </a:lvl3pPr>
            <a:lvl4pPr>
              <a:buFontTx/>
              <a:buBlip>
                <a:blip r:embed="rId2"/>
              </a:buBlip>
              <a:defRPr/>
            </a:lvl4pPr>
          </a:lstStyle>
          <a:p>
            <a:pPr lvl="0"/>
            <a:r>
              <a:rPr lang="en-US"/>
              <a:t>Click to edit Master text styles</a:t>
            </a:r>
          </a:p>
          <a:p>
            <a:pPr lvl="1"/>
            <a:r>
              <a:rPr lang="en-US"/>
              <a:t>Second level</a:t>
            </a:r>
          </a:p>
          <a:p>
            <a:pPr lvl="2"/>
            <a:r>
              <a:rPr lang="en-US"/>
              <a:t>Third level	</a:t>
            </a:r>
          </a:p>
          <a:p>
            <a:pPr lvl="3"/>
            <a:r>
              <a:rPr lang="en-US"/>
              <a:t>Fourth Level</a:t>
            </a:r>
          </a:p>
        </p:txBody>
      </p:sp>
      <p:pic>
        <p:nvPicPr>
          <p:cNvPr id="2" name="Picture 1">
            <a:extLst>
              <a:ext uri="{FF2B5EF4-FFF2-40B4-BE49-F238E27FC236}">
                <a16:creationId xmlns:a16="http://schemas.microsoft.com/office/drawing/2014/main" id="{652D7772-003E-C084-FF78-F36761262DD2}"/>
              </a:ext>
            </a:extLst>
          </p:cNvPr>
          <p:cNvPicPr>
            <a:picLocks noChangeAspect="1"/>
          </p:cNvPicPr>
          <p:nvPr userDrawn="1"/>
        </p:nvPicPr>
        <p:blipFill>
          <a:blip r:embed="rId3"/>
          <a:stretch>
            <a:fillRect/>
          </a:stretch>
        </p:blipFill>
        <p:spPr>
          <a:xfrm>
            <a:off x="11041965" y="5764667"/>
            <a:ext cx="1005451" cy="1005451"/>
          </a:xfrm>
          <a:prstGeom prst="rect">
            <a:avLst/>
          </a:prstGeom>
        </p:spPr>
      </p:pic>
    </p:spTree>
    <p:extLst>
      <p:ext uri="{BB962C8B-B14F-4D97-AF65-F5344CB8AC3E}">
        <p14:creationId xmlns:p14="http://schemas.microsoft.com/office/powerpoint/2010/main" val="10283271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_Graphic Header 1">
    <p:spTree>
      <p:nvGrpSpPr>
        <p:cNvPr id="1" name=""/>
        <p:cNvGrpSpPr/>
        <p:nvPr/>
      </p:nvGrpSpPr>
      <p:grpSpPr>
        <a:xfrm>
          <a:off x="0" y="0"/>
          <a:ext cx="0" cy="0"/>
          <a:chOff x="0" y="0"/>
          <a:chExt cx="0" cy="0"/>
        </a:xfrm>
      </p:grpSpPr>
      <p:sp>
        <p:nvSpPr>
          <p:cNvPr id="2" name="Text Placeholder 15">
            <a:extLst>
              <a:ext uri="{FF2B5EF4-FFF2-40B4-BE49-F238E27FC236}">
                <a16:creationId xmlns:a16="http://schemas.microsoft.com/office/drawing/2014/main" id="{E4C27686-3A6F-A1C6-4200-4094EF46BD09}"/>
              </a:ext>
            </a:extLst>
          </p:cNvPr>
          <p:cNvSpPr>
            <a:spLocks noGrp="1"/>
          </p:cNvSpPr>
          <p:nvPr>
            <p:ph type="body" sz="quarter" idx="10" hasCustomPrompt="1"/>
          </p:nvPr>
        </p:nvSpPr>
        <p:spPr>
          <a:xfrm>
            <a:off x="1651242" y="428959"/>
            <a:ext cx="9166575" cy="554575"/>
          </a:xfrm>
          <a:prstGeom prst="rect">
            <a:avLst/>
          </a:prstGeom>
          <a:noFill/>
          <a:ln>
            <a:noFill/>
          </a:ln>
        </p:spPr>
        <p:txBody>
          <a:bodyPr wrap="square" tIns="182880" bIns="91440"/>
          <a:lstStyle>
            <a:lvl1pPr marL="0" indent="0">
              <a:lnSpc>
                <a:spcPct val="60000"/>
              </a:lnSpc>
              <a:buNone/>
              <a:defRPr sz="3600" b="1">
                <a:solidFill>
                  <a:srgbClr val="FFFEFE"/>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US">
                <a:solidFill>
                  <a:schemeClr val="tx2">
                    <a:lumMod val="95000"/>
                  </a:schemeClr>
                </a:solidFill>
              </a:rPr>
              <a:t>Use This as a Title Space and here if needed</a:t>
            </a:r>
          </a:p>
        </p:txBody>
      </p:sp>
      <p:sp>
        <p:nvSpPr>
          <p:cNvPr id="3" name="Text Placeholder 19">
            <a:extLst>
              <a:ext uri="{FF2B5EF4-FFF2-40B4-BE49-F238E27FC236}">
                <a16:creationId xmlns:a16="http://schemas.microsoft.com/office/drawing/2014/main" id="{135AA8BF-1A7A-115F-B9CE-209647BA82C6}"/>
              </a:ext>
            </a:extLst>
          </p:cNvPr>
          <p:cNvSpPr>
            <a:spLocks noGrp="1"/>
          </p:cNvSpPr>
          <p:nvPr>
            <p:ph type="body" sz="quarter" idx="11" hasCustomPrompt="1"/>
          </p:nvPr>
        </p:nvSpPr>
        <p:spPr>
          <a:xfrm>
            <a:off x="1651242" y="1485175"/>
            <a:ext cx="5387565" cy="554575"/>
          </a:xfrm>
          <a:prstGeom prst="rect">
            <a:avLst/>
          </a:prstGeom>
        </p:spPr>
        <p:txBody>
          <a:bodyPr wrap="none" tIns="182880" bIns="91440">
            <a:spAutoFit/>
          </a:bodyPr>
          <a:lstStyle>
            <a:lvl1pPr>
              <a:lnSpc>
                <a:spcPts val="2000"/>
              </a:lnSpc>
              <a:buFontTx/>
              <a:buNone/>
              <a:defRPr sz="2400" i="1">
                <a:solidFill>
                  <a:schemeClr val="tx2"/>
                </a:solidFill>
              </a:defRPr>
            </a:lvl1pPr>
            <a:lvl2pPr>
              <a:buFontTx/>
              <a:buNone/>
              <a:defRPr>
                <a:solidFill>
                  <a:schemeClr val="bg1"/>
                </a:solidFill>
              </a:defRPr>
            </a:lvl2pPr>
            <a:lvl3pPr>
              <a:buFontTx/>
              <a:buNone/>
              <a:defRPr>
                <a:solidFill>
                  <a:schemeClr val="bg1"/>
                </a:solidFill>
              </a:defRPr>
            </a:lvl3pPr>
            <a:lvl4pPr>
              <a:buFontTx/>
              <a:buNone/>
              <a:defRPr>
                <a:solidFill>
                  <a:schemeClr val="bg1"/>
                </a:solidFill>
              </a:defRPr>
            </a:lvl4pPr>
            <a:lvl5pPr>
              <a:buFontTx/>
              <a:buNone/>
              <a:defRPr>
                <a:solidFill>
                  <a:schemeClr val="bg1"/>
                </a:solidFill>
              </a:defRPr>
            </a:lvl5pPr>
          </a:lstStyle>
          <a:p>
            <a:pPr lvl="0"/>
            <a:r>
              <a:rPr lang="en-US"/>
              <a:t>Secondary Content goes here if needed</a:t>
            </a:r>
          </a:p>
        </p:txBody>
      </p:sp>
      <p:sp>
        <p:nvSpPr>
          <p:cNvPr id="5" name="Slide Number Placeholder 1">
            <a:extLst>
              <a:ext uri="{FF2B5EF4-FFF2-40B4-BE49-F238E27FC236}">
                <a16:creationId xmlns:a16="http://schemas.microsoft.com/office/drawing/2014/main" id="{3368DB70-46F7-80EF-F93F-10EBDB8ADB94}"/>
              </a:ext>
            </a:extLst>
          </p:cNvPr>
          <p:cNvSpPr>
            <a:spLocks noGrp="1"/>
          </p:cNvSpPr>
          <p:nvPr>
            <p:ph type="sldNum" sz="quarter" idx="4"/>
          </p:nvPr>
        </p:nvSpPr>
        <p:spPr>
          <a:xfrm>
            <a:off x="9240520" y="6498590"/>
            <a:ext cx="2743200" cy="365125"/>
          </a:xfrm>
          <a:prstGeom prst="rect">
            <a:avLst/>
          </a:prstGeom>
        </p:spPr>
        <p:txBody>
          <a:bodyPr vert="horz" lIns="91440" tIns="45720" rIns="91440" bIns="45720" rtlCol="0" anchor="ctr"/>
          <a:lstStyle>
            <a:lvl1pPr algn="r">
              <a:defRPr sz="1800">
                <a:solidFill>
                  <a:schemeClr val="accent2"/>
                </a:solidFill>
              </a:defRPr>
            </a:lvl1pPr>
          </a:lstStyle>
          <a:p>
            <a:fld id="{0C7BF778-8021-814D-B4C3-667E155DC762}" type="slidenum">
              <a:rPr lang="en-US" smtClean="0"/>
              <a:pPr/>
              <a:t>‹#›</a:t>
            </a:fld>
            <a:endParaRPr lang="en-US" sz="1800"/>
          </a:p>
        </p:txBody>
      </p:sp>
      <p:sp>
        <p:nvSpPr>
          <p:cNvPr id="11" name="Content Placeholder 4">
            <a:extLst>
              <a:ext uri="{FF2B5EF4-FFF2-40B4-BE49-F238E27FC236}">
                <a16:creationId xmlns:a16="http://schemas.microsoft.com/office/drawing/2014/main" id="{1B628296-C1F7-D0FB-F488-C65694CBEC72}"/>
              </a:ext>
            </a:extLst>
          </p:cNvPr>
          <p:cNvSpPr>
            <a:spLocks noGrp="1"/>
          </p:cNvSpPr>
          <p:nvPr>
            <p:ph sz="quarter" idx="13"/>
          </p:nvPr>
        </p:nvSpPr>
        <p:spPr>
          <a:xfrm>
            <a:off x="390770" y="2320006"/>
            <a:ext cx="11410457" cy="4222141"/>
          </a:xfrm>
          <a:prstGeom prst="rect">
            <a:avLst/>
          </a:prstGeom>
        </p:spPr>
        <p:txBody>
          <a:bodyPr/>
          <a:lstStyle>
            <a:lvl1pPr>
              <a:buSzPct val="82000"/>
              <a:buFont typeface="Wingdings" pitchFamily="2" charset="2"/>
              <a:buChar char="Ø"/>
              <a:defRPr sz="2200">
                <a:solidFill>
                  <a:srgbClr val="004071"/>
                </a:solidFill>
              </a:defRPr>
            </a:lvl1pPr>
            <a:lvl2pPr>
              <a:buClr>
                <a:srgbClr val="0070C0"/>
              </a:buClr>
              <a:buSzPct val="100000"/>
              <a:buFont typeface="Wingdings" pitchFamily="2" charset="2"/>
              <a:buChar char="§"/>
              <a:defRPr sz="2200">
                <a:solidFill>
                  <a:srgbClr val="004071"/>
                </a:solidFill>
              </a:defRPr>
            </a:lvl2pPr>
            <a:lvl3pPr>
              <a:buClr>
                <a:srgbClr val="00B0F0"/>
              </a:buClr>
              <a:buSzPct val="80000"/>
              <a:buFont typeface="Arial" panose="020B0604020202020204" pitchFamily="34" charset="0"/>
              <a:buChar char="•"/>
              <a:defRPr sz="2200">
                <a:solidFill>
                  <a:srgbClr val="004071"/>
                </a:solidFill>
              </a:defRPr>
            </a:lvl3pPr>
            <a:lvl4pPr>
              <a:buFontTx/>
              <a:buBlip>
                <a:blip r:embed="rId2"/>
              </a:buBlip>
              <a:defRPr/>
            </a:lvl4pPr>
          </a:lstStyle>
          <a:p>
            <a:pPr lvl="0"/>
            <a:r>
              <a:rPr lang="en-US"/>
              <a:t>Click to edit Master text styles</a:t>
            </a:r>
          </a:p>
          <a:p>
            <a:pPr lvl="1"/>
            <a:r>
              <a:rPr lang="en-US"/>
              <a:t>Second level</a:t>
            </a:r>
          </a:p>
          <a:p>
            <a:pPr lvl="2"/>
            <a:r>
              <a:rPr lang="en-US"/>
              <a:t>Third level	</a:t>
            </a:r>
          </a:p>
          <a:p>
            <a:pPr lvl="3"/>
            <a:r>
              <a:rPr lang="en-US"/>
              <a:t>Fourth Level</a:t>
            </a:r>
          </a:p>
        </p:txBody>
      </p:sp>
      <p:pic>
        <p:nvPicPr>
          <p:cNvPr id="9" name="Picture 8">
            <a:extLst>
              <a:ext uri="{FF2B5EF4-FFF2-40B4-BE49-F238E27FC236}">
                <a16:creationId xmlns:a16="http://schemas.microsoft.com/office/drawing/2014/main" id="{27ADF19D-09B1-4B16-3B1E-04260E8BB0CB}"/>
              </a:ext>
            </a:extLst>
          </p:cNvPr>
          <p:cNvPicPr>
            <a:picLocks noChangeAspect="1"/>
          </p:cNvPicPr>
          <p:nvPr userDrawn="1"/>
        </p:nvPicPr>
        <p:blipFill>
          <a:blip r:embed="rId3"/>
          <a:stretch>
            <a:fillRect/>
          </a:stretch>
        </p:blipFill>
        <p:spPr>
          <a:xfrm>
            <a:off x="153925" y="144403"/>
            <a:ext cx="1044416" cy="1044416"/>
          </a:xfrm>
          <a:prstGeom prst="rect">
            <a:avLst/>
          </a:prstGeom>
        </p:spPr>
      </p:pic>
    </p:spTree>
    <p:extLst>
      <p:ext uri="{BB962C8B-B14F-4D97-AF65-F5344CB8AC3E}">
        <p14:creationId xmlns:p14="http://schemas.microsoft.com/office/powerpoint/2010/main" val="8030972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_Graphic Footer 2">
    <p:spTree>
      <p:nvGrpSpPr>
        <p:cNvPr id="1" name=""/>
        <p:cNvGrpSpPr/>
        <p:nvPr/>
      </p:nvGrpSpPr>
      <p:grpSpPr>
        <a:xfrm>
          <a:off x="0" y="0"/>
          <a:ext cx="0" cy="0"/>
          <a:chOff x="0" y="0"/>
          <a:chExt cx="0" cy="0"/>
        </a:xfrm>
      </p:grpSpPr>
      <p:sp>
        <p:nvSpPr>
          <p:cNvPr id="3" name="Text Placeholder 15">
            <a:extLst>
              <a:ext uri="{FF2B5EF4-FFF2-40B4-BE49-F238E27FC236}">
                <a16:creationId xmlns:a16="http://schemas.microsoft.com/office/drawing/2014/main" id="{8619CB96-43DC-C53C-7812-1EA6152FE8A3}"/>
              </a:ext>
            </a:extLst>
          </p:cNvPr>
          <p:cNvSpPr>
            <a:spLocks noGrp="1"/>
          </p:cNvSpPr>
          <p:nvPr>
            <p:ph type="body" sz="quarter" idx="10" hasCustomPrompt="1"/>
          </p:nvPr>
        </p:nvSpPr>
        <p:spPr>
          <a:xfrm>
            <a:off x="476592" y="255396"/>
            <a:ext cx="10032009" cy="443975"/>
          </a:xfrm>
          <a:prstGeom prst="rect">
            <a:avLst/>
          </a:prstGeom>
          <a:noFill/>
          <a:ln>
            <a:noFill/>
          </a:ln>
        </p:spPr>
        <p:txBody>
          <a:bodyPr wrap="square" tIns="182880" bIns="91440"/>
          <a:lstStyle>
            <a:lvl1pPr marL="0" indent="0">
              <a:lnSpc>
                <a:spcPct val="60000"/>
              </a:lnSpc>
              <a:buNone/>
              <a:defRPr sz="3600" b="1">
                <a:solidFill>
                  <a:srgbClr val="00407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Use This As A Title Space</a:t>
            </a:r>
          </a:p>
        </p:txBody>
      </p:sp>
      <p:sp>
        <p:nvSpPr>
          <p:cNvPr id="4" name="Text Placeholder 15">
            <a:extLst>
              <a:ext uri="{FF2B5EF4-FFF2-40B4-BE49-F238E27FC236}">
                <a16:creationId xmlns:a16="http://schemas.microsoft.com/office/drawing/2014/main" id="{701DC8BD-5AAF-CC88-892C-FC47E7B96656}"/>
              </a:ext>
            </a:extLst>
          </p:cNvPr>
          <p:cNvSpPr>
            <a:spLocks noGrp="1"/>
          </p:cNvSpPr>
          <p:nvPr>
            <p:ph type="body" sz="quarter" idx="11" hasCustomPrompt="1"/>
          </p:nvPr>
        </p:nvSpPr>
        <p:spPr>
          <a:xfrm>
            <a:off x="476593" y="699371"/>
            <a:ext cx="10032008" cy="443975"/>
          </a:xfrm>
          <a:prstGeom prst="rect">
            <a:avLst/>
          </a:prstGeom>
          <a:noFill/>
          <a:ln>
            <a:noFill/>
          </a:ln>
        </p:spPr>
        <p:txBody>
          <a:bodyPr wrap="none" tIns="182880" bIns="91440"/>
          <a:lstStyle>
            <a:lvl1pPr>
              <a:lnSpc>
                <a:spcPct val="60000"/>
              </a:lnSpc>
              <a:buNone/>
              <a:defRPr sz="2400" b="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Needed</a:t>
            </a:r>
          </a:p>
        </p:txBody>
      </p:sp>
      <p:sp>
        <p:nvSpPr>
          <p:cNvPr id="5" name="Slide Number Placeholder 1">
            <a:extLst>
              <a:ext uri="{FF2B5EF4-FFF2-40B4-BE49-F238E27FC236}">
                <a16:creationId xmlns:a16="http://schemas.microsoft.com/office/drawing/2014/main" id="{DC11ABE1-9631-337D-700E-6166B154E065}"/>
              </a:ext>
            </a:extLst>
          </p:cNvPr>
          <p:cNvSpPr>
            <a:spLocks noGrp="1"/>
          </p:cNvSpPr>
          <p:nvPr>
            <p:ph type="sldNum" sz="quarter" idx="4"/>
          </p:nvPr>
        </p:nvSpPr>
        <p:spPr>
          <a:xfrm>
            <a:off x="9240520" y="6498590"/>
            <a:ext cx="2743200" cy="365125"/>
          </a:xfrm>
          <a:prstGeom prst="rect">
            <a:avLst/>
          </a:prstGeom>
        </p:spPr>
        <p:txBody>
          <a:bodyPr vert="horz" lIns="91440" tIns="45720" rIns="91440" bIns="45720" rtlCol="0" anchor="ctr"/>
          <a:lstStyle>
            <a:lvl1pPr algn="r">
              <a:defRPr sz="1800">
                <a:solidFill>
                  <a:schemeClr val="accent2"/>
                </a:solidFill>
              </a:defRPr>
            </a:lvl1pPr>
          </a:lstStyle>
          <a:p>
            <a:fld id="{0C7BF778-8021-814D-B4C3-667E155DC762}" type="slidenum">
              <a:rPr lang="en-US" smtClean="0"/>
              <a:pPr/>
              <a:t>‹#›</a:t>
            </a:fld>
            <a:endParaRPr lang="en-US" sz="1800"/>
          </a:p>
        </p:txBody>
      </p:sp>
      <p:sp>
        <p:nvSpPr>
          <p:cNvPr id="10" name="Content Placeholder 4">
            <a:extLst>
              <a:ext uri="{FF2B5EF4-FFF2-40B4-BE49-F238E27FC236}">
                <a16:creationId xmlns:a16="http://schemas.microsoft.com/office/drawing/2014/main" id="{74944817-4567-296A-3169-B4E8265B952B}"/>
              </a:ext>
            </a:extLst>
          </p:cNvPr>
          <p:cNvSpPr>
            <a:spLocks noGrp="1"/>
          </p:cNvSpPr>
          <p:nvPr>
            <p:ph sz="quarter" idx="12"/>
          </p:nvPr>
        </p:nvSpPr>
        <p:spPr>
          <a:xfrm>
            <a:off x="476592" y="1389282"/>
            <a:ext cx="10972800" cy="5152866"/>
          </a:xfrm>
          <a:prstGeom prst="rect">
            <a:avLst/>
          </a:prstGeom>
        </p:spPr>
        <p:txBody>
          <a:bodyPr/>
          <a:lstStyle>
            <a:lvl1pPr>
              <a:buSzPct val="82000"/>
              <a:buFont typeface="Wingdings" pitchFamily="2" charset="2"/>
              <a:buChar char="Ø"/>
              <a:defRPr sz="2200">
                <a:solidFill>
                  <a:srgbClr val="004071"/>
                </a:solidFill>
              </a:defRPr>
            </a:lvl1pPr>
            <a:lvl2pPr>
              <a:buClr>
                <a:srgbClr val="0070C0"/>
              </a:buClr>
              <a:buSzPct val="100000"/>
              <a:buFont typeface="Wingdings" pitchFamily="2" charset="2"/>
              <a:buChar char="§"/>
              <a:defRPr sz="2200">
                <a:solidFill>
                  <a:srgbClr val="004071"/>
                </a:solidFill>
              </a:defRPr>
            </a:lvl2pPr>
            <a:lvl3pPr>
              <a:buClr>
                <a:srgbClr val="00B0F0"/>
              </a:buClr>
              <a:buSzPct val="80000"/>
              <a:buFont typeface="Arial" panose="020B0604020202020204" pitchFamily="34" charset="0"/>
              <a:buChar char="•"/>
              <a:defRPr sz="2200">
                <a:solidFill>
                  <a:srgbClr val="004071"/>
                </a:solidFill>
              </a:defRPr>
            </a:lvl3pPr>
            <a:lvl4pPr>
              <a:buFontTx/>
              <a:buBlip>
                <a:blip r:embed="rId2"/>
              </a:buBlip>
              <a:defRPr/>
            </a:lvl4pPr>
          </a:lstStyle>
          <a:p>
            <a:pPr lvl="0"/>
            <a:r>
              <a:rPr lang="en-US"/>
              <a:t>Click to edit Master text styles</a:t>
            </a:r>
          </a:p>
          <a:p>
            <a:pPr lvl="1"/>
            <a:r>
              <a:rPr lang="en-US"/>
              <a:t>Second level</a:t>
            </a:r>
          </a:p>
          <a:p>
            <a:pPr lvl="2"/>
            <a:r>
              <a:rPr lang="en-US"/>
              <a:t>Third level	</a:t>
            </a:r>
          </a:p>
          <a:p>
            <a:pPr lvl="3"/>
            <a:r>
              <a:rPr lang="en-US"/>
              <a:t>Fourth Level</a:t>
            </a:r>
          </a:p>
        </p:txBody>
      </p:sp>
      <p:pic>
        <p:nvPicPr>
          <p:cNvPr id="12" name="Picture 11">
            <a:extLst>
              <a:ext uri="{FF2B5EF4-FFF2-40B4-BE49-F238E27FC236}">
                <a16:creationId xmlns:a16="http://schemas.microsoft.com/office/drawing/2014/main" id="{1E847BCD-5B3C-3696-7D4A-8025E8B23E92}"/>
              </a:ext>
            </a:extLst>
          </p:cNvPr>
          <p:cNvPicPr>
            <a:picLocks noChangeAspect="1"/>
          </p:cNvPicPr>
          <p:nvPr userDrawn="1"/>
        </p:nvPicPr>
        <p:blipFill>
          <a:blip r:embed="rId3"/>
          <a:stretch>
            <a:fillRect/>
          </a:stretch>
        </p:blipFill>
        <p:spPr>
          <a:xfrm>
            <a:off x="11026467" y="164034"/>
            <a:ext cx="1005451" cy="1005451"/>
          </a:xfrm>
          <a:prstGeom prst="rect">
            <a:avLst/>
          </a:prstGeom>
        </p:spPr>
      </p:pic>
    </p:spTree>
    <p:extLst>
      <p:ext uri="{BB962C8B-B14F-4D97-AF65-F5344CB8AC3E}">
        <p14:creationId xmlns:p14="http://schemas.microsoft.com/office/powerpoint/2010/main" val="3052023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_Graphic Footer 4">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114AF87E-8EF4-DEBE-1AFC-F062570F7F66}"/>
              </a:ext>
            </a:extLst>
          </p:cNvPr>
          <p:cNvSpPr>
            <a:spLocks noGrp="1"/>
          </p:cNvSpPr>
          <p:nvPr>
            <p:ph sz="quarter" idx="12"/>
          </p:nvPr>
        </p:nvSpPr>
        <p:spPr>
          <a:xfrm>
            <a:off x="476592" y="1389282"/>
            <a:ext cx="10972800" cy="5152866"/>
          </a:xfrm>
          <a:prstGeom prst="rect">
            <a:avLst/>
          </a:prstGeom>
        </p:spPr>
        <p:txBody>
          <a:bodyPr/>
          <a:lstStyle>
            <a:lvl1pPr>
              <a:buSzPct val="82000"/>
              <a:buFont typeface="Wingdings" pitchFamily="2" charset="2"/>
              <a:buChar char="Ø"/>
              <a:defRPr sz="2200">
                <a:solidFill>
                  <a:srgbClr val="004071"/>
                </a:solidFill>
              </a:defRPr>
            </a:lvl1pPr>
            <a:lvl2pPr>
              <a:buClr>
                <a:srgbClr val="0070C0"/>
              </a:buClr>
              <a:buSzPct val="100000"/>
              <a:buFont typeface="Wingdings" pitchFamily="2" charset="2"/>
              <a:buChar char="§"/>
              <a:defRPr sz="2200">
                <a:solidFill>
                  <a:srgbClr val="004071"/>
                </a:solidFill>
              </a:defRPr>
            </a:lvl2pPr>
            <a:lvl3pPr>
              <a:buClr>
                <a:srgbClr val="00B0F0"/>
              </a:buClr>
              <a:buSzPct val="80000"/>
              <a:buFont typeface="Arial" panose="020B0604020202020204" pitchFamily="34" charset="0"/>
              <a:buChar char="•"/>
              <a:defRPr sz="2200">
                <a:solidFill>
                  <a:srgbClr val="004071"/>
                </a:solidFill>
              </a:defRPr>
            </a:lvl3pPr>
            <a:lvl4pPr>
              <a:buFontTx/>
              <a:buBlip>
                <a:blip r:embed="rId2"/>
              </a:buBlip>
              <a:defRPr/>
            </a:lvl4pPr>
          </a:lstStyle>
          <a:p>
            <a:pPr lvl="0"/>
            <a:r>
              <a:rPr lang="en-US"/>
              <a:t>Click to edit Master text styles</a:t>
            </a:r>
          </a:p>
          <a:p>
            <a:pPr lvl="1"/>
            <a:r>
              <a:rPr lang="en-US"/>
              <a:t>Second level</a:t>
            </a:r>
          </a:p>
          <a:p>
            <a:pPr lvl="2"/>
            <a:r>
              <a:rPr lang="en-US"/>
              <a:t>Third level	</a:t>
            </a:r>
          </a:p>
          <a:p>
            <a:pPr lvl="3"/>
            <a:r>
              <a:rPr lang="en-US"/>
              <a:t>Fourth Level</a:t>
            </a:r>
          </a:p>
        </p:txBody>
      </p:sp>
      <p:sp>
        <p:nvSpPr>
          <p:cNvPr id="3" name="Text Placeholder 15">
            <a:extLst>
              <a:ext uri="{FF2B5EF4-FFF2-40B4-BE49-F238E27FC236}">
                <a16:creationId xmlns:a16="http://schemas.microsoft.com/office/drawing/2014/main" id="{886AF386-8C03-287C-503C-105545D7AE74}"/>
              </a:ext>
            </a:extLst>
          </p:cNvPr>
          <p:cNvSpPr>
            <a:spLocks noGrp="1"/>
          </p:cNvSpPr>
          <p:nvPr>
            <p:ph type="body" sz="quarter" idx="10" hasCustomPrompt="1"/>
          </p:nvPr>
        </p:nvSpPr>
        <p:spPr>
          <a:xfrm>
            <a:off x="476592" y="255396"/>
            <a:ext cx="10032009" cy="443975"/>
          </a:xfrm>
          <a:prstGeom prst="rect">
            <a:avLst/>
          </a:prstGeom>
          <a:noFill/>
          <a:ln>
            <a:noFill/>
          </a:ln>
        </p:spPr>
        <p:txBody>
          <a:bodyPr wrap="square" tIns="182880" bIns="91440"/>
          <a:lstStyle>
            <a:lvl1pPr marL="0" indent="0">
              <a:lnSpc>
                <a:spcPct val="60000"/>
              </a:lnSpc>
              <a:buNone/>
              <a:defRPr sz="3600" b="1">
                <a:solidFill>
                  <a:srgbClr val="00407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Use This As A Title Space</a:t>
            </a:r>
          </a:p>
        </p:txBody>
      </p:sp>
      <p:sp>
        <p:nvSpPr>
          <p:cNvPr id="4" name="Text Placeholder 15">
            <a:extLst>
              <a:ext uri="{FF2B5EF4-FFF2-40B4-BE49-F238E27FC236}">
                <a16:creationId xmlns:a16="http://schemas.microsoft.com/office/drawing/2014/main" id="{0D8CB4B4-EFC8-5443-9AA7-288DC3F2B237}"/>
              </a:ext>
            </a:extLst>
          </p:cNvPr>
          <p:cNvSpPr>
            <a:spLocks noGrp="1"/>
          </p:cNvSpPr>
          <p:nvPr>
            <p:ph type="body" sz="quarter" idx="11" hasCustomPrompt="1"/>
          </p:nvPr>
        </p:nvSpPr>
        <p:spPr>
          <a:xfrm>
            <a:off x="476593" y="699371"/>
            <a:ext cx="10032008" cy="443975"/>
          </a:xfrm>
          <a:prstGeom prst="rect">
            <a:avLst/>
          </a:prstGeom>
          <a:noFill/>
          <a:ln>
            <a:noFill/>
          </a:ln>
        </p:spPr>
        <p:txBody>
          <a:bodyPr wrap="none" tIns="182880" bIns="91440"/>
          <a:lstStyle>
            <a:lvl1pPr>
              <a:lnSpc>
                <a:spcPct val="60000"/>
              </a:lnSpc>
              <a:buNone/>
              <a:defRPr sz="2400" b="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 If Needed</a:t>
            </a:r>
          </a:p>
        </p:txBody>
      </p:sp>
      <p:sp>
        <p:nvSpPr>
          <p:cNvPr id="5" name="Slide Number Placeholder 1">
            <a:extLst>
              <a:ext uri="{FF2B5EF4-FFF2-40B4-BE49-F238E27FC236}">
                <a16:creationId xmlns:a16="http://schemas.microsoft.com/office/drawing/2014/main" id="{64A87BF2-B5B6-2598-5E97-88BD8ADCBA32}"/>
              </a:ext>
            </a:extLst>
          </p:cNvPr>
          <p:cNvSpPr>
            <a:spLocks noGrp="1"/>
          </p:cNvSpPr>
          <p:nvPr>
            <p:ph type="sldNum" sz="quarter" idx="4"/>
          </p:nvPr>
        </p:nvSpPr>
        <p:spPr>
          <a:xfrm>
            <a:off x="9240520" y="6498590"/>
            <a:ext cx="2743200" cy="365125"/>
          </a:xfrm>
          <a:prstGeom prst="rect">
            <a:avLst/>
          </a:prstGeom>
        </p:spPr>
        <p:txBody>
          <a:bodyPr vert="horz" lIns="91440" tIns="45720" rIns="91440" bIns="45720" rtlCol="0" anchor="ctr"/>
          <a:lstStyle>
            <a:lvl1pPr algn="r">
              <a:defRPr sz="1800">
                <a:solidFill>
                  <a:srgbClr val="FFFEFE"/>
                </a:solidFill>
              </a:defRPr>
            </a:lvl1pPr>
          </a:lstStyle>
          <a:p>
            <a:fld id="{0C7BF778-8021-814D-B4C3-667E155DC762}" type="slidenum">
              <a:rPr lang="en-US" smtClean="0"/>
              <a:pPr/>
              <a:t>‹#›</a:t>
            </a:fld>
            <a:endParaRPr lang="en-US"/>
          </a:p>
        </p:txBody>
      </p:sp>
      <p:pic>
        <p:nvPicPr>
          <p:cNvPr id="9" name="Picture 8">
            <a:extLst>
              <a:ext uri="{FF2B5EF4-FFF2-40B4-BE49-F238E27FC236}">
                <a16:creationId xmlns:a16="http://schemas.microsoft.com/office/drawing/2014/main" id="{19435F82-FAF5-5D3C-C08D-A1CCCBEE1348}"/>
              </a:ext>
            </a:extLst>
          </p:cNvPr>
          <p:cNvPicPr>
            <a:picLocks noChangeAspect="1"/>
          </p:cNvPicPr>
          <p:nvPr userDrawn="1"/>
        </p:nvPicPr>
        <p:blipFill>
          <a:blip r:embed="rId3"/>
          <a:stretch>
            <a:fillRect/>
          </a:stretch>
        </p:blipFill>
        <p:spPr>
          <a:xfrm>
            <a:off x="11026467" y="164034"/>
            <a:ext cx="1005451" cy="1005451"/>
          </a:xfrm>
          <a:prstGeom prst="rect">
            <a:avLst/>
          </a:prstGeom>
        </p:spPr>
      </p:pic>
    </p:spTree>
    <p:extLst>
      <p:ext uri="{BB962C8B-B14F-4D97-AF65-F5344CB8AC3E}">
        <p14:creationId xmlns:p14="http://schemas.microsoft.com/office/powerpoint/2010/main" val="3294573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Set_Image_Coast">
    <p:spTree>
      <p:nvGrpSpPr>
        <p:cNvPr id="1" name=""/>
        <p:cNvGrpSpPr/>
        <p:nvPr/>
      </p:nvGrpSpPr>
      <p:grpSpPr>
        <a:xfrm>
          <a:off x="0" y="0"/>
          <a:ext cx="0" cy="0"/>
          <a:chOff x="0" y="0"/>
          <a:chExt cx="0" cy="0"/>
        </a:xfrm>
      </p:grpSpPr>
      <p:sp>
        <p:nvSpPr>
          <p:cNvPr id="6" name="Text Placeholder 15">
            <a:extLst>
              <a:ext uri="{FF2B5EF4-FFF2-40B4-BE49-F238E27FC236}">
                <a16:creationId xmlns:a16="http://schemas.microsoft.com/office/drawing/2014/main" id="{4DE920E2-6717-E6CA-A444-D9D9AAF4571E}"/>
              </a:ext>
            </a:extLst>
          </p:cNvPr>
          <p:cNvSpPr>
            <a:spLocks noGrp="1"/>
          </p:cNvSpPr>
          <p:nvPr>
            <p:ph type="body" sz="quarter" idx="11" hasCustomPrompt="1"/>
          </p:nvPr>
        </p:nvSpPr>
        <p:spPr>
          <a:xfrm>
            <a:off x="1828571" y="4865334"/>
            <a:ext cx="9534170" cy="447256"/>
          </a:xfrm>
          <a:prstGeom prst="rect">
            <a:avLst/>
          </a:prstGeom>
          <a:noFill/>
          <a:ln>
            <a:noFill/>
          </a:ln>
        </p:spPr>
        <p:txBody>
          <a:bodyPr wrap="square" tIns="182880" bIns="91440"/>
          <a:lstStyle>
            <a:lvl1pPr>
              <a:lnSpc>
                <a:spcPct val="60000"/>
              </a:lnSpc>
              <a:buNone/>
              <a:defRPr sz="3600" b="1">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Use This As A Slide Title Space</a:t>
            </a:r>
          </a:p>
        </p:txBody>
      </p:sp>
      <p:sp>
        <p:nvSpPr>
          <p:cNvPr id="7" name="Text Placeholder 15">
            <a:extLst>
              <a:ext uri="{FF2B5EF4-FFF2-40B4-BE49-F238E27FC236}">
                <a16:creationId xmlns:a16="http://schemas.microsoft.com/office/drawing/2014/main" id="{A603D6DA-B32B-A609-2ECD-2A66B1ECB3EE}"/>
              </a:ext>
            </a:extLst>
          </p:cNvPr>
          <p:cNvSpPr>
            <a:spLocks noGrp="1"/>
          </p:cNvSpPr>
          <p:nvPr>
            <p:ph type="body" sz="quarter" idx="12" hasCustomPrompt="1"/>
          </p:nvPr>
        </p:nvSpPr>
        <p:spPr>
          <a:xfrm>
            <a:off x="1828571" y="5325059"/>
            <a:ext cx="9534170" cy="826813"/>
          </a:xfrm>
          <a:prstGeom prst="rect">
            <a:avLst/>
          </a:prstGeom>
          <a:noFill/>
          <a:ln>
            <a:noFill/>
          </a:ln>
        </p:spPr>
        <p:txBody>
          <a:bodyPr wrap="none" tIns="182880" bIns="91440"/>
          <a:lstStyle>
            <a:lvl1pPr algn="just">
              <a:lnSpc>
                <a:spcPts val="1380"/>
              </a:lnSpc>
              <a:buNone/>
              <a:defRPr sz="2400" b="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a:t>
            </a:r>
          </a:p>
          <a:p>
            <a:pPr lvl="0"/>
            <a:r>
              <a:rPr lang="en-US"/>
              <a:t>Job Title</a:t>
            </a:r>
          </a:p>
        </p:txBody>
      </p:sp>
      <p:pic>
        <p:nvPicPr>
          <p:cNvPr id="11" name="Picture 10">
            <a:extLst>
              <a:ext uri="{FF2B5EF4-FFF2-40B4-BE49-F238E27FC236}">
                <a16:creationId xmlns:a16="http://schemas.microsoft.com/office/drawing/2014/main" id="{FCEA3374-724C-6B9A-28C0-FD8D6A6A4D23}"/>
              </a:ext>
            </a:extLst>
          </p:cNvPr>
          <p:cNvPicPr>
            <a:picLocks/>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0"/>
            <a:ext cx="12199620" cy="4407408"/>
          </a:xfrm>
          <a:prstGeom prst="rect">
            <a:avLst/>
          </a:prstGeom>
        </p:spPr>
      </p:pic>
      <p:sp>
        <p:nvSpPr>
          <p:cNvPr id="2" name="Slide Number Placeholder 1">
            <a:extLst>
              <a:ext uri="{FF2B5EF4-FFF2-40B4-BE49-F238E27FC236}">
                <a16:creationId xmlns:a16="http://schemas.microsoft.com/office/drawing/2014/main" id="{33447A87-9C03-9E4F-82F5-133F98D4ABE8}"/>
              </a:ext>
            </a:extLst>
          </p:cNvPr>
          <p:cNvSpPr>
            <a:spLocks noGrp="1"/>
          </p:cNvSpPr>
          <p:nvPr>
            <p:ph type="sldNum" sz="quarter" idx="4"/>
          </p:nvPr>
        </p:nvSpPr>
        <p:spPr>
          <a:xfrm>
            <a:off x="9240520" y="6498590"/>
            <a:ext cx="2743200" cy="365125"/>
          </a:xfrm>
          <a:prstGeom prst="rect">
            <a:avLst/>
          </a:prstGeom>
        </p:spPr>
        <p:txBody>
          <a:bodyPr vert="horz" lIns="91440" tIns="45720" rIns="91440" bIns="45720" rtlCol="0" anchor="ctr"/>
          <a:lstStyle>
            <a:lvl1pPr algn="r">
              <a:defRPr sz="1800">
                <a:solidFill>
                  <a:schemeClr val="accent2"/>
                </a:solidFill>
              </a:defRPr>
            </a:lvl1pPr>
          </a:lstStyle>
          <a:p>
            <a:fld id="{0C7BF778-8021-814D-B4C3-667E155DC762}" type="slidenum">
              <a:rPr lang="en-US" smtClean="0"/>
              <a:pPr/>
              <a:t>‹#›</a:t>
            </a:fld>
            <a:endParaRPr lang="en-US" sz="1800"/>
          </a:p>
        </p:txBody>
      </p:sp>
      <p:pic>
        <p:nvPicPr>
          <p:cNvPr id="3" name="Picture 2">
            <a:extLst>
              <a:ext uri="{FF2B5EF4-FFF2-40B4-BE49-F238E27FC236}">
                <a16:creationId xmlns:a16="http://schemas.microsoft.com/office/drawing/2014/main" id="{F1D40016-D12D-609B-1D21-17E5876E5CCC}"/>
              </a:ext>
            </a:extLst>
          </p:cNvPr>
          <p:cNvPicPr>
            <a:picLocks noChangeAspect="1"/>
          </p:cNvPicPr>
          <p:nvPr userDrawn="1"/>
        </p:nvPicPr>
        <p:blipFill>
          <a:blip r:embed="rId3"/>
          <a:stretch>
            <a:fillRect/>
          </a:stretch>
        </p:blipFill>
        <p:spPr>
          <a:xfrm>
            <a:off x="400108" y="4884943"/>
            <a:ext cx="1137998" cy="1137997"/>
          </a:xfrm>
          <a:prstGeom prst="rect">
            <a:avLst/>
          </a:prstGeom>
        </p:spPr>
      </p:pic>
    </p:spTree>
    <p:extLst>
      <p:ext uri="{BB962C8B-B14F-4D97-AF65-F5344CB8AC3E}">
        <p14:creationId xmlns:p14="http://schemas.microsoft.com/office/powerpoint/2010/main" val="1764597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2: Centered">
    <p:spTree>
      <p:nvGrpSpPr>
        <p:cNvPr id="1" name=""/>
        <p:cNvGrpSpPr/>
        <p:nvPr/>
      </p:nvGrpSpPr>
      <p:grpSpPr>
        <a:xfrm>
          <a:off x="0" y="0"/>
          <a:ext cx="0" cy="0"/>
          <a:chOff x="0" y="0"/>
          <a:chExt cx="0" cy="0"/>
        </a:xfrm>
      </p:grpSpPr>
      <p:sp>
        <p:nvSpPr>
          <p:cNvPr id="2" name="Enter Title Here"/>
          <p:cNvSpPr>
            <a:spLocks noGrp="1"/>
          </p:cNvSpPr>
          <p:nvPr>
            <p:ph type="ctrTitle"/>
          </p:nvPr>
        </p:nvSpPr>
        <p:spPr>
          <a:xfrm>
            <a:off x="890016" y="809622"/>
            <a:ext cx="10411968" cy="2387600"/>
          </a:xfrm>
        </p:spPr>
        <p:txBody>
          <a:bodyPr anchor="b">
            <a:normAutofit/>
          </a:bodyPr>
          <a:lstStyle>
            <a:lvl1pPr algn="ctr">
              <a:defRPr sz="4800"/>
            </a:lvl1pPr>
          </a:lstStyle>
          <a:p>
            <a:r>
              <a:rPr lang="en-US"/>
              <a:t>Click to edit Master title style</a:t>
            </a:r>
          </a:p>
        </p:txBody>
      </p:sp>
      <p:sp>
        <p:nvSpPr>
          <p:cNvPr id="3" name="Subtitle 2"/>
          <p:cNvSpPr>
            <a:spLocks noGrp="1"/>
          </p:cNvSpPr>
          <p:nvPr>
            <p:ph type="subTitle" idx="1"/>
          </p:nvPr>
        </p:nvSpPr>
        <p:spPr>
          <a:xfrm>
            <a:off x="890016" y="3289297"/>
            <a:ext cx="1041196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4724400" y="5614142"/>
            <a:ext cx="2743200" cy="365125"/>
          </a:xfrm>
        </p:spPr>
        <p:txBody>
          <a:bodyPr/>
          <a:lstStyle>
            <a:lvl1pPr algn="ctr">
              <a:defRPr/>
            </a:lvl1pPr>
          </a:lstStyle>
          <a:p>
            <a:fld id="{0552A69F-EF4D-4658-878C-C9295895A935}" type="datetime1">
              <a:rPr lang="en-US" smtClean="0"/>
              <a:t>4/20/2026</a:t>
            </a:fld>
            <a:endParaRPr lang="en-US"/>
          </a:p>
        </p:txBody>
      </p:sp>
      <p:sp>
        <p:nvSpPr>
          <p:cNvPr id="5" name="Footer Placeholder 4"/>
          <p:cNvSpPr>
            <a:spLocks noGrp="1"/>
          </p:cNvSpPr>
          <p:nvPr>
            <p:ph type="ftr" sz="quarter" idx="11"/>
          </p:nvPr>
        </p:nvSpPr>
        <p:spPr>
          <a:xfrm>
            <a:off x="4038600" y="6095093"/>
            <a:ext cx="4114800" cy="365125"/>
          </a:xfrm>
        </p:spPr>
        <p:txBody>
          <a:bodyPr/>
          <a:lstStyle>
            <a:lvl1pPr algn="ctr">
              <a:defRPr/>
            </a:lvl1pPr>
          </a:lstStyle>
          <a:p>
            <a:endParaRPr lang="en-US"/>
          </a:p>
        </p:txBody>
      </p:sp>
      <p:pic>
        <p:nvPicPr>
          <p:cNvPr id="7" name="Picture 6" descr="California Energy Commission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72364" y="666179"/>
            <a:ext cx="1247274" cy="1096212"/>
          </a:xfrm>
          <a:prstGeom prst="rect">
            <a:avLst/>
          </a:prstGeom>
        </p:spPr>
      </p:pic>
    </p:spTree>
    <p:extLst>
      <p:ext uri="{BB962C8B-B14F-4D97-AF65-F5344CB8AC3E}">
        <p14:creationId xmlns:p14="http://schemas.microsoft.com/office/powerpoint/2010/main" val="11444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2: Left">
    <p:spTree>
      <p:nvGrpSpPr>
        <p:cNvPr id="1" name=""/>
        <p:cNvGrpSpPr/>
        <p:nvPr/>
      </p:nvGrpSpPr>
      <p:grpSpPr>
        <a:xfrm>
          <a:off x="0" y="0"/>
          <a:ext cx="0" cy="0"/>
          <a:chOff x="0" y="0"/>
          <a:chExt cx="0" cy="0"/>
        </a:xfrm>
      </p:grpSpPr>
      <p:sp>
        <p:nvSpPr>
          <p:cNvPr id="2" name="Enter Title Here"/>
          <p:cNvSpPr>
            <a:spLocks noGrp="1"/>
          </p:cNvSpPr>
          <p:nvPr>
            <p:ph type="title"/>
          </p:nvPr>
        </p:nvSpPr>
        <p:spPr>
          <a:xfrm>
            <a:off x="831850" y="712801"/>
            <a:ext cx="10515600" cy="2852737"/>
          </a:xfr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831850" y="3592526"/>
            <a:ext cx="10515600" cy="1500187"/>
          </a:xfrm>
        </p:spPr>
        <p:txBody>
          <a:bodyPr/>
          <a:lstStyle>
            <a:lvl1pPr marL="0" indent="0">
              <a:buNone/>
              <a:defRPr sz="2400">
                <a:solidFill>
                  <a:schemeClr val="accent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9B8309-DA95-4DC8-BE56-2BDDCC88D28A}" type="datetime1">
              <a:rPr lang="en-US" smtClean="0"/>
              <a:t>4/20/2026</a:t>
            </a:fld>
            <a:endParaRPr lang="en-US"/>
          </a:p>
        </p:txBody>
      </p:sp>
      <p:pic>
        <p:nvPicPr>
          <p:cNvPr id="8" name="Picture 7" descr="California Energy Commission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850" y="4883817"/>
            <a:ext cx="1247274" cy="1096212"/>
          </a:xfrm>
          <a:prstGeom prst="rect">
            <a:avLst/>
          </a:prstGeom>
        </p:spPr>
      </p:pic>
      <p:sp>
        <p:nvSpPr>
          <p:cNvPr id="10" name="Content Placeholder 9"/>
          <p:cNvSpPr>
            <a:spLocks noGrp="1"/>
          </p:cNvSpPr>
          <p:nvPr>
            <p:ph sz="quarter" idx="13" hasCustomPrompt="1"/>
          </p:nvPr>
        </p:nvSpPr>
        <p:spPr>
          <a:xfrm>
            <a:off x="2363788" y="4813085"/>
            <a:ext cx="2911475" cy="1022350"/>
          </a:xfrm>
        </p:spPr>
        <p:txBody>
          <a:bodyPr>
            <a:noAutofit/>
          </a:bodyPr>
          <a:lstStyle>
            <a:lvl1pPr marL="0" indent="0">
              <a:buNone/>
              <a:defRPr sz="2400" baseline="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Presenters:</a:t>
            </a:r>
          </a:p>
          <a:p>
            <a:pPr lvl="0"/>
            <a:r>
              <a:rPr lang="en-US"/>
              <a:t>Name 1</a:t>
            </a:r>
          </a:p>
          <a:p>
            <a:pPr lvl="0"/>
            <a:r>
              <a:rPr lang="en-US"/>
              <a:t>Name 2</a:t>
            </a:r>
          </a:p>
        </p:txBody>
      </p:sp>
    </p:spTree>
    <p:extLst>
      <p:ext uri="{BB962C8B-B14F-4D97-AF65-F5344CB8AC3E}">
        <p14:creationId xmlns:p14="http://schemas.microsoft.com/office/powerpoint/2010/main" val="583760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2: Simple">
    <p:spTree>
      <p:nvGrpSpPr>
        <p:cNvPr id="1" name=""/>
        <p:cNvGrpSpPr/>
        <p:nvPr/>
      </p:nvGrpSpPr>
      <p:grpSpPr>
        <a:xfrm>
          <a:off x="0" y="0"/>
          <a:ext cx="0" cy="0"/>
          <a:chOff x="0" y="0"/>
          <a:chExt cx="0" cy="0"/>
        </a:xfrm>
      </p:grpSpPr>
      <p:sp>
        <p:nvSpPr>
          <p:cNvPr id="2" name="Enter Title Here"/>
          <p:cNvSpPr>
            <a:spLocks noGrp="1"/>
          </p:cNvSpPr>
          <p:nvPr>
            <p:ph type="title"/>
          </p:nvPr>
        </p:nvSpPr>
        <p:spPr>
          <a:xfrm>
            <a:off x="838200" y="3012554"/>
            <a:ext cx="10515600" cy="1325563"/>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4C40704A-7884-4C0A-85C0-F2CE1EB02931}" type="datetime1">
              <a:rPr lang="en-US" smtClean="0"/>
              <a:t>4/20/2026</a:t>
            </a:fld>
            <a:endParaRPr lang="en-US"/>
          </a:p>
        </p:txBody>
      </p:sp>
      <p:pic>
        <p:nvPicPr>
          <p:cNvPr id="6" name="Picture 5" descr="California Energy Commission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656202"/>
            <a:ext cx="1247274" cy="1096212"/>
          </a:xfrm>
          <a:prstGeom prst="rect">
            <a:avLst/>
          </a:prstGeom>
        </p:spPr>
      </p:pic>
    </p:spTree>
    <p:extLst>
      <p:ext uri="{BB962C8B-B14F-4D97-AF65-F5344CB8AC3E}">
        <p14:creationId xmlns:p14="http://schemas.microsoft.com/office/powerpoint/2010/main" val="902783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White">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CB319A07-FF8B-8CB1-DBA5-E52FB9D4813E}"/>
              </a:ext>
            </a:extLst>
          </p:cNvPr>
          <p:cNvSpPr>
            <a:spLocks noGrp="1"/>
          </p:cNvSpPr>
          <p:nvPr>
            <p:ph type="sldNum" sz="quarter" idx="4"/>
          </p:nvPr>
        </p:nvSpPr>
        <p:spPr>
          <a:xfrm>
            <a:off x="466653" y="6498590"/>
            <a:ext cx="2743200" cy="365125"/>
          </a:xfrm>
          <a:prstGeom prst="rect">
            <a:avLst/>
          </a:prstGeom>
        </p:spPr>
        <p:txBody>
          <a:bodyPr vert="horz" lIns="91440" tIns="45720" rIns="91440" bIns="45720" rtlCol="0" anchor="ctr"/>
          <a:lstStyle>
            <a:lvl1pPr algn="l">
              <a:defRPr sz="1800">
                <a:solidFill>
                  <a:schemeClr val="accent2"/>
                </a:solidFill>
              </a:defRPr>
            </a:lvl1pPr>
          </a:lstStyle>
          <a:p>
            <a:pPr algn="l"/>
            <a:fld id="{0C7BF778-8021-814D-B4C3-667E155DC762}" type="slidenum">
              <a:rPr lang="en-US" smtClean="0"/>
              <a:pPr algn="l"/>
              <a:t>‹#›</a:t>
            </a:fld>
            <a:endParaRPr lang="en-US"/>
          </a:p>
        </p:txBody>
      </p:sp>
      <p:sp>
        <p:nvSpPr>
          <p:cNvPr id="10" name="Text Placeholder 15">
            <a:extLst>
              <a:ext uri="{FF2B5EF4-FFF2-40B4-BE49-F238E27FC236}">
                <a16:creationId xmlns:a16="http://schemas.microsoft.com/office/drawing/2014/main" id="{DFEC269A-6FB7-BBC8-7B81-0A0880B69868}"/>
              </a:ext>
            </a:extLst>
          </p:cNvPr>
          <p:cNvSpPr>
            <a:spLocks noGrp="1"/>
          </p:cNvSpPr>
          <p:nvPr>
            <p:ph type="body" sz="quarter" idx="10" hasCustomPrompt="1"/>
          </p:nvPr>
        </p:nvSpPr>
        <p:spPr>
          <a:xfrm>
            <a:off x="476592" y="2839976"/>
            <a:ext cx="10032009" cy="443975"/>
          </a:xfrm>
          <a:prstGeom prst="rect">
            <a:avLst/>
          </a:prstGeom>
          <a:noFill/>
          <a:ln>
            <a:noFill/>
          </a:ln>
        </p:spPr>
        <p:txBody>
          <a:bodyPr wrap="square" tIns="182880" bIns="91440"/>
          <a:lstStyle>
            <a:lvl1pPr marL="0" indent="0">
              <a:lnSpc>
                <a:spcPct val="60000"/>
              </a:lnSpc>
              <a:buNone/>
              <a:defRPr sz="3600" b="1">
                <a:solidFill>
                  <a:srgbClr val="00407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Section Header</a:t>
            </a:r>
          </a:p>
        </p:txBody>
      </p:sp>
      <p:pic>
        <p:nvPicPr>
          <p:cNvPr id="2" name="Picture 1">
            <a:extLst>
              <a:ext uri="{FF2B5EF4-FFF2-40B4-BE49-F238E27FC236}">
                <a16:creationId xmlns:a16="http://schemas.microsoft.com/office/drawing/2014/main" id="{53CF3D9A-BFC3-CEDB-9ADB-6AE122A0C974}"/>
              </a:ext>
            </a:extLst>
          </p:cNvPr>
          <p:cNvPicPr>
            <a:picLocks noChangeAspect="1"/>
          </p:cNvPicPr>
          <p:nvPr userDrawn="1"/>
        </p:nvPicPr>
        <p:blipFill>
          <a:blip r:embed="rId2"/>
          <a:stretch>
            <a:fillRect/>
          </a:stretch>
        </p:blipFill>
        <p:spPr>
          <a:xfrm>
            <a:off x="11041965" y="5764667"/>
            <a:ext cx="1005451" cy="1005451"/>
          </a:xfrm>
          <a:prstGeom prst="rect">
            <a:avLst/>
          </a:prstGeom>
        </p:spPr>
      </p:pic>
    </p:spTree>
    <p:extLst>
      <p:ext uri="{BB962C8B-B14F-4D97-AF65-F5344CB8AC3E}">
        <p14:creationId xmlns:p14="http://schemas.microsoft.com/office/powerpoint/2010/main" val="140903753"/>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Content: 1 frame">
    <p:spTree>
      <p:nvGrpSpPr>
        <p:cNvPr id="1" name=""/>
        <p:cNvGrpSpPr/>
        <p:nvPr/>
      </p:nvGrpSpPr>
      <p:grpSpPr>
        <a:xfrm>
          <a:off x="0" y="0"/>
          <a:ext cx="0" cy="0"/>
          <a:chOff x="0" y="0"/>
          <a:chExt cx="0" cy="0"/>
        </a:xfrm>
      </p:grpSpPr>
      <p:sp>
        <p:nvSpPr>
          <p:cNvPr id="2" name="Enter Title Here"/>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052CE8-B138-4C97-A400-8C7203BCDAF3}" type="datetime1">
              <a:rPr lang="en-US" smtClean="0"/>
              <a:t>4/20/2026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463234"/>
            <a:ext cx="1803400" cy="365125"/>
          </a:xfrm>
        </p:spPr>
        <p:txBody>
          <a:bodyPr/>
          <a:lstStyle>
            <a:lvl1pPr>
              <a:defRPr>
                <a:solidFill>
                  <a:schemeClr val="accent1">
                    <a:lumMod val="50000"/>
                  </a:schemeClr>
                </a:solidFill>
              </a:defRPr>
            </a:lvl1pPr>
          </a:lstStyle>
          <a:p>
            <a:fld id="{005C4985-ACD0-2B4C-8981-36243250F268}" type="slidenum">
              <a:rPr lang="en-US" smtClean="0"/>
              <a:pPr/>
              <a:t>‹#›</a:t>
            </a:fld>
            <a:endParaRPr lang="en-US"/>
          </a:p>
        </p:txBody>
      </p:sp>
    </p:spTree>
    <p:extLst>
      <p:ext uri="{BB962C8B-B14F-4D97-AF65-F5344CB8AC3E}">
        <p14:creationId xmlns:p14="http://schemas.microsoft.com/office/powerpoint/2010/main" val="7936458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3.xml"/><Relationship Id="rId4"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1.xml"/><Relationship Id="rId7" Type="http://schemas.openxmlformats.org/officeDocument/2006/relationships/theme" Target="../theme/theme4.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8.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9.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image" Target="../media/image5.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10" Type="http://schemas.openxmlformats.org/officeDocument/2006/relationships/theme" Target="../theme/theme9.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1D245CFE-751B-E19B-A766-E778308FFF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800">
                <a:solidFill>
                  <a:schemeClr val="tx1">
                    <a:tint val="82000"/>
                  </a:schemeClr>
                </a:solidFill>
              </a:defRPr>
            </a:lvl1pPr>
          </a:lstStyle>
          <a:p>
            <a:fld id="{0C7BF778-8021-814D-B4C3-667E155DC762}" type="slidenum">
              <a:rPr lang="en-US" smtClean="0"/>
              <a:pPr/>
              <a:t>‹#›</a:t>
            </a:fld>
            <a:endParaRPr lang="en-US" sz="1800"/>
          </a:p>
        </p:txBody>
      </p:sp>
    </p:spTree>
    <p:extLst>
      <p:ext uri="{BB962C8B-B14F-4D97-AF65-F5344CB8AC3E}">
        <p14:creationId xmlns:p14="http://schemas.microsoft.com/office/powerpoint/2010/main" val="2685080945"/>
      </p:ext>
    </p:extLst>
  </p:cSld>
  <p:clrMap bg1="lt1" tx1="dk1" bg2="lt2" tx2="dk2" accent1="accent1" accent2="accent2" accent3="accent3" accent4="accent4" accent5="accent5" accent6="accent6" hlink="hlink" folHlink="folHlink"/>
  <p:sldLayoutIdLst>
    <p:sldLayoutId id="2147484048" r:id="rId1"/>
    <p:sldLayoutId id="214748404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BEB5AD-6AAC-4BA5-99AA-C5C85A8A21B5}" type="datetime1">
              <a:rPr lang="en-US" smtClean="0"/>
              <a:t>4/20/2026</a:t>
            </a:fld>
            <a:endParaRPr lang="en-US"/>
          </a:p>
        </p:txBody>
      </p:sp>
    </p:spTree>
    <p:extLst>
      <p:ext uri="{BB962C8B-B14F-4D97-AF65-F5344CB8AC3E}">
        <p14:creationId xmlns:p14="http://schemas.microsoft.com/office/powerpoint/2010/main" val="1296627523"/>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C2AA7E-E5A1-41FC-984A-E21EF0A9DA0E}" type="datetime1">
              <a:rPr lang="en-US" smtClean="0"/>
              <a:t>4/20/2026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B12032-C4BC-1846-BCAE-83F2C463453C}" type="slidenum">
              <a:rPr lang="en-US" smtClean="0"/>
              <a:t>‹#›</a:t>
            </a:fld>
            <a:endParaRPr lang="en-US"/>
          </a:p>
        </p:txBody>
      </p:sp>
    </p:spTree>
    <p:extLst>
      <p:ext uri="{BB962C8B-B14F-4D97-AF65-F5344CB8AC3E}">
        <p14:creationId xmlns:p14="http://schemas.microsoft.com/office/powerpoint/2010/main" val="1442719388"/>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6" r:id="rId3"/>
    <p:sldLayoutId id="2147483667" r:id="rId4"/>
  </p:sldLayoutIdLst>
  <p:hf hdr="0" ftr="0" dt="0"/>
  <p:txStyles>
    <p:titleStyle>
      <a:lvl1pPr algn="l" defTabSz="914400" rtl="0" eaLnBrk="1" latinLnBrk="0" hangingPunct="1">
        <a:lnSpc>
          <a:spcPct val="90000"/>
        </a:lnSpc>
        <a:spcBef>
          <a:spcPct val="0"/>
        </a:spcBef>
        <a:buNone/>
        <a:defRPr sz="4400" kern="1200">
          <a:solidFill>
            <a:schemeClr val="tx2">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Enter Title Here"/>
          <p:cNvSpPr>
            <a:spLocks noGrp="1"/>
          </p:cNvSpPr>
          <p:nvPr>
            <p:ph type="title"/>
          </p:nvPr>
        </p:nvSpPr>
        <p:spPr>
          <a:xfrm>
            <a:off x="1399822" y="237067"/>
            <a:ext cx="9953978" cy="103884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399822" y="1825625"/>
            <a:ext cx="995397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463234"/>
            <a:ext cx="2743200" cy="365125"/>
          </a:xfrm>
          <a:prstGeom prst="rect">
            <a:avLst/>
          </a:prstGeom>
        </p:spPr>
        <p:txBody>
          <a:bodyPr vert="horz" lIns="91440" tIns="45720" rIns="91440" bIns="45720" rtlCol="0" anchor="ctr"/>
          <a:lstStyle>
            <a:lvl1pPr algn="l">
              <a:defRPr sz="1200">
                <a:solidFill>
                  <a:schemeClr val="bg1"/>
                </a:solidFill>
              </a:defRPr>
            </a:lvl1pPr>
          </a:lstStyle>
          <a:p>
            <a:fld id="{832DB3C4-DD6A-4700-AC59-B5BAF59B7D3B}" type="datetime1">
              <a:rPr lang="en-US" smtClean="0"/>
              <a:t>4/20/2026</a:t>
            </a:fld>
            <a:endParaRPr lang="en-US"/>
          </a:p>
        </p:txBody>
      </p:sp>
      <p:sp>
        <p:nvSpPr>
          <p:cNvPr id="5" name="Footer Placeholder 4"/>
          <p:cNvSpPr>
            <a:spLocks noGrp="1"/>
          </p:cNvSpPr>
          <p:nvPr>
            <p:ph type="ftr" sz="quarter" idx="3"/>
          </p:nvPr>
        </p:nvSpPr>
        <p:spPr>
          <a:xfrm>
            <a:off x="4038600" y="6463234"/>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p:cNvSpPr>
            <a:spLocks noGrp="1"/>
          </p:cNvSpPr>
          <p:nvPr>
            <p:ph type="sldNum" sz="quarter" idx="4"/>
          </p:nvPr>
        </p:nvSpPr>
        <p:spPr>
          <a:xfrm>
            <a:off x="8610600" y="6463234"/>
            <a:ext cx="1761067" cy="365125"/>
          </a:xfrm>
          <a:prstGeom prst="rect">
            <a:avLst/>
          </a:prstGeom>
        </p:spPr>
        <p:txBody>
          <a:bodyPr vert="horz" lIns="91440" tIns="45720" rIns="91440" bIns="45720" rtlCol="0" anchor="ctr"/>
          <a:lstStyle>
            <a:lvl1pPr algn="r">
              <a:defRPr sz="1200">
                <a:solidFill>
                  <a:schemeClr val="bg1"/>
                </a:solidFill>
              </a:defRPr>
            </a:lvl1pPr>
          </a:lstStyle>
          <a:p>
            <a:fld id="{005C4985-ACD0-2B4C-8981-36243250F268}" type="slidenum">
              <a:rPr lang="en-US" smtClean="0"/>
              <a:pPr/>
              <a:t>‹#›</a:t>
            </a:fld>
            <a:endParaRPr lang="en-US"/>
          </a:p>
        </p:txBody>
      </p:sp>
      <p:pic>
        <p:nvPicPr>
          <p:cNvPr id="7" name="Picture 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28549" y="224496"/>
            <a:ext cx="827718" cy="727472"/>
          </a:xfrm>
          <a:prstGeom prst="rect">
            <a:avLst/>
          </a:prstGeom>
        </p:spPr>
      </p:pic>
    </p:spTree>
    <p:extLst>
      <p:ext uri="{BB962C8B-B14F-4D97-AF65-F5344CB8AC3E}">
        <p14:creationId xmlns:p14="http://schemas.microsoft.com/office/powerpoint/2010/main" val="1749497046"/>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76" r:id="rId3"/>
    <p:sldLayoutId id="2147483677" r:id="rId4"/>
    <p:sldLayoutId id="2147483688" r:id="rId5"/>
    <p:sldLayoutId id="2147483689" r:id="rId6"/>
  </p:sldLayoutIdLst>
  <p:hf hdr="0" ftr="0" dt="0"/>
  <p:txStyles>
    <p:title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BD67CF-6141-4DBA-B163-B08828C82BF7}" type="datetime1">
              <a:rPr lang="en-US" smtClean="0"/>
              <a:t>4/20/2026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09A1A5-4186-AE45-B489-8F93D826EB49}" type="slidenum">
              <a:rPr lang="en-US" smtClean="0"/>
              <a:t>‹#›</a:t>
            </a:fld>
            <a:endParaRPr lang="en-US"/>
          </a:p>
        </p:txBody>
      </p:sp>
      <p:sp>
        <p:nvSpPr>
          <p:cNvPr id="7" name="Enter Title Here"/>
          <p:cNvSpPr>
            <a:spLocks noGrp="1"/>
          </p:cNvSpPr>
          <p:nvPr>
            <p:ph type="title"/>
          </p:nvPr>
        </p:nvSpPr>
        <p:spPr>
          <a:xfrm>
            <a:off x="1399822" y="237067"/>
            <a:ext cx="9953978" cy="1038840"/>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2"/>
          <p:cNvSpPr>
            <a:spLocks noGrp="1"/>
          </p:cNvSpPr>
          <p:nvPr>
            <p:ph type="body" idx="1"/>
          </p:nvPr>
        </p:nvSpPr>
        <p:spPr>
          <a:xfrm>
            <a:off x="1399822" y="1825625"/>
            <a:ext cx="995397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8549" y="224496"/>
            <a:ext cx="827718" cy="727472"/>
          </a:xfrm>
          <a:prstGeom prst="rect">
            <a:avLst/>
          </a:prstGeom>
        </p:spPr>
      </p:pic>
    </p:spTree>
    <p:extLst>
      <p:ext uri="{BB962C8B-B14F-4D97-AF65-F5344CB8AC3E}">
        <p14:creationId xmlns:p14="http://schemas.microsoft.com/office/powerpoint/2010/main" val="219567250"/>
      </p:ext>
    </p:extLst>
  </p:cSld>
  <p:clrMap bg1="lt1" tx1="dk1" bg2="lt2" tx2="dk2" accent1="accent1" accent2="accent2" accent3="accent3" accent4="accent4" accent5="accent5" accent6="accent6" hlink="hlink" folHlink="folHlink"/>
  <p:sldLayoutIdLst>
    <p:sldLayoutId id="2147483684" r:id="rId1"/>
    <p:sldLayoutId id="2147483686" r:id="rId2"/>
    <p:sldLayoutId id="2147483687" r:id="rId3"/>
  </p:sldLayoutIdLst>
  <p:hf hdr="0" ftr="0" dt="0"/>
  <p:txStyles>
    <p:titleStyle>
      <a:lvl1pPr algn="l" defTabSz="914400" rtl="0" eaLnBrk="1" latinLnBrk="0" hangingPunct="1">
        <a:lnSpc>
          <a:spcPct val="90000"/>
        </a:lnSpc>
        <a:spcBef>
          <a:spcPct val="0"/>
        </a:spcBef>
        <a:buNone/>
        <a:defRPr sz="4400" kern="1200">
          <a:solidFill>
            <a:schemeClr val="tx2">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C950CC8C-79DA-4757-B082-CA157D5C5C3B}" type="datetime1">
              <a:rPr lang="en-US" smtClean="0"/>
              <a:t>4/20/2026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0CDCD1BE-76F0-964D-BEB4-4B9A284D890B}" type="slidenum">
              <a:rPr lang="en-US" smtClean="0"/>
              <a:pPr/>
              <a:t>‹#›</a:t>
            </a:fld>
            <a:endParaRPr lang="en-US"/>
          </a:p>
        </p:txBody>
      </p:sp>
    </p:spTree>
    <p:extLst>
      <p:ext uri="{BB962C8B-B14F-4D97-AF65-F5344CB8AC3E}">
        <p14:creationId xmlns:p14="http://schemas.microsoft.com/office/powerpoint/2010/main" val="1051358764"/>
      </p:ext>
    </p:extLst>
  </p:cSld>
  <p:clrMap bg1="lt1" tx1="dk1" bg2="lt2" tx2="dk2" accent1="accent1" accent2="accent2" accent3="accent3" accent4="accent4" accent5="accent5" accent6="accent6" hlink="hlink" folHlink="folHlink"/>
  <p:sldLayoutIdLst>
    <p:sldLayoutId id="2147483680"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EA056B-6F22-47C6-B533-57A9ACC9880A}" type="datetime1">
              <a:rPr lang="en-US" smtClean="0"/>
              <a:t>4/20/2026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20EBB6-C900-684B-B96E-D78E525ADD2C}" type="slidenum">
              <a:rPr lang="en-US" smtClean="0"/>
              <a:t>‹#›</a:t>
            </a:fld>
            <a:endParaRPr lang="en-US"/>
          </a:p>
        </p:txBody>
      </p:sp>
    </p:spTree>
    <p:extLst>
      <p:ext uri="{BB962C8B-B14F-4D97-AF65-F5344CB8AC3E}">
        <p14:creationId xmlns:p14="http://schemas.microsoft.com/office/powerpoint/2010/main" val="308076826"/>
      </p:ext>
    </p:extLst>
  </p:cSld>
  <p:clrMap bg1="lt1" tx1="dk1" bg2="lt2" tx2="dk2" accent1="accent1" accent2="accent2" accent3="accent3" accent4="accent4" accent5="accent5" accent6="accent6" hlink="hlink" folHlink="folHlink"/>
  <p:sldLayoutIdLst>
    <p:sldLayoutId id="2147483681"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Enter Title Here"/>
          <p:cNvSpPr>
            <a:spLocks noGrp="1"/>
          </p:cNvSpPr>
          <p:nvPr>
            <p:ph type="title"/>
          </p:nvPr>
        </p:nvSpPr>
        <p:spPr>
          <a:xfrm>
            <a:off x="1399822" y="237067"/>
            <a:ext cx="9953978" cy="103884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399822" y="1825625"/>
            <a:ext cx="995397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463234"/>
            <a:ext cx="2743200" cy="365125"/>
          </a:xfrm>
          <a:prstGeom prst="rect">
            <a:avLst/>
          </a:prstGeom>
        </p:spPr>
        <p:txBody>
          <a:bodyPr vert="horz" lIns="91440" tIns="45720" rIns="91440" bIns="45720" rtlCol="0" anchor="ctr"/>
          <a:lstStyle>
            <a:lvl1pPr algn="l">
              <a:defRPr sz="1200">
                <a:solidFill>
                  <a:schemeClr val="bg1"/>
                </a:solidFill>
              </a:defRPr>
            </a:lvl1pPr>
          </a:lstStyle>
          <a:p>
            <a:fld id="{832DB3C4-DD6A-4700-AC59-B5BAF59B7D3B}" type="datetime1">
              <a:rPr lang="en-US" smtClean="0"/>
              <a:t>4/20/2026</a:t>
            </a:fld>
            <a:endParaRPr lang="en-US"/>
          </a:p>
        </p:txBody>
      </p:sp>
      <p:sp>
        <p:nvSpPr>
          <p:cNvPr id="5" name="Footer Placeholder 4"/>
          <p:cNvSpPr>
            <a:spLocks noGrp="1"/>
          </p:cNvSpPr>
          <p:nvPr>
            <p:ph type="ftr" sz="quarter" idx="3"/>
          </p:nvPr>
        </p:nvSpPr>
        <p:spPr>
          <a:xfrm>
            <a:off x="4038600" y="6463234"/>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p:cNvSpPr>
            <a:spLocks noGrp="1"/>
          </p:cNvSpPr>
          <p:nvPr>
            <p:ph type="sldNum" sz="quarter" idx="4"/>
          </p:nvPr>
        </p:nvSpPr>
        <p:spPr>
          <a:xfrm>
            <a:off x="8610600" y="6463234"/>
            <a:ext cx="1761067" cy="365125"/>
          </a:xfrm>
          <a:prstGeom prst="rect">
            <a:avLst/>
          </a:prstGeom>
        </p:spPr>
        <p:txBody>
          <a:bodyPr vert="horz" lIns="91440" tIns="45720" rIns="91440" bIns="45720" rtlCol="0" anchor="ctr"/>
          <a:lstStyle>
            <a:lvl1pPr algn="r">
              <a:defRPr sz="1200">
                <a:solidFill>
                  <a:schemeClr val="bg1"/>
                </a:solidFill>
              </a:defRPr>
            </a:lvl1pPr>
          </a:lstStyle>
          <a:p>
            <a:fld id="{005C4985-ACD0-2B4C-8981-36243250F268}" type="slidenum">
              <a:rPr lang="en-US" smtClean="0"/>
              <a:pPr/>
              <a:t>‹#›</a:t>
            </a:fld>
            <a:endParaRPr lang="en-US"/>
          </a:p>
        </p:txBody>
      </p:sp>
      <p:pic>
        <p:nvPicPr>
          <p:cNvPr id="7" name="Picture 6"/>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28549" y="224496"/>
            <a:ext cx="827718" cy="727472"/>
          </a:xfrm>
          <a:prstGeom prst="rect">
            <a:avLst/>
          </a:prstGeom>
        </p:spPr>
      </p:pic>
    </p:spTree>
    <p:extLst>
      <p:ext uri="{BB962C8B-B14F-4D97-AF65-F5344CB8AC3E}">
        <p14:creationId xmlns:p14="http://schemas.microsoft.com/office/powerpoint/2010/main" val="411037476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Lst>
  <p:hf hdr="0" ftr="0" dt="0"/>
  <p:txStyles>
    <p:title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4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4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3194AB-0D81-D835-E22D-08BB07A01E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800">
                <a:solidFill>
                  <a:srgbClr val="92D050"/>
                </a:solidFill>
              </a:defRPr>
            </a:lvl1pPr>
          </a:lstStyle>
          <a:p>
            <a:fld id="{9E154ED2-97F2-3644-993D-DC6B5351F617}" type="slidenum">
              <a:rPr lang="en-US" smtClean="0"/>
              <a:pPr/>
              <a:t>‹#›</a:t>
            </a:fld>
            <a:endParaRPr lang="en-US" sz="1800"/>
          </a:p>
        </p:txBody>
      </p:sp>
    </p:spTree>
    <p:extLst>
      <p:ext uri="{BB962C8B-B14F-4D97-AF65-F5344CB8AC3E}">
        <p14:creationId xmlns:p14="http://schemas.microsoft.com/office/powerpoint/2010/main" val="2280322685"/>
      </p:ext>
    </p:extLst>
  </p:cSld>
  <p:clrMap bg1="dk1" tx1="lt1" bg2="dk2" tx2="lt2" accent1="accent1" accent2="accent2" accent3="accent3" accent4="accent4" accent5="accent5" accent6="accent6" hlink="hlink" folHlink="folHlink"/>
  <p:sldLayoutIdLst>
    <p:sldLayoutId id="2147483975" r:id="rId1"/>
    <p:sldLayoutId id="2147483976" r:id="rId2"/>
    <p:sldLayoutId id="2147484045" r:id="rId3"/>
    <p:sldLayoutId id="2147484027" r:id="rId4"/>
    <p:sldLayoutId id="2147483955" r:id="rId5"/>
    <p:sldLayoutId id="2147484044" r:id="rId6"/>
    <p:sldLayoutId id="2147483953" r:id="rId7"/>
    <p:sldLayoutId id="2147483965" r:id="rId8"/>
    <p:sldLayoutId id="2147484035"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hyperlink" Target="https://californiahvip.org/vehicle-category/school-bus/?type=655" TargetMode="External"/><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hyperlink" Target="https://www.energy.ca.gov/solicitations/2026-04/gfo-25-605-reliable-electric-charging-eligible-school-bus-sites-recess" TargetMode="External"/><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hyperlink" Target="mailto:Carissa.peri@energy.ca.gov"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hyperlink" Target="https://www.energy.ca.gov/funding-opportunities/funding-resources/ecams-resources" TargetMode="External"/><Relationship Id="rId2" Type="http://schemas.openxmlformats.org/officeDocument/2006/relationships/notesSlide" Target="../notesSlides/notesSlide36.xml"/><Relationship Id="rId1" Type="http://schemas.openxmlformats.org/officeDocument/2006/relationships/slideLayout" Target="../slideLayouts/slideLayout30.xml"/><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hyperlink" Target="https://www.energy.ca.gov/funding-opportunities/funding-resources/ecams-resources" TargetMode="External"/><Relationship Id="rId2" Type="http://schemas.openxmlformats.org/officeDocument/2006/relationships/notesSlide" Target="../notesSlides/notesSlide37.xml"/><Relationship Id="rId1" Type="http://schemas.openxmlformats.org/officeDocument/2006/relationships/slideLayout" Target="../slideLayouts/slideLayout30.xml"/><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hyperlink" Target="https://gis.carb.arb.ca.gov/portal/apps/experiencebuilder/experience/?id=5dc1218631fa46bc8d340b8e82548a6a&amp;page=Priority-Populations-4_0" TargetMode="External"/><Relationship Id="rId2" Type="http://schemas.openxmlformats.org/officeDocument/2006/relationships/notesSlide" Target="../notesSlides/notesSlide40.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8.xml"/><Relationship Id="rId1" Type="http://schemas.openxmlformats.org/officeDocument/2006/relationships/slideLayout" Target="../slideLayouts/slideLayout30.xml"/><Relationship Id="rId4" Type="http://schemas.openxmlformats.org/officeDocument/2006/relationships/image" Target="../media/image26.svg"/></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9.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3" Type="http://schemas.openxmlformats.org/officeDocument/2006/relationships/hyperlink" Target="https://gis.carb.arb.ca.gov/portal/apps/experiencebuilder/experience/?id=5dc1218631fa46bc8d340b8e82548a6a&amp;page=Priority-Populations-4_0" TargetMode="External"/><Relationship Id="rId2" Type="http://schemas.openxmlformats.org/officeDocument/2006/relationships/notesSlide" Target="../notesSlides/notesSlide53.xml"/><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3" Type="http://schemas.openxmlformats.org/officeDocument/2006/relationships/hyperlink" Target="https://gis.carb.arb.ca.gov/portal/apps/experiencebuilder/experience/?id=5dc1218631fa46bc8d340b8e82548a6a&amp;page=Priority-Populations-4_0" TargetMode="External"/><Relationship Id="rId2" Type="http://schemas.openxmlformats.org/officeDocument/2006/relationships/notesSlide" Target="../notesSlides/notesSlide58.xml"/><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hyperlink" Target="http://www.empowerinnovation.net/" TargetMode="External"/><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hyperlink" Target="https://www.energy.ca.gov/funding-opportunities/funding-resources" TargetMode="External"/><Relationship Id="rId2" Type="http://schemas.openxmlformats.org/officeDocument/2006/relationships/notesSlide" Target="../notesSlides/notesSlide61.xml"/><Relationship Id="rId1" Type="http://schemas.openxmlformats.org/officeDocument/2006/relationships/slideLayout" Target="../slideLayouts/slideLayout30.xml"/><Relationship Id="rId4" Type="http://schemas.openxmlformats.org/officeDocument/2006/relationships/image" Target="../media/image28.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hyperlink" Target="https://ecams.energy.ca.gov/" TargetMode="External"/><Relationship Id="rId2" Type="http://schemas.openxmlformats.org/officeDocument/2006/relationships/notesSlide" Target="../notesSlides/notesSlide63.xml"/><Relationship Id="rId1" Type="http://schemas.openxmlformats.org/officeDocument/2006/relationships/slideLayout" Target="../slideLayouts/slideLayout30.xml"/><Relationship Id="rId4" Type="http://schemas.openxmlformats.org/officeDocument/2006/relationships/image" Target="../media/image29.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3" Type="http://schemas.openxmlformats.org/officeDocument/2006/relationships/hyperlink" Target="https://www.energy.ca.gov/funding-opportunities/funding-resources" TargetMode="External"/><Relationship Id="rId2" Type="http://schemas.openxmlformats.org/officeDocument/2006/relationships/notesSlide" Target="../notesSlides/notesSlide65.xml"/><Relationship Id="rId1" Type="http://schemas.openxmlformats.org/officeDocument/2006/relationships/slideLayout" Target="../slideLayouts/slideLayout27.xml"/><Relationship Id="rId5" Type="http://schemas.openxmlformats.org/officeDocument/2006/relationships/image" Target="../media/image30.png"/><Relationship Id="rId4" Type="http://schemas.openxmlformats.org/officeDocument/2006/relationships/hyperlink" Target="mailto:ECAMS.SalesforceSupport@Energy.ca.gov"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3" Type="http://schemas.openxmlformats.org/officeDocument/2006/relationships/hyperlink" Target="mailto:Carissa.Peri@energy.ca.gov" TargetMode="External"/><Relationship Id="rId2" Type="http://schemas.openxmlformats.org/officeDocument/2006/relationships/notesSlide" Target="../notesSlides/notesSlide69.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microsoft.com/office/2017/04/relationships/track" Target="../media/track1.vtt"/><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hyperlink" Target="mailto:Carissa.Peri@energy.ca.gov" TargetMode="External"/><Relationship Id="rId2" Type="http://schemas.openxmlformats.org/officeDocument/2006/relationships/notesSlide" Target="../notesSlides/notesSlide70.xml"/><Relationship Id="rId1" Type="http://schemas.openxmlformats.org/officeDocument/2006/relationships/slideLayout" Target="../slideLayouts/slideLayout30.xml"/></Relationships>
</file>

<file path=ppt/slides/_rels/slide71.xml.rels><?xml version="1.0" encoding="UTF-8" standalone="yes"?>
<Relationships xmlns="http://schemas.openxmlformats.org/package/2006/relationships"><Relationship Id="rId3" Type="http://schemas.openxmlformats.org/officeDocument/2006/relationships/hyperlink" Target="https://www.energy.ca.gov/solicitations/2026-04/gfo-25-605-reliable-electric-charging-eligible-school-bus-sites-recess" TargetMode="External"/><Relationship Id="rId2" Type="http://schemas.openxmlformats.org/officeDocument/2006/relationships/notesSlide" Target="../notesSlides/notesSlide71.xml"/><Relationship Id="rId1" Type="http://schemas.openxmlformats.org/officeDocument/2006/relationships/slideLayout" Target="../slideLayouts/slideLayout2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02DA8A-AD98-4C8B-8D4E-7788C6C45888}"/>
              </a:ext>
            </a:extLst>
          </p:cNvPr>
          <p:cNvSpPr>
            <a:spLocks noGrp="1"/>
          </p:cNvSpPr>
          <p:nvPr>
            <p:ph type="title" idx="4294967295"/>
          </p:nvPr>
        </p:nvSpPr>
        <p:spPr>
          <a:xfrm>
            <a:off x="1828571" y="4836758"/>
            <a:ext cx="9534170" cy="447256"/>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marL="228600" marR="0" lvl="0" indent="-228600" algn="l" defTabSz="914400" rtl="0" eaLnBrk="1" fontAlgn="auto" latinLnBrk="0" hangingPunct="1">
              <a:lnSpc>
                <a:spcPct val="60000"/>
              </a:lnSpc>
              <a:spcBef>
                <a:spcPts val="1000"/>
              </a:spcBef>
              <a:spcAft>
                <a:spcPts val="0"/>
              </a:spcAft>
              <a:buClrTx/>
              <a:buSzTx/>
              <a:buFont typeface="Arial"/>
              <a:buNone/>
              <a:tabLst/>
              <a:defRPr/>
            </a:pPr>
            <a:r>
              <a:rPr kumimoji="0" lang="en-US" sz="3600" b="1" i="0" u="none" strike="noStrike" kern="1200" cap="none" spc="0" normalizeH="0" baseline="0" noProof="0" dirty="0">
                <a:ln>
                  <a:noFill/>
                </a:ln>
                <a:solidFill>
                  <a:srgbClr val="002060"/>
                </a:solidFill>
                <a:effectLst/>
                <a:uLnTx/>
                <a:uFillTx/>
                <a:latin typeface="Aptos" panose="020B0004020202020204" pitchFamily="34" charset="0"/>
                <a:ea typeface="+mn-ea"/>
                <a:cs typeface="+mn-cs"/>
              </a:rPr>
              <a:t>GFO-25-605 Pre-Application Workshop</a:t>
            </a:r>
          </a:p>
        </p:txBody>
      </p:sp>
      <p:sp>
        <p:nvSpPr>
          <p:cNvPr id="3" name="Text Placeholder 2">
            <a:extLst>
              <a:ext uri="{FF2B5EF4-FFF2-40B4-BE49-F238E27FC236}">
                <a16:creationId xmlns:a16="http://schemas.microsoft.com/office/drawing/2014/main" id="{4C23DECB-51A5-FB62-7FE1-825C4F29E806}"/>
              </a:ext>
            </a:extLst>
          </p:cNvPr>
          <p:cNvSpPr>
            <a:spLocks noGrp="1"/>
          </p:cNvSpPr>
          <p:nvPr>
            <p:ph type="body" sz="quarter" idx="12"/>
          </p:nvPr>
        </p:nvSpPr>
        <p:spPr>
          <a:xfrm>
            <a:off x="1828571" y="5325059"/>
            <a:ext cx="9534170" cy="1056691"/>
          </a:xfrm>
        </p:spPr>
        <p:txBody>
          <a:bodyPr/>
          <a:lstStyle/>
          <a:p>
            <a:r>
              <a:rPr lang="en-US">
                <a:solidFill>
                  <a:srgbClr val="009DD9"/>
                </a:solidFill>
                <a:latin typeface="Aptos" panose="020B0004020202020204" pitchFamily="34" charset="0"/>
              </a:rPr>
              <a:t>Reliable Electric Charging for Eligible School-Bus Sites (RECESS)</a:t>
            </a:r>
          </a:p>
          <a:p>
            <a:r>
              <a:rPr lang="en-US">
                <a:solidFill>
                  <a:srgbClr val="009DD9"/>
                </a:solidFill>
                <a:latin typeface="Aptos" panose="020B0004020202020204" pitchFamily="34" charset="0"/>
              </a:rPr>
              <a:t>Fuels and Transportation Division</a:t>
            </a:r>
          </a:p>
          <a:p>
            <a:r>
              <a:rPr lang="en-US">
                <a:solidFill>
                  <a:srgbClr val="009DD9"/>
                </a:solidFill>
                <a:latin typeface="Aptos" panose="020B0004020202020204" pitchFamily="34" charset="0"/>
              </a:rPr>
              <a:t>April 16, 2026 | 09:00 a.m.</a:t>
            </a:r>
          </a:p>
          <a:p>
            <a:endParaRPr lang="en-US"/>
          </a:p>
        </p:txBody>
      </p:sp>
      <p:sp>
        <p:nvSpPr>
          <p:cNvPr id="4" name="Slide Number Placeholder 3">
            <a:extLst>
              <a:ext uri="{FF2B5EF4-FFF2-40B4-BE49-F238E27FC236}">
                <a16:creationId xmlns:a16="http://schemas.microsoft.com/office/drawing/2014/main" id="{CEFC5FB2-926A-913C-D512-833AF4CFB1E1}"/>
              </a:ext>
            </a:extLst>
          </p:cNvPr>
          <p:cNvSpPr>
            <a:spLocks noGrp="1"/>
          </p:cNvSpPr>
          <p:nvPr>
            <p:ph type="sldNum" sz="quarter" idx="4"/>
          </p:nvPr>
        </p:nvSpPr>
        <p:spPr/>
        <p:txBody>
          <a:bodyPr/>
          <a:lstStyle/>
          <a:p>
            <a:fld id="{0C7BF778-8021-814D-B4C3-667E155DC762}" type="slidenum">
              <a:rPr lang="en-US" smtClean="0"/>
              <a:pPr/>
              <a:t>1</a:t>
            </a:fld>
            <a:endParaRPr lang="en-US" sz="1800"/>
          </a:p>
        </p:txBody>
      </p:sp>
    </p:spTree>
    <p:extLst>
      <p:ext uri="{BB962C8B-B14F-4D97-AF65-F5344CB8AC3E}">
        <p14:creationId xmlns:p14="http://schemas.microsoft.com/office/powerpoint/2010/main" val="126227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F6FC1-0AF8-ACC2-89FE-817CB6DA08A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230A207-2937-91EF-CBC8-CAABCD18684A}"/>
              </a:ext>
            </a:extLst>
          </p:cNvPr>
          <p:cNvSpPr txBox="1">
            <a:spLocks noGrp="1"/>
          </p:cNvSpPr>
          <p:nvPr>
            <p:ph type="title" idx="4294967295"/>
          </p:nvPr>
        </p:nvSpPr>
        <p:spPr>
          <a:xfrm>
            <a:off x="1404403" y="315852"/>
            <a:ext cx="5994650"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ptos"/>
                <a:ea typeface="Tahoma"/>
                <a:cs typeface="Tahoma"/>
              </a:rPr>
              <a:t>Purpose of Solicitation</a:t>
            </a:r>
            <a:endParaRPr kumimoji="0" lang="en-US" sz="4000" b="1" i="0" u="none" strike="noStrike" kern="1200" cap="none" spc="0" normalizeH="0" baseline="0" noProof="0" dirty="0">
              <a:ln>
                <a:noFill/>
              </a:ln>
              <a:solidFill>
                <a:srgbClr val="002060"/>
              </a:solidFill>
              <a:effectLst/>
              <a:highlight>
                <a:srgbClr val="FFFF00"/>
              </a:highlight>
              <a:uLnTx/>
              <a:uFillTx/>
              <a:latin typeface="Aptos"/>
              <a:ea typeface="Tahoma"/>
              <a:cs typeface="Tahoma"/>
            </a:endParaRPr>
          </a:p>
        </p:txBody>
      </p:sp>
      <p:sp>
        <p:nvSpPr>
          <p:cNvPr id="5" name="Content Placeholder 4">
            <a:extLst>
              <a:ext uri="{FF2B5EF4-FFF2-40B4-BE49-F238E27FC236}">
                <a16:creationId xmlns:a16="http://schemas.microsoft.com/office/drawing/2014/main" id="{B5B1558A-A140-E65A-9FE6-3C3BA249FD74}"/>
              </a:ext>
            </a:extLst>
          </p:cNvPr>
          <p:cNvSpPr>
            <a:spLocks noGrp="1"/>
          </p:cNvSpPr>
          <p:nvPr>
            <p:ph sz="quarter" idx="12"/>
          </p:nvPr>
        </p:nvSpPr>
        <p:spPr>
          <a:xfrm>
            <a:off x="476592" y="1389282"/>
            <a:ext cx="11105808" cy="4283730"/>
          </a:xfrm>
        </p:spPr>
        <p:txBody>
          <a:bodyPr lIns="91440" tIns="45720" rIns="91440" bIns="45720" numCol="1" anchor="t"/>
          <a:lstStyle/>
          <a:p>
            <a:pPr marL="228600" lvl="1">
              <a:lnSpc>
                <a:spcPct val="100000"/>
              </a:lnSpc>
              <a:spcBef>
                <a:spcPts val="600"/>
              </a:spcBef>
              <a:buClr>
                <a:srgbClr val="002060"/>
              </a:buClr>
              <a:buFont typeface="Arial" pitchFamily="2" charset="2"/>
              <a:buChar char="•"/>
            </a:pPr>
            <a:r>
              <a:rPr lang="en-US" sz="3200">
                <a:solidFill>
                  <a:srgbClr val="002060"/>
                </a:solidFill>
                <a:latin typeface="Aptos"/>
                <a:ea typeface="Tahoma"/>
                <a:cs typeface="Tahoma"/>
              </a:rPr>
              <a:t>Multi-funding lane grant solicitation that makes $22 million in grant funds available for projects that will install charging infrastructure for existing and future electric school bus deployments </a:t>
            </a:r>
            <a:endParaRPr lang="en-US">
              <a:solidFill>
                <a:srgbClr val="002060"/>
              </a:solidFill>
            </a:endParaRPr>
          </a:p>
          <a:p>
            <a:pPr marL="228600" lvl="1">
              <a:lnSpc>
                <a:spcPct val="100000"/>
              </a:lnSpc>
              <a:spcBef>
                <a:spcPts val="600"/>
              </a:spcBef>
              <a:buClr>
                <a:srgbClr val="002060"/>
              </a:buClr>
              <a:buFont typeface="Arial" pitchFamily="2" charset="2"/>
              <a:buChar char="•"/>
            </a:pPr>
            <a:r>
              <a:rPr lang="en-US" sz="3200">
                <a:solidFill>
                  <a:srgbClr val="002060"/>
                </a:solidFill>
                <a:latin typeface="Aptos"/>
                <a:ea typeface="Tahoma"/>
                <a:cs typeface="Tahoma"/>
              </a:rPr>
              <a:t>Overview of funding lanes:</a:t>
            </a:r>
          </a:p>
          <a:p>
            <a:pPr marL="914400" lvl="1">
              <a:lnSpc>
                <a:spcPct val="100000"/>
              </a:lnSpc>
              <a:spcBef>
                <a:spcPts val="600"/>
              </a:spcBef>
              <a:buAutoNum type="arabicPeriod"/>
            </a:pPr>
            <a:r>
              <a:rPr lang="en-US" sz="2800">
                <a:solidFill>
                  <a:srgbClr val="002060"/>
                </a:solidFill>
                <a:latin typeface="Aptos"/>
                <a:ea typeface="Tahoma"/>
                <a:cs typeface="Tahoma"/>
              </a:rPr>
              <a:t> Funding Lane 1 ($4 million available): First come, first served</a:t>
            </a:r>
          </a:p>
          <a:p>
            <a:pPr marL="914400" lvl="1">
              <a:lnSpc>
                <a:spcPct val="100000"/>
              </a:lnSpc>
              <a:spcBef>
                <a:spcPts val="600"/>
              </a:spcBef>
              <a:buAutoNum type="arabicPeriod"/>
            </a:pPr>
            <a:r>
              <a:rPr lang="en-US" sz="2800">
                <a:solidFill>
                  <a:srgbClr val="002060"/>
                </a:solidFill>
                <a:latin typeface="Aptos"/>
                <a:ea typeface="Tahoma"/>
                <a:cs typeface="Tahoma"/>
              </a:rPr>
              <a:t> Funding Lane 2 ($9 million available): Competitive </a:t>
            </a:r>
          </a:p>
          <a:p>
            <a:pPr marL="914400" lvl="1">
              <a:lnSpc>
                <a:spcPct val="100000"/>
              </a:lnSpc>
              <a:spcBef>
                <a:spcPts val="600"/>
              </a:spcBef>
              <a:buAutoNum type="arabicPeriod"/>
            </a:pPr>
            <a:r>
              <a:rPr lang="en-US" sz="2800">
                <a:solidFill>
                  <a:srgbClr val="002060"/>
                </a:solidFill>
                <a:latin typeface="Aptos"/>
                <a:ea typeface="Tahoma"/>
                <a:cs typeface="Tahoma"/>
              </a:rPr>
              <a:t> Funding Lane 3 ($9 million available): Competitive</a:t>
            </a:r>
          </a:p>
        </p:txBody>
      </p:sp>
      <p:sp>
        <p:nvSpPr>
          <p:cNvPr id="2" name="Text Placeholder 1">
            <a:extLst>
              <a:ext uri="{FF2B5EF4-FFF2-40B4-BE49-F238E27FC236}">
                <a16:creationId xmlns:a16="http://schemas.microsoft.com/office/drawing/2014/main" id="{2AC52653-B1FF-67CC-8121-3D0AC2E427AE}"/>
              </a:ext>
            </a:extLst>
          </p:cNvPr>
          <p:cNvSpPr>
            <a:spLocks noGrp="1"/>
          </p:cNvSpPr>
          <p:nvPr>
            <p:ph type="body" sz="quarter" idx="10"/>
          </p:nvPr>
        </p:nvSpPr>
        <p:spPr>
          <a:xfrm>
            <a:off x="476592" y="5875361"/>
            <a:ext cx="10032009" cy="470971"/>
          </a:xfrm>
        </p:spPr>
        <p:txBody>
          <a:bodyPr wrap="square" lIns="91440" tIns="182880" rIns="91440" bIns="91440" anchor="t"/>
          <a:lstStyle/>
          <a:p>
            <a:r>
              <a:rPr lang="en-US" sz="2000" dirty="0">
                <a:solidFill>
                  <a:srgbClr val="002060"/>
                </a:solidFill>
                <a:latin typeface="Aptos"/>
                <a:ea typeface="Tahoma"/>
                <a:cs typeface="Tahoma"/>
              </a:rPr>
              <a:t>Solicitation Manual p. 1-5, "Introduction"</a:t>
            </a:r>
            <a:endParaRPr lang="en-US" sz="2000" dirty="0"/>
          </a:p>
          <a:p>
            <a:endParaRPr lang="en-US"/>
          </a:p>
        </p:txBody>
      </p:sp>
      <p:sp>
        <p:nvSpPr>
          <p:cNvPr id="4" name="Slide Number Placeholder 3">
            <a:extLst>
              <a:ext uri="{FF2B5EF4-FFF2-40B4-BE49-F238E27FC236}">
                <a16:creationId xmlns:a16="http://schemas.microsoft.com/office/drawing/2014/main" id="{70F31FF0-DB84-FF24-D076-A46E3BC5953C}"/>
              </a:ext>
            </a:extLst>
          </p:cNvPr>
          <p:cNvSpPr>
            <a:spLocks noGrp="1"/>
          </p:cNvSpPr>
          <p:nvPr>
            <p:ph type="sldNum" sz="quarter" idx="4"/>
          </p:nvPr>
        </p:nvSpPr>
        <p:spPr/>
        <p:txBody>
          <a:bodyPr/>
          <a:lstStyle/>
          <a:p>
            <a:fld id="{0C7BF778-8021-814D-B4C3-667E155DC762}" type="slidenum">
              <a:rPr lang="en-US" smtClean="0"/>
              <a:pPr/>
              <a:t>10</a:t>
            </a:fld>
            <a:endParaRPr lang="en-US" sz="1800"/>
          </a:p>
        </p:txBody>
      </p:sp>
    </p:spTree>
    <p:extLst>
      <p:ext uri="{BB962C8B-B14F-4D97-AF65-F5344CB8AC3E}">
        <p14:creationId xmlns:p14="http://schemas.microsoft.com/office/powerpoint/2010/main" val="2527648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A1304-6318-D3B0-98A4-0243406696E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D813DA2-4A4A-59A1-DC8D-E138B40A4316}"/>
              </a:ext>
            </a:extLst>
          </p:cNvPr>
          <p:cNvSpPr txBox="1">
            <a:spLocks noGrp="1"/>
          </p:cNvSpPr>
          <p:nvPr>
            <p:ph type="title" idx="4294967295"/>
          </p:nvPr>
        </p:nvSpPr>
        <p:spPr>
          <a:xfrm>
            <a:off x="1299822" y="298645"/>
            <a:ext cx="9071404"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Aptos"/>
                <a:ea typeface="Tahoma"/>
                <a:cs typeface="Tahoma"/>
              </a:rPr>
              <a:t>Maximum Number of Applications</a:t>
            </a:r>
            <a:endParaRPr kumimoji="0" lang="en-US" sz="4000" b="0" i="0" u="none" strike="noStrike" kern="1200" cap="none" spc="0" normalizeH="0" baseline="0" noProof="0" dirty="0">
              <a:ln>
                <a:noFill/>
              </a:ln>
              <a:solidFill>
                <a:srgbClr val="002060"/>
              </a:solidFill>
              <a:effectLst/>
              <a:uLnTx/>
              <a:uFillTx/>
              <a:latin typeface="Aptos"/>
              <a:ea typeface="Tahoma"/>
              <a:cs typeface="Tahoma"/>
            </a:endParaRPr>
          </a:p>
        </p:txBody>
      </p:sp>
      <p:sp>
        <p:nvSpPr>
          <p:cNvPr id="5" name="Content Placeholder 4">
            <a:extLst>
              <a:ext uri="{FF2B5EF4-FFF2-40B4-BE49-F238E27FC236}">
                <a16:creationId xmlns:a16="http://schemas.microsoft.com/office/drawing/2014/main" id="{4A9FFC48-7022-1117-26E1-EBFFFDB5B12D}"/>
              </a:ext>
            </a:extLst>
          </p:cNvPr>
          <p:cNvSpPr>
            <a:spLocks noGrp="1"/>
          </p:cNvSpPr>
          <p:nvPr>
            <p:ph sz="quarter" idx="12"/>
          </p:nvPr>
        </p:nvSpPr>
        <p:spPr>
          <a:xfrm>
            <a:off x="476592" y="1389282"/>
            <a:ext cx="5613658" cy="3992163"/>
          </a:xfrm>
        </p:spPr>
        <p:txBody>
          <a:bodyPr lIns="91440" tIns="45720" rIns="91440" bIns="45720" numCol="1" anchor="t"/>
          <a:lstStyle/>
          <a:p>
            <a:pPr marL="228600" lvl="2">
              <a:lnSpc>
                <a:spcPct val="100000"/>
              </a:lnSpc>
              <a:spcBef>
                <a:spcPts val="600"/>
              </a:spcBef>
              <a:buClr>
                <a:srgbClr val="002060"/>
              </a:buClr>
              <a:buFont typeface="Arial" pitchFamily="2" charset="2"/>
              <a:buChar char="•"/>
            </a:pPr>
            <a:r>
              <a:rPr lang="en-US" sz="3000">
                <a:solidFill>
                  <a:srgbClr val="002060"/>
                </a:solidFill>
                <a:latin typeface="Aptos"/>
                <a:ea typeface="Tahoma"/>
                <a:cs typeface="Tahoma"/>
              </a:rPr>
              <a:t>Applicants are only eligible to submit one application under this solicitation</a:t>
            </a:r>
            <a:endParaRPr lang="en-US">
              <a:solidFill>
                <a:srgbClr val="002060"/>
              </a:solidFill>
            </a:endParaRPr>
          </a:p>
          <a:p>
            <a:pPr marL="228600" lvl="2">
              <a:lnSpc>
                <a:spcPct val="100000"/>
              </a:lnSpc>
              <a:spcBef>
                <a:spcPts val="600"/>
              </a:spcBef>
              <a:buClr>
                <a:srgbClr val="002060"/>
              </a:buClr>
              <a:buFont typeface="Arial" pitchFamily="2" charset="2"/>
              <a:buChar char="•"/>
            </a:pPr>
            <a:r>
              <a:rPr lang="en-US" sz="3000">
                <a:solidFill>
                  <a:srgbClr val="002060"/>
                </a:solidFill>
                <a:latin typeface="Aptos"/>
                <a:ea typeface="Tahoma"/>
                <a:cs typeface="Tahoma"/>
              </a:rPr>
              <a:t>Applicants must choose only one funding lane when applying</a:t>
            </a:r>
          </a:p>
          <a:p>
            <a:pPr marL="228600" lvl="2">
              <a:lnSpc>
                <a:spcPct val="100000"/>
              </a:lnSpc>
              <a:spcBef>
                <a:spcPts val="600"/>
              </a:spcBef>
              <a:buClr>
                <a:srgbClr val="002060"/>
              </a:buClr>
              <a:buFont typeface="Arial" pitchFamily="2" charset="2"/>
              <a:buChar char="•"/>
            </a:pPr>
            <a:r>
              <a:rPr lang="en-US" sz="3000">
                <a:solidFill>
                  <a:srgbClr val="002060"/>
                </a:solidFill>
                <a:latin typeface="Aptos"/>
                <a:ea typeface="Tahoma"/>
                <a:cs typeface="Tahoma"/>
              </a:rPr>
              <a:t>Applications can include multiple eligible project site locations</a:t>
            </a:r>
            <a:endParaRPr lang="en-US" sz="3000">
              <a:solidFill>
                <a:srgbClr val="002060"/>
              </a:solidFill>
              <a:latin typeface="Aptos"/>
            </a:endParaRPr>
          </a:p>
        </p:txBody>
      </p:sp>
      <p:pic>
        <p:nvPicPr>
          <p:cNvPr id="3" name="Graphic 2" descr="Inbox Check outline">
            <a:extLst>
              <a:ext uri="{FF2B5EF4-FFF2-40B4-BE49-F238E27FC236}">
                <a16:creationId xmlns:a16="http://schemas.microsoft.com/office/drawing/2014/main" id="{5EE4230A-BB23-3DA1-B7F0-3A6A55C7C93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975894" y="1490932"/>
            <a:ext cx="3904890" cy="3890513"/>
          </a:xfrm>
          <a:prstGeom prst="rect">
            <a:avLst/>
          </a:prstGeom>
        </p:spPr>
      </p:pic>
      <p:sp>
        <p:nvSpPr>
          <p:cNvPr id="2" name="Text Placeholder 1">
            <a:extLst>
              <a:ext uri="{FF2B5EF4-FFF2-40B4-BE49-F238E27FC236}">
                <a16:creationId xmlns:a16="http://schemas.microsoft.com/office/drawing/2014/main" id="{8F75F2BA-E10B-747E-F063-FF018040C16A}"/>
              </a:ext>
            </a:extLst>
          </p:cNvPr>
          <p:cNvSpPr>
            <a:spLocks noGrp="1"/>
          </p:cNvSpPr>
          <p:nvPr>
            <p:ph type="body" sz="quarter" idx="10"/>
          </p:nvPr>
        </p:nvSpPr>
        <p:spPr>
          <a:xfrm>
            <a:off x="476592" y="6118139"/>
            <a:ext cx="10032009" cy="400111"/>
          </a:xfrm>
        </p:spPr>
        <p:txBody>
          <a:bodyPr wrap="square" lIns="91440" tIns="182880" rIns="91440" bIns="91440" anchor="t"/>
          <a:lstStyle/>
          <a:p>
            <a:r>
              <a:rPr lang="en-US" sz="2000" dirty="0">
                <a:solidFill>
                  <a:srgbClr val="002060"/>
                </a:solidFill>
                <a:latin typeface="Aptos"/>
                <a:ea typeface="Tahoma"/>
                <a:cs typeface="Tahoma"/>
              </a:rPr>
              <a:t>Solicitation Manual p. 7, "Maximum Number of Applications"</a:t>
            </a:r>
            <a:endParaRPr lang="en-US" sz="1800" dirty="0"/>
          </a:p>
        </p:txBody>
      </p:sp>
      <p:sp>
        <p:nvSpPr>
          <p:cNvPr id="4" name="Slide Number Placeholder 3">
            <a:extLst>
              <a:ext uri="{FF2B5EF4-FFF2-40B4-BE49-F238E27FC236}">
                <a16:creationId xmlns:a16="http://schemas.microsoft.com/office/drawing/2014/main" id="{91B5F872-A395-432D-B90C-77559078DF75}"/>
              </a:ext>
            </a:extLst>
          </p:cNvPr>
          <p:cNvSpPr>
            <a:spLocks noGrp="1"/>
          </p:cNvSpPr>
          <p:nvPr>
            <p:ph type="sldNum" sz="quarter" idx="4"/>
          </p:nvPr>
        </p:nvSpPr>
        <p:spPr/>
        <p:txBody>
          <a:bodyPr/>
          <a:lstStyle/>
          <a:p>
            <a:fld id="{0C7BF778-8021-814D-B4C3-667E155DC762}" type="slidenum">
              <a:rPr lang="en-US" smtClean="0"/>
              <a:pPr/>
              <a:t>11</a:t>
            </a:fld>
            <a:endParaRPr lang="en-US" sz="1800"/>
          </a:p>
        </p:txBody>
      </p:sp>
    </p:spTree>
    <p:extLst>
      <p:ext uri="{BB962C8B-B14F-4D97-AF65-F5344CB8AC3E}">
        <p14:creationId xmlns:p14="http://schemas.microsoft.com/office/powerpoint/2010/main" val="1718246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D87198-A2C0-3475-2CDA-90C9F2C8A8B6}"/>
              </a:ext>
            </a:extLst>
          </p:cNvPr>
          <p:cNvSpPr>
            <a:spLocks noGrp="1"/>
          </p:cNvSpPr>
          <p:nvPr>
            <p:ph type="title" idx="4294967295"/>
          </p:nvPr>
        </p:nvSpPr>
        <p:spPr>
          <a:xfrm>
            <a:off x="1550391" y="255396"/>
            <a:ext cx="10032009" cy="443975"/>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004071"/>
                </a:solidFill>
                <a:effectLst/>
                <a:uLnTx/>
                <a:uFillTx/>
                <a:latin typeface="+mj-lt"/>
                <a:ea typeface="+mn-ea"/>
                <a:cs typeface="+mn-cs"/>
              </a:rPr>
              <a:t>Funding Lane 1</a:t>
            </a:r>
          </a:p>
        </p:txBody>
      </p:sp>
      <p:sp>
        <p:nvSpPr>
          <p:cNvPr id="3" name="Text Placeholder 2">
            <a:extLst>
              <a:ext uri="{FF2B5EF4-FFF2-40B4-BE49-F238E27FC236}">
                <a16:creationId xmlns:a16="http://schemas.microsoft.com/office/drawing/2014/main" id="{AD14ED99-E58F-BDEF-FFD4-94745090D3C9}"/>
              </a:ext>
            </a:extLst>
          </p:cNvPr>
          <p:cNvSpPr>
            <a:spLocks noGrp="1"/>
          </p:cNvSpPr>
          <p:nvPr>
            <p:ph type="body" sz="quarter" idx="11"/>
          </p:nvPr>
        </p:nvSpPr>
        <p:spPr>
          <a:ln>
            <a:noFill/>
          </a:ln>
        </p:spPr>
        <p:txBody>
          <a:bodyPr wrap="none" lIns="91440" tIns="182880" rIns="91440" bIns="91440" anchor="t"/>
          <a:lstStyle/>
          <a:p>
            <a:r>
              <a:rPr lang="en-US" sz="2800"/>
              <a:t>First Come, First Served</a:t>
            </a:r>
          </a:p>
        </p:txBody>
      </p:sp>
      <p:sp>
        <p:nvSpPr>
          <p:cNvPr id="5" name="Content Placeholder 4">
            <a:extLst>
              <a:ext uri="{FF2B5EF4-FFF2-40B4-BE49-F238E27FC236}">
                <a16:creationId xmlns:a16="http://schemas.microsoft.com/office/drawing/2014/main" id="{F28F5187-4F98-D645-54E8-A7C9AD74E137}"/>
              </a:ext>
            </a:extLst>
          </p:cNvPr>
          <p:cNvSpPr>
            <a:spLocks noGrp="1"/>
          </p:cNvSpPr>
          <p:nvPr>
            <p:ph sz="quarter" idx="12"/>
          </p:nvPr>
        </p:nvSpPr>
        <p:spPr/>
        <p:txBody>
          <a:bodyPr lIns="91440" tIns="45720" rIns="91440" bIns="45720" anchor="t"/>
          <a:lstStyle/>
          <a:p>
            <a:pPr>
              <a:lnSpc>
                <a:spcPct val="100000"/>
              </a:lnSpc>
              <a:spcBef>
                <a:spcPts val="600"/>
              </a:spcBef>
              <a:buFont typeface="Arial" pitchFamily="2" charset="2"/>
              <a:buChar char="•"/>
            </a:pPr>
            <a:r>
              <a:rPr lang="en-US" sz="2400">
                <a:solidFill>
                  <a:srgbClr val="002060"/>
                </a:solidFill>
                <a:latin typeface="Aptos"/>
                <a:ea typeface="Tahoma"/>
                <a:cs typeface="Tahoma"/>
              </a:rPr>
              <a:t>$4 million in grant funds available</a:t>
            </a:r>
          </a:p>
          <a:p>
            <a:pPr>
              <a:lnSpc>
                <a:spcPct val="100000"/>
              </a:lnSpc>
              <a:spcBef>
                <a:spcPts val="600"/>
              </a:spcBef>
              <a:buFont typeface="Arial" pitchFamily="2" charset="2"/>
              <a:buChar char="•"/>
            </a:pPr>
            <a:r>
              <a:rPr lang="en-US" sz="2400" b="1">
                <a:solidFill>
                  <a:srgbClr val="002060"/>
                </a:solidFill>
                <a:latin typeface="Aptos"/>
                <a:ea typeface="Tahoma"/>
                <a:cs typeface="Tahoma"/>
              </a:rPr>
              <a:t>Eligible applicants: </a:t>
            </a:r>
            <a:r>
              <a:rPr lang="en-US" sz="2400">
                <a:solidFill>
                  <a:srgbClr val="002060"/>
                </a:solidFill>
                <a:latin typeface="Aptos"/>
                <a:ea typeface="Tahoma"/>
                <a:cs typeface="Tahoma"/>
              </a:rPr>
              <a:t>Local educational agencies that </a:t>
            </a:r>
            <a:r>
              <a:rPr lang="en-US" sz="2400">
                <a:solidFill>
                  <a:srgbClr val="002060"/>
                </a:solidFill>
                <a:highlight>
                  <a:srgbClr val="FFFFFF"/>
                </a:highlight>
                <a:latin typeface="Aptos"/>
                <a:ea typeface="Tahoma"/>
                <a:cs typeface="Tahoma"/>
              </a:rPr>
              <a:t>received Clean Truck and Bus Incentive Project (HVIP) Public School Bus Set Aside (PSBSA) Year 1 or Year 2 funded electric school buses, but </a:t>
            </a:r>
            <a:r>
              <a:rPr lang="en-US" sz="2400" u="sng">
                <a:solidFill>
                  <a:srgbClr val="002060"/>
                </a:solidFill>
                <a:highlight>
                  <a:srgbClr val="FFFFFF"/>
                </a:highlight>
                <a:latin typeface="Aptos"/>
                <a:ea typeface="Tahoma"/>
                <a:cs typeface="Tahoma"/>
              </a:rPr>
              <a:t>did not</a:t>
            </a:r>
            <a:r>
              <a:rPr lang="en-US" sz="2400">
                <a:solidFill>
                  <a:srgbClr val="002060"/>
                </a:solidFill>
                <a:highlight>
                  <a:srgbClr val="FFFFFF"/>
                </a:highlight>
                <a:latin typeface="Aptos"/>
                <a:ea typeface="Tahoma"/>
                <a:cs typeface="Tahoma"/>
              </a:rPr>
              <a:t> receive the CEC’s Energy Infrastructure Incentives for Zero-Emission Commercial Vehicles Project (EnergIIZE) PSBSA Year 1 or Year 2 infrastructure funding</a:t>
            </a:r>
            <a:endParaRPr lang="en-US" sz="2400">
              <a:solidFill>
                <a:srgbClr val="002060"/>
              </a:solidFill>
              <a:latin typeface="Aptos"/>
              <a:ea typeface="Tahoma"/>
              <a:cs typeface="Tahoma"/>
            </a:endParaRPr>
          </a:p>
          <a:p>
            <a:pPr>
              <a:lnSpc>
                <a:spcPct val="100000"/>
              </a:lnSpc>
              <a:spcBef>
                <a:spcPts val="600"/>
              </a:spcBef>
              <a:buFont typeface="Arial" pitchFamily="2" charset="2"/>
              <a:buChar char="•"/>
            </a:pPr>
            <a:r>
              <a:rPr lang="en-US" sz="2400" b="1">
                <a:solidFill>
                  <a:srgbClr val="002060"/>
                </a:solidFill>
                <a:highlight>
                  <a:srgbClr val="FFFFFF"/>
                </a:highlight>
                <a:latin typeface="Aptos"/>
                <a:ea typeface="Tahoma"/>
                <a:cs typeface="Tahoma"/>
              </a:rPr>
              <a:t>Single applicant cap:</a:t>
            </a:r>
            <a:r>
              <a:rPr lang="en-US" sz="2400">
                <a:solidFill>
                  <a:srgbClr val="002060"/>
                </a:solidFill>
                <a:highlight>
                  <a:srgbClr val="FFFFFF"/>
                </a:highlight>
                <a:latin typeface="Aptos"/>
                <a:ea typeface="Tahoma"/>
                <a:cs typeface="Tahoma"/>
              </a:rPr>
              <a:t> The maximum number of charging ports an applicant can request is based off the number of HVIP PSBSA electric school buses the applicant received</a:t>
            </a:r>
            <a:endParaRPr lang="en-US" sz="2400">
              <a:solidFill>
                <a:srgbClr val="002060"/>
              </a:solidFill>
              <a:latin typeface="Aptos"/>
              <a:ea typeface="Tahoma"/>
              <a:cs typeface="Tahoma"/>
            </a:endParaRPr>
          </a:p>
          <a:p>
            <a:pPr>
              <a:lnSpc>
                <a:spcPct val="100000"/>
              </a:lnSpc>
              <a:spcBef>
                <a:spcPts val="600"/>
              </a:spcBef>
              <a:buFont typeface="Arial" pitchFamily="2" charset="2"/>
              <a:buChar char="•"/>
            </a:pPr>
            <a:r>
              <a:rPr lang="en-US" sz="2400">
                <a:solidFill>
                  <a:srgbClr val="002060"/>
                </a:solidFill>
                <a:highlight>
                  <a:srgbClr val="FFFFFF"/>
                </a:highlight>
                <a:latin typeface="Aptos"/>
                <a:ea typeface="Tahoma"/>
                <a:cs typeface="Tahoma"/>
              </a:rPr>
              <a:t>See Table 4 in the solicitation manual for a list of eligible applicants and the maximum number of charging ports each Applicant can request </a:t>
            </a:r>
          </a:p>
          <a:p>
            <a:pPr>
              <a:buFont typeface="Arial" pitchFamily="2" charset="2"/>
              <a:buChar char="•"/>
            </a:pPr>
            <a:endParaRPr lang="en-US">
              <a:solidFill>
                <a:srgbClr val="002060"/>
              </a:solidFill>
            </a:endParaRPr>
          </a:p>
        </p:txBody>
      </p:sp>
      <p:sp>
        <p:nvSpPr>
          <p:cNvPr id="9" name="TextBox 8">
            <a:extLst>
              <a:ext uri="{FF2B5EF4-FFF2-40B4-BE49-F238E27FC236}">
                <a16:creationId xmlns:a16="http://schemas.microsoft.com/office/drawing/2014/main" id="{8262E1D7-45FE-04B6-B205-122079AF10C5}"/>
              </a:ext>
            </a:extLst>
          </p:cNvPr>
          <p:cNvSpPr txBox="1"/>
          <p:nvPr/>
        </p:nvSpPr>
        <p:spPr>
          <a:xfrm>
            <a:off x="480672" y="6139030"/>
            <a:ext cx="11112988" cy="400110"/>
          </a:xfrm>
          <a:prstGeom prst="rect">
            <a:avLst/>
          </a:prstGeom>
          <a:noFill/>
        </p:spPr>
        <p:txBody>
          <a:bodyPr wrap="square" lIns="91440" tIns="45720" rIns="91440" bIns="45720" rtlCol="0" anchor="t">
            <a:spAutoFit/>
          </a:bodyPr>
          <a:lstStyle/>
          <a:p>
            <a:r>
              <a:rPr lang="en-US" sz="2000" b="1">
                <a:solidFill>
                  <a:srgbClr val="002060"/>
                </a:solidFill>
                <a:latin typeface="Aptos"/>
                <a:ea typeface="Tahoma"/>
                <a:cs typeface="Tahoma"/>
              </a:rPr>
              <a:t>Solicitation Manual p. 4-6, "Funding Lanes" and p. 11-13, "Applicant Requirements"</a:t>
            </a:r>
            <a:endParaRPr lang="en-US" sz="2000">
              <a:solidFill>
                <a:srgbClr val="002060"/>
              </a:solidFill>
              <a:latin typeface="Aptos"/>
              <a:ea typeface="Tahoma"/>
              <a:cs typeface="Tahoma"/>
            </a:endParaRPr>
          </a:p>
        </p:txBody>
      </p:sp>
      <p:sp>
        <p:nvSpPr>
          <p:cNvPr id="4" name="Slide Number Placeholder 3">
            <a:extLst>
              <a:ext uri="{FF2B5EF4-FFF2-40B4-BE49-F238E27FC236}">
                <a16:creationId xmlns:a16="http://schemas.microsoft.com/office/drawing/2014/main" id="{758D2A05-69FA-D38F-94DE-D3521E436BE0}"/>
              </a:ext>
            </a:extLst>
          </p:cNvPr>
          <p:cNvSpPr>
            <a:spLocks noGrp="1"/>
          </p:cNvSpPr>
          <p:nvPr>
            <p:ph type="sldNum" sz="quarter" idx="4"/>
          </p:nvPr>
        </p:nvSpPr>
        <p:spPr/>
        <p:txBody>
          <a:bodyPr/>
          <a:lstStyle/>
          <a:p>
            <a:fld id="{0C7BF778-8021-814D-B4C3-667E155DC762}" type="slidenum">
              <a:rPr lang="en-US" smtClean="0"/>
              <a:pPr/>
              <a:t>12</a:t>
            </a:fld>
            <a:endParaRPr lang="en-US" sz="1800"/>
          </a:p>
        </p:txBody>
      </p:sp>
    </p:spTree>
    <p:extLst>
      <p:ext uri="{BB962C8B-B14F-4D97-AF65-F5344CB8AC3E}">
        <p14:creationId xmlns:p14="http://schemas.microsoft.com/office/powerpoint/2010/main" val="1252562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BC181-247B-17F8-AC0A-E3CD301F34B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BF83D37-2664-8D40-74FE-DA157A20F781}"/>
              </a:ext>
            </a:extLst>
          </p:cNvPr>
          <p:cNvSpPr>
            <a:spLocks noGrp="1"/>
          </p:cNvSpPr>
          <p:nvPr>
            <p:ph type="title" idx="4294967295"/>
          </p:nvPr>
        </p:nvSpPr>
        <p:spPr>
          <a:xfrm>
            <a:off x="1550391" y="255396"/>
            <a:ext cx="10032009" cy="443975"/>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004071"/>
                </a:solidFill>
                <a:effectLst/>
                <a:uLnTx/>
                <a:uFillTx/>
                <a:latin typeface="+mj-lt"/>
                <a:ea typeface="+mn-ea"/>
                <a:cs typeface="+mn-cs"/>
              </a:rPr>
              <a:t>Funding Lane 2</a:t>
            </a:r>
          </a:p>
        </p:txBody>
      </p:sp>
      <p:sp>
        <p:nvSpPr>
          <p:cNvPr id="3" name="Text Placeholder 2">
            <a:extLst>
              <a:ext uri="{FF2B5EF4-FFF2-40B4-BE49-F238E27FC236}">
                <a16:creationId xmlns:a16="http://schemas.microsoft.com/office/drawing/2014/main" id="{5EB4C126-A895-6221-8D3F-6C39E0C8B5FB}"/>
              </a:ext>
            </a:extLst>
          </p:cNvPr>
          <p:cNvSpPr>
            <a:spLocks noGrp="1"/>
          </p:cNvSpPr>
          <p:nvPr>
            <p:ph type="body" sz="quarter" idx="11"/>
          </p:nvPr>
        </p:nvSpPr>
        <p:spPr>
          <a:ln>
            <a:noFill/>
          </a:ln>
        </p:spPr>
        <p:txBody>
          <a:bodyPr wrap="none" lIns="91440" tIns="182880" rIns="91440" bIns="91440" anchor="t"/>
          <a:lstStyle/>
          <a:p>
            <a:r>
              <a:rPr lang="en-US" sz="2800"/>
              <a:t>Competitive</a:t>
            </a:r>
            <a:endParaRPr lang="en-US"/>
          </a:p>
        </p:txBody>
      </p:sp>
      <p:sp>
        <p:nvSpPr>
          <p:cNvPr id="5" name="Content Placeholder 4">
            <a:extLst>
              <a:ext uri="{FF2B5EF4-FFF2-40B4-BE49-F238E27FC236}">
                <a16:creationId xmlns:a16="http://schemas.microsoft.com/office/drawing/2014/main" id="{B1606DD5-371A-204F-6527-C7D2926E16FD}"/>
              </a:ext>
            </a:extLst>
          </p:cNvPr>
          <p:cNvSpPr>
            <a:spLocks noGrp="1"/>
          </p:cNvSpPr>
          <p:nvPr>
            <p:ph sz="quarter" idx="12"/>
          </p:nvPr>
        </p:nvSpPr>
        <p:spPr/>
        <p:txBody>
          <a:bodyPr lIns="91440" tIns="45720" rIns="91440" bIns="45720" anchor="t"/>
          <a:lstStyle/>
          <a:p>
            <a:pPr>
              <a:lnSpc>
                <a:spcPct val="100000"/>
              </a:lnSpc>
              <a:spcBef>
                <a:spcPts val="600"/>
              </a:spcBef>
              <a:buFont typeface="Arial" pitchFamily="2" charset="2"/>
              <a:buChar char="•"/>
            </a:pPr>
            <a:r>
              <a:rPr lang="en-US" sz="2400">
                <a:solidFill>
                  <a:srgbClr val="002060"/>
                </a:solidFill>
                <a:latin typeface="Aptos"/>
                <a:ea typeface="Tahoma"/>
                <a:cs typeface="Tahoma"/>
              </a:rPr>
              <a:t>$9 million in grant funds available</a:t>
            </a:r>
          </a:p>
          <a:p>
            <a:pPr>
              <a:lnSpc>
                <a:spcPct val="100000"/>
              </a:lnSpc>
              <a:spcBef>
                <a:spcPts val="600"/>
              </a:spcBef>
              <a:buFont typeface="Arial" pitchFamily="2" charset="2"/>
              <a:buChar char="•"/>
            </a:pPr>
            <a:r>
              <a:rPr lang="en-US" sz="2400" b="1">
                <a:solidFill>
                  <a:srgbClr val="002060"/>
                </a:solidFill>
                <a:latin typeface="Aptos"/>
                <a:ea typeface="Tahoma"/>
                <a:cs typeface="Tahoma"/>
              </a:rPr>
              <a:t>Eligible applicants: </a:t>
            </a:r>
            <a:r>
              <a:rPr lang="en-US" sz="2400">
                <a:solidFill>
                  <a:srgbClr val="002060"/>
                </a:solidFill>
                <a:latin typeface="Aptos"/>
                <a:ea typeface="Tahoma"/>
                <a:cs typeface="Tahoma"/>
              </a:rPr>
              <a:t>California l</a:t>
            </a:r>
            <a:r>
              <a:rPr lang="en-US" sz="2400">
                <a:solidFill>
                  <a:srgbClr val="002060"/>
                </a:solidFill>
                <a:highlight>
                  <a:srgbClr val="FFFFFF"/>
                </a:highlight>
                <a:latin typeface="Aptos"/>
                <a:ea typeface="Tahoma"/>
                <a:cs typeface="Tahoma"/>
              </a:rPr>
              <a:t>ocal educational agencies that serve K-12th grade students, which include public school districts, public charter schools, Joint Power Authorities, and County Offices of Education</a:t>
            </a:r>
            <a:endParaRPr lang="en-US" sz="2400">
              <a:solidFill>
                <a:srgbClr val="002060"/>
              </a:solidFill>
              <a:latin typeface="Aptos"/>
              <a:ea typeface="Tahoma"/>
              <a:cs typeface="Tahoma"/>
            </a:endParaRPr>
          </a:p>
          <a:p>
            <a:pPr marL="914400" lvl="2">
              <a:lnSpc>
                <a:spcPct val="100000"/>
              </a:lnSpc>
              <a:spcBef>
                <a:spcPts val="600"/>
              </a:spcBef>
              <a:buFont typeface="Arial" pitchFamily="2" charset="2"/>
              <a:buChar char="•"/>
            </a:pPr>
            <a:r>
              <a:rPr lang="en-US" sz="2400">
                <a:solidFill>
                  <a:srgbClr val="002060"/>
                </a:solidFill>
                <a:highlight>
                  <a:srgbClr val="FFFFFF"/>
                </a:highlight>
                <a:latin typeface="Aptos"/>
                <a:ea typeface="Tahoma"/>
                <a:cs typeface="Tahoma"/>
              </a:rPr>
              <a:t>Private schools are not eligible applicants </a:t>
            </a:r>
            <a:endParaRPr lang="en-US" sz="2400">
              <a:solidFill>
                <a:srgbClr val="002060"/>
              </a:solidFill>
              <a:latin typeface="Aptos"/>
              <a:ea typeface="Tahoma"/>
              <a:cs typeface="Tahoma"/>
            </a:endParaRPr>
          </a:p>
          <a:p>
            <a:pPr marL="914400" lvl="2">
              <a:lnSpc>
                <a:spcPct val="100000"/>
              </a:lnSpc>
              <a:spcBef>
                <a:spcPts val="600"/>
              </a:spcBef>
              <a:buFont typeface="Arial" pitchFamily="2" charset="2"/>
              <a:buChar char="•"/>
            </a:pPr>
            <a:r>
              <a:rPr lang="en-US" sz="2400">
                <a:solidFill>
                  <a:srgbClr val="002060"/>
                </a:solidFill>
                <a:highlight>
                  <a:srgbClr val="FFFFFF"/>
                </a:highlight>
                <a:latin typeface="Aptos"/>
                <a:ea typeface="Tahoma"/>
                <a:cs typeface="Tahoma"/>
              </a:rPr>
              <a:t>Applicants eligible under Funding Lane 1 may apply for up to the maximum number of charging ports shown in Table 4 of the solicitation manual, </a:t>
            </a:r>
            <a:r>
              <a:rPr lang="en-US" sz="2400" u="sng">
                <a:solidFill>
                  <a:srgbClr val="002060"/>
                </a:solidFill>
                <a:highlight>
                  <a:srgbClr val="FFFFFF"/>
                </a:highlight>
                <a:latin typeface="Aptos"/>
                <a:ea typeface="Tahoma"/>
                <a:cs typeface="Tahoma"/>
              </a:rPr>
              <a:t>or</a:t>
            </a:r>
            <a:r>
              <a:rPr lang="en-US" sz="2400">
                <a:solidFill>
                  <a:srgbClr val="002060"/>
                </a:solidFill>
                <a:highlight>
                  <a:srgbClr val="FFFFFF"/>
                </a:highlight>
                <a:latin typeface="Aptos"/>
                <a:ea typeface="Tahoma"/>
                <a:cs typeface="Tahoma"/>
              </a:rPr>
              <a:t> they can apply under Funding Lane 2 for more than the maximum number of charging ports shown in Table 4 </a:t>
            </a:r>
            <a:endParaRPr lang="en-US" sz="2400">
              <a:solidFill>
                <a:srgbClr val="002060"/>
              </a:solidFill>
              <a:latin typeface="Aptos"/>
              <a:ea typeface="Tahoma"/>
              <a:cs typeface="Tahoma"/>
            </a:endParaRPr>
          </a:p>
          <a:p>
            <a:pPr>
              <a:lnSpc>
                <a:spcPct val="100000"/>
              </a:lnSpc>
              <a:spcBef>
                <a:spcPts val="600"/>
              </a:spcBef>
              <a:buFont typeface="Arial" pitchFamily="2" charset="2"/>
              <a:buChar char="•"/>
            </a:pPr>
            <a:r>
              <a:rPr lang="en-US" sz="2400" b="1">
                <a:solidFill>
                  <a:srgbClr val="002060"/>
                </a:solidFill>
                <a:highlight>
                  <a:srgbClr val="FFFFFF"/>
                </a:highlight>
                <a:latin typeface="Aptos"/>
                <a:ea typeface="Tahoma"/>
                <a:cs typeface="Tahoma"/>
              </a:rPr>
              <a:t>Single applicant cap:</a:t>
            </a:r>
            <a:r>
              <a:rPr lang="en-US" sz="2400">
                <a:solidFill>
                  <a:srgbClr val="002060"/>
                </a:solidFill>
                <a:highlight>
                  <a:srgbClr val="FFFFFF"/>
                </a:highlight>
                <a:latin typeface="Aptos"/>
                <a:ea typeface="Tahoma"/>
                <a:cs typeface="Tahoma"/>
              </a:rPr>
              <a:t> $2,250,000</a:t>
            </a:r>
            <a:endParaRPr lang="en-US" sz="2400">
              <a:solidFill>
                <a:srgbClr val="002060"/>
              </a:solidFill>
              <a:latin typeface="Aptos"/>
            </a:endParaRPr>
          </a:p>
        </p:txBody>
      </p:sp>
      <p:sp>
        <p:nvSpPr>
          <p:cNvPr id="9" name="TextBox 8">
            <a:extLst>
              <a:ext uri="{FF2B5EF4-FFF2-40B4-BE49-F238E27FC236}">
                <a16:creationId xmlns:a16="http://schemas.microsoft.com/office/drawing/2014/main" id="{088AF6D6-34B3-8DBF-5220-58AB674D2C02}"/>
              </a:ext>
            </a:extLst>
          </p:cNvPr>
          <p:cNvSpPr txBox="1"/>
          <p:nvPr/>
        </p:nvSpPr>
        <p:spPr>
          <a:xfrm>
            <a:off x="480672" y="6139030"/>
            <a:ext cx="11112988" cy="400110"/>
          </a:xfrm>
          <a:prstGeom prst="rect">
            <a:avLst/>
          </a:prstGeom>
          <a:noFill/>
        </p:spPr>
        <p:txBody>
          <a:bodyPr wrap="square" lIns="91440" tIns="45720" rIns="91440" bIns="45720" rtlCol="0" anchor="t">
            <a:spAutoFit/>
          </a:bodyPr>
          <a:lstStyle/>
          <a:p>
            <a:r>
              <a:rPr lang="en-US" sz="2000" b="1">
                <a:solidFill>
                  <a:srgbClr val="002060"/>
                </a:solidFill>
                <a:latin typeface="Aptos"/>
                <a:ea typeface="Tahoma"/>
                <a:cs typeface="Tahoma"/>
              </a:rPr>
              <a:t>Solicitation Manual p. 4-6, "Funding Lanes" and p. 11-13, "Applicant Requirements"</a:t>
            </a:r>
            <a:endParaRPr lang="en-US" sz="2000">
              <a:solidFill>
                <a:srgbClr val="002060"/>
              </a:solidFill>
              <a:latin typeface="Aptos"/>
              <a:ea typeface="Tahoma"/>
              <a:cs typeface="Tahoma"/>
            </a:endParaRPr>
          </a:p>
        </p:txBody>
      </p:sp>
      <p:sp>
        <p:nvSpPr>
          <p:cNvPr id="4" name="Slide Number Placeholder 3">
            <a:extLst>
              <a:ext uri="{FF2B5EF4-FFF2-40B4-BE49-F238E27FC236}">
                <a16:creationId xmlns:a16="http://schemas.microsoft.com/office/drawing/2014/main" id="{1C44F46D-6BAD-A779-1607-AB4B403B7762}"/>
              </a:ext>
            </a:extLst>
          </p:cNvPr>
          <p:cNvSpPr>
            <a:spLocks noGrp="1"/>
          </p:cNvSpPr>
          <p:nvPr>
            <p:ph type="sldNum" sz="quarter" idx="4"/>
          </p:nvPr>
        </p:nvSpPr>
        <p:spPr/>
        <p:txBody>
          <a:bodyPr/>
          <a:lstStyle/>
          <a:p>
            <a:fld id="{0C7BF778-8021-814D-B4C3-667E155DC762}" type="slidenum">
              <a:rPr lang="en-US" smtClean="0"/>
              <a:pPr/>
              <a:t>13</a:t>
            </a:fld>
            <a:endParaRPr lang="en-US" sz="1800"/>
          </a:p>
        </p:txBody>
      </p:sp>
    </p:spTree>
    <p:extLst>
      <p:ext uri="{BB962C8B-B14F-4D97-AF65-F5344CB8AC3E}">
        <p14:creationId xmlns:p14="http://schemas.microsoft.com/office/powerpoint/2010/main" val="1654508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295BC-352D-E2A4-D41B-D3A1FB16891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105E9F6-693B-F5EF-D12A-D1FC22E99744}"/>
              </a:ext>
            </a:extLst>
          </p:cNvPr>
          <p:cNvSpPr>
            <a:spLocks noGrp="1"/>
          </p:cNvSpPr>
          <p:nvPr>
            <p:ph type="title" idx="4294967295"/>
          </p:nvPr>
        </p:nvSpPr>
        <p:spPr>
          <a:xfrm>
            <a:off x="1550391" y="255396"/>
            <a:ext cx="10032009" cy="443975"/>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004071"/>
                </a:solidFill>
                <a:effectLst/>
                <a:uLnTx/>
                <a:uFillTx/>
                <a:latin typeface="+mj-lt"/>
                <a:ea typeface="+mn-ea"/>
                <a:cs typeface="+mn-cs"/>
              </a:rPr>
              <a:t>Funding Lane 3</a:t>
            </a:r>
          </a:p>
        </p:txBody>
      </p:sp>
      <p:sp>
        <p:nvSpPr>
          <p:cNvPr id="3" name="Text Placeholder 2">
            <a:extLst>
              <a:ext uri="{FF2B5EF4-FFF2-40B4-BE49-F238E27FC236}">
                <a16:creationId xmlns:a16="http://schemas.microsoft.com/office/drawing/2014/main" id="{2787E797-0782-15EC-50E8-180F260805ED}"/>
              </a:ext>
            </a:extLst>
          </p:cNvPr>
          <p:cNvSpPr>
            <a:spLocks noGrp="1"/>
          </p:cNvSpPr>
          <p:nvPr>
            <p:ph type="body" sz="quarter" idx="11"/>
          </p:nvPr>
        </p:nvSpPr>
        <p:spPr>
          <a:ln>
            <a:noFill/>
          </a:ln>
        </p:spPr>
        <p:txBody>
          <a:bodyPr wrap="none" lIns="91440" tIns="182880" rIns="91440" bIns="91440" anchor="t"/>
          <a:lstStyle/>
          <a:p>
            <a:r>
              <a:rPr lang="en-US" sz="2800"/>
              <a:t>Competitive</a:t>
            </a:r>
            <a:endParaRPr lang="en-US"/>
          </a:p>
        </p:txBody>
      </p:sp>
      <p:sp>
        <p:nvSpPr>
          <p:cNvPr id="5" name="Content Placeholder 4">
            <a:extLst>
              <a:ext uri="{FF2B5EF4-FFF2-40B4-BE49-F238E27FC236}">
                <a16:creationId xmlns:a16="http://schemas.microsoft.com/office/drawing/2014/main" id="{657FAD35-FE2B-7056-9DCA-67E25F521DD8}"/>
              </a:ext>
            </a:extLst>
          </p:cNvPr>
          <p:cNvSpPr>
            <a:spLocks noGrp="1"/>
          </p:cNvSpPr>
          <p:nvPr>
            <p:ph sz="quarter" idx="12"/>
          </p:nvPr>
        </p:nvSpPr>
        <p:spPr/>
        <p:txBody>
          <a:bodyPr lIns="91440" tIns="45720" rIns="91440" bIns="45720" anchor="t"/>
          <a:lstStyle/>
          <a:p>
            <a:pPr>
              <a:lnSpc>
                <a:spcPct val="100000"/>
              </a:lnSpc>
              <a:spcBef>
                <a:spcPts val="600"/>
              </a:spcBef>
              <a:buFont typeface="Arial" pitchFamily="2" charset="2"/>
              <a:buChar char="•"/>
            </a:pPr>
            <a:r>
              <a:rPr lang="en-US" sz="2400">
                <a:solidFill>
                  <a:srgbClr val="002060"/>
                </a:solidFill>
                <a:latin typeface="Aptos"/>
                <a:ea typeface="Tahoma"/>
                <a:cs typeface="Tahoma"/>
              </a:rPr>
              <a:t>$9 million in grant funds available</a:t>
            </a:r>
          </a:p>
          <a:p>
            <a:pPr>
              <a:lnSpc>
                <a:spcPct val="100000"/>
              </a:lnSpc>
              <a:spcBef>
                <a:spcPts val="600"/>
              </a:spcBef>
              <a:buFont typeface="Arial" pitchFamily="2" charset="2"/>
              <a:buChar char="•"/>
            </a:pPr>
            <a:r>
              <a:rPr lang="en-US" sz="2400" b="1">
                <a:solidFill>
                  <a:srgbClr val="002060"/>
                </a:solidFill>
                <a:latin typeface="Aptos"/>
                <a:ea typeface="Tahoma"/>
                <a:cs typeface="Tahoma"/>
              </a:rPr>
              <a:t>Eligible applicants: </a:t>
            </a:r>
            <a:r>
              <a:rPr lang="en-US" sz="2400">
                <a:solidFill>
                  <a:srgbClr val="002060"/>
                </a:solidFill>
                <a:latin typeface="Aptos"/>
                <a:ea typeface="Tahoma"/>
                <a:cs typeface="Tahoma"/>
              </a:rPr>
              <a:t>Third-party transportation providers, defined as </a:t>
            </a:r>
            <a:r>
              <a:rPr lang="en-US" sz="2400">
                <a:solidFill>
                  <a:srgbClr val="002060"/>
                </a:solidFill>
                <a:highlight>
                  <a:srgbClr val="FFFFFF"/>
                </a:highlight>
                <a:latin typeface="Aptos"/>
                <a:ea typeface="Tahoma"/>
                <a:cs typeface="Tahoma"/>
              </a:rPr>
              <a:t>transportation service providers that own and maintain school buses and provide transportation services to K-12</a:t>
            </a:r>
            <a:r>
              <a:rPr lang="en-US" sz="2400" baseline="30000">
                <a:solidFill>
                  <a:srgbClr val="002060"/>
                </a:solidFill>
                <a:latin typeface="Aptos"/>
                <a:ea typeface="Tahoma"/>
                <a:cs typeface="Tahoma"/>
              </a:rPr>
              <a:t>th</a:t>
            </a:r>
            <a:r>
              <a:rPr lang="en-US" sz="2400">
                <a:solidFill>
                  <a:srgbClr val="002060"/>
                </a:solidFill>
                <a:highlight>
                  <a:srgbClr val="FFFFFF"/>
                </a:highlight>
                <a:latin typeface="Aptos"/>
                <a:ea typeface="Tahoma"/>
                <a:cs typeface="Tahoma"/>
              </a:rPr>
              <a:t> grade students from local educational agencies</a:t>
            </a:r>
            <a:endParaRPr lang="en-US" sz="2400">
              <a:solidFill>
                <a:srgbClr val="002060"/>
              </a:solidFill>
              <a:latin typeface="Aptos"/>
              <a:ea typeface="Tahoma"/>
              <a:cs typeface="Tahoma"/>
            </a:endParaRPr>
          </a:p>
          <a:p>
            <a:pPr marL="914400" lvl="1">
              <a:lnSpc>
                <a:spcPct val="100000"/>
              </a:lnSpc>
              <a:spcBef>
                <a:spcPts val="600"/>
              </a:spcBef>
              <a:buFont typeface="Arial" pitchFamily="2" charset="2"/>
              <a:buChar char="•"/>
            </a:pPr>
            <a:r>
              <a:rPr lang="en-US" sz="2400">
                <a:solidFill>
                  <a:srgbClr val="002060"/>
                </a:solidFill>
                <a:highlight>
                  <a:srgbClr val="FFFFFF"/>
                </a:highlight>
                <a:latin typeface="Aptos"/>
                <a:ea typeface="Tahoma"/>
                <a:cs typeface="Tahoma"/>
              </a:rPr>
              <a:t>A local educational agency applying in Funding Lane 1 or Funding Lane 2 cannot also be a local educational agency served in Funding Lane 3</a:t>
            </a:r>
            <a:endParaRPr lang="en-US" sz="2400">
              <a:solidFill>
                <a:srgbClr val="002060"/>
              </a:solidFill>
              <a:latin typeface="Aptos"/>
              <a:ea typeface="Tahoma"/>
              <a:cs typeface="Tahoma"/>
            </a:endParaRPr>
          </a:p>
          <a:p>
            <a:pPr>
              <a:lnSpc>
                <a:spcPct val="100000"/>
              </a:lnSpc>
              <a:spcBef>
                <a:spcPts val="600"/>
              </a:spcBef>
              <a:buFont typeface="Arial" pitchFamily="2" charset="2"/>
              <a:buChar char="•"/>
            </a:pPr>
            <a:r>
              <a:rPr lang="en-US" sz="2400" b="1">
                <a:solidFill>
                  <a:srgbClr val="002060"/>
                </a:solidFill>
                <a:highlight>
                  <a:srgbClr val="FFFFFF"/>
                </a:highlight>
                <a:latin typeface="Aptos"/>
                <a:ea typeface="Tahoma"/>
                <a:cs typeface="Tahoma"/>
              </a:rPr>
              <a:t>Single applicant cap: </a:t>
            </a:r>
            <a:endParaRPr lang="en-US" sz="2400">
              <a:solidFill>
                <a:srgbClr val="002060"/>
              </a:solidFill>
              <a:latin typeface="Aptos"/>
              <a:ea typeface="Tahoma"/>
              <a:cs typeface="Tahoma"/>
            </a:endParaRPr>
          </a:p>
          <a:p>
            <a:pPr marL="914400" lvl="1">
              <a:lnSpc>
                <a:spcPct val="100000"/>
              </a:lnSpc>
              <a:spcBef>
                <a:spcPts val="600"/>
              </a:spcBef>
              <a:buFont typeface="Arial" pitchFamily="2" charset="2"/>
              <a:buChar char="•"/>
            </a:pPr>
            <a:r>
              <a:rPr lang="en-US" sz="2400">
                <a:solidFill>
                  <a:srgbClr val="002060"/>
                </a:solidFill>
                <a:highlight>
                  <a:srgbClr val="FFFFFF"/>
                </a:highlight>
                <a:latin typeface="Aptos"/>
                <a:ea typeface="Tahoma"/>
                <a:cs typeface="Tahoma"/>
              </a:rPr>
              <a:t>$2,250,000 for an Applicant that serves one local educational agency</a:t>
            </a:r>
            <a:endParaRPr lang="en-US" sz="2400">
              <a:solidFill>
                <a:srgbClr val="002060"/>
              </a:solidFill>
              <a:latin typeface="Aptos"/>
              <a:ea typeface="Tahoma"/>
              <a:cs typeface="Tahoma"/>
            </a:endParaRPr>
          </a:p>
          <a:p>
            <a:pPr marL="914400" lvl="1">
              <a:lnSpc>
                <a:spcPct val="100000"/>
              </a:lnSpc>
              <a:spcBef>
                <a:spcPts val="600"/>
              </a:spcBef>
              <a:buFont typeface="Arial" pitchFamily="2" charset="2"/>
              <a:buChar char="•"/>
            </a:pPr>
            <a:r>
              <a:rPr lang="en-US" sz="2400">
                <a:solidFill>
                  <a:srgbClr val="002060"/>
                </a:solidFill>
                <a:highlight>
                  <a:srgbClr val="FFFFFF"/>
                </a:highlight>
                <a:latin typeface="Aptos"/>
                <a:ea typeface="Tahoma"/>
                <a:cs typeface="Tahoma"/>
              </a:rPr>
              <a:t>$4,500,000 for an Applicant that serves more than one local educational agency</a:t>
            </a:r>
            <a:endParaRPr lang="en-US" sz="2400">
              <a:solidFill>
                <a:srgbClr val="002060"/>
              </a:solidFill>
              <a:latin typeface="Aptos"/>
              <a:ea typeface="Tahoma"/>
              <a:cs typeface="Tahoma"/>
            </a:endParaRPr>
          </a:p>
          <a:p>
            <a:endParaRPr lang="en-US"/>
          </a:p>
        </p:txBody>
      </p:sp>
      <p:sp>
        <p:nvSpPr>
          <p:cNvPr id="7" name="TextBox 6">
            <a:extLst>
              <a:ext uri="{FF2B5EF4-FFF2-40B4-BE49-F238E27FC236}">
                <a16:creationId xmlns:a16="http://schemas.microsoft.com/office/drawing/2014/main" id="{2DA4B3A8-C202-81FC-A7D8-3E0FF449E0E7}"/>
              </a:ext>
            </a:extLst>
          </p:cNvPr>
          <p:cNvSpPr txBox="1"/>
          <p:nvPr/>
        </p:nvSpPr>
        <p:spPr>
          <a:xfrm>
            <a:off x="480672" y="6139030"/>
            <a:ext cx="11112988" cy="400110"/>
          </a:xfrm>
          <a:prstGeom prst="rect">
            <a:avLst/>
          </a:prstGeom>
          <a:noFill/>
        </p:spPr>
        <p:txBody>
          <a:bodyPr wrap="square" lIns="91440" tIns="45720" rIns="91440" bIns="45720" rtlCol="0" anchor="t">
            <a:spAutoFit/>
          </a:bodyPr>
          <a:lstStyle/>
          <a:p>
            <a:r>
              <a:rPr lang="en-US" sz="2000" b="1">
                <a:solidFill>
                  <a:srgbClr val="002060"/>
                </a:solidFill>
                <a:latin typeface="Aptos"/>
                <a:ea typeface="Tahoma"/>
                <a:cs typeface="Tahoma"/>
              </a:rPr>
              <a:t>Solicitation Manual p. 4-6, "Funding Lanes" and p. 11-13, "Applicant Requirements"</a:t>
            </a:r>
            <a:endParaRPr lang="en-US" sz="2000">
              <a:solidFill>
                <a:srgbClr val="002060"/>
              </a:solidFill>
              <a:latin typeface="Aptos"/>
              <a:ea typeface="Tahoma"/>
              <a:cs typeface="Tahoma"/>
            </a:endParaRPr>
          </a:p>
        </p:txBody>
      </p:sp>
      <p:sp>
        <p:nvSpPr>
          <p:cNvPr id="4" name="Slide Number Placeholder 3">
            <a:extLst>
              <a:ext uri="{FF2B5EF4-FFF2-40B4-BE49-F238E27FC236}">
                <a16:creationId xmlns:a16="http://schemas.microsoft.com/office/drawing/2014/main" id="{BEFEA119-7779-D378-2B61-BA109EF94B20}"/>
              </a:ext>
            </a:extLst>
          </p:cNvPr>
          <p:cNvSpPr>
            <a:spLocks noGrp="1"/>
          </p:cNvSpPr>
          <p:nvPr>
            <p:ph type="sldNum" sz="quarter" idx="4"/>
          </p:nvPr>
        </p:nvSpPr>
        <p:spPr/>
        <p:txBody>
          <a:bodyPr/>
          <a:lstStyle/>
          <a:p>
            <a:fld id="{0C7BF778-8021-814D-B4C3-667E155DC762}" type="slidenum">
              <a:rPr lang="en-US" smtClean="0"/>
              <a:pPr/>
              <a:t>14</a:t>
            </a:fld>
            <a:endParaRPr lang="en-US" sz="1800"/>
          </a:p>
        </p:txBody>
      </p:sp>
    </p:spTree>
    <p:extLst>
      <p:ext uri="{BB962C8B-B14F-4D97-AF65-F5344CB8AC3E}">
        <p14:creationId xmlns:p14="http://schemas.microsoft.com/office/powerpoint/2010/main" val="1709684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B02213-587F-2079-CA0E-1AB35DB25E92}"/>
              </a:ext>
            </a:extLst>
          </p:cNvPr>
          <p:cNvSpPr>
            <a:spLocks noGrp="1"/>
          </p:cNvSpPr>
          <p:nvPr>
            <p:ph type="title" idx="4294967295"/>
          </p:nvPr>
        </p:nvSpPr>
        <p:spPr>
          <a:xfrm>
            <a:off x="1550391" y="359410"/>
            <a:ext cx="10032009" cy="443975"/>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004071"/>
                </a:solidFill>
                <a:effectLst/>
                <a:uLnTx/>
                <a:uFillTx/>
                <a:latin typeface="+mj-lt"/>
                <a:ea typeface="+mn-ea"/>
                <a:cs typeface="+mn-cs"/>
              </a:rPr>
              <a:t>Maximum Award Amount</a:t>
            </a:r>
          </a:p>
        </p:txBody>
      </p:sp>
      <p:sp>
        <p:nvSpPr>
          <p:cNvPr id="4" name="Slide Number Placeholder 3">
            <a:extLst>
              <a:ext uri="{FF2B5EF4-FFF2-40B4-BE49-F238E27FC236}">
                <a16:creationId xmlns:a16="http://schemas.microsoft.com/office/drawing/2014/main" id="{FFF20710-F3B4-5379-0241-4FEE8BB8447C}"/>
              </a:ext>
            </a:extLst>
          </p:cNvPr>
          <p:cNvSpPr>
            <a:spLocks noGrp="1"/>
          </p:cNvSpPr>
          <p:nvPr>
            <p:ph type="sldNum" sz="quarter" idx="4"/>
          </p:nvPr>
        </p:nvSpPr>
        <p:spPr/>
        <p:txBody>
          <a:bodyPr/>
          <a:lstStyle/>
          <a:p>
            <a:fld id="{0C7BF778-8021-814D-B4C3-667E155DC762}" type="slidenum">
              <a:rPr lang="en-US" smtClean="0"/>
              <a:pPr/>
              <a:t>15</a:t>
            </a:fld>
            <a:endParaRPr lang="en-US" sz="1800"/>
          </a:p>
        </p:txBody>
      </p:sp>
      <p:sp>
        <p:nvSpPr>
          <p:cNvPr id="6" name="Content Placeholder 4">
            <a:extLst>
              <a:ext uri="{FF2B5EF4-FFF2-40B4-BE49-F238E27FC236}">
                <a16:creationId xmlns:a16="http://schemas.microsoft.com/office/drawing/2014/main" id="{C13C98AB-5810-A1C4-4C1B-887A48B36BD6}"/>
              </a:ext>
            </a:extLst>
          </p:cNvPr>
          <p:cNvSpPr>
            <a:spLocks noGrp="1"/>
          </p:cNvSpPr>
          <p:nvPr>
            <p:ph sz="quarter" idx="12"/>
          </p:nvPr>
        </p:nvSpPr>
        <p:spPr>
          <a:xfrm>
            <a:off x="476592" y="1389282"/>
            <a:ext cx="11105808" cy="5152866"/>
          </a:xfrm>
        </p:spPr>
        <p:txBody>
          <a:bodyPr/>
          <a:lstStyle/>
          <a:p>
            <a:pPr lvl="0">
              <a:lnSpc>
                <a:spcPct val="100000"/>
              </a:lnSpc>
              <a:spcBef>
                <a:spcPts val="600"/>
              </a:spcBef>
              <a:buClr>
                <a:srgbClr val="002060"/>
              </a:buClr>
              <a:buFont typeface="Arial"/>
              <a:buChar char="•"/>
              <a:defRPr/>
            </a:pPr>
            <a:r>
              <a:rPr lang="en-US" sz="2600">
                <a:solidFill>
                  <a:srgbClr val="002060"/>
                </a:solidFill>
                <a:ea typeface="Tahoma"/>
                <a:cs typeface="Tahoma"/>
              </a:rPr>
              <a:t>Determined by the number of grid-connected charging ports an Applicant can demonstrate need for and the type of grid-connected charger proposed to be installed</a:t>
            </a:r>
            <a:endParaRPr lang="en-US" sz="2600">
              <a:solidFill>
                <a:srgbClr val="002060"/>
              </a:solidFill>
            </a:endParaRPr>
          </a:p>
          <a:p>
            <a:pPr lvl="0">
              <a:lnSpc>
                <a:spcPct val="100000"/>
              </a:lnSpc>
              <a:spcBef>
                <a:spcPts val="600"/>
              </a:spcBef>
              <a:buClr>
                <a:srgbClr val="002060"/>
              </a:buClr>
              <a:buFont typeface="Arial"/>
              <a:buChar char="•"/>
              <a:defRPr/>
            </a:pPr>
            <a:r>
              <a:rPr lang="en-US" sz="2600">
                <a:solidFill>
                  <a:srgbClr val="002060"/>
                </a:solidFill>
                <a:ea typeface="Tahoma"/>
                <a:cs typeface="Tahoma"/>
              </a:rPr>
              <a:t>Applicants can apply to purchase and install </a:t>
            </a:r>
            <a:r>
              <a:rPr lang="en-US" sz="2600" u="sng">
                <a:solidFill>
                  <a:srgbClr val="002060"/>
                </a:solidFill>
                <a:ea typeface="Tahoma"/>
                <a:cs typeface="Tahoma"/>
              </a:rPr>
              <a:t>at maximum</a:t>
            </a:r>
            <a:r>
              <a:rPr lang="en-US" sz="2600">
                <a:solidFill>
                  <a:srgbClr val="002060"/>
                </a:solidFill>
                <a:ea typeface="Tahoma"/>
                <a:cs typeface="Tahoma"/>
              </a:rPr>
              <a:t> one grid-connected charging port per electric school bus that they can demonstrate is in need of charging infrastructure</a:t>
            </a:r>
          </a:p>
          <a:p>
            <a:pPr lvl="1">
              <a:lnSpc>
                <a:spcPct val="100000"/>
              </a:lnSpc>
              <a:spcBef>
                <a:spcPts val="600"/>
              </a:spcBef>
              <a:buClr>
                <a:srgbClr val="009DD9"/>
              </a:buClr>
              <a:buFont typeface="Arial"/>
              <a:buChar char="•"/>
              <a:defRPr/>
            </a:pPr>
            <a:r>
              <a:rPr lang="en-US" sz="2400" b="1">
                <a:solidFill>
                  <a:srgbClr val="002060"/>
                </a:solidFill>
                <a:ea typeface="Tahoma"/>
                <a:cs typeface="Tahoma"/>
              </a:rPr>
              <a:t>Example:</a:t>
            </a:r>
            <a:r>
              <a:rPr lang="en-US" sz="2400">
                <a:solidFill>
                  <a:srgbClr val="002060"/>
                </a:solidFill>
                <a:ea typeface="Tahoma"/>
                <a:cs typeface="Tahoma"/>
              </a:rPr>
              <a:t> An Applicant can apply for two dual port grid-connected chargers (four ports total) if they can demonstrate they have four electric school buses that need supporting charging infrastructure</a:t>
            </a:r>
            <a:endParaRPr lang="en-US"/>
          </a:p>
        </p:txBody>
      </p:sp>
      <p:sp>
        <p:nvSpPr>
          <p:cNvPr id="8" name="TextBox 7">
            <a:extLst>
              <a:ext uri="{FF2B5EF4-FFF2-40B4-BE49-F238E27FC236}">
                <a16:creationId xmlns:a16="http://schemas.microsoft.com/office/drawing/2014/main" id="{B5EC0942-A7DE-6C42-C36B-D7EDC522C44F}"/>
              </a:ext>
            </a:extLst>
          </p:cNvPr>
          <p:cNvSpPr txBox="1"/>
          <p:nvPr/>
        </p:nvSpPr>
        <p:spPr>
          <a:xfrm>
            <a:off x="476592" y="6098480"/>
            <a:ext cx="6698582" cy="400110"/>
          </a:xfrm>
          <a:prstGeom prst="rect">
            <a:avLst/>
          </a:prstGeom>
          <a:noFill/>
        </p:spPr>
        <p:txBody>
          <a:bodyPr wrap="square">
            <a:spAutoFit/>
          </a:bodyPr>
          <a:lstStyle/>
          <a:p>
            <a:r>
              <a:rPr lang="en-US" sz="2000" b="1">
                <a:solidFill>
                  <a:srgbClr val="002060"/>
                </a:solidFill>
                <a:latin typeface="Aptos"/>
                <a:ea typeface="Tahoma"/>
                <a:cs typeface="Tahoma"/>
              </a:rPr>
              <a:t>Solicitation Manual p. 5-7, “Maximum Award Amounts" </a:t>
            </a:r>
          </a:p>
        </p:txBody>
      </p:sp>
    </p:spTree>
    <p:extLst>
      <p:ext uri="{BB962C8B-B14F-4D97-AF65-F5344CB8AC3E}">
        <p14:creationId xmlns:p14="http://schemas.microsoft.com/office/powerpoint/2010/main" val="1600342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A107E-0D8E-5076-5417-A10D1A8FBEC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BE5A02F-BD26-DD44-AE23-B06529D920E8}"/>
              </a:ext>
            </a:extLst>
          </p:cNvPr>
          <p:cNvSpPr>
            <a:spLocks noGrp="1"/>
          </p:cNvSpPr>
          <p:nvPr>
            <p:ph type="title" idx="4294967295"/>
          </p:nvPr>
        </p:nvSpPr>
        <p:spPr>
          <a:xfrm>
            <a:off x="1550391" y="262683"/>
            <a:ext cx="10032009" cy="874139"/>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a:lnSpc>
                <a:spcPct val="70000"/>
              </a:lnSpc>
              <a:spcBef>
                <a:spcPts val="1000"/>
              </a:spcBef>
              <a:defRPr/>
            </a:pPr>
            <a:r>
              <a:rPr kumimoji="0" lang="en-US" sz="4000" b="1" i="0" u="none" strike="noStrike" kern="1200" cap="none" spc="0" normalizeH="0" baseline="0" noProof="0">
                <a:ln>
                  <a:noFill/>
                </a:ln>
                <a:solidFill>
                  <a:srgbClr val="002060"/>
                </a:solidFill>
                <a:effectLst/>
                <a:uLnTx/>
                <a:uFillTx/>
                <a:latin typeface="+mj-lt"/>
                <a:ea typeface="+mn-ea"/>
                <a:cs typeface="+mn-cs"/>
              </a:rPr>
              <a:t>Maximum Award Amount</a:t>
            </a:r>
            <a:br>
              <a:rPr lang="en-US" sz="4000" b="1" noProof="0">
                <a:solidFill>
                  <a:srgbClr val="002060"/>
                </a:solidFill>
                <a:ea typeface="+mn-ea"/>
                <a:cs typeface="+mn-cs"/>
              </a:rPr>
            </a:br>
            <a:r>
              <a:rPr lang="en-US" sz="2800" noProof="0">
                <a:solidFill>
                  <a:srgbClr val="0070C0"/>
                </a:solidFill>
              </a:rPr>
              <a:t>By </a:t>
            </a:r>
            <a:r>
              <a:rPr lang="en-US" sz="2800">
                <a:solidFill>
                  <a:srgbClr val="0070C0"/>
                </a:solidFill>
              </a:rPr>
              <a:t>Charger Type</a:t>
            </a:r>
            <a:br>
              <a:rPr lang="en-US" sz="3600">
                <a:solidFill>
                  <a:srgbClr val="0070C0"/>
                </a:solidFill>
              </a:rPr>
            </a:br>
            <a:endParaRPr kumimoji="0" lang="en-US" sz="3600" b="1" i="0" u="none" strike="noStrike" kern="1200" cap="none" spc="0" normalizeH="0" baseline="0" noProof="0">
              <a:ln>
                <a:noFill/>
              </a:ln>
              <a:solidFill>
                <a:srgbClr val="002060"/>
              </a:solidFill>
              <a:effectLst/>
              <a:uLnTx/>
              <a:uFillTx/>
              <a:latin typeface="+mj-lt"/>
              <a:ea typeface="+mn-ea"/>
              <a:cs typeface="+mn-cs"/>
            </a:endParaRPr>
          </a:p>
        </p:txBody>
      </p:sp>
      <p:graphicFrame>
        <p:nvGraphicFramePr>
          <p:cNvPr id="6" name="Table 5">
            <a:extLst>
              <a:ext uri="{FF2B5EF4-FFF2-40B4-BE49-F238E27FC236}">
                <a16:creationId xmlns:a16="http://schemas.microsoft.com/office/drawing/2014/main" id="{2CEB76AA-C8B3-55E1-CAC9-BEF9ABE0BCF8}"/>
              </a:ext>
            </a:extLst>
          </p:cNvPr>
          <p:cNvGraphicFramePr>
            <a:graphicFrameLocks noGrp="1"/>
          </p:cNvGraphicFramePr>
          <p:nvPr>
            <p:extLst>
              <p:ext uri="{D42A27DB-BD31-4B8C-83A1-F6EECF244321}">
                <p14:modId xmlns:p14="http://schemas.microsoft.com/office/powerpoint/2010/main" val="4170164553"/>
              </p:ext>
            </p:extLst>
          </p:nvPr>
        </p:nvGraphicFramePr>
        <p:xfrm>
          <a:off x="1351471" y="1567131"/>
          <a:ext cx="9264501" cy="3350249"/>
        </p:xfrm>
        <a:graphic>
          <a:graphicData uri="http://schemas.openxmlformats.org/drawingml/2006/table">
            <a:tbl>
              <a:tblPr firstRow="1" bandRow="1">
                <a:tableStyleId>{5C22544A-7EE6-4342-B048-85BDC9FD1C3A}</a:tableStyleId>
              </a:tblPr>
              <a:tblGrid>
                <a:gridCol w="6000750">
                  <a:extLst>
                    <a:ext uri="{9D8B030D-6E8A-4147-A177-3AD203B41FA5}">
                      <a16:colId xmlns:a16="http://schemas.microsoft.com/office/drawing/2014/main" val="1599009228"/>
                    </a:ext>
                  </a:extLst>
                </a:gridCol>
                <a:gridCol w="3263751">
                  <a:extLst>
                    <a:ext uri="{9D8B030D-6E8A-4147-A177-3AD203B41FA5}">
                      <a16:colId xmlns:a16="http://schemas.microsoft.com/office/drawing/2014/main" val="2860852169"/>
                    </a:ext>
                  </a:extLst>
                </a:gridCol>
              </a:tblGrid>
              <a:tr h="922193">
                <a:tc>
                  <a:txBody>
                    <a:bodyPr/>
                    <a:lstStyle/>
                    <a:p>
                      <a:pPr lvl="0" algn="ctr">
                        <a:buNone/>
                      </a:pPr>
                      <a:r>
                        <a:rPr lang="en-US" sz="2800">
                          <a:solidFill>
                            <a:schemeClr val="bg2"/>
                          </a:solidFill>
                          <a:latin typeface="Aptos"/>
                          <a:ea typeface="Tahoma"/>
                          <a:cs typeface="Tahoma"/>
                        </a:rPr>
                        <a:t>Charger Type</a:t>
                      </a:r>
                    </a:p>
                  </a:txBody>
                  <a:tcPr anchor="ctr">
                    <a:solidFill>
                      <a:srgbClr val="002060"/>
                    </a:solidFill>
                  </a:tcPr>
                </a:tc>
                <a:tc>
                  <a:txBody>
                    <a:bodyPr/>
                    <a:lstStyle/>
                    <a:p>
                      <a:pPr lvl="0" algn="ctr">
                        <a:buNone/>
                      </a:pPr>
                      <a:r>
                        <a:rPr lang="en-US" sz="2800">
                          <a:solidFill>
                            <a:schemeClr val="bg2"/>
                          </a:solidFill>
                          <a:latin typeface="Aptos"/>
                          <a:ea typeface="Tahoma"/>
                          <a:cs typeface="Tahoma"/>
                        </a:rPr>
                        <a:t>Maximum </a:t>
                      </a:r>
                    </a:p>
                    <a:p>
                      <a:pPr lvl="0" algn="ctr">
                        <a:buNone/>
                      </a:pPr>
                      <a:r>
                        <a:rPr lang="en-US" sz="2800">
                          <a:solidFill>
                            <a:schemeClr val="bg2"/>
                          </a:solidFill>
                          <a:latin typeface="Aptos"/>
                          <a:ea typeface="Tahoma"/>
                          <a:cs typeface="Tahoma"/>
                        </a:rPr>
                        <a:t>Award Amount</a:t>
                      </a:r>
                    </a:p>
                  </a:txBody>
                  <a:tcPr anchor="ctr">
                    <a:solidFill>
                      <a:srgbClr val="002060"/>
                    </a:solidFill>
                  </a:tcPr>
                </a:tc>
                <a:extLst>
                  <a:ext uri="{0D108BD9-81ED-4DB2-BD59-A6C34878D82A}">
                    <a16:rowId xmlns:a16="http://schemas.microsoft.com/office/drawing/2014/main" val="1494545638"/>
                  </a:ext>
                </a:extLst>
              </a:tr>
              <a:tr h="1033769">
                <a:tc>
                  <a:txBody>
                    <a:bodyPr/>
                    <a:lstStyle/>
                    <a:p>
                      <a:pPr algn="l"/>
                      <a:r>
                        <a:rPr lang="en-US" sz="2800">
                          <a:latin typeface="Aptos"/>
                          <a:ea typeface="Tahoma"/>
                          <a:cs typeface="Tahoma"/>
                        </a:rPr>
                        <a:t>Level 2 (L2) Charging Port</a:t>
                      </a:r>
                    </a:p>
                  </a:txBody>
                  <a:tcPr anchor="ctr">
                    <a:solidFill>
                      <a:srgbClr val="E9F5FB"/>
                    </a:solidFill>
                  </a:tcPr>
                </a:tc>
                <a:tc>
                  <a:txBody>
                    <a:bodyPr/>
                    <a:lstStyle/>
                    <a:p>
                      <a:pPr algn="ctr"/>
                      <a:r>
                        <a:rPr lang="en-US" sz="2800">
                          <a:latin typeface="Aptos"/>
                          <a:ea typeface="Tahoma"/>
                          <a:cs typeface="Tahoma"/>
                        </a:rPr>
                        <a:t>$20,000</a:t>
                      </a:r>
                    </a:p>
                  </a:txBody>
                  <a:tcPr anchor="ctr">
                    <a:solidFill>
                      <a:srgbClr val="E9F5FB"/>
                    </a:solidFill>
                  </a:tcPr>
                </a:tc>
                <a:extLst>
                  <a:ext uri="{0D108BD9-81ED-4DB2-BD59-A6C34878D82A}">
                    <a16:rowId xmlns:a16="http://schemas.microsoft.com/office/drawing/2014/main" val="3256012136"/>
                  </a:ext>
                </a:extLst>
              </a:tr>
              <a:tr h="1033769">
                <a:tc>
                  <a:txBody>
                    <a:bodyPr/>
                    <a:lstStyle/>
                    <a:p>
                      <a:pPr lvl="0" algn="l">
                        <a:buNone/>
                      </a:pPr>
                      <a:r>
                        <a:rPr lang="en-US" sz="2800">
                          <a:latin typeface="Aptos"/>
                          <a:ea typeface="Tahoma"/>
                          <a:cs typeface="Tahoma"/>
                        </a:rPr>
                        <a:t>Dual Port Direct Current Fast Charger (DCFC) or </a:t>
                      </a:r>
                    </a:p>
                    <a:p>
                      <a:pPr lvl="0" algn="l">
                        <a:buNone/>
                      </a:pPr>
                      <a:r>
                        <a:rPr lang="en-US" sz="2800">
                          <a:latin typeface="Aptos"/>
                          <a:ea typeface="Tahoma"/>
                          <a:cs typeface="Tahoma"/>
                        </a:rPr>
                        <a:t>Dual Port Bidirectional DCFC*</a:t>
                      </a:r>
                    </a:p>
                  </a:txBody>
                  <a:tcPr anchor="ctr">
                    <a:solidFill>
                      <a:srgbClr val="E9F5FB"/>
                    </a:solidFill>
                  </a:tcPr>
                </a:tc>
                <a:tc>
                  <a:txBody>
                    <a:bodyPr/>
                    <a:lstStyle/>
                    <a:p>
                      <a:pPr lvl="0" algn="ctr">
                        <a:buNone/>
                      </a:pPr>
                      <a:r>
                        <a:rPr lang="en-US" sz="2800" dirty="0">
                          <a:latin typeface="Aptos"/>
                          <a:ea typeface="Tahoma"/>
                          <a:cs typeface="Tahoma"/>
                        </a:rPr>
                        <a:t>$75,000</a:t>
                      </a:r>
                    </a:p>
                  </a:txBody>
                  <a:tcPr anchor="ctr">
                    <a:solidFill>
                      <a:srgbClr val="E9F5FB"/>
                    </a:solidFill>
                  </a:tcPr>
                </a:tc>
                <a:extLst>
                  <a:ext uri="{0D108BD9-81ED-4DB2-BD59-A6C34878D82A}">
                    <a16:rowId xmlns:a16="http://schemas.microsoft.com/office/drawing/2014/main" val="809208409"/>
                  </a:ext>
                </a:extLst>
              </a:tr>
            </a:tbl>
          </a:graphicData>
        </a:graphic>
      </p:graphicFrame>
      <p:sp>
        <p:nvSpPr>
          <p:cNvPr id="5" name="Content Placeholder 4">
            <a:extLst>
              <a:ext uri="{FF2B5EF4-FFF2-40B4-BE49-F238E27FC236}">
                <a16:creationId xmlns:a16="http://schemas.microsoft.com/office/drawing/2014/main" id="{33B4FF99-8760-EE09-154C-D81C986AF23C}"/>
              </a:ext>
            </a:extLst>
          </p:cNvPr>
          <p:cNvSpPr>
            <a:spLocks noGrp="1"/>
          </p:cNvSpPr>
          <p:nvPr>
            <p:ph sz="quarter" idx="12"/>
          </p:nvPr>
        </p:nvSpPr>
        <p:spPr>
          <a:xfrm>
            <a:off x="1353611" y="5069885"/>
            <a:ext cx="9251129" cy="744570"/>
          </a:xfrm>
        </p:spPr>
        <p:txBody>
          <a:bodyPr lIns="91440" tIns="45720" rIns="91440" bIns="45720" anchor="t"/>
          <a:lstStyle/>
          <a:p>
            <a:pPr marL="0" indent="0">
              <a:lnSpc>
                <a:spcPct val="100000"/>
              </a:lnSpc>
              <a:spcBef>
                <a:spcPts val="0"/>
              </a:spcBef>
              <a:buNone/>
            </a:pPr>
            <a:r>
              <a:rPr lang="en-US" sz="2400">
                <a:solidFill>
                  <a:srgbClr val="002060"/>
                </a:solidFill>
                <a:latin typeface="Aptos"/>
                <a:ea typeface="Tahoma"/>
                <a:cs typeface="Tahoma"/>
              </a:rPr>
              <a:t>*All DCFCs or bidirectional DCFCs proposed to be installed under this grant solicitation must be dual port </a:t>
            </a:r>
            <a:endParaRPr lang="en-US" sz="2400">
              <a:solidFill>
                <a:srgbClr val="002060"/>
              </a:solidFill>
              <a:latin typeface="Aptos"/>
            </a:endParaRPr>
          </a:p>
        </p:txBody>
      </p:sp>
      <p:sp>
        <p:nvSpPr>
          <p:cNvPr id="7" name="TextBox 6">
            <a:extLst>
              <a:ext uri="{FF2B5EF4-FFF2-40B4-BE49-F238E27FC236}">
                <a16:creationId xmlns:a16="http://schemas.microsoft.com/office/drawing/2014/main" id="{CA2B2809-8A9C-2DA1-5E94-FABE32D193E8}"/>
              </a:ext>
            </a:extLst>
          </p:cNvPr>
          <p:cNvSpPr txBox="1"/>
          <p:nvPr/>
        </p:nvSpPr>
        <p:spPr>
          <a:xfrm>
            <a:off x="480672" y="6139030"/>
            <a:ext cx="11112988" cy="400110"/>
          </a:xfrm>
          <a:prstGeom prst="rect">
            <a:avLst/>
          </a:prstGeom>
          <a:noFill/>
        </p:spPr>
        <p:txBody>
          <a:bodyPr wrap="square" lIns="91440" tIns="45720" rIns="91440" bIns="45720" rtlCol="0" anchor="t">
            <a:spAutoFit/>
          </a:bodyPr>
          <a:lstStyle/>
          <a:p>
            <a:r>
              <a:rPr lang="en-US" sz="2000" b="1">
                <a:solidFill>
                  <a:srgbClr val="002060"/>
                </a:solidFill>
                <a:latin typeface="Aptos"/>
                <a:ea typeface="Tahoma"/>
                <a:cs typeface="Tahoma"/>
              </a:rPr>
              <a:t>Solicitation Manual p. 7, "Table 3: Maximum Award Amounts by Charger Type" </a:t>
            </a:r>
            <a:endParaRPr lang="en-US" sz="2000">
              <a:solidFill>
                <a:srgbClr val="002060"/>
              </a:solidFill>
              <a:latin typeface="Aptos"/>
              <a:ea typeface="Tahoma"/>
              <a:cs typeface="Tahoma"/>
            </a:endParaRPr>
          </a:p>
        </p:txBody>
      </p:sp>
      <p:sp>
        <p:nvSpPr>
          <p:cNvPr id="4" name="Slide Number Placeholder 3">
            <a:extLst>
              <a:ext uri="{FF2B5EF4-FFF2-40B4-BE49-F238E27FC236}">
                <a16:creationId xmlns:a16="http://schemas.microsoft.com/office/drawing/2014/main" id="{15A64CF5-9FD5-70F9-4F93-AC750F1A2FD9}"/>
              </a:ext>
            </a:extLst>
          </p:cNvPr>
          <p:cNvSpPr>
            <a:spLocks noGrp="1"/>
          </p:cNvSpPr>
          <p:nvPr>
            <p:ph type="sldNum" sz="quarter" idx="4"/>
          </p:nvPr>
        </p:nvSpPr>
        <p:spPr/>
        <p:txBody>
          <a:bodyPr/>
          <a:lstStyle/>
          <a:p>
            <a:fld id="{0C7BF778-8021-814D-B4C3-667E155DC762}" type="slidenum">
              <a:rPr lang="en-US" smtClean="0">
                <a:solidFill>
                  <a:srgbClr val="009DD9"/>
                </a:solidFill>
              </a:rPr>
              <a:pPr/>
              <a:t>16</a:t>
            </a:fld>
            <a:endParaRPr lang="en-US">
              <a:solidFill>
                <a:srgbClr val="009DD9"/>
              </a:solidFill>
            </a:endParaRPr>
          </a:p>
        </p:txBody>
      </p:sp>
    </p:spTree>
    <p:extLst>
      <p:ext uri="{BB962C8B-B14F-4D97-AF65-F5344CB8AC3E}">
        <p14:creationId xmlns:p14="http://schemas.microsoft.com/office/powerpoint/2010/main" val="4198245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2FDB8-786A-B169-3422-C561BC0CEE0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BBAF26E-6132-5D6F-B68A-2E82BE561CFD}"/>
              </a:ext>
            </a:extLst>
          </p:cNvPr>
          <p:cNvSpPr>
            <a:spLocks noGrp="1"/>
          </p:cNvSpPr>
          <p:nvPr>
            <p:ph type="title" idx="4294967295"/>
          </p:nvPr>
        </p:nvSpPr>
        <p:spPr>
          <a:xfrm>
            <a:off x="1550391" y="241019"/>
            <a:ext cx="10032009" cy="887950"/>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a:lnSpc>
                <a:spcPct val="70000"/>
              </a:lnSpc>
              <a:spcBef>
                <a:spcPts val="1000"/>
              </a:spcBef>
              <a:defRPr/>
            </a:pPr>
            <a:r>
              <a:rPr kumimoji="0" lang="en-US" sz="4000" b="1" i="0" u="none" strike="noStrike" kern="1200" cap="none" spc="0" normalizeH="0" baseline="0" noProof="0">
                <a:ln>
                  <a:noFill/>
                </a:ln>
                <a:solidFill>
                  <a:srgbClr val="002060"/>
                </a:solidFill>
                <a:effectLst/>
                <a:uLnTx/>
                <a:uFillTx/>
                <a:latin typeface="+mj-lt"/>
                <a:ea typeface="+mn-ea"/>
                <a:cs typeface="+mn-cs"/>
              </a:rPr>
              <a:t>Maximum Award Amount</a:t>
            </a:r>
            <a:br>
              <a:rPr lang="en-US" sz="4000" b="1">
                <a:solidFill>
                  <a:srgbClr val="002060"/>
                </a:solidFill>
                <a:ea typeface="+mn-ea"/>
                <a:cs typeface="+mn-cs"/>
              </a:rPr>
            </a:br>
            <a:r>
              <a:rPr lang="en-US" sz="2800">
                <a:solidFill>
                  <a:srgbClr val="009DD9"/>
                </a:solidFill>
              </a:rPr>
              <a:t>Equation</a:t>
            </a:r>
            <a:br>
              <a:rPr lang="en-US" sz="3600">
                <a:solidFill>
                  <a:srgbClr val="009DD9"/>
                </a:solidFill>
              </a:rPr>
            </a:br>
            <a:endParaRPr lang="en-US" sz="3600" b="1" i="0" u="none" strike="noStrike" kern="1200" cap="none" spc="0" normalizeH="0" baseline="0" noProof="0">
              <a:ln>
                <a:noFill/>
              </a:ln>
              <a:solidFill>
                <a:srgbClr val="002060"/>
              </a:solidFill>
              <a:effectLst/>
              <a:uLnTx/>
              <a:uFillTx/>
              <a:latin typeface="+mj-lt"/>
              <a:ea typeface="+mn-ea"/>
              <a:cs typeface="+mn-cs"/>
            </a:endParaRPr>
          </a:p>
        </p:txBody>
      </p:sp>
      <p:sp>
        <p:nvSpPr>
          <p:cNvPr id="4" name="Slide Number Placeholder 3">
            <a:extLst>
              <a:ext uri="{FF2B5EF4-FFF2-40B4-BE49-F238E27FC236}">
                <a16:creationId xmlns:a16="http://schemas.microsoft.com/office/drawing/2014/main" id="{356D1E2C-DCE9-34CF-4E77-8BD9ED78658E}"/>
              </a:ext>
            </a:extLst>
          </p:cNvPr>
          <p:cNvSpPr>
            <a:spLocks noGrp="1"/>
          </p:cNvSpPr>
          <p:nvPr>
            <p:ph type="sldNum" sz="quarter" idx="4"/>
          </p:nvPr>
        </p:nvSpPr>
        <p:spPr/>
        <p:txBody>
          <a:bodyPr/>
          <a:lstStyle/>
          <a:p>
            <a:fld id="{0C7BF778-8021-814D-B4C3-667E155DC762}" type="slidenum">
              <a:rPr lang="en-US" smtClean="0">
                <a:solidFill>
                  <a:srgbClr val="009DD9"/>
                </a:solidFill>
              </a:rPr>
              <a:pPr/>
              <a:t>17</a:t>
            </a:fld>
            <a:endParaRPr lang="en-US">
              <a:solidFill>
                <a:srgbClr val="009DD9"/>
              </a:solidFill>
            </a:endParaRPr>
          </a:p>
        </p:txBody>
      </p:sp>
      <p:sp>
        <p:nvSpPr>
          <p:cNvPr id="5" name="Content Placeholder 4">
            <a:extLst>
              <a:ext uri="{FF2B5EF4-FFF2-40B4-BE49-F238E27FC236}">
                <a16:creationId xmlns:a16="http://schemas.microsoft.com/office/drawing/2014/main" id="{91C61C0D-E25C-865F-F853-54E46E1896C1}"/>
              </a:ext>
            </a:extLst>
          </p:cNvPr>
          <p:cNvSpPr>
            <a:spLocks noGrp="1"/>
          </p:cNvSpPr>
          <p:nvPr>
            <p:ph sz="quarter" idx="12"/>
          </p:nvPr>
        </p:nvSpPr>
        <p:spPr/>
        <p:txBody>
          <a:bodyPr lIns="91440" tIns="45720" rIns="91440" bIns="45720" anchor="t"/>
          <a:lstStyle/>
          <a:p>
            <a:pPr marL="0" indent="0">
              <a:lnSpc>
                <a:spcPct val="100000"/>
              </a:lnSpc>
              <a:spcBef>
                <a:spcPts val="600"/>
              </a:spcBef>
              <a:buNone/>
            </a:pPr>
            <a:r>
              <a:rPr lang="en-US" sz="2800">
                <a:solidFill>
                  <a:srgbClr val="002060"/>
                </a:solidFill>
                <a:latin typeface="Aptos"/>
                <a:ea typeface="Tahoma"/>
                <a:cs typeface="Tahoma"/>
              </a:rPr>
              <a:t>Applicants can use the following equation to calculate their maximum award amount:       </a:t>
            </a:r>
          </a:p>
          <a:p>
            <a:pPr indent="0">
              <a:lnSpc>
                <a:spcPct val="100000"/>
              </a:lnSpc>
              <a:spcBef>
                <a:spcPts val="600"/>
              </a:spcBef>
              <a:buFont typeface="Wingdings"/>
              <a:buChar char="Ø"/>
            </a:pPr>
            <a:endParaRPr lang="en-US" sz="2800">
              <a:solidFill>
                <a:srgbClr val="002060"/>
              </a:solidFill>
              <a:latin typeface="Aptos"/>
              <a:ea typeface="Tahoma"/>
              <a:cs typeface="Tahoma"/>
            </a:endParaRPr>
          </a:p>
          <a:p>
            <a:pPr indent="0">
              <a:lnSpc>
                <a:spcPct val="100000"/>
              </a:lnSpc>
              <a:spcBef>
                <a:spcPts val="600"/>
              </a:spcBef>
              <a:buFont typeface="Wingdings"/>
              <a:buChar char="Ø"/>
            </a:pPr>
            <a:endParaRPr lang="en-US" sz="2800">
              <a:solidFill>
                <a:srgbClr val="002060"/>
              </a:solidFill>
              <a:latin typeface="Aptos"/>
              <a:ea typeface="Tahoma"/>
              <a:cs typeface="Tahoma"/>
            </a:endParaRPr>
          </a:p>
          <a:p>
            <a:pPr marL="914400" lvl="2" indent="0">
              <a:lnSpc>
                <a:spcPct val="100000"/>
              </a:lnSpc>
              <a:spcBef>
                <a:spcPts val="600"/>
              </a:spcBef>
              <a:buNone/>
            </a:pPr>
            <a:r>
              <a:rPr lang="en-US" sz="2800">
                <a:solidFill>
                  <a:srgbClr val="002060"/>
                </a:solidFill>
                <a:latin typeface="Aptos"/>
                <a:ea typeface="Tahoma"/>
                <a:cs typeface="Tahoma"/>
              </a:rPr>
              <a:t>      (Number of L2 charging ports to be installed x $20,000)</a:t>
            </a:r>
          </a:p>
          <a:p>
            <a:pPr marL="914400" lvl="2" indent="0">
              <a:lnSpc>
                <a:spcPct val="100000"/>
              </a:lnSpc>
              <a:spcBef>
                <a:spcPts val="600"/>
              </a:spcBef>
              <a:buNone/>
            </a:pPr>
            <a:r>
              <a:rPr lang="en-US" sz="2800">
                <a:solidFill>
                  <a:srgbClr val="002060"/>
                </a:solidFill>
                <a:latin typeface="Aptos"/>
                <a:ea typeface="Tahoma"/>
                <a:cs typeface="Tahoma"/>
              </a:rPr>
              <a:t>  </a:t>
            </a:r>
            <a:r>
              <a:rPr lang="en-US" sz="2800" u="sng">
                <a:solidFill>
                  <a:srgbClr val="002060"/>
                </a:solidFill>
                <a:latin typeface="Aptos"/>
                <a:ea typeface="Tahoma"/>
                <a:cs typeface="Tahoma"/>
              </a:rPr>
              <a:t>+  (Number of Dual Port DCFCs to be installed x $75,000)   </a:t>
            </a:r>
            <a:endParaRPr lang="en-US" sz="2800">
              <a:solidFill>
                <a:srgbClr val="002060"/>
              </a:solidFill>
              <a:latin typeface="Aptos"/>
              <a:ea typeface="Tahoma"/>
              <a:cs typeface="Tahoma"/>
            </a:endParaRPr>
          </a:p>
          <a:p>
            <a:pPr marL="914400" lvl="2" indent="0">
              <a:lnSpc>
                <a:spcPct val="100000"/>
              </a:lnSpc>
              <a:spcBef>
                <a:spcPts val="600"/>
              </a:spcBef>
              <a:buNone/>
            </a:pPr>
            <a:r>
              <a:rPr lang="en-US" sz="2800">
                <a:solidFill>
                  <a:srgbClr val="002060"/>
                </a:solidFill>
                <a:latin typeface="Aptos"/>
                <a:ea typeface="Tahoma"/>
                <a:cs typeface="Tahoma"/>
              </a:rPr>
              <a:t>  =   Maximum award amount, up to the single applicant cap </a:t>
            </a:r>
          </a:p>
          <a:p>
            <a:pPr marL="914400" lvl="2" indent="0">
              <a:lnSpc>
                <a:spcPct val="100000"/>
              </a:lnSpc>
              <a:spcBef>
                <a:spcPts val="600"/>
              </a:spcBef>
              <a:buNone/>
            </a:pPr>
            <a:r>
              <a:rPr lang="en-US" sz="2800">
                <a:solidFill>
                  <a:srgbClr val="002060"/>
                </a:solidFill>
                <a:latin typeface="Aptos"/>
                <a:ea typeface="Tahoma"/>
                <a:cs typeface="Tahoma"/>
              </a:rPr>
              <a:t>        by funding lane</a:t>
            </a:r>
            <a:endParaRPr lang="en-US">
              <a:solidFill>
                <a:srgbClr val="002060"/>
              </a:solidFill>
            </a:endParaRPr>
          </a:p>
          <a:p>
            <a:pPr marL="457200" lvl="1" indent="0">
              <a:buNone/>
            </a:pPr>
            <a:endParaRPr lang="en-US" sz="2800">
              <a:solidFill>
                <a:schemeClr val="bg2"/>
              </a:solidFill>
              <a:latin typeface="Aptos"/>
              <a:ea typeface="Tahoma"/>
              <a:cs typeface="Tahoma"/>
            </a:endParaRPr>
          </a:p>
        </p:txBody>
      </p:sp>
      <p:sp>
        <p:nvSpPr>
          <p:cNvPr id="7" name="TextBox 6">
            <a:extLst>
              <a:ext uri="{FF2B5EF4-FFF2-40B4-BE49-F238E27FC236}">
                <a16:creationId xmlns:a16="http://schemas.microsoft.com/office/drawing/2014/main" id="{FF95DD25-D52D-B7A1-113C-4A9CC8609BD9}"/>
              </a:ext>
            </a:extLst>
          </p:cNvPr>
          <p:cNvSpPr txBox="1"/>
          <p:nvPr/>
        </p:nvSpPr>
        <p:spPr>
          <a:xfrm>
            <a:off x="480672" y="6139030"/>
            <a:ext cx="11112988" cy="400110"/>
          </a:xfrm>
          <a:prstGeom prst="rect">
            <a:avLst/>
          </a:prstGeom>
          <a:noFill/>
        </p:spPr>
        <p:txBody>
          <a:bodyPr wrap="square" lIns="91440" tIns="45720" rIns="91440" bIns="45720" rtlCol="0" anchor="t">
            <a:spAutoFit/>
          </a:bodyPr>
          <a:lstStyle/>
          <a:p>
            <a:r>
              <a:rPr lang="en-US" sz="2000" b="1">
                <a:solidFill>
                  <a:srgbClr val="002060"/>
                </a:solidFill>
                <a:latin typeface="Aptos"/>
                <a:ea typeface="Tahoma"/>
                <a:cs typeface="Tahoma"/>
              </a:rPr>
              <a:t>Solicitation Manual p. 5-7, "Maximum Award Amounts" </a:t>
            </a:r>
            <a:endParaRPr lang="en-US" sz="2000">
              <a:solidFill>
                <a:srgbClr val="002060"/>
              </a:solidFill>
              <a:latin typeface="Aptos"/>
              <a:ea typeface="Tahoma"/>
              <a:cs typeface="Tahoma"/>
            </a:endParaRPr>
          </a:p>
        </p:txBody>
      </p:sp>
    </p:spTree>
    <p:extLst>
      <p:ext uri="{BB962C8B-B14F-4D97-AF65-F5344CB8AC3E}">
        <p14:creationId xmlns:p14="http://schemas.microsoft.com/office/powerpoint/2010/main" val="26531958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EAE75-06BA-77F1-F691-F23BCFB2C4E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ABB9769-732F-AFEB-F282-D3CFAD05168E}"/>
              </a:ext>
            </a:extLst>
          </p:cNvPr>
          <p:cNvSpPr>
            <a:spLocks noGrp="1"/>
          </p:cNvSpPr>
          <p:nvPr>
            <p:ph type="title" idx="4294967295"/>
          </p:nvPr>
        </p:nvSpPr>
        <p:spPr>
          <a:xfrm>
            <a:off x="1550391" y="212264"/>
            <a:ext cx="10032009" cy="961628"/>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a:lnSpc>
                <a:spcPct val="70000"/>
              </a:lnSpc>
              <a:spcBef>
                <a:spcPts val="1000"/>
              </a:spcBef>
              <a:defRPr/>
            </a:pPr>
            <a:r>
              <a:rPr kumimoji="0" lang="en-US" sz="4000" b="1" i="0" u="none" strike="noStrike" kern="1200" cap="none" spc="0" normalizeH="0" baseline="0" noProof="0">
                <a:ln>
                  <a:noFill/>
                </a:ln>
                <a:solidFill>
                  <a:srgbClr val="002060"/>
                </a:solidFill>
                <a:effectLst/>
                <a:uLnTx/>
                <a:uFillTx/>
                <a:latin typeface="+mj-lt"/>
                <a:ea typeface="+mn-ea"/>
                <a:cs typeface="+mn-cs"/>
              </a:rPr>
              <a:t>Maximum Award Amount </a:t>
            </a:r>
            <a:br>
              <a:rPr kumimoji="0" lang="en-US" sz="4000" b="1" i="0" u="none" strike="noStrike" kern="1200" cap="none" spc="0" normalizeH="0" baseline="0" noProof="0">
                <a:ln>
                  <a:noFill/>
                </a:ln>
                <a:solidFill>
                  <a:srgbClr val="002060"/>
                </a:solidFill>
                <a:effectLst/>
                <a:uLnTx/>
                <a:uFillTx/>
                <a:latin typeface="+mj-lt"/>
                <a:ea typeface="+mn-ea"/>
                <a:cs typeface="+mn-cs"/>
              </a:rPr>
            </a:br>
            <a:r>
              <a:rPr lang="en-US" sz="2800">
                <a:solidFill>
                  <a:srgbClr val="009DD9"/>
                </a:solidFill>
              </a:rPr>
              <a:t>Example</a:t>
            </a:r>
            <a:br>
              <a:rPr lang="en-US" sz="3600">
                <a:solidFill>
                  <a:srgbClr val="009DD9"/>
                </a:solidFill>
              </a:rPr>
            </a:br>
            <a:endParaRPr lang="en-US" sz="3600" b="1" i="0" u="none" strike="noStrike" kern="1200" cap="none" spc="0" normalizeH="0" baseline="0" noProof="0">
              <a:ln>
                <a:noFill/>
              </a:ln>
              <a:solidFill>
                <a:srgbClr val="002060"/>
              </a:solidFill>
              <a:effectLst/>
              <a:uLnTx/>
              <a:uFillTx/>
              <a:latin typeface="+mj-lt"/>
              <a:ea typeface="+mn-ea"/>
              <a:cs typeface="+mn-cs"/>
            </a:endParaRPr>
          </a:p>
        </p:txBody>
      </p:sp>
      <p:sp>
        <p:nvSpPr>
          <p:cNvPr id="4" name="Slide Number Placeholder 3">
            <a:extLst>
              <a:ext uri="{FF2B5EF4-FFF2-40B4-BE49-F238E27FC236}">
                <a16:creationId xmlns:a16="http://schemas.microsoft.com/office/drawing/2014/main" id="{EC2B80ED-8F23-1A44-45F7-AE2B7B424D9C}"/>
              </a:ext>
            </a:extLst>
          </p:cNvPr>
          <p:cNvSpPr>
            <a:spLocks noGrp="1"/>
          </p:cNvSpPr>
          <p:nvPr>
            <p:ph type="sldNum" sz="quarter" idx="4"/>
          </p:nvPr>
        </p:nvSpPr>
        <p:spPr/>
        <p:txBody>
          <a:bodyPr/>
          <a:lstStyle/>
          <a:p>
            <a:fld id="{0C7BF778-8021-814D-B4C3-667E155DC762}" type="slidenum">
              <a:rPr lang="en-US" smtClean="0">
                <a:solidFill>
                  <a:srgbClr val="009DD9"/>
                </a:solidFill>
              </a:rPr>
              <a:pPr/>
              <a:t>18</a:t>
            </a:fld>
            <a:endParaRPr lang="en-US">
              <a:solidFill>
                <a:srgbClr val="009DD9"/>
              </a:solidFill>
            </a:endParaRPr>
          </a:p>
        </p:txBody>
      </p:sp>
      <p:sp>
        <p:nvSpPr>
          <p:cNvPr id="5" name="Content Placeholder 4">
            <a:extLst>
              <a:ext uri="{FF2B5EF4-FFF2-40B4-BE49-F238E27FC236}">
                <a16:creationId xmlns:a16="http://schemas.microsoft.com/office/drawing/2014/main" id="{49F98962-5030-6BC7-3B95-F86AFBCE6FE3}"/>
              </a:ext>
            </a:extLst>
          </p:cNvPr>
          <p:cNvSpPr>
            <a:spLocks noGrp="1"/>
          </p:cNvSpPr>
          <p:nvPr>
            <p:ph sz="quarter" idx="12"/>
          </p:nvPr>
        </p:nvSpPr>
        <p:spPr/>
        <p:txBody>
          <a:bodyPr lIns="91440" tIns="45720" rIns="91440" bIns="45720" anchor="t"/>
          <a:lstStyle/>
          <a:p>
            <a:pPr>
              <a:lnSpc>
                <a:spcPct val="100000"/>
              </a:lnSpc>
              <a:spcBef>
                <a:spcPts val="600"/>
              </a:spcBef>
              <a:buClr>
                <a:srgbClr val="002060"/>
              </a:buClr>
              <a:buFont typeface="Arial" pitchFamily="2" charset="2"/>
              <a:buChar char="•"/>
            </a:pPr>
            <a:r>
              <a:rPr lang="en-US" sz="2800">
                <a:solidFill>
                  <a:srgbClr val="002060"/>
                </a:solidFill>
                <a:latin typeface="Aptos"/>
                <a:ea typeface="Tahoma"/>
                <a:cs typeface="Tahoma"/>
              </a:rPr>
              <a:t>An Applicant can demonstrate they have four electric school buses that need supporting charging infrastructure. Thus, they can apply for grant funds for up to four charging ports. </a:t>
            </a:r>
            <a:endParaRPr lang="en-US">
              <a:solidFill>
                <a:srgbClr val="002060"/>
              </a:solidFill>
            </a:endParaRPr>
          </a:p>
          <a:p>
            <a:pPr marL="914400" lvl="1">
              <a:lnSpc>
                <a:spcPct val="100000"/>
              </a:lnSpc>
              <a:spcBef>
                <a:spcPts val="600"/>
              </a:spcBef>
              <a:buFont typeface="Arial"/>
              <a:buChar char="•"/>
            </a:pPr>
            <a:r>
              <a:rPr lang="en-US" sz="2600" b="1">
                <a:solidFill>
                  <a:srgbClr val="002060"/>
                </a:solidFill>
                <a:latin typeface="Aptos"/>
                <a:ea typeface="Tahoma"/>
                <a:cs typeface="Tahoma"/>
              </a:rPr>
              <a:t>Proposal 1:</a:t>
            </a:r>
            <a:r>
              <a:rPr lang="en-US" sz="2600">
                <a:solidFill>
                  <a:srgbClr val="002060"/>
                </a:solidFill>
                <a:latin typeface="Aptos"/>
                <a:ea typeface="Tahoma"/>
                <a:cs typeface="Tahoma"/>
              </a:rPr>
              <a:t> The Applicant could propose to install one dual port grid-connected L2 charger and one dual port grid-connected DCFC, and be eligible for a maximum award of $115,000 for its infrastructure project.</a:t>
            </a:r>
          </a:p>
          <a:p>
            <a:pPr marL="914400" lvl="1">
              <a:lnSpc>
                <a:spcPct val="100000"/>
              </a:lnSpc>
              <a:spcBef>
                <a:spcPts val="600"/>
              </a:spcBef>
              <a:buFont typeface="Arial"/>
              <a:buChar char="•"/>
            </a:pPr>
            <a:r>
              <a:rPr lang="en-US" sz="2600" b="1">
                <a:solidFill>
                  <a:srgbClr val="002060"/>
                </a:solidFill>
                <a:latin typeface="Aptos"/>
                <a:ea typeface="Tahoma"/>
                <a:cs typeface="Tahoma"/>
              </a:rPr>
              <a:t>Proposal 2: </a:t>
            </a:r>
            <a:r>
              <a:rPr lang="en-US" sz="2600">
                <a:solidFill>
                  <a:srgbClr val="002060"/>
                </a:solidFill>
                <a:latin typeface="Aptos"/>
                <a:ea typeface="Tahoma"/>
                <a:cs typeface="Tahoma"/>
              </a:rPr>
              <a:t>The Applicant could propose to install two dual port grid-connected L2 chargers, and be eligible for a maximum award of $80,000 for its infrastructure project.</a:t>
            </a:r>
          </a:p>
        </p:txBody>
      </p:sp>
      <p:sp>
        <p:nvSpPr>
          <p:cNvPr id="7" name="TextBox 6">
            <a:extLst>
              <a:ext uri="{FF2B5EF4-FFF2-40B4-BE49-F238E27FC236}">
                <a16:creationId xmlns:a16="http://schemas.microsoft.com/office/drawing/2014/main" id="{ECA994BE-46CA-1803-9DAE-9BE5462BA84C}"/>
              </a:ext>
            </a:extLst>
          </p:cNvPr>
          <p:cNvSpPr txBox="1"/>
          <p:nvPr/>
        </p:nvSpPr>
        <p:spPr>
          <a:xfrm>
            <a:off x="480672" y="6139030"/>
            <a:ext cx="11112988" cy="400110"/>
          </a:xfrm>
          <a:prstGeom prst="rect">
            <a:avLst/>
          </a:prstGeom>
          <a:noFill/>
        </p:spPr>
        <p:txBody>
          <a:bodyPr wrap="square" lIns="91440" tIns="45720" rIns="91440" bIns="45720" rtlCol="0" anchor="t">
            <a:spAutoFit/>
          </a:bodyPr>
          <a:lstStyle/>
          <a:p>
            <a:r>
              <a:rPr lang="en-US" sz="2000" b="1">
                <a:solidFill>
                  <a:srgbClr val="002060"/>
                </a:solidFill>
                <a:latin typeface="Aptos"/>
                <a:ea typeface="Tahoma"/>
                <a:cs typeface="Tahoma"/>
              </a:rPr>
              <a:t>Solicitation Manual p. 5-7, "Maximum Award Amounts" </a:t>
            </a:r>
            <a:endParaRPr lang="en-US" sz="2000">
              <a:solidFill>
                <a:srgbClr val="002060"/>
              </a:solidFill>
              <a:latin typeface="Aptos"/>
              <a:ea typeface="Tahoma"/>
              <a:cs typeface="Tahoma"/>
            </a:endParaRPr>
          </a:p>
        </p:txBody>
      </p:sp>
    </p:spTree>
    <p:extLst>
      <p:ext uri="{BB962C8B-B14F-4D97-AF65-F5344CB8AC3E}">
        <p14:creationId xmlns:p14="http://schemas.microsoft.com/office/powerpoint/2010/main" val="4221909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55C9D-C4CA-0C37-7897-5BE5B2097F6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E9D9C83-AB75-5C10-A7A4-0DB7FA2F6E43}"/>
              </a:ext>
            </a:extLst>
          </p:cNvPr>
          <p:cNvSpPr>
            <a:spLocks noGrp="1"/>
          </p:cNvSpPr>
          <p:nvPr>
            <p:ph type="title" idx="4294967295"/>
          </p:nvPr>
        </p:nvSpPr>
        <p:spPr>
          <a:xfrm>
            <a:off x="1550391" y="399170"/>
            <a:ext cx="10032009" cy="443975"/>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002060"/>
                </a:solidFill>
                <a:effectLst/>
                <a:uLnTx/>
                <a:uFillTx/>
                <a:latin typeface="+mj-lt"/>
                <a:ea typeface="+mn-ea"/>
                <a:cs typeface="+mn-cs"/>
              </a:rPr>
              <a:t>Match Funding</a:t>
            </a:r>
            <a:endParaRPr kumimoji="0" lang="en-US" sz="3600" b="1" i="0" u="none" strike="noStrike" kern="1200" cap="none" spc="0" normalizeH="0" baseline="0" noProof="0">
              <a:ln>
                <a:noFill/>
              </a:ln>
              <a:solidFill>
                <a:srgbClr val="002060"/>
              </a:solidFill>
              <a:effectLst/>
              <a:uLnTx/>
              <a:uFillTx/>
              <a:latin typeface="+mj-lt"/>
              <a:ea typeface="+mn-ea"/>
              <a:cs typeface="+mn-cs"/>
            </a:endParaRPr>
          </a:p>
        </p:txBody>
      </p:sp>
      <p:sp>
        <p:nvSpPr>
          <p:cNvPr id="5" name="Content Placeholder 4">
            <a:extLst>
              <a:ext uri="{FF2B5EF4-FFF2-40B4-BE49-F238E27FC236}">
                <a16:creationId xmlns:a16="http://schemas.microsoft.com/office/drawing/2014/main" id="{A825A44C-4968-BA98-2F82-C2B1553F6961}"/>
              </a:ext>
            </a:extLst>
          </p:cNvPr>
          <p:cNvSpPr>
            <a:spLocks noGrp="1"/>
          </p:cNvSpPr>
          <p:nvPr>
            <p:ph sz="quarter" idx="12"/>
          </p:nvPr>
        </p:nvSpPr>
        <p:spPr>
          <a:xfrm>
            <a:off x="476592" y="1389282"/>
            <a:ext cx="6088110" cy="5152866"/>
          </a:xfrm>
        </p:spPr>
        <p:txBody>
          <a:bodyPr lIns="91440" tIns="45720" rIns="91440" bIns="45720" anchor="t"/>
          <a:lstStyle/>
          <a:p>
            <a:pPr>
              <a:lnSpc>
                <a:spcPct val="100000"/>
              </a:lnSpc>
              <a:spcBef>
                <a:spcPts val="600"/>
              </a:spcBef>
              <a:buClr>
                <a:srgbClr val="002060"/>
              </a:buClr>
              <a:buFont typeface="Arial" pitchFamily="2" charset="2"/>
              <a:buChar char="•"/>
            </a:pPr>
            <a:r>
              <a:rPr lang="en-US" sz="2800">
                <a:solidFill>
                  <a:srgbClr val="002060"/>
                </a:solidFill>
                <a:latin typeface="Aptos"/>
                <a:ea typeface="Tahoma"/>
                <a:cs typeface="Tahoma"/>
              </a:rPr>
              <a:t>There is no match share requirement </a:t>
            </a:r>
          </a:p>
          <a:p>
            <a:pPr>
              <a:lnSpc>
                <a:spcPct val="100000"/>
              </a:lnSpc>
              <a:spcBef>
                <a:spcPts val="600"/>
              </a:spcBef>
              <a:buClr>
                <a:srgbClr val="002060"/>
              </a:buClr>
              <a:buFont typeface="Arial" pitchFamily="2" charset="2"/>
              <a:buChar char="•"/>
            </a:pPr>
            <a:r>
              <a:rPr lang="en-US" sz="2800">
                <a:solidFill>
                  <a:srgbClr val="002060"/>
                </a:solidFill>
                <a:latin typeface="Aptos"/>
                <a:ea typeface="Tahoma"/>
                <a:cs typeface="Tahoma"/>
              </a:rPr>
              <a:t>Applicants may use funding sources other than funding from other active CEC projects to supplement eligible project costs</a:t>
            </a:r>
          </a:p>
          <a:p>
            <a:pPr marL="0" indent="0">
              <a:lnSpc>
                <a:spcPct val="100000"/>
              </a:lnSpc>
              <a:spcBef>
                <a:spcPts val="600"/>
              </a:spcBef>
              <a:buNone/>
            </a:pPr>
            <a:endParaRPr lang="en-US" sz="2400">
              <a:solidFill>
                <a:schemeClr val="bg2"/>
              </a:solidFill>
              <a:latin typeface="Aptos"/>
              <a:ea typeface="Tahoma"/>
              <a:cs typeface="Tahoma"/>
            </a:endParaRPr>
          </a:p>
        </p:txBody>
      </p:sp>
      <p:pic>
        <p:nvPicPr>
          <p:cNvPr id="3" name="Graphic 2" descr="Money outline">
            <a:extLst>
              <a:ext uri="{FF2B5EF4-FFF2-40B4-BE49-F238E27FC236}">
                <a16:creationId xmlns:a16="http://schemas.microsoft.com/office/drawing/2014/main" id="{F483AFC5-EB1B-8087-465A-437A5D66F38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565367" y="1764102"/>
            <a:ext cx="3358550" cy="3401682"/>
          </a:xfrm>
          <a:prstGeom prst="rect">
            <a:avLst/>
          </a:prstGeom>
        </p:spPr>
      </p:pic>
      <p:sp>
        <p:nvSpPr>
          <p:cNvPr id="7" name="TextBox 6">
            <a:extLst>
              <a:ext uri="{FF2B5EF4-FFF2-40B4-BE49-F238E27FC236}">
                <a16:creationId xmlns:a16="http://schemas.microsoft.com/office/drawing/2014/main" id="{8E631E72-07A8-0498-CEE0-E5FD337C8492}"/>
              </a:ext>
            </a:extLst>
          </p:cNvPr>
          <p:cNvSpPr txBox="1"/>
          <p:nvPr/>
        </p:nvSpPr>
        <p:spPr>
          <a:xfrm>
            <a:off x="480672" y="6139030"/>
            <a:ext cx="11112988" cy="400110"/>
          </a:xfrm>
          <a:prstGeom prst="rect">
            <a:avLst/>
          </a:prstGeom>
          <a:noFill/>
        </p:spPr>
        <p:txBody>
          <a:bodyPr wrap="square" lIns="91440" tIns="45720" rIns="91440" bIns="45720" rtlCol="0" anchor="t">
            <a:spAutoFit/>
          </a:bodyPr>
          <a:lstStyle/>
          <a:p>
            <a:r>
              <a:rPr lang="en-US" sz="2000" b="1">
                <a:solidFill>
                  <a:srgbClr val="002060"/>
                </a:solidFill>
                <a:latin typeface="Aptos"/>
                <a:ea typeface="Tahoma"/>
                <a:cs typeface="Tahoma"/>
              </a:rPr>
              <a:t>Solicitation Manual p. 24, “Match Funding Requirements”</a:t>
            </a:r>
            <a:endParaRPr lang="en-US" sz="2000">
              <a:solidFill>
                <a:srgbClr val="002060"/>
              </a:solidFill>
              <a:latin typeface="Aptos"/>
              <a:ea typeface="Tahoma"/>
              <a:cs typeface="Tahoma"/>
            </a:endParaRPr>
          </a:p>
        </p:txBody>
      </p:sp>
      <p:sp>
        <p:nvSpPr>
          <p:cNvPr id="4" name="Slide Number Placeholder 3">
            <a:extLst>
              <a:ext uri="{FF2B5EF4-FFF2-40B4-BE49-F238E27FC236}">
                <a16:creationId xmlns:a16="http://schemas.microsoft.com/office/drawing/2014/main" id="{E12D5715-7769-4586-2124-E1AC7E6FAD5E}"/>
              </a:ext>
            </a:extLst>
          </p:cNvPr>
          <p:cNvSpPr>
            <a:spLocks noGrp="1"/>
          </p:cNvSpPr>
          <p:nvPr>
            <p:ph type="sldNum" sz="quarter" idx="4"/>
          </p:nvPr>
        </p:nvSpPr>
        <p:spPr/>
        <p:txBody>
          <a:bodyPr/>
          <a:lstStyle/>
          <a:p>
            <a:fld id="{0C7BF778-8021-814D-B4C3-667E155DC762}" type="slidenum">
              <a:rPr lang="en-US" smtClean="0">
                <a:solidFill>
                  <a:srgbClr val="009DD9"/>
                </a:solidFill>
              </a:rPr>
              <a:pPr/>
              <a:t>19</a:t>
            </a:fld>
            <a:endParaRPr lang="en-US">
              <a:solidFill>
                <a:srgbClr val="009DD9"/>
              </a:solidFill>
            </a:endParaRPr>
          </a:p>
        </p:txBody>
      </p:sp>
    </p:spTree>
    <p:extLst>
      <p:ext uri="{BB962C8B-B14F-4D97-AF65-F5344CB8AC3E}">
        <p14:creationId xmlns:p14="http://schemas.microsoft.com/office/powerpoint/2010/main" val="2157733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D87198-A2C0-3475-2CDA-90C9F2C8A8B6}"/>
              </a:ext>
            </a:extLst>
          </p:cNvPr>
          <p:cNvSpPr>
            <a:spLocks noGrp="1"/>
          </p:cNvSpPr>
          <p:nvPr>
            <p:ph type="title" idx="4294967295"/>
          </p:nvPr>
        </p:nvSpPr>
        <p:spPr>
          <a:xfrm>
            <a:off x="1420994" y="400928"/>
            <a:ext cx="10032009" cy="443975"/>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083763"/>
                </a:solidFill>
                <a:effectLst/>
                <a:uLnTx/>
                <a:uFillTx/>
                <a:latin typeface="Aptos"/>
                <a:ea typeface="Tahoma"/>
                <a:cs typeface="Tahoma"/>
              </a:rPr>
              <a:t>Workshop Agenda</a:t>
            </a:r>
            <a:endParaRPr kumimoji="0" lang="en-US" sz="4000" b="1" i="0" u="none" strike="noStrike" kern="1200" cap="none" spc="0" normalizeH="0" baseline="0" noProof="0">
              <a:ln>
                <a:noFill/>
              </a:ln>
              <a:solidFill>
                <a:srgbClr val="000000"/>
              </a:solidFill>
              <a:effectLst/>
              <a:uLnTx/>
              <a:uFillTx/>
              <a:latin typeface="Aptos"/>
              <a:ea typeface="Tahoma"/>
              <a:cs typeface="Tahoma"/>
            </a:endParaRPr>
          </a:p>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endParaRPr kumimoji="0" lang="en-US" sz="3600" b="1" i="0" u="none" strike="noStrike" kern="1200" cap="none" spc="0" normalizeH="0" baseline="0" noProof="0">
              <a:ln>
                <a:noFill/>
              </a:ln>
              <a:solidFill>
                <a:srgbClr val="004071"/>
              </a:solidFill>
              <a:effectLst/>
              <a:uLnTx/>
              <a:uFillTx/>
              <a:latin typeface="+mj-lt"/>
              <a:ea typeface="+mn-ea"/>
              <a:cs typeface="+mn-cs"/>
            </a:endParaRPr>
          </a:p>
        </p:txBody>
      </p:sp>
      <p:sp>
        <p:nvSpPr>
          <p:cNvPr id="4" name="Slide Number Placeholder 3">
            <a:extLst>
              <a:ext uri="{FF2B5EF4-FFF2-40B4-BE49-F238E27FC236}">
                <a16:creationId xmlns:a16="http://schemas.microsoft.com/office/drawing/2014/main" id="{758D2A05-69FA-D38F-94DE-D3521E436BE0}"/>
              </a:ext>
            </a:extLst>
          </p:cNvPr>
          <p:cNvSpPr>
            <a:spLocks noGrp="1"/>
          </p:cNvSpPr>
          <p:nvPr>
            <p:ph type="sldNum" sz="quarter" idx="4"/>
          </p:nvPr>
        </p:nvSpPr>
        <p:spPr/>
        <p:txBody>
          <a:bodyPr/>
          <a:lstStyle/>
          <a:p>
            <a:fld id="{0C7BF778-8021-814D-B4C3-667E155DC762}" type="slidenum">
              <a:rPr lang="en-US" smtClean="0"/>
              <a:pPr/>
              <a:t>2</a:t>
            </a:fld>
            <a:endParaRPr lang="en-US" sz="1800"/>
          </a:p>
        </p:txBody>
      </p:sp>
      <p:sp>
        <p:nvSpPr>
          <p:cNvPr id="5" name="Content Placeholder 4">
            <a:extLst>
              <a:ext uri="{FF2B5EF4-FFF2-40B4-BE49-F238E27FC236}">
                <a16:creationId xmlns:a16="http://schemas.microsoft.com/office/drawing/2014/main" id="{F28F5187-4F98-D645-54E8-A7C9AD74E137}"/>
              </a:ext>
            </a:extLst>
          </p:cNvPr>
          <p:cNvSpPr>
            <a:spLocks noGrp="1"/>
          </p:cNvSpPr>
          <p:nvPr>
            <p:ph sz="quarter" idx="12"/>
          </p:nvPr>
        </p:nvSpPr>
        <p:spPr/>
        <p:txBody>
          <a:bodyPr lIns="91440" tIns="45720" rIns="91440" bIns="45720" numCol="1" anchor="t"/>
          <a:lstStyle/>
          <a:p>
            <a:pPr marL="342900" indent="-342900">
              <a:lnSpc>
                <a:spcPct val="100000"/>
              </a:lnSpc>
              <a:spcBef>
                <a:spcPts val="600"/>
              </a:spcBef>
              <a:buAutoNum type="arabicPeriod"/>
            </a:pPr>
            <a:r>
              <a:rPr lang="en-US" sz="3200">
                <a:solidFill>
                  <a:srgbClr val="083763"/>
                </a:solidFill>
                <a:latin typeface="Aptos"/>
                <a:ea typeface="Tahoma"/>
                <a:cs typeface="Tahoma"/>
              </a:rPr>
              <a:t>Welcome and Introductions</a:t>
            </a:r>
            <a:endParaRPr lang="en-US" sz="3200">
              <a:solidFill>
                <a:srgbClr val="000000"/>
              </a:solidFill>
              <a:latin typeface="Aptos"/>
              <a:ea typeface="Tahoma"/>
              <a:cs typeface="Tahoma"/>
            </a:endParaRPr>
          </a:p>
          <a:p>
            <a:pPr marL="342900" indent="-342900">
              <a:lnSpc>
                <a:spcPct val="100000"/>
              </a:lnSpc>
              <a:spcBef>
                <a:spcPts val="600"/>
              </a:spcBef>
              <a:buAutoNum type="arabicPeriod"/>
            </a:pPr>
            <a:r>
              <a:rPr lang="en-US" sz="3200">
                <a:solidFill>
                  <a:srgbClr val="002060"/>
                </a:solidFill>
                <a:latin typeface="Aptos"/>
                <a:ea typeface="Tahoma"/>
                <a:cs typeface="Tahoma"/>
              </a:rPr>
              <a:t>Solicitation Overview</a:t>
            </a:r>
          </a:p>
          <a:p>
            <a:pPr marL="342900" indent="-342900">
              <a:lnSpc>
                <a:spcPct val="100000"/>
              </a:lnSpc>
              <a:spcBef>
                <a:spcPts val="600"/>
              </a:spcBef>
              <a:buAutoNum type="arabicPeriod"/>
            </a:pPr>
            <a:r>
              <a:rPr lang="en-US" sz="3200">
                <a:solidFill>
                  <a:srgbClr val="002060"/>
                </a:solidFill>
                <a:latin typeface="Aptos"/>
                <a:ea typeface="Tahoma"/>
                <a:cs typeface="Tahoma"/>
              </a:rPr>
              <a:t>Application Components</a:t>
            </a:r>
          </a:p>
          <a:p>
            <a:pPr marL="342900" indent="-342900">
              <a:lnSpc>
                <a:spcPct val="100000"/>
              </a:lnSpc>
              <a:spcBef>
                <a:spcPts val="600"/>
              </a:spcBef>
              <a:buAutoNum type="arabicPeriod"/>
            </a:pPr>
            <a:r>
              <a:rPr lang="en-US" sz="3200">
                <a:solidFill>
                  <a:srgbClr val="002060"/>
                </a:solidFill>
                <a:latin typeface="Aptos"/>
                <a:ea typeface="Tahoma"/>
                <a:cs typeface="Tahoma"/>
              </a:rPr>
              <a:t>Application Evaluation</a:t>
            </a:r>
          </a:p>
          <a:p>
            <a:pPr marL="342900" indent="-342900">
              <a:lnSpc>
                <a:spcPct val="100000"/>
              </a:lnSpc>
              <a:spcBef>
                <a:spcPts val="600"/>
              </a:spcBef>
              <a:buAutoNum type="arabicPeriod"/>
            </a:pPr>
            <a:r>
              <a:rPr lang="en-US" sz="3200">
                <a:solidFill>
                  <a:srgbClr val="083763"/>
                </a:solidFill>
                <a:latin typeface="Aptos"/>
                <a:ea typeface="Tahoma"/>
                <a:cs typeface="Tahoma"/>
              </a:rPr>
              <a:t>Application Submittal</a:t>
            </a:r>
            <a:endParaRPr lang="en-US" sz="3200">
              <a:solidFill>
                <a:srgbClr val="000000"/>
              </a:solidFill>
              <a:latin typeface="Aptos"/>
              <a:ea typeface="Tahoma"/>
              <a:cs typeface="Tahoma"/>
            </a:endParaRPr>
          </a:p>
          <a:p>
            <a:pPr marL="342900" indent="-342900">
              <a:lnSpc>
                <a:spcPct val="100000"/>
              </a:lnSpc>
              <a:spcBef>
                <a:spcPts val="600"/>
              </a:spcBef>
              <a:buAutoNum type="arabicPeriod"/>
            </a:pPr>
            <a:r>
              <a:rPr lang="en-US" sz="3200">
                <a:solidFill>
                  <a:srgbClr val="083763"/>
                </a:solidFill>
                <a:latin typeface="Aptos"/>
                <a:ea typeface="Tahoma"/>
                <a:cs typeface="Tahoma"/>
              </a:rPr>
              <a:t>Questions &amp; Answers</a:t>
            </a:r>
            <a:endParaRPr lang="en-US" sz="3200">
              <a:solidFill>
                <a:srgbClr val="000000"/>
              </a:solidFill>
              <a:latin typeface="Aptos"/>
              <a:ea typeface="Tahoma"/>
              <a:cs typeface="Tahoma"/>
            </a:endParaRPr>
          </a:p>
          <a:p>
            <a:pPr marL="342900" indent="-342900">
              <a:lnSpc>
                <a:spcPct val="100000"/>
              </a:lnSpc>
              <a:spcBef>
                <a:spcPts val="600"/>
              </a:spcBef>
              <a:buAutoNum type="arabicPeriod"/>
            </a:pPr>
            <a:r>
              <a:rPr lang="en-US" sz="3200">
                <a:solidFill>
                  <a:srgbClr val="083763"/>
                </a:solidFill>
                <a:latin typeface="Aptos"/>
                <a:ea typeface="Tahoma"/>
                <a:cs typeface="Tahoma"/>
              </a:rPr>
              <a:t>Next Steps</a:t>
            </a:r>
            <a:endParaRPr lang="en-US" sz="3200">
              <a:solidFill>
                <a:srgbClr val="000000"/>
              </a:solidFill>
              <a:latin typeface="Aptos"/>
              <a:ea typeface="Tahoma"/>
              <a:cs typeface="Tahoma"/>
            </a:endParaRPr>
          </a:p>
          <a:p>
            <a:pPr marL="342900" indent="-342900">
              <a:lnSpc>
                <a:spcPct val="100000"/>
              </a:lnSpc>
              <a:spcBef>
                <a:spcPts val="600"/>
              </a:spcBef>
              <a:buAutoNum type="arabicPeriod"/>
            </a:pPr>
            <a:r>
              <a:rPr lang="en-US" sz="3200">
                <a:solidFill>
                  <a:srgbClr val="083763"/>
                </a:solidFill>
                <a:latin typeface="Aptos"/>
                <a:ea typeface="Tahoma"/>
                <a:cs typeface="Tahoma"/>
              </a:rPr>
              <a:t>Adjourn</a:t>
            </a:r>
            <a:endParaRPr lang="en-US" sz="3200">
              <a:solidFill>
                <a:srgbClr val="000000"/>
              </a:solidFill>
              <a:latin typeface="Aptos"/>
              <a:ea typeface="Tahoma"/>
              <a:cs typeface="Tahoma"/>
            </a:endParaRPr>
          </a:p>
        </p:txBody>
      </p:sp>
      <p:pic>
        <p:nvPicPr>
          <p:cNvPr id="6" name="Graphic 5" descr="Presentation with checklist with solid fill">
            <a:extLst>
              <a:ext uri="{FF2B5EF4-FFF2-40B4-BE49-F238E27FC236}">
                <a16:creationId xmlns:a16="http://schemas.microsoft.com/office/drawing/2014/main" id="{056F8229-8F40-90A0-C02D-1659EC28C44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819175" y="1774371"/>
            <a:ext cx="3309257" cy="3309257"/>
          </a:xfrm>
          <a:prstGeom prst="rect">
            <a:avLst/>
          </a:prstGeom>
        </p:spPr>
      </p:pic>
    </p:spTree>
    <p:extLst>
      <p:ext uri="{BB962C8B-B14F-4D97-AF65-F5344CB8AC3E}">
        <p14:creationId xmlns:p14="http://schemas.microsoft.com/office/powerpoint/2010/main" val="769385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E6670-C239-BD63-1976-17EA94211F0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35E0131-FAA7-003E-6428-FADA7E4126DA}"/>
              </a:ext>
            </a:extLst>
          </p:cNvPr>
          <p:cNvSpPr>
            <a:spLocks noGrp="1"/>
          </p:cNvSpPr>
          <p:nvPr>
            <p:ph type="title" idx="4294967295"/>
          </p:nvPr>
        </p:nvSpPr>
        <p:spPr>
          <a:xfrm>
            <a:off x="1550391" y="442302"/>
            <a:ext cx="10032009" cy="443975"/>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004071"/>
                </a:solidFill>
                <a:effectLst/>
                <a:uLnTx/>
                <a:uFillTx/>
                <a:latin typeface="+mj-lt"/>
                <a:ea typeface="+mn-ea"/>
                <a:cs typeface="+mn-cs"/>
              </a:rPr>
              <a:t>Eligible Project Costs</a:t>
            </a:r>
            <a:endParaRPr kumimoji="0" lang="en-US" sz="3600" b="1" i="0" u="none" strike="noStrike" kern="1200" cap="none" spc="0" normalizeH="0" baseline="0" noProof="0">
              <a:ln>
                <a:noFill/>
              </a:ln>
              <a:solidFill>
                <a:srgbClr val="004071"/>
              </a:solidFill>
              <a:effectLst/>
              <a:uLnTx/>
              <a:uFillTx/>
              <a:latin typeface="+mj-lt"/>
              <a:ea typeface="+mn-ea"/>
              <a:cs typeface="+mn-cs"/>
            </a:endParaRPr>
          </a:p>
        </p:txBody>
      </p:sp>
      <p:sp>
        <p:nvSpPr>
          <p:cNvPr id="4" name="Slide Number Placeholder 3">
            <a:extLst>
              <a:ext uri="{FF2B5EF4-FFF2-40B4-BE49-F238E27FC236}">
                <a16:creationId xmlns:a16="http://schemas.microsoft.com/office/drawing/2014/main" id="{035B572C-BA48-6CB3-BCD7-2E507DED29B3}"/>
              </a:ext>
            </a:extLst>
          </p:cNvPr>
          <p:cNvSpPr>
            <a:spLocks noGrp="1"/>
          </p:cNvSpPr>
          <p:nvPr>
            <p:ph type="sldNum" sz="quarter" idx="4"/>
          </p:nvPr>
        </p:nvSpPr>
        <p:spPr/>
        <p:txBody>
          <a:bodyPr/>
          <a:lstStyle/>
          <a:p>
            <a:fld id="{0C7BF778-8021-814D-B4C3-667E155DC762}" type="slidenum">
              <a:rPr lang="en-US" smtClean="0"/>
              <a:pPr/>
              <a:t>20</a:t>
            </a:fld>
            <a:endParaRPr lang="en-US" sz="1800"/>
          </a:p>
        </p:txBody>
      </p:sp>
      <p:sp>
        <p:nvSpPr>
          <p:cNvPr id="5" name="Content Placeholder 4">
            <a:extLst>
              <a:ext uri="{FF2B5EF4-FFF2-40B4-BE49-F238E27FC236}">
                <a16:creationId xmlns:a16="http://schemas.microsoft.com/office/drawing/2014/main" id="{4CAC692B-35AD-D5FA-A552-6872A1657D34}"/>
              </a:ext>
            </a:extLst>
          </p:cNvPr>
          <p:cNvSpPr>
            <a:spLocks noGrp="1"/>
          </p:cNvSpPr>
          <p:nvPr>
            <p:ph sz="quarter" idx="12"/>
          </p:nvPr>
        </p:nvSpPr>
        <p:spPr/>
        <p:txBody>
          <a:bodyPr lIns="91440" tIns="45720" rIns="91440" bIns="45720" anchor="t"/>
          <a:lstStyle/>
          <a:p>
            <a:pPr marL="228600" lvl="1">
              <a:lnSpc>
                <a:spcPct val="100000"/>
              </a:lnSpc>
              <a:spcBef>
                <a:spcPts val="600"/>
              </a:spcBef>
              <a:buClr>
                <a:srgbClr val="002060"/>
              </a:buClr>
              <a:buFont typeface="Arial" pitchFamily="2" charset="2"/>
              <a:buChar char="•"/>
            </a:pPr>
            <a:r>
              <a:rPr lang="en-US" sz="2800">
                <a:solidFill>
                  <a:srgbClr val="002060"/>
                </a:solidFill>
                <a:latin typeface="Aptos Display"/>
                <a:ea typeface="Tahoma"/>
                <a:cs typeface="Tahoma"/>
              </a:rPr>
              <a:t>An Applicant's award amount is intended to cover all eligible costs associated </a:t>
            </a:r>
            <a:r>
              <a:rPr lang="en-US" sz="2800">
                <a:solidFill>
                  <a:srgbClr val="002060"/>
                </a:solidFill>
                <a:highlight>
                  <a:srgbClr val="FFFFFF"/>
                </a:highlight>
                <a:latin typeface="Aptos Display"/>
                <a:ea typeface="Tahoma"/>
                <a:cs typeface="Tahoma"/>
              </a:rPr>
              <a:t>with the purchase and installation of the proposed grid-connected charger(s), and can cover other eligible infrastructure project costs after the aforementioned costs are fully covered.</a:t>
            </a:r>
            <a:endParaRPr lang="en-US" sz="2800">
              <a:solidFill>
                <a:srgbClr val="002060"/>
              </a:solidFill>
              <a:latin typeface="Aptos Display"/>
              <a:ea typeface="Tahoma"/>
              <a:cs typeface="Tahoma"/>
            </a:endParaRPr>
          </a:p>
          <a:p>
            <a:pPr marL="914400" lvl="2">
              <a:lnSpc>
                <a:spcPct val="100000"/>
              </a:lnSpc>
              <a:spcBef>
                <a:spcPts val="600"/>
              </a:spcBef>
              <a:buFont typeface="Arial" pitchFamily="2" charset="2"/>
              <a:buChar char="•"/>
            </a:pPr>
            <a:r>
              <a:rPr lang="en-US" sz="2600" b="1">
                <a:solidFill>
                  <a:srgbClr val="002060"/>
                </a:solidFill>
                <a:highlight>
                  <a:srgbClr val="FFFFFF"/>
                </a:highlight>
                <a:latin typeface="Aptos Display"/>
                <a:ea typeface="Tahoma"/>
                <a:cs typeface="Tahoma"/>
              </a:rPr>
              <a:t>Example: </a:t>
            </a:r>
            <a:r>
              <a:rPr lang="en-US" sz="2600">
                <a:solidFill>
                  <a:srgbClr val="002060"/>
                </a:solidFill>
                <a:highlight>
                  <a:srgbClr val="FFFFFF"/>
                </a:highlight>
                <a:latin typeface="Aptos Display"/>
                <a:ea typeface="Tahoma"/>
                <a:cs typeface="Tahoma"/>
              </a:rPr>
              <a:t>If an Applicant requests the maximum award of $80,000 for two dual port grid-connected L2 chargers and the cost of the chargers and their installation is estimated to be $60,000, then the Applicant can budget for $20,000 in other eligible project costs such as but not limited to commercially available zero-emission distributed energy resources, mobile chargers, or off-grid chargers. </a:t>
            </a:r>
            <a:endParaRPr lang="en-US" sz="2600">
              <a:solidFill>
                <a:srgbClr val="002060"/>
              </a:solidFill>
              <a:latin typeface="Aptos Display"/>
              <a:ea typeface="Tahoma"/>
              <a:cs typeface="Tahoma"/>
            </a:endParaRPr>
          </a:p>
          <a:p>
            <a:endParaRPr lang="en-US"/>
          </a:p>
        </p:txBody>
      </p:sp>
      <p:sp>
        <p:nvSpPr>
          <p:cNvPr id="7" name="TextBox 6">
            <a:extLst>
              <a:ext uri="{FF2B5EF4-FFF2-40B4-BE49-F238E27FC236}">
                <a16:creationId xmlns:a16="http://schemas.microsoft.com/office/drawing/2014/main" id="{18928587-E0E4-9B5B-ECE5-4FDE18149BFD}"/>
              </a:ext>
            </a:extLst>
          </p:cNvPr>
          <p:cNvSpPr txBox="1"/>
          <p:nvPr/>
        </p:nvSpPr>
        <p:spPr>
          <a:xfrm>
            <a:off x="480672" y="6139030"/>
            <a:ext cx="11112988" cy="615553"/>
          </a:xfrm>
          <a:prstGeom prst="rect">
            <a:avLst/>
          </a:prstGeom>
          <a:noFill/>
        </p:spPr>
        <p:txBody>
          <a:bodyPr wrap="square" lIns="91440" tIns="45720" rIns="91440" bIns="45720" rtlCol="0" anchor="t">
            <a:spAutoFit/>
          </a:bodyPr>
          <a:lstStyle/>
          <a:p>
            <a:r>
              <a:rPr lang="en-US" sz="2000" b="1">
                <a:solidFill>
                  <a:srgbClr val="002060"/>
                </a:solidFill>
                <a:latin typeface="Aptos Display"/>
                <a:ea typeface="Tahoma"/>
                <a:cs typeface="Tahoma"/>
              </a:rPr>
              <a:t>Solicitation Manual p. 5, "Maximum Award Amounts" and p. 23 – 24, "Eligible Project Costs"</a:t>
            </a:r>
            <a:endParaRPr lang="en-US" sz="2000">
              <a:solidFill>
                <a:srgbClr val="002060"/>
              </a:solidFill>
              <a:latin typeface="Aptos Display"/>
              <a:ea typeface="Tahoma"/>
              <a:cs typeface="Tahoma"/>
            </a:endParaRPr>
          </a:p>
          <a:p>
            <a:r>
              <a:rPr lang="en-US" sz="1400" b="1">
                <a:solidFill>
                  <a:schemeClr val="tx2"/>
                </a:solidFill>
                <a:latin typeface="Tahoma"/>
                <a:ea typeface="Tahoma"/>
                <a:cs typeface="Tahoma"/>
              </a:rPr>
              <a:t>"Eligible Project C</a:t>
            </a:r>
            <a:endParaRPr lang="en-US" sz="1400">
              <a:solidFill>
                <a:schemeClr val="tx2"/>
              </a:solidFill>
              <a:latin typeface="Tahoma"/>
            </a:endParaRPr>
          </a:p>
        </p:txBody>
      </p:sp>
    </p:spTree>
    <p:extLst>
      <p:ext uri="{BB962C8B-B14F-4D97-AF65-F5344CB8AC3E}">
        <p14:creationId xmlns:p14="http://schemas.microsoft.com/office/powerpoint/2010/main" val="400094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5E138-B1D5-BF5F-39BB-7D5D35F2933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65E162D-BBD8-58C4-E89B-72A4BB43B2A2}"/>
              </a:ext>
            </a:extLst>
          </p:cNvPr>
          <p:cNvSpPr>
            <a:spLocks noGrp="1"/>
          </p:cNvSpPr>
          <p:nvPr>
            <p:ph type="title" idx="4294967295"/>
          </p:nvPr>
        </p:nvSpPr>
        <p:spPr>
          <a:xfrm>
            <a:off x="1550391" y="255396"/>
            <a:ext cx="10032009" cy="914865"/>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a:lnSpc>
                <a:spcPct val="70000"/>
              </a:lnSpc>
              <a:spcBef>
                <a:spcPts val="1000"/>
              </a:spcBef>
              <a:defRPr/>
            </a:pPr>
            <a:r>
              <a:rPr kumimoji="0" lang="en-US" sz="4000" b="1" i="0" u="none" strike="noStrike" kern="1200" cap="none" spc="0" normalizeH="0" baseline="0" noProof="0">
                <a:ln>
                  <a:noFill/>
                </a:ln>
                <a:solidFill>
                  <a:srgbClr val="004071"/>
                </a:solidFill>
                <a:effectLst/>
                <a:uLnTx/>
                <a:uFillTx/>
                <a:latin typeface="+mj-lt"/>
                <a:ea typeface="+mn-ea"/>
                <a:cs typeface="+mn-cs"/>
              </a:rPr>
              <a:t>Eligible Project Costs</a:t>
            </a:r>
            <a:br>
              <a:rPr kumimoji="0" lang="en-US" sz="4000" b="1" i="0" u="none" strike="noStrike" kern="1200" cap="none" spc="0" normalizeH="0" baseline="0" noProof="0">
                <a:ln>
                  <a:noFill/>
                </a:ln>
                <a:solidFill>
                  <a:srgbClr val="004071"/>
                </a:solidFill>
                <a:effectLst/>
                <a:uLnTx/>
                <a:uFillTx/>
                <a:latin typeface="+mj-lt"/>
                <a:ea typeface="+mn-ea"/>
                <a:cs typeface="+mn-cs"/>
              </a:rPr>
            </a:br>
            <a:r>
              <a:rPr lang="en-US" sz="2800">
                <a:solidFill>
                  <a:schemeClr val="accent2"/>
                </a:solidFill>
              </a:rPr>
              <a:t>Examples</a:t>
            </a:r>
            <a:br>
              <a:rPr lang="en-US" sz="4000"/>
            </a:br>
            <a:br>
              <a:rPr kumimoji="0" lang="en-US" sz="4000" b="1" i="0" u="none" strike="noStrike" kern="1200" cap="none" spc="0" normalizeH="0" baseline="0" noProof="0">
                <a:ln>
                  <a:noFill/>
                </a:ln>
                <a:solidFill>
                  <a:srgbClr val="004071"/>
                </a:solidFill>
                <a:effectLst/>
                <a:uLnTx/>
                <a:uFillTx/>
                <a:latin typeface="+mj-lt"/>
                <a:ea typeface="+mn-ea"/>
                <a:cs typeface="+mn-cs"/>
              </a:rPr>
            </a:br>
            <a:r>
              <a:rPr kumimoji="0" lang="en-US" sz="4000" b="1" i="0" u="none" strike="noStrike" kern="1200" cap="none" spc="0" normalizeH="0" baseline="0" noProof="0">
                <a:ln>
                  <a:noFill/>
                </a:ln>
                <a:solidFill>
                  <a:srgbClr val="004071"/>
                </a:solidFill>
                <a:effectLst/>
                <a:uLnTx/>
                <a:uFillTx/>
                <a:latin typeface="+mj-lt"/>
                <a:ea typeface="+mn-ea"/>
                <a:cs typeface="+mn-cs"/>
              </a:rPr>
              <a:t> </a:t>
            </a:r>
          </a:p>
        </p:txBody>
      </p:sp>
      <p:sp>
        <p:nvSpPr>
          <p:cNvPr id="5" name="Content Placeholder 4">
            <a:extLst>
              <a:ext uri="{FF2B5EF4-FFF2-40B4-BE49-F238E27FC236}">
                <a16:creationId xmlns:a16="http://schemas.microsoft.com/office/drawing/2014/main" id="{ADD2EE77-1172-0F9F-4304-52BCC84BA8FA}"/>
              </a:ext>
            </a:extLst>
          </p:cNvPr>
          <p:cNvSpPr>
            <a:spLocks noGrp="1"/>
          </p:cNvSpPr>
          <p:nvPr>
            <p:ph sz="quarter" idx="12"/>
          </p:nvPr>
        </p:nvSpPr>
        <p:spPr>
          <a:xfrm>
            <a:off x="476592" y="1389282"/>
            <a:ext cx="11105808" cy="782150"/>
          </a:xfrm>
        </p:spPr>
        <p:txBody>
          <a:bodyPr lIns="91440" tIns="45720" rIns="91440" bIns="45720" anchor="t"/>
          <a:lstStyle/>
          <a:p>
            <a:pPr>
              <a:lnSpc>
                <a:spcPct val="100000"/>
              </a:lnSpc>
              <a:spcBef>
                <a:spcPts val="600"/>
              </a:spcBef>
              <a:buFont typeface="Arial" pitchFamily="2" charset="2"/>
              <a:buChar char="•"/>
            </a:pPr>
            <a:r>
              <a:rPr lang="en-US" sz="2400">
                <a:solidFill>
                  <a:srgbClr val="002060"/>
                </a:solidFill>
                <a:highlight>
                  <a:srgbClr val="FFFFFF"/>
                </a:highlight>
                <a:latin typeface="Aptos"/>
                <a:ea typeface="Tahoma"/>
                <a:cs typeface="Tahoma"/>
              </a:rPr>
              <a:t>CEC reimbursable project costs are limited to actual eligible costs incurred during the agreement term. Eligible project costs include but are not limited to:</a:t>
            </a:r>
            <a:endParaRPr lang="en-US" sz="2400">
              <a:solidFill>
                <a:srgbClr val="002060"/>
              </a:solidFill>
              <a:latin typeface="Aptos"/>
              <a:ea typeface="Tahoma"/>
              <a:cs typeface="Tahoma"/>
            </a:endParaRPr>
          </a:p>
          <a:p>
            <a:pPr>
              <a:lnSpc>
                <a:spcPct val="100000"/>
              </a:lnSpc>
              <a:spcBef>
                <a:spcPts val="600"/>
              </a:spcBef>
              <a:buFont typeface="Arial" pitchFamily="2" charset="2"/>
              <a:buChar char="•"/>
            </a:pPr>
            <a:endParaRPr lang="en-US" sz="2400">
              <a:solidFill>
                <a:srgbClr val="002060"/>
              </a:solidFill>
              <a:latin typeface="Aptos"/>
              <a:ea typeface="Tahoma"/>
              <a:cs typeface="Tahoma"/>
            </a:endParaRPr>
          </a:p>
          <a:p>
            <a:pPr>
              <a:lnSpc>
                <a:spcPct val="100000"/>
              </a:lnSpc>
              <a:spcBef>
                <a:spcPts val="600"/>
              </a:spcBef>
              <a:buFont typeface="Arial" pitchFamily="2" charset="2"/>
              <a:buChar char="•"/>
            </a:pPr>
            <a:endParaRPr lang="en-US" sz="2400">
              <a:solidFill>
                <a:srgbClr val="002060"/>
              </a:solidFill>
              <a:highlight>
                <a:srgbClr val="FFFFFF"/>
              </a:highlight>
              <a:latin typeface="Aptos"/>
              <a:ea typeface="Tahoma"/>
              <a:cs typeface="Tahoma"/>
            </a:endParaRPr>
          </a:p>
          <a:p>
            <a:pPr>
              <a:buFont typeface="Arial" pitchFamily="2" charset="2"/>
              <a:buChar char="•"/>
            </a:pPr>
            <a:endParaRPr lang="en-US">
              <a:solidFill>
                <a:srgbClr val="002060"/>
              </a:solidFill>
            </a:endParaRPr>
          </a:p>
        </p:txBody>
      </p:sp>
      <p:sp>
        <p:nvSpPr>
          <p:cNvPr id="7" name="Content Placeholder 4">
            <a:extLst>
              <a:ext uri="{FF2B5EF4-FFF2-40B4-BE49-F238E27FC236}">
                <a16:creationId xmlns:a16="http://schemas.microsoft.com/office/drawing/2014/main" id="{91289263-0823-C731-D28B-34848CA2AE1B}"/>
              </a:ext>
            </a:extLst>
          </p:cNvPr>
          <p:cNvSpPr txBox="1">
            <a:spLocks/>
          </p:cNvSpPr>
          <p:nvPr/>
        </p:nvSpPr>
        <p:spPr>
          <a:xfrm>
            <a:off x="1032459" y="2390452"/>
            <a:ext cx="10009414" cy="3529557"/>
          </a:xfrm>
          <a:prstGeom prst="rect">
            <a:avLst/>
          </a:prstGeom>
        </p:spPr>
        <p:txBody>
          <a:bodyPr lIns="91440" tIns="45720" rIns="91440" bIns="45720" numCol="2" anchor="t"/>
          <a:lstStyle>
            <a:lvl1pPr marL="228600" indent="-228600" algn="l" defTabSz="914400" rtl="0" eaLnBrk="1" latinLnBrk="0" hangingPunct="1">
              <a:lnSpc>
                <a:spcPct val="90000"/>
              </a:lnSpc>
              <a:spcBef>
                <a:spcPts val="1000"/>
              </a:spcBef>
              <a:buSzPct val="82000"/>
              <a:buFont typeface="Wingdings" pitchFamily="2" charset="2"/>
              <a:buChar char="Ø"/>
              <a:defRPr sz="2200" kern="1200">
                <a:solidFill>
                  <a:srgbClr val="004071"/>
                </a:solidFill>
                <a:latin typeface="+mn-lt"/>
                <a:ea typeface="+mn-ea"/>
                <a:cs typeface="+mn-cs"/>
              </a:defRPr>
            </a:lvl1pPr>
            <a:lvl2pPr marL="685800" indent="-228600" algn="l" defTabSz="914400" rtl="0" eaLnBrk="1" latinLnBrk="0" hangingPunct="1">
              <a:lnSpc>
                <a:spcPct val="90000"/>
              </a:lnSpc>
              <a:spcBef>
                <a:spcPts val="500"/>
              </a:spcBef>
              <a:buClr>
                <a:srgbClr val="0070C0"/>
              </a:buClr>
              <a:buSzPct val="100000"/>
              <a:buFont typeface="Wingdings" pitchFamily="2" charset="2"/>
              <a:buChar char="§"/>
              <a:defRPr sz="2200" kern="1200">
                <a:solidFill>
                  <a:srgbClr val="004071"/>
                </a:solidFill>
                <a:latin typeface="+mn-lt"/>
                <a:ea typeface="+mn-ea"/>
                <a:cs typeface="+mn-cs"/>
              </a:defRPr>
            </a:lvl2pPr>
            <a:lvl3pPr marL="1143000" indent="-228600" algn="l" defTabSz="914400" rtl="0" eaLnBrk="1" latinLnBrk="0" hangingPunct="1">
              <a:lnSpc>
                <a:spcPct val="90000"/>
              </a:lnSpc>
              <a:spcBef>
                <a:spcPts val="500"/>
              </a:spcBef>
              <a:buClr>
                <a:srgbClr val="00B0F0"/>
              </a:buClr>
              <a:buSzPct val="80000"/>
              <a:buFont typeface="Arial" panose="020B0604020202020204" pitchFamily="34" charset="0"/>
              <a:buChar char="•"/>
              <a:defRPr sz="2200" kern="1200">
                <a:solidFill>
                  <a:srgbClr val="00407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buClr>
                <a:srgbClr val="009DD9"/>
              </a:buClr>
              <a:buFont typeface="Arial" panose="020B0604020202020204" pitchFamily="34" charset="0"/>
              <a:buChar char="•"/>
            </a:pPr>
            <a:r>
              <a:rPr lang="en-US" sz="2000">
                <a:solidFill>
                  <a:srgbClr val="083763"/>
                </a:solidFill>
                <a:ea typeface="Tahoma"/>
                <a:cs typeface="Tahoma"/>
              </a:rPr>
              <a:t>Charging infrastructure warranties</a:t>
            </a:r>
            <a:endParaRPr lang="en-US" sz="2000">
              <a:solidFill>
                <a:srgbClr val="000000"/>
              </a:solidFill>
              <a:ea typeface="Tahoma"/>
              <a:cs typeface="Tahoma"/>
            </a:endParaRPr>
          </a:p>
          <a:p>
            <a:pPr>
              <a:lnSpc>
                <a:spcPct val="100000"/>
              </a:lnSpc>
              <a:spcBef>
                <a:spcPts val="600"/>
              </a:spcBef>
              <a:buClr>
                <a:srgbClr val="009DD9"/>
              </a:buClr>
              <a:buFont typeface="Arial" panose="020B0604020202020204" pitchFamily="34" charset="0"/>
              <a:buChar char="•"/>
            </a:pPr>
            <a:r>
              <a:rPr lang="en-US" sz="2000">
                <a:solidFill>
                  <a:srgbClr val="083763"/>
                </a:solidFill>
                <a:ea typeface="Tahoma"/>
                <a:cs typeface="Tahoma"/>
              </a:rPr>
              <a:t>Commercially available zero-emission distributed energy resources, such as battery energy storage systems or solar photovoltaics</a:t>
            </a:r>
            <a:endParaRPr lang="en-US" sz="2000">
              <a:solidFill>
                <a:srgbClr val="000000"/>
              </a:solidFill>
              <a:ea typeface="Tahoma"/>
              <a:cs typeface="Tahoma"/>
            </a:endParaRPr>
          </a:p>
          <a:p>
            <a:pPr>
              <a:lnSpc>
                <a:spcPct val="100000"/>
              </a:lnSpc>
              <a:spcBef>
                <a:spcPts val="600"/>
              </a:spcBef>
              <a:buClr>
                <a:srgbClr val="009DD9"/>
              </a:buClr>
              <a:buFont typeface="Arial" panose="020B0604020202020204" pitchFamily="34" charset="0"/>
              <a:buChar char="•"/>
            </a:pPr>
            <a:r>
              <a:rPr lang="en-US" sz="2000">
                <a:solidFill>
                  <a:srgbClr val="083763"/>
                </a:solidFill>
                <a:ea typeface="Tahoma"/>
                <a:cs typeface="Tahoma"/>
              </a:rPr>
              <a:t>Commercially available zero-emission mobile chargers </a:t>
            </a:r>
            <a:endParaRPr lang="en-US" sz="2000">
              <a:solidFill>
                <a:srgbClr val="000000"/>
              </a:solidFill>
              <a:ea typeface="Tahoma"/>
              <a:cs typeface="Tahoma"/>
            </a:endParaRPr>
          </a:p>
          <a:p>
            <a:pPr>
              <a:lnSpc>
                <a:spcPct val="100000"/>
              </a:lnSpc>
              <a:spcBef>
                <a:spcPts val="600"/>
              </a:spcBef>
              <a:buClr>
                <a:srgbClr val="009DD9"/>
              </a:buClr>
              <a:buFont typeface="Arial" panose="020B0604020202020204" pitchFamily="34" charset="0"/>
              <a:buChar char="•"/>
            </a:pPr>
            <a:r>
              <a:rPr lang="en-US" sz="2000">
                <a:solidFill>
                  <a:srgbClr val="083763"/>
                </a:solidFill>
                <a:ea typeface="Tahoma"/>
                <a:cs typeface="Tahoma"/>
              </a:rPr>
              <a:t>Demand management equipment/software</a:t>
            </a:r>
            <a:endParaRPr lang="en-US" sz="2000">
              <a:solidFill>
                <a:srgbClr val="000000"/>
              </a:solidFill>
              <a:ea typeface="Tahoma"/>
              <a:cs typeface="Tahoma"/>
            </a:endParaRPr>
          </a:p>
          <a:p>
            <a:pPr>
              <a:lnSpc>
                <a:spcPct val="100000"/>
              </a:lnSpc>
              <a:spcBef>
                <a:spcPts val="600"/>
              </a:spcBef>
              <a:buClr>
                <a:srgbClr val="009DD9"/>
              </a:buClr>
              <a:buFont typeface="Arial" panose="020B0604020202020204" pitchFamily="34" charset="0"/>
              <a:buChar char="•"/>
            </a:pPr>
            <a:r>
              <a:rPr lang="en-US" sz="2000">
                <a:solidFill>
                  <a:srgbClr val="083763"/>
                </a:solidFill>
                <a:ea typeface="Tahoma"/>
                <a:cs typeface="Tahoma"/>
              </a:rPr>
              <a:t>Electric meters and panels</a:t>
            </a:r>
            <a:endParaRPr lang="en-US" sz="2000">
              <a:solidFill>
                <a:srgbClr val="000000"/>
              </a:solidFill>
              <a:ea typeface="Tahoma"/>
              <a:cs typeface="Tahoma"/>
            </a:endParaRPr>
          </a:p>
          <a:p>
            <a:pPr>
              <a:lnSpc>
                <a:spcPct val="100000"/>
              </a:lnSpc>
              <a:spcBef>
                <a:spcPts val="600"/>
              </a:spcBef>
              <a:buClr>
                <a:srgbClr val="009DD9"/>
              </a:buClr>
              <a:buFont typeface="Arial" panose="020B0604020202020204" pitchFamily="34" charset="0"/>
              <a:buChar char="•"/>
            </a:pPr>
            <a:r>
              <a:rPr lang="en-US" sz="2000">
                <a:solidFill>
                  <a:srgbClr val="083763"/>
                </a:solidFill>
                <a:ea typeface="Tahoma"/>
                <a:cs typeface="Tahoma"/>
              </a:rPr>
              <a:t>Electricity transmission materials</a:t>
            </a:r>
            <a:endParaRPr lang="en-US" sz="2000">
              <a:solidFill>
                <a:srgbClr val="000000"/>
              </a:solidFill>
              <a:ea typeface="Tahoma"/>
              <a:cs typeface="Tahoma"/>
            </a:endParaRPr>
          </a:p>
          <a:p>
            <a:pPr>
              <a:lnSpc>
                <a:spcPct val="100000"/>
              </a:lnSpc>
              <a:spcBef>
                <a:spcPts val="600"/>
              </a:spcBef>
              <a:buClr>
                <a:srgbClr val="009DD9"/>
              </a:buClr>
              <a:buFont typeface="Arial" panose="020B0604020202020204" pitchFamily="34" charset="0"/>
              <a:buChar char="•"/>
            </a:pPr>
            <a:r>
              <a:rPr lang="en-US" sz="2000">
                <a:solidFill>
                  <a:srgbClr val="083763"/>
                </a:solidFill>
                <a:ea typeface="Tahoma"/>
                <a:cs typeface="Tahoma"/>
              </a:rPr>
              <a:t>Grid-connected chargers</a:t>
            </a:r>
            <a:endParaRPr lang="en-US" sz="2000">
              <a:solidFill>
                <a:srgbClr val="000000"/>
              </a:solidFill>
              <a:ea typeface="Tahoma"/>
              <a:cs typeface="Tahoma"/>
            </a:endParaRPr>
          </a:p>
          <a:p>
            <a:pPr>
              <a:lnSpc>
                <a:spcPct val="100000"/>
              </a:lnSpc>
              <a:spcBef>
                <a:spcPts val="600"/>
              </a:spcBef>
              <a:buClr>
                <a:srgbClr val="009DD9"/>
              </a:buClr>
              <a:buFont typeface="Arial" panose="020B0604020202020204" pitchFamily="34" charset="0"/>
              <a:buChar char="•"/>
            </a:pPr>
            <a:r>
              <a:rPr lang="en-US" sz="2000">
                <a:solidFill>
                  <a:srgbClr val="083763"/>
                </a:solidFill>
                <a:ea typeface="Tahoma"/>
                <a:cs typeface="Tahoma"/>
              </a:rPr>
              <a:t>Installation and commissioning costs </a:t>
            </a:r>
            <a:endParaRPr lang="en-US" sz="2000">
              <a:solidFill>
                <a:srgbClr val="000000"/>
              </a:solidFill>
              <a:ea typeface="Tahoma"/>
              <a:cs typeface="Tahoma"/>
            </a:endParaRPr>
          </a:p>
          <a:p>
            <a:pPr>
              <a:lnSpc>
                <a:spcPct val="100000"/>
              </a:lnSpc>
              <a:spcBef>
                <a:spcPts val="600"/>
              </a:spcBef>
              <a:buClr>
                <a:srgbClr val="009DD9"/>
              </a:buClr>
              <a:buFont typeface="Arial" panose="020B0604020202020204" pitchFamily="34" charset="0"/>
              <a:buChar char="•"/>
            </a:pPr>
            <a:r>
              <a:rPr lang="en-US" sz="2000">
                <a:solidFill>
                  <a:srgbClr val="083763"/>
                </a:solidFill>
                <a:ea typeface="Tahoma"/>
                <a:cs typeface="Tahoma"/>
              </a:rPr>
              <a:t>Mandatory utility service upgrades that are not paid by the utility</a:t>
            </a:r>
            <a:endParaRPr lang="en-US" sz="2000">
              <a:solidFill>
                <a:srgbClr val="000000"/>
              </a:solidFill>
              <a:ea typeface="Tahoma"/>
              <a:cs typeface="Tahoma"/>
            </a:endParaRPr>
          </a:p>
          <a:p>
            <a:pPr>
              <a:lnSpc>
                <a:spcPct val="100000"/>
              </a:lnSpc>
              <a:spcBef>
                <a:spcPts val="600"/>
              </a:spcBef>
              <a:buClr>
                <a:srgbClr val="009DD9"/>
              </a:buClr>
              <a:buFont typeface="Arial" panose="020B0604020202020204" pitchFamily="34" charset="0"/>
              <a:buChar char="•"/>
            </a:pPr>
            <a:r>
              <a:rPr lang="en-US" sz="2000">
                <a:solidFill>
                  <a:srgbClr val="083763"/>
                </a:solidFill>
                <a:ea typeface="Tahoma"/>
                <a:cs typeface="Tahoma"/>
              </a:rPr>
              <a:t>Networking agreement</a:t>
            </a:r>
            <a:endParaRPr lang="en-US" sz="2000">
              <a:solidFill>
                <a:srgbClr val="000000"/>
              </a:solidFill>
              <a:ea typeface="Tahoma"/>
              <a:cs typeface="Tahoma"/>
            </a:endParaRPr>
          </a:p>
          <a:p>
            <a:pPr>
              <a:lnSpc>
                <a:spcPct val="100000"/>
              </a:lnSpc>
              <a:spcBef>
                <a:spcPts val="600"/>
              </a:spcBef>
              <a:buClr>
                <a:srgbClr val="009DD9"/>
              </a:buClr>
              <a:buFont typeface="Arial" panose="020B0604020202020204" pitchFamily="34" charset="0"/>
              <a:buChar char="•"/>
            </a:pPr>
            <a:r>
              <a:rPr lang="en-US" sz="2000">
                <a:solidFill>
                  <a:srgbClr val="083763"/>
                </a:solidFill>
                <a:ea typeface="Tahoma"/>
                <a:cs typeface="Tahoma"/>
              </a:rPr>
              <a:t>Operation and maintenance service agreement</a:t>
            </a:r>
            <a:endParaRPr lang="en-US" sz="2000">
              <a:solidFill>
                <a:srgbClr val="000000"/>
              </a:solidFill>
              <a:ea typeface="Tahoma"/>
              <a:cs typeface="Tahoma"/>
            </a:endParaRPr>
          </a:p>
          <a:p>
            <a:pPr>
              <a:lnSpc>
                <a:spcPct val="100000"/>
              </a:lnSpc>
              <a:spcBef>
                <a:spcPts val="600"/>
              </a:spcBef>
              <a:buClr>
                <a:srgbClr val="009DD9"/>
              </a:buClr>
              <a:buFont typeface="Arial" panose="020B0604020202020204" pitchFamily="34" charset="0"/>
              <a:buChar char="•"/>
            </a:pPr>
            <a:r>
              <a:rPr lang="en-US" sz="2000">
                <a:solidFill>
                  <a:srgbClr val="083763"/>
                </a:solidFill>
                <a:ea typeface="Tahoma"/>
                <a:cs typeface="Tahoma"/>
              </a:rPr>
              <a:t>Planning and engineering design</a:t>
            </a:r>
            <a:endParaRPr lang="en-US" sz="2000">
              <a:solidFill>
                <a:srgbClr val="000000"/>
              </a:solidFill>
              <a:ea typeface="Tahoma"/>
              <a:cs typeface="Tahoma"/>
            </a:endParaRPr>
          </a:p>
        </p:txBody>
      </p:sp>
      <p:sp>
        <p:nvSpPr>
          <p:cNvPr id="9" name="TextBox 8">
            <a:extLst>
              <a:ext uri="{FF2B5EF4-FFF2-40B4-BE49-F238E27FC236}">
                <a16:creationId xmlns:a16="http://schemas.microsoft.com/office/drawing/2014/main" id="{95738BE5-B1AF-072C-D77F-864B87D8A0D5}"/>
              </a:ext>
            </a:extLst>
          </p:cNvPr>
          <p:cNvSpPr txBox="1"/>
          <p:nvPr/>
        </p:nvSpPr>
        <p:spPr>
          <a:xfrm>
            <a:off x="480672" y="6139030"/>
            <a:ext cx="11112988" cy="400110"/>
          </a:xfrm>
          <a:prstGeom prst="rect">
            <a:avLst/>
          </a:prstGeom>
          <a:noFill/>
        </p:spPr>
        <p:txBody>
          <a:bodyPr wrap="square" lIns="91440" tIns="45720" rIns="91440" bIns="45720" rtlCol="0" anchor="t">
            <a:spAutoFit/>
          </a:bodyPr>
          <a:lstStyle/>
          <a:p>
            <a:r>
              <a:rPr lang="en-US" sz="2000" b="1">
                <a:solidFill>
                  <a:srgbClr val="002060"/>
                </a:solidFill>
                <a:latin typeface="Aptos"/>
                <a:ea typeface="Tahoma"/>
                <a:cs typeface="Tahoma"/>
              </a:rPr>
              <a:t>Solicitation Manual p.23 – 24, “Eligible Project Costs”</a:t>
            </a:r>
            <a:endParaRPr lang="en-US" sz="2000">
              <a:solidFill>
                <a:srgbClr val="002060"/>
              </a:solidFill>
              <a:latin typeface="Aptos"/>
              <a:ea typeface="Tahoma"/>
              <a:cs typeface="Tahoma"/>
            </a:endParaRPr>
          </a:p>
        </p:txBody>
      </p:sp>
      <p:sp>
        <p:nvSpPr>
          <p:cNvPr id="4" name="Slide Number Placeholder 3">
            <a:extLst>
              <a:ext uri="{FF2B5EF4-FFF2-40B4-BE49-F238E27FC236}">
                <a16:creationId xmlns:a16="http://schemas.microsoft.com/office/drawing/2014/main" id="{B97DE9DB-6B45-B30C-D2ED-DC9EB5172C32}"/>
              </a:ext>
            </a:extLst>
          </p:cNvPr>
          <p:cNvSpPr>
            <a:spLocks noGrp="1"/>
          </p:cNvSpPr>
          <p:nvPr>
            <p:ph type="sldNum" sz="quarter" idx="4"/>
          </p:nvPr>
        </p:nvSpPr>
        <p:spPr/>
        <p:txBody>
          <a:bodyPr/>
          <a:lstStyle/>
          <a:p>
            <a:fld id="{0C7BF778-8021-814D-B4C3-667E155DC762}" type="slidenum">
              <a:rPr lang="en-US" smtClean="0"/>
              <a:pPr/>
              <a:t>21</a:t>
            </a:fld>
            <a:endParaRPr lang="en-US" sz="1800"/>
          </a:p>
        </p:txBody>
      </p:sp>
    </p:spTree>
    <p:extLst>
      <p:ext uri="{BB962C8B-B14F-4D97-AF65-F5344CB8AC3E}">
        <p14:creationId xmlns:p14="http://schemas.microsoft.com/office/powerpoint/2010/main" val="3578863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CF7C4-EDC0-0E5F-82EC-7597171DDE8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67655CF-1B7E-6C25-DFBE-A33F9027A9E0}"/>
              </a:ext>
            </a:extLst>
          </p:cNvPr>
          <p:cNvSpPr>
            <a:spLocks noGrp="1"/>
          </p:cNvSpPr>
          <p:nvPr>
            <p:ph type="title" idx="4294967295"/>
          </p:nvPr>
        </p:nvSpPr>
        <p:spPr>
          <a:xfrm>
            <a:off x="1550391" y="255396"/>
            <a:ext cx="10032009" cy="443975"/>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004071"/>
                </a:solidFill>
                <a:effectLst/>
                <a:uLnTx/>
                <a:uFillTx/>
                <a:latin typeface="+mj-lt"/>
                <a:ea typeface="+mn-ea"/>
                <a:cs typeface="+mn-cs"/>
              </a:rPr>
              <a:t>Ineligible Project Costs</a:t>
            </a:r>
          </a:p>
        </p:txBody>
      </p:sp>
      <p:sp>
        <p:nvSpPr>
          <p:cNvPr id="3" name="Text Placeholder 2">
            <a:extLst>
              <a:ext uri="{FF2B5EF4-FFF2-40B4-BE49-F238E27FC236}">
                <a16:creationId xmlns:a16="http://schemas.microsoft.com/office/drawing/2014/main" id="{FCD050DA-5AE0-D2E2-185C-42E313D44373}"/>
              </a:ext>
            </a:extLst>
          </p:cNvPr>
          <p:cNvSpPr>
            <a:spLocks noGrp="1"/>
          </p:cNvSpPr>
          <p:nvPr>
            <p:ph type="body" sz="quarter" idx="11"/>
          </p:nvPr>
        </p:nvSpPr>
        <p:spPr>
          <a:ln>
            <a:noFill/>
          </a:ln>
        </p:spPr>
        <p:txBody>
          <a:bodyPr wrap="none" lIns="91440" tIns="182880" rIns="91440" bIns="91440" anchor="t"/>
          <a:lstStyle/>
          <a:p>
            <a:r>
              <a:rPr lang="en-US" sz="2800"/>
              <a:t>Examples</a:t>
            </a:r>
            <a:endParaRPr lang="en-US"/>
          </a:p>
        </p:txBody>
      </p:sp>
      <p:sp>
        <p:nvSpPr>
          <p:cNvPr id="5" name="Content Placeholder 4">
            <a:extLst>
              <a:ext uri="{FF2B5EF4-FFF2-40B4-BE49-F238E27FC236}">
                <a16:creationId xmlns:a16="http://schemas.microsoft.com/office/drawing/2014/main" id="{128B7C0C-87D9-1F2A-75FB-F4190D2AF64B}"/>
              </a:ext>
            </a:extLst>
          </p:cNvPr>
          <p:cNvSpPr>
            <a:spLocks noGrp="1"/>
          </p:cNvSpPr>
          <p:nvPr>
            <p:ph sz="quarter" idx="12"/>
          </p:nvPr>
        </p:nvSpPr>
        <p:spPr>
          <a:xfrm>
            <a:off x="476592" y="1389282"/>
            <a:ext cx="11105808" cy="782150"/>
          </a:xfrm>
        </p:spPr>
        <p:txBody>
          <a:bodyPr lIns="91440" tIns="45720" rIns="91440" bIns="45720" anchor="t"/>
          <a:lstStyle/>
          <a:p>
            <a:pPr>
              <a:lnSpc>
                <a:spcPct val="100000"/>
              </a:lnSpc>
              <a:spcBef>
                <a:spcPts val="600"/>
              </a:spcBef>
              <a:buFont typeface="Arial" pitchFamily="2" charset="2"/>
              <a:buChar char="•"/>
            </a:pPr>
            <a:r>
              <a:rPr lang="en-US" sz="2400">
                <a:solidFill>
                  <a:srgbClr val="002060"/>
                </a:solidFill>
                <a:highlight>
                  <a:srgbClr val="FFFFFF"/>
                </a:highlight>
                <a:latin typeface="Aptos"/>
                <a:ea typeface="Tahoma"/>
                <a:cs typeface="Tahoma"/>
              </a:rPr>
              <a:t>Ineligible project costs include but are not limited to:</a:t>
            </a:r>
            <a:endParaRPr lang="en-US" sz="2400">
              <a:solidFill>
                <a:srgbClr val="002060"/>
              </a:solidFill>
              <a:latin typeface="Aptos"/>
              <a:ea typeface="Tahoma"/>
              <a:cs typeface="Tahoma"/>
            </a:endParaRPr>
          </a:p>
          <a:p>
            <a:pPr>
              <a:lnSpc>
                <a:spcPct val="100000"/>
              </a:lnSpc>
              <a:spcBef>
                <a:spcPts val="600"/>
              </a:spcBef>
              <a:buFont typeface="Arial" pitchFamily="2" charset="2"/>
              <a:buChar char="•"/>
            </a:pPr>
            <a:endParaRPr lang="en-US" sz="2400">
              <a:solidFill>
                <a:srgbClr val="002060"/>
              </a:solidFill>
              <a:latin typeface="Aptos"/>
              <a:ea typeface="Tahoma"/>
              <a:cs typeface="Tahoma"/>
            </a:endParaRPr>
          </a:p>
          <a:p>
            <a:pPr>
              <a:lnSpc>
                <a:spcPct val="100000"/>
              </a:lnSpc>
              <a:spcBef>
                <a:spcPts val="600"/>
              </a:spcBef>
              <a:buFont typeface="Arial" pitchFamily="2" charset="2"/>
              <a:buChar char="•"/>
            </a:pPr>
            <a:endParaRPr lang="en-US" sz="2400">
              <a:solidFill>
                <a:srgbClr val="002060"/>
              </a:solidFill>
              <a:highlight>
                <a:srgbClr val="FFFFFF"/>
              </a:highlight>
              <a:latin typeface="Aptos"/>
              <a:ea typeface="Tahoma"/>
              <a:cs typeface="Tahoma"/>
            </a:endParaRPr>
          </a:p>
          <a:p>
            <a:pPr>
              <a:buFont typeface="Arial" pitchFamily="2" charset="2"/>
              <a:buChar char="•"/>
            </a:pPr>
            <a:endParaRPr lang="en-US">
              <a:solidFill>
                <a:srgbClr val="002060"/>
              </a:solidFill>
            </a:endParaRPr>
          </a:p>
        </p:txBody>
      </p:sp>
      <p:sp>
        <p:nvSpPr>
          <p:cNvPr id="7" name="Content Placeholder 4">
            <a:extLst>
              <a:ext uri="{FF2B5EF4-FFF2-40B4-BE49-F238E27FC236}">
                <a16:creationId xmlns:a16="http://schemas.microsoft.com/office/drawing/2014/main" id="{489FB257-C46C-0B5D-44AA-04254A034635}"/>
              </a:ext>
            </a:extLst>
          </p:cNvPr>
          <p:cNvSpPr txBox="1">
            <a:spLocks/>
          </p:cNvSpPr>
          <p:nvPr/>
        </p:nvSpPr>
        <p:spPr>
          <a:xfrm>
            <a:off x="1032459" y="2171432"/>
            <a:ext cx="10009414" cy="3348100"/>
          </a:xfrm>
          <a:prstGeom prst="rect">
            <a:avLst/>
          </a:prstGeom>
        </p:spPr>
        <p:txBody>
          <a:bodyPr lIns="91440" tIns="45720" rIns="91440" bIns="45720" numCol="2" anchor="t"/>
          <a:lstStyle>
            <a:lvl1pPr marL="228600" indent="-228600" algn="l" defTabSz="914400" rtl="0" eaLnBrk="1" latinLnBrk="0" hangingPunct="1">
              <a:lnSpc>
                <a:spcPct val="90000"/>
              </a:lnSpc>
              <a:spcBef>
                <a:spcPts val="1000"/>
              </a:spcBef>
              <a:buSzPct val="82000"/>
              <a:buFont typeface="Wingdings" pitchFamily="2" charset="2"/>
              <a:buChar char="Ø"/>
              <a:defRPr sz="2200" kern="1200">
                <a:solidFill>
                  <a:srgbClr val="004071"/>
                </a:solidFill>
                <a:latin typeface="+mn-lt"/>
                <a:ea typeface="+mn-ea"/>
                <a:cs typeface="+mn-cs"/>
              </a:defRPr>
            </a:lvl1pPr>
            <a:lvl2pPr marL="685800" indent="-228600" algn="l" defTabSz="914400" rtl="0" eaLnBrk="1" latinLnBrk="0" hangingPunct="1">
              <a:lnSpc>
                <a:spcPct val="90000"/>
              </a:lnSpc>
              <a:spcBef>
                <a:spcPts val="500"/>
              </a:spcBef>
              <a:buClr>
                <a:srgbClr val="0070C0"/>
              </a:buClr>
              <a:buSzPct val="100000"/>
              <a:buFont typeface="Wingdings" pitchFamily="2" charset="2"/>
              <a:buChar char="§"/>
              <a:defRPr sz="2200" kern="1200">
                <a:solidFill>
                  <a:srgbClr val="004071"/>
                </a:solidFill>
                <a:latin typeface="+mn-lt"/>
                <a:ea typeface="+mn-ea"/>
                <a:cs typeface="+mn-cs"/>
              </a:defRPr>
            </a:lvl2pPr>
            <a:lvl3pPr marL="1143000" indent="-228600" algn="l" defTabSz="914400" rtl="0" eaLnBrk="1" latinLnBrk="0" hangingPunct="1">
              <a:lnSpc>
                <a:spcPct val="90000"/>
              </a:lnSpc>
              <a:spcBef>
                <a:spcPts val="500"/>
              </a:spcBef>
              <a:buClr>
                <a:srgbClr val="00B0F0"/>
              </a:buClr>
              <a:buSzPct val="80000"/>
              <a:buFont typeface="Arial" panose="020B0604020202020204" pitchFamily="34" charset="0"/>
              <a:buChar char="•"/>
              <a:defRPr sz="2200" kern="1200">
                <a:solidFill>
                  <a:srgbClr val="00407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Bef>
                <a:spcPts val="600"/>
              </a:spcBef>
              <a:buClr>
                <a:srgbClr val="009DD9"/>
              </a:buClr>
              <a:buFont typeface="Arial" panose="020B0604020202020204" pitchFamily="34" charset="0"/>
              <a:buChar char="•"/>
            </a:pPr>
            <a:r>
              <a:rPr lang="en-US" sz="2000"/>
              <a:t>Applicant’s direct labor, fringe benefits, and indirect costs or overhead​</a:t>
            </a:r>
          </a:p>
          <a:p>
            <a:pPr fontAlgn="base">
              <a:lnSpc>
                <a:spcPct val="100000"/>
              </a:lnSpc>
              <a:spcBef>
                <a:spcPts val="600"/>
              </a:spcBef>
              <a:buClr>
                <a:srgbClr val="009DD9"/>
              </a:buClr>
              <a:buFont typeface="Arial" panose="020B0604020202020204" pitchFamily="34" charset="0"/>
              <a:buChar char="•"/>
            </a:pPr>
            <a:r>
              <a:rPr lang="en-US" sz="2000"/>
              <a:t>Charging-as-a-service​</a:t>
            </a:r>
          </a:p>
          <a:p>
            <a:pPr fontAlgn="base">
              <a:lnSpc>
                <a:spcPct val="100000"/>
              </a:lnSpc>
              <a:spcBef>
                <a:spcPts val="600"/>
              </a:spcBef>
              <a:buClr>
                <a:srgbClr val="009DD9"/>
              </a:buClr>
              <a:buFont typeface="Arial" panose="020B0604020202020204" pitchFamily="34" charset="0"/>
              <a:buChar char="•"/>
            </a:pPr>
            <a:r>
              <a:rPr lang="en-US" sz="2000"/>
              <a:t>Cost of electricity or power​</a:t>
            </a:r>
          </a:p>
          <a:p>
            <a:pPr fontAlgn="base">
              <a:lnSpc>
                <a:spcPct val="100000"/>
              </a:lnSpc>
              <a:spcBef>
                <a:spcPts val="600"/>
              </a:spcBef>
              <a:buClr>
                <a:srgbClr val="009DD9"/>
              </a:buClr>
              <a:buFont typeface="Arial" panose="020B0604020202020204" pitchFamily="34" charset="0"/>
              <a:buChar char="•"/>
            </a:pPr>
            <a:r>
              <a:rPr lang="en-US" sz="2000"/>
              <a:t>Design and/or manufacturing of chargers​</a:t>
            </a:r>
          </a:p>
          <a:p>
            <a:pPr fontAlgn="base">
              <a:lnSpc>
                <a:spcPct val="100000"/>
              </a:lnSpc>
              <a:spcBef>
                <a:spcPts val="600"/>
              </a:spcBef>
              <a:buClr>
                <a:srgbClr val="009DD9"/>
              </a:buClr>
              <a:buFont typeface="Arial" panose="020B0604020202020204" pitchFamily="34" charset="0"/>
              <a:buChar char="•"/>
            </a:pPr>
            <a:r>
              <a:rPr lang="en-US" sz="2000"/>
              <a:t>Distributed energy resources used to meet Energy Code requirements</a:t>
            </a:r>
          </a:p>
          <a:p>
            <a:pPr fontAlgn="base">
              <a:lnSpc>
                <a:spcPct val="100000"/>
              </a:lnSpc>
              <a:spcBef>
                <a:spcPts val="600"/>
              </a:spcBef>
              <a:buClr>
                <a:srgbClr val="009DD9"/>
              </a:buClr>
              <a:buFont typeface="Arial" panose="020B0604020202020204" pitchFamily="34" charset="0"/>
              <a:buChar char="•"/>
            </a:pPr>
            <a:r>
              <a:rPr lang="en-US" sz="2000"/>
              <a:t>Electric school bus procurement​</a:t>
            </a:r>
          </a:p>
          <a:p>
            <a:pPr fontAlgn="base">
              <a:lnSpc>
                <a:spcPct val="100000"/>
              </a:lnSpc>
              <a:spcBef>
                <a:spcPts val="600"/>
              </a:spcBef>
              <a:buClr>
                <a:srgbClr val="009DD9"/>
              </a:buClr>
              <a:buFont typeface="Arial" panose="020B0604020202020204" pitchFamily="34" charset="0"/>
              <a:buChar char="•"/>
            </a:pPr>
            <a:r>
              <a:rPr lang="en-US" sz="2000"/>
              <a:t>Electric school bus related expenses </a:t>
            </a:r>
          </a:p>
          <a:p>
            <a:pPr fontAlgn="base">
              <a:lnSpc>
                <a:spcPct val="100000"/>
              </a:lnSpc>
              <a:spcBef>
                <a:spcPts val="600"/>
              </a:spcBef>
              <a:buClr>
                <a:srgbClr val="009DD9"/>
              </a:buClr>
              <a:buFont typeface="Arial" panose="020B0604020202020204" pitchFamily="34" charset="0"/>
              <a:buChar char="•"/>
            </a:pPr>
            <a:endParaRPr lang="en-US" sz="2000"/>
          </a:p>
          <a:p>
            <a:pPr fontAlgn="base">
              <a:lnSpc>
                <a:spcPct val="100000"/>
              </a:lnSpc>
              <a:spcBef>
                <a:spcPts val="600"/>
              </a:spcBef>
              <a:buClr>
                <a:srgbClr val="009DD9"/>
              </a:buClr>
              <a:buFont typeface="Arial" panose="020B0604020202020204" pitchFamily="34" charset="0"/>
              <a:buChar char="•"/>
            </a:pPr>
            <a:endParaRPr lang="en-US" sz="2000"/>
          </a:p>
          <a:p>
            <a:pPr fontAlgn="base">
              <a:lnSpc>
                <a:spcPct val="100000"/>
              </a:lnSpc>
              <a:spcBef>
                <a:spcPts val="600"/>
              </a:spcBef>
              <a:buClr>
                <a:srgbClr val="009DD9"/>
              </a:buClr>
              <a:buFont typeface="Arial" panose="020B0604020202020204" pitchFamily="34" charset="0"/>
              <a:buChar char="•"/>
            </a:pPr>
            <a:r>
              <a:rPr lang="en-US" sz="2000"/>
              <a:t>Equipment that is received from warranty insurance claims​</a:t>
            </a:r>
          </a:p>
          <a:p>
            <a:pPr fontAlgn="base">
              <a:lnSpc>
                <a:spcPct val="100000"/>
              </a:lnSpc>
              <a:spcBef>
                <a:spcPts val="600"/>
              </a:spcBef>
              <a:buClr>
                <a:srgbClr val="009DD9"/>
              </a:buClr>
              <a:buFont typeface="Arial" panose="020B0604020202020204" pitchFamily="34" charset="0"/>
              <a:buChar char="•"/>
            </a:pPr>
            <a:r>
              <a:rPr lang="en-US" sz="2000"/>
              <a:t>Equipment that is resold, rebuilt, or rented/leased​</a:t>
            </a:r>
          </a:p>
          <a:p>
            <a:pPr fontAlgn="base">
              <a:lnSpc>
                <a:spcPct val="100000"/>
              </a:lnSpc>
              <a:spcBef>
                <a:spcPts val="600"/>
              </a:spcBef>
              <a:buClr>
                <a:srgbClr val="009DD9"/>
              </a:buClr>
              <a:buFont typeface="Arial" panose="020B0604020202020204" pitchFamily="34" charset="0"/>
              <a:buChar char="•"/>
            </a:pPr>
            <a:r>
              <a:rPr lang="en-US" sz="2000"/>
              <a:t>Outreach and engagement ​</a:t>
            </a:r>
          </a:p>
          <a:p>
            <a:pPr fontAlgn="base">
              <a:lnSpc>
                <a:spcPct val="100000"/>
              </a:lnSpc>
              <a:spcBef>
                <a:spcPts val="600"/>
              </a:spcBef>
              <a:buClr>
                <a:srgbClr val="009DD9"/>
              </a:buClr>
              <a:buFont typeface="Arial" panose="020B0604020202020204" pitchFamily="34" charset="0"/>
              <a:buChar char="•"/>
            </a:pPr>
            <a:r>
              <a:rPr lang="en-US" sz="2000"/>
              <a:t>Profit for Applicant​</a:t>
            </a:r>
          </a:p>
          <a:p>
            <a:pPr fontAlgn="base">
              <a:lnSpc>
                <a:spcPct val="100000"/>
              </a:lnSpc>
              <a:spcBef>
                <a:spcPts val="600"/>
              </a:spcBef>
              <a:buClr>
                <a:srgbClr val="009DD9"/>
              </a:buClr>
              <a:buFont typeface="Arial" panose="020B0604020202020204" pitchFamily="34" charset="0"/>
              <a:buChar char="•"/>
            </a:pPr>
            <a:r>
              <a:rPr lang="en-US" sz="2000"/>
              <a:t>Research and development ​</a:t>
            </a:r>
          </a:p>
          <a:p>
            <a:pPr fontAlgn="base">
              <a:lnSpc>
                <a:spcPct val="100000"/>
              </a:lnSpc>
              <a:spcBef>
                <a:spcPts val="600"/>
              </a:spcBef>
              <a:buClr>
                <a:srgbClr val="009DD9"/>
              </a:buClr>
              <a:buFont typeface="Arial" panose="020B0604020202020204" pitchFamily="34" charset="0"/>
              <a:buChar char="•"/>
            </a:pPr>
            <a:r>
              <a:rPr lang="en-US" sz="2000"/>
              <a:t>Software development​</a:t>
            </a:r>
          </a:p>
          <a:p>
            <a:pPr fontAlgn="base">
              <a:lnSpc>
                <a:spcPct val="100000"/>
              </a:lnSpc>
              <a:spcBef>
                <a:spcPts val="600"/>
              </a:spcBef>
              <a:buClr>
                <a:srgbClr val="009DD9"/>
              </a:buClr>
              <a:buFont typeface="Arial" panose="020B0604020202020204" pitchFamily="34" charset="0"/>
              <a:buChar char="•"/>
            </a:pPr>
            <a:r>
              <a:rPr lang="en-US" sz="2000"/>
              <a:t>Travel costs​</a:t>
            </a:r>
          </a:p>
          <a:p>
            <a:pPr>
              <a:lnSpc>
                <a:spcPct val="100000"/>
              </a:lnSpc>
              <a:spcBef>
                <a:spcPts val="600"/>
              </a:spcBef>
              <a:buFont typeface="Arial" panose="020B0604020202020204" pitchFamily="34" charset="0"/>
              <a:buChar char="•"/>
            </a:pPr>
            <a:endParaRPr lang="en-US" sz="3600">
              <a:solidFill>
                <a:srgbClr val="002060"/>
              </a:solidFill>
              <a:latin typeface="+mj-lt"/>
              <a:ea typeface="Tahoma"/>
              <a:cs typeface="Tahoma"/>
            </a:endParaRPr>
          </a:p>
        </p:txBody>
      </p:sp>
      <p:sp>
        <p:nvSpPr>
          <p:cNvPr id="9" name="TextBox 8">
            <a:extLst>
              <a:ext uri="{FF2B5EF4-FFF2-40B4-BE49-F238E27FC236}">
                <a16:creationId xmlns:a16="http://schemas.microsoft.com/office/drawing/2014/main" id="{7DAD6594-219E-FDB5-74C8-23FF325B1749}"/>
              </a:ext>
            </a:extLst>
          </p:cNvPr>
          <p:cNvSpPr txBox="1"/>
          <p:nvPr/>
        </p:nvSpPr>
        <p:spPr>
          <a:xfrm>
            <a:off x="480672" y="6139030"/>
            <a:ext cx="11112988" cy="400110"/>
          </a:xfrm>
          <a:prstGeom prst="rect">
            <a:avLst/>
          </a:prstGeom>
          <a:noFill/>
        </p:spPr>
        <p:txBody>
          <a:bodyPr wrap="square" lIns="91440" tIns="45720" rIns="91440" bIns="45720" rtlCol="0" anchor="t">
            <a:spAutoFit/>
          </a:bodyPr>
          <a:lstStyle/>
          <a:p>
            <a:r>
              <a:rPr lang="en-US" sz="2000" b="1">
                <a:solidFill>
                  <a:srgbClr val="002060"/>
                </a:solidFill>
                <a:latin typeface="Aptos"/>
                <a:ea typeface="Tahoma"/>
                <a:cs typeface="Tahoma"/>
              </a:rPr>
              <a:t>Solicitation Manual p.</a:t>
            </a:r>
            <a:r>
              <a:rPr lang="en-US" sz="2000" b="1"/>
              <a:t> 25, “Ineligible Project Costs”</a:t>
            </a:r>
            <a:r>
              <a:rPr lang="en-US" sz="2000"/>
              <a:t>​</a:t>
            </a:r>
            <a:endParaRPr lang="en-US" sz="2000">
              <a:solidFill>
                <a:srgbClr val="002060"/>
              </a:solidFill>
              <a:latin typeface="Aptos"/>
              <a:ea typeface="Tahoma"/>
              <a:cs typeface="Tahoma"/>
            </a:endParaRPr>
          </a:p>
        </p:txBody>
      </p:sp>
      <p:sp>
        <p:nvSpPr>
          <p:cNvPr id="4" name="Slide Number Placeholder 3">
            <a:extLst>
              <a:ext uri="{FF2B5EF4-FFF2-40B4-BE49-F238E27FC236}">
                <a16:creationId xmlns:a16="http://schemas.microsoft.com/office/drawing/2014/main" id="{5D45E389-16E5-A4CB-B567-00100D2BBCBE}"/>
              </a:ext>
            </a:extLst>
          </p:cNvPr>
          <p:cNvSpPr>
            <a:spLocks noGrp="1"/>
          </p:cNvSpPr>
          <p:nvPr>
            <p:ph type="sldNum" sz="quarter" idx="4"/>
          </p:nvPr>
        </p:nvSpPr>
        <p:spPr/>
        <p:txBody>
          <a:bodyPr/>
          <a:lstStyle/>
          <a:p>
            <a:fld id="{0C7BF778-8021-814D-B4C3-667E155DC762}" type="slidenum">
              <a:rPr lang="en-US" smtClean="0"/>
              <a:pPr/>
              <a:t>22</a:t>
            </a:fld>
            <a:endParaRPr lang="en-US" sz="1800"/>
          </a:p>
        </p:txBody>
      </p:sp>
    </p:spTree>
    <p:extLst>
      <p:ext uri="{BB962C8B-B14F-4D97-AF65-F5344CB8AC3E}">
        <p14:creationId xmlns:p14="http://schemas.microsoft.com/office/powerpoint/2010/main" val="22658834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E057C-4F4D-F7F9-84A7-2D081380FE6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11C32DA-72CB-3FBA-927E-158D809EB415}"/>
              </a:ext>
            </a:extLst>
          </p:cNvPr>
          <p:cNvSpPr>
            <a:spLocks noGrp="1"/>
          </p:cNvSpPr>
          <p:nvPr>
            <p:ph type="title" idx="4294967295"/>
          </p:nvPr>
        </p:nvSpPr>
        <p:spPr>
          <a:xfrm>
            <a:off x="1550391" y="212264"/>
            <a:ext cx="10032009" cy="443975"/>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002060"/>
                </a:solidFill>
                <a:effectLst/>
                <a:uLnTx/>
                <a:uFillTx/>
                <a:latin typeface="+mj-lt"/>
                <a:ea typeface="+mn-ea"/>
                <a:cs typeface="+mn-cs"/>
              </a:rPr>
              <a:t>Project Requirements</a:t>
            </a:r>
            <a:endParaRPr kumimoji="0" lang="en-US" sz="3600" b="1" i="0" u="none" strike="noStrike" kern="1200" cap="none" spc="0" normalizeH="0" baseline="0" noProof="0">
              <a:ln>
                <a:noFill/>
              </a:ln>
              <a:solidFill>
                <a:srgbClr val="002060"/>
              </a:solidFill>
              <a:effectLst/>
              <a:uLnTx/>
              <a:uFillTx/>
              <a:latin typeface="+mj-lt"/>
              <a:ea typeface="+mn-ea"/>
              <a:cs typeface="+mn-cs"/>
            </a:endParaRPr>
          </a:p>
        </p:txBody>
      </p:sp>
      <p:sp>
        <p:nvSpPr>
          <p:cNvPr id="6" name="Text Placeholder 2">
            <a:extLst>
              <a:ext uri="{FF2B5EF4-FFF2-40B4-BE49-F238E27FC236}">
                <a16:creationId xmlns:a16="http://schemas.microsoft.com/office/drawing/2014/main" id="{2B45D592-82C2-8BCD-BA12-0D64912E45F0}"/>
              </a:ext>
            </a:extLst>
          </p:cNvPr>
          <p:cNvSpPr>
            <a:spLocks noGrp="1"/>
          </p:cNvSpPr>
          <p:nvPr>
            <p:ph type="body" sz="quarter" idx="11"/>
          </p:nvPr>
        </p:nvSpPr>
        <p:spPr>
          <a:xfrm>
            <a:off x="1564770" y="684994"/>
            <a:ext cx="10032008" cy="443975"/>
          </a:xfrm>
        </p:spPr>
        <p:txBody>
          <a:bodyPr wrap="none" lIns="91440" tIns="182880" rIns="91440" bIns="91440" anchor="t"/>
          <a:lstStyle/>
          <a:p>
            <a:r>
              <a:rPr lang="en-US" sz="2800">
                <a:solidFill>
                  <a:srgbClr val="009DD9"/>
                </a:solidFill>
              </a:rPr>
              <a:t>Infrastructure Deployment Requirements</a:t>
            </a:r>
            <a:endParaRPr lang="en-US">
              <a:solidFill>
                <a:srgbClr val="009DD9"/>
              </a:solidFill>
            </a:endParaRPr>
          </a:p>
        </p:txBody>
      </p:sp>
      <p:sp>
        <p:nvSpPr>
          <p:cNvPr id="5" name="Content Placeholder 4">
            <a:extLst>
              <a:ext uri="{FF2B5EF4-FFF2-40B4-BE49-F238E27FC236}">
                <a16:creationId xmlns:a16="http://schemas.microsoft.com/office/drawing/2014/main" id="{332C75D6-1681-5E2E-E8F6-5D5537EDA5E8}"/>
              </a:ext>
            </a:extLst>
          </p:cNvPr>
          <p:cNvSpPr>
            <a:spLocks noGrp="1"/>
          </p:cNvSpPr>
          <p:nvPr>
            <p:ph sz="quarter" idx="12"/>
          </p:nvPr>
        </p:nvSpPr>
        <p:spPr/>
        <p:txBody>
          <a:bodyPr lIns="91440" tIns="45720" rIns="91440" bIns="45720" anchor="t"/>
          <a:lstStyle/>
          <a:p>
            <a:pPr fontAlgn="base">
              <a:lnSpc>
                <a:spcPct val="100000"/>
              </a:lnSpc>
              <a:spcBef>
                <a:spcPts val="600"/>
              </a:spcBef>
              <a:buClr>
                <a:srgbClr val="002060"/>
              </a:buClr>
              <a:buFont typeface="Arial" panose="020B0604020202020204" pitchFamily="34" charset="0"/>
              <a:buChar char="•"/>
            </a:pPr>
            <a:r>
              <a:rPr lang="en-US" sz="2800">
                <a:solidFill>
                  <a:srgbClr val="002060"/>
                </a:solidFill>
              </a:rPr>
              <a:t>Must install a newly purchased grid-connected charging port </a:t>
            </a:r>
          </a:p>
          <a:p>
            <a:pPr fontAlgn="base">
              <a:lnSpc>
                <a:spcPct val="100000"/>
              </a:lnSpc>
              <a:spcBef>
                <a:spcPts val="600"/>
              </a:spcBef>
              <a:buClr>
                <a:srgbClr val="002060"/>
              </a:buClr>
              <a:buFont typeface="Arial" panose="020B0604020202020204" pitchFamily="34" charset="0"/>
              <a:buChar char="•"/>
            </a:pPr>
            <a:r>
              <a:rPr lang="en-US" sz="2800">
                <a:solidFill>
                  <a:srgbClr val="002060"/>
                </a:solidFill>
              </a:rPr>
              <a:t>Proposed charging ports may replace existing charging ports that are not operational and are not under warranty, with adequate justification and evidence provided in </a:t>
            </a:r>
            <a:r>
              <a:rPr lang="en-US" sz="2800" b="1">
                <a:solidFill>
                  <a:srgbClr val="002060"/>
                </a:solidFill>
              </a:rPr>
              <a:t>Letter Indicating Need for New Infrastructure (Attachment 8)​</a:t>
            </a:r>
          </a:p>
          <a:p>
            <a:pPr fontAlgn="base">
              <a:lnSpc>
                <a:spcPct val="100000"/>
              </a:lnSpc>
              <a:spcBef>
                <a:spcPts val="600"/>
              </a:spcBef>
              <a:buClr>
                <a:srgbClr val="002060"/>
              </a:buClr>
              <a:buFont typeface="Arial" panose="020B0604020202020204" pitchFamily="34" charset="0"/>
              <a:buChar char="•"/>
            </a:pPr>
            <a:r>
              <a:rPr lang="en-US" sz="2800">
                <a:solidFill>
                  <a:srgbClr val="002060"/>
                </a:solidFill>
              </a:rPr>
              <a:t>Repairing charging ports or installing new parts in existing units is not eligible under this solicitation ​</a:t>
            </a:r>
          </a:p>
          <a:p>
            <a:pPr fontAlgn="base">
              <a:lnSpc>
                <a:spcPct val="100000"/>
              </a:lnSpc>
              <a:spcBef>
                <a:spcPts val="600"/>
              </a:spcBef>
              <a:buClr>
                <a:srgbClr val="002060"/>
              </a:buClr>
              <a:buFont typeface="Arial" panose="020B0604020202020204" pitchFamily="34" charset="0"/>
              <a:buChar char="•"/>
            </a:pPr>
            <a:r>
              <a:rPr lang="en-US" sz="2800">
                <a:solidFill>
                  <a:srgbClr val="002060"/>
                </a:solidFill>
              </a:rPr>
              <a:t>All charging ports must meet the </a:t>
            </a:r>
            <a:r>
              <a:rPr lang="en-US" sz="2800" b="1">
                <a:solidFill>
                  <a:srgbClr val="002060"/>
                </a:solidFill>
              </a:rPr>
              <a:t>Minimum Technical Requirements listed in Section II.C </a:t>
            </a:r>
            <a:r>
              <a:rPr lang="en-US" sz="2800">
                <a:solidFill>
                  <a:srgbClr val="002060"/>
                </a:solidFill>
              </a:rPr>
              <a:t>of the solicitation manual</a:t>
            </a:r>
          </a:p>
        </p:txBody>
      </p:sp>
      <p:sp>
        <p:nvSpPr>
          <p:cNvPr id="7" name="TextBox 6">
            <a:extLst>
              <a:ext uri="{FF2B5EF4-FFF2-40B4-BE49-F238E27FC236}">
                <a16:creationId xmlns:a16="http://schemas.microsoft.com/office/drawing/2014/main" id="{F966FAB6-1AC6-3A03-FD2A-B2A1235E6DC3}"/>
              </a:ext>
            </a:extLst>
          </p:cNvPr>
          <p:cNvSpPr txBox="1"/>
          <p:nvPr/>
        </p:nvSpPr>
        <p:spPr>
          <a:xfrm>
            <a:off x="480672" y="6139030"/>
            <a:ext cx="11112988" cy="400110"/>
          </a:xfrm>
          <a:prstGeom prst="rect">
            <a:avLst/>
          </a:prstGeom>
          <a:noFill/>
        </p:spPr>
        <p:txBody>
          <a:bodyPr wrap="square" lIns="91440" tIns="45720" rIns="91440" bIns="45720" rtlCol="0" anchor="t">
            <a:spAutoFit/>
          </a:bodyPr>
          <a:lstStyle/>
          <a:p>
            <a:r>
              <a:rPr lang="en-US" sz="2000" b="1">
                <a:solidFill>
                  <a:srgbClr val="002060"/>
                </a:solidFill>
                <a:latin typeface="Aptos"/>
                <a:ea typeface="Tahoma"/>
                <a:cs typeface="Tahoma"/>
              </a:rPr>
              <a:t>Solicitation Manual p. 14 – 22, “Project Requirements” </a:t>
            </a:r>
            <a:endParaRPr lang="en-US" sz="2000">
              <a:solidFill>
                <a:srgbClr val="002060"/>
              </a:solidFill>
              <a:latin typeface="Aptos"/>
              <a:ea typeface="Tahoma"/>
              <a:cs typeface="Tahoma"/>
            </a:endParaRPr>
          </a:p>
        </p:txBody>
      </p:sp>
      <p:sp>
        <p:nvSpPr>
          <p:cNvPr id="4" name="Slide Number Placeholder 3">
            <a:extLst>
              <a:ext uri="{FF2B5EF4-FFF2-40B4-BE49-F238E27FC236}">
                <a16:creationId xmlns:a16="http://schemas.microsoft.com/office/drawing/2014/main" id="{14EE3B31-C35A-2913-CEFD-2C357EAC6494}"/>
              </a:ext>
            </a:extLst>
          </p:cNvPr>
          <p:cNvSpPr>
            <a:spLocks noGrp="1"/>
          </p:cNvSpPr>
          <p:nvPr>
            <p:ph type="sldNum" sz="quarter" idx="4"/>
          </p:nvPr>
        </p:nvSpPr>
        <p:spPr/>
        <p:txBody>
          <a:bodyPr/>
          <a:lstStyle/>
          <a:p>
            <a:fld id="{0C7BF778-8021-814D-B4C3-667E155DC762}" type="slidenum">
              <a:rPr lang="en-US" smtClean="0">
                <a:solidFill>
                  <a:srgbClr val="009DD9"/>
                </a:solidFill>
              </a:rPr>
              <a:pPr/>
              <a:t>23</a:t>
            </a:fld>
            <a:endParaRPr lang="en-US">
              <a:solidFill>
                <a:srgbClr val="009DD9"/>
              </a:solidFill>
            </a:endParaRPr>
          </a:p>
        </p:txBody>
      </p:sp>
    </p:spTree>
    <p:extLst>
      <p:ext uri="{BB962C8B-B14F-4D97-AF65-F5344CB8AC3E}">
        <p14:creationId xmlns:p14="http://schemas.microsoft.com/office/powerpoint/2010/main" val="38533253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79CDB-2C43-8108-8117-6945DEDB7E1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6511DA1-6A47-8E87-0BF8-66A6CBD9C167}"/>
              </a:ext>
            </a:extLst>
          </p:cNvPr>
          <p:cNvSpPr>
            <a:spLocks noGrp="1"/>
          </p:cNvSpPr>
          <p:nvPr>
            <p:ph type="title" idx="4294967295"/>
          </p:nvPr>
        </p:nvSpPr>
        <p:spPr>
          <a:xfrm>
            <a:off x="1550391" y="212264"/>
            <a:ext cx="10032009" cy="986341"/>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a:lnSpc>
                <a:spcPct val="70000"/>
              </a:lnSpc>
              <a:spcBef>
                <a:spcPts val="1000"/>
              </a:spcBef>
              <a:defRPr/>
            </a:pPr>
            <a:r>
              <a:rPr kumimoji="0" lang="en-US" sz="4000" b="1" i="0" u="none" strike="noStrike" kern="1200" cap="none" spc="0" normalizeH="0" baseline="0" noProof="0">
                <a:ln>
                  <a:noFill/>
                </a:ln>
                <a:solidFill>
                  <a:srgbClr val="002060"/>
                </a:solidFill>
                <a:effectLst/>
                <a:uLnTx/>
                <a:uFillTx/>
                <a:latin typeface="+mj-lt"/>
                <a:ea typeface="+mn-ea"/>
                <a:cs typeface="+mn-cs"/>
              </a:rPr>
              <a:t>Project Requirements</a:t>
            </a:r>
            <a:br>
              <a:rPr kumimoji="0" lang="en-US" sz="4000" b="1" i="0" u="none" strike="noStrike" kern="1200" cap="none" spc="0" normalizeH="0" baseline="0" noProof="0">
                <a:ln>
                  <a:noFill/>
                </a:ln>
                <a:solidFill>
                  <a:srgbClr val="002060"/>
                </a:solidFill>
                <a:effectLst/>
                <a:uLnTx/>
                <a:uFillTx/>
                <a:latin typeface="+mj-lt"/>
                <a:ea typeface="+mn-ea"/>
                <a:cs typeface="+mn-cs"/>
              </a:rPr>
            </a:br>
            <a:r>
              <a:rPr lang="en-US" sz="2800">
                <a:solidFill>
                  <a:srgbClr val="009DD9"/>
                </a:solidFill>
              </a:rPr>
              <a:t>Ownership and Usage Requirements</a:t>
            </a:r>
            <a:br>
              <a:rPr lang="en-US" sz="3600">
                <a:solidFill>
                  <a:srgbClr val="009DD9"/>
                </a:solidFill>
              </a:rPr>
            </a:br>
            <a:endParaRPr kumimoji="0" lang="en-US" sz="3600" b="1" i="0" u="none" strike="noStrike" kern="1200" cap="none" spc="0" normalizeH="0" baseline="0" noProof="0">
              <a:ln>
                <a:noFill/>
              </a:ln>
              <a:solidFill>
                <a:srgbClr val="002060"/>
              </a:solidFill>
              <a:effectLst/>
              <a:uLnTx/>
              <a:uFillTx/>
              <a:latin typeface="+mj-lt"/>
              <a:ea typeface="+mn-ea"/>
              <a:cs typeface="+mn-cs"/>
            </a:endParaRPr>
          </a:p>
        </p:txBody>
      </p:sp>
      <p:sp>
        <p:nvSpPr>
          <p:cNvPr id="5" name="Content Placeholder 4">
            <a:extLst>
              <a:ext uri="{FF2B5EF4-FFF2-40B4-BE49-F238E27FC236}">
                <a16:creationId xmlns:a16="http://schemas.microsoft.com/office/drawing/2014/main" id="{EAFA830F-491B-6D64-E9FC-F1F810264A83}"/>
              </a:ext>
            </a:extLst>
          </p:cNvPr>
          <p:cNvSpPr>
            <a:spLocks noGrp="1"/>
          </p:cNvSpPr>
          <p:nvPr>
            <p:ph sz="quarter" idx="12"/>
          </p:nvPr>
        </p:nvSpPr>
        <p:spPr/>
        <p:txBody>
          <a:bodyPr lIns="91440" tIns="45720" rIns="91440" bIns="45720" anchor="t"/>
          <a:lstStyle/>
          <a:p>
            <a:pPr fontAlgn="base">
              <a:lnSpc>
                <a:spcPct val="100000"/>
              </a:lnSpc>
              <a:spcBef>
                <a:spcPts val="600"/>
              </a:spcBef>
              <a:buClr>
                <a:srgbClr val="002060"/>
              </a:buClr>
              <a:buFont typeface="Arial" panose="020B0604020202020204" pitchFamily="34" charset="0"/>
              <a:buChar char="•"/>
            </a:pPr>
            <a:r>
              <a:rPr lang="en-US" sz="2800">
                <a:solidFill>
                  <a:srgbClr val="002060"/>
                </a:solidFill>
              </a:rPr>
              <a:t>The Applicant must be the owner of the electric school buses and all proposed charging infrastructure ​</a:t>
            </a:r>
          </a:p>
          <a:p>
            <a:pPr fontAlgn="base">
              <a:lnSpc>
                <a:spcPct val="100000"/>
              </a:lnSpc>
              <a:spcBef>
                <a:spcPts val="600"/>
              </a:spcBef>
              <a:buClr>
                <a:srgbClr val="002060"/>
              </a:buClr>
              <a:buFont typeface="Arial" panose="020B0604020202020204" pitchFamily="34" charset="0"/>
              <a:buChar char="•"/>
            </a:pPr>
            <a:r>
              <a:rPr lang="en-US" sz="2800">
                <a:solidFill>
                  <a:srgbClr val="002060"/>
                </a:solidFill>
              </a:rPr>
              <a:t>All charging ports must be operational for a minimum of six years after commissioning and have a product warranty that covers both parts and labor and lasts for at least six years post commissioning​</a:t>
            </a:r>
          </a:p>
          <a:p>
            <a:pPr fontAlgn="base">
              <a:lnSpc>
                <a:spcPct val="100000"/>
              </a:lnSpc>
              <a:spcBef>
                <a:spcPts val="600"/>
              </a:spcBef>
              <a:buClr>
                <a:srgbClr val="002060"/>
              </a:buClr>
              <a:buFont typeface="Arial" panose="020B0604020202020204" pitchFamily="34" charset="0"/>
              <a:buChar char="•"/>
            </a:pPr>
            <a:r>
              <a:rPr lang="en-US" sz="2800">
                <a:solidFill>
                  <a:srgbClr val="002060"/>
                </a:solidFill>
              </a:rPr>
              <a:t>All charging ports must collect data from the project and perform recordkeeping and reporting on operations and reliability as specified in the </a:t>
            </a:r>
            <a:r>
              <a:rPr lang="en-US" sz="2800" b="1">
                <a:solidFill>
                  <a:srgbClr val="002060"/>
                </a:solidFill>
              </a:rPr>
              <a:t>Scope of Work (Attachment 4)​</a:t>
            </a:r>
          </a:p>
        </p:txBody>
      </p:sp>
      <p:sp>
        <p:nvSpPr>
          <p:cNvPr id="7" name="TextBox 6">
            <a:extLst>
              <a:ext uri="{FF2B5EF4-FFF2-40B4-BE49-F238E27FC236}">
                <a16:creationId xmlns:a16="http://schemas.microsoft.com/office/drawing/2014/main" id="{3EFECC64-0E8E-5871-8425-DEC7A7AB035E}"/>
              </a:ext>
            </a:extLst>
          </p:cNvPr>
          <p:cNvSpPr txBox="1"/>
          <p:nvPr/>
        </p:nvSpPr>
        <p:spPr>
          <a:xfrm>
            <a:off x="480672" y="6139030"/>
            <a:ext cx="11112988" cy="400110"/>
          </a:xfrm>
          <a:prstGeom prst="rect">
            <a:avLst/>
          </a:prstGeom>
          <a:noFill/>
        </p:spPr>
        <p:txBody>
          <a:bodyPr wrap="square" lIns="91440" tIns="45720" rIns="91440" bIns="45720" rtlCol="0" anchor="t">
            <a:spAutoFit/>
          </a:bodyPr>
          <a:lstStyle/>
          <a:p>
            <a:r>
              <a:rPr lang="en-US" sz="2000" b="1">
                <a:solidFill>
                  <a:srgbClr val="002060"/>
                </a:solidFill>
                <a:latin typeface="Aptos"/>
                <a:ea typeface="Tahoma"/>
                <a:cs typeface="Tahoma"/>
              </a:rPr>
              <a:t>Solicitation Manual p. 14 – 22, “Project Requirements” </a:t>
            </a:r>
            <a:endParaRPr lang="en-US" sz="2000">
              <a:solidFill>
                <a:srgbClr val="002060"/>
              </a:solidFill>
              <a:latin typeface="Aptos"/>
              <a:ea typeface="Tahoma"/>
              <a:cs typeface="Tahoma"/>
            </a:endParaRPr>
          </a:p>
        </p:txBody>
      </p:sp>
      <p:sp>
        <p:nvSpPr>
          <p:cNvPr id="4" name="Slide Number Placeholder 3">
            <a:extLst>
              <a:ext uri="{FF2B5EF4-FFF2-40B4-BE49-F238E27FC236}">
                <a16:creationId xmlns:a16="http://schemas.microsoft.com/office/drawing/2014/main" id="{FEFE400F-2EF7-0880-D0DE-D357FB7699A5}"/>
              </a:ext>
            </a:extLst>
          </p:cNvPr>
          <p:cNvSpPr>
            <a:spLocks noGrp="1"/>
          </p:cNvSpPr>
          <p:nvPr>
            <p:ph type="sldNum" sz="quarter" idx="4"/>
          </p:nvPr>
        </p:nvSpPr>
        <p:spPr/>
        <p:txBody>
          <a:bodyPr/>
          <a:lstStyle/>
          <a:p>
            <a:fld id="{0C7BF778-8021-814D-B4C3-667E155DC762}" type="slidenum">
              <a:rPr lang="en-US" smtClean="0">
                <a:solidFill>
                  <a:srgbClr val="009DD9"/>
                </a:solidFill>
              </a:rPr>
              <a:pPr/>
              <a:t>24</a:t>
            </a:fld>
            <a:endParaRPr lang="en-US">
              <a:solidFill>
                <a:srgbClr val="009DD9"/>
              </a:solidFill>
            </a:endParaRPr>
          </a:p>
        </p:txBody>
      </p:sp>
    </p:spTree>
    <p:extLst>
      <p:ext uri="{BB962C8B-B14F-4D97-AF65-F5344CB8AC3E}">
        <p14:creationId xmlns:p14="http://schemas.microsoft.com/office/powerpoint/2010/main" val="3719550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F643B-FE6F-D54E-9FAA-0BAAC7B6413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6E34171-E8DF-671E-A82E-89FF3A1C5402}"/>
              </a:ext>
            </a:extLst>
          </p:cNvPr>
          <p:cNvSpPr>
            <a:spLocks noGrp="1"/>
          </p:cNvSpPr>
          <p:nvPr>
            <p:ph type="title" idx="4294967295"/>
          </p:nvPr>
        </p:nvSpPr>
        <p:spPr>
          <a:xfrm>
            <a:off x="1550391" y="212264"/>
            <a:ext cx="10032009" cy="852443"/>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a:lnSpc>
                <a:spcPct val="70000"/>
              </a:lnSpc>
              <a:spcBef>
                <a:spcPts val="1000"/>
              </a:spcBef>
              <a:defRPr/>
            </a:pPr>
            <a:r>
              <a:rPr kumimoji="0" lang="en-US" sz="4000" b="1" i="0" u="none" strike="noStrike" kern="1200" cap="none" spc="0" normalizeH="0" baseline="0" noProof="0">
                <a:ln>
                  <a:noFill/>
                </a:ln>
                <a:solidFill>
                  <a:srgbClr val="002060"/>
                </a:solidFill>
                <a:effectLst/>
                <a:uLnTx/>
                <a:uFillTx/>
                <a:latin typeface="+mj-lt"/>
                <a:ea typeface="+mn-ea"/>
                <a:cs typeface="+mn-cs"/>
              </a:rPr>
              <a:t>Project Requirements</a:t>
            </a:r>
            <a:br>
              <a:rPr kumimoji="0" lang="en-US" sz="4000" b="1" i="0" u="none" strike="noStrike" kern="1200" cap="none" spc="0" normalizeH="0" baseline="0" noProof="0">
                <a:ln>
                  <a:noFill/>
                </a:ln>
                <a:solidFill>
                  <a:srgbClr val="002060"/>
                </a:solidFill>
                <a:effectLst/>
                <a:uLnTx/>
                <a:uFillTx/>
                <a:latin typeface="+mj-lt"/>
                <a:ea typeface="+mn-ea"/>
                <a:cs typeface="+mn-cs"/>
              </a:rPr>
            </a:br>
            <a:r>
              <a:rPr lang="en-US" sz="2800">
                <a:solidFill>
                  <a:srgbClr val="009DD9"/>
                </a:solidFill>
              </a:rPr>
              <a:t>Location Requirements</a:t>
            </a:r>
            <a:br>
              <a:rPr lang="en-US" sz="3600">
                <a:solidFill>
                  <a:srgbClr val="009DD9"/>
                </a:solidFill>
              </a:rPr>
            </a:br>
            <a:endParaRPr kumimoji="0" lang="en-US" sz="3600" b="1" i="0" u="none" strike="noStrike" kern="1200" cap="none" spc="0" normalizeH="0" baseline="0" noProof="0">
              <a:ln>
                <a:noFill/>
              </a:ln>
              <a:solidFill>
                <a:srgbClr val="002060"/>
              </a:solidFill>
              <a:effectLst/>
              <a:uLnTx/>
              <a:uFillTx/>
              <a:latin typeface="+mj-lt"/>
              <a:ea typeface="+mn-ea"/>
              <a:cs typeface="+mn-cs"/>
            </a:endParaRPr>
          </a:p>
        </p:txBody>
      </p:sp>
      <p:sp>
        <p:nvSpPr>
          <p:cNvPr id="5" name="Content Placeholder 4">
            <a:extLst>
              <a:ext uri="{FF2B5EF4-FFF2-40B4-BE49-F238E27FC236}">
                <a16:creationId xmlns:a16="http://schemas.microsoft.com/office/drawing/2014/main" id="{62DCC743-0EB9-E740-F7A1-56A47A6E5512}"/>
              </a:ext>
            </a:extLst>
          </p:cNvPr>
          <p:cNvSpPr>
            <a:spLocks noGrp="1"/>
          </p:cNvSpPr>
          <p:nvPr>
            <p:ph sz="quarter" idx="12"/>
          </p:nvPr>
        </p:nvSpPr>
        <p:spPr/>
        <p:txBody>
          <a:bodyPr lIns="91440" tIns="45720" rIns="91440" bIns="45720" anchor="t"/>
          <a:lstStyle/>
          <a:p>
            <a:pPr fontAlgn="base">
              <a:lnSpc>
                <a:spcPct val="100000"/>
              </a:lnSpc>
              <a:spcBef>
                <a:spcPts val="600"/>
              </a:spcBef>
              <a:buClr>
                <a:srgbClr val="002060"/>
              </a:buClr>
              <a:buFont typeface="Arial" panose="020B0604020202020204" pitchFamily="34" charset="0"/>
              <a:buChar char="•"/>
            </a:pPr>
            <a:r>
              <a:rPr lang="en-US" sz="2800">
                <a:solidFill>
                  <a:srgbClr val="002060"/>
                </a:solidFill>
              </a:rPr>
              <a:t>The proposed grid-connected and off-grid (if any) charging infrastructure must be located in an Applicant's bus yard(s) or depot(s) in California​</a:t>
            </a:r>
          </a:p>
          <a:p>
            <a:pPr fontAlgn="base">
              <a:lnSpc>
                <a:spcPct val="100000"/>
              </a:lnSpc>
              <a:spcBef>
                <a:spcPts val="600"/>
              </a:spcBef>
              <a:buClr>
                <a:srgbClr val="002060"/>
              </a:buClr>
              <a:buFont typeface="Arial" panose="020B0604020202020204" pitchFamily="34" charset="0"/>
              <a:buChar char="•"/>
            </a:pPr>
            <a:r>
              <a:rPr lang="en-US" sz="2800">
                <a:solidFill>
                  <a:srgbClr val="002060"/>
                </a:solidFill>
              </a:rPr>
              <a:t>The proposed grid-connected and off-grid (if any) charging infrastructure must be located at existing structures or facilities and involve negligible or no expansion of existing or former use ​</a:t>
            </a:r>
          </a:p>
          <a:p>
            <a:pPr fontAlgn="base">
              <a:lnSpc>
                <a:spcPct val="100000"/>
              </a:lnSpc>
              <a:spcBef>
                <a:spcPts val="600"/>
              </a:spcBef>
              <a:buClr>
                <a:srgbClr val="002060"/>
              </a:buClr>
              <a:buFont typeface="Arial" panose="020B0604020202020204" pitchFamily="34" charset="0"/>
              <a:buChar char="•"/>
            </a:pPr>
            <a:r>
              <a:rPr lang="en-US" sz="2800">
                <a:solidFill>
                  <a:srgbClr val="002060"/>
                </a:solidFill>
              </a:rPr>
              <a:t>The Applicant must demonstrate ownership or contractual right to access all project sites </a:t>
            </a:r>
            <a:endParaRPr lang="en-US" sz="2800" b="1">
              <a:solidFill>
                <a:srgbClr val="002060"/>
              </a:solidFill>
            </a:endParaRPr>
          </a:p>
        </p:txBody>
      </p:sp>
      <p:sp>
        <p:nvSpPr>
          <p:cNvPr id="7" name="TextBox 6">
            <a:extLst>
              <a:ext uri="{FF2B5EF4-FFF2-40B4-BE49-F238E27FC236}">
                <a16:creationId xmlns:a16="http://schemas.microsoft.com/office/drawing/2014/main" id="{786DC25A-CAA5-BF8D-D30C-4BDA684AE263}"/>
              </a:ext>
            </a:extLst>
          </p:cNvPr>
          <p:cNvSpPr txBox="1"/>
          <p:nvPr/>
        </p:nvSpPr>
        <p:spPr>
          <a:xfrm>
            <a:off x="480672" y="6139030"/>
            <a:ext cx="11112988" cy="400110"/>
          </a:xfrm>
          <a:prstGeom prst="rect">
            <a:avLst/>
          </a:prstGeom>
          <a:noFill/>
        </p:spPr>
        <p:txBody>
          <a:bodyPr wrap="square" lIns="91440" tIns="45720" rIns="91440" bIns="45720" rtlCol="0" anchor="t">
            <a:spAutoFit/>
          </a:bodyPr>
          <a:lstStyle/>
          <a:p>
            <a:r>
              <a:rPr lang="en-US" sz="2000" b="1">
                <a:solidFill>
                  <a:srgbClr val="002060"/>
                </a:solidFill>
                <a:latin typeface="Aptos"/>
                <a:ea typeface="Tahoma"/>
                <a:cs typeface="Tahoma"/>
              </a:rPr>
              <a:t>Solicitation Manual p. 14 – 22, “Project Requirements” </a:t>
            </a:r>
            <a:endParaRPr lang="en-US" sz="2000">
              <a:solidFill>
                <a:srgbClr val="002060"/>
              </a:solidFill>
              <a:latin typeface="Aptos"/>
              <a:ea typeface="Tahoma"/>
              <a:cs typeface="Tahoma"/>
            </a:endParaRPr>
          </a:p>
        </p:txBody>
      </p:sp>
      <p:sp>
        <p:nvSpPr>
          <p:cNvPr id="4" name="Slide Number Placeholder 3">
            <a:extLst>
              <a:ext uri="{FF2B5EF4-FFF2-40B4-BE49-F238E27FC236}">
                <a16:creationId xmlns:a16="http://schemas.microsoft.com/office/drawing/2014/main" id="{920CE7E9-CEDB-CA7F-6E37-34ED20106710}"/>
              </a:ext>
            </a:extLst>
          </p:cNvPr>
          <p:cNvSpPr>
            <a:spLocks noGrp="1"/>
          </p:cNvSpPr>
          <p:nvPr>
            <p:ph type="sldNum" sz="quarter" idx="4"/>
          </p:nvPr>
        </p:nvSpPr>
        <p:spPr/>
        <p:txBody>
          <a:bodyPr/>
          <a:lstStyle/>
          <a:p>
            <a:fld id="{0C7BF778-8021-814D-B4C3-667E155DC762}" type="slidenum">
              <a:rPr lang="en-US" smtClean="0">
                <a:solidFill>
                  <a:srgbClr val="009DD9"/>
                </a:solidFill>
              </a:rPr>
              <a:pPr/>
              <a:t>25</a:t>
            </a:fld>
            <a:endParaRPr lang="en-US">
              <a:solidFill>
                <a:srgbClr val="009DD9"/>
              </a:solidFill>
            </a:endParaRPr>
          </a:p>
        </p:txBody>
      </p:sp>
    </p:spTree>
    <p:extLst>
      <p:ext uri="{BB962C8B-B14F-4D97-AF65-F5344CB8AC3E}">
        <p14:creationId xmlns:p14="http://schemas.microsoft.com/office/powerpoint/2010/main" val="3712720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C857D-0328-942B-796C-90A447E2DE2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274A87D-49D8-8125-3713-4C78F508EBE6}"/>
              </a:ext>
            </a:extLst>
          </p:cNvPr>
          <p:cNvSpPr>
            <a:spLocks noGrp="1"/>
          </p:cNvSpPr>
          <p:nvPr>
            <p:ph type="title" idx="4294967295"/>
          </p:nvPr>
        </p:nvSpPr>
        <p:spPr>
          <a:xfrm>
            <a:off x="1550391" y="212264"/>
            <a:ext cx="10032009" cy="852443"/>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a:lnSpc>
                <a:spcPct val="70000"/>
              </a:lnSpc>
              <a:spcBef>
                <a:spcPts val="1000"/>
              </a:spcBef>
              <a:defRPr/>
            </a:pPr>
            <a:r>
              <a:rPr kumimoji="0" lang="en-US" sz="4000" b="1" i="0" u="none" strike="noStrike" kern="1200" cap="none" spc="0" normalizeH="0" baseline="0" noProof="0">
                <a:ln>
                  <a:noFill/>
                </a:ln>
                <a:solidFill>
                  <a:srgbClr val="002060"/>
                </a:solidFill>
                <a:effectLst/>
                <a:uLnTx/>
                <a:uFillTx/>
                <a:latin typeface="+mj-lt"/>
                <a:ea typeface="+mn-ea"/>
                <a:cs typeface="+mn-cs"/>
              </a:rPr>
              <a:t>Project Requirements</a:t>
            </a:r>
            <a:br>
              <a:rPr kumimoji="0" lang="en-US" sz="4000" b="1" i="0" u="none" strike="noStrike" kern="1200" cap="none" spc="0" normalizeH="0" baseline="0" noProof="0">
                <a:ln>
                  <a:noFill/>
                </a:ln>
                <a:solidFill>
                  <a:srgbClr val="002060"/>
                </a:solidFill>
                <a:effectLst/>
                <a:uLnTx/>
                <a:uFillTx/>
                <a:latin typeface="+mj-lt"/>
                <a:ea typeface="+mn-ea"/>
                <a:cs typeface="+mn-cs"/>
              </a:rPr>
            </a:br>
            <a:r>
              <a:rPr lang="en-US" sz="2800">
                <a:solidFill>
                  <a:srgbClr val="009DD9"/>
                </a:solidFill>
              </a:rPr>
              <a:t>Electric School Bus Deployment Requirements</a:t>
            </a:r>
            <a:br>
              <a:rPr lang="en-US" sz="3600">
                <a:solidFill>
                  <a:srgbClr val="009DD9"/>
                </a:solidFill>
              </a:rPr>
            </a:br>
            <a:endParaRPr kumimoji="0" lang="en-US" sz="3600" b="1" i="0" u="none" strike="noStrike" kern="1200" cap="none" spc="0" normalizeH="0" baseline="0" noProof="0">
              <a:ln>
                <a:noFill/>
              </a:ln>
              <a:solidFill>
                <a:srgbClr val="002060"/>
              </a:solidFill>
              <a:effectLst/>
              <a:uLnTx/>
              <a:uFillTx/>
              <a:latin typeface="+mj-lt"/>
              <a:ea typeface="+mn-ea"/>
              <a:cs typeface="+mn-cs"/>
            </a:endParaRPr>
          </a:p>
        </p:txBody>
      </p:sp>
      <p:sp>
        <p:nvSpPr>
          <p:cNvPr id="5" name="Content Placeholder 4">
            <a:extLst>
              <a:ext uri="{FF2B5EF4-FFF2-40B4-BE49-F238E27FC236}">
                <a16:creationId xmlns:a16="http://schemas.microsoft.com/office/drawing/2014/main" id="{62AB997C-0DF3-E9B0-7516-4E048C6402EB}"/>
              </a:ext>
            </a:extLst>
          </p:cNvPr>
          <p:cNvSpPr>
            <a:spLocks noGrp="1"/>
          </p:cNvSpPr>
          <p:nvPr>
            <p:ph sz="quarter" idx="12"/>
          </p:nvPr>
        </p:nvSpPr>
        <p:spPr/>
        <p:txBody>
          <a:bodyPr lIns="91440" tIns="45720" rIns="91440" bIns="45720" anchor="t"/>
          <a:lstStyle/>
          <a:p>
            <a:pPr fontAlgn="base">
              <a:lnSpc>
                <a:spcPct val="100000"/>
              </a:lnSpc>
              <a:spcBef>
                <a:spcPts val="600"/>
              </a:spcBef>
              <a:buClr>
                <a:srgbClr val="002060"/>
              </a:buClr>
              <a:buFont typeface="Arial" panose="020B0604020202020204" pitchFamily="34" charset="0"/>
              <a:buChar char="•"/>
            </a:pPr>
            <a:r>
              <a:rPr lang="en-US" sz="2800">
                <a:solidFill>
                  <a:srgbClr val="002060"/>
                </a:solidFill>
              </a:rPr>
              <a:t>Electric school buses supported by the proposed charging infrastructure must either be new electric school buses to be purchased or existing electric school buses that are not in operation due to a lack of charging infrastructure ​</a:t>
            </a:r>
          </a:p>
          <a:p>
            <a:pPr fontAlgn="base">
              <a:lnSpc>
                <a:spcPct val="100000"/>
              </a:lnSpc>
              <a:spcBef>
                <a:spcPts val="600"/>
              </a:spcBef>
              <a:buClr>
                <a:srgbClr val="002060"/>
              </a:buClr>
              <a:buFont typeface="Arial" panose="020B0604020202020204" pitchFamily="34" charset="0"/>
              <a:buChar char="•"/>
            </a:pPr>
            <a:r>
              <a:rPr lang="en-US" sz="2800">
                <a:solidFill>
                  <a:srgbClr val="002060"/>
                </a:solidFill>
              </a:rPr>
              <a:t>Demonstrated in </a:t>
            </a:r>
            <a:r>
              <a:rPr lang="en-US" sz="2800" b="1">
                <a:solidFill>
                  <a:srgbClr val="002060"/>
                </a:solidFill>
              </a:rPr>
              <a:t>Letter of Intent to Place a Purchase Order and/or a Letter Indicating Need for New Infrastructure (Attachment 8)​</a:t>
            </a:r>
          </a:p>
          <a:p>
            <a:pPr fontAlgn="base">
              <a:lnSpc>
                <a:spcPct val="100000"/>
              </a:lnSpc>
              <a:spcBef>
                <a:spcPts val="600"/>
              </a:spcBef>
              <a:buClr>
                <a:srgbClr val="002060"/>
              </a:buClr>
              <a:buFont typeface="Arial" panose="020B0604020202020204" pitchFamily="34" charset="0"/>
              <a:buChar char="•"/>
            </a:pPr>
            <a:r>
              <a:rPr lang="en-US" sz="2800">
                <a:solidFill>
                  <a:srgbClr val="002060"/>
                </a:solidFill>
              </a:rPr>
              <a:t>All electric school buses to be procured must be on the HVIP Vehicle Catalog, which can be found at </a:t>
            </a:r>
            <a:r>
              <a:rPr lang="en-US" sz="2800">
                <a:solidFill>
                  <a:srgbClr val="00B050"/>
                </a:solidFill>
                <a:hlinkClick r:id="rId3">
                  <a:extLst>
                    <a:ext uri="{A12FA001-AC4F-418D-AE19-62706E023703}">
                      <ahyp:hlinkClr xmlns:ahyp="http://schemas.microsoft.com/office/drawing/2018/hyperlinkcolor" val="tx"/>
                    </a:ext>
                  </a:extLst>
                </a:hlinkClick>
              </a:rPr>
              <a:t>https://californiahvip.org/vehicle-category/school-bus/?type=655</a:t>
            </a:r>
            <a:r>
              <a:rPr lang="en-US" sz="2800">
                <a:solidFill>
                  <a:srgbClr val="00B050"/>
                </a:solidFill>
              </a:rPr>
              <a:t>  </a:t>
            </a:r>
            <a:endParaRPr lang="en-US" sz="2800" b="1">
              <a:solidFill>
                <a:srgbClr val="00B050"/>
              </a:solidFill>
            </a:endParaRPr>
          </a:p>
        </p:txBody>
      </p:sp>
      <p:sp>
        <p:nvSpPr>
          <p:cNvPr id="7" name="TextBox 6">
            <a:extLst>
              <a:ext uri="{FF2B5EF4-FFF2-40B4-BE49-F238E27FC236}">
                <a16:creationId xmlns:a16="http://schemas.microsoft.com/office/drawing/2014/main" id="{04423F34-914E-D3A6-32E8-2E874B7E4951}"/>
              </a:ext>
            </a:extLst>
          </p:cNvPr>
          <p:cNvSpPr txBox="1"/>
          <p:nvPr/>
        </p:nvSpPr>
        <p:spPr>
          <a:xfrm>
            <a:off x="480672" y="6139030"/>
            <a:ext cx="11112988" cy="400110"/>
          </a:xfrm>
          <a:prstGeom prst="rect">
            <a:avLst/>
          </a:prstGeom>
          <a:noFill/>
        </p:spPr>
        <p:txBody>
          <a:bodyPr wrap="square" lIns="91440" tIns="45720" rIns="91440" bIns="45720" rtlCol="0" anchor="t">
            <a:spAutoFit/>
          </a:bodyPr>
          <a:lstStyle/>
          <a:p>
            <a:r>
              <a:rPr lang="en-US" sz="2000" b="1">
                <a:solidFill>
                  <a:srgbClr val="002060"/>
                </a:solidFill>
                <a:latin typeface="Aptos"/>
                <a:ea typeface="Tahoma"/>
                <a:cs typeface="Tahoma"/>
              </a:rPr>
              <a:t>Solicitation Manual p. 14 – 22, “Project Requirements” </a:t>
            </a:r>
            <a:endParaRPr lang="en-US" sz="2000">
              <a:solidFill>
                <a:srgbClr val="002060"/>
              </a:solidFill>
              <a:latin typeface="Aptos"/>
              <a:ea typeface="Tahoma"/>
              <a:cs typeface="Tahoma"/>
            </a:endParaRPr>
          </a:p>
        </p:txBody>
      </p:sp>
      <p:sp>
        <p:nvSpPr>
          <p:cNvPr id="4" name="Slide Number Placeholder 3">
            <a:extLst>
              <a:ext uri="{FF2B5EF4-FFF2-40B4-BE49-F238E27FC236}">
                <a16:creationId xmlns:a16="http://schemas.microsoft.com/office/drawing/2014/main" id="{75227428-FF4E-F9AE-4492-01FA397CED9D}"/>
              </a:ext>
            </a:extLst>
          </p:cNvPr>
          <p:cNvSpPr>
            <a:spLocks noGrp="1"/>
          </p:cNvSpPr>
          <p:nvPr>
            <p:ph type="sldNum" sz="quarter" idx="4"/>
          </p:nvPr>
        </p:nvSpPr>
        <p:spPr/>
        <p:txBody>
          <a:bodyPr/>
          <a:lstStyle/>
          <a:p>
            <a:fld id="{0C7BF778-8021-814D-B4C3-667E155DC762}" type="slidenum">
              <a:rPr lang="en-US" smtClean="0">
                <a:solidFill>
                  <a:srgbClr val="009DD9"/>
                </a:solidFill>
              </a:rPr>
              <a:pPr/>
              <a:t>26</a:t>
            </a:fld>
            <a:endParaRPr lang="en-US">
              <a:solidFill>
                <a:srgbClr val="009DD9"/>
              </a:solidFill>
            </a:endParaRPr>
          </a:p>
        </p:txBody>
      </p:sp>
    </p:spTree>
    <p:extLst>
      <p:ext uri="{BB962C8B-B14F-4D97-AF65-F5344CB8AC3E}">
        <p14:creationId xmlns:p14="http://schemas.microsoft.com/office/powerpoint/2010/main" val="557160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BFC2A-8A27-04C3-E7C5-8208C9426FA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CE5DBE9-228B-F18C-8446-3C6EA70C75C9}"/>
              </a:ext>
            </a:extLst>
          </p:cNvPr>
          <p:cNvSpPr>
            <a:spLocks noGrp="1"/>
          </p:cNvSpPr>
          <p:nvPr>
            <p:ph type="title" idx="4294967295"/>
          </p:nvPr>
        </p:nvSpPr>
        <p:spPr>
          <a:xfrm>
            <a:off x="1550391" y="212264"/>
            <a:ext cx="10032009" cy="852443"/>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a:lnSpc>
                <a:spcPct val="70000"/>
              </a:lnSpc>
              <a:spcBef>
                <a:spcPts val="1000"/>
              </a:spcBef>
              <a:defRPr/>
            </a:pPr>
            <a:r>
              <a:rPr kumimoji="0" lang="en-US" sz="4000" b="1" i="0" u="none" strike="noStrike" kern="1200" cap="none" spc="0" normalizeH="0" baseline="0" noProof="0">
                <a:ln>
                  <a:noFill/>
                </a:ln>
                <a:solidFill>
                  <a:srgbClr val="002060"/>
                </a:solidFill>
                <a:effectLst/>
                <a:uLnTx/>
                <a:uFillTx/>
                <a:latin typeface="+mj-lt"/>
                <a:ea typeface="+mn-ea"/>
                <a:cs typeface="+mn-cs"/>
              </a:rPr>
              <a:t>Project Requirements</a:t>
            </a:r>
            <a:br>
              <a:rPr kumimoji="0" lang="en-US" sz="4000" b="1" i="0" u="none" strike="noStrike" kern="1200" cap="none" spc="0" normalizeH="0" baseline="0" noProof="0">
                <a:ln>
                  <a:noFill/>
                </a:ln>
                <a:solidFill>
                  <a:srgbClr val="002060"/>
                </a:solidFill>
                <a:effectLst/>
                <a:uLnTx/>
                <a:uFillTx/>
                <a:latin typeface="+mj-lt"/>
                <a:ea typeface="+mn-ea"/>
                <a:cs typeface="+mn-cs"/>
              </a:rPr>
            </a:br>
            <a:r>
              <a:rPr lang="en-US" sz="2800">
                <a:solidFill>
                  <a:srgbClr val="009DD9"/>
                </a:solidFill>
              </a:rPr>
              <a:t>Timeline Requirements</a:t>
            </a:r>
            <a:br>
              <a:rPr lang="en-US" sz="3600">
                <a:solidFill>
                  <a:srgbClr val="009DD9"/>
                </a:solidFill>
              </a:rPr>
            </a:br>
            <a:endParaRPr kumimoji="0" lang="en-US" sz="3600" b="1" i="0" u="none" strike="noStrike" kern="1200" cap="none" spc="0" normalizeH="0" baseline="0" noProof="0">
              <a:ln>
                <a:noFill/>
              </a:ln>
              <a:solidFill>
                <a:srgbClr val="002060"/>
              </a:solidFill>
              <a:effectLst/>
              <a:uLnTx/>
              <a:uFillTx/>
              <a:latin typeface="+mj-lt"/>
              <a:ea typeface="+mn-ea"/>
              <a:cs typeface="+mn-cs"/>
            </a:endParaRPr>
          </a:p>
        </p:txBody>
      </p:sp>
      <p:sp>
        <p:nvSpPr>
          <p:cNvPr id="5" name="Content Placeholder 4">
            <a:extLst>
              <a:ext uri="{FF2B5EF4-FFF2-40B4-BE49-F238E27FC236}">
                <a16:creationId xmlns:a16="http://schemas.microsoft.com/office/drawing/2014/main" id="{EA079EBA-30A1-D69A-A3A5-9CD0DECFF268}"/>
              </a:ext>
            </a:extLst>
          </p:cNvPr>
          <p:cNvSpPr>
            <a:spLocks noGrp="1"/>
          </p:cNvSpPr>
          <p:nvPr>
            <p:ph sz="quarter" idx="12"/>
          </p:nvPr>
        </p:nvSpPr>
        <p:spPr/>
        <p:txBody>
          <a:bodyPr lIns="91440" tIns="45720" rIns="91440" bIns="45720" anchor="t"/>
          <a:lstStyle/>
          <a:p>
            <a:pPr marL="0" indent="0" fontAlgn="base">
              <a:lnSpc>
                <a:spcPct val="100000"/>
              </a:lnSpc>
              <a:spcBef>
                <a:spcPts val="600"/>
              </a:spcBef>
              <a:buNone/>
            </a:pPr>
            <a:r>
              <a:rPr lang="en-US" sz="2000" i="1">
                <a:solidFill>
                  <a:srgbClr val="002060"/>
                </a:solidFill>
              </a:rPr>
              <a:t>The CEC reserves the right to cancel proposed awards that do not meet these deadlines:</a:t>
            </a:r>
          </a:p>
          <a:p>
            <a:pPr marL="0" indent="0">
              <a:lnSpc>
                <a:spcPct val="100000"/>
              </a:lnSpc>
              <a:spcBef>
                <a:spcPts val="600"/>
              </a:spcBef>
              <a:buNone/>
            </a:pPr>
            <a:endParaRPr lang="en-US" sz="800" b="1" i="1">
              <a:solidFill>
                <a:srgbClr val="002060"/>
              </a:solidFill>
            </a:endParaRPr>
          </a:p>
          <a:p>
            <a:pPr marL="0" indent="0" fontAlgn="base">
              <a:lnSpc>
                <a:spcPct val="100000"/>
              </a:lnSpc>
              <a:spcBef>
                <a:spcPts val="600"/>
              </a:spcBef>
              <a:buNone/>
            </a:pPr>
            <a:r>
              <a:rPr lang="en-US" sz="2000" b="1" u="sng">
                <a:solidFill>
                  <a:srgbClr val="002060"/>
                </a:solidFill>
              </a:rPr>
              <a:t>Within three months of the release date of the Notice of Proposed Awards,</a:t>
            </a:r>
          </a:p>
          <a:p>
            <a:pPr fontAlgn="base">
              <a:lnSpc>
                <a:spcPct val="100000"/>
              </a:lnSpc>
              <a:spcBef>
                <a:spcPts val="600"/>
              </a:spcBef>
              <a:buClr>
                <a:srgbClr val="002060"/>
              </a:buClr>
              <a:buFont typeface="Arial" panose="020B0604020202020204" pitchFamily="34" charset="0"/>
              <a:buChar char="•"/>
            </a:pPr>
            <a:r>
              <a:rPr lang="en-US" sz="2000">
                <a:solidFill>
                  <a:srgbClr val="002060"/>
                </a:solidFill>
              </a:rPr>
              <a:t>Applicants proposed for award must submit correspondence from the project site’s(s’) utility provider(s) that confirms the utility will provide necessary power at the project site(s) </a:t>
            </a:r>
          </a:p>
          <a:p>
            <a:pPr fontAlgn="base">
              <a:lnSpc>
                <a:spcPct val="100000"/>
              </a:lnSpc>
              <a:spcBef>
                <a:spcPts val="600"/>
              </a:spcBef>
              <a:buClr>
                <a:srgbClr val="002060"/>
              </a:buClr>
              <a:buFont typeface="Arial" panose="020B0604020202020204" pitchFamily="34" charset="0"/>
              <a:buChar char="•"/>
            </a:pPr>
            <a:r>
              <a:rPr lang="en-US" sz="2000">
                <a:solidFill>
                  <a:srgbClr val="002060"/>
                </a:solidFill>
              </a:rPr>
              <a:t>All projects proposed for award must provide evidence the California Environmental Quality Act (CEQA) process was completed by the lead agency</a:t>
            </a:r>
            <a:r>
              <a:rPr lang="en-US">
                <a:solidFill>
                  <a:srgbClr val="002060"/>
                </a:solidFill>
              </a:rPr>
              <a:t>​</a:t>
            </a:r>
          </a:p>
          <a:p>
            <a:pPr fontAlgn="base">
              <a:lnSpc>
                <a:spcPct val="100000"/>
              </a:lnSpc>
              <a:spcBef>
                <a:spcPts val="600"/>
              </a:spcBef>
              <a:buClr>
                <a:srgbClr val="002060"/>
              </a:buClr>
              <a:buFont typeface="Arial" panose="020B0604020202020204" pitchFamily="34" charset="0"/>
              <a:buChar char="•"/>
            </a:pPr>
            <a:endParaRPr lang="en-US" sz="800">
              <a:solidFill>
                <a:srgbClr val="002060"/>
              </a:solidFill>
            </a:endParaRPr>
          </a:p>
          <a:p>
            <a:pPr marL="0" indent="0" fontAlgn="base">
              <a:lnSpc>
                <a:spcPct val="100000"/>
              </a:lnSpc>
              <a:spcBef>
                <a:spcPts val="600"/>
              </a:spcBef>
              <a:buClr>
                <a:srgbClr val="002060"/>
              </a:buClr>
              <a:buNone/>
            </a:pPr>
            <a:r>
              <a:rPr lang="en-US" sz="2000" b="1" u="sng">
                <a:solidFill>
                  <a:srgbClr val="002060"/>
                </a:solidFill>
              </a:rPr>
              <a:t>Within six months of the project's approval at a CEC Business Meeting, ​</a:t>
            </a:r>
          </a:p>
          <a:p>
            <a:pPr fontAlgn="base">
              <a:lnSpc>
                <a:spcPct val="100000"/>
              </a:lnSpc>
              <a:spcBef>
                <a:spcPts val="600"/>
              </a:spcBef>
              <a:buClr>
                <a:srgbClr val="002060"/>
              </a:buClr>
              <a:buFont typeface="Arial" panose="020B0604020202020204" pitchFamily="34" charset="0"/>
              <a:buChar char="•"/>
            </a:pPr>
            <a:r>
              <a:rPr lang="en-US" sz="2000">
                <a:solidFill>
                  <a:srgbClr val="002060"/>
                </a:solidFill>
              </a:rPr>
              <a:t>Agreements must be executed by the funding Recipient​</a:t>
            </a:r>
          </a:p>
          <a:p>
            <a:pPr fontAlgn="base">
              <a:lnSpc>
                <a:spcPct val="100000"/>
              </a:lnSpc>
              <a:spcBef>
                <a:spcPts val="600"/>
              </a:spcBef>
              <a:buClr>
                <a:srgbClr val="002060"/>
              </a:buClr>
              <a:buFont typeface="Arial" panose="020B0604020202020204" pitchFamily="34" charset="0"/>
              <a:buChar char="•"/>
            </a:pPr>
            <a:endParaRPr lang="en-US" sz="1000">
              <a:solidFill>
                <a:srgbClr val="002060"/>
              </a:solidFill>
            </a:endParaRPr>
          </a:p>
          <a:p>
            <a:pPr marL="0" indent="0" fontAlgn="base">
              <a:lnSpc>
                <a:spcPct val="100000"/>
              </a:lnSpc>
              <a:spcBef>
                <a:spcPts val="600"/>
              </a:spcBef>
              <a:buClr>
                <a:srgbClr val="002060"/>
              </a:buClr>
              <a:buNone/>
            </a:pPr>
            <a:r>
              <a:rPr lang="en-US" sz="2000" b="1" u="sng">
                <a:solidFill>
                  <a:srgbClr val="002060"/>
                </a:solidFill>
              </a:rPr>
              <a:t>Within six months of agreement execution,​</a:t>
            </a:r>
          </a:p>
          <a:p>
            <a:pPr fontAlgn="base">
              <a:lnSpc>
                <a:spcPct val="100000"/>
              </a:lnSpc>
              <a:spcBef>
                <a:spcPts val="600"/>
              </a:spcBef>
              <a:buClr>
                <a:srgbClr val="002060"/>
              </a:buClr>
              <a:buFont typeface="Arial" panose="020B0604020202020204" pitchFamily="34" charset="0"/>
              <a:buChar char="•"/>
            </a:pPr>
            <a:r>
              <a:rPr lang="en-US" sz="2000">
                <a:solidFill>
                  <a:srgbClr val="002060"/>
                </a:solidFill>
              </a:rPr>
              <a:t>Funding Recipients that submitted a Letter of Intent to Place a Purchase Order (Attachment 8) must place and provide evidence of the purchase order(s)</a:t>
            </a:r>
          </a:p>
          <a:p>
            <a:pPr marL="0" indent="0" fontAlgn="base">
              <a:lnSpc>
                <a:spcPct val="100000"/>
              </a:lnSpc>
              <a:spcBef>
                <a:spcPts val="600"/>
              </a:spcBef>
              <a:buNone/>
            </a:pPr>
            <a:endParaRPr lang="en-US" u="sng"/>
          </a:p>
        </p:txBody>
      </p:sp>
      <p:sp>
        <p:nvSpPr>
          <p:cNvPr id="7" name="TextBox 6">
            <a:extLst>
              <a:ext uri="{FF2B5EF4-FFF2-40B4-BE49-F238E27FC236}">
                <a16:creationId xmlns:a16="http://schemas.microsoft.com/office/drawing/2014/main" id="{184A4204-A111-D444-816F-FB355A6C01CC}"/>
              </a:ext>
            </a:extLst>
          </p:cNvPr>
          <p:cNvSpPr txBox="1"/>
          <p:nvPr/>
        </p:nvSpPr>
        <p:spPr>
          <a:xfrm>
            <a:off x="480672" y="6139030"/>
            <a:ext cx="11112988" cy="400110"/>
          </a:xfrm>
          <a:prstGeom prst="rect">
            <a:avLst/>
          </a:prstGeom>
          <a:noFill/>
        </p:spPr>
        <p:txBody>
          <a:bodyPr wrap="square" lIns="91440" tIns="45720" rIns="91440" bIns="45720" rtlCol="0" anchor="t">
            <a:spAutoFit/>
          </a:bodyPr>
          <a:lstStyle/>
          <a:p>
            <a:r>
              <a:rPr lang="en-US" sz="2000" b="1">
                <a:solidFill>
                  <a:srgbClr val="002060"/>
                </a:solidFill>
                <a:latin typeface="Aptos"/>
                <a:ea typeface="Tahoma"/>
                <a:cs typeface="Tahoma"/>
              </a:rPr>
              <a:t>Solicitation Manual p. 7, “Agreement Execution Date,” p. 14 – 22, "Project Requirements"​</a:t>
            </a:r>
            <a:endParaRPr lang="en-US" sz="2000">
              <a:solidFill>
                <a:srgbClr val="002060"/>
              </a:solidFill>
              <a:latin typeface="Aptos"/>
              <a:ea typeface="Tahoma"/>
              <a:cs typeface="Tahoma"/>
            </a:endParaRPr>
          </a:p>
        </p:txBody>
      </p:sp>
      <p:sp>
        <p:nvSpPr>
          <p:cNvPr id="4" name="Slide Number Placeholder 3">
            <a:extLst>
              <a:ext uri="{FF2B5EF4-FFF2-40B4-BE49-F238E27FC236}">
                <a16:creationId xmlns:a16="http://schemas.microsoft.com/office/drawing/2014/main" id="{FD5F82D3-7C2F-0B6D-27A2-D6DBE2E89288}"/>
              </a:ext>
            </a:extLst>
          </p:cNvPr>
          <p:cNvSpPr>
            <a:spLocks noGrp="1"/>
          </p:cNvSpPr>
          <p:nvPr>
            <p:ph type="sldNum" sz="quarter" idx="4"/>
          </p:nvPr>
        </p:nvSpPr>
        <p:spPr/>
        <p:txBody>
          <a:bodyPr/>
          <a:lstStyle/>
          <a:p>
            <a:fld id="{0C7BF778-8021-814D-B4C3-667E155DC762}" type="slidenum">
              <a:rPr lang="en-US" smtClean="0">
                <a:solidFill>
                  <a:srgbClr val="009DD9"/>
                </a:solidFill>
              </a:rPr>
              <a:pPr/>
              <a:t>27</a:t>
            </a:fld>
            <a:endParaRPr lang="en-US">
              <a:solidFill>
                <a:srgbClr val="009DD9"/>
              </a:solidFill>
            </a:endParaRPr>
          </a:p>
        </p:txBody>
      </p:sp>
    </p:spTree>
    <p:extLst>
      <p:ext uri="{BB962C8B-B14F-4D97-AF65-F5344CB8AC3E}">
        <p14:creationId xmlns:p14="http://schemas.microsoft.com/office/powerpoint/2010/main" val="1978192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5D460-4DED-E39E-4025-07ED4F6D8BF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3A78EDF-A254-9F4B-B29D-342ADF4AF039}"/>
              </a:ext>
            </a:extLst>
          </p:cNvPr>
          <p:cNvSpPr>
            <a:spLocks noGrp="1"/>
          </p:cNvSpPr>
          <p:nvPr>
            <p:ph type="title" idx="4294967295"/>
          </p:nvPr>
        </p:nvSpPr>
        <p:spPr>
          <a:xfrm>
            <a:off x="476592" y="2839976"/>
            <a:ext cx="10032009" cy="443975"/>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chemeClr val="bg1"/>
                </a:solidFill>
                <a:effectLst/>
                <a:uLnTx/>
                <a:uFillTx/>
                <a:latin typeface="Aptos"/>
                <a:ea typeface="+mn-ea"/>
                <a:cs typeface="+mn-cs"/>
              </a:rPr>
              <a:t>Application Components</a:t>
            </a:r>
            <a:endParaRPr kumimoji="0" lang="en-US" sz="3600" b="1" i="0" u="none" strike="noStrike" kern="1200" cap="none" spc="0" normalizeH="0" baseline="0" noProof="0">
              <a:ln>
                <a:noFill/>
              </a:ln>
              <a:solidFill>
                <a:srgbClr val="004071"/>
              </a:solidFill>
              <a:effectLst/>
              <a:uLnTx/>
              <a:uFillTx/>
              <a:latin typeface="+mj-lt"/>
              <a:ea typeface="+mn-ea"/>
              <a:cs typeface="+mn-cs"/>
            </a:endParaRPr>
          </a:p>
        </p:txBody>
      </p:sp>
      <p:sp>
        <p:nvSpPr>
          <p:cNvPr id="3" name="Slide Number Placeholder 2">
            <a:extLst>
              <a:ext uri="{FF2B5EF4-FFF2-40B4-BE49-F238E27FC236}">
                <a16:creationId xmlns:a16="http://schemas.microsoft.com/office/drawing/2014/main" id="{EEBA0BEE-B152-F48F-3AAF-BECC9FCC5435}"/>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C7BF778-8021-814D-B4C3-667E155DC762}" type="slidenum">
              <a:rPr kumimoji="0" lang="en-US" sz="1800" b="0" i="0" u="none" strike="noStrike" kern="1200" cap="none" spc="0" normalizeH="0" baseline="0" noProof="0" smtClean="0">
                <a:ln>
                  <a:noFill/>
                </a:ln>
                <a:solidFill>
                  <a:srgbClr val="0E9DD4"/>
                </a:solidFill>
                <a:effectLst/>
                <a:uLnTx/>
                <a:uFillTx/>
                <a:latin typeface="Aptos" panose="021100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a:ln>
                <a:noFill/>
              </a:ln>
              <a:solidFill>
                <a:srgbClr val="0E9DD4"/>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05261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02C51-79D9-041F-0B35-07C923A8695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A2710B7-A276-3ACD-4B07-942CFE056B93}"/>
              </a:ext>
            </a:extLst>
          </p:cNvPr>
          <p:cNvSpPr>
            <a:spLocks noGrp="1"/>
          </p:cNvSpPr>
          <p:nvPr>
            <p:ph type="title" idx="4294967295"/>
          </p:nvPr>
        </p:nvSpPr>
        <p:spPr>
          <a:xfrm>
            <a:off x="1436091" y="400099"/>
            <a:ext cx="10032009" cy="443975"/>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004071"/>
                </a:solidFill>
                <a:effectLst/>
                <a:uLnTx/>
                <a:uFillTx/>
                <a:latin typeface="+mj-lt"/>
                <a:ea typeface="+mn-ea"/>
                <a:cs typeface="+mn-cs"/>
              </a:rPr>
              <a:t>Application Content</a:t>
            </a:r>
          </a:p>
        </p:txBody>
      </p:sp>
      <p:graphicFrame>
        <p:nvGraphicFramePr>
          <p:cNvPr id="8" name="Table 7">
            <a:extLst>
              <a:ext uri="{FF2B5EF4-FFF2-40B4-BE49-F238E27FC236}">
                <a16:creationId xmlns:a16="http://schemas.microsoft.com/office/drawing/2014/main" id="{4C9B47AB-8166-C4F1-7ECC-F9FA82A85E0F}"/>
              </a:ext>
            </a:extLst>
          </p:cNvPr>
          <p:cNvGraphicFramePr>
            <a:graphicFrameLocks noGrp="1"/>
          </p:cNvGraphicFramePr>
          <p:nvPr>
            <p:extLst>
              <p:ext uri="{D42A27DB-BD31-4B8C-83A1-F6EECF244321}">
                <p14:modId xmlns:p14="http://schemas.microsoft.com/office/powerpoint/2010/main" val="632460825"/>
              </p:ext>
            </p:extLst>
          </p:nvPr>
        </p:nvGraphicFramePr>
        <p:xfrm>
          <a:off x="1209329" y="1461498"/>
          <a:ext cx="9741313" cy="4696670"/>
        </p:xfrm>
        <a:graphic>
          <a:graphicData uri="http://schemas.openxmlformats.org/drawingml/2006/table">
            <a:tbl>
              <a:tblPr firstRow="1"/>
              <a:tblGrid>
                <a:gridCol w="4639136">
                  <a:extLst>
                    <a:ext uri="{9D8B030D-6E8A-4147-A177-3AD203B41FA5}">
                      <a16:colId xmlns:a16="http://schemas.microsoft.com/office/drawing/2014/main" val="2087449581"/>
                    </a:ext>
                  </a:extLst>
                </a:gridCol>
                <a:gridCol w="3031602">
                  <a:extLst>
                    <a:ext uri="{9D8B030D-6E8A-4147-A177-3AD203B41FA5}">
                      <a16:colId xmlns:a16="http://schemas.microsoft.com/office/drawing/2014/main" val="836591158"/>
                    </a:ext>
                  </a:extLst>
                </a:gridCol>
                <a:gridCol w="2070575">
                  <a:extLst>
                    <a:ext uri="{9D8B030D-6E8A-4147-A177-3AD203B41FA5}">
                      <a16:colId xmlns:a16="http://schemas.microsoft.com/office/drawing/2014/main" val="3457031004"/>
                    </a:ext>
                  </a:extLst>
                </a:gridCol>
              </a:tblGrid>
              <a:tr h="388435">
                <a:tc>
                  <a:txBody>
                    <a:bodyPr/>
                    <a:lstStyle/>
                    <a:p>
                      <a:pPr algn="ctr" fontAlgn="base">
                        <a:lnSpc>
                          <a:spcPts val="2850"/>
                        </a:lnSpc>
                        <a:buNone/>
                      </a:pPr>
                      <a:r>
                        <a:rPr lang="en-US" sz="1800" b="1" i="0">
                          <a:solidFill>
                            <a:srgbClr val="FFFFFF"/>
                          </a:solidFill>
                          <a:effectLst/>
                          <a:latin typeface="+mn-lt"/>
                        </a:rPr>
                        <a:t>Item​</a:t>
                      </a:r>
                    </a:p>
                  </a:txBody>
                  <a:tcPr marL="77172" marR="77172" marT="38586" marB="38586"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base">
                        <a:lnSpc>
                          <a:spcPts val="2850"/>
                        </a:lnSpc>
                        <a:buNone/>
                      </a:pPr>
                      <a:r>
                        <a:rPr lang="en-US" sz="1800" b="1" i="0">
                          <a:solidFill>
                            <a:srgbClr val="FFFFFF"/>
                          </a:solidFill>
                          <a:effectLst/>
                          <a:latin typeface="+mn-lt"/>
                        </a:rPr>
                        <a:t>Attachment Number​</a:t>
                      </a:r>
                    </a:p>
                  </a:txBody>
                  <a:tcPr marL="77172" marR="77172" marT="38586" marB="38586"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base">
                        <a:lnSpc>
                          <a:spcPts val="2850"/>
                        </a:lnSpc>
                        <a:buNone/>
                      </a:pPr>
                      <a:r>
                        <a:rPr lang="en-US" sz="1800" b="1" i="0">
                          <a:solidFill>
                            <a:srgbClr val="FFFFFF"/>
                          </a:solidFill>
                          <a:effectLst/>
                          <a:latin typeface="+mn-lt"/>
                        </a:rPr>
                        <a:t>Funding Lane​</a:t>
                      </a:r>
                    </a:p>
                  </a:txBody>
                  <a:tcPr marL="77172" marR="77172" marT="38586" marB="38586"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737777952"/>
                  </a:ext>
                </a:extLst>
              </a:tr>
              <a:tr h="342983">
                <a:tc>
                  <a:txBody>
                    <a:bodyPr/>
                    <a:lstStyle/>
                    <a:p>
                      <a:pPr algn="l" fontAlgn="base">
                        <a:lnSpc>
                          <a:spcPct val="100000"/>
                        </a:lnSpc>
                        <a:spcBef>
                          <a:spcPts val="600"/>
                        </a:spcBef>
                        <a:buNone/>
                      </a:pPr>
                      <a:r>
                        <a:rPr lang="en-US" sz="1800" b="0" i="0">
                          <a:solidFill>
                            <a:srgbClr val="000000"/>
                          </a:solidFill>
                          <a:effectLst/>
                          <a:latin typeface="+mn-lt"/>
                        </a:rPr>
                        <a:t>Application Form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5FB"/>
                    </a:solidFill>
                  </a:tcPr>
                </a:tc>
                <a:tc>
                  <a:txBody>
                    <a:bodyPr/>
                    <a:lstStyle/>
                    <a:p>
                      <a:pPr algn="l" fontAlgn="base">
                        <a:lnSpc>
                          <a:spcPct val="100000"/>
                        </a:lnSpc>
                        <a:spcBef>
                          <a:spcPts val="600"/>
                        </a:spcBef>
                        <a:buNone/>
                      </a:pPr>
                      <a:r>
                        <a:rPr lang="en-US" sz="1800" b="0" i="0">
                          <a:solidFill>
                            <a:srgbClr val="000000"/>
                          </a:solidFill>
                          <a:effectLst/>
                          <a:latin typeface="+mn-lt"/>
                        </a:rPr>
                        <a:t>Attachment 1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5FB"/>
                    </a:solidFill>
                  </a:tcPr>
                </a:tc>
                <a:tc>
                  <a:txBody>
                    <a:bodyPr/>
                    <a:lstStyle/>
                    <a:p>
                      <a:pPr algn="l" fontAlgn="base">
                        <a:lnSpc>
                          <a:spcPct val="100000"/>
                        </a:lnSpc>
                        <a:spcBef>
                          <a:spcPts val="600"/>
                        </a:spcBef>
                        <a:buNone/>
                      </a:pPr>
                      <a:r>
                        <a:rPr lang="en-US" sz="1800" b="0" i="0">
                          <a:solidFill>
                            <a:srgbClr val="000000"/>
                          </a:solidFill>
                          <a:effectLst/>
                          <a:latin typeface="+mn-lt"/>
                        </a:rPr>
                        <a:t>All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5FB"/>
                    </a:solidFill>
                  </a:tcPr>
                </a:tc>
                <a:extLst>
                  <a:ext uri="{0D108BD9-81ED-4DB2-BD59-A6C34878D82A}">
                    <a16:rowId xmlns:a16="http://schemas.microsoft.com/office/drawing/2014/main" val="457354178"/>
                  </a:ext>
                </a:extLst>
              </a:tr>
              <a:tr h="342983">
                <a:tc>
                  <a:txBody>
                    <a:bodyPr/>
                    <a:lstStyle/>
                    <a:p>
                      <a:pPr algn="l" fontAlgn="base">
                        <a:lnSpc>
                          <a:spcPct val="100000"/>
                        </a:lnSpc>
                        <a:spcBef>
                          <a:spcPts val="600"/>
                        </a:spcBef>
                        <a:buNone/>
                      </a:pPr>
                      <a:r>
                        <a:rPr lang="en-US" sz="1800" b="0" i="0">
                          <a:solidFill>
                            <a:srgbClr val="000000"/>
                          </a:solidFill>
                          <a:effectLst/>
                          <a:latin typeface="+mn-lt"/>
                        </a:rPr>
                        <a:t>Funding Lane 2 Project Narrative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5FB"/>
                    </a:solidFill>
                  </a:tcPr>
                </a:tc>
                <a:tc>
                  <a:txBody>
                    <a:bodyPr/>
                    <a:lstStyle/>
                    <a:p>
                      <a:pPr algn="l" fontAlgn="base">
                        <a:lnSpc>
                          <a:spcPct val="100000"/>
                        </a:lnSpc>
                        <a:spcBef>
                          <a:spcPts val="600"/>
                        </a:spcBef>
                        <a:buNone/>
                      </a:pPr>
                      <a:r>
                        <a:rPr lang="en-US" sz="1800" b="0" i="0">
                          <a:solidFill>
                            <a:srgbClr val="000000"/>
                          </a:solidFill>
                          <a:effectLst/>
                          <a:latin typeface="+mn-lt"/>
                        </a:rPr>
                        <a:t>Attachment 2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5FB"/>
                    </a:solidFill>
                  </a:tcPr>
                </a:tc>
                <a:tc>
                  <a:txBody>
                    <a:bodyPr/>
                    <a:lstStyle/>
                    <a:p>
                      <a:pPr algn="l" fontAlgn="base">
                        <a:lnSpc>
                          <a:spcPct val="100000"/>
                        </a:lnSpc>
                        <a:spcBef>
                          <a:spcPts val="600"/>
                        </a:spcBef>
                        <a:buNone/>
                      </a:pPr>
                      <a:r>
                        <a:rPr lang="en-US" sz="1800" b="0" i="0">
                          <a:solidFill>
                            <a:srgbClr val="000000"/>
                          </a:solidFill>
                          <a:effectLst/>
                          <a:latin typeface="+mn-lt"/>
                        </a:rPr>
                        <a:t>2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5FB"/>
                    </a:solidFill>
                  </a:tcPr>
                </a:tc>
                <a:extLst>
                  <a:ext uri="{0D108BD9-81ED-4DB2-BD59-A6C34878D82A}">
                    <a16:rowId xmlns:a16="http://schemas.microsoft.com/office/drawing/2014/main" val="1211856781"/>
                  </a:ext>
                </a:extLst>
              </a:tr>
              <a:tr h="342983">
                <a:tc>
                  <a:txBody>
                    <a:bodyPr/>
                    <a:lstStyle/>
                    <a:p>
                      <a:pPr algn="l" fontAlgn="base">
                        <a:lnSpc>
                          <a:spcPct val="100000"/>
                        </a:lnSpc>
                        <a:spcBef>
                          <a:spcPts val="600"/>
                        </a:spcBef>
                        <a:buNone/>
                      </a:pPr>
                      <a:r>
                        <a:rPr lang="en-US" sz="1800" b="0" i="0">
                          <a:solidFill>
                            <a:srgbClr val="000000"/>
                          </a:solidFill>
                          <a:effectLst/>
                          <a:latin typeface="+mn-lt"/>
                        </a:rPr>
                        <a:t>Funding Lane 3 Project Narrative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5FB"/>
                    </a:solidFill>
                  </a:tcPr>
                </a:tc>
                <a:tc>
                  <a:txBody>
                    <a:bodyPr/>
                    <a:lstStyle/>
                    <a:p>
                      <a:pPr algn="l" fontAlgn="base">
                        <a:lnSpc>
                          <a:spcPct val="100000"/>
                        </a:lnSpc>
                        <a:spcBef>
                          <a:spcPts val="600"/>
                        </a:spcBef>
                        <a:buNone/>
                      </a:pPr>
                      <a:r>
                        <a:rPr lang="en-US" sz="1800" b="0" i="0">
                          <a:solidFill>
                            <a:srgbClr val="000000"/>
                          </a:solidFill>
                          <a:effectLst/>
                          <a:latin typeface="+mn-lt"/>
                        </a:rPr>
                        <a:t>Attachment 3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5FB"/>
                    </a:solidFill>
                  </a:tcPr>
                </a:tc>
                <a:tc>
                  <a:txBody>
                    <a:bodyPr/>
                    <a:lstStyle/>
                    <a:p>
                      <a:pPr algn="l" fontAlgn="base">
                        <a:lnSpc>
                          <a:spcPct val="100000"/>
                        </a:lnSpc>
                        <a:spcBef>
                          <a:spcPts val="600"/>
                        </a:spcBef>
                        <a:buNone/>
                      </a:pPr>
                      <a:r>
                        <a:rPr lang="en-US" sz="1800" b="0" i="0">
                          <a:solidFill>
                            <a:srgbClr val="000000"/>
                          </a:solidFill>
                          <a:effectLst/>
                          <a:latin typeface="+mn-lt"/>
                        </a:rPr>
                        <a:t>3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5FB"/>
                    </a:solidFill>
                  </a:tcPr>
                </a:tc>
                <a:extLst>
                  <a:ext uri="{0D108BD9-81ED-4DB2-BD59-A6C34878D82A}">
                    <a16:rowId xmlns:a16="http://schemas.microsoft.com/office/drawing/2014/main" val="3599687644"/>
                  </a:ext>
                </a:extLst>
              </a:tr>
              <a:tr h="342983">
                <a:tc>
                  <a:txBody>
                    <a:bodyPr/>
                    <a:lstStyle/>
                    <a:p>
                      <a:pPr algn="l" fontAlgn="base">
                        <a:lnSpc>
                          <a:spcPct val="100000"/>
                        </a:lnSpc>
                        <a:spcBef>
                          <a:spcPts val="600"/>
                        </a:spcBef>
                        <a:buNone/>
                      </a:pPr>
                      <a:r>
                        <a:rPr lang="en-US" sz="1800" b="0" i="0">
                          <a:solidFill>
                            <a:srgbClr val="000000"/>
                          </a:solidFill>
                          <a:effectLst/>
                          <a:latin typeface="+mn-lt"/>
                        </a:rPr>
                        <a:t>Budget Forms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5FB"/>
                    </a:solidFill>
                  </a:tcPr>
                </a:tc>
                <a:tc>
                  <a:txBody>
                    <a:bodyPr/>
                    <a:lstStyle/>
                    <a:p>
                      <a:pPr algn="l" fontAlgn="base">
                        <a:lnSpc>
                          <a:spcPct val="100000"/>
                        </a:lnSpc>
                        <a:spcBef>
                          <a:spcPts val="600"/>
                        </a:spcBef>
                        <a:buNone/>
                      </a:pPr>
                      <a:r>
                        <a:rPr lang="en-US" sz="1800" b="0" i="0">
                          <a:solidFill>
                            <a:srgbClr val="000000"/>
                          </a:solidFill>
                          <a:effectLst/>
                          <a:latin typeface="+mn-lt"/>
                        </a:rPr>
                        <a:t>Attachment 6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5FB"/>
                    </a:solidFill>
                  </a:tcPr>
                </a:tc>
                <a:tc>
                  <a:txBody>
                    <a:bodyPr/>
                    <a:lstStyle/>
                    <a:p>
                      <a:pPr algn="l" fontAlgn="base">
                        <a:lnSpc>
                          <a:spcPct val="100000"/>
                        </a:lnSpc>
                        <a:spcBef>
                          <a:spcPts val="600"/>
                        </a:spcBef>
                        <a:buNone/>
                      </a:pPr>
                      <a:r>
                        <a:rPr lang="en-US" sz="1800" b="0" i="0">
                          <a:solidFill>
                            <a:srgbClr val="000000"/>
                          </a:solidFill>
                          <a:effectLst/>
                          <a:latin typeface="+mn-lt"/>
                        </a:rPr>
                        <a:t>2 and 3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5FB"/>
                    </a:solidFill>
                  </a:tcPr>
                </a:tc>
                <a:extLst>
                  <a:ext uri="{0D108BD9-81ED-4DB2-BD59-A6C34878D82A}">
                    <a16:rowId xmlns:a16="http://schemas.microsoft.com/office/drawing/2014/main" val="1416604415"/>
                  </a:ext>
                </a:extLst>
              </a:tr>
              <a:tr h="342983">
                <a:tc>
                  <a:txBody>
                    <a:bodyPr/>
                    <a:lstStyle/>
                    <a:p>
                      <a:pPr algn="l" fontAlgn="base">
                        <a:lnSpc>
                          <a:spcPct val="100000"/>
                        </a:lnSpc>
                        <a:spcBef>
                          <a:spcPts val="600"/>
                        </a:spcBef>
                        <a:buNone/>
                      </a:pPr>
                      <a:r>
                        <a:rPr lang="en-US" sz="1800" b="0" i="0">
                          <a:solidFill>
                            <a:srgbClr val="000000"/>
                          </a:solidFill>
                          <a:effectLst/>
                          <a:latin typeface="+mn-lt"/>
                        </a:rPr>
                        <a:t>Letters of Commitment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5FB"/>
                    </a:solidFill>
                  </a:tcPr>
                </a:tc>
                <a:tc>
                  <a:txBody>
                    <a:bodyPr/>
                    <a:lstStyle/>
                    <a:p>
                      <a:pPr algn="l" fontAlgn="base">
                        <a:lnSpc>
                          <a:spcPct val="100000"/>
                        </a:lnSpc>
                        <a:spcBef>
                          <a:spcPts val="600"/>
                        </a:spcBef>
                        <a:buNone/>
                      </a:pPr>
                      <a:r>
                        <a:rPr lang="en-US" sz="1800" b="0" i="0">
                          <a:solidFill>
                            <a:srgbClr val="000000"/>
                          </a:solidFill>
                          <a:effectLst/>
                          <a:latin typeface="+mn-lt"/>
                        </a:rPr>
                        <a:t>Attachment 7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5FB"/>
                    </a:solidFill>
                  </a:tcPr>
                </a:tc>
                <a:tc>
                  <a:txBody>
                    <a:bodyPr/>
                    <a:lstStyle/>
                    <a:p>
                      <a:pPr algn="l" fontAlgn="base">
                        <a:lnSpc>
                          <a:spcPct val="100000"/>
                        </a:lnSpc>
                        <a:spcBef>
                          <a:spcPts val="600"/>
                        </a:spcBef>
                        <a:buNone/>
                      </a:pPr>
                      <a:r>
                        <a:rPr lang="en-US" sz="1800" b="0" i="0">
                          <a:solidFill>
                            <a:srgbClr val="000000"/>
                          </a:solidFill>
                          <a:effectLst/>
                          <a:latin typeface="+mn-lt"/>
                        </a:rPr>
                        <a:t>3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5FB"/>
                    </a:solidFill>
                  </a:tcPr>
                </a:tc>
                <a:extLst>
                  <a:ext uri="{0D108BD9-81ED-4DB2-BD59-A6C34878D82A}">
                    <a16:rowId xmlns:a16="http://schemas.microsoft.com/office/drawing/2014/main" val="2604237622"/>
                  </a:ext>
                </a:extLst>
              </a:tr>
              <a:tr h="981176">
                <a:tc>
                  <a:txBody>
                    <a:bodyPr/>
                    <a:lstStyle/>
                    <a:p>
                      <a:pPr algn="l" fontAlgn="base">
                        <a:lnSpc>
                          <a:spcPct val="100000"/>
                        </a:lnSpc>
                        <a:spcBef>
                          <a:spcPts val="600"/>
                        </a:spcBef>
                        <a:buNone/>
                      </a:pPr>
                      <a:r>
                        <a:rPr lang="en-US" sz="1800" b="0" i="0">
                          <a:solidFill>
                            <a:srgbClr val="000000"/>
                          </a:solidFill>
                          <a:effectLst/>
                          <a:latin typeface="+mn-lt"/>
                        </a:rPr>
                        <a:t>Letter of Intent to Place a Purchase Order AND/OR ​</a:t>
                      </a:r>
                    </a:p>
                    <a:p>
                      <a:pPr algn="l" fontAlgn="base">
                        <a:lnSpc>
                          <a:spcPct val="100000"/>
                        </a:lnSpc>
                        <a:spcBef>
                          <a:spcPts val="600"/>
                        </a:spcBef>
                        <a:buNone/>
                      </a:pPr>
                      <a:r>
                        <a:rPr lang="en-US" sz="1800" b="0" i="0">
                          <a:solidFill>
                            <a:srgbClr val="000000"/>
                          </a:solidFill>
                          <a:effectLst/>
                          <a:latin typeface="+mn-lt"/>
                        </a:rPr>
                        <a:t>Letter Indicating Need for New Infrastructure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5FB"/>
                    </a:solidFill>
                  </a:tcPr>
                </a:tc>
                <a:tc>
                  <a:txBody>
                    <a:bodyPr/>
                    <a:lstStyle/>
                    <a:p>
                      <a:pPr algn="l" fontAlgn="base">
                        <a:lnSpc>
                          <a:spcPct val="100000"/>
                        </a:lnSpc>
                        <a:spcBef>
                          <a:spcPts val="600"/>
                        </a:spcBef>
                        <a:buNone/>
                      </a:pPr>
                      <a:r>
                        <a:rPr lang="en-US" sz="1800" b="0" i="0">
                          <a:solidFill>
                            <a:srgbClr val="000000"/>
                          </a:solidFill>
                          <a:effectLst/>
                          <a:latin typeface="+mn-lt"/>
                        </a:rPr>
                        <a:t>Attachment 8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5FB"/>
                    </a:solidFill>
                  </a:tcPr>
                </a:tc>
                <a:tc>
                  <a:txBody>
                    <a:bodyPr/>
                    <a:lstStyle/>
                    <a:p>
                      <a:pPr algn="l" fontAlgn="base">
                        <a:lnSpc>
                          <a:spcPct val="100000"/>
                        </a:lnSpc>
                        <a:spcBef>
                          <a:spcPts val="600"/>
                        </a:spcBef>
                        <a:buNone/>
                      </a:pPr>
                      <a:r>
                        <a:rPr lang="en-US" sz="1800" b="0" i="0">
                          <a:solidFill>
                            <a:srgbClr val="000000"/>
                          </a:solidFill>
                          <a:effectLst/>
                          <a:latin typeface="+mn-lt"/>
                        </a:rPr>
                        <a:t>2 and 3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5FB"/>
                    </a:solidFill>
                  </a:tcPr>
                </a:tc>
                <a:extLst>
                  <a:ext uri="{0D108BD9-81ED-4DB2-BD59-A6C34878D82A}">
                    <a16:rowId xmlns:a16="http://schemas.microsoft.com/office/drawing/2014/main" val="3095080280"/>
                  </a:ext>
                </a:extLst>
              </a:tr>
              <a:tr h="342983">
                <a:tc>
                  <a:txBody>
                    <a:bodyPr/>
                    <a:lstStyle/>
                    <a:p>
                      <a:pPr algn="l" fontAlgn="base">
                        <a:lnSpc>
                          <a:spcPct val="100000"/>
                        </a:lnSpc>
                        <a:spcBef>
                          <a:spcPts val="600"/>
                        </a:spcBef>
                        <a:buNone/>
                      </a:pPr>
                      <a:r>
                        <a:rPr lang="en-US" sz="1800" b="0" i="0">
                          <a:solidFill>
                            <a:srgbClr val="000000"/>
                          </a:solidFill>
                          <a:effectLst/>
                          <a:latin typeface="+mn-lt"/>
                        </a:rPr>
                        <a:t>Evaluation Criteria for Priority Populations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5FB"/>
                    </a:solidFill>
                  </a:tcPr>
                </a:tc>
                <a:tc>
                  <a:txBody>
                    <a:bodyPr/>
                    <a:lstStyle/>
                    <a:p>
                      <a:pPr algn="l" fontAlgn="base">
                        <a:lnSpc>
                          <a:spcPct val="100000"/>
                        </a:lnSpc>
                        <a:spcBef>
                          <a:spcPts val="600"/>
                        </a:spcBef>
                        <a:buNone/>
                      </a:pPr>
                      <a:r>
                        <a:rPr lang="en-US" sz="1800" b="0" i="0">
                          <a:solidFill>
                            <a:srgbClr val="000000"/>
                          </a:solidFill>
                          <a:effectLst/>
                          <a:latin typeface="+mn-lt"/>
                        </a:rPr>
                        <a:t>Attachment 9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5FB"/>
                    </a:solidFill>
                  </a:tcPr>
                </a:tc>
                <a:tc>
                  <a:txBody>
                    <a:bodyPr/>
                    <a:lstStyle/>
                    <a:p>
                      <a:pPr algn="l" fontAlgn="base">
                        <a:lnSpc>
                          <a:spcPct val="100000"/>
                        </a:lnSpc>
                        <a:spcBef>
                          <a:spcPts val="600"/>
                        </a:spcBef>
                        <a:buNone/>
                      </a:pPr>
                      <a:r>
                        <a:rPr lang="en-US" sz="1800" b="0" i="0">
                          <a:solidFill>
                            <a:srgbClr val="000000"/>
                          </a:solidFill>
                          <a:effectLst/>
                          <a:latin typeface="+mn-lt"/>
                        </a:rPr>
                        <a:t>2 and 3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5FB"/>
                    </a:solidFill>
                  </a:tcPr>
                </a:tc>
                <a:extLst>
                  <a:ext uri="{0D108BD9-81ED-4DB2-BD59-A6C34878D82A}">
                    <a16:rowId xmlns:a16="http://schemas.microsoft.com/office/drawing/2014/main" val="3030325813"/>
                  </a:ext>
                </a:extLst>
              </a:tr>
              <a:tr h="342983">
                <a:tc>
                  <a:txBody>
                    <a:bodyPr/>
                    <a:lstStyle/>
                    <a:p>
                      <a:pPr algn="l" fontAlgn="base">
                        <a:lnSpc>
                          <a:spcPct val="100000"/>
                        </a:lnSpc>
                        <a:spcBef>
                          <a:spcPts val="600"/>
                        </a:spcBef>
                        <a:buNone/>
                      </a:pPr>
                      <a:r>
                        <a:rPr lang="en-US" sz="1800" b="0" i="0">
                          <a:solidFill>
                            <a:srgbClr val="000000"/>
                          </a:solidFill>
                          <a:effectLst/>
                          <a:latin typeface="+mn-lt"/>
                        </a:rPr>
                        <a:t>CEQA Worksheet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5FB"/>
                    </a:solidFill>
                  </a:tcPr>
                </a:tc>
                <a:tc>
                  <a:txBody>
                    <a:bodyPr/>
                    <a:lstStyle/>
                    <a:p>
                      <a:pPr algn="l" fontAlgn="base">
                        <a:lnSpc>
                          <a:spcPct val="100000"/>
                        </a:lnSpc>
                        <a:spcBef>
                          <a:spcPts val="600"/>
                        </a:spcBef>
                        <a:buNone/>
                      </a:pPr>
                      <a:r>
                        <a:rPr lang="en-US" sz="1800" b="0" i="0">
                          <a:solidFill>
                            <a:srgbClr val="000000"/>
                          </a:solidFill>
                          <a:effectLst/>
                          <a:latin typeface="+mn-lt"/>
                        </a:rPr>
                        <a:t>Attachment 10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5FB"/>
                    </a:solidFill>
                  </a:tcPr>
                </a:tc>
                <a:tc>
                  <a:txBody>
                    <a:bodyPr/>
                    <a:lstStyle/>
                    <a:p>
                      <a:pPr algn="l" fontAlgn="base">
                        <a:lnSpc>
                          <a:spcPct val="100000"/>
                        </a:lnSpc>
                        <a:spcBef>
                          <a:spcPts val="600"/>
                        </a:spcBef>
                        <a:buNone/>
                      </a:pPr>
                      <a:r>
                        <a:rPr lang="en-US" sz="1800" b="0" i="0">
                          <a:solidFill>
                            <a:srgbClr val="000000"/>
                          </a:solidFill>
                          <a:effectLst/>
                          <a:latin typeface="+mn-lt"/>
                        </a:rPr>
                        <a:t>2 and 3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5FB"/>
                    </a:solidFill>
                  </a:tcPr>
                </a:tc>
                <a:extLst>
                  <a:ext uri="{0D108BD9-81ED-4DB2-BD59-A6C34878D82A}">
                    <a16:rowId xmlns:a16="http://schemas.microsoft.com/office/drawing/2014/main" val="764349905"/>
                  </a:ext>
                </a:extLst>
              </a:tr>
              <a:tr h="342983">
                <a:tc>
                  <a:txBody>
                    <a:bodyPr/>
                    <a:lstStyle/>
                    <a:p>
                      <a:pPr algn="l" fontAlgn="base">
                        <a:lnSpc>
                          <a:spcPct val="100000"/>
                        </a:lnSpc>
                        <a:spcBef>
                          <a:spcPts val="600"/>
                        </a:spcBef>
                        <a:buNone/>
                      </a:pPr>
                      <a:r>
                        <a:rPr lang="en-US" sz="1800" b="0" i="0">
                          <a:solidFill>
                            <a:srgbClr val="000000"/>
                          </a:solidFill>
                          <a:effectLst/>
                          <a:latin typeface="+mn-lt"/>
                        </a:rPr>
                        <a:t>Past Performance Form​</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5FB"/>
                    </a:solidFill>
                  </a:tcPr>
                </a:tc>
                <a:tc>
                  <a:txBody>
                    <a:bodyPr/>
                    <a:lstStyle/>
                    <a:p>
                      <a:pPr algn="l" fontAlgn="base">
                        <a:lnSpc>
                          <a:spcPct val="100000"/>
                        </a:lnSpc>
                        <a:spcBef>
                          <a:spcPts val="600"/>
                        </a:spcBef>
                        <a:buNone/>
                      </a:pPr>
                      <a:r>
                        <a:rPr lang="en-US" sz="1800" b="0" i="0">
                          <a:solidFill>
                            <a:srgbClr val="000000"/>
                          </a:solidFill>
                          <a:effectLst/>
                          <a:latin typeface="+mn-lt"/>
                        </a:rPr>
                        <a:t>Attachment 11​</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5FB"/>
                    </a:solidFill>
                  </a:tcPr>
                </a:tc>
                <a:tc>
                  <a:txBody>
                    <a:bodyPr/>
                    <a:lstStyle/>
                    <a:p>
                      <a:pPr algn="l" fontAlgn="base">
                        <a:lnSpc>
                          <a:spcPct val="100000"/>
                        </a:lnSpc>
                        <a:spcBef>
                          <a:spcPts val="600"/>
                        </a:spcBef>
                        <a:buNone/>
                      </a:pPr>
                      <a:r>
                        <a:rPr lang="en-US" sz="1800" b="0" i="0">
                          <a:solidFill>
                            <a:srgbClr val="000000"/>
                          </a:solidFill>
                          <a:effectLst/>
                          <a:latin typeface="+mn-lt"/>
                        </a:rPr>
                        <a:t>3​</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5FB"/>
                    </a:solidFill>
                  </a:tcPr>
                </a:tc>
                <a:extLst>
                  <a:ext uri="{0D108BD9-81ED-4DB2-BD59-A6C34878D82A}">
                    <a16:rowId xmlns:a16="http://schemas.microsoft.com/office/drawing/2014/main" val="2532341806"/>
                  </a:ext>
                </a:extLst>
              </a:tr>
              <a:tr h="342983">
                <a:tc>
                  <a:txBody>
                    <a:bodyPr/>
                    <a:lstStyle/>
                    <a:p>
                      <a:pPr algn="l" fontAlgn="base">
                        <a:lnSpc>
                          <a:spcPct val="100000"/>
                        </a:lnSpc>
                        <a:spcBef>
                          <a:spcPts val="600"/>
                        </a:spcBef>
                        <a:buNone/>
                      </a:pPr>
                      <a:r>
                        <a:rPr lang="en-US" sz="1800" b="0" i="0">
                          <a:solidFill>
                            <a:srgbClr val="000000"/>
                          </a:solidFill>
                          <a:effectLst/>
                          <a:latin typeface="+mn-lt"/>
                        </a:rPr>
                        <a:t>Application Declaration​</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5FB"/>
                    </a:solidFill>
                  </a:tcPr>
                </a:tc>
                <a:tc>
                  <a:txBody>
                    <a:bodyPr/>
                    <a:lstStyle/>
                    <a:p>
                      <a:pPr algn="l" fontAlgn="base">
                        <a:lnSpc>
                          <a:spcPct val="100000"/>
                        </a:lnSpc>
                        <a:spcBef>
                          <a:spcPts val="600"/>
                        </a:spcBef>
                        <a:buNone/>
                      </a:pPr>
                      <a:r>
                        <a:rPr lang="en-US" sz="1800" b="0" i="0">
                          <a:solidFill>
                            <a:srgbClr val="000000"/>
                          </a:solidFill>
                          <a:effectLst/>
                          <a:latin typeface="+mn-lt"/>
                        </a:rPr>
                        <a:t>Attachment 12​</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5FB"/>
                    </a:solidFill>
                  </a:tcPr>
                </a:tc>
                <a:tc>
                  <a:txBody>
                    <a:bodyPr/>
                    <a:lstStyle/>
                    <a:p>
                      <a:pPr algn="l" fontAlgn="base">
                        <a:lnSpc>
                          <a:spcPct val="100000"/>
                        </a:lnSpc>
                        <a:spcBef>
                          <a:spcPts val="600"/>
                        </a:spcBef>
                        <a:buNone/>
                      </a:pPr>
                      <a:r>
                        <a:rPr lang="en-US" sz="1800" b="0" i="0" dirty="0">
                          <a:solidFill>
                            <a:srgbClr val="000000"/>
                          </a:solidFill>
                          <a:effectLst/>
                          <a:latin typeface="+mn-lt"/>
                        </a:rPr>
                        <a:t>All​</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5FB"/>
                    </a:solidFill>
                  </a:tcPr>
                </a:tc>
                <a:extLst>
                  <a:ext uri="{0D108BD9-81ED-4DB2-BD59-A6C34878D82A}">
                    <a16:rowId xmlns:a16="http://schemas.microsoft.com/office/drawing/2014/main" val="914791138"/>
                  </a:ext>
                </a:extLst>
              </a:tr>
            </a:tbl>
          </a:graphicData>
        </a:graphic>
      </p:graphicFrame>
      <p:sp>
        <p:nvSpPr>
          <p:cNvPr id="4" name="Slide Number Placeholder 3">
            <a:extLst>
              <a:ext uri="{FF2B5EF4-FFF2-40B4-BE49-F238E27FC236}">
                <a16:creationId xmlns:a16="http://schemas.microsoft.com/office/drawing/2014/main" id="{607FA532-2F42-C6CD-1974-D1BBE303EC18}"/>
              </a:ext>
            </a:extLst>
          </p:cNvPr>
          <p:cNvSpPr>
            <a:spLocks noGrp="1"/>
          </p:cNvSpPr>
          <p:nvPr>
            <p:ph type="sldNum" sz="quarter" idx="4"/>
          </p:nvPr>
        </p:nvSpPr>
        <p:spPr/>
        <p:txBody>
          <a:bodyPr/>
          <a:lstStyle/>
          <a:p>
            <a:fld id="{0C7BF778-8021-814D-B4C3-667E155DC762}" type="slidenum">
              <a:rPr lang="en-US" smtClean="0"/>
              <a:pPr/>
              <a:t>29</a:t>
            </a:fld>
            <a:endParaRPr lang="en-US" sz="1800"/>
          </a:p>
        </p:txBody>
      </p:sp>
    </p:spTree>
    <p:extLst>
      <p:ext uri="{BB962C8B-B14F-4D97-AF65-F5344CB8AC3E}">
        <p14:creationId xmlns:p14="http://schemas.microsoft.com/office/powerpoint/2010/main" val="3862953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A8D34-541B-EDD2-4648-B79D182DD8C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6430E71-A618-F5A4-6630-3BC711CB0597}"/>
              </a:ext>
            </a:extLst>
          </p:cNvPr>
          <p:cNvSpPr>
            <a:spLocks noGrp="1"/>
          </p:cNvSpPr>
          <p:nvPr>
            <p:ph type="title" idx="4294967295"/>
          </p:nvPr>
        </p:nvSpPr>
        <p:spPr>
          <a:xfrm>
            <a:off x="1420994" y="400928"/>
            <a:ext cx="10032009" cy="443975"/>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083763"/>
                </a:solidFill>
                <a:effectLst/>
                <a:uLnTx/>
                <a:uFillTx/>
                <a:latin typeface="Aptos"/>
                <a:ea typeface="Tahoma"/>
                <a:cs typeface="Tahoma"/>
              </a:rPr>
              <a:t>Housekeeping</a:t>
            </a:r>
            <a:endParaRPr kumimoji="0" lang="en-US" sz="4000" b="1" i="0" u="none" strike="noStrike" kern="1200" cap="none" spc="0" normalizeH="0" baseline="0" noProof="0">
              <a:ln>
                <a:noFill/>
              </a:ln>
              <a:solidFill>
                <a:srgbClr val="000000"/>
              </a:solidFill>
              <a:effectLst/>
              <a:uLnTx/>
              <a:uFillTx/>
              <a:latin typeface="Aptos"/>
              <a:ea typeface="Tahoma"/>
              <a:cs typeface="Tahoma"/>
            </a:endParaRPr>
          </a:p>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endParaRPr kumimoji="0" lang="en-US" sz="3600" b="1" i="0" u="none" strike="noStrike" kern="1200" cap="none" spc="0" normalizeH="0" baseline="0" noProof="0">
              <a:ln>
                <a:noFill/>
              </a:ln>
              <a:solidFill>
                <a:srgbClr val="004071"/>
              </a:solidFill>
              <a:effectLst/>
              <a:uLnTx/>
              <a:uFillTx/>
              <a:latin typeface="+mj-lt"/>
              <a:ea typeface="+mn-ea"/>
              <a:cs typeface="+mn-cs"/>
            </a:endParaRPr>
          </a:p>
        </p:txBody>
      </p:sp>
      <p:sp>
        <p:nvSpPr>
          <p:cNvPr id="4" name="Slide Number Placeholder 3">
            <a:extLst>
              <a:ext uri="{FF2B5EF4-FFF2-40B4-BE49-F238E27FC236}">
                <a16:creationId xmlns:a16="http://schemas.microsoft.com/office/drawing/2014/main" id="{058CEB7A-DB36-EDBC-8FB6-44813324F44C}"/>
              </a:ext>
            </a:extLst>
          </p:cNvPr>
          <p:cNvSpPr>
            <a:spLocks noGrp="1"/>
          </p:cNvSpPr>
          <p:nvPr>
            <p:ph type="sldNum" sz="quarter" idx="4"/>
          </p:nvPr>
        </p:nvSpPr>
        <p:spPr/>
        <p:txBody>
          <a:bodyPr/>
          <a:lstStyle/>
          <a:p>
            <a:fld id="{0C7BF778-8021-814D-B4C3-667E155DC762}" type="slidenum">
              <a:rPr lang="en-US" smtClean="0"/>
              <a:pPr/>
              <a:t>3</a:t>
            </a:fld>
            <a:endParaRPr lang="en-US" sz="1800"/>
          </a:p>
        </p:txBody>
      </p:sp>
      <p:sp>
        <p:nvSpPr>
          <p:cNvPr id="5" name="Content Placeholder 4">
            <a:extLst>
              <a:ext uri="{FF2B5EF4-FFF2-40B4-BE49-F238E27FC236}">
                <a16:creationId xmlns:a16="http://schemas.microsoft.com/office/drawing/2014/main" id="{75A5C437-3B8B-EFB8-60D8-5F9C14356FF9}"/>
              </a:ext>
            </a:extLst>
          </p:cNvPr>
          <p:cNvSpPr>
            <a:spLocks noGrp="1"/>
          </p:cNvSpPr>
          <p:nvPr>
            <p:ph sz="quarter" idx="12"/>
          </p:nvPr>
        </p:nvSpPr>
        <p:spPr/>
        <p:txBody>
          <a:bodyPr lIns="91440" tIns="45720" rIns="91440" bIns="45720" numCol="1" anchor="t"/>
          <a:lstStyle/>
          <a:p>
            <a:pPr>
              <a:lnSpc>
                <a:spcPct val="100000"/>
              </a:lnSpc>
              <a:spcBef>
                <a:spcPts val="600"/>
              </a:spcBef>
              <a:buFont typeface="Arial" pitchFamily="2" charset="2"/>
              <a:buChar char="•"/>
            </a:pPr>
            <a:r>
              <a:rPr lang="en-US" sz="3000">
                <a:solidFill>
                  <a:srgbClr val="002060"/>
                </a:solidFill>
                <a:latin typeface="Aptos"/>
                <a:ea typeface="Tahoma"/>
                <a:cs typeface="Tahoma"/>
              </a:rPr>
              <a:t>Workshop is recorded on Zoom</a:t>
            </a:r>
            <a:endParaRPr lang="en-US" sz="3000">
              <a:solidFill>
                <a:srgbClr val="002060"/>
              </a:solidFill>
            </a:endParaRPr>
          </a:p>
          <a:p>
            <a:pPr>
              <a:lnSpc>
                <a:spcPct val="100000"/>
              </a:lnSpc>
              <a:spcBef>
                <a:spcPts val="600"/>
              </a:spcBef>
              <a:buFont typeface="Arial" pitchFamily="2" charset="2"/>
              <a:buChar char="•"/>
            </a:pPr>
            <a:r>
              <a:rPr lang="en-US" sz="3000">
                <a:solidFill>
                  <a:srgbClr val="002060"/>
                </a:solidFill>
                <a:latin typeface="Aptos"/>
                <a:ea typeface="Tahoma"/>
                <a:cs typeface="Tahoma"/>
              </a:rPr>
              <a:t>Grant Funding Opportunity (GFO) Webpage:</a:t>
            </a:r>
            <a:r>
              <a:rPr lang="en-US" sz="3000">
                <a:latin typeface="Aptos"/>
                <a:ea typeface="Tahoma"/>
                <a:cs typeface="Tahoma"/>
              </a:rPr>
              <a:t> </a:t>
            </a:r>
            <a:r>
              <a:rPr lang="en-US" sz="3000">
                <a:latin typeface="Aptos"/>
                <a:ea typeface="Tahoma"/>
                <a:cs typeface="Tahoma"/>
                <a:hlinkClick r:id="rId3"/>
              </a:rPr>
              <a:t>https://www.energy.ca.gov/solicitations/2026-04/gfo-25-605-reliable-electric-charging-eligible-school-bus-sites-recess</a:t>
            </a:r>
            <a:r>
              <a:rPr lang="en-US" sz="3000">
                <a:latin typeface="Aptos"/>
                <a:ea typeface="Tahoma"/>
                <a:cs typeface="Tahoma"/>
              </a:rPr>
              <a:t> </a:t>
            </a:r>
          </a:p>
          <a:p>
            <a:pPr>
              <a:lnSpc>
                <a:spcPct val="100000"/>
              </a:lnSpc>
              <a:spcBef>
                <a:spcPts val="600"/>
              </a:spcBef>
              <a:buFont typeface="Arial" pitchFamily="2" charset="2"/>
              <a:buChar char="•"/>
            </a:pPr>
            <a:r>
              <a:rPr lang="en-US" sz="3000">
                <a:solidFill>
                  <a:srgbClr val="002060"/>
                </a:solidFill>
                <a:latin typeface="Aptos"/>
                <a:ea typeface="Tahoma"/>
                <a:cs typeface="Tahoma"/>
              </a:rPr>
              <a:t>Virtual Participation via Zoom or telephone during the Q&amp;A period</a:t>
            </a:r>
            <a:endParaRPr lang="en-US" sz="3000" u="sng">
              <a:solidFill>
                <a:srgbClr val="002060"/>
              </a:solidFill>
              <a:latin typeface="Aptos"/>
              <a:ea typeface="Tahoma"/>
              <a:cs typeface="Tahoma"/>
            </a:endParaRPr>
          </a:p>
          <a:p>
            <a:pPr>
              <a:lnSpc>
                <a:spcPct val="100000"/>
              </a:lnSpc>
              <a:spcBef>
                <a:spcPts val="600"/>
              </a:spcBef>
              <a:buFont typeface="Arial" pitchFamily="2" charset="2"/>
              <a:buChar char="•"/>
            </a:pPr>
            <a:r>
              <a:rPr lang="en-US" sz="3000">
                <a:solidFill>
                  <a:srgbClr val="002060"/>
                </a:solidFill>
                <a:latin typeface="Aptos"/>
                <a:ea typeface="Tahoma"/>
                <a:cs typeface="Tahoma"/>
              </a:rPr>
              <a:t>Written Questions to Commission Agreement Officer: </a:t>
            </a:r>
            <a:endParaRPr lang="en-US" sz="2800" u="sng">
              <a:solidFill>
                <a:srgbClr val="002060"/>
              </a:solidFill>
              <a:latin typeface="Aptos"/>
              <a:ea typeface="Tahoma"/>
              <a:cs typeface="Tahoma"/>
            </a:endParaRPr>
          </a:p>
          <a:p>
            <a:pPr marL="914400" lvl="1">
              <a:lnSpc>
                <a:spcPct val="100000"/>
              </a:lnSpc>
              <a:spcBef>
                <a:spcPts val="600"/>
              </a:spcBef>
              <a:buFont typeface="Arial" pitchFamily="2" charset="2"/>
              <a:buChar char="•"/>
            </a:pPr>
            <a:r>
              <a:rPr lang="en-US" sz="2800">
                <a:solidFill>
                  <a:srgbClr val="002060"/>
                </a:solidFill>
                <a:latin typeface="Aptos"/>
                <a:ea typeface="Tahoma"/>
                <a:cs typeface="Tahoma"/>
              </a:rPr>
              <a:t>Carissa Peri, email: </a:t>
            </a:r>
            <a:r>
              <a:rPr lang="en-US" sz="2800">
                <a:latin typeface="Aptos"/>
                <a:ea typeface="Tahoma"/>
                <a:cs typeface="Tahoma"/>
                <a:hlinkClick r:id="rId4"/>
              </a:rPr>
              <a:t>Carissa.peri@energy.ca.gov</a:t>
            </a:r>
            <a:endParaRPr lang="en-US" sz="2800" u="sng">
              <a:solidFill>
                <a:srgbClr val="002060"/>
              </a:solidFill>
              <a:latin typeface="Aptos"/>
              <a:ea typeface="Tahoma"/>
              <a:cs typeface="Tahoma"/>
            </a:endParaRPr>
          </a:p>
          <a:p>
            <a:pPr marL="914400" lvl="1">
              <a:lnSpc>
                <a:spcPct val="100000"/>
              </a:lnSpc>
              <a:spcBef>
                <a:spcPts val="600"/>
              </a:spcBef>
              <a:buFont typeface="Arial" pitchFamily="2" charset="2"/>
              <a:buChar char="•"/>
            </a:pPr>
            <a:r>
              <a:rPr lang="en-US" sz="2800">
                <a:solidFill>
                  <a:srgbClr val="002060"/>
                </a:solidFill>
                <a:latin typeface="Aptos"/>
                <a:ea typeface="Tahoma"/>
                <a:cs typeface="Tahoma"/>
              </a:rPr>
              <a:t>Subject: GFO-25-605</a:t>
            </a:r>
            <a:endParaRPr lang="en-US" sz="2800" u="sng">
              <a:solidFill>
                <a:srgbClr val="002060"/>
              </a:solidFill>
              <a:latin typeface="Aptos"/>
              <a:ea typeface="Tahoma"/>
              <a:cs typeface="Tahoma"/>
            </a:endParaRPr>
          </a:p>
          <a:p>
            <a:pPr>
              <a:lnSpc>
                <a:spcPct val="100000"/>
              </a:lnSpc>
              <a:spcBef>
                <a:spcPts val="600"/>
              </a:spcBef>
              <a:buFont typeface="Arial" pitchFamily="2" charset="2"/>
              <a:buChar char="•"/>
            </a:pPr>
            <a:r>
              <a:rPr lang="en-US" sz="3000" b="1">
                <a:solidFill>
                  <a:srgbClr val="002060"/>
                </a:solidFill>
                <a:latin typeface="Aptos"/>
                <a:ea typeface="Tahoma"/>
                <a:cs typeface="Tahoma"/>
              </a:rPr>
              <a:t>Q&amp;A Deadline: Monday, April 27, 2026, by 5:00 PM</a:t>
            </a:r>
            <a:endParaRPr lang="en-US" sz="3000" b="1" u="sng">
              <a:solidFill>
                <a:srgbClr val="002060"/>
              </a:solidFill>
              <a:latin typeface="Aptos"/>
              <a:ea typeface="Tahoma"/>
              <a:cs typeface="Tahoma"/>
            </a:endParaRPr>
          </a:p>
        </p:txBody>
      </p:sp>
    </p:spTree>
    <p:extLst>
      <p:ext uri="{BB962C8B-B14F-4D97-AF65-F5344CB8AC3E}">
        <p14:creationId xmlns:p14="http://schemas.microsoft.com/office/powerpoint/2010/main" val="427175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C857D-0328-942B-796C-90A447E2DE2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274A87D-49D8-8125-3713-4C78F508EBE6}"/>
              </a:ext>
            </a:extLst>
          </p:cNvPr>
          <p:cNvSpPr>
            <a:spLocks noGrp="1"/>
          </p:cNvSpPr>
          <p:nvPr>
            <p:ph type="title" idx="4294967295"/>
          </p:nvPr>
        </p:nvSpPr>
        <p:spPr>
          <a:xfrm>
            <a:off x="1483831" y="179667"/>
            <a:ext cx="10032009" cy="443975"/>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002060"/>
                </a:solidFill>
                <a:effectLst/>
                <a:uLnTx/>
                <a:uFillTx/>
                <a:latin typeface="+mj-lt"/>
                <a:ea typeface="+mn-ea"/>
                <a:cs typeface="+mn-cs"/>
              </a:rPr>
              <a:t>Application Form </a:t>
            </a:r>
            <a:endParaRPr kumimoji="0" lang="en-US" sz="3600" b="1" i="0" u="none" strike="noStrike" kern="1200" cap="none" spc="0" normalizeH="0" baseline="0" noProof="0">
              <a:ln>
                <a:noFill/>
              </a:ln>
              <a:solidFill>
                <a:srgbClr val="002060"/>
              </a:solidFill>
              <a:effectLst/>
              <a:uLnTx/>
              <a:uFillTx/>
              <a:latin typeface="+mj-lt"/>
              <a:ea typeface="+mn-ea"/>
              <a:cs typeface="+mn-cs"/>
            </a:endParaRPr>
          </a:p>
        </p:txBody>
      </p:sp>
      <p:sp>
        <p:nvSpPr>
          <p:cNvPr id="9" name="Text Placeholder 2">
            <a:extLst>
              <a:ext uri="{FF2B5EF4-FFF2-40B4-BE49-F238E27FC236}">
                <a16:creationId xmlns:a16="http://schemas.microsoft.com/office/drawing/2014/main" id="{807BD01A-DD5A-57F7-8090-0D854DE10B77}"/>
              </a:ext>
            </a:extLst>
          </p:cNvPr>
          <p:cNvSpPr>
            <a:spLocks noGrp="1"/>
          </p:cNvSpPr>
          <p:nvPr>
            <p:ph type="body" sz="quarter" idx="11"/>
          </p:nvPr>
        </p:nvSpPr>
        <p:spPr>
          <a:xfrm>
            <a:off x="1525794" y="662552"/>
            <a:ext cx="10032008" cy="443975"/>
          </a:xfrm>
        </p:spPr>
        <p:txBody>
          <a:bodyPr wrap="none" lIns="91440" tIns="182880" rIns="91440" bIns="91440" anchor="t"/>
          <a:lstStyle/>
          <a:p>
            <a:r>
              <a:rPr lang="en-US" sz="2800">
                <a:solidFill>
                  <a:srgbClr val="009DD9"/>
                </a:solidFill>
              </a:rPr>
              <a:t>Attachment 1</a:t>
            </a:r>
            <a:endParaRPr lang="en-US">
              <a:solidFill>
                <a:srgbClr val="009DD9"/>
              </a:solidFill>
            </a:endParaRPr>
          </a:p>
        </p:txBody>
      </p:sp>
      <p:sp>
        <p:nvSpPr>
          <p:cNvPr id="5" name="Content Placeholder 4">
            <a:extLst>
              <a:ext uri="{FF2B5EF4-FFF2-40B4-BE49-F238E27FC236}">
                <a16:creationId xmlns:a16="http://schemas.microsoft.com/office/drawing/2014/main" id="{62AB997C-0DF3-E9B0-7516-4E048C6402EB}"/>
              </a:ext>
            </a:extLst>
          </p:cNvPr>
          <p:cNvSpPr>
            <a:spLocks noGrp="1"/>
          </p:cNvSpPr>
          <p:nvPr>
            <p:ph sz="quarter" idx="12"/>
          </p:nvPr>
        </p:nvSpPr>
        <p:spPr>
          <a:xfrm>
            <a:off x="476592" y="1389282"/>
            <a:ext cx="6313314" cy="5152866"/>
          </a:xfrm>
        </p:spPr>
        <p:txBody>
          <a:bodyPr lIns="91440" tIns="45720" rIns="91440" bIns="45720" anchor="t"/>
          <a:lstStyle/>
          <a:p>
            <a:pPr fontAlgn="base">
              <a:lnSpc>
                <a:spcPct val="100000"/>
              </a:lnSpc>
              <a:spcBef>
                <a:spcPts val="600"/>
              </a:spcBef>
              <a:buClr>
                <a:srgbClr val="002060"/>
              </a:buClr>
              <a:buFont typeface="Arial" panose="020B0604020202020204" pitchFamily="34" charset="0"/>
              <a:buChar char="•"/>
            </a:pPr>
            <a:r>
              <a:rPr lang="en-US" sz="2400">
                <a:solidFill>
                  <a:srgbClr val="002060"/>
                </a:solidFill>
              </a:rPr>
              <a:t>Required for all Funding Lanes​</a:t>
            </a:r>
          </a:p>
          <a:p>
            <a:pPr fontAlgn="base">
              <a:lnSpc>
                <a:spcPct val="100000"/>
              </a:lnSpc>
              <a:spcBef>
                <a:spcPts val="600"/>
              </a:spcBef>
              <a:buClr>
                <a:srgbClr val="002060"/>
              </a:buClr>
              <a:buFont typeface="Arial" panose="020B0604020202020204" pitchFamily="34" charset="0"/>
              <a:buChar char="•"/>
            </a:pPr>
            <a:r>
              <a:rPr lang="en-US" sz="2400">
                <a:solidFill>
                  <a:srgbClr val="002060"/>
                </a:solidFill>
              </a:rPr>
              <a:t>Requests the following: ​</a:t>
            </a:r>
          </a:p>
          <a:p>
            <a:pPr lvl="1" fontAlgn="base">
              <a:lnSpc>
                <a:spcPct val="100000"/>
              </a:lnSpc>
              <a:spcBef>
                <a:spcPts val="600"/>
              </a:spcBef>
              <a:buClr>
                <a:srgbClr val="009DD9"/>
              </a:buClr>
              <a:buFont typeface="Arial" panose="020B0604020202020204" pitchFamily="34" charset="0"/>
              <a:buChar char="•"/>
            </a:pPr>
            <a:r>
              <a:rPr lang="en-US" sz="2000">
                <a:solidFill>
                  <a:srgbClr val="002060"/>
                </a:solidFill>
              </a:rPr>
              <a:t>Funding lane​</a:t>
            </a:r>
          </a:p>
          <a:p>
            <a:pPr lvl="1" fontAlgn="base">
              <a:lnSpc>
                <a:spcPct val="100000"/>
              </a:lnSpc>
              <a:spcBef>
                <a:spcPts val="600"/>
              </a:spcBef>
              <a:buClr>
                <a:srgbClr val="009DD9"/>
              </a:buClr>
              <a:buFont typeface="Arial" panose="020B0604020202020204" pitchFamily="34" charset="0"/>
              <a:buChar char="•"/>
            </a:pPr>
            <a:r>
              <a:rPr lang="en-US" sz="2000">
                <a:solidFill>
                  <a:srgbClr val="002060"/>
                </a:solidFill>
              </a:rPr>
              <a:t>Applicant and project manager information​</a:t>
            </a:r>
          </a:p>
          <a:p>
            <a:pPr lvl="1" fontAlgn="base">
              <a:lnSpc>
                <a:spcPct val="100000"/>
              </a:lnSpc>
              <a:spcBef>
                <a:spcPts val="600"/>
              </a:spcBef>
              <a:buClr>
                <a:srgbClr val="009DD9"/>
              </a:buClr>
              <a:buFont typeface="Arial" panose="020B0604020202020204" pitchFamily="34" charset="0"/>
              <a:buChar char="•"/>
            </a:pPr>
            <a:r>
              <a:rPr lang="en-US" sz="2000">
                <a:solidFill>
                  <a:srgbClr val="002060"/>
                </a:solidFill>
              </a:rPr>
              <a:t>Amount of CEC funding requested​</a:t>
            </a:r>
          </a:p>
          <a:p>
            <a:pPr lvl="1" fontAlgn="base">
              <a:lnSpc>
                <a:spcPct val="100000"/>
              </a:lnSpc>
              <a:spcBef>
                <a:spcPts val="600"/>
              </a:spcBef>
              <a:buClr>
                <a:srgbClr val="009DD9"/>
              </a:buClr>
              <a:buFont typeface="Arial" panose="020B0604020202020204" pitchFamily="34" charset="0"/>
              <a:buChar char="•"/>
            </a:pPr>
            <a:r>
              <a:rPr lang="en-US" sz="2000">
                <a:solidFill>
                  <a:srgbClr val="002060"/>
                </a:solidFill>
              </a:rPr>
              <a:t>Charging equipment information​</a:t>
            </a:r>
          </a:p>
          <a:p>
            <a:pPr lvl="1" fontAlgn="base">
              <a:lnSpc>
                <a:spcPct val="100000"/>
              </a:lnSpc>
              <a:spcBef>
                <a:spcPts val="600"/>
              </a:spcBef>
              <a:buClr>
                <a:srgbClr val="009DD9"/>
              </a:buClr>
              <a:buFont typeface="Arial" panose="020B0604020202020204" pitchFamily="34" charset="0"/>
              <a:buChar char="•"/>
            </a:pPr>
            <a:r>
              <a:rPr lang="en-US" sz="2000">
                <a:solidFill>
                  <a:srgbClr val="002060"/>
                </a:solidFill>
              </a:rPr>
              <a:t>Term of project​</a:t>
            </a:r>
          </a:p>
          <a:p>
            <a:pPr lvl="1" fontAlgn="base">
              <a:lnSpc>
                <a:spcPct val="100000"/>
              </a:lnSpc>
              <a:spcBef>
                <a:spcPts val="600"/>
              </a:spcBef>
              <a:buClr>
                <a:srgbClr val="009DD9"/>
              </a:buClr>
              <a:buFont typeface="Arial" panose="020B0604020202020204" pitchFamily="34" charset="0"/>
              <a:buChar char="•"/>
            </a:pPr>
            <a:r>
              <a:rPr lang="en-US" sz="2000">
                <a:solidFill>
                  <a:srgbClr val="002060"/>
                </a:solidFill>
              </a:rPr>
              <a:t>Site address(es)​</a:t>
            </a:r>
          </a:p>
          <a:p>
            <a:pPr lvl="1" fontAlgn="base">
              <a:lnSpc>
                <a:spcPct val="100000"/>
              </a:lnSpc>
              <a:spcBef>
                <a:spcPts val="600"/>
              </a:spcBef>
              <a:buClr>
                <a:srgbClr val="009DD9"/>
              </a:buClr>
              <a:buFont typeface="Arial" panose="020B0604020202020204" pitchFamily="34" charset="0"/>
              <a:buChar char="•"/>
            </a:pPr>
            <a:r>
              <a:rPr lang="en-US" sz="2000">
                <a:solidFill>
                  <a:srgbClr val="002060"/>
                </a:solidFill>
              </a:rPr>
              <a:t>Electric school bus information​</a:t>
            </a:r>
          </a:p>
          <a:p>
            <a:pPr lvl="1" fontAlgn="base">
              <a:lnSpc>
                <a:spcPct val="100000"/>
              </a:lnSpc>
              <a:spcBef>
                <a:spcPts val="600"/>
              </a:spcBef>
              <a:buClr>
                <a:srgbClr val="009DD9"/>
              </a:buClr>
              <a:buFont typeface="Arial" panose="020B0604020202020204" pitchFamily="34" charset="0"/>
              <a:buChar char="•"/>
            </a:pPr>
            <a:r>
              <a:rPr lang="en-US" sz="2000">
                <a:solidFill>
                  <a:srgbClr val="002060"/>
                </a:solidFill>
              </a:rPr>
              <a:t>CEQA compliance information​</a:t>
            </a:r>
          </a:p>
          <a:p>
            <a:pPr lvl="1" fontAlgn="base">
              <a:lnSpc>
                <a:spcPct val="100000"/>
              </a:lnSpc>
              <a:spcBef>
                <a:spcPts val="600"/>
              </a:spcBef>
              <a:buClr>
                <a:srgbClr val="009DD9"/>
              </a:buClr>
              <a:buFont typeface="Arial" panose="020B0604020202020204" pitchFamily="34" charset="0"/>
              <a:buChar char="•"/>
            </a:pPr>
            <a:r>
              <a:rPr lang="en-US" sz="2000">
                <a:solidFill>
                  <a:srgbClr val="002060"/>
                </a:solidFill>
              </a:rPr>
              <a:t>Site ownership or access rights information​</a:t>
            </a:r>
          </a:p>
          <a:p>
            <a:pPr lvl="1" fontAlgn="base">
              <a:lnSpc>
                <a:spcPct val="100000"/>
              </a:lnSpc>
              <a:spcBef>
                <a:spcPts val="600"/>
              </a:spcBef>
              <a:buClr>
                <a:srgbClr val="009DD9"/>
              </a:buClr>
              <a:buFont typeface="Arial" panose="020B0604020202020204" pitchFamily="34" charset="0"/>
              <a:buChar char="•"/>
            </a:pPr>
            <a:r>
              <a:rPr lang="en-US" sz="2000">
                <a:solidFill>
                  <a:srgbClr val="002060"/>
                </a:solidFill>
              </a:rPr>
              <a:t>Key project partners</a:t>
            </a:r>
            <a:endParaRPr lang="en-US" sz="2000" b="1">
              <a:solidFill>
                <a:srgbClr val="002060"/>
              </a:solidFill>
            </a:endParaRPr>
          </a:p>
        </p:txBody>
      </p:sp>
      <p:pic>
        <p:nvPicPr>
          <p:cNvPr id="8" name="Picture 7" descr="Image of CEC Applicant Form (Attachment 1)">
            <a:extLst>
              <a:ext uri="{FF2B5EF4-FFF2-40B4-BE49-F238E27FC236}">
                <a16:creationId xmlns:a16="http://schemas.microsoft.com/office/drawing/2014/main" id="{C672552D-203D-63D5-0F25-6E5849B178A1}"/>
              </a:ext>
            </a:extLst>
          </p:cNvPr>
          <p:cNvPicPr>
            <a:picLocks noChangeAspect="1"/>
          </p:cNvPicPr>
          <p:nvPr/>
        </p:nvPicPr>
        <p:blipFill>
          <a:blip r:embed="rId3"/>
          <a:srcRect l="3786" t="1710" r="3872"/>
          <a:stretch>
            <a:fillRect/>
          </a:stretch>
        </p:blipFill>
        <p:spPr>
          <a:xfrm>
            <a:off x="6499835" y="1466087"/>
            <a:ext cx="5100291" cy="4520979"/>
          </a:xfrm>
          <a:prstGeom prst="rect">
            <a:avLst/>
          </a:prstGeom>
          <a:ln>
            <a:noFill/>
          </a:ln>
        </p:spPr>
      </p:pic>
      <p:sp>
        <p:nvSpPr>
          <p:cNvPr id="7" name="TextBox 6">
            <a:extLst>
              <a:ext uri="{FF2B5EF4-FFF2-40B4-BE49-F238E27FC236}">
                <a16:creationId xmlns:a16="http://schemas.microsoft.com/office/drawing/2014/main" id="{04423F34-914E-D3A6-32E8-2E874B7E4951}"/>
              </a:ext>
            </a:extLst>
          </p:cNvPr>
          <p:cNvSpPr txBox="1"/>
          <p:nvPr/>
        </p:nvSpPr>
        <p:spPr>
          <a:xfrm>
            <a:off x="480672" y="6139030"/>
            <a:ext cx="11112988" cy="400110"/>
          </a:xfrm>
          <a:prstGeom prst="rect">
            <a:avLst/>
          </a:prstGeom>
          <a:noFill/>
        </p:spPr>
        <p:txBody>
          <a:bodyPr wrap="square" lIns="91440" tIns="45720" rIns="91440" bIns="45720" rtlCol="0" anchor="t">
            <a:spAutoFit/>
          </a:bodyPr>
          <a:lstStyle/>
          <a:p>
            <a:r>
              <a:rPr lang="en-US" sz="2000" b="1">
                <a:solidFill>
                  <a:srgbClr val="002060"/>
                </a:solidFill>
                <a:latin typeface="Aptos"/>
                <a:ea typeface="Tahoma"/>
                <a:cs typeface="Tahoma"/>
              </a:rPr>
              <a:t>Solicitation Manual p. 27-39, “Application Content”​</a:t>
            </a:r>
            <a:endParaRPr lang="en-US" sz="2000">
              <a:solidFill>
                <a:srgbClr val="002060"/>
              </a:solidFill>
              <a:latin typeface="Aptos"/>
              <a:ea typeface="Tahoma"/>
              <a:cs typeface="Tahoma"/>
            </a:endParaRPr>
          </a:p>
        </p:txBody>
      </p:sp>
      <p:sp>
        <p:nvSpPr>
          <p:cNvPr id="4" name="Slide Number Placeholder 3">
            <a:extLst>
              <a:ext uri="{FF2B5EF4-FFF2-40B4-BE49-F238E27FC236}">
                <a16:creationId xmlns:a16="http://schemas.microsoft.com/office/drawing/2014/main" id="{75227428-FF4E-F9AE-4492-01FA397CED9D}"/>
              </a:ext>
            </a:extLst>
          </p:cNvPr>
          <p:cNvSpPr>
            <a:spLocks noGrp="1"/>
          </p:cNvSpPr>
          <p:nvPr>
            <p:ph type="sldNum" sz="quarter" idx="4"/>
          </p:nvPr>
        </p:nvSpPr>
        <p:spPr/>
        <p:txBody>
          <a:bodyPr/>
          <a:lstStyle/>
          <a:p>
            <a:fld id="{0C7BF778-8021-814D-B4C3-667E155DC762}" type="slidenum">
              <a:rPr lang="en-US" smtClean="0">
                <a:solidFill>
                  <a:srgbClr val="009DD9"/>
                </a:solidFill>
              </a:rPr>
              <a:pPr/>
              <a:t>30</a:t>
            </a:fld>
            <a:endParaRPr lang="en-US">
              <a:solidFill>
                <a:srgbClr val="009DD9"/>
              </a:solidFill>
            </a:endParaRPr>
          </a:p>
        </p:txBody>
      </p:sp>
    </p:spTree>
    <p:extLst>
      <p:ext uri="{BB962C8B-B14F-4D97-AF65-F5344CB8AC3E}">
        <p14:creationId xmlns:p14="http://schemas.microsoft.com/office/powerpoint/2010/main" val="962409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295BC-352D-E2A4-D41B-D3A1FB16891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105E9F6-693B-F5EF-D12A-D1FC22E99744}"/>
              </a:ext>
            </a:extLst>
          </p:cNvPr>
          <p:cNvSpPr>
            <a:spLocks noGrp="1"/>
          </p:cNvSpPr>
          <p:nvPr>
            <p:ph type="title" idx="4294967295"/>
          </p:nvPr>
        </p:nvSpPr>
        <p:spPr>
          <a:xfrm>
            <a:off x="1550391" y="255396"/>
            <a:ext cx="10032009" cy="443975"/>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004071"/>
                </a:solidFill>
                <a:effectLst/>
                <a:uLnTx/>
                <a:uFillTx/>
                <a:latin typeface="+mj-lt"/>
                <a:ea typeface="+mn-ea"/>
                <a:cs typeface="+mn-cs"/>
              </a:rPr>
              <a:t>Funding Lane 2 Project Narrative</a:t>
            </a:r>
          </a:p>
        </p:txBody>
      </p:sp>
      <p:sp>
        <p:nvSpPr>
          <p:cNvPr id="3" name="Text Placeholder 2">
            <a:extLst>
              <a:ext uri="{FF2B5EF4-FFF2-40B4-BE49-F238E27FC236}">
                <a16:creationId xmlns:a16="http://schemas.microsoft.com/office/drawing/2014/main" id="{2787E797-0782-15EC-50E8-180F260805ED}"/>
              </a:ext>
            </a:extLst>
          </p:cNvPr>
          <p:cNvSpPr>
            <a:spLocks noGrp="1"/>
          </p:cNvSpPr>
          <p:nvPr>
            <p:ph type="body" sz="quarter" idx="11"/>
          </p:nvPr>
        </p:nvSpPr>
        <p:spPr>
          <a:ln>
            <a:noFill/>
          </a:ln>
        </p:spPr>
        <p:txBody>
          <a:bodyPr wrap="none" lIns="91440" tIns="182880" rIns="91440" bIns="91440" anchor="t"/>
          <a:lstStyle/>
          <a:p>
            <a:r>
              <a:rPr lang="en-US" sz="2800"/>
              <a:t>Attachment 2</a:t>
            </a:r>
            <a:endParaRPr lang="en-US"/>
          </a:p>
        </p:txBody>
      </p:sp>
      <p:sp>
        <p:nvSpPr>
          <p:cNvPr id="5" name="Content Placeholder 4">
            <a:extLst>
              <a:ext uri="{FF2B5EF4-FFF2-40B4-BE49-F238E27FC236}">
                <a16:creationId xmlns:a16="http://schemas.microsoft.com/office/drawing/2014/main" id="{657FAD35-FE2B-7056-9DCA-67E25F521DD8}"/>
              </a:ext>
            </a:extLst>
          </p:cNvPr>
          <p:cNvSpPr>
            <a:spLocks noGrp="1"/>
          </p:cNvSpPr>
          <p:nvPr>
            <p:ph sz="quarter" idx="12"/>
          </p:nvPr>
        </p:nvSpPr>
        <p:spPr>
          <a:xfrm>
            <a:off x="476592" y="1389282"/>
            <a:ext cx="5619408" cy="5152866"/>
          </a:xfrm>
        </p:spPr>
        <p:txBody>
          <a:bodyPr lIns="91440" tIns="45720" rIns="91440" bIns="45720" anchor="t"/>
          <a:lstStyle/>
          <a:p>
            <a:pPr>
              <a:lnSpc>
                <a:spcPct val="100000"/>
              </a:lnSpc>
              <a:spcBef>
                <a:spcPts val="600"/>
              </a:spcBef>
              <a:buFont typeface="Arial" pitchFamily="2" charset="2"/>
              <a:buChar char="•"/>
            </a:pPr>
            <a:r>
              <a:rPr lang="en-US" sz="2400" b="1">
                <a:solidFill>
                  <a:srgbClr val="002060"/>
                </a:solidFill>
                <a:latin typeface="Aptos"/>
                <a:ea typeface="Tahoma"/>
                <a:cs typeface="Tahoma"/>
              </a:rPr>
              <a:t>Required only for Funding Lane 2​</a:t>
            </a:r>
          </a:p>
          <a:p>
            <a:pPr>
              <a:lnSpc>
                <a:spcPct val="100000"/>
              </a:lnSpc>
              <a:spcBef>
                <a:spcPts val="600"/>
              </a:spcBef>
              <a:buFont typeface="Arial" pitchFamily="2" charset="2"/>
              <a:buChar char="•"/>
            </a:pPr>
            <a:r>
              <a:rPr lang="en-US" sz="2400">
                <a:solidFill>
                  <a:srgbClr val="002060"/>
                </a:solidFill>
                <a:latin typeface="Aptos"/>
                <a:ea typeface="Tahoma"/>
                <a:cs typeface="Tahoma"/>
              </a:rPr>
              <a:t>Limited to 3 pages​</a:t>
            </a:r>
          </a:p>
          <a:p>
            <a:pPr>
              <a:lnSpc>
                <a:spcPct val="100000"/>
              </a:lnSpc>
              <a:spcBef>
                <a:spcPts val="600"/>
              </a:spcBef>
              <a:buFont typeface="Arial" pitchFamily="2" charset="2"/>
              <a:buChar char="•"/>
            </a:pPr>
            <a:r>
              <a:rPr lang="en-US" sz="2400">
                <a:solidFill>
                  <a:srgbClr val="002060"/>
                </a:solidFill>
                <a:latin typeface="Aptos"/>
                <a:ea typeface="Tahoma"/>
                <a:cs typeface="Tahoma"/>
              </a:rPr>
              <a:t>First page with instructions will not count towards the page count​</a:t>
            </a:r>
          </a:p>
          <a:p>
            <a:pPr>
              <a:lnSpc>
                <a:spcPct val="100000"/>
              </a:lnSpc>
              <a:spcBef>
                <a:spcPts val="600"/>
              </a:spcBef>
              <a:buFont typeface="Arial" pitchFamily="2" charset="2"/>
              <a:buChar char="•"/>
            </a:pPr>
            <a:r>
              <a:rPr lang="en-US" sz="2400">
                <a:solidFill>
                  <a:srgbClr val="002060"/>
                </a:solidFill>
                <a:latin typeface="Aptos"/>
                <a:ea typeface="Tahoma"/>
                <a:cs typeface="Tahoma"/>
              </a:rPr>
              <a:t>Must retain the prompts outlined in the attachment (do not delete the prompts)</a:t>
            </a:r>
          </a:p>
          <a:p>
            <a:pPr>
              <a:lnSpc>
                <a:spcPct val="100000"/>
              </a:lnSpc>
              <a:spcBef>
                <a:spcPts val="600"/>
              </a:spcBef>
              <a:buFont typeface="Arial" pitchFamily="2" charset="2"/>
              <a:buChar char="•"/>
            </a:pPr>
            <a:r>
              <a:rPr lang="en-US" sz="2400">
                <a:solidFill>
                  <a:srgbClr val="002060"/>
                </a:solidFill>
                <a:latin typeface="Aptos"/>
                <a:ea typeface="Tahoma"/>
                <a:cs typeface="Tahoma"/>
              </a:rPr>
              <a:t>Include page numbers​</a:t>
            </a:r>
          </a:p>
          <a:p>
            <a:pPr>
              <a:lnSpc>
                <a:spcPct val="100000"/>
              </a:lnSpc>
              <a:spcBef>
                <a:spcPts val="600"/>
              </a:spcBef>
              <a:buFont typeface="Arial" pitchFamily="2" charset="2"/>
              <a:buChar char="•"/>
            </a:pPr>
            <a:r>
              <a:rPr lang="en-US" sz="2400" b="1">
                <a:solidFill>
                  <a:srgbClr val="002060"/>
                </a:solidFill>
                <a:latin typeface="Aptos"/>
                <a:ea typeface="Tahoma"/>
                <a:cs typeface="Tahoma"/>
              </a:rPr>
              <a:t>Project Narrative must address each scoring criterion described in the Funding Lane 2 Evaluation Criteria (p. 45-46</a:t>
            </a:r>
            <a:r>
              <a:rPr lang="en-US" b="1">
                <a:solidFill>
                  <a:srgbClr val="002060"/>
                </a:solidFill>
                <a:latin typeface="Aptos"/>
                <a:ea typeface="Tahoma"/>
                <a:cs typeface="Tahoma"/>
              </a:rPr>
              <a:t>)​</a:t>
            </a:r>
            <a:endParaRPr lang="en-US" b="1"/>
          </a:p>
        </p:txBody>
      </p:sp>
      <p:pic>
        <p:nvPicPr>
          <p:cNvPr id="13" name="Picture 12" descr="Image of CEC Funding Lane 2 Project Narrative (Attachment 2)">
            <a:extLst>
              <a:ext uri="{FF2B5EF4-FFF2-40B4-BE49-F238E27FC236}">
                <a16:creationId xmlns:a16="http://schemas.microsoft.com/office/drawing/2014/main" id="{723F11D3-BFC0-1CEA-256F-BFAF571886AB}"/>
              </a:ext>
            </a:extLst>
          </p:cNvPr>
          <p:cNvPicPr>
            <a:picLocks noChangeAspect="1"/>
          </p:cNvPicPr>
          <p:nvPr/>
        </p:nvPicPr>
        <p:blipFill>
          <a:blip r:embed="rId3"/>
          <a:srcRect l="3189" r="2251"/>
          <a:stretch>
            <a:fillRect/>
          </a:stretch>
        </p:blipFill>
        <p:spPr>
          <a:xfrm>
            <a:off x="6477000" y="1427028"/>
            <a:ext cx="5116660" cy="4466066"/>
          </a:xfrm>
          <a:prstGeom prst="rect">
            <a:avLst/>
          </a:prstGeom>
          <a:ln>
            <a:noFill/>
          </a:ln>
        </p:spPr>
      </p:pic>
      <p:sp>
        <p:nvSpPr>
          <p:cNvPr id="7" name="TextBox 6">
            <a:extLst>
              <a:ext uri="{FF2B5EF4-FFF2-40B4-BE49-F238E27FC236}">
                <a16:creationId xmlns:a16="http://schemas.microsoft.com/office/drawing/2014/main" id="{2DA4B3A8-C202-81FC-A7D8-3E0FF449E0E7}"/>
              </a:ext>
            </a:extLst>
          </p:cNvPr>
          <p:cNvSpPr txBox="1"/>
          <p:nvPr/>
        </p:nvSpPr>
        <p:spPr>
          <a:xfrm>
            <a:off x="480672" y="6139030"/>
            <a:ext cx="11112988" cy="400110"/>
          </a:xfrm>
          <a:prstGeom prst="rect">
            <a:avLst/>
          </a:prstGeom>
          <a:noFill/>
        </p:spPr>
        <p:txBody>
          <a:bodyPr wrap="square" lIns="91440" tIns="45720" rIns="91440" bIns="45720" rtlCol="0" anchor="t">
            <a:spAutoFit/>
          </a:bodyPr>
          <a:lstStyle/>
          <a:p>
            <a:r>
              <a:rPr lang="en-US" sz="2000" b="1">
                <a:solidFill>
                  <a:srgbClr val="002060"/>
                </a:solidFill>
                <a:latin typeface="Aptos"/>
                <a:ea typeface="Tahoma"/>
                <a:cs typeface="Tahoma"/>
              </a:rPr>
              <a:t>Solicitation Manual p. 27-39, “Application Content”​</a:t>
            </a:r>
          </a:p>
        </p:txBody>
      </p:sp>
      <p:sp>
        <p:nvSpPr>
          <p:cNvPr id="4" name="Slide Number Placeholder 3">
            <a:extLst>
              <a:ext uri="{FF2B5EF4-FFF2-40B4-BE49-F238E27FC236}">
                <a16:creationId xmlns:a16="http://schemas.microsoft.com/office/drawing/2014/main" id="{BEFEA119-7779-D378-2B61-BA109EF94B20}"/>
              </a:ext>
            </a:extLst>
          </p:cNvPr>
          <p:cNvSpPr>
            <a:spLocks noGrp="1"/>
          </p:cNvSpPr>
          <p:nvPr>
            <p:ph type="sldNum" sz="quarter" idx="4"/>
          </p:nvPr>
        </p:nvSpPr>
        <p:spPr/>
        <p:txBody>
          <a:bodyPr/>
          <a:lstStyle/>
          <a:p>
            <a:fld id="{0C7BF778-8021-814D-B4C3-667E155DC762}" type="slidenum">
              <a:rPr lang="en-US" smtClean="0"/>
              <a:pPr/>
              <a:t>31</a:t>
            </a:fld>
            <a:endParaRPr lang="en-US" sz="1800"/>
          </a:p>
        </p:txBody>
      </p:sp>
    </p:spTree>
    <p:extLst>
      <p:ext uri="{BB962C8B-B14F-4D97-AF65-F5344CB8AC3E}">
        <p14:creationId xmlns:p14="http://schemas.microsoft.com/office/powerpoint/2010/main" val="1128239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8D137-F01B-D456-CF66-F104E66C4BD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1BEEB65-7B3B-A151-4220-6ED52C202313}"/>
              </a:ext>
            </a:extLst>
          </p:cNvPr>
          <p:cNvSpPr>
            <a:spLocks noGrp="1"/>
          </p:cNvSpPr>
          <p:nvPr>
            <p:ph type="title" idx="4294967295"/>
          </p:nvPr>
        </p:nvSpPr>
        <p:spPr>
          <a:xfrm>
            <a:off x="1483831" y="179667"/>
            <a:ext cx="10032009" cy="443975"/>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002060"/>
                </a:solidFill>
                <a:effectLst/>
                <a:uLnTx/>
                <a:uFillTx/>
                <a:latin typeface="+mj-lt"/>
                <a:ea typeface="+mn-ea"/>
                <a:cs typeface="+mn-cs"/>
              </a:rPr>
              <a:t>Funding Lane 3 Project Narrative</a:t>
            </a:r>
            <a:endParaRPr kumimoji="0" lang="en-US" sz="3600" b="1" i="0" u="none" strike="noStrike" kern="1200" cap="none" spc="0" normalizeH="0" baseline="0" noProof="0">
              <a:ln>
                <a:noFill/>
              </a:ln>
              <a:solidFill>
                <a:srgbClr val="002060"/>
              </a:solidFill>
              <a:effectLst/>
              <a:uLnTx/>
              <a:uFillTx/>
              <a:latin typeface="+mj-lt"/>
              <a:ea typeface="+mn-ea"/>
              <a:cs typeface="+mn-cs"/>
            </a:endParaRPr>
          </a:p>
        </p:txBody>
      </p:sp>
      <p:sp>
        <p:nvSpPr>
          <p:cNvPr id="9" name="Text Placeholder 2">
            <a:extLst>
              <a:ext uri="{FF2B5EF4-FFF2-40B4-BE49-F238E27FC236}">
                <a16:creationId xmlns:a16="http://schemas.microsoft.com/office/drawing/2014/main" id="{EFDBC067-A58A-0597-669B-F61C9D479099}"/>
              </a:ext>
            </a:extLst>
          </p:cNvPr>
          <p:cNvSpPr>
            <a:spLocks noGrp="1"/>
          </p:cNvSpPr>
          <p:nvPr>
            <p:ph type="body" sz="quarter" idx="11"/>
          </p:nvPr>
        </p:nvSpPr>
        <p:spPr>
          <a:xfrm>
            <a:off x="1507865" y="662552"/>
            <a:ext cx="10032008" cy="443975"/>
          </a:xfrm>
        </p:spPr>
        <p:txBody>
          <a:bodyPr wrap="none" lIns="91440" tIns="182880" rIns="91440" bIns="91440" anchor="t"/>
          <a:lstStyle/>
          <a:p>
            <a:r>
              <a:rPr lang="en-US" sz="2800">
                <a:solidFill>
                  <a:srgbClr val="009DD9"/>
                </a:solidFill>
              </a:rPr>
              <a:t>Attachment 3</a:t>
            </a:r>
            <a:endParaRPr lang="en-US">
              <a:solidFill>
                <a:srgbClr val="009DD9"/>
              </a:solidFill>
            </a:endParaRPr>
          </a:p>
        </p:txBody>
      </p:sp>
      <p:sp>
        <p:nvSpPr>
          <p:cNvPr id="5" name="Content Placeholder 4">
            <a:extLst>
              <a:ext uri="{FF2B5EF4-FFF2-40B4-BE49-F238E27FC236}">
                <a16:creationId xmlns:a16="http://schemas.microsoft.com/office/drawing/2014/main" id="{DC375365-DA28-AD0B-315C-7BC8F7263509}"/>
              </a:ext>
            </a:extLst>
          </p:cNvPr>
          <p:cNvSpPr>
            <a:spLocks noGrp="1"/>
          </p:cNvSpPr>
          <p:nvPr>
            <p:ph sz="quarter" idx="12"/>
          </p:nvPr>
        </p:nvSpPr>
        <p:spPr>
          <a:xfrm>
            <a:off x="476592" y="1389282"/>
            <a:ext cx="6313314" cy="5152866"/>
          </a:xfrm>
        </p:spPr>
        <p:txBody>
          <a:bodyPr lIns="91440" tIns="45720" rIns="91440" bIns="45720" anchor="t"/>
          <a:lstStyle/>
          <a:p>
            <a:pPr fontAlgn="base">
              <a:lnSpc>
                <a:spcPct val="100000"/>
              </a:lnSpc>
              <a:spcBef>
                <a:spcPts val="600"/>
              </a:spcBef>
              <a:buClr>
                <a:srgbClr val="002060"/>
              </a:buClr>
              <a:buFont typeface="Arial" panose="020B0604020202020204" pitchFamily="34" charset="0"/>
              <a:buChar char="•"/>
            </a:pPr>
            <a:r>
              <a:rPr lang="en-US" sz="2400" b="1">
                <a:solidFill>
                  <a:srgbClr val="002060"/>
                </a:solidFill>
              </a:rPr>
              <a:t>Required only for Funding Lane 3</a:t>
            </a:r>
          </a:p>
          <a:p>
            <a:pPr fontAlgn="base">
              <a:lnSpc>
                <a:spcPct val="100000"/>
              </a:lnSpc>
              <a:spcBef>
                <a:spcPts val="600"/>
              </a:spcBef>
              <a:buClr>
                <a:srgbClr val="002060"/>
              </a:buClr>
              <a:buFont typeface="Arial" panose="020B0604020202020204" pitchFamily="34" charset="0"/>
              <a:buChar char="•"/>
            </a:pPr>
            <a:r>
              <a:rPr lang="en-US" sz="2400">
                <a:solidFill>
                  <a:srgbClr val="002060"/>
                </a:solidFill>
              </a:rPr>
              <a:t>Limited to 10 pages​</a:t>
            </a:r>
          </a:p>
          <a:p>
            <a:pPr fontAlgn="base">
              <a:lnSpc>
                <a:spcPct val="100000"/>
              </a:lnSpc>
              <a:spcBef>
                <a:spcPts val="600"/>
              </a:spcBef>
              <a:buClr>
                <a:srgbClr val="002060"/>
              </a:buClr>
              <a:buFont typeface="Arial" panose="020B0604020202020204" pitchFamily="34" charset="0"/>
              <a:buChar char="•"/>
            </a:pPr>
            <a:r>
              <a:rPr lang="en-US" sz="2400">
                <a:solidFill>
                  <a:srgbClr val="002060"/>
                </a:solidFill>
              </a:rPr>
              <a:t>First page with instructions will not count towards the page count​</a:t>
            </a:r>
          </a:p>
          <a:p>
            <a:pPr fontAlgn="base">
              <a:lnSpc>
                <a:spcPct val="100000"/>
              </a:lnSpc>
              <a:spcBef>
                <a:spcPts val="600"/>
              </a:spcBef>
              <a:buClr>
                <a:srgbClr val="002060"/>
              </a:buClr>
              <a:buFont typeface="Arial" panose="020B0604020202020204" pitchFamily="34" charset="0"/>
              <a:buChar char="•"/>
            </a:pPr>
            <a:r>
              <a:rPr lang="en-US" sz="2400">
                <a:solidFill>
                  <a:srgbClr val="002060"/>
                </a:solidFill>
              </a:rPr>
              <a:t>Must retain the prompts outlined in the attachment (do not delete the prompts)</a:t>
            </a:r>
          </a:p>
          <a:p>
            <a:pPr fontAlgn="base">
              <a:lnSpc>
                <a:spcPct val="100000"/>
              </a:lnSpc>
              <a:spcBef>
                <a:spcPts val="600"/>
              </a:spcBef>
              <a:buClr>
                <a:srgbClr val="002060"/>
              </a:buClr>
              <a:buFont typeface="Arial" panose="020B0604020202020204" pitchFamily="34" charset="0"/>
              <a:buChar char="•"/>
            </a:pPr>
            <a:r>
              <a:rPr lang="en-US" sz="2400">
                <a:solidFill>
                  <a:srgbClr val="002060"/>
                </a:solidFill>
              </a:rPr>
              <a:t>Include page numbers​</a:t>
            </a:r>
          </a:p>
          <a:p>
            <a:pPr fontAlgn="base">
              <a:lnSpc>
                <a:spcPct val="100000"/>
              </a:lnSpc>
              <a:spcBef>
                <a:spcPts val="600"/>
              </a:spcBef>
              <a:buClr>
                <a:srgbClr val="002060"/>
              </a:buClr>
              <a:buFont typeface="Arial" panose="020B0604020202020204" pitchFamily="34" charset="0"/>
              <a:buChar char="•"/>
            </a:pPr>
            <a:r>
              <a:rPr lang="en-US" sz="2400" b="1">
                <a:solidFill>
                  <a:srgbClr val="002060"/>
                </a:solidFill>
              </a:rPr>
              <a:t>Project Narrative must address each scoring criterion described in the     Funding Lane 3 Evaluation Criteria              (p. 46-47)​</a:t>
            </a:r>
          </a:p>
        </p:txBody>
      </p:sp>
      <p:pic>
        <p:nvPicPr>
          <p:cNvPr id="11" name="Picture 10" descr="Image of CEC Funding Lane 3 Project Narrative (Attachement 03)">
            <a:extLst>
              <a:ext uri="{FF2B5EF4-FFF2-40B4-BE49-F238E27FC236}">
                <a16:creationId xmlns:a16="http://schemas.microsoft.com/office/drawing/2014/main" id="{FAF7283C-14E2-E3F0-C8AE-D1279E561B23}"/>
              </a:ext>
            </a:extLst>
          </p:cNvPr>
          <p:cNvPicPr>
            <a:picLocks noChangeAspect="1"/>
          </p:cNvPicPr>
          <p:nvPr/>
        </p:nvPicPr>
        <p:blipFill>
          <a:blip r:embed="rId3"/>
          <a:stretch>
            <a:fillRect/>
          </a:stretch>
        </p:blipFill>
        <p:spPr>
          <a:xfrm>
            <a:off x="6384777" y="1466087"/>
            <a:ext cx="5305231" cy="4384936"/>
          </a:xfrm>
          <a:prstGeom prst="rect">
            <a:avLst/>
          </a:prstGeom>
        </p:spPr>
      </p:pic>
      <p:sp>
        <p:nvSpPr>
          <p:cNvPr id="7" name="TextBox 6">
            <a:extLst>
              <a:ext uri="{FF2B5EF4-FFF2-40B4-BE49-F238E27FC236}">
                <a16:creationId xmlns:a16="http://schemas.microsoft.com/office/drawing/2014/main" id="{C1010345-4DA3-A1A7-1909-E8F471FFF37F}"/>
              </a:ext>
            </a:extLst>
          </p:cNvPr>
          <p:cNvSpPr txBox="1"/>
          <p:nvPr/>
        </p:nvSpPr>
        <p:spPr>
          <a:xfrm>
            <a:off x="480672" y="6139030"/>
            <a:ext cx="11112988" cy="400110"/>
          </a:xfrm>
          <a:prstGeom prst="rect">
            <a:avLst/>
          </a:prstGeom>
          <a:noFill/>
        </p:spPr>
        <p:txBody>
          <a:bodyPr wrap="square" lIns="91440" tIns="45720" rIns="91440" bIns="45720" rtlCol="0" anchor="t">
            <a:spAutoFit/>
          </a:bodyPr>
          <a:lstStyle/>
          <a:p>
            <a:r>
              <a:rPr lang="en-US" sz="2000" b="1">
                <a:solidFill>
                  <a:srgbClr val="002060"/>
                </a:solidFill>
                <a:latin typeface="Aptos"/>
                <a:ea typeface="Tahoma"/>
                <a:cs typeface="Tahoma"/>
              </a:rPr>
              <a:t>Solicitation Manual p. 27-39, “Application Content”​</a:t>
            </a:r>
          </a:p>
        </p:txBody>
      </p:sp>
      <p:sp>
        <p:nvSpPr>
          <p:cNvPr id="4" name="Slide Number Placeholder 3">
            <a:extLst>
              <a:ext uri="{FF2B5EF4-FFF2-40B4-BE49-F238E27FC236}">
                <a16:creationId xmlns:a16="http://schemas.microsoft.com/office/drawing/2014/main" id="{BB2B39F5-B7B8-F48B-37D9-12FE1194AAF7}"/>
              </a:ext>
            </a:extLst>
          </p:cNvPr>
          <p:cNvSpPr>
            <a:spLocks noGrp="1"/>
          </p:cNvSpPr>
          <p:nvPr>
            <p:ph type="sldNum" sz="quarter" idx="4"/>
          </p:nvPr>
        </p:nvSpPr>
        <p:spPr/>
        <p:txBody>
          <a:bodyPr/>
          <a:lstStyle/>
          <a:p>
            <a:fld id="{0C7BF778-8021-814D-B4C3-667E155DC762}" type="slidenum">
              <a:rPr lang="en-US" smtClean="0">
                <a:solidFill>
                  <a:srgbClr val="009DD9"/>
                </a:solidFill>
              </a:rPr>
              <a:pPr/>
              <a:t>32</a:t>
            </a:fld>
            <a:endParaRPr lang="en-US">
              <a:solidFill>
                <a:srgbClr val="009DD9"/>
              </a:solidFill>
            </a:endParaRPr>
          </a:p>
        </p:txBody>
      </p:sp>
    </p:spTree>
    <p:extLst>
      <p:ext uri="{BB962C8B-B14F-4D97-AF65-F5344CB8AC3E}">
        <p14:creationId xmlns:p14="http://schemas.microsoft.com/office/powerpoint/2010/main" val="11480722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8220B-A38D-A50E-6A78-1FFA5884039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CBD1AA2-0E39-601F-E337-586D83255C0C}"/>
              </a:ext>
            </a:extLst>
          </p:cNvPr>
          <p:cNvSpPr>
            <a:spLocks noGrp="1"/>
          </p:cNvSpPr>
          <p:nvPr>
            <p:ph type="title" idx="4294967295"/>
          </p:nvPr>
        </p:nvSpPr>
        <p:spPr>
          <a:xfrm>
            <a:off x="1550391" y="255396"/>
            <a:ext cx="10032009" cy="443975"/>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004071"/>
                </a:solidFill>
                <a:effectLst/>
                <a:uLnTx/>
                <a:uFillTx/>
                <a:latin typeface="+mj-lt"/>
                <a:ea typeface="+mn-ea"/>
                <a:cs typeface="+mn-cs"/>
              </a:rPr>
              <a:t>Scope of Work</a:t>
            </a:r>
          </a:p>
        </p:txBody>
      </p:sp>
      <p:sp>
        <p:nvSpPr>
          <p:cNvPr id="3" name="Text Placeholder 2">
            <a:extLst>
              <a:ext uri="{FF2B5EF4-FFF2-40B4-BE49-F238E27FC236}">
                <a16:creationId xmlns:a16="http://schemas.microsoft.com/office/drawing/2014/main" id="{BB629570-BF14-EBC2-89E8-0DE11B976C3F}"/>
              </a:ext>
            </a:extLst>
          </p:cNvPr>
          <p:cNvSpPr>
            <a:spLocks noGrp="1"/>
          </p:cNvSpPr>
          <p:nvPr>
            <p:ph type="body" sz="quarter" idx="11"/>
          </p:nvPr>
        </p:nvSpPr>
        <p:spPr>
          <a:ln>
            <a:noFill/>
          </a:ln>
        </p:spPr>
        <p:txBody>
          <a:bodyPr wrap="none" lIns="91440" tIns="182880" rIns="91440" bIns="91440" anchor="t"/>
          <a:lstStyle/>
          <a:p>
            <a:r>
              <a:rPr lang="en-US" sz="2800"/>
              <a:t>Attachment 4</a:t>
            </a:r>
            <a:endParaRPr lang="en-US"/>
          </a:p>
        </p:txBody>
      </p:sp>
      <p:sp>
        <p:nvSpPr>
          <p:cNvPr id="5" name="Content Placeholder 4">
            <a:extLst>
              <a:ext uri="{FF2B5EF4-FFF2-40B4-BE49-F238E27FC236}">
                <a16:creationId xmlns:a16="http://schemas.microsoft.com/office/drawing/2014/main" id="{3A3618C2-4491-DDB4-219D-5C9D8405AE16}"/>
              </a:ext>
            </a:extLst>
          </p:cNvPr>
          <p:cNvSpPr>
            <a:spLocks noGrp="1"/>
          </p:cNvSpPr>
          <p:nvPr>
            <p:ph sz="quarter" idx="12"/>
          </p:nvPr>
        </p:nvSpPr>
        <p:spPr>
          <a:xfrm>
            <a:off x="476592" y="1389282"/>
            <a:ext cx="5619408" cy="5152866"/>
          </a:xfrm>
        </p:spPr>
        <p:txBody>
          <a:bodyPr lIns="91440" tIns="45720" rIns="91440" bIns="45720" anchor="t"/>
          <a:lstStyle/>
          <a:p>
            <a:pPr>
              <a:lnSpc>
                <a:spcPct val="100000"/>
              </a:lnSpc>
              <a:spcBef>
                <a:spcPts val="600"/>
              </a:spcBef>
              <a:buFont typeface="Arial" pitchFamily="2" charset="2"/>
              <a:buChar char="•"/>
            </a:pPr>
            <a:r>
              <a:rPr lang="en-US" sz="2400" b="1">
                <a:solidFill>
                  <a:srgbClr val="002060"/>
                </a:solidFill>
                <a:latin typeface="Aptos"/>
                <a:ea typeface="Tahoma"/>
                <a:cs typeface="Tahoma"/>
              </a:rPr>
              <a:t>Informational only – do not submit​</a:t>
            </a:r>
          </a:p>
          <a:p>
            <a:pPr>
              <a:lnSpc>
                <a:spcPct val="100000"/>
              </a:lnSpc>
              <a:spcBef>
                <a:spcPts val="600"/>
              </a:spcBef>
              <a:buFont typeface="Arial" pitchFamily="2" charset="2"/>
              <a:buChar char="•"/>
            </a:pPr>
            <a:r>
              <a:rPr lang="en-US" sz="2400">
                <a:solidFill>
                  <a:srgbClr val="002060"/>
                </a:solidFill>
                <a:latin typeface="Aptos"/>
                <a:ea typeface="Tahoma"/>
                <a:cs typeface="Tahoma"/>
              </a:rPr>
              <a:t>By applying to this solicitation, the Applicant agrees to perform its project according to the language shown in Attachment 4 ​</a:t>
            </a:r>
          </a:p>
          <a:p>
            <a:pPr>
              <a:lnSpc>
                <a:spcPct val="100000"/>
              </a:lnSpc>
              <a:spcBef>
                <a:spcPts val="600"/>
              </a:spcBef>
              <a:buFont typeface="Arial" pitchFamily="2" charset="2"/>
              <a:buChar char="•"/>
            </a:pPr>
            <a:r>
              <a:rPr lang="en-US" sz="2400">
                <a:solidFill>
                  <a:srgbClr val="002060"/>
                </a:solidFill>
                <a:latin typeface="Aptos"/>
                <a:ea typeface="Tahoma"/>
                <a:cs typeface="Tahoma"/>
              </a:rPr>
              <a:t>If proposed for award in a NOPA, the Applicant will work with an assigned Commission Agreement Manager to complete the Scope of Work</a:t>
            </a:r>
            <a:endParaRPr lang="en-US"/>
          </a:p>
        </p:txBody>
      </p:sp>
      <p:pic>
        <p:nvPicPr>
          <p:cNvPr id="6" name="Picture 5" descr="Image of CEC Scope of Work (Attachment 04) ">
            <a:extLst>
              <a:ext uri="{FF2B5EF4-FFF2-40B4-BE49-F238E27FC236}">
                <a16:creationId xmlns:a16="http://schemas.microsoft.com/office/drawing/2014/main" id="{C14D8712-0734-32FB-3FDC-9C4F4886012B}"/>
              </a:ext>
            </a:extLst>
          </p:cNvPr>
          <p:cNvPicPr>
            <a:picLocks noChangeAspect="1"/>
          </p:cNvPicPr>
          <p:nvPr/>
        </p:nvPicPr>
        <p:blipFill>
          <a:blip r:embed="rId3"/>
          <a:srcRect l="7323" r="5557" b="6554"/>
          <a:stretch>
            <a:fillRect/>
          </a:stretch>
        </p:blipFill>
        <p:spPr>
          <a:xfrm>
            <a:off x="7239830" y="1486922"/>
            <a:ext cx="4001380" cy="4208133"/>
          </a:xfrm>
          <a:prstGeom prst="rect">
            <a:avLst/>
          </a:prstGeom>
        </p:spPr>
      </p:pic>
      <p:sp>
        <p:nvSpPr>
          <p:cNvPr id="7" name="TextBox 6">
            <a:extLst>
              <a:ext uri="{FF2B5EF4-FFF2-40B4-BE49-F238E27FC236}">
                <a16:creationId xmlns:a16="http://schemas.microsoft.com/office/drawing/2014/main" id="{F6DD980C-96C2-5A67-13E4-C7EB71E2F37A}"/>
              </a:ext>
            </a:extLst>
          </p:cNvPr>
          <p:cNvSpPr txBox="1"/>
          <p:nvPr/>
        </p:nvSpPr>
        <p:spPr>
          <a:xfrm>
            <a:off x="480672" y="6139030"/>
            <a:ext cx="11112988" cy="400110"/>
          </a:xfrm>
          <a:prstGeom prst="rect">
            <a:avLst/>
          </a:prstGeom>
          <a:noFill/>
        </p:spPr>
        <p:txBody>
          <a:bodyPr wrap="square" lIns="91440" tIns="45720" rIns="91440" bIns="45720" rtlCol="0" anchor="t">
            <a:spAutoFit/>
          </a:bodyPr>
          <a:lstStyle/>
          <a:p>
            <a:r>
              <a:rPr lang="en-US" sz="2000" b="1">
                <a:solidFill>
                  <a:srgbClr val="002060"/>
                </a:solidFill>
                <a:latin typeface="Aptos"/>
                <a:ea typeface="Tahoma"/>
                <a:cs typeface="Tahoma"/>
              </a:rPr>
              <a:t>Solicitation Manual p. 27-39, “Application Content”​</a:t>
            </a:r>
          </a:p>
        </p:txBody>
      </p:sp>
      <p:sp>
        <p:nvSpPr>
          <p:cNvPr id="4" name="Slide Number Placeholder 3">
            <a:extLst>
              <a:ext uri="{FF2B5EF4-FFF2-40B4-BE49-F238E27FC236}">
                <a16:creationId xmlns:a16="http://schemas.microsoft.com/office/drawing/2014/main" id="{F0F881D9-879E-B27D-B010-3E3DEF55754F}"/>
              </a:ext>
            </a:extLst>
          </p:cNvPr>
          <p:cNvSpPr>
            <a:spLocks noGrp="1"/>
          </p:cNvSpPr>
          <p:nvPr>
            <p:ph type="sldNum" sz="quarter" idx="4"/>
          </p:nvPr>
        </p:nvSpPr>
        <p:spPr/>
        <p:txBody>
          <a:bodyPr/>
          <a:lstStyle/>
          <a:p>
            <a:fld id="{0C7BF778-8021-814D-B4C3-667E155DC762}" type="slidenum">
              <a:rPr lang="en-US" smtClean="0"/>
              <a:pPr/>
              <a:t>33</a:t>
            </a:fld>
            <a:endParaRPr lang="en-US" sz="1800"/>
          </a:p>
        </p:txBody>
      </p:sp>
    </p:spTree>
    <p:extLst>
      <p:ext uri="{BB962C8B-B14F-4D97-AF65-F5344CB8AC3E}">
        <p14:creationId xmlns:p14="http://schemas.microsoft.com/office/powerpoint/2010/main" val="21524932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7248D-0963-8A5D-DA81-964ED2473CC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E38DD1A-8A8E-B828-F44F-9A3177CD0898}"/>
              </a:ext>
            </a:extLst>
          </p:cNvPr>
          <p:cNvSpPr>
            <a:spLocks noGrp="1"/>
          </p:cNvSpPr>
          <p:nvPr>
            <p:ph type="title" idx="4294967295"/>
          </p:nvPr>
        </p:nvSpPr>
        <p:spPr>
          <a:xfrm>
            <a:off x="1483831" y="179667"/>
            <a:ext cx="10032009" cy="443975"/>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002060"/>
                </a:solidFill>
                <a:effectLst/>
                <a:uLnTx/>
                <a:uFillTx/>
                <a:latin typeface="+mj-lt"/>
                <a:ea typeface="+mn-ea"/>
                <a:cs typeface="+mn-cs"/>
              </a:rPr>
              <a:t>Schedule of Products and Due Dates</a:t>
            </a:r>
            <a:endParaRPr kumimoji="0" lang="en-US" sz="3600" b="1" i="0" u="none" strike="noStrike" kern="1200" cap="none" spc="0" normalizeH="0" baseline="0" noProof="0">
              <a:ln>
                <a:noFill/>
              </a:ln>
              <a:solidFill>
                <a:srgbClr val="002060"/>
              </a:solidFill>
              <a:effectLst/>
              <a:uLnTx/>
              <a:uFillTx/>
              <a:latin typeface="+mj-lt"/>
              <a:ea typeface="+mn-ea"/>
              <a:cs typeface="+mn-cs"/>
            </a:endParaRPr>
          </a:p>
        </p:txBody>
      </p:sp>
      <p:sp>
        <p:nvSpPr>
          <p:cNvPr id="9" name="Text Placeholder 2">
            <a:extLst>
              <a:ext uri="{FF2B5EF4-FFF2-40B4-BE49-F238E27FC236}">
                <a16:creationId xmlns:a16="http://schemas.microsoft.com/office/drawing/2014/main" id="{BDA2A6EF-1E7D-DB5D-AEFB-FC740B9C4BFF}"/>
              </a:ext>
            </a:extLst>
          </p:cNvPr>
          <p:cNvSpPr>
            <a:spLocks noGrp="1"/>
          </p:cNvSpPr>
          <p:nvPr>
            <p:ph type="body" sz="quarter" idx="11"/>
          </p:nvPr>
        </p:nvSpPr>
        <p:spPr>
          <a:xfrm>
            <a:off x="1507865" y="662552"/>
            <a:ext cx="10032008" cy="443975"/>
          </a:xfrm>
        </p:spPr>
        <p:txBody>
          <a:bodyPr wrap="none" lIns="91440" tIns="182880" rIns="91440" bIns="91440" anchor="t"/>
          <a:lstStyle/>
          <a:p>
            <a:r>
              <a:rPr lang="en-US" sz="2800">
                <a:solidFill>
                  <a:srgbClr val="009DD9"/>
                </a:solidFill>
              </a:rPr>
              <a:t>Attachment 5</a:t>
            </a:r>
            <a:endParaRPr lang="en-US">
              <a:solidFill>
                <a:srgbClr val="009DD9"/>
              </a:solidFill>
            </a:endParaRPr>
          </a:p>
        </p:txBody>
      </p:sp>
      <p:sp>
        <p:nvSpPr>
          <p:cNvPr id="5" name="Content Placeholder 4">
            <a:extLst>
              <a:ext uri="{FF2B5EF4-FFF2-40B4-BE49-F238E27FC236}">
                <a16:creationId xmlns:a16="http://schemas.microsoft.com/office/drawing/2014/main" id="{DBF498A4-B970-5D30-461D-388D1346939E}"/>
              </a:ext>
            </a:extLst>
          </p:cNvPr>
          <p:cNvSpPr>
            <a:spLocks noGrp="1"/>
          </p:cNvSpPr>
          <p:nvPr>
            <p:ph sz="quarter" idx="12"/>
          </p:nvPr>
        </p:nvSpPr>
        <p:spPr>
          <a:xfrm>
            <a:off x="476592" y="1389282"/>
            <a:ext cx="5619408" cy="5152866"/>
          </a:xfrm>
        </p:spPr>
        <p:txBody>
          <a:bodyPr lIns="91440" tIns="45720" rIns="91440" bIns="45720" anchor="t"/>
          <a:lstStyle/>
          <a:p>
            <a:pPr fontAlgn="base">
              <a:lnSpc>
                <a:spcPct val="100000"/>
              </a:lnSpc>
              <a:spcBef>
                <a:spcPts val="600"/>
              </a:spcBef>
              <a:buClr>
                <a:srgbClr val="002060"/>
              </a:buClr>
              <a:buFont typeface="Arial" panose="020B0604020202020204" pitchFamily="34" charset="0"/>
              <a:buChar char="•"/>
            </a:pPr>
            <a:r>
              <a:rPr lang="en-US" sz="2400" b="1" dirty="0">
                <a:solidFill>
                  <a:srgbClr val="002060"/>
                </a:solidFill>
              </a:rPr>
              <a:t>Informational only – do not submit​</a:t>
            </a:r>
          </a:p>
          <a:p>
            <a:pPr fontAlgn="base">
              <a:lnSpc>
                <a:spcPct val="100000"/>
              </a:lnSpc>
              <a:spcBef>
                <a:spcPts val="600"/>
              </a:spcBef>
              <a:buClr>
                <a:srgbClr val="002060"/>
              </a:buClr>
              <a:buFont typeface="Arial" panose="020B0604020202020204" pitchFamily="34" charset="0"/>
              <a:buChar char="•"/>
            </a:pPr>
            <a:r>
              <a:rPr lang="en-US" sz="2400" dirty="0">
                <a:solidFill>
                  <a:srgbClr val="002060"/>
                </a:solidFill>
              </a:rPr>
              <a:t>Projects should be completed within 36 months of agreement execution, including 12-months of data collection, under normal circumstances​</a:t>
            </a:r>
            <a:endParaRPr lang="en-US" sz="2400" b="1" dirty="0">
              <a:solidFill>
                <a:srgbClr val="002060"/>
              </a:solidFill>
            </a:endParaRPr>
          </a:p>
          <a:p>
            <a:pPr fontAlgn="base">
              <a:lnSpc>
                <a:spcPct val="100000"/>
              </a:lnSpc>
              <a:spcBef>
                <a:spcPts val="600"/>
              </a:spcBef>
              <a:buClr>
                <a:srgbClr val="002060"/>
              </a:buClr>
              <a:buFont typeface="Arial" panose="020B0604020202020204" pitchFamily="34" charset="0"/>
              <a:buChar char="•"/>
            </a:pPr>
            <a:r>
              <a:rPr lang="en-US" sz="2400" dirty="0">
                <a:solidFill>
                  <a:srgbClr val="002060"/>
                </a:solidFill>
              </a:rPr>
              <a:t>All work must be scheduled for completion no later than March 31, 2030, to allow timely processing of final invoices before the liquidation date of CEC funds </a:t>
            </a:r>
          </a:p>
        </p:txBody>
      </p:sp>
      <p:pic>
        <p:nvPicPr>
          <p:cNvPr id="3" name="Picture 2" descr="Image of CEC Schedule of Products (Attachment 05) ">
            <a:extLst>
              <a:ext uri="{FF2B5EF4-FFF2-40B4-BE49-F238E27FC236}">
                <a16:creationId xmlns:a16="http://schemas.microsoft.com/office/drawing/2014/main" id="{78FDFEE2-9834-440D-5BEC-0088508A4D14}"/>
              </a:ext>
            </a:extLst>
          </p:cNvPr>
          <p:cNvPicPr>
            <a:picLocks noChangeAspect="1"/>
          </p:cNvPicPr>
          <p:nvPr/>
        </p:nvPicPr>
        <p:blipFill>
          <a:blip r:embed="rId3"/>
          <a:srcRect l="4432" t="7690" r="2325" b="7590"/>
          <a:stretch>
            <a:fillRect/>
          </a:stretch>
        </p:blipFill>
        <p:spPr>
          <a:xfrm>
            <a:off x="6865620" y="1466087"/>
            <a:ext cx="4749800" cy="4348368"/>
          </a:xfrm>
          <a:prstGeom prst="rect">
            <a:avLst/>
          </a:prstGeom>
        </p:spPr>
      </p:pic>
      <p:sp>
        <p:nvSpPr>
          <p:cNvPr id="7" name="TextBox 6">
            <a:extLst>
              <a:ext uri="{FF2B5EF4-FFF2-40B4-BE49-F238E27FC236}">
                <a16:creationId xmlns:a16="http://schemas.microsoft.com/office/drawing/2014/main" id="{EE86A2AE-DB79-4969-449D-6E36EED0C8CD}"/>
              </a:ext>
            </a:extLst>
          </p:cNvPr>
          <p:cNvSpPr txBox="1"/>
          <p:nvPr/>
        </p:nvSpPr>
        <p:spPr>
          <a:xfrm>
            <a:off x="480672" y="6139030"/>
            <a:ext cx="11112988" cy="400110"/>
          </a:xfrm>
          <a:prstGeom prst="rect">
            <a:avLst/>
          </a:prstGeom>
          <a:noFill/>
        </p:spPr>
        <p:txBody>
          <a:bodyPr wrap="square" lIns="91440" tIns="45720" rIns="91440" bIns="45720" rtlCol="0" anchor="t">
            <a:spAutoFit/>
          </a:bodyPr>
          <a:lstStyle/>
          <a:p>
            <a:r>
              <a:rPr lang="en-US" sz="2000" b="1">
                <a:solidFill>
                  <a:srgbClr val="002060"/>
                </a:solidFill>
                <a:latin typeface="Aptos"/>
                <a:ea typeface="Tahoma"/>
                <a:cs typeface="Tahoma"/>
              </a:rPr>
              <a:t>Solicitation Manual p. 27-39, “Application Content”​</a:t>
            </a:r>
          </a:p>
        </p:txBody>
      </p:sp>
      <p:sp>
        <p:nvSpPr>
          <p:cNvPr id="4" name="Slide Number Placeholder 3">
            <a:extLst>
              <a:ext uri="{FF2B5EF4-FFF2-40B4-BE49-F238E27FC236}">
                <a16:creationId xmlns:a16="http://schemas.microsoft.com/office/drawing/2014/main" id="{EDE4533F-A7A0-04EF-B1AD-307587693F3B}"/>
              </a:ext>
            </a:extLst>
          </p:cNvPr>
          <p:cNvSpPr>
            <a:spLocks noGrp="1"/>
          </p:cNvSpPr>
          <p:nvPr>
            <p:ph type="sldNum" sz="quarter" idx="4"/>
          </p:nvPr>
        </p:nvSpPr>
        <p:spPr/>
        <p:txBody>
          <a:bodyPr/>
          <a:lstStyle/>
          <a:p>
            <a:fld id="{0C7BF778-8021-814D-B4C3-667E155DC762}" type="slidenum">
              <a:rPr lang="en-US" smtClean="0">
                <a:solidFill>
                  <a:schemeClr val="accent2"/>
                </a:solidFill>
              </a:rPr>
              <a:pPr/>
              <a:t>34</a:t>
            </a:fld>
            <a:endParaRPr lang="en-US" dirty="0">
              <a:solidFill>
                <a:schemeClr val="accent2"/>
              </a:solidFill>
            </a:endParaRPr>
          </a:p>
        </p:txBody>
      </p:sp>
    </p:spTree>
    <p:extLst>
      <p:ext uri="{BB962C8B-B14F-4D97-AF65-F5344CB8AC3E}">
        <p14:creationId xmlns:p14="http://schemas.microsoft.com/office/powerpoint/2010/main" val="21609421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42494-E1A9-55B3-11FC-90ACC3CEB6E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27A5A50-6283-3556-B4B5-8A419B13DCAB}"/>
              </a:ext>
            </a:extLst>
          </p:cNvPr>
          <p:cNvSpPr>
            <a:spLocks noGrp="1"/>
          </p:cNvSpPr>
          <p:nvPr>
            <p:ph type="title" idx="4294967295"/>
          </p:nvPr>
        </p:nvSpPr>
        <p:spPr>
          <a:xfrm>
            <a:off x="1550391" y="255396"/>
            <a:ext cx="10032009" cy="443975"/>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004071"/>
                </a:solidFill>
                <a:effectLst/>
                <a:uLnTx/>
                <a:uFillTx/>
                <a:latin typeface="+mj-lt"/>
                <a:ea typeface="+mn-ea"/>
                <a:cs typeface="+mn-cs"/>
              </a:rPr>
              <a:t>Budget Forms</a:t>
            </a:r>
          </a:p>
        </p:txBody>
      </p:sp>
      <p:sp>
        <p:nvSpPr>
          <p:cNvPr id="3" name="Text Placeholder 2">
            <a:extLst>
              <a:ext uri="{FF2B5EF4-FFF2-40B4-BE49-F238E27FC236}">
                <a16:creationId xmlns:a16="http://schemas.microsoft.com/office/drawing/2014/main" id="{2620D99F-A3B5-1307-9B41-D0449304EA6A}"/>
              </a:ext>
            </a:extLst>
          </p:cNvPr>
          <p:cNvSpPr>
            <a:spLocks noGrp="1"/>
          </p:cNvSpPr>
          <p:nvPr>
            <p:ph type="body" sz="quarter" idx="11"/>
          </p:nvPr>
        </p:nvSpPr>
        <p:spPr>
          <a:ln>
            <a:noFill/>
          </a:ln>
        </p:spPr>
        <p:txBody>
          <a:bodyPr wrap="none" lIns="91440" tIns="182880" rIns="91440" bIns="91440" anchor="t"/>
          <a:lstStyle/>
          <a:p>
            <a:r>
              <a:rPr lang="en-US" sz="2800"/>
              <a:t>Attachment 6</a:t>
            </a:r>
            <a:endParaRPr lang="en-US"/>
          </a:p>
        </p:txBody>
      </p:sp>
      <p:sp>
        <p:nvSpPr>
          <p:cNvPr id="5" name="Content Placeholder 4">
            <a:extLst>
              <a:ext uri="{FF2B5EF4-FFF2-40B4-BE49-F238E27FC236}">
                <a16:creationId xmlns:a16="http://schemas.microsoft.com/office/drawing/2014/main" id="{14E80EAA-6583-89CB-5A0D-9F77BC3B2311}"/>
              </a:ext>
            </a:extLst>
          </p:cNvPr>
          <p:cNvSpPr>
            <a:spLocks noGrp="1"/>
          </p:cNvSpPr>
          <p:nvPr>
            <p:ph sz="quarter" idx="12"/>
          </p:nvPr>
        </p:nvSpPr>
        <p:spPr>
          <a:xfrm>
            <a:off x="476592" y="1389282"/>
            <a:ext cx="5619408" cy="5152866"/>
          </a:xfrm>
        </p:spPr>
        <p:txBody>
          <a:bodyPr lIns="91440" tIns="45720" rIns="91440" bIns="45720" anchor="t"/>
          <a:lstStyle/>
          <a:p>
            <a:pPr>
              <a:lnSpc>
                <a:spcPct val="100000"/>
              </a:lnSpc>
              <a:spcBef>
                <a:spcPts val="600"/>
              </a:spcBef>
              <a:buFont typeface="Arial" pitchFamily="2" charset="2"/>
              <a:buChar char="•"/>
            </a:pPr>
            <a:r>
              <a:rPr lang="en-US" sz="2400" b="1"/>
              <a:t>Required for Funding Lane 2 and Funding Lane 3​</a:t>
            </a:r>
            <a:endParaRPr lang="en-US" sz="2400"/>
          </a:p>
          <a:p>
            <a:pPr>
              <a:lnSpc>
                <a:spcPct val="100000"/>
              </a:lnSpc>
              <a:spcBef>
                <a:spcPts val="600"/>
              </a:spcBef>
              <a:buFont typeface="Arial" pitchFamily="2" charset="2"/>
              <a:buChar char="•"/>
            </a:pPr>
            <a:r>
              <a:rPr lang="en-US" sz="2400"/>
              <a:t>Informational for Funding Lane 1 – Do not Submit </a:t>
            </a:r>
          </a:p>
        </p:txBody>
      </p:sp>
      <p:pic>
        <p:nvPicPr>
          <p:cNvPr id="6" name="Picture 5" descr="Image of CEC Proposal Budget Form (Attachment 06)">
            <a:extLst>
              <a:ext uri="{FF2B5EF4-FFF2-40B4-BE49-F238E27FC236}">
                <a16:creationId xmlns:a16="http://schemas.microsoft.com/office/drawing/2014/main" id="{34733BBA-EA7F-4379-374D-BD79DC6FF31E}"/>
              </a:ext>
            </a:extLst>
          </p:cNvPr>
          <p:cNvPicPr>
            <a:picLocks noChangeAspect="1"/>
          </p:cNvPicPr>
          <p:nvPr/>
        </p:nvPicPr>
        <p:blipFill>
          <a:blip r:embed="rId3"/>
          <a:srcRect l="4811" t="11065" r="6592"/>
          <a:stretch>
            <a:fillRect/>
          </a:stretch>
        </p:blipFill>
        <p:spPr>
          <a:xfrm>
            <a:off x="6477000" y="1537810"/>
            <a:ext cx="4991100" cy="4206755"/>
          </a:xfrm>
          <a:prstGeom prst="rect">
            <a:avLst/>
          </a:prstGeom>
        </p:spPr>
      </p:pic>
      <p:sp>
        <p:nvSpPr>
          <p:cNvPr id="7" name="TextBox 6">
            <a:extLst>
              <a:ext uri="{FF2B5EF4-FFF2-40B4-BE49-F238E27FC236}">
                <a16:creationId xmlns:a16="http://schemas.microsoft.com/office/drawing/2014/main" id="{C671ACFD-C3EC-D390-5D24-A5A8C784DC6E}"/>
              </a:ext>
            </a:extLst>
          </p:cNvPr>
          <p:cNvSpPr txBox="1"/>
          <p:nvPr/>
        </p:nvSpPr>
        <p:spPr>
          <a:xfrm>
            <a:off x="480672" y="6139030"/>
            <a:ext cx="11112988" cy="400110"/>
          </a:xfrm>
          <a:prstGeom prst="rect">
            <a:avLst/>
          </a:prstGeom>
          <a:noFill/>
        </p:spPr>
        <p:txBody>
          <a:bodyPr wrap="square" lIns="91440" tIns="45720" rIns="91440" bIns="45720" rtlCol="0" anchor="t">
            <a:spAutoFit/>
          </a:bodyPr>
          <a:lstStyle/>
          <a:p>
            <a:r>
              <a:rPr lang="en-US" sz="2000" b="1">
                <a:solidFill>
                  <a:srgbClr val="002060"/>
                </a:solidFill>
                <a:latin typeface="Aptos"/>
                <a:ea typeface="Tahoma"/>
                <a:cs typeface="Tahoma"/>
              </a:rPr>
              <a:t>Solicitation Manual p. 27-39, “Application Content”​</a:t>
            </a:r>
          </a:p>
        </p:txBody>
      </p:sp>
      <p:sp>
        <p:nvSpPr>
          <p:cNvPr id="4" name="Slide Number Placeholder 3">
            <a:extLst>
              <a:ext uri="{FF2B5EF4-FFF2-40B4-BE49-F238E27FC236}">
                <a16:creationId xmlns:a16="http://schemas.microsoft.com/office/drawing/2014/main" id="{CF469657-9967-3E12-05F1-4E1CF74C38B1}"/>
              </a:ext>
            </a:extLst>
          </p:cNvPr>
          <p:cNvSpPr>
            <a:spLocks noGrp="1"/>
          </p:cNvSpPr>
          <p:nvPr>
            <p:ph type="sldNum" sz="quarter" idx="4"/>
          </p:nvPr>
        </p:nvSpPr>
        <p:spPr/>
        <p:txBody>
          <a:bodyPr/>
          <a:lstStyle/>
          <a:p>
            <a:fld id="{0C7BF778-8021-814D-B4C3-667E155DC762}" type="slidenum">
              <a:rPr lang="en-US" smtClean="0"/>
              <a:pPr/>
              <a:t>35</a:t>
            </a:fld>
            <a:endParaRPr lang="en-US" sz="1800" dirty="0"/>
          </a:p>
        </p:txBody>
      </p:sp>
    </p:spTree>
    <p:extLst>
      <p:ext uri="{BB962C8B-B14F-4D97-AF65-F5344CB8AC3E}">
        <p14:creationId xmlns:p14="http://schemas.microsoft.com/office/powerpoint/2010/main" val="24923942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4A888-0B38-4E47-431F-0A14C3D4BA0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883E8D4-ADCD-DA87-52DE-FF7F42461CC3}"/>
              </a:ext>
            </a:extLst>
          </p:cNvPr>
          <p:cNvSpPr>
            <a:spLocks noGrp="1"/>
          </p:cNvSpPr>
          <p:nvPr>
            <p:ph type="title" idx="4294967295"/>
          </p:nvPr>
        </p:nvSpPr>
        <p:spPr>
          <a:xfrm>
            <a:off x="1550391" y="255397"/>
            <a:ext cx="10032009" cy="887950"/>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a:lnSpc>
                <a:spcPct val="70000"/>
              </a:lnSpc>
              <a:spcBef>
                <a:spcPts val="1000"/>
              </a:spcBef>
              <a:defRPr/>
            </a:pPr>
            <a:r>
              <a:rPr kumimoji="0" lang="en-US" sz="4000" b="1" i="0" u="none" strike="noStrike" kern="1200" cap="none" spc="0" normalizeH="0" baseline="0" noProof="0">
                <a:ln>
                  <a:noFill/>
                </a:ln>
                <a:solidFill>
                  <a:srgbClr val="004071"/>
                </a:solidFill>
                <a:effectLst/>
                <a:uLnTx/>
                <a:uFillTx/>
                <a:latin typeface="+mj-lt"/>
                <a:ea typeface="+mn-ea"/>
                <a:cs typeface="+mn-cs"/>
              </a:rPr>
              <a:t>Budget Forms</a:t>
            </a:r>
            <a:br>
              <a:rPr kumimoji="0" lang="en-US" sz="4000" b="1" i="0" u="none" strike="noStrike" kern="1200" cap="none" spc="0" normalizeH="0" baseline="0" noProof="0">
                <a:ln>
                  <a:noFill/>
                </a:ln>
                <a:solidFill>
                  <a:srgbClr val="004071"/>
                </a:solidFill>
                <a:effectLst/>
                <a:uLnTx/>
                <a:uFillTx/>
                <a:latin typeface="+mj-lt"/>
                <a:ea typeface="+mn-ea"/>
                <a:cs typeface="+mn-cs"/>
              </a:rPr>
            </a:br>
            <a:r>
              <a:rPr lang="en-US" sz="2800">
                <a:solidFill>
                  <a:schemeClr val="accent2"/>
                </a:solidFill>
              </a:rPr>
              <a:t>Attachment 6 Entry: Option 1</a:t>
            </a:r>
            <a:br>
              <a:rPr lang="en-US" sz="4000"/>
            </a:br>
            <a:endParaRPr kumimoji="0" lang="en-US" sz="4000" b="1" i="0" u="none" strike="noStrike" kern="1200" cap="none" spc="0" normalizeH="0" baseline="0" noProof="0">
              <a:ln>
                <a:noFill/>
              </a:ln>
              <a:solidFill>
                <a:srgbClr val="004071"/>
              </a:solidFill>
              <a:effectLst/>
              <a:uLnTx/>
              <a:uFillTx/>
              <a:latin typeface="+mj-lt"/>
              <a:ea typeface="+mn-ea"/>
              <a:cs typeface="+mn-cs"/>
            </a:endParaRPr>
          </a:p>
        </p:txBody>
      </p:sp>
      <p:sp>
        <p:nvSpPr>
          <p:cNvPr id="5" name="Content Placeholder 4">
            <a:extLst>
              <a:ext uri="{FF2B5EF4-FFF2-40B4-BE49-F238E27FC236}">
                <a16:creationId xmlns:a16="http://schemas.microsoft.com/office/drawing/2014/main" id="{5744DBE2-B785-7B2B-AC08-F0109533BA00}"/>
              </a:ext>
            </a:extLst>
          </p:cNvPr>
          <p:cNvSpPr>
            <a:spLocks noGrp="1"/>
          </p:cNvSpPr>
          <p:nvPr>
            <p:ph sz="quarter" idx="12"/>
          </p:nvPr>
        </p:nvSpPr>
        <p:spPr>
          <a:xfrm>
            <a:off x="476592" y="1389282"/>
            <a:ext cx="5619408" cy="5152866"/>
          </a:xfrm>
        </p:spPr>
        <p:txBody>
          <a:bodyPr lIns="91440" tIns="45720" rIns="91440" bIns="45720" anchor="t"/>
          <a:lstStyle/>
          <a:p>
            <a:pPr>
              <a:lnSpc>
                <a:spcPct val="100000"/>
              </a:lnSpc>
              <a:spcBef>
                <a:spcPts val="600"/>
              </a:spcBef>
              <a:buFont typeface="Arial" panose="020B0604020202020204" pitchFamily="34" charset="0"/>
              <a:buChar char="•"/>
            </a:pPr>
            <a:r>
              <a:rPr lang="en-US" sz="2400"/>
              <a:t>Applicants enter budget information directly into ECAMS for Prime Applicant ONLY and upload Excel Attachment 6 for both Prime and Major Subrecipient(s)​</a:t>
            </a:r>
          </a:p>
          <a:p>
            <a:pPr>
              <a:lnSpc>
                <a:spcPct val="100000"/>
              </a:lnSpc>
              <a:spcBef>
                <a:spcPts val="600"/>
              </a:spcBef>
              <a:buFont typeface="Arial" pitchFamily="2" charset="2"/>
              <a:buChar char="•"/>
            </a:pPr>
            <a:r>
              <a:rPr lang="en-US" sz="2400"/>
              <a:t>Identify how CEC funds will be spent to complete the project​</a:t>
            </a:r>
          </a:p>
          <a:p>
            <a:pPr>
              <a:lnSpc>
                <a:spcPct val="100000"/>
              </a:lnSpc>
              <a:spcBef>
                <a:spcPts val="600"/>
              </a:spcBef>
              <a:buFont typeface="Arial" pitchFamily="2" charset="2"/>
              <a:buChar char="•"/>
            </a:pPr>
            <a:r>
              <a:rPr lang="en-US" sz="2400"/>
              <a:t>CEC ECAMS Resources webpage: </a:t>
            </a:r>
            <a:r>
              <a:rPr lang="en-US" sz="2400">
                <a:solidFill>
                  <a:srgbClr val="00A651"/>
                </a:solidFill>
                <a:hlinkClick r:id="rId3">
                  <a:extLst>
                    <a:ext uri="{A12FA001-AC4F-418D-AE19-62706E023703}">
                      <ahyp:hlinkClr xmlns:ahyp="http://schemas.microsoft.com/office/drawing/2018/hyperlinkcolor" val="tx"/>
                    </a:ext>
                  </a:extLst>
                </a:hlinkClick>
              </a:rPr>
              <a:t>https://www.energy.ca.gov/funding-opportunities/funding-resources/ecams-resources</a:t>
            </a:r>
            <a:r>
              <a:rPr lang="en-US" sz="2400">
                <a:solidFill>
                  <a:srgbClr val="00A651"/>
                </a:solidFill>
              </a:rPr>
              <a:t> </a:t>
            </a:r>
            <a:r>
              <a:rPr lang="en-US" sz="2400" b="1"/>
              <a:t>​</a:t>
            </a:r>
            <a:endParaRPr lang="en-US" sz="2400"/>
          </a:p>
        </p:txBody>
      </p:sp>
      <p:pic>
        <p:nvPicPr>
          <p:cNvPr id="8" name="Picture 7" descr="Image of CEC Energy Commission Agreement Management System Web Portal Login Page">
            <a:extLst>
              <a:ext uri="{FF2B5EF4-FFF2-40B4-BE49-F238E27FC236}">
                <a16:creationId xmlns:a16="http://schemas.microsoft.com/office/drawing/2014/main" id="{10AD2748-1DB0-530B-220B-314B09220AED}"/>
              </a:ext>
            </a:extLst>
          </p:cNvPr>
          <p:cNvPicPr>
            <a:picLocks noChangeAspect="1"/>
          </p:cNvPicPr>
          <p:nvPr/>
        </p:nvPicPr>
        <p:blipFill>
          <a:blip r:embed="rId4"/>
          <a:srcRect r="22311"/>
          <a:stretch>
            <a:fillRect/>
          </a:stretch>
        </p:blipFill>
        <p:spPr>
          <a:xfrm>
            <a:off x="6335486" y="1956343"/>
            <a:ext cx="5246914" cy="3369690"/>
          </a:xfrm>
          <a:prstGeom prst="rect">
            <a:avLst/>
          </a:prstGeom>
        </p:spPr>
      </p:pic>
      <p:sp>
        <p:nvSpPr>
          <p:cNvPr id="7" name="TextBox 6">
            <a:extLst>
              <a:ext uri="{FF2B5EF4-FFF2-40B4-BE49-F238E27FC236}">
                <a16:creationId xmlns:a16="http://schemas.microsoft.com/office/drawing/2014/main" id="{3F6DE334-FA6D-362B-18FF-6DBFE2D58FD5}"/>
              </a:ext>
            </a:extLst>
          </p:cNvPr>
          <p:cNvSpPr txBox="1"/>
          <p:nvPr/>
        </p:nvSpPr>
        <p:spPr>
          <a:xfrm>
            <a:off x="480672" y="6139030"/>
            <a:ext cx="11112988" cy="400110"/>
          </a:xfrm>
          <a:prstGeom prst="rect">
            <a:avLst/>
          </a:prstGeom>
          <a:noFill/>
        </p:spPr>
        <p:txBody>
          <a:bodyPr wrap="square" lIns="91440" tIns="45720" rIns="91440" bIns="45720" rtlCol="0" anchor="t">
            <a:spAutoFit/>
          </a:bodyPr>
          <a:lstStyle/>
          <a:p>
            <a:r>
              <a:rPr lang="en-US" sz="2000" b="1">
                <a:solidFill>
                  <a:srgbClr val="002060"/>
                </a:solidFill>
                <a:latin typeface="Aptos"/>
                <a:ea typeface="Tahoma"/>
                <a:cs typeface="Tahoma"/>
              </a:rPr>
              <a:t>Solicitation Manual p. 27-39, “Application Content”​</a:t>
            </a:r>
          </a:p>
        </p:txBody>
      </p:sp>
      <p:sp>
        <p:nvSpPr>
          <p:cNvPr id="4" name="Slide Number Placeholder 3">
            <a:extLst>
              <a:ext uri="{FF2B5EF4-FFF2-40B4-BE49-F238E27FC236}">
                <a16:creationId xmlns:a16="http://schemas.microsoft.com/office/drawing/2014/main" id="{39436D32-B0D4-4957-0FBB-73F3A763DDF8}"/>
              </a:ext>
            </a:extLst>
          </p:cNvPr>
          <p:cNvSpPr>
            <a:spLocks noGrp="1"/>
          </p:cNvSpPr>
          <p:nvPr>
            <p:ph type="sldNum" sz="quarter" idx="4"/>
          </p:nvPr>
        </p:nvSpPr>
        <p:spPr/>
        <p:txBody>
          <a:bodyPr/>
          <a:lstStyle/>
          <a:p>
            <a:fld id="{0C7BF778-8021-814D-B4C3-667E155DC762}" type="slidenum">
              <a:rPr lang="en-US" smtClean="0"/>
              <a:pPr/>
              <a:t>36</a:t>
            </a:fld>
            <a:endParaRPr lang="en-US" sz="1800"/>
          </a:p>
        </p:txBody>
      </p:sp>
    </p:spTree>
    <p:extLst>
      <p:ext uri="{BB962C8B-B14F-4D97-AF65-F5344CB8AC3E}">
        <p14:creationId xmlns:p14="http://schemas.microsoft.com/office/powerpoint/2010/main" val="1142934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3342F-368F-7BAA-9961-9E7FECE5619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A2F39F6-629A-2710-B2F3-12C1A3EE9B3E}"/>
              </a:ext>
            </a:extLst>
          </p:cNvPr>
          <p:cNvSpPr>
            <a:spLocks noGrp="1"/>
          </p:cNvSpPr>
          <p:nvPr>
            <p:ph type="title" idx="4294967295"/>
          </p:nvPr>
        </p:nvSpPr>
        <p:spPr>
          <a:xfrm>
            <a:off x="1550391" y="255396"/>
            <a:ext cx="10032009" cy="887950"/>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a:lnSpc>
                <a:spcPct val="70000"/>
              </a:lnSpc>
              <a:spcBef>
                <a:spcPts val="1000"/>
              </a:spcBef>
              <a:defRPr/>
            </a:pPr>
            <a:r>
              <a:rPr kumimoji="0" lang="en-US" sz="4000" b="1" i="0" u="none" strike="noStrike" kern="1200" cap="none" spc="0" normalizeH="0" baseline="0" noProof="0">
                <a:ln>
                  <a:noFill/>
                </a:ln>
                <a:solidFill>
                  <a:srgbClr val="004071"/>
                </a:solidFill>
                <a:effectLst/>
                <a:uLnTx/>
                <a:uFillTx/>
                <a:latin typeface="+mj-lt"/>
                <a:ea typeface="+mn-ea"/>
                <a:cs typeface="+mn-cs"/>
              </a:rPr>
              <a:t>Budget Forms</a:t>
            </a:r>
            <a:br>
              <a:rPr kumimoji="0" lang="en-US" sz="4000" b="1" i="0" u="none" strike="noStrike" kern="1200" cap="none" spc="0" normalizeH="0" baseline="0" noProof="0">
                <a:ln>
                  <a:noFill/>
                </a:ln>
                <a:solidFill>
                  <a:srgbClr val="004071"/>
                </a:solidFill>
                <a:effectLst/>
                <a:uLnTx/>
                <a:uFillTx/>
                <a:latin typeface="+mj-lt"/>
                <a:ea typeface="+mn-ea"/>
                <a:cs typeface="+mn-cs"/>
              </a:rPr>
            </a:br>
            <a:r>
              <a:rPr lang="en-US" sz="2800">
                <a:solidFill>
                  <a:schemeClr val="accent2"/>
                </a:solidFill>
              </a:rPr>
              <a:t>Attachment 6 Entry: Option 2</a:t>
            </a:r>
            <a:br>
              <a:rPr lang="en-US" sz="4000"/>
            </a:br>
            <a:endParaRPr kumimoji="0" lang="en-US" sz="4000" b="1" i="0" u="none" strike="noStrike" kern="1200" cap="none" spc="0" normalizeH="0" baseline="0" noProof="0">
              <a:ln>
                <a:noFill/>
              </a:ln>
              <a:solidFill>
                <a:srgbClr val="004071"/>
              </a:solidFill>
              <a:effectLst/>
              <a:uLnTx/>
              <a:uFillTx/>
              <a:latin typeface="+mj-lt"/>
              <a:ea typeface="+mn-ea"/>
              <a:cs typeface="+mn-cs"/>
            </a:endParaRPr>
          </a:p>
        </p:txBody>
      </p:sp>
      <p:sp>
        <p:nvSpPr>
          <p:cNvPr id="5" name="Content Placeholder 4">
            <a:extLst>
              <a:ext uri="{FF2B5EF4-FFF2-40B4-BE49-F238E27FC236}">
                <a16:creationId xmlns:a16="http://schemas.microsoft.com/office/drawing/2014/main" id="{26853779-7E74-D5D1-1045-947D0259C02F}"/>
              </a:ext>
            </a:extLst>
          </p:cNvPr>
          <p:cNvSpPr>
            <a:spLocks noGrp="1"/>
          </p:cNvSpPr>
          <p:nvPr>
            <p:ph sz="quarter" idx="12"/>
          </p:nvPr>
        </p:nvSpPr>
        <p:spPr>
          <a:xfrm>
            <a:off x="476592" y="1389282"/>
            <a:ext cx="5619408" cy="5152866"/>
          </a:xfrm>
        </p:spPr>
        <p:txBody>
          <a:bodyPr lIns="91440" tIns="45720" rIns="91440" bIns="45720" anchor="t"/>
          <a:lstStyle/>
          <a:p>
            <a:pPr>
              <a:lnSpc>
                <a:spcPct val="100000"/>
              </a:lnSpc>
              <a:spcBef>
                <a:spcPts val="600"/>
              </a:spcBef>
              <a:buFont typeface="Arial" panose="020B0604020202020204" pitchFamily="34" charset="0"/>
              <a:buChar char="•"/>
            </a:pPr>
            <a:r>
              <a:rPr lang="en-US" sz="2400"/>
              <a:t>Upload all budgets (Prime and Major Subrecipients) as MS Excel attachments​</a:t>
            </a:r>
          </a:p>
          <a:p>
            <a:pPr>
              <a:lnSpc>
                <a:spcPct val="100000"/>
              </a:lnSpc>
              <a:spcBef>
                <a:spcPts val="600"/>
              </a:spcBef>
              <a:buFont typeface="Arial" panose="020B0604020202020204" pitchFamily="34" charset="0"/>
              <a:buChar char="•"/>
            </a:pPr>
            <a:r>
              <a:rPr lang="en-US" sz="2400"/>
              <a:t>Follow Budget Instructions​</a:t>
            </a:r>
          </a:p>
          <a:p>
            <a:pPr>
              <a:lnSpc>
                <a:spcPct val="100000"/>
              </a:lnSpc>
              <a:spcBef>
                <a:spcPts val="600"/>
              </a:spcBef>
              <a:buFont typeface="Arial" panose="020B0604020202020204" pitchFamily="34" charset="0"/>
              <a:buChar char="•"/>
            </a:pPr>
            <a:r>
              <a:rPr lang="en-US" sz="2400"/>
              <a:t>Identify how CEC funds will be spent to complete the project​</a:t>
            </a:r>
          </a:p>
          <a:p>
            <a:pPr>
              <a:lnSpc>
                <a:spcPct val="100000"/>
              </a:lnSpc>
              <a:spcBef>
                <a:spcPts val="600"/>
              </a:spcBef>
              <a:buFont typeface="Arial" panose="020B0604020202020204" pitchFamily="34" charset="0"/>
              <a:buChar char="•"/>
            </a:pPr>
            <a:r>
              <a:rPr lang="en-US" sz="2400"/>
              <a:t>CEC ECAMS Resources webpage at: </a:t>
            </a:r>
            <a:r>
              <a:rPr lang="en-US" sz="2400">
                <a:hlinkClick r:id="rId3"/>
              </a:rPr>
              <a:t>https://www.energy.ca.gov/funding-opportunities/funding-resources/ecams-resources</a:t>
            </a:r>
            <a:r>
              <a:rPr lang="en-US" sz="2400"/>
              <a:t> </a:t>
            </a:r>
          </a:p>
        </p:txBody>
      </p:sp>
      <p:pic>
        <p:nvPicPr>
          <p:cNvPr id="6" name="Picture 5" descr="Image of CEC Budget Workbook Instructions">
            <a:extLst>
              <a:ext uri="{FF2B5EF4-FFF2-40B4-BE49-F238E27FC236}">
                <a16:creationId xmlns:a16="http://schemas.microsoft.com/office/drawing/2014/main" id="{21DC6116-14CF-3472-8D4D-039472183852}"/>
              </a:ext>
            </a:extLst>
          </p:cNvPr>
          <p:cNvPicPr>
            <a:picLocks noChangeAspect="1"/>
          </p:cNvPicPr>
          <p:nvPr/>
        </p:nvPicPr>
        <p:blipFill>
          <a:blip r:embed="rId4"/>
          <a:srcRect l="3456" t="10818" r="7596"/>
          <a:stretch>
            <a:fillRect/>
          </a:stretch>
        </p:blipFill>
        <p:spPr>
          <a:xfrm>
            <a:off x="6357417" y="1710289"/>
            <a:ext cx="5357991" cy="3861798"/>
          </a:xfrm>
          <a:prstGeom prst="rect">
            <a:avLst/>
          </a:prstGeom>
        </p:spPr>
      </p:pic>
      <p:sp>
        <p:nvSpPr>
          <p:cNvPr id="7" name="TextBox 6">
            <a:extLst>
              <a:ext uri="{FF2B5EF4-FFF2-40B4-BE49-F238E27FC236}">
                <a16:creationId xmlns:a16="http://schemas.microsoft.com/office/drawing/2014/main" id="{C4C2E266-0274-7AB3-CBCF-D0337F720390}"/>
              </a:ext>
            </a:extLst>
          </p:cNvPr>
          <p:cNvSpPr txBox="1"/>
          <p:nvPr/>
        </p:nvSpPr>
        <p:spPr>
          <a:xfrm>
            <a:off x="480672" y="6139030"/>
            <a:ext cx="11112988" cy="400110"/>
          </a:xfrm>
          <a:prstGeom prst="rect">
            <a:avLst/>
          </a:prstGeom>
          <a:noFill/>
        </p:spPr>
        <p:txBody>
          <a:bodyPr wrap="square" lIns="91440" tIns="45720" rIns="91440" bIns="45720" rtlCol="0" anchor="t">
            <a:spAutoFit/>
          </a:bodyPr>
          <a:lstStyle/>
          <a:p>
            <a:r>
              <a:rPr lang="en-US" sz="2000" b="1">
                <a:solidFill>
                  <a:srgbClr val="002060"/>
                </a:solidFill>
                <a:latin typeface="Aptos"/>
                <a:ea typeface="Tahoma"/>
                <a:cs typeface="Tahoma"/>
              </a:rPr>
              <a:t>Solicitation Manual p. 27-39, “Application Content”​</a:t>
            </a:r>
          </a:p>
        </p:txBody>
      </p:sp>
      <p:sp>
        <p:nvSpPr>
          <p:cNvPr id="4" name="Slide Number Placeholder 3">
            <a:extLst>
              <a:ext uri="{FF2B5EF4-FFF2-40B4-BE49-F238E27FC236}">
                <a16:creationId xmlns:a16="http://schemas.microsoft.com/office/drawing/2014/main" id="{0A3C5F2C-83C0-8B9C-38AE-C0331DDAADB6}"/>
              </a:ext>
            </a:extLst>
          </p:cNvPr>
          <p:cNvSpPr>
            <a:spLocks noGrp="1"/>
          </p:cNvSpPr>
          <p:nvPr>
            <p:ph type="sldNum" sz="quarter" idx="4"/>
          </p:nvPr>
        </p:nvSpPr>
        <p:spPr/>
        <p:txBody>
          <a:bodyPr/>
          <a:lstStyle/>
          <a:p>
            <a:fld id="{0C7BF778-8021-814D-B4C3-667E155DC762}" type="slidenum">
              <a:rPr lang="en-US" smtClean="0"/>
              <a:pPr/>
              <a:t>37</a:t>
            </a:fld>
            <a:endParaRPr lang="en-US" sz="1800"/>
          </a:p>
        </p:txBody>
      </p:sp>
    </p:spTree>
    <p:extLst>
      <p:ext uri="{BB962C8B-B14F-4D97-AF65-F5344CB8AC3E}">
        <p14:creationId xmlns:p14="http://schemas.microsoft.com/office/powerpoint/2010/main" val="34537950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7968E-A5AC-E83D-D067-42B13E7624D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287DFB3-832E-40D3-CB46-7D7F06EF9021}"/>
              </a:ext>
            </a:extLst>
          </p:cNvPr>
          <p:cNvSpPr>
            <a:spLocks noGrp="1"/>
          </p:cNvSpPr>
          <p:nvPr>
            <p:ph type="title" idx="4294967295"/>
          </p:nvPr>
        </p:nvSpPr>
        <p:spPr>
          <a:xfrm>
            <a:off x="1483831" y="179667"/>
            <a:ext cx="10032009" cy="443975"/>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002060"/>
                </a:solidFill>
                <a:effectLst/>
                <a:uLnTx/>
                <a:uFillTx/>
                <a:latin typeface="+mj-lt"/>
                <a:ea typeface="+mn-ea"/>
                <a:cs typeface="+mn-cs"/>
              </a:rPr>
              <a:t>Letters of Commitment</a:t>
            </a:r>
            <a:endParaRPr kumimoji="0" lang="en-US" sz="3600" b="1" i="0" u="none" strike="noStrike" kern="1200" cap="none" spc="0" normalizeH="0" baseline="0" noProof="0">
              <a:ln>
                <a:noFill/>
              </a:ln>
              <a:solidFill>
                <a:srgbClr val="002060"/>
              </a:solidFill>
              <a:effectLst/>
              <a:uLnTx/>
              <a:uFillTx/>
              <a:latin typeface="+mj-lt"/>
              <a:ea typeface="+mn-ea"/>
              <a:cs typeface="+mn-cs"/>
            </a:endParaRPr>
          </a:p>
        </p:txBody>
      </p:sp>
      <p:sp>
        <p:nvSpPr>
          <p:cNvPr id="9" name="Text Placeholder 2">
            <a:extLst>
              <a:ext uri="{FF2B5EF4-FFF2-40B4-BE49-F238E27FC236}">
                <a16:creationId xmlns:a16="http://schemas.microsoft.com/office/drawing/2014/main" id="{8767D05D-1B8B-689D-225D-9F91C45926CA}"/>
              </a:ext>
            </a:extLst>
          </p:cNvPr>
          <p:cNvSpPr>
            <a:spLocks noGrp="1"/>
          </p:cNvSpPr>
          <p:nvPr>
            <p:ph type="body" sz="quarter" idx="11"/>
          </p:nvPr>
        </p:nvSpPr>
        <p:spPr>
          <a:xfrm>
            <a:off x="1507865" y="662552"/>
            <a:ext cx="10032008" cy="443975"/>
          </a:xfrm>
        </p:spPr>
        <p:txBody>
          <a:bodyPr wrap="none" lIns="91440" tIns="182880" rIns="91440" bIns="91440" anchor="t"/>
          <a:lstStyle/>
          <a:p>
            <a:r>
              <a:rPr lang="en-US" sz="2800">
                <a:solidFill>
                  <a:srgbClr val="009DD9"/>
                </a:solidFill>
              </a:rPr>
              <a:t>Attachment 7</a:t>
            </a:r>
            <a:endParaRPr lang="en-US">
              <a:solidFill>
                <a:srgbClr val="009DD9"/>
              </a:solidFill>
            </a:endParaRPr>
          </a:p>
        </p:txBody>
      </p:sp>
      <p:sp>
        <p:nvSpPr>
          <p:cNvPr id="5" name="Content Placeholder 4">
            <a:extLst>
              <a:ext uri="{FF2B5EF4-FFF2-40B4-BE49-F238E27FC236}">
                <a16:creationId xmlns:a16="http://schemas.microsoft.com/office/drawing/2014/main" id="{C396D91E-F62E-4A11-89CC-5465F0F85BB6}"/>
              </a:ext>
            </a:extLst>
          </p:cNvPr>
          <p:cNvSpPr>
            <a:spLocks noGrp="1"/>
          </p:cNvSpPr>
          <p:nvPr>
            <p:ph sz="quarter" idx="12"/>
          </p:nvPr>
        </p:nvSpPr>
        <p:spPr>
          <a:xfrm>
            <a:off x="476592" y="1389282"/>
            <a:ext cx="11234736" cy="5152866"/>
          </a:xfrm>
        </p:spPr>
        <p:txBody>
          <a:bodyPr lIns="91440" tIns="45720" rIns="91440" bIns="45720" anchor="t"/>
          <a:lstStyle/>
          <a:p>
            <a:pPr fontAlgn="base">
              <a:lnSpc>
                <a:spcPct val="100000"/>
              </a:lnSpc>
              <a:spcBef>
                <a:spcPts val="600"/>
              </a:spcBef>
              <a:buClr>
                <a:srgbClr val="002060"/>
              </a:buClr>
              <a:buFont typeface="Arial" panose="020B0604020202020204" pitchFamily="34" charset="0"/>
              <a:buChar char="•"/>
            </a:pPr>
            <a:r>
              <a:rPr lang="en-US" b="1">
                <a:solidFill>
                  <a:srgbClr val="002060"/>
                </a:solidFill>
              </a:rPr>
              <a:t>Required only for Funding Lane 3​</a:t>
            </a:r>
          </a:p>
          <a:p>
            <a:pPr fontAlgn="base">
              <a:lnSpc>
                <a:spcPct val="100000"/>
              </a:lnSpc>
              <a:spcBef>
                <a:spcPts val="600"/>
              </a:spcBef>
              <a:buClr>
                <a:srgbClr val="002060"/>
              </a:buClr>
              <a:buFont typeface="Arial" panose="020B0604020202020204" pitchFamily="34" charset="0"/>
              <a:buChar char="•"/>
            </a:pPr>
            <a:r>
              <a:rPr lang="en-US">
                <a:solidFill>
                  <a:srgbClr val="002060"/>
                </a:solidFill>
              </a:rPr>
              <a:t>Applicants must submit the following commitment letters:  ​</a:t>
            </a:r>
          </a:p>
          <a:p>
            <a:pPr lvl="1" fontAlgn="base">
              <a:lnSpc>
                <a:spcPct val="100000"/>
              </a:lnSpc>
              <a:spcBef>
                <a:spcPts val="600"/>
              </a:spcBef>
              <a:buClr>
                <a:srgbClr val="009DD9"/>
              </a:buClr>
              <a:buFont typeface="Arial" panose="020B0604020202020204" pitchFamily="34" charset="0"/>
              <a:buChar char="•"/>
            </a:pPr>
            <a:r>
              <a:rPr lang="en-US" b="1">
                <a:solidFill>
                  <a:srgbClr val="002060"/>
                </a:solidFill>
              </a:rPr>
              <a:t>Key Project Partners: </a:t>
            </a:r>
            <a:r>
              <a:rPr lang="en-US">
                <a:solidFill>
                  <a:srgbClr val="002060"/>
                </a:solidFill>
              </a:rPr>
              <a:t>Letters from key project partner(s) verifying their ability to fulfill their identified roles​</a:t>
            </a:r>
          </a:p>
          <a:p>
            <a:pPr lvl="1" fontAlgn="base">
              <a:lnSpc>
                <a:spcPct val="100000"/>
              </a:lnSpc>
              <a:spcBef>
                <a:spcPts val="600"/>
              </a:spcBef>
              <a:buClr>
                <a:srgbClr val="009DD9"/>
              </a:buClr>
              <a:buFont typeface="Arial" panose="020B0604020202020204" pitchFamily="34" charset="0"/>
              <a:buChar char="•"/>
            </a:pPr>
            <a:r>
              <a:rPr lang="en-US" b="1">
                <a:solidFill>
                  <a:srgbClr val="002060"/>
                </a:solidFill>
              </a:rPr>
              <a:t>Service Agreement Documentation: </a:t>
            </a:r>
            <a:r>
              <a:rPr lang="en-US">
                <a:solidFill>
                  <a:srgbClr val="002060"/>
                </a:solidFill>
              </a:rPr>
              <a:t>Letters from each local educational agency that the project will support that verifies an existing transportation service agreement with the local educational agency prior to application submission​</a:t>
            </a:r>
          </a:p>
          <a:p>
            <a:pPr lvl="1" fontAlgn="base">
              <a:lnSpc>
                <a:spcPct val="100000"/>
              </a:lnSpc>
              <a:spcBef>
                <a:spcPts val="600"/>
              </a:spcBef>
              <a:buClr>
                <a:srgbClr val="009DD9"/>
              </a:buClr>
              <a:buFont typeface="Arial" panose="020B0604020202020204" pitchFamily="34" charset="0"/>
              <a:buChar char="•"/>
            </a:pPr>
            <a:r>
              <a:rPr lang="en-US" b="1">
                <a:solidFill>
                  <a:srgbClr val="002060"/>
                </a:solidFill>
              </a:rPr>
              <a:t>Station Site Owner Letter of Commitment: </a:t>
            </a:r>
            <a:r>
              <a:rPr lang="en-US">
                <a:solidFill>
                  <a:srgbClr val="002060"/>
                </a:solidFill>
              </a:rPr>
              <a:t>Letter of commitment from the current owner of the site for each proposed charging station location that indicates the site owner will operate, or allow the Applicant to operate, the proposed charging ports for a minimum of six years after commissioning  ​</a:t>
            </a:r>
          </a:p>
          <a:p>
            <a:pPr fontAlgn="base">
              <a:lnSpc>
                <a:spcPct val="100000"/>
              </a:lnSpc>
              <a:spcBef>
                <a:spcPts val="600"/>
              </a:spcBef>
              <a:buClr>
                <a:srgbClr val="002060"/>
              </a:buClr>
              <a:buFont typeface="Arial" panose="020B0604020202020204" pitchFamily="34" charset="0"/>
              <a:buChar char="•"/>
            </a:pPr>
            <a:r>
              <a:rPr lang="en-US">
                <a:solidFill>
                  <a:srgbClr val="002060"/>
                </a:solidFill>
              </a:rPr>
              <a:t>Letters are limited to two-pages each ​</a:t>
            </a:r>
          </a:p>
        </p:txBody>
      </p:sp>
      <p:sp>
        <p:nvSpPr>
          <p:cNvPr id="7" name="TextBox 6">
            <a:extLst>
              <a:ext uri="{FF2B5EF4-FFF2-40B4-BE49-F238E27FC236}">
                <a16:creationId xmlns:a16="http://schemas.microsoft.com/office/drawing/2014/main" id="{993A8F2C-82AF-A5F4-823F-55D582A6271F}"/>
              </a:ext>
            </a:extLst>
          </p:cNvPr>
          <p:cNvSpPr txBox="1"/>
          <p:nvPr/>
        </p:nvSpPr>
        <p:spPr>
          <a:xfrm>
            <a:off x="480672" y="6139030"/>
            <a:ext cx="11112988" cy="400110"/>
          </a:xfrm>
          <a:prstGeom prst="rect">
            <a:avLst/>
          </a:prstGeom>
          <a:noFill/>
        </p:spPr>
        <p:txBody>
          <a:bodyPr wrap="square" lIns="91440" tIns="45720" rIns="91440" bIns="45720" rtlCol="0" anchor="t">
            <a:spAutoFit/>
          </a:bodyPr>
          <a:lstStyle/>
          <a:p>
            <a:r>
              <a:rPr lang="en-US" sz="2000" b="1">
                <a:solidFill>
                  <a:srgbClr val="002060"/>
                </a:solidFill>
                <a:latin typeface="Aptos"/>
                <a:ea typeface="Tahoma"/>
                <a:cs typeface="Tahoma"/>
              </a:rPr>
              <a:t>Solicitation Manual p. 27-39, “Application Content”​</a:t>
            </a:r>
          </a:p>
        </p:txBody>
      </p:sp>
      <p:sp>
        <p:nvSpPr>
          <p:cNvPr id="4" name="Slide Number Placeholder 3">
            <a:extLst>
              <a:ext uri="{FF2B5EF4-FFF2-40B4-BE49-F238E27FC236}">
                <a16:creationId xmlns:a16="http://schemas.microsoft.com/office/drawing/2014/main" id="{74D01F0C-4EE4-2716-4E4D-5EC0291C3E1C}"/>
              </a:ext>
            </a:extLst>
          </p:cNvPr>
          <p:cNvSpPr>
            <a:spLocks noGrp="1"/>
          </p:cNvSpPr>
          <p:nvPr>
            <p:ph type="sldNum" sz="quarter" idx="4"/>
          </p:nvPr>
        </p:nvSpPr>
        <p:spPr/>
        <p:txBody>
          <a:bodyPr/>
          <a:lstStyle/>
          <a:p>
            <a:fld id="{0C7BF778-8021-814D-B4C3-667E155DC762}" type="slidenum">
              <a:rPr lang="en-US" smtClean="0">
                <a:solidFill>
                  <a:srgbClr val="009DD9"/>
                </a:solidFill>
              </a:rPr>
              <a:pPr/>
              <a:t>38</a:t>
            </a:fld>
            <a:endParaRPr lang="en-US">
              <a:solidFill>
                <a:srgbClr val="009DD9"/>
              </a:solidFill>
            </a:endParaRPr>
          </a:p>
        </p:txBody>
      </p:sp>
    </p:spTree>
    <p:extLst>
      <p:ext uri="{BB962C8B-B14F-4D97-AF65-F5344CB8AC3E}">
        <p14:creationId xmlns:p14="http://schemas.microsoft.com/office/powerpoint/2010/main" val="40153402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19AC5-7A4D-0A61-72AC-8BEEF54915A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094012F-0D6B-E24E-5467-EF83A47A2D96}"/>
              </a:ext>
            </a:extLst>
          </p:cNvPr>
          <p:cNvSpPr>
            <a:spLocks noGrp="1"/>
          </p:cNvSpPr>
          <p:nvPr>
            <p:ph type="title" idx="4294967295"/>
          </p:nvPr>
        </p:nvSpPr>
        <p:spPr>
          <a:xfrm>
            <a:off x="1550391" y="94034"/>
            <a:ext cx="10032009" cy="443975"/>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a:ln>
                  <a:noFill/>
                </a:ln>
                <a:solidFill>
                  <a:srgbClr val="004071"/>
                </a:solidFill>
                <a:effectLst/>
                <a:uLnTx/>
                <a:uFillTx/>
                <a:latin typeface="+mj-lt"/>
                <a:ea typeface="+mn-ea"/>
                <a:cs typeface="+mn-cs"/>
              </a:rPr>
              <a:t>Letter of Intent to Place a Purchase Order AND/OR Letter Indicating Need for New Infrastructure </a:t>
            </a:r>
            <a:endParaRPr kumimoji="0" lang="en-US" sz="3600" b="1" i="0" u="none" strike="noStrike" kern="1200" cap="none" spc="0" normalizeH="0" baseline="0" noProof="0">
              <a:ln>
                <a:noFill/>
              </a:ln>
              <a:solidFill>
                <a:srgbClr val="004071"/>
              </a:solidFill>
              <a:effectLst/>
              <a:uLnTx/>
              <a:uFillTx/>
              <a:latin typeface="+mj-lt"/>
              <a:ea typeface="+mn-ea"/>
              <a:cs typeface="+mn-cs"/>
            </a:endParaRPr>
          </a:p>
        </p:txBody>
      </p:sp>
      <p:sp>
        <p:nvSpPr>
          <p:cNvPr id="3" name="Text Placeholder 2">
            <a:extLst>
              <a:ext uri="{FF2B5EF4-FFF2-40B4-BE49-F238E27FC236}">
                <a16:creationId xmlns:a16="http://schemas.microsoft.com/office/drawing/2014/main" id="{437B5542-9B2B-7EAA-6AAE-BF1820DDD710}"/>
              </a:ext>
            </a:extLst>
          </p:cNvPr>
          <p:cNvSpPr>
            <a:spLocks noGrp="1"/>
          </p:cNvSpPr>
          <p:nvPr>
            <p:ph type="body" sz="quarter" idx="11"/>
          </p:nvPr>
        </p:nvSpPr>
        <p:spPr>
          <a:xfrm>
            <a:off x="1550392" y="735229"/>
            <a:ext cx="10032008" cy="443975"/>
          </a:xfrm>
          <a:ln>
            <a:noFill/>
          </a:ln>
        </p:spPr>
        <p:txBody>
          <a:bodyPr wrap="none" lIns="91440" tIns="182880" rIns="91440" bIns="91440" anchor="t"/>
          <a:lstStyle/>
          <a:p>
            <a:r>
              <a:rPr lang="en-US" sz="2800"/>
              <a:t>Attachment 8</a:t>
            </a:r>
            <a:endParaRPr lang="en-US"/>
          </a:p>
        </p:txBody>
      </p:sp>
      <p:sp>
        <p:nvSpPr>
          <p:cNvPr id="5" name="Content Placeholder 4">
            <a:extLst>
              <a:ext uri="{FF2B5EF4-FFF2-40B4-BE49-F238E27FC236}">
                <a16:creationId xmlns:a16="http://schemas.microsoft.com/office/drawing/2014/main" id="{31508F66-75A6-17F7-E443-D7154868AFC8}"/>
              </a:ext>
            </a:extLst>
          </p:cNvPr>
          <p:cNvSpPr>
            <a:spLocks noGrp="1"/>
          </p:cNvSpPr>
          <p:nvPr>
            <p:ph sz="quarter" idx="12"/>
          </p:nvPr>
        </p:nvSpPr>
        <p:spPr/>
        <p:txBody>
          <a:bodyPr lIns="91440" tIns="45720" rIns="91440" bIns="45720" anchor="t"/>
          <a:lstStyle/>
          <a:p>
            <a:pPr>
              <a:lnSpc>
                <a:spcPct val="100000"/>
              </a:lnSpc>
              <a:spcBef>
                <a:spcPts val="600"/>
              </a:spcBef>
              <a:buFont typeface="Arial" panose="020B0604020202020204" pitchFamily="34" charset="0"/>
              <a:buChar char="•"/>
            </a:pPr>
            <a:r>
              <a:rPr lang="en-US" b="1"/>
              <a:t>Required by Funding Lane 2 and Funding Lane 3​</a:t>
            </a:r>
          </a:p>
          <a:p>
            <a:pPr>
              <a:lnSpc>
                <a:spcPct val="100000"/>
              </a:lnSpc>
              <a:spcBef>
                <a:spcPts val="600"/>
              </a:spcBef>
              <a:buFont typeface="Arial" panose="020B0604020202020204" pitchFamily="34" charset="0"/>
              <a:buChar char="•"/>
            </a:pPr>
            <a:r>
              <a:rPr lang="en-US" b="1"/>
              <a:t>Letter of Intent to Place a Purchase Order: </a:t>
            </a:r>
            <a:r>
              <a:rPr lang="en-US"/>
              <a:t>Must reflect plans to place a purchase order within six months of grant agreement execution, and specify the type(s) and number(s) of electric school buses to be procured and justify the need for the proposed infrastructure  ​</a:t>
            </a:r>
          </a:p>
          <a:p>
            <a:pPr>
              <a:lnSpc>
                <a:spcPct val="100000"/>
              </a:lnSpc>
              <a:spcBef>
                <a:spcPts val="600"/>
              </a:spcBef>
              <a:buFont typeface="Arial" panose="020B0604020202020204" pitchFamily="34" charset="0"/>
              <a:buChar char="•"/>
            </a:pPr>
            <a:r>
              <a:rPr lang="en-US" b="1"/>
              <a:t>Letter Indicating Need for New Infrastructure: </a:t>
            </a:r>
            <a:r>
              <a:rPr lang="en-US"/>
              <a:t>Must state the type(s) and number(s) of electric school buses that are in need of charging infrastructure and explain the need for the new infrastructure. Reasons may include, but are not limited to: ​</a:t>
            </a:r>
          </a:p>
          <a:p>
            <a:pPr marL="1028700" lvl="1" indent="-342900">
              <a:lnSpc>
                <a:spcPct val="100000"/>
              </a:lnSpc>
              <a:spcBef>
                <a:spcPts val="25"/>
              </a:spcBef>
              <a:buFont typeface="Arial" panose="020B0604020202020204" pitchFamily="34" charset="0"/>
              <a:buChar char="•"/>
            </a:pPr>
            <a:r>
              <a:rPr lang="en-US"/>
              <a:t>Existing charging infrastructure is insufficient for the current fleet of electric school buses ​</a:t>
            </a:r>
          </a:p>
          <a:p>
            <a:pPr marL="1028700" lvl="1" indent="-342900">
              <a:lnSpc>
                <a:spcPct val="100000"/>
              </a:lnSpc>
              <a:spcBef>
                <a:spcPts val="25"/>
              </a:spcBef>
              <a:buFont typeface="Arial" panose="020B0604020202020204" pitchFamily="34" charset="0"/>
              <a:buChar char="•"/>
            </a:pPr>
            <a:r>
              <a:rPr lang="en-US"/>
              <a:t>Existing charging ports are not operational, are not under warranty, and need to be replaced</a:t>
            </a:r>
            <a:r>
              <a:rPr lang="en-US" sz="2400"/>
              <a:t>​</a:t>
            </a:r>
          </a:p>
          <a:p>
            <a:pPr marL="571500" indent="-342900">
              <a:lnSpc>
                <a:spcPct val="100000"/>
              </a:lnSpc>
              <a:spcBef>
                <a:spcPts val="25"/>
              </a:spcBef>
              <a:buFont typeface="Arial" panose="020B0604020202020204" pitchFamily="34" charset="0"/>
              <a:buChar char="•"/>
            </a:pPr>
            <a:r>
              <a:rPr lang="en-US"/>
              <a:t>Letters are limited to two-pages​</a:t>
            </a:r>
          </a:p>
          <a:p>
            <a:pPr indent="0">
              <a:lnSpc>
                <a:spcPct val="100000"/>
              </a:lnSpc>
              <a:spcBef>
                <a:spcPts val="25"/>
              </a:spcBef>
              <a:buNone/>
            </a:pPr>
            <a:endParaRPr lang="en-US" sz="2400"/>
          </a:p>
        </p:txBody>
      </p:sp>
      <p:sp>
        <p:nvSpPr>
          <p:cNvPr id="7" name="TextBox 6">
            <a:extLst>
              <a:ext uri="{FF2B5EF4-FFF2-40B4-BE49-F238E27FC236}">
                <a16:creationId xmlns:a16="http://schemas.microsoft.com/office/drawing/2014/main" id="{ECFB9D67-D9E8-FA41-111C-0B3768311CF5}"/>
              </a:ext>
            </a:extLst>
          </p:cNvPr>
          <p:cNvSpPr txBox="1"/>
          <p:nvPr/>
        </p:nvSpPr>
        <p:spPr>
          <a:xfrm>
            <a:off x="480672" y="6139030"/>
            <a:ext cx="11112988" cy="400110"/>
          </a:xfrm>
          <a:prstGeom prst="rect">
            <a:avLst/>
          </a:prstGeom>
          <a:noFill/>
        </p:spPr>
        <p:txBody>
          <a:bodyPr wrap="square" lIns="91440" tIns="45720" rIns="91440" bIns="45720" rtlCol="0" anchor="t">
            <a:spAutoFit/>
          </a:bodyPr>
          <a:lstStyle/>
          <a:p>
            <a:r>
              <a:rPr lang="en-US" sz="2000" b="1">
                <a:solidFill>
                  <a:srgbClr val="002060"/>
                </a:solidFill>
                <a:latin typeface="Aptos"/>
                <a:ea typeface="Tahoma"/>
                <a:cs typeface="Tahoma"/>
              </a:rPr>
              <a:t>Solicitation Manual p. 27-39, “Application Content”​</a:t>
            </a:r>
          </a:p>
        </p:txBody>
      </p:sp>
      <p:sp>
        <p:nvSpPr>
          <p:cNvPr id="4" name="Slide Number Placeholder 3">
            <a:extLst>
              <a:ext uri="{FF2B5EF4-FFF2-40B4-BE49-F238E27FC236}">
                <a16:creationId xmlns:a16="http://schemas.microsoft.com/office/drawing/2014/main" id="{0B59E62A-4026-2675-0D16-B828A882756C}"/>
              </a:ext>
            </a:extLst>
          </p:cNvPr>
          <p:cNvSpPr>
            <a:spLocks noGrp="1"/>
          </p:cNvSpPr>
          <p:nvPr>
            <p:ph type="sldNum" sz="quarter" idx="4"/>
          </p:nvPr>
        </p:nvSpPr>
        <p:spPr/>
        <p:txBody>
          <a:bodyPr/>
          <a:lstStyle/>
          <a:p>
            <a:fld id="{0C7BF778-8021-814D-B4C3-667E155DC762}" type="slidenum">
              <a:rPr lang="en-US" smtClean="0"/>
              <a:pPr/>
              <a:t>39</a:t>
            </a:fld>
            <a:endParaRPr lang="en-US" sz="1800"/>
          </a:p>
        </p:txBody>
      </p:sp>
    </p:spTree>
    <p:extLst>
      <p:ext uri="{BB962C8B-B14F-4D97-AF65-F5344CB8AC3E}">
        <p14:creationId xmlns:p14="http://schemas.microsoft.com/office/powerpoint/2010/main" val="2468292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CFD87B-0B49-599A-FBD4-C4F5F4CF269D}"/>
              </a:ext>
            </a:extLst>
          </p:cNvPr>
          <p:cNvSpPr>
            <a:spLocks noGrp="1"/>
          </p:cNvSpPr>
          <p:nvPr>
            <p:ph type="title" idx="4294967295"/>
          </p:nvPr>
        </p:nvSpPr>
        <p:spPr>
          <a:xfrm>
            <a:off x="1550391" y="399170"/>
            <a:ext cx="10032009" cy="443975"/>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002060"/>
                </a:solidFill>
                <a:effectLst/>
                <a:uLnTx/>
                <a:uFillTx/>
                <a:latin typeface="+mj-lt"/>
                <a:ea typeface="+mn-ea"/>
                <a:cs typeface="+mn-cs"/>
              </a:rPr>
              <a:t>Commitment to Diversity</a:t>
            </a:r>
            <a:endParaRPr lang="en-US" sz="4000" b="1" i="0" u="none" strike="noStrike" kern="1200" cap="none" spc="0" normalizeH="0" baseline="0" noProof="0">
              <a:ln>
                <a:noFill/>
              </a:ln>
              <a:solidFill>
                <a:srgbClr val="002060"/>
              </a:solidFill>
              <a:effectLst/>
              <a:uLnTx/>
              <a:uFillTx/>
              <a:latin typeface="+mj-lt"/>
              <a:ea typeface="+mn-ea"/>
              <a:cs typeface="+mn-cs"/>
            </a:endParaRPr>
          </a:p>
        </p:txBody>
      </p:sp>
      <p:sp>
        <p:nvSpPr>
          <p:cNvPr id="4" name="Slide Number Placeholder 3">
            <a:extLst>
              <a:ext uri="{FF2B5EF4-FFF2-40B4-BE49-F238E27FC236}">
                <a16:creationId xmlns:a16="http://schemas.microsoft.com/office/drawing/2014/main" id="{090DC609-32D4-35C2-5758-F1F08DBA4508}"/>
              </a:ext>
            </a:extLst>
          </p:cNvPr>
          <p:cNvSpPr>
            <a:spLocks noGrp="1"/>
          </p:cNvSpPr>
          <p:nvPr>
            <p:ph type="sldNum" sz="quarter" idx="4"/>
          </p:nvPr>
        </p:nvSpPr>
        <p:spPr/>
        <p:txBody>
          <a:bodyPr/>
          <a:lstStyle/>
          <a:p>
            <a:fld id="{0C7BF778-8021-814D-B4C3-667E155DC762}" type="slidenum">
              <a:rPr lang="en-US" smtClean="0">
                <a:solidFill>
                  <a:srgbClr val="009DD9"/>
                </a:solidFill>
              </a:rPr>
              <a:pPr/>
              <a:t>4</a:t>
            </a:fld>
            <a:endParaRPr lang="en-US">
              <a:solidFill>
                <a:srgbClr val="009DD9"/>
              </a:solidFill>
            </a:endParaRPr>
          </a:p>
        </p:txBody>
      </p:sp>
      <p:sp>
        <p:nvSpPr>
          <p:cNvPr id="5" name="Content Placeholder 4">
            <a:extLst>
              <a:ext uri="{FF2B5EF4-FFF2-40B4-BE49-F238E27FC236}">
                <a16:creationId xmlns:a16="http://schemas.microsoft.com/office/drawing/2014/main" id="{EFC697C1-2B58-FDAC-903F-D41F48B7894E}"/>
              </a:ext>
            </a:extLst>
          </p:cNvPr>
          <p:cNvSpPr>
            <a:spLocks noGrp="1"/>
          </p:cNvSpPr>
          <p:nvPr>
            <p:ph sz="quarter" idx="12"/>
          </p:nvPr>
        </p:nvSpPr>
        <p:spPr/>
        <p:txBody>
          <a:bodyPr lIns="91440" tIns="45720" rIns="91440" bIns="45720" anchor="t"/>
          <a:lstStyle/>
          <a:p>
            <a:pPr marL="0" indent="0">
              <a:lnSpc>
                <a:spcPct val="100000"/>
              </a:lnSpc>
              <a:spcBef>
                <a:spcPts val="600"/>
              </a:spcBef>
              <a:buNone/>
            </a:pPr>
            <a:r>
              <a:rPr lang="en-US" sz="2800">
                <a:solidFill>
                  <a:srgbClr val="002060"/>
                </a:solidFill>
                <a:latin typeface="Aptos"/>
                <a:ea typeface="Tahoma"/>
                <a:cs typeface="Tahoma"/>
              </a:rPr>
              <a:t>The CEC adopted a resolution strengthening its commitment to diversity in our funding programs. The CEC continues to encourage disadvantaged and underrepresented businesses and communities to engage in and benefit from our many programs.</a:t>
            </a:r>
          </a:p>
          <a:p>
            <a:pPr marL="0" indent="0">
              <a:lnSpc>
                <a:spcPct val="100000"/>
              </a:lnSpc>
              <a:spcBef>
                <a:spcPts val="600"/>
              </a:spcBef>
              <a:buNone/>
            </a:pPr>
            <a:endParaRPr lang="en-US" sz="2800">
              <a:solidFill>
                <a:srgbClr val="002060"/>
              </a:solidFill>
              <a:latin typeface="Aptos"/>
              <a:ea typeface="Tahoma"/>
              <a:cs typeface="Tahoma"/>
            </a:endParaRPr>
          </a:p>
          <a:p>
            <a:pPr marL="0" indent="0">
              <a:lnSpc>
                <a:spcPct val="100000"/>
              </a:lnSpc>
              <a:spcBef>
                <a:spcPts val="600"/>
              </a:spcBef>
              <a:buNone/>
            </a:pPr>
            <a:r>
              <a:rPr lang="en-US" sz="2800">
                <a:solidFill>
                  <a:srgbClr val="002060"/>
                </a:solidFill>
                <a:latin typeface="Aptos"/>
                <a:ea typeface="Tahoma"/>
                <a:cs typeface="Tahoma"/>
              </a:rPr>
              <a:t>To meet this comment, CEC staff conducts activities to:</a:t>
            </a:r>
          </a:p>
          <a:p>
            <a:pPr>
              <a:lnSpc>
                <a:spcPct val="100000"/>
              </a:lnSpc>
              <a:spcBef>
                <a:spcPts val="600"/>
              </a:spcBef>
              <a:buClr>
                <a:srgbClr val="002060"/>
              </a:buClr>
              <a:buFont typeface="Arial" pitchFamily="2" charset="2"/>
              <a:buChar char="•"/>
            </a:pPr>
            <a:r>
              <a:rPr lang="en-US" sz="2400">
                <a:solidFill>
                  <a:srgbClr val="002060"/>
                </a:solidFill>
                <a:latin typeface="Aptos"/>
                <a:ea typeface="Tahoma"/>
                <a:cs typeface="Tahoma"/>
              </a:rPr>
              <a:t>Engage with disadvantaged and underrepresented groups throughout the state;</a:t>
            </a:r>
          </a:p>
          <a:p>
            <a:pPr>
              <a:lnSpc>
                <a:spcPct val="100000"/>
              </a:lnSpc>
              <a:spcBef>
                <a:spcPts val="600"/>
              </a:spcBef>
              <a:buClr>
                <a:srgbClr val="002060"/>
              </a:buClr>
              <a:buFont typeface="Arial" pitchFamily="2" charset="2"/>
              <a:buChar char="•"/>
            </a:pPr>
            <a:r>
              <a:rPr lang="en-US" sz="2400">
                <a:solidFill>
                  <a:srgbClr val="002060"/>
                </a:solidFill>
                <a:latin typeface="Aptos"/>
                <a:ea typeface="Tahoma"/>
                <a:cs typeface="Tahoma"/>
              </a:rPr>
              <a:t>Notify potential new applicants about the CEC’s funding opportunities;</a:t>
            </a:r>
          </a:p>
          <a:p>
            <a:pPr>
              <a:lnSpc>
                <a:spcPct val="100000"/>
              </a:lnSpc>
              <a:spcBef>
                <a:spcPts val="600"/>
              </a:spcBef>
              <a:buClr>
                <a:srgbClr val="002060"/>
              </a:buClr>
              <a:buFont typeface="Arial" pitchFamily="2" charset="2"/>
              <a:buChar char="•"/>
            </a:pPr>
            <a:r>
              <a:rPr lang="en-US" sz="2400">
                <a:solidFill>
                  <a:srgbClr val="002060"/>
                </a:solidFill>
                <a:latin typeface="Aptos"/>
                <a:ea typeface="Tahoma"/>
                <a:cs typeface="Tahoma"/>
              </a:rPr>
              <a:t>Assist applicants in understanding how to apply for funding from the CEC’s programs;</a:t>
            </a:r>
          </a:p>
          <a:p>
            <a:pPr>
              <a:lnSpc>
                <a:spcPct val="100000"/>
              </a:lnSpc>
              <a:spcBef>
                <a:spcPts val="600"/>
              </a:spcBef>
              <a:buClr>
                <a:srgbClr val="002060"/>
              </a:buClr>
              <a:buFont typeface="Arial" pitchFamily="2" charset="2"/>
              <a:buChar char="•"/>
            </a:pPr>
            <a:r>
              <a:rPr lang="en-US" sz="2400">
                <a:solidFill>
                  <a:srgbClr val="002060"/>
                </a:solidFill>
                <a:latin typeface="Aptos"/>
                <a:ea typeface="Tahoma"/>
                <a:cs typeface="Tahoma"/>
              </a:rPr>
              <a:t>Survey participants to measure progress in diversity outreach efforts.</a:t>
            </a:r>
          </a:p>
        </p:txBody>
      </p:sp>
    </p:spTree>
    <p:extLst>
      <p:ext uri="{BB962C8B-B14F-4D97-AF65-F5344CB8AC3E}">
        <p14:creationId xmlns:p14="http://schemas.microsoft.com/office/powerpoint/2010/main" val="24499202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65936-A423-713C-3B1D-4BD733ECE02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3DF3162-27CB-79BC-6830-215082EE7D90}"/>
              </a:ext>
            </a:extLst>
          </p:cNvPr>
          <p:cNvSpPr>
            <a:spLocks noGrp="1"/>
          </p:cNvSpPr>
          <p:nvPr>
            <p:ph type="title" idx="4294967295"/>
          </p:nvPr>
        </p:nvSpPr>
        <p:spPr>
          <a:xfrm>
            <a:off x="1483831" y="179667"/>
            <a:ext cx="10032009" cy="443975"/>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002060"/>
                </a:solidFill>
                <a:effectLst/>
                <a:uLnTx/>
                <a:uFillTx/>
                <a:latin typeface="+mj-lt"/>
                <a:ea typeface="+mn-ea"/>
                <a:cs typeface="+mn-cs"/>
              </a:rPr>
              <a:t>Evaluation Criteria for Priority Populations</a:t>
            </a:r>
            <a:endParaRPr kumimoji="0" lang="en-US" sz="3600" b="1" i="0" u="none" strike="noStrike" kern="1200" cap="none" spc="0" normalizeH="0" baseline="0" noProof="0">
              <a:ln>
                <a:noFill/>
              </a:ln>
              <a:solidFill>
                <a:srgbClr val="002060"/>
              </a:solidFill>
              <a:effectLst/>
              <a:uLnTx/>
              <a:uFillTx/>
              <a:latin typeface="+mj-lt"/>
              <a:ea typeface="+mn-ea"/>
              <a:cs typeface="+mn-cs"/>
            </a:endParaRPr>
          </a:p>
        </p:txBody>
      </p:sp>
      <p:sp>
        <p:nvSpPr>
          <p:cNvPr id="9" name="Text Placeholder 2">
            <a:extLst>
              <a:ext uri="{FF2B5EF4-FFF2-40B4-BE49-F238E27FC236}">
                <a16:creationId xmlns:a16="http://schemas.microsoft.com/office/drawing/2014/main" id="{AD9B4440-1483-413D-6203-75F2F4F15D2A}"/>
              </a:ext>
            </a:extLst>
          </p:cNvPr>
          <p:cNvSpPr>
            <a:spLocks noGrp="1"/>
          </p:cNvSpPr>
          <p:nvPr>
            <p:ph type="body" sz="quarter" idx="11"/>
          </p:nvPr>
        </p:nvSpPr>
        <p:spPr>
          <a:xfrm>
            <a:off x="1507865" y="662552"/>
            <a:ext cx="10032008" cy="443975"/>
          </a:xfrm>
        </p:spPr>
        <p:txBody>
          <a:bodyPr wrap="none" lIns="91440" tIns="182880" rIns="91440" bIns="91440" anchor="t"/>
          <a:lstStyle/>
          <a:p>
            <a:r>
              <a:rPr lang="en-US" sz="2800">
                <a:solidFill>
                  <a:srgbClr val="009DD9"/>
                </a:solidFill>
              </a:rPr>
              <a:t>Attachment 9</a:t>
            </a:r>
            <a:endParaRPr lang="en-US">
              <a:solidFill>
                <a:srgbClr val="009DD9"/>
              </a:solidFill>
            </a:endParaRPr>
          </a:p>
        </p:txBody>
      </p:sp>
      <p:sp>
        <p:nvSpPr>
          <p:cNvPr id="5" name="Content Placeholder 4">
            <a:extLst>
              <a:ext uri="{FF2B5EF4-FFF2-40B4-BE49-F238E27FC236}">
                <a16:creationId xmlns:a16="http://schemas.microsoft.com/office/drawing/2014/main" id="{3388661E-D4F9-F41A-AA3E-F79F36D93E39}"/>
              </a:ext>
            </a:extLst>
          </p:cNvPr>
          <p:cNvSpPr>
            <a:spLocks noGrp="1"/>
          </p:cNvSpPr>
          <p:nvPr>
            <p:ph sz="quarter" idx="12"/>
          </p:nvPr>
        </p:nvSpPr>
        <p:spPr>
          <a:xfrm>
            <a:off x="476592" y="1389282"/>
            <a:ext cx="11234736" cy="5152866"/>
          </a:xfrm>
        </p:spPr>
        <p:txBody>
          <a:bodyPr lIns="91440" tIns="45720" rIns="91440" bIns="45720" anchor="t"/>
          <a:lstStyle/>
          <a:p>
            <a:pPr fontAlgn="base">
              <a:lnSpc>
                <a:spcPct val="100000"/>
              </a:lnSpc>
              <a:spcBef>
                <a:spcPts val="600"/>
              </a:spcBef>
              <a:buClr>
                <a:srgbClr val="002060"/>
              </a:buClr>
              <a:buFont typeface="Arial" panose="020B0604020202020204" pitchFamily="34" charset="0"/>
              <a:buChar char="•"/>
            </a:pPr>
            <a:r>
              <a:rPr lang="en-US" b="1">
                <a:solidFill>
                  <a:srgbClr val="002060"/>
                </a:solidFill>
              </a:rPr>
              <a:t>Required by Funding Lane 2 and Funding Lane 3​</a:t>
            </a:r>
          </a:p>
          <a:p>
            <a:pPr fontAlgn="base">
              <a:lnSpc>
                <a:spcPct val="100000"/>
              </a:lnSpc>
              <a:spcBef>
                <a:spcPts val="600"/>
              </a:spcBef>
              <a:buClr>
                <a:srgbClr val="002060"/>
              </a:buClr>
              <a:buFont typeface="Arial" panose="020B0604020202020204" pitchFamily="34" charset="0"/>
              <a:buChar char="•"/>
            </a:pPr>
            <a:r>
              <a:rPr lang="en-US">
                <a:solidFill>
                  <a:srgbClr val="002060"/>
                </a:solidFill>
              </a:rPr>
              <a:t>Must submit a map of their service boundaries with the addresses of at least two stops in their service boundaries to verify whether the project will serve priority populations ​</a:t>
            </a:r>
          </a:p>
          <a:p>
            <a:pPr fontAlgn="base">
              <a:lnSpc>
                <a:spcPct val="100000"/>
              </a:lnSpc>
              <a:spcBef>
                <a:spcPts val="600"/>
              </a:spcBef>
              <a:buClr>
                <a:srgbClr val="002060"/>
              </a:buClr>
              <a:buFont typeface="Arial" panose="020B0604020202020204" pitchFamily="34" charset="0"/>
              <a:buChar char="•"/>
            </a:pPr>
            <a:r>
              <a:rPr lang="en-US">
                <a:solidFill>
                  <a:srgbClr val="002060"/>
                </a:solidFill>
              </a:rPr>
              <a:t>Priority populations include low-income communities and/or disadvantaged communities that are determined using the California Climate Investments Priority Populations map, located online at </a:t>
            </a:r>
            <a:r>
              <a:rPr lang="en-US">
                <a:solidFill>
                  <a:srgbClr val="00A651"/>
                </a:solidFill>
                <a:hlinkClick r:id="rId3">
                  <a:extLst>
                    <a:ext uri="{A12FA001-AC4F-418D-AE19-62706E023703}">
                      <ahyp:hlinkClr xmlns:ahyp="http://schemas.microsoft.com/office/drawing/2018/hyperlinkcolor" val="tx"/>
                    </a:ext>
                  </a:extLst>
                </a:hlinkClick>
              </a:rPr>
              <a:t>https://gis.carb.arb.ca.gov/portal/apps/experiencebuilder/experience/?id=5dc1218631fa46bc8d340b8e82548a6a&amp;page=Priority-Populations-4_0</a:t>
            </a:r>
            <a:r>
              <a:rPr lang="en-US">
                <a:solidFill>
                  <a:srgbClr val="00A651"/>
                </a:solidFill>
              </a:rPr>
              <a:t> </a:t>
            </a:r>
          </a:p>
          <a:p>
            <a:pPr fontAlgn="base">
              <a:lnSpc>
                <a:spcPct val="100000"/>
              </a:lnSpc>
              <a:spcBef>
                <a:spcPts val="600"/>
              </a:spcBef>
              <a:buClr>
                <a:srgbClr val="002060"/>
              </a:buClr>
              <a:buFont typeface="Arial" panose="020B0604020202020204" pitchFamily="34" charset="0"/>
              <a:buChar char="•"/>
            </a:pPr>
            <a:r>
              <a:rPr lang="en-US">
                <a:solidFill>
                  <a:srgbClr val="002060"/>
                </a:solidFill>
              </a:rPr>
              <a:t>A project will be considered to serve priority populations if any portion of their service boundaries overlaps with a designated low-income or disadvantaged community area on the map ​</a:t>
            </a:r>
          </a:p>
          <a:p>
            <a:pPr fontAlgn="base">
              <a:lnSpc>
                <a:spcPct val="100000"/>
              </a:lnSpc>
              <a:spcBef>
                <a:spcPts val="600"/>
              </a:spcBef>
              <a:buFont typeface="Arial" panose="020B0604020202020204" pitchFamily="34" charset="0"/>
              <a:buChar char="•"/>
            </a:pPr>
            <a:endParaRPr lang="en-US" sz="2400">
              <a:solidFill>
                <a:srgbClr val="FFEB82"/>
              </a:solidFill>
            </a:endParaRPr>
          </a:p>
        </p:txBody>
      </p:sp>
      <p:sp>
        <p:nvSpPr>
          <p:cNvPr id="7" name="TextBox 6">
            <a:extLst>
              <a:ext uri="{FF2B5EF4-FFF2-40B4-BE49-F238E27FC236}">
                <a16:creationId xmlns:a16="http://schemas.microsoft.com/office/drawing/2014/main" id="{B90F90AA-3B64-4FBA-B887-E9A12DC18032}"/>
              </a:ext>
            </a:extLst>
          </p:cNvPr>
          <p:cNvSpPr txBox="1"/>
          <p:nvPr/>
        </p:nvSpPr>
        <p:spPr>
          <a:xfrm>
            <a:off x="480672" y="6139030"/>
            <a:ext cx="11112988" cy="400110"/>
          </a:xfrm>
          <a:prstGeom prst="rect">
            <a:avLst/>
          </a:prstGeom>
          <a:noFill/>
        </p:spPr>
        <p:txBody>
          <a:bodyPr wrap="square" lIns="91440" tIns="45720" rIns="91440" bIns="45720" rtlCol="0" anchor="t">
            <a:spAutoFit/>
          </a:bodyPr>
          <a:lstStyle/>
          <a:p>
            <a:r>
              <a:rPr lang="en-US" sz="2000" b="1">
                <a:solidFill>
                  <a:srgbClr val="002060"/>
                </a:solidFill>
                <a:latin typeface="Aptos"/>
                <a:ea typeface="Tahoma"/>
                <a:cs typeface="Tahoma"/>
              </a:rPr>
              <a:t>Solicitation Manual p. 27-39, “Application Content”​</a:t>
            </a:r>
          </a:p>
        </p:txBody>
      </p:sp>
      <p:sp>
        <p:nvSpPr>
          <p:cNvPr id="4" name="Slide Number Placeholder 3">
            <a:extLst>
              <a:ext uri="{FF2B5EF4-FFF2-40B4-BE49-F238E27FC236}">
                <a16:creationId xmlns:a16="http://schemas.microsoft.com/office/drawing/2014/main" id="{738DCF3C-73E3-F26D-68DD-C44A2CAC2C4F}"/>
              </a:ext>
            </a:extLst>
          </p:cNvPr>
          <p:cNvSpPr>
            <a:spLocks noGrp="1"/>
          </p:cNvSpPr>
          <p:nvPr>
            <p:ph type="sldNum" sz="quarter" idx="4"/>
          </p:nvPr>
        </p:nvSpPr>
        <p:spPr/>
        <p:txBody>
          <a:bodyPr/>
          <a:lstStyle/>
          <a:p>
            <a:fld id="{0C7BF778-8021-814D-B4C3-667E155DC762}" type="slidenum">
              <a:rPr lang="en-US" smtClean="0">
                <a:solidFill>
                  <a:srgbClr val="009DD9"/>
                </a:solidFill>
              </a:rPr>
              <a:pPr/>
              <a:t>40</a:t>
            </a:fld>
            <a:endParaRPr lang="en-US">
              <a:solidFill>
                <a:srgbClr val="009DD9"/>
              </a:solidFill>
            </a:endParaRPr>
          </a:p>
        </p:txBody>
      </p:sp>
    </p:spTree>
    <p:extLst>
      <p:ext uri="{BB962C8B-B14F-4D97-AF65-F5344CB8AC3E}">
        <p14:creationId xmlns:p14="http://schemas.microsoft.com/office/powerpoint/2010/main" val="42349362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83D74-72AC-5972-4A44-879BDA365F8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7E1767D-B9B1-6DE1-3BAF-63AC585CD640}"/>
              </a:ext>
            </a:extLst>
          </p:cNvPr>
          <p:cNvSpPr>
            <a:spLocks noGrp="1"/>
          </p:cNvSpPr>
          <p:nvPr>
            <p:ph type="title" idx="4294967295"/>
          </p:nvPr>
        </p:nvSpPr>
        <p:spPr>
          <a:xfrm>
            <a:off x="1550391" y="255396"/>
            <a:ext cx="10032009" cy="443975"/>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004071"/>
                </a:solidFill>
                <a:effectLst/>
                <a:uLnTx/>
                <a:uFillTx/>
                <a:latin typeface="+mj-lt"/>
                <a:ea typeface="+mn-ea"/>
                <a:cs typeface="+mn-cs"/>
              </a:rPr>
              <a:t>CEQA Worksheet </a:t>
            </a:r>
          </a:p>
        </p:txBody>
      </p:sp>
      <p:sp>
        <p:nvSpPr>
          <p:cNvPr id="3" name="Text Placeholder 2">
            <a:extLst>
              <a:ext uri="{FF2B5EF4-FFF2-40B4-BE49-F238E27FC236}">
                <a16:creationId xmlns:a16="http://schemas.microsoft.com/office/drawing/2014/main" id="{D122B423-845E-F961-3D16-7489D7E0B9C8}"/>
              </a:ext>
            </a:extLst>
          </p:cNvPr>
          <p:cNvSpPr>
            <a:spLocks noGrp="1"/>
          </p:cNvSpPr>
          <p:nvPr>
            <p:ph type="body" sz="quarter" idx="11"/>
          </p:nvPr>
        </p:nvSpPr>
        <p:spPr>
          <a:ln>
            <a:noFill/>
          </a:ln>
        </p:spPr>
        <p:txBody>
          <a:bodyPr wrap="none" lIns="91440" tIns="182880" rIns="91440" bIns="91440" anchor="t"/>
          <a:lstStyle/>
          <a:p>
            <a:r>
              <a:rPr lang="en-US" sz="2800"/>
              <a:t>Attachment 10</a:t>
            </a:r>
            <a:endParaRPr lang="en-US"/>
          </a:p>
        </p:txBody>
      </p:sp>
      <p:sp>
        <p:nvSpPr>
          <p:cNvPr id="5" name="Content Placeholder 4">
            <a:extLst>
              <a:ext uri="{FF2B5EF4-FFF2-40B4-BE49-F238E27FC236}">
                <a16:creationId xmlns:a16="http://schemas.microsoft.com/office/drawing/2014/main" id="{2A35A042-49E8-F6D3-C987-0542582B4445}"/>
              </a:ext>
            </a:extLst>
          </p:cNvPr>
          <p:cNvSpPr>
            <a:spLocks noGrp="1"/>
          </p:cNvSpPr>
          <p:nvPr>
            <p:ph sz="quarter" idx="12"/>
          </p:nvPr>
        </p:nvSpPr>
        <p:spPr>
          <a:xfrm>
            <a:off x="476592" y="1389282"/>
            <a:ext cx="5619408" cy="5152866"/>
          </a:xfrm>
        </p:spPr>
        <p:txBody>
          <a:bodyPr lIns="91440" tIns="45720" rIns="91440" bIns="45720" anchor="t"/>
          <a:lstStyle/>
          <a:p>
            <a:pPr>
              <a:lnSpc>
                <a:spcPct val="100000"/>
              </a:lnSpc>
              <a:spcBef>
                <a:spcPts val="600"/>
              </a:spcBef>
              <a:buFont typeface="Arial" panose="020B0604020202020204" pitchFamily="34" charset="0"/>
              <a:buChar char="•"/>
            </a:pPr>
            <a:r>
              <a:rPr lang="en-US" sz="2400" b="1"/>
              <a:t>Required for Funding Lane 2 and Funding Lane 3​</a:t>
            </a:r>
          </a:p>
          <a:p>
            <a:pPr>
              <a:lnSpc>
                <a:spcPct val="100000"/>
              </a:lnSpc>
              <a:spcBef>
                <a:spcPts val="600"/>
              </a:spcBef>
              <a:buFont typeface="Arial" panose="020B0604020202020204" pitchFamily="34" charset="0"/>
              <a:buChar char="•"/>
            </a:pPr>
            <a:r>
              <a:rPr lang="en-US" sz="2400"/>
              <a:t>Informational for Funding Lane 1​</a:t>
            </a:r>
          </a:p>
          <a:p>
            <a:pPr>
              <a:lnSpc>
                <a:spcPct val="100000"/>
              </a:lnSpc>
              <a:spcBef>
                <a:spcPts val="600"/>
              </a:spcBef>
              <a:buFont typeface="Arial" panose="020B0604020202020204" pitchFamily="34" charset="0"/>
              <a:buChar char="•"/>
            </a:pPr>
            <a:r>
              <a:rPr lang="en-US" sz="2400"/>
              <a:t>Applicants must submit a complete Attachment 10​</a:t>
            </a:r>
          </a:p>
          <a:p>
            <a:pPr>
              <a:lnSpc>
                <a:spcPct val="100000"/>
              </a:lnSpc>
              <a:spcBef>
                <a:spcPts val="600"/>
              </a:spcBef>
              <a:buFont typeface="Arial" panose="020B0604020202020204" pitchFamily="34" charset="0"/>
              <a:buChar char="•"/>
            </a:pPr>
            <a:r>
              <a:rPr lang="en-US" sz="2400"/>
              <a:t>The CEC requires this information to assist with our CEQA determinations</a:t>
            </a:r>
          </a:p>
        </p:txBody>
      </p:sp>
      <p:pic>
        <p:nvPicPr>
          <p:cNvPr id="6" name="Picture 5" descr="Image of CEC California Environmental Qualty Act Worksheet (Attachment 10)">
            <a:extLst>
              <a:ext uri="{FF2B5EF4-FFF2-40B4-BE49-F238E27FC236}">
                <a16:creationId xmlns:a16="http://schemas.microsoft.com/office/drawing/2014/main" id="{6861F6AD-9325-D8BE-F4FE-AB915FFEA534}"/>
              </a:ext>
            </a:extLst>
          </p:cNvPr>
          <p:cNvPicPr>
            <a:picLocks noChangeAspect="1"/>
          </p:cNvPicPr>
          <p:nvPr/>
        </p:nvPicPr>
        <p:blipFill>
          <a:blip r:embed="rId3"/>
          <a:srcRect t="9586"/>
          <a:stretch>
            <a:fillRect/>
          </a:stretch>
        </p:blipFill>
        <p:spPr>
          <a:xfrm>
            <a:off x="6454101" y="1389282"/>
            <a:ext cx="5139559" cy="4142919"/>
          </a:xfrm>
          <a:prstGeom prst="rect">
            <a:avLst/>
          </a:prstGeom>
        </p:spPr>
      </p:pic>
      <p:sp>
        <p:nvSpPr>
          <p:cNvPr id="7" name="TextBox 6">
            <a:extLst>
              <a:ext uri="{FF2B5EF4-FFF2-40B4-BE49-F238E27FC236}">
                <a16:creationId xmlns:a16="http://schemas.microsoft.com/office/drawing/2014/main" id="{9C51DD93-C345-A17F-5B25-09A064956C2F}"/>
              </a:ext>
            </a:extLst>
          </p:cNvPr>
          <p:cNvSpPr txBox="1"/>
          <p:nvPr/>
        </p:nvSpPr>
        <p:spPr>
          <a:xfrm>
            <a:off x="480672" y="6139030"/>
            <a:ext cx="11112988" cy="400110"/>
          </a:xfrm>
          <a:prstGeom prst="rect">
            <a:avLst/>
          </a:prstGeom>
          <a:noFill/>
        </p:spPr>
        <p:txBody>
          <a:bodyPr wrap="square" lIns="91440" tIns="45720" rIns="91440" bIns="45720" rtlCol="0" anchor="t">
            <a:spAutoFit/>
          </a:bodyPr>
          <a:lstStyle/>
          <a:p>
            <a:r>
              <a:rPr lang="en-US" sz="2000" b="1">
                <a:solidFill>
                  <a:srgbClr val="002060"/>
                </a:solidFill>
                <a:latin typeface="Aptos"/>
                <a:ea typeface="Tahoma"/>
                <a:cs typeface="Tahoma"/>
              </a:rPr>
              <a:t>Solicitation Manual p. 27-39, “Application Content”​</a:t>
            </a:r>
          </a:p>
        </p:txBody>
      </p:sp>
      <p:sp>
        <p:nvSpPr>
          <p:cNvPr id="4" name="Slide Number Placeholder 3">
            <a:extLst>
              <a:ext uri="{FF2B5EF4-FFF2-40B4-BE49-F238E27FC236}">
                <a16:creationId xmlns:a16="http://schemas.microsoft.com/office/drawing/2014/main" id="{7E4DD11A-DCCA-30E4-1E9F-A5324DFDB1D4}"/>
              </a:ext>
            </a:extLst>
          </p:cNvPr>
          <p:cNvSpPr>
            <a:spLocks noGrp="1"/>
          </p:cNvSpPr>
          <p:nvPr>
            <p:ph type="sldNum" sz="quarter" idx="4"/>
          </p:nvPr>
        </p:nvSpPr>
        <p:spPr/>
        <p:txBody>
          <a:bodyPr/>
          <a:lstStyle/>
          <a:p>
            <a:fld id="{0C7BF778-8021-814D-B4C3-667E155DC762}" type="slidenum">
              <a:rPr lang="en-US" smtClean="0"/>
              <a:pPr/>
              <a:t>41</a:t>
            </a:fld>
            <a:endParaRPr lang="en-US" sz="1800"/>
          </a:p>
        </p:txBody>
      </p:sp>
    </p:spTree>
    <p:extLst>
      <p:ext uri="{BB962C8B-B14F-4D97-AF65-F5344CB8AC3E}">
        <p14:creationId xmlns:p14="http://schemas.microsoft.com/office/powerpoint/2010/main" val="7003381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B1FAC-43A2-857B-EBF5-E5FD9C47E39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68D5BD9-71F1-9B54-0561-84D6EB5E6F07}"/>
              </a:ext>
            </a:extLst>
          </p:cNvPr>
          <p:cNvSpPr>
            <a:spLocks noGrp="1"/>
          </p:cNvSpPr>
          <p:nvPr>
            <p:ph type="title" idx="4294967295"/>
          </p:nvPr>
        </p:nvSpPr>
        <p:spPr>
          <a:xfrm>
            <a:off x="1483831" y="179667"/>
            <a:ext cx="10032009" cy="443975"/>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002060"/>
                </a:solidFill>
                <a:effectLst/>
                <a:uLnTx/>
                <a:uFillTx/>
                <a:latin typeface="+mj-lt"/>
                <a:ea typeface="+mn-ea"/>
                <a:cs typeface="+mn-cs"/>
              </a:rPr>
              <a:t>Past Performance Reference Form</a:t>
            </a:r>
            <a:endParaRPr kumimoji="0" lang="en-US" sz="3600" b="1" i="0" u="none" strike="noStrike" kern="1200" cap="none" spc="0" normalizeH="0" baseline="0" noProof="0">
              <a:ln>
                <a:noFill/>
              </a:ln>
              <a:solidFill>
                <a:srgbClr val="002060"/>
              </a:solidFill>
              <a:effectLst/>
              <a:uLnTx/>
              <a:uFillTx/>
              <a:latin typeface="+mj-lt"/>
              <a:ea typeface="+mn-ea"/>
              <a:cs typeface="+mn-cs"/>
            </a:endParaRPr>
          </a:p>
        </p:txBody>
      </p:sp>
      <p:sp>
        <p:nvSpPr>
          <p:cNvPr id="9" name="Text Placeholder 2">
            <a:extLst>
              <a:ext uri="{FF2B5EF4-FFF2-40B4-BE49-F238E27FC236}">
                <a16:creationId xmlns:a16="http://schemas.microsoft.com/office/drawing/2014/main" id="{5A309ECF-3BB3-7687-76CA-678D808611FC}"/>
              </a:ext>
            </a:extLst>
          </p:cNvPr>
          <p:cNvSpPr>
            <a:spLocks noGrp="1"/>
          </p:cNvSpPr>
          <p:nvPr>
            <p:ph type="body" sz="quarter" idx="11"/>
          </p:nvPr>
        </p:nvSpPr>
        <p:spPr>
          <a:xfrm>
            <a:off x="1507865" y="662552"/>
            <a:ext cx="10032008" cy="443975"/>
          </a:xfrm>
        </p:spPr>
        <p:txBody>
          <a:bodyPr wrap="none" lIns="91440" tIns="182880" rIns="91440" bIns="91440" anchor="t"/>
          <a:lstStyle/>
          <a:p>
            <a:r>
              <a:rPr lang="en-US" sz="2800">
                <a:solidFill>
                  <a:srgbClr val="009DD9"/>
                </a:solidFill>
              </a:rPr>
              <a:t>Attachment 11</a:t>
            </a:r>
            <a:endParaRPr lang="en-US">
              <a:solidFill>
                <a:srgbClr val="009DD9"/>
              </a:solidFill>
            </a:endParaRPr>
          </a:p>
        </p:txBody>
      </p:sp>
      <p:sp>
        <p:nvSpPr>
          <p:cNvPr id="5" name="Content Placeholder 4">
            <a:extLst>
              <a:ext uri="{FF2B5EF4-FFF2-40B4-BE49-F238E27FC236}">
                <a16:creationId xmlns:a16="http://schemas.microsoft.com/office/drawing/2014/main" id="{07F02F35-9185-E00C-34A7-9F053B103C6B}"/>
              </a:ext>
            </a:extLst>
          </p:cNvPr>
          <p:cNvSpPr>
            <a:spLocks noGrp="1"/>
          </p:cNvSpPr>
          <p:nvPr>
            <p:ph sz="quarter" idx="12"/>
          </p:nvPr>
        </p:nvSpPr>
        <p:spPr>
          <a:xfrm>
            <a:off x="476592" y="1389282"/>
            <a:ext cx="6313314" cy="5152866"/>
          </a:xfrm>
        </p:spPr>
        <p:txBody>
          <a:bodyPr lIns="91440" tIns="45720" rIns="91440" bIns="45720" anchor="t"/>
          <a:lstStyle/>
          <a:p>
            <a:pPr fontAlgn="base">
              <a:lnSpc>
                <a:spcPct val="100000"/>
              </a:lnSpc>
              <a:spcBef>
                <a:spcPts val="600"/>
              </a:spcBef>
              <a:buClr>
                <a:srgbClr val="002060"/>
              </a:buClr>
              <a:buFont typeface="Arial" panose="020B0604020202020204" pitchFamily="34" charset="0"/>
              <a:buChar char="•"/>
            </a:pPr>
            <a:r>
              <a:rPr lang="en-US" b="1">
                <a:solidFill>
                  <a:srgbClr val="002060"/>
                </a:solidFill>
              </a:rPr>
              <a:t>Required only for Funding Lane 3 </a:t>
            </a:r>
          </a:p>
          <a:p>
            <a:pPr fontAlgn="base">
              <a:lnSpc>
                <a:spcPct val="100000"/>
              </a:lnSpc>
              <a:spcBef>
                <a:spcPts val="600"/>
              </a:spcBef>
              <a:buClr>
                <a:srgbClr val="002060"/>
              </a:buClr>
              <a:buFont typeface="Arial" panose="020B0604020202020204" pitchFamily="34" charset="0"/>
              <a:buChar char="•"/>
            </a:pPr>
            <a:r>
              <a:rPr lang="en-US">
                <a:solidFill>
                  <a:srgbClr val="002060"/>
                </a:solidFill>
              </a:rPr>
              <a:t>Must provide reference forms for:​</a:t>
            </a:r>
          </a:p>
          <a:p>
            <a:pPr marL="914400" lvl="1" fontAlgn="base">
              <a:lnSpc>
                <a:spcPct val="100000"/>
              </a:lnSpc>
              <a:spcBef>
                <a:spcPts val="600"/>
              </a:spcBef>
              <a:buClr>
                <a:srgbClr val="009DD9"/>
              </a:buClr>
              <a:buFont typeface="Arial" panose="020B0604020202020204" pitchFamily="34" charset="0"/>
              <a:buChar char="•"/>
            </a:pPr>
            <a:r>
              <a:rPr lang="en-US">
                <a:solidFill>
                  <a:srgbClr val="002060"/>
                </a:solidFill>
              </a:rPr>
              <a:t>CEC agreements received by the Applicant in the last ten years​</a:t>
            </a:r>
          </a:p>
          <a:p>
            <a:pPr marL="914400" lvl="1" fontAlgn="base">
              <a:lnSpc>
                <a:spcPct val="100000"/>
              </a:lnSpc>
              <a:spcBef>
                <a:spcPts val="600"/>
              </a:spcBef>
              <a:buClr>
                <a:srgbClr val="009DD9"/>
              </a:buClr>
              <a:buFont typeface="Arial" panose="020B0604020202020204" pitchFamily="34" charset="0"/>
              <a:buChar char="•"/>
            </a:pPr>
            <a:r>
              <a:rPr lang="en-US">
                <a:solidFill>
                  <a:srgbClr val="002060"/>
                </a:solidFill>
              </a:rPr>
              <a:t>The five most recent agreements with other public agencies within the past ten years​</a:t>
            </a:r>
          </a:p>
          <a:p>
            <a:pPr fontAlgn="base">
              <a:lnSpc>
                <a:spcPct val="100000"/>
              </a:lnSpc>
              <a:spcBef>
                <a:spcPts val="600"/>
              </a:spcBef>
              <a:buClr>
                <a:srgbClr val="002060"/>
              </a:buClr>
              <a:buFont typeface="Arial" panose="020B0604020202020204" pitchFamily="34" charset="0"/>
              <a:buChar char="•"/>
            </a:pPr>
            <a:r>
              <a:rPr lang="en-US">
                <a:solidFill>
                  <a:srgbClr val="002060"/>
                </a:solidFill>
              </a:rPr>
              <a:t>References must include a contact person name and phone number or email address</a:t>
            </a:r>
          </a:p>
          <a:p>
            <a:pPr fontAlgn="base">
              <a:lnSpc>
                <a:spcPct val="100000"/>
              </a:lnSpc>
              <a:spcBef>
                <a:spcPts val="600"/>
              </a:spcBef>
              <a:buClr>
                <a:srgbClr val="002060"/>
              </a:buClr>
              <a:buFont typeface="Arial" panose="020B0604020202020204" pitchFamily="34" charset="0"/>
              <a:buChar char="•"/>
            </a:pPr>
            <a:r>
              <a:rPr lang="en-US">
                <a:solidFill>
                  <a:srgbClr val="002060"/>
                </a:solidFill>
              </a:rPr>
              <a:t>Applicants should fill out a separate Past Performance Reference Form for each agreement reference</a:t>
            </a:r>
          </a:p>
        </p:txBody>
      </p:sp>
      <p:pic>
        <p:nvPicPr>
          <p:cNvPr id="6" name="Picture 5" descr="Image of CEC Past Performance Reference Form (Attachment 11)">
            <a:extLst>
              <a:ext uri="{FF2B5EF4-FFF2-40B4-BE49-F238E27FC236}">
                <a16:creationId xmlns:a16="http://schemas.microsoft.com/office/drawing/2014/main" id="{4B220CD9-217F-EEE2-342A-5DE91B733A07}"/>
              </a:ext>
            </a:extLst>
          </p:cNvPr>
          <p:cNvPicPr>
            <a:picLocks noChangeAspect="1"/>
          </p:cNvPicPr>
          <p:nvPr/>
        </p:nvPicPr>
        <p:blipFill>
          <a:blip r:embed="rId3"/>
          <a:stretch>
            <a:fillRect/>
          </a:stretch>
        </p:blipFill>
        <p:spPr>
          <a:xfrm>
            <a:off x="6703533" y="1134628"/>
            <a:ext cx="5073974" cy="3711200"/>
          </a:xfrm>
          <a:prstGeom prst="rect">
            <a:avLst/>
          </a:prstGeom>
        </p:spPr>
      </p:pic>
      <p:sp>
        <p:nvSpPr>
          <p:cNvPr id="7" name="TextBox 6">
            <a:extLst>
              <a:ext uri="{FF2B5EF4-FFF2-40B4-BE49-F238E27FC236}">
                <a16:creationId xmlns:a16="http://schemas.microsoft.com/office/drawing/2014/main" id="{EA827BC7-0D0F-EA25-55CF-209154CB9CEF}"/>
              </a:ext>
            </a:extLst>
          </p:cNvPr>
          <p:cNvSpPr txBox="1"/>
          <p:nvPr/>
        </p:nvSpPr>
        <p:spPr>
          <a:xfrm>
            <a:off x="480672" y="6139030"/>
            <a:ext cx="11112988" cy="400110"/>
          </a:xfrm>
          <a:prstGeom prst="rect">
            <a:avLst/>
          </a:prstGeom>
          <a:noFill/>
        </p:spPr>
        <p:txBody>
          <a:bodyPr wrap="square" lIns="91440" tIns="45720" rIns="91440" bIns="45720" rtlCol="0" anchor="t">
            <a:spAutoFit/>
          </a:bodyPr>
          <a:lstStyle/>
          <a:p>
            <a:r>
              <a:rPr lang="en-US" sz="2000" b="1">
                <a:solidFill>
                  <a:srgbClr val="002060"/>
                </a:solidFill>
                <a:latin typeface="Aptos"/>
                <a:ea typeface="Tahoma"/>
                <a:cs typeface="Tahoma"/>
              </a:rPr>
              <a:t>Solicitation Manual p. 27-39, “Application Content”​</a:t>
            </a:r>
          </a:p>
        </p:txBody>
      </p:sp>
      <p:sp>
        <p:nvSpPr>
          <p:cNvPr id="4" name="Slide Number Placeholder 3">
            <a:extLst>
              <a:ext uri="{FF2B5EF4-FFF2-40B4-BE49-F238E27FC236}">
                <a16:creationId xmlns:a16="http://schemas.microsoft.com/office/drawing/2014/main" id="{99EC0E98-695B-58CF-CB04-776EB5D08F6B}"/>
              </a:ext>
            </a:extLst>
          </p:cNvPr>
          <p:cNvSpPr>
            <a:spLocks noGrp="1"/>
          </p:cNvSpPr>
          <p:nvPr>
            <p:ph type="sldNum" sz="quarter" idx="4"/>
          </p:nvPr>
        </p:nvSpPr>
        <p:spPr/>
        <p:txBody>
          <a:bodyPr/>
          <a:lstStyle/>
          <a:p>
            <a:fld id="{0C7BF778-8021-814D-B4C3-667E155DC762}" type="slidenum">
              <a:rPr lang="en-US" smtClean="0">
                <a:solidFill>
                  <a:srgbClr val="009DD9"/>
                </a:solidFill>
              </a:rPr>
              <a:pPr/>
              <a:t>42</a:t>
            </a:fld>
            <a:endParaRPr lang="en-US">
              <a:solidFill>
                <a:srgbClr val="009DD9"/>
              </a:solidFill>
            </a:endParaRPr>
          </a:p>
        </p:txBody>
      </p:sp>
    </p:spTree>
    <p:extLst>
      <p:ext uri="{BB962C8B-B14F-4D97-AF65-F5344CB8AC3E}">
        <p14:creationId xmlns:p14="http://schemas.microsoft.com/office/powerpoint/2010/main" val="30725463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65ED0-BBAE-FC4E-42D4-0B62A5B0A62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B09376D-59A4-F7AD-DF99-57981581EE64}"/>
              </a:ext>
            </a:extLst>
          </p:cNvPr>
          <p:cNvSpPr>
            <a:spLocks noGrp="1"/>
          </p:cNvSpPr>
          <p:nvPr>
            <p:ph type="title" idx="4294967295"/>
          </p:nvPr>
        </p:nvSpPr>
        <p:spPr>
          <a:xfrm>
            <a:off x="1550391" y="255396"/>
            <a:ext cx="10032009" cy="443975"/>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004071"/>
                </a:solidFill>
                <a:effectLst/>
                <a:uLnTx/>
                <a:uFillTx/>
                <a:latin typeface="+mj-lt"/>
                <a:ea typeface="+mn-ea"/>
                <a:cs typeface="+mn-cs"/>
              </a:rPr>
              <a:t>Applicant Declaration</a:t>
            </a:r>
          </a:p>
        </p:txBody>
      </p:sp>
      <p:sp>
        <p:nvSpPr>
          <p:cNvPr id="3" name="Text Placeholder 2">
            <a:extLst>
              <a:ext uri="{FF2B5EF4-FFF2-40B4-BE49-F238E27FC236}">
                <a16:creationId xmlns:a16="http://schemas.microsoft.com/office/drawing/2014/main" id="{D97A41D8-E5F5-6625-C86C-A542577A5A11}"/>
              </a:ext>
            </a:extLst>
          </p:cNvPr>
          <p:cNvSpPr>
            <a:spLocks noGrp="1"/>
          </p:cNvSpPr>
          <p:nvPr>
            <p:ph type="body" sz="quarter" idx="11"/>
          </p:nvPr>
        </p:nvSpPr>
        <p:spPr>
          <a:ln>
            <a:noFill/>
          </a:ln>
        </p:spPr>
        <p:txBody>
          <a:bodyPr wrap="none" lIns="91440" tIns="182880" rIns="91440" bIns="91440" anchor="t"/>
          <a:lstStyle/>
          <a:p>
            <a:r>
              <a:rPr lang="en-US" sz="2800"/>
              <a:t>Attachment 12</a:t>
            </a:r>
            <a:endParaRPr lang="en-US"/>
          </a:p>
        </p:txBody>
      </p:sp>
      <p:sp>
        <p:nvSpPr>
          <p:cNvPr id="5" name="Content Placeholder 4">
            <a:extLst>
              <a:ext uri="{FF2B5EF4-FFF2-40B4-BE49-F238E27FC236}">
                <a16:creationId xmlns:a16="http://schemas.microsoft.com/office/drawing/2014/main" id="{9EF9226B-BB86-D575-1DC8-2F1D70BF8DDA}"/>
              </a:ext>
            </a:extLst>
          </p:cNvPr>
          <p:cNvSpPr>
            <a:spLocks noGrp="1"/>
          </p:cNvSpPr>
          <p:nvPr>
            <p:ph sz="quarter" idx="12"/>
          </p:nvPr>
        </p:nvSpPr>
        <p:spPr>
          <a:xfrm>
            <a:off x="476592" y="1389282"/>
            <a:ext cx="5619408" cy="5152866"/>
          </a:xfrm>
        </p:spPr>
        <p:txBody>
          <a:bodyPr lIns="91440" tIns="45720" rIns="91440" bIns="45720" anchor="t"/>
          <a:lstStyle/>
          <a:p>
            <a:pPr>
              <a:lnSpc>
                <a:spcPct val="100000"/>
              </a:lnSpc>
              <a:spcBef>
                <a:spcPts val="600"/>
              </a:spcBef>
              <a:buFont typeface="Arial" panose="020B0604020202020204" pitchFamily="34" charset="0"/>
              <a:buChar char="•"/>
            </a:pPr>
            <a:r>
              <a:rPr lang="en-US" sz="2400" b="1"/>
              <a:t>Required by all funding lanes​</a:t>
            </a:r>
          </a:p>
          <a:p>
            <a:pPr>
              <a:lnSpc>
                <a:spcPct val="100000"/>
              </a:lnSpc>
              <a:spcBef>
                <a:spcPts val="600"/>
              </a:spcBef>
              <a:buFont typeface="Arial" panose="020B0604020202020204" pitchFamily="34" charset="0"/>
              <a:buChar char="•"/>
            </a:pPr>
            <a:r>
              <a:rPr lang="en-US" sz="2400"/>
              <a:t>Applicants must complete Attachment 12 in order for the application to be considered complete</a:t>
            </a:r>
          </a:p>
        </p:txBody>
      </p:sp>
      <p:pic>
        <p:nvPicPr>
          <p:cNvPr id="8" name="Picture 7" descr="Image of Applicant Declaration (Attachment 12)">
            <a:extLst>
              <a:ext uri="{FF2B5EF4-FFF2-40B4-BE49-F238E27FC236}">
                <a16:creationId xmlns:a16="http://schemas.microsoft.com/office/drawing/2014/main" id="{03C45F1F-2421-3103-ACFA-02482AE51D47}"/>
              </a:ext>
            </a:extLst>
          </p:cNvPr>
          <p:cNvPicPr>
            <a:picLocks noChangeAspect="1"/>
          </p:cNvPicPr>
          <p:nvPr/>
        </p:nvPicPr>
        <p:blipFill>
          <a:blip r:embed="rId3"/>
          <a:stretch>
            <a:fillRect/>
          </a:stretch>
        </p:blipFill>
        <p:spPr>
          <a:xfrm>
            <a:off x="6237447" y="1502906"/>
            <a:ext cx="5746273" cy="4093663"/>
          </a:xfrm>
          <a:prstGeom prst="rect">
            <a:avLst/>
          </a:prstGeom>
        </p:spPr>
      </p:pic>
      <p:sp>
        <p:nvSpPr>
          <p:cNvPr id="7" name="TextBox 6">
            <a:extLst>
              <a:ext uri="{FF2B5EF4-FFF2-40B4-BE49-F238E27FC236}">
                <a16:creationId xmlns:a16="http://schemas.microsoft.com/office/drawing/2014/main" id="{0342C868-0CDD-BC29-3AA8-09F07F97A727}"/>
              </a:ext>
            </a:extLst>
          </p:cNvPr>
          <p:cNvSpPr txBox="1"/>
          <p:nvPr/>
        </p:nvSpPr>
        <p:spPr>
          <a:xfrm>
            <a:off x="480672" y="6139030"/>
            <a:ext cx="11112988" cy="400110"/>
          </a:xfrm>
          <a:prstGeom prst="rect">
            <a:avLst/>
          </a:prstGeom>
          <a:noFill/>
        </p:spPr>
        <p:txBody>
          <a:bodyPr wrap="square" lIns="91440" tIns="45720" rIns="91440" bIns="45720" rtlCol="0" anchor="t">
            <a:spAutoFit/>
          </a:bodyPr>
          <a:lstStyle/>
          <a:p>
            <a:r>
              <a:rPr lang="en-US" sz="2000" b="1">
                <a:solidFill>
                  <a:srgbClr val="002060"/>
                </a:solidFill>
                <a:latin typeface="Aptos"/>
                <a:ea typeface="Tahoma"/>
                <a:cs typeface="Tahoma"/>
              </a:rPr>
              <a:t>Solicitation Manual p. 27-39, “Application Content”​</a:t>
            </a:r>
          </a:p>
        </p:txBody>
      </p:sp>
      <p:sp>
        <p:nvSpPr>
          <p:cNvPr id="4" name="Slide Number Placeholder 3">
            <a:extLst>
              <a:ext uri="{FF2B5EF4-FFF2-40B4-BE49-F238E27FC236}">
                <a16:creationId xmlns:a16="http://schemas.microsoft.com/office/drawing/2014/main" id="{FD32B185-E05A-7E9B-4B0A-44D798D14E0A}"/>
              </a:ext>
            </a:extLst>
          </p:cNvPr>
          <p:cNvSpPr>
            <a:spLocks noGrp="1"/>
          </p:cNvSpPr>
          <p:nvPr>
            <p:ph type="sldNum" sz="quarter" idx="4"/>
          </p:nvPr>
        </p:nvSpPr>
        <p:spPr/>
        <p:txBody>
          <a:bodyPr/>
          <a:lstStyle/>
          <a:p>
            <a:fld id="{0C7BF778-8021-814D-B4C3-667E155DC762}" type="slidenum">
              <a:rPr lang="en-US" smtClean="0"/>
              <a:pPr/>
              <a:t>43</a:t>
            </a:fld>
            <a:endParaRPr lang="en-US" sz="1800"/>
          </a:p>
        </p:txBody>
      </p:sp>
    </p:spTree>
    <p:extLst>
      <p:ext uri="{BB962C8B-B14F-4D97-AF65-F5344CB8AC3E}">
        <p14:creationId xmlns:p14="http://schemas.microsoft.com/office/powerpoint/2010/main" val="9598710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9D7669-484F-A0B5-B4CF-6396979E5D57}"/>
              </a:ext>
            </a:extLst>
          </p:cNvPr>
          <p:cNvSpPr>
            <a:spLocks noGrp="1"/>
          </p:cNvSpPr>
          <p:nvPr>
            <p:ph type="title" idx="4294967295"/>
          </p:nvPr>
        </p:nvSpPr>
        <p:spPr>
          <a:xfrm>
            <a:off x="476592" y="2839976"/>
            <a:ext cx="10032009" cy="443975"/>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004071"/>
                </a:solidFill>
                <a:effectLst/>
                <a:uLnTx/>
                <a:uFillTx/>
                <a:latin typeface="+mj-lt"/>
                <a:ea typeface="+mn-ea"/>
                <a:cs typeface="+mn-cs"/>
              </a:rPr>
              <a:t>Application Evaluation</a:t>
            </a:r>
          </a:p>
        </p:txBody>
      </p:sp>
      <p:sp>
        <p:nvSpPr>
          <p:cNvPr id="3" name="Slide Number Placeholder 2">
            <a:extLst>
              <a:ext uri="{FF2B5EF4-FFF2-40B4-BE49-F238E27FC236}">
                <a16:creationId xmlns:a16="http://schemas.microsoft.com/office/drawing/2014/main" id="{2984FCA5-081F-84CE-F092-12F5FA45F0AC}"/>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C7BF778-8021-814D-B4C3-667E155DC762}" type="slidenum">
              <a:rPr kumimoji="0" lang="en-US" sz="1800" b="0" i="0" u="none" strike="noStrike" kern="1200" cap="none" spc="0" normalizeH="0" baseline="0" noProof="0" smtClean="0">
                <a:ln>
                  <a:noFill/>
                </a:ln>
                <a:solidFill>
                  <a:srgbClr val="0E9DD4"/>
                </a:solidFill>
                <a:effectLst/>
                <a:uLnTx/>
                <a:uFillTx/>
                <a:latin typeface="Aptos" panose="021100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44</a:t>
            </a:fld>
            <a:endParaRPr kumimoji="0" lang="en-US" sz="1800" b="0" i="0" u="none" strike="noStrike" kern="1200" cap="none" spc="0" normalizeH="0" baseline="0" noProof="0">
              <a:ln>
                <a:noFill/>
              </a:ln>
              <a:solidFill>
                <a:srgbClr val="0E9DD4"/>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743056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BB220-7414-6902-ACC0-63E22E93E89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77C2420-4C9B-BB3F-76B6-632614D9F1BE}"/>
              </a:ext>
            </a:extLst>
          </p:cNvPr>
          <p:cNvSpPr>
            <a:spLocks noGrp="1"/>
          </p:cNvSpPr>
          <p:nvPr>
            <p:ph type="title" idx="4294967295"/>
          </p:nvPr>
        </p:nvSpPr>
        <p:spPr>
          <a:xfrm>
            <a:off x="1550391" y="255396"/>
            <a:ext cx="10032009" cy="951104"/>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a:lnSpc>
                <a:spcPct val="70000"/>
              </a:lnSpc>
              <a:spcBef>
                <a:spcPts val="1000"/>
              </a:spcBef>
              <a:defRPr/>
            </a:pPr>
            <a:r>
              <a:rPr kumimoji="0" lang="en-US" sz="4000" b="1" i="0" u="none" strike="noStrike" kern="1200" cap="none" spc="0" normalizeH="0" baseline="0" noProof="0">
                <a:ln>
                  <a:noFill/>
                </a:ln>
                <a:solidFill>
                  <a:srgbClr val="004071"/>
                </a:solidFill>
                <a:effectLst/>
                <a:uLnTx/>
                <a:uFillTx/>
                <a:latin typeface="+mj-lt"/>
                <a:ea typeface="+mn-ea"/>
                <a:cs typeface="+mn-cs"/>
              </a:rPr>
              <a:t>Application Evaluation</a:t>
            </a:r>
            <a:br>
              <a:rPr kumimoji="0" lang="en-US" sz="4000" b="1" i="0" u="none" strike="noStrike" kern="1200" cap="none" spc="0" normalizeH="0" baseline="0" noProof="0">
                <a:ln>
                  <a:noFill/>
                </a:ln>
                <a:solidFill>
                  <a:srgbClr val="004071"/>
                </a:solidFill>
                <a:effectLst/>
                <a:uLnTx/>
                <a:uFillTx/>
                <a:latin typeface="+mj-lt"/>
                <a:ea typeface="+mn-ea"/>
                <a:cs typeface="+mn-cs"/>
              </a:rPr>
            </a:br>
            <a:r>
              <a:rPr lang="en-US" sz="2800">
                <a:solidFill>
                  <a:schemeClr val="accent2"/>
                </a:solidFill>
              </a:rPr>
              <a:t>Overview</a:t>
            </a:r>
            <a:br>
              <a:rPr lang="en-US" sz="4000"/>
            </a:br>
            <a:endParaRPr kumimoji="0" lang="en-US" sz="4000" b="1" i="0" u="none" strike="noStrike" kern="1200" cap="none" spc="0" normalizeH="0" baseline="0" noProof="0">
              <a:ln>
                <a:noFill/>
              </a:ln>
              <a:solidFill>
                <a:srgbClr val="004071"/>
              </a:solidFill>
              <a:effectLst/>
              <a:uLnTx/>
              <a:uFillTx/>
              <a:latin typeface="+mj-lt"/>
              <a:ea typeface="+mn-ea"/>
              <a:cs typeface="+mn-cs"/>
            </a:endParaRPr>
          </a:p>
        </p:txBody>
      </p:sp>
      <p:sp>
        <p:nvSpPr>
          <p:cNvPr id="5" name="Content Placeholder 4">
            <a:extLst>
              <a:ext uri="{FF2B5EF4-FFF2-40B4-BE49-F238E27FC236}">
                <a16:creationId xmlns:a16="http://schemas.microsoft.com/office/drawing/2014/main" id="{F426A503-8C09-38C6-E538-67443E1C7FE6}"/>
              </a:ext>
            </a:extLst>
          </p:cNvPr>
          <p:cNvSpPr>
            <a:spLocks noGrp="1"/>
          </p:cNvSpPr>
          <p:nvPr>
            <p:ph sz="quarter" idx="12"/>
          </p:nvPr>
        </p:nvSpPr>
        <p:spPr/>
        <p:txBody>
          <a:bodyPr lIns="91440" tIns="45720" rIns="91440" bIns="45720" anchor="t"/>
          <a:lstStyle/>
          <a:p>
            <a:pPr>
              <a:lnSpc>
                <a:spcPct val="100000"/>
              </a:lnSpc>
              <a:spcBef>
                <a:spcPts val="600"/>
              </a:spcBef>
              <a:buFont typeface="Arial" pitchFamily="2" charset="2"/>
              <a:buChar char="•"/>
            </a:pPr>
            <a:r>
              <a:rPr lang="en-US" sz="2400" b="1">
                <a:solidFill>
                  <a:srgbClr val="002060"/>
                </a:solidFill>
                <a:ea typeface="Tahoma"/>
                <a:cs typeface="Tahoma"/>
              </a:rPr>
              <a:t>Stage One for all Funding Lanes: Application Screening​</a:t>
            </a:r>
          </a:p>
          <a:p>
            <a:pPr lvl="1">
              <a:lnSpc>
                <a:spcPct val="100000"/>
              </a:lnSpc>
              <a:spcBef>
                <a:spcPts val="600"/>
              </a:spcBef>
              <a:buFont typeface="Arial" pitchFamily="2" charset="2"/>
              <a:buChar char="•"/>
            </a:pPr>
            <a:r>
              <a:rPr lang="en-US" sz="2400">
                <a:solidFill>
                  <a:srgbClr val="002060"/>
                </a:solidFill>
                <a:ea typeface="Tahoma"/>
                <a:cs typeface="Tahoma"/>
              </a:rPr>
              <a:t>(Pass/Fail)​ Administrative Screening Criteria </a:t>
            </a:r>
          </a:p>
          <a:p>
            <a:pPr lvl="1">
              <a:lnSpc>
                <a:spcPct val="100000"/>
              </a:lnSpc>
              <a:spcBef>
                <a:spcPts val="600"/>
              </a:spcBef>
              <a:buFont typeface="Arial" pitchFamily="2" charset="2"/>
              <a:buChar char="•"/>
            </a:pPr>
            <a:r>
              <a:rPr lang="en-US" sz="2400">
                <a:solidFill>
                  <a:srgbClr val="002060"/>
                </a:solidFill>
                <a:ea typeface="Tahoma"/>
                <a:cs typeface="Tahoma"/>
              </a:rPr>
              <a:t>(Pass/Fail) Technical Screening Criteria </a:t>
            </a:r>
          </a:p>
          <a:p>
            <a:pPr>
              <a:lnSpc>
                <a:spcPct val="100000"/>
              </a:lnSpc>
              <a:spcBef>
                <a:spcPts val="600"/>
              </a:spcBef>
              <a:buFont typeface="Arial" pitchFamily="2" charset="2"/>
              <a:buChar char="•"/>
            </a:pPr>
            <a:r>
              <a:rPr lang="en-US" sz="2400" b="1">
                <a:solidFill>
                  <a:srgbClr val="002060"/>
                </a:solidFill>
                <a:ea typeface="Tahoma"/>
                <a:cs typeface="Tahoma"/>
              </a:rPr>
              <a:t>Stage Two for Funding Lane 2 and Funding Lane 3: Application Evaluation​</a:t>
            </a:r>
          </a:p>
          <a:p>
            <a:pPr lvl="1">
              <a:lnSpc>
                <a:spcPct val="100000"/>
              </a:lnSpc>
              <a:spcBef>
                <a:spcPts val="600"/>
              </a:spcBef>
              <a:buFont typeface="Arial" pitchFamily="2" charset="2"/>
              <a:buChar char="•"/>
            </a:pPr>
            <a:r>
              <a:rPr lang="en-US" sz="2400">
                <a:solidFill>
                  <a:srgbClr val="002060"/>
                </a:solidFill>
                <a:ea typeface="Tahoma"/>
                <a:cs typeface="Tahoma"/>
              </a:rPr>
              <a:t>Competitive scoring</a:t>
            </a:r>
          </a:p>
          <a:p>
            <a:pPr>
              <a:lnSpc>
                <a:spcPct val="100000"/>
              </a:lnSpc>
              <a:spcBef>
                <a:spcPts val="600"/>
              </a:spcBef>
              <a:buFont typeface="Arial" pitchFamily="2" charset="2"/>
              <a:buChar char="•"/>
            </a:pPr>
            <a:r>
              <a:rPr lang="en-US" sz="2400">
                <a:solidFill>
                  <a:srgbClr val="002060"/>
                </a:solidFill>
                <a:ea typeface="Tahoma"/>
                <a:cs typeface="Tahoma"/>
              </a:rPr>
              <a:t>Applicants must pass ALL screening criteria, or the application shall be rejected and eliminated from further evaluation</a:t>
            </a:r>
          </a:p>
          <a:p>
            <a:pPr>
              <a:lnSpc>
                <a:spcPct val="100000"/>
              </a:lnSpc>
              <a:spcBef>
                <a:spcPts val="600"/>
              </a:spcBef>
              <a:buFont typeface="Arial" pitchFamily="2" charset="2"/>
              <a:buChar char="•"/>
            </a:pPr>
            <a:r>
              <a:rPr lang="en-US" sz="2400">
                <a:solidFill>
                  <a:srgbClr val="002060"/>
                </a:solidFill>
                <a:ea typeface="Tahoma"/>
                <a:cs typeface="Tahoma"/>
              </a:rPr>
              <a:t>Funding Lane 1 (first come, first serve) applicants may resubmit an application before the application's deadline if their application is rejected</a:t>
            </a:r>
          </a:p>
          <a:p>
            <a:pPr marL="0" indent="0">
              <a:lnSpc>
                <a:spcPct val="100000"/>
              </a:lnSpc>
              <a:spcBef>
                <a:spcPts val="600"/>
              </a:spcBef>
              <a:buNone/>
            </a:pPr>
            <a:endParaRPr lang="en-US"/>
          </a:p>
        </p:txBody>
      </p:sp>
      <p:sp>
        <p:nvSpPr>
          <p:cNvPr id="7" name="TextBox 6">
            <a:extLst>
              <a:ext uri="{FF2B5EF4-FFF2-40B4-BE49-F238E27FC236}">
                <a16:creationId xmlns:a16="http://schemas.microsoft.com/office/drawing/2014/main" id="{39C767A0-77EA-A701-9B9E-E8A9A51A2A09}"/>
              </a:ext>
            </a:extLst>
          </p:cNvPr>
          <p:cNvSpPr txBox="1"/>
          <p:nvPr/>
        </p:nvSpPr>
        <p:spPr>
          <a:xfrm>
            <a:off x="480672" y="6139030"/>
            <a:ext cx="11112988" cy="400110"/>
          </a:xfrm>
          <a:prstGeom prst="rect">
            <a:avLst/>
          </a:prstGeom>
          <a:noFill/>
        </p:spPr>
        <p:txBody>
          <a:bodyPr wrap="square" lIns="91440" tIns="45720" rIns="91440" bIns="45720" rtlCol="0" anchor="t">
            <a:spAutoFit/>
          </a:bodyPr>
          <a:lstStyle/>
          <a:p>
            <a:r>
              <a:rPr lang="en-US" sz="2000" b="1">
                <a:solidFill>
                  <a:srgbClr val="002060"/>
                </a:solidFill>
                <a:latin typeface="Aptos"/>
                <a:ea typeface="Tahoma"/>
                <a:cs typeface="Tahoma"/>
              </a:rPr>
              <a:t>Solicitation Manual p. 40 – 42, "Application Evaluation"​</a:t>
            </a:r>
            <a:endParaRPr lang="en-US" sz="2000">
              <a:solidFill>
                <a:srgbClr val="002060"/>
              </a:solidFill>
              <a:latin typeface="Aptos"/>
              <a:ea typeface="Tahoma"/>
              <a:cs typeface="Tahoma"/>
            </a:endParaRPr>
          </a:p>
        </p:txBody>
      </p:sp>
      <p:sp>
        <p:nvSpPr>
          <p:cNvPr id="4" name="Slide Number Placeholder 3">
            <a:extLst>
              <a:ext uri="{FF2B5EF4-FFF2-40B4-BE49-F238E27FC236}">
                <a16:creationId xmlns:a16="http://schemas.microsoft.com/office/drawing/2014/main" id="{21F19D66-5A3B-7B2A-5C5C-D011978DD9DE}"/>
              </a:ext>
            </a:extLst>
          </p:cNvPr>
          <p:cNvSpPr>
            <a:spLocks noGrp="1"/>
          </p:cNvSpPr>
          <p:nvPr>
            <p:ph type="sldNum" sz="quarter" idx="4"/>
          </p:nvPr>
        </p:nvSpPr>
        <p:spPr/>
        <p:txBody>
          <a:bodyPr/>
          <a:lstStyle/>
          <a:p>
            <a:fld id="{0C7BF778-8021-814D-B4C3-667E155DC762}" type="slidenum">
              <a:rPr lang="en-US" smtClean="0"/>
              <a:pPr/>
              <a:t>45</a:t>
            </a:fld>
            <a:endParaRPr lang="en-US" sz="1800"/>
          </a:p>
        </p:txBody>
      </p:sp>
    </p:spTree>
    <p:extLst>
      <p:ext uri="{BB962C8B-B14F-4D97-AF65-F5344CB8AC3E}">
        <p14:creationId xmlns:p14="http://schemas.microsoft.com/office/powerpoint/2010/main" val="39281189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2DD50-AB44-781C-A511-29E23797652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30AFCEF-1BBE-C61D-EA17-4418531DBB48}"/>
              </a:ext>
            </a:extLst>
          </p:cNvPr>
          <p:cNvSpPr>
            <a:spLocks noGrp="1"/>
          </p:cNvSpPr>
          <p:nvPr>
            <p:ph type="title" idx="4294967295"/>
          </p:nvPr>
        </p:nvSpPr>
        <p:spPr>
          <a:xfrm>
            <a:off x="1483831" y="179668"/>
            <a:ext cx="10032009" cy="1125552"/>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a:lnSpc>
                <a:spcPct val="80000"/>
              </a:lnSpc>
              <a:spcBef>
                <a:spcPts val="1000"/>
              </a:spcBef>
              <a:defRPr/>
            </a:pPr>
            <a:r>
              <a:rPr kumimoji="0" lang="en-US" sz="4000" b="1" i="0" u="none" strike="noStrike" kern="1200" cap="none" spc="0" normalizeH="0" baseline="0" noProof="0">
                <a:ln>
                  <a:noFill/>
                </a:ln>
                <a:solidFill>
                  <a:srgbClr val="002060"/>
                </a:solidFill>
                <a:effectLst/>
                <a:uLnTx/>
                <a:uFillTx/>
                <a:latin typeface="+mj-lt"/>
                <a:ea typeface="+mn-ea"/>
                <a:cs typeface="+mn-cs"/>
              </a:rPr>
              <a:t>Application Evaluation</a:t>
            </a:r>
            <a:br>
              <a:rPr kumimoji="0" lang="en-US" sz="4000" b="1" i="0" u="none" strike="noStrike" kern="1200" cap="none" spc="0" normalizeH="0" baseline="0" noProof="0">
                <a:ln>
                  <a:noFill/>
                </a:ln>
                <a:solidFill>
                  <a:srgbClr val="002060"/>
                </a:solidFill>
                <a:effectLst/>
                <a:uLnTx/>
                <a:uFillTx/>
                <a:latin typeface="+mj-lt"/>
                <a:ea typeface="+mn-ea"/>
                <a:cs typeface="+mn-cs"/>
              </a:rPr>
            </a:br>
            <a:r>
              <a:rPr lang="en-US" sz="2800">
                <a:solidFill>
                  <a:srgbClr val="009DD9"/>
                </a:solidFill>
              </a:rPr>
              <a:t>Administrative Screening Criteria</a:t>
            </a:r>
            <a:br>
              <a:rPr lang="en-US" sz="3600">
                <a:solidFill>
                  <a:srgbClr val="009DD9"/>
                </a:solidFill>
              </a:rPr>
            </a:br>
            <a:endParaRPr kumimoji="0" lang="en-US" sz="3600" b="1" i="0" u="none" strike="noStrike" kern="1200" cap="none" spc="0" normalizeH="0" baseline="0" noProof="0">
              <a:ln>
                <a:noFill/>
              </a:ln>
              <a:solidFill>
                <a:srgbClr val="002060"/>
              </a:solidFill>
              <a:effectLst/>
              <a:uLnTx/>
              <a:uFillTx/>
              <a:latin typeface="+mj-lt"/>
              <a:ea typeface="+mn-ea"/>
              <a:cs typeface="+mn-cs"/>
            </a:endParaRPr>
          </a:p>
        </p:txBody>
      </p:sp>
      <p:graphicFrame>
        <p:nvGraphicFramePr>
          <p:cNvPr id="8" name="Content Placeholder 7">
            <a:extLst>
              <a:ext uri="{FF2B5EF4-FFF2-40B4-BE49-F238E27FC236}">
                <a16:creationId xmlns:a16="http://schemas.microsoft.com/office/drawing/2014/main" id="{E9763912-9E41-86D0-82F7-282577A53547}"/>
              </a:ext>
            </a:extLst>
          </p:cNvPr>
          <p:cNvGraphicFramePr>
            <a:graphicFrameLocks noGrp="1"/>
          </p:cNvGraphicFramePr>
          <p:nvPr>
            <p:ph sz="quarter" idx="12"/>
            <p:extLst>
              <p:ext uri="{D42A27DB-BD31-4B8C-83A1-F6EECF244321}">
                <p14:modId xmlns:p14="http://schemas.microsoft.com/office/powerpoint/2010/main" val="3615569069"/>
              </p:ext>
            </p:extLst>
          </p:nvPr>
        </p:nvGraphicFramePr>
        <p:xfrm>
          <a:off x="1333602" y="1692777"/>
          <a:ext cx="9524795" cy="3860003"/>
        </p:xfrm>
        <a:graphic>
          <a:graphicData uri="http://schemas.openxmlformats.org/drawingml/2006/table">
            <a:tbl>
              <a:tblPr firstRow="1"/>
              <a:tblGrid>
                <a:gridCol w="7429692">
                  <a:extLst>
                    <a:ext uri="{9D8B030D-6E8A-4147-A177-3AD203B41FA5}">
                      <a16:colId xmlns:a16="http://schemas.microsoft.com/office/drawing/2014/main" val="2726162890"/>
                    </a:ext>
                  </a:extLst>
                </a:gridCol>
                <a:gridCol w="2095103">
                  <a:extLst>
                    <a:ext uri="{9D8B030D-6E8A-4147-A177-3AD203B41FA5}">
                      <a16:colId xmlns:a16="http://schemas.microsoft.com/office/drawing/2014/main" val="386500327"/>
                    </a:ext>
                  </a:extLst>
                </a:gridCol>
              </a:tblGrid>
              <a:tr h="665021">
                <a:tc>
                  <a:txBody>
                    <a:bodyPr/>
                    <a:lstStyle/>
                    <a:p>
                      <a:pPr algn="ctr" fontAlgn="base">
                        <a:lnSpc>
                          <a:spcPts val="2175"/>
                        </a:lnSpc>
                        <a:buNone/>
                      </a:pPr>
                      <a:r>
                        <a:rPr lang="en-US" sz="2400" b="1" i="0">
                          <a:solidFill>
                            <a:srgbClr val="FFFFFF"/>
                          </a:solidFill>
                          <a:effectLst/>
                          <a:latin typeface="+mn-lt"/>
                        </a:rPr>
                        <a:t>Criteria ​</a:t>
                      </a:r>
                    </a:p>
                  </a:txBody>
                  <a:tcPr anchor="ctr">
                    <a:lnL w="6350" cap="flat" cmpd="sng" algn="ctr">
                      <a:solidFill>
                        <a:srgbClr val="0F6FC6"/>
                      </a:solidFill>
                      <a:prstDash val="solid"/>
                      <a:round/>
                      <a:headEnd type="none" w="med" len="med"/>
                      <a:tailEnd type="none" w="med" len="med"/>
                    </a:lnL>
                    <a:lnR w="6350" cap="flat" cmpd="sng" algn="ctr">
                      <a:solidFill>
                        <a:srgbClr val="F4F7FC"/>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base">
                        <a:lnSpc>
                          <a:spcPts val="2175"/>
                        </a:lnSpc>
                        <a:buNone/>
                      </a:pPr>
                      <a:r>
                        <a:rPr lang="en-US" sz="2400" b="1" i="0">
                          <a:solidFill>
                            <a:srgbClr val="FFFFFF"/>
                          </a:solidFill>
                          <a:effectLst/>
                          <a:latin typeface="+mn-lt"/>
                        </a:rPr>
                        <a:t>Pass/Fail​</a:t>
                      </a:r>
                    </a:p>
                  </a:txBody>
                  <a:tcPr anchor="ctr">
                    <a:lnL w="6350" cap="flat" cmpd="sng" algn="ctr">
                      <a:solidFill>
                        <a:srgbClr val="F4F7FC"/>
                      </a:solidFill>
                      <a:prstDash val="solid"/>
                      <a:round/>
                      <a:headEnd type="none" w="med" len="med"/>
                      <a:tailEnd type="none" w="med" len="med"/>
                    </a:lnL>
                    <a:lnR w="6350" cap="flat" cmpd="sng" algn="ctr">
                      <a:solidFill>
                        <a:srgbClr val="0F6FC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2655118704"/>
                  </a:ext>
                </a:extLst>
              </a:tr>
              <a:tr h="1589954">
                <a:tc>
                  <a:txBody>
                    <a:bodyPr/>
                    <a:lstStyle/>
                    <a:p>
                      <a:pPr algn="l" fontAlgn="base">
                        <a:lnSpc>
                          <a:spcPts val="2175"/>
                        </a:lnSpc>
                        <a:buFont typeface="+mj-lt"/>
                        <a:buAutoNum type="arabicPeriod"/>
                      </a:pPr>
                      <a:r>
                        <a:rPr lang="en-US" sz="2400" b="0" i="0">
                          <a:solidFill>
                            <a:srgbClr val="17406D"/>
                          </a:solidFill>
                          <a:effectLst/>
                          <a:latin typeface="+mn-lt"/>
                        </a:rPr>
                        <a:t> The application is received by the due date and time specified in the “Key Activities Schedule” in Section I of this solicitation.   </a:t>
                      </a:r>
                      <a:r>
                        <a:rPr lang="en-US" sz="2400" b="1" i="0">
                          <a:solidFill>
                            <a:srgbClr val="000000"/>
                          </a:solidFill>
                          <a:effectLst/>
                          <a:latin typeface="+mn-lt"/>
                        </a:rPr>
                        <a:t>​</a:t>
                      </a:r>
                      <a:endParaRPr lang="en-US" sz="1800" b="1" i="0">
                        <a:solidFill>
                          <a:srgbClr val="000000"/>
                        </a:solidFill>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F5FB"/>
                    </a:solidFill>
                  </a:tcPr>
                </a:tc>
                <a:tc>
                  <a:txBody>
                    <a:bodyPr/>
                    <a:lstStyle/>
                    <a:p>
                      <a:pPr algn="ctr" fontAlgn="base">
                        <a:lnSpc>
                          <a:spcPts val="2175"/>
                        </a:lnSpc>
                        <a:buNone/>
                      </a:pPr>
                      <a:r>
                        <a:rPr lang="en-US" sz="2400" b="0" i="0">
                          <a:solidFill>
                            <a:srgbClr val="17406D"/>
                          </a:solidFill>
                          <a:effectLst/>
                          <a:latin typeface="+mn-lt"/>
                        </a:rPr>
                        <a:t>Pass or Fail</a:t>
                      </a:r>
                      <a:r>
                        <a:rPr lang="en-US" sz="2400" b="0" i="0">
                          <a:solidFill>
                            <a:srgbClr val="000000"/>
                          </a:solidFill>
                          <a:effectLst/>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F5FB"/>
                    </a:solidFill>
                  </a:tcPr>
                </a:tc>
                <a:extLst>
                  <a:ext uri="{0D108BD9-81ED-4DB2-BD59-A6C34878D82A}">
                    <a16:rowId xmlns:a16="http://schemas.microsoft.com/office/drawing/2014/main" val="2799391710"/>
                  </a:ext>
                </a:extLst>
              </a:tr>
              <a:tr h="1605028">
                <a:tc>
                  <a:txBody>
                    <a:bodyPr/>
                    <a:lstStyle/>
                    <a:p>
                      <a:pPr algn="l" fontAlgn="base">
                        <a:lnSpc>
                          <a:spcPts val="2175"/>
                        </a:lnSpc>
                        <a:buNone/>
                      </a:pPr>
                      <a:r>
                        <a:rPr lang="en-US" sz="2400" b="0" i="0">
                          <a:solidFill>
                            <a:srgbClr val="17406D"/>
                          </a:solidFill>
                          <a:effectLst/>
                          <a:latin typeface="+mn-lt"/>
                        </a:rPr>
                        <a:t>2. The Applicant has not included a statement that is contrary to the required authorizations and certifications when submitting in ECAMS. </a:t>
                      </a:r>
                      <a:r>
                        <a:rPr lang="en-US" sz="2400" b="1" i="0">
                          <a:solidFill>
                            <a:srgbClr val="000000"/>
                          </a:solidFill>
                          <a:effectLst/>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F5FB"/>
                    </a:solidFill>
                  </a:tcPr>
                </a:tc>
                <a:tc>
                  <a:txBody>
                    <a:bodyPr/>
                    <a:lstStyle/>
                    <a:p>
                      <a:pPr algn="ctr" fontAlgn="base">
                        <a:lnSpc>
                          <a:spcPts val="2175"/>
                        </a:lnSpc>
                        <a:buNone/>
                      </a:pPr>
                      <a:r>
                        <a:rPr lang="en-US" sz="2400" b="0" i="0" dirty="0">
                          <a:solidFill>
                            <a:srgbClr val="17406D"/>
                          </a:solidFill>
                          <a:effectLst/>
                          <a:latin typeface="+mn-lt"/>
                        </a:rPr>
                        <a:t>Pass or Fail</a:t>
                      </a:r>
                      <a:r>
                        <a:rPr lang="en-US" sz="2400" b="0" i="0" dirty="0">
                          <a:solidFill>
                            <a:srgbClr val="000000"/>
                          </a:solidFill>
                          <a:effectLst/>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F5FB"/>
                    </a:solidFill>
                  </a:tcPr>
                </a:tc>
                <a:extLst>
                  <a:ext uri="{0D108BD9-81ED-4DB2-BD59-A6C34878D82A}">
                    <a16:rowId xmlns:a16="http://schemas.microsoft.com/office/drawing/2014/main" val="2520767593"/>
                  </a:ext>
                </a:extLst>
              </a:tr>
            </a:tbl>
          </a:graphicData>
        </a:graphic>
      </p:graphicFrame>
      <p:sp>
        <p:nvSpPr>
          <p:cNvPr id="7" name="TextBox 6">
            <a:extLst>
              <a:ext uri="{FF2B5EF4-FFF2-40B4-BE49-F238E27FC236}">
                <a16:creationId xmlns:a16="http://schemas.microsoft.com/office/drawing/2014/main" id="{CB1984B8-075E-D491-1548-80DC089641AE}"/>
              </a:ext>
            </a:extLst>
          </p:cNvPr>
          <p:cNvSpPr txBox="1"/>
          <p:nvPr/>
        </p:nvSpPr>
        <p:spPr>
          <a:xfrm>
            <a:off x="480672" y="6139030"/>
            <a:ext cx="11112988" cy="400110"/>
          </a:xfrm>
          <a:prstGeom prst="rect">
            <a:avLst/>
          </a:prstGeom>
          <a:noFill/>
        </p:spPr>
        <p:txBody>
          <a:bodyPr wrap="square" lIns="91440" tIns="45720" rIns="91440" bIns="45720" rtlCol="0" anchor="t">
            <a:spAutoFit/>
          </a:bodyPr>
          <a:lstStyle/>
          <a:p>
            <a:r>
              <a:rPr lang="en-US" sz="2000" b="1">
                <a:solidFill>
                  <a:srgbClr val="002060"/>
                </a:solidFill>
                <a:latin typeface="Aptos"/>
                <a:ea typeface="Tahoma"/>
                <a:cs typeface="Tahoma"/>
              </a:rPr>
              <a:t>Solicitation Manual p. 40 – 44, "Application Evaluation"​</a:t>
            </a:r>
          </a:p>
        </p:txBody>
      </p:sp>
      <p:sp>
        <p:nvSpPr>
          <p:cNvPr id="4" name="Slide Number Placeholder 3">
            <a:extLst>
              <a:ext uri="{FF2B5EF4-FFF2-40B4-BE49-F238E27FC236}">
                <a16:creationId xmlns:a16="http://schemas.microsoft.com/office/drawing/2014/main" id="{AD175F6D-AE8C-9BB0-C7CB-5B0305025519}"/>
              </a:ext>
            </a:extLst>
          </p:cNvPr>
          <p:cNvSpPr>
            <a:spLocks noGrp="1"/>
          </p:cNvSpPr>
          <p:nvPr>
            <p:ph type="sldNum" sz="quarter" idx="4"/>
          </p:nvPr>
        </p:nvSpPr>
        <p:spPr/>
        <p:txBody>
          <a:bodyPr/>
          <a:lstStyle/>
          <a:p>
            <a:fld id="{0C7BF778-8021-814D-B4C3-667E155DC762}" type="slidenum">
              <a:rPr lang="en-US" smtClean="0">
                <a:solidFill>
                  <a:srgbClr val="009DD9"/>
                </a:solidFill>
              </a:rPr>
              <a:pPr/>
              <a:t>46</a:t>
            </a:fld>
            <a:endParaRPr lang="en-US">
              <a:solidFill>
                <a:srgbClr val="009DD9"/>
              </a:solidFill>
            </a:endParaRPr>
          </a:p>
        </p:txBody>
      </p:sp>
    </p:spTree>
    <p:extLst>
      <p:ext uri="{BB962C8B-B14F-4D97-AF65-F5344CB8AC3E}">
        <p14:creationId xmlns:p14="http://schemas.microsoft.com/office/powerpoint/2010/main" val="32764605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18F70-518E-D310-70F2-2C06EAB6122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6DDFDAF-0B74-6BAA-70C7-8AB0D275BC03}"/>
              </a:ext>
            </a:extLst>
          </p:cNvPr>
          <p:cNvSpPr>
            <a:spLocks noGrp="1"/>
          </p:cNvSpPr>
          <p:nvPr>
            <p:ph type="title" idx="4294967295"/>
          </p:nvPr>
        </p:nvSpPr>
        <p:spPr>
          <a:xfrm>
            <a:off x="1483831" y="179667"/>
            <a:ext cx="10032009" cy="926860"/>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a:lnSpc>
                <a:spcPct val="70000"/>
              </a:lnSpc>
              <a:spcBef>
                <a:spcPts val="1000"/>
              </a:spcBef>
              <a:defRPr/>
            </a:pPr>
            <a:r>
              <a:rPr kumimoji="0" lang="en-US" sz="4000" b="1" i="0" u="none" strike="noStrike" kern="1200" cap="none" spc="0" normalizeH="0" baseline="0" noProof="0">
                <a:ln>
                  <a:noFill/>
                </a:ln>
                <a:solidFill>
                  <a:srgbClr val="002060"/>
                </a:solidFill>
                <a:effectLst/>
                <a:uLnTx/>
                <a:uFillTx/>
                <a:latin typeface="+mj-lt"/>
                <a:ea typeface="+mn-ea"/>
                <a:cs typeface="+mn-cs"/>
              </a:rPr>
              <a:t>Application Evaluation</a:t>
            </a:r>
            <a:br>
              <a:rPr kumimoji="0" lang="en-US" sz="4000" b="1" i="0" u="none" strike="noStrike" kern="1200" cap="none" spc="0" normalizeH="0" baseline="0" noProof="0">
                <a:ln>
                  <a:noFill/>
                </a:ln>
                <a:solidFill>
                  <a:srgbClr val="002060"/>
                </a:solidFill>
                <a:effectLst/>
                <a:uLnTx/>
                <a:uFillTx/>
                <a:latin typeface="+mj-lt"/>
                <a:ea typeface="+mn-ea"/>
                <a:cs typeface="+mn-cs"/>
              </a:rPr>
            </a:br>
            <a:r>
              <a:rPr lang="en-US" sz="2800">
                <a:solidFill>
                  <a:srgbClr val="009DD9"/>
                </a:solidFill>
              </a:rPr>
              <a:t>Technical Screening Criteria</a:t>
            </a:r>
            <a:br>
              <a:rPr lang="en-US" sz="3600">
                <a:solidFill>
                  <a:srgbClr val="009DD9"/>
                </a:solidFill>
              </a:rPr>
            </a:br>
            <a:endParaRPr kumimoji="0" lang="en-US" sz="3600" b="1" i="0" u="none" strike="noStrike" kern="1200" cap="none" spc="0" normalizeH="0" baseline="0" noProof="0">
              <a:ln>
                <a:noFill/>
              </a:ln>
              <a:solidFill>
                <a:srgbClr val="002060"/>
              </a:solidFill>
              <a:effectLst/>
              <a:uLnTx/>
              <a:uFillTx/>
              <a:latin typeface="+mj-lt"/>
              <a:ea typeface="+mn-ea"/>
              <a:cs typeface="+mn-cs"/>
            </a:endParaRPr>
          </a:p>
        </p:txBody>
      </p:sp>
      <p:graphicFrame>
        <p:nvGraphicFramePr>
          <p:cNvPr id="8" name="Content Placeholder 7">
            <a:extLst>
              <a:ext uri="{FF2B5EF4-FFF2-40B4-BE49-F238E27FC236}">
                <a16:creationId xmlns:a16="http://schemas.microsoft.com/office/drawing/2014/main" id="{54EDEAFB-2B98-D3DF-5C80-E278C6FB659C}"/>
              </a:ext>
            </a:extLst>
          </p:cNvPr>
          <p:cNvGraphicFramePr>
            <a:graphicFrameLocks noGrp="1"/>
          </p:cNvGraphicFramePr>
          <p:nvPr>
            <p:ph sz="quarter" idx="12"/>
            <p:extLst>
              <p:ext uri="{D42A27DB-BD31-4B8C-83A1-F6EECF244321}">
                <p14:modId xmlns:p14="http://schemas.microsoft.com/office/powerpoint/2010/main" val="3046169488"/>
              </p:ext>
            </p:extLst>
          </p:nvPr>
        </p:nvGraphicFramePr>
        <p:xfrm>
          <a:off x="1333602" y="1692777"/>
          <a:ext cx="9524795" cy="3860003"/>
        </p:xfrm>
        <a:graphic>
          <a:graphicData uri="http://schemas.openxmlformats.org/drawingml/2006/table">
            <a:tbl>
              <a:tblPr firstRow="1"/>
              <a:tblGrid>
                <a:gridCol w="7429692">
                  <a:extLst>
                    <a:ext uri="{9D8B030D-6E8A-4147-A177-3AD203B41FA5}">
                      <a16:colId xmlns:a16="http://schemas.microsoft.com/office/drawing/2014/main" val="2726162890"/>
                    </a:ext>
                  </a:extLst>
                </a:gridCol>
                <a:gridCol w="2095103">
                  <a:extLst>
                    <a:ext uri="{9D8B030D-6E8A-4147-A177-3AD203B41FA5}">
                      <a16:colId xmlns:a16="http://schemas.microsoft.com/office/drawing/2014/main" val="386500327"/>
                    </a:ext>
                  </a:extLst>
                </a:gridCol>
              </a:tblGrid>
              <a:tr h="665021">
                <a:tc>
                  <a:txBody>
                    <a:bodyPr/>
                    <a:lstStyle/>
                    <a:p>
                      <a:pPr algn="ctr" fontAlgn="base">
                        <a:lnSpc>
                          <a:spcPts val="2175"/>
                        </a:lnSpc>
                        <a:buNone/>
                      </a:pPr>
                      <a:r>
                        <a:rPr lang="en-US" sz="2400" b="1" i="0">
                          <a:solidFill>
                            <a:srgbClr val="FFFFFF"/>
                          </a:solidFill>
                          <a:effectLst/>
                          <a:latin typeface="+mn-lt"/>
                        </a:rPr>
                        <a:t>Criteria ​</a:t>
                      </a:r>
                    </a:p>
                  </a:txBody>
                  <a:tcPr anchor="ctr">
                    <a:lnL w="6350" cap="flat" cmpd="sng" algn="ctr">
                      <a:solidFill>
                        <a:srgbClr val="0F6FC6"/>
                      </a:solidFill>
                      <a:prstDash val="solid"/>
                      <a:round/>
                      <a:headEnd type="none" w="med" len="med"/>
                      <a:tailEnd type="none" w="med" len="med"/>
                    </a:lnL>
                    <a:lnR w="6350" cap="flat" cmpd="sng" algn="ctr">
                      <a:solidFill>
                        <a:srgbClr val="F4F7FC"/>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base">
                        <a:lnSpc>
                          <a:spcPts val="2175"/>
                        </a:lnSpc>
                        <a:buNone/>
                      </a:pPr>
                      <a:r>
                        <a:rPr lang="en-US" sz="2400" b="1" i="0">
                          <a:solidFill>
                            <a:srgbClr val="FFFFFF"/>
                          </a:solidFill>
                          <a:effectLst/>
                          <a:latin typeface="+mn-lt"/>
                        </a:rPr>
                        <a:t>Pass/Fail​</a:t>
                      </a:r>
                    </a:p>
                  </a:txBody>
                  <a:tcPr anchor="ctr">
                    <a:lnL w="6350" cap="flat" cmpd="sng" algn="ctr">
                      <a:solidFill>
                        <a:srgbClr val="F4F7FC"/>
                      </a:solidFill>
                      <a:prstDash val="solid"/>
                      <a:round/>
                      <a:headEnd type="none" w="med" len="med"/>
                      <a:tailEnd type="none" w="med" len="med"/>
                    </a:lnL>
                    <a:lnR w="6350" cap="flat" cmpd="sng" algn="ctr">
                      <a:solidFill>
                        <a:srgbClr val="0F6FC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2655118704"/>
                  </a:ext>
                </a:extLst>
              </a:tr>
              <a:tr h="1589954">
                <a:tc>
                  <a:txBody>
                    <a:bodyPr/>
                    <a:lstStyle/>
                    <a:p>
                      <a:pPr algn="l" fontAlgn="base">
                        <a:lnSpc>
                          <a:spcPts val="2175"/>
                        </a:lnSpc>
                        <a:buFont typeface="+mj-lt"/>
                        <a:buAutoNum type="arabicPeriod"/>
                      </a:pPr>
                      <a:r>
                        <a:rPr lang="en-US" sz="2400" b="0" i="0">
                          <a:solidFill>
                            <a:srgbClr val="17406D"/>
                          </a:solidFill>
                          <a:effectLst/>
                          <a:latin typeface="+mn-lt"/>
                        </a:rPr>
                        <a:t> The Applicant is an eligible Applicant.   </a:t>
                      </a:r>
                      <a:r>
                        <a:rPr lang="en-US" sz="2400" b="1" i="0">
                          <a:solidFill>
                            <a:srgbClr val="000000"/>
                          </a:solidFill>
                          <a:effectLst/>
                          <a:latin typeface="+mn-lt"/>
                        </a:rPr>
                        <a:t>​</a:t>
                      </a:r>
                      <a:endParaRPr lang="en-US" sz="1800" b="1" i="0">
                        <a:solidFill>
                          <a:srgbClr val="000000"/>
                        </a:solidFill>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F5FB"/>
                    </a:solidFill>
                  </a:tcPr>
                </a:tc>
                <a:tc>
                  <a:txBody>
                    <a:bodyPr/>
                    <a:lstStyle/>
                    <a:p>
                      <a:pPr algn="ctr" fontAlgn="base">
                        <a:lnSpc>
                          <a:spcPts val="2175"/>
                        </a:lnSpc>
                        <a:buNone/>
                      </a:pPr>
                      <a:r>
                        <a:rPr lang="en-US" sz="2400" b="0" i="0">
                          <a:solidFill>
                            <a:srgbClr val="17406D"/>
                          </a:solidFill>
                          <a:effectLst/>
                          <a:latin typeface="+mn-lt"/>
                        </a:rPr>
                        <a:t>Pass or Fail</a:t>
                      </a:r>
                      <a:r>
                        <a:rPr lang="en-US" sz="2400" b="0" i="0">
                          <a:solidFill>
                            <a:srgbClr val="000000"/>
                          </a:solidFill>
                          <a:effectLst/>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F5FB"/>
                    </a:solidFill>
                  </a:tcPr>
                </a:tc>
                <a:extLst>
                  <a:ext uri="{0D108BD9-81ED-4DB2-BD59-A6C34878D82A}">
                    <a16:rowId xmlns:a16="http://schemas.microsoft.com/office/drawing/2014/main" val="2799391710"/>
                  </a:ext>
                </a:extLst>
              </a:tr>
              <a:tr h="1605028">
                <a:tc>
                  <a:txBody>
                    <a:bodyPr/>
                    <a:lstStyle/>
                    <a:p>
                      <a:pPr algn="l" fontAlgn="base">
                        <a:lnSpc>
                          <a:spcPts val="2175"/>
                        </a:lnSpc>
                        <a:buNone/>
                      </a:pPr>
                      <a:r>
                        <a:rPr lang="en-US" sz="2400" b="0" i="0">
                          <a:solidFill>
                            <a:srgbClr val="17406D"/>
                          </a:solidFill>
                          <a:effectLst/>
                          <a:latin typeface="+mn-lt"/>
                        </a:rPr>
                        <a:t>2. The project is an eligible project.</a:t>
                      </a:r>
                      <a:endParaRPr lang="en-US" sz="2400" b="1" i="0">
                        <a:solidFill>
                          <a:srgbClr val="000000"/>
                        </a:solidFill>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F5FB"/>
                    </a:solidFill>
                  </a:tcPr>
                </a:tc>
                <a:tc>
                  <a:txBody>
                    <a:bodyPr/>
                    <a:lstStyle/>
                    <a:p>
                      <a:pPr algn="ctr" fontAlgn="base">
                        <a:lnSpc>
                          <a:spcPts val="2175"/>
                        </a:lnSpc>
                        <a:buNone/>
                      </a:pPr>
                      <a:r>
                        <a:rPr lang="en-US" sz="2400" b="0" i="0" dirty="0">
                          <a:solidFill>
                            <a:srgbClr val="17406D"/>
                          </a:solidFill>
                          <a:effectLst/>
                          <a:latin typeface="+mn-lt"/>
                        </a:rPr>
                        <a:t>Pass or Fail</a:t>
                      </a:r>
                      <a:r>
                        <a:rPr lang="en-US" sz="2400" b="0" i="0" dirty="0">
                          <a:solidFill>
                            <a:srgbClr val="000000"/>
                          </a:solidFill>
                          <a:effectLst/>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9F5FB"/>
                    </a:solidFill>
                  </a:tcPr>
                </a:tc>
                <a:extLst>
                  <a:ext uri="{0D108BD9-81ED-4DB2-BD59-A6C34878D82A}">
                    <a16:rowId xmlns:a16="http://schemas.microsoft.com/office/drawing/2014/main" val="2520767593"/>
                  </a:ext>
                </a:extLst>
              </a:tr>
            </a:tbl>
          </a:graphicData>
        </a:graphic>
      </p:graphicFrame>
      <p:sp>
        <p:nvSpPr>
          <p:cNvPr id="7" name="TextBox 6">
            <a:extLst>
              <a:ext uri="{FF2B5EF4-FFF2-40B4-BE49-F238E27FC236}">
                <a16:creationId xmlns:a16="http://schemas.microsoft.com/office/drawing/2014/main" id="{D19AB17A-E9ED-01DE-DF1A-92BD56B14C95}"/>
              </a:ext>
            </a:extLst>
          </p:cNvPr>
          <p:cNvSpPr txBox="1"/>
          <p:nvPr/>
        </p:nvSpPr>
        <p:spPr>
          <a:xfrm>
            <a:off x="480672" y="6139030"/>
            <a:ext cx="11112988" cy="400110"/>
          </a:xfrm>
          <a:prstGeom prst="rect">
            <a:avLst/>
          </a:prstGeom>
          <a:noFill/>
        </p:spPr>
        <p:txBody>
          <a:bodyPr wrap="square" lIns="91440" tIns="45720" rIns="91440" bIns="45720" rtlCol="0" anchor="t">
            <a:spAutoFit/>
          </a:bodyPr>
          <a:lstStyle/>
          <a:p>
            <a:r>
              <a:rPr lang="en-US" sz="2000" b="1">
                <a:solidFill>
                  <a:srgbClr val="002060"/>
                </a:solidFill>
                <a:latin typeface="Aptos"/>
                <a:ea typeface="Tahoma"/>
                <a:cs typeface="Tahoma"/>
              </a:rPr>
              <a:t>Solicitation Manual p. 40 – 44, "Application Evaluation"​</a:t>
            </a:r>
          </a:p>
        </p:txBody>
      </p:sp>
      <p:sp>
        <p:nvSpPr>
          <p:cNvPr id="4" name="Slide Number Placeholder 3">
            <a:extLst>
              <a:ext uri="{FF2B5EF4-FFF2-40B4-BE49-F238E27FC236}">
                <a16:creationId xmlns:a16="http://schemas.microsoft.com/office/drawing/2014/main" id="{F95A3952-9DEE-02A2-D050-D035C982C02E}"/>
              </a:ext>
            </a:extLst>
          </p:cNvPr>
          <p:cNvSpPr>
            <a:spLocks noGrp="1"/>
          </p:cNvSpPr>
          <p:nvPr>
            <p:ph type="sldNum" sz="quarter" idx="4"/>
          </p:nvPr>
        </p:nvSpPr>
        <p:spPr/>
        <p:txBody>
          <a:bodyPr/>
          <a:lstStyle/>
          <a:p>
            <a:fld id="{0C7BF778-8021-814D-B4C3-667E155DC762}" type="slidenum">
              <a:rPr lang="en-US" smtClean="0">
                <a:solidFill>
                  <a:srgbClr val="009DD9"/>
                </a:solidFill>
              </a:rPr>
              <a:pPr/>
              <a:t>47</a:t>
            </a:fld>
            <a:endParaRPr lang="en-US">
              <a:solidFill>
                <a:srgbClr val="009DD9"/>
              </a:solidFill>
            </a:endParaRPr>
          </a:p>
        </p:txBody>
      </p:sp>
    </p:spTree>
    <p:extLst>
      <p:ext uri="{BB962C8B-B14F-4D97-AF65-F5344CB8AC3E}">
        <p14:creationId xmlns:p14="http://schemas.microsoft.com/office/powerpoint/2010/main" val="6894291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DB812-DE16-BF0C-144B-368E69E5550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9599323-22F2-7ED3-5D9F-4EB096F075E4}"/>
              </a:ext>
            </a:extLst>
          </p:cNvPr>
          <p:cNvSpPr>
            <a:spLocks noGrp="1"/>
          </p:cNvSpPr>
          <p:nvPr>
            <p:ph type="title" idx="4294967295"/>
          </p:nvPr>
        </p:nvSpPr>
        <p:spPr>
          <a:xfrm>
            <a:off x="1550391" y="456679"/>
            <a:ext cx="10032009" cy="443975"/>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004071"/>
                </a:solidFill>
                <a:effectLst/>
                <a:uLnTx/>
                <a:uFillTx/>
                <a:latin typeface="+mj-lt"/>
                <a:ea typeface="+mn-ea"/>
                <a:cs typeface="+mn-cs"/>
              </a:rPr>
              <a:t>Past Performance Screening</a:t>
            </a:r>
            <a:endParaRPr kumimoji="0" lang="en-US" sz="3600" b="1" i="0" u="none" strike="noStrike" kern="1200" cap="none" spc="0" normalizeH="0" baseline="0" noProof="0">
              <a:ln>
                <a:noFill/>
              </a:ln>
              <a:solidFill>
                <a:srgbClr val="004071"/>
              </a:solidFill>
              <a:effectLst/>
              <a:uLnTx/>
              <a:uFillTx/>
              <a:latin typeface="+mj-lt"/>
              <a:ea typeface="+mn-ea"/>
              <a:cs typeface="+mn-cs"/>
            </a:endParaRPr>
          </a:p>
        </p:txBody>
      </p:sp>
      <p:sp>
        <p:nvSpPr>
          <p:cNvPr id="3" name="Content Placeholder 13">
            <a:extLst>
              <a:ext uri="{FF2B5EF4-FFF2-40B4-BE49-F238E27FC236}">
                <a16:creationId xmlns:a16="http://schemas.microsoft.com/office/drawing/2014/main" id="{009FCF4F-62BF-2B00-A8F3-EAA83E5CFAFA}"/>
              </a:ext>
            </a:extLst>
          </p:cNvPr>
          <p:cNvSpPr>
            <a:spLocks noGrp="1"/>
          </p:cNvSpPr>
          <p:nvPr/>
        </p:nvSpPr>
        <p:spPr>
          <a:xfrm>
            <a:off x="476592" y="1389282"/>
            <a:ext cx="6179389" cy="515286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FEDE69"/>
              </a:buClr>
              <a:buSzPct val="82000"/>
              <a:buFont typeface="Wingdings" pitchFamily="2" charset="2"/>
              <a:buChar char="Ø"/>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2"/>
              </a:buClr>
              <a:buSzPct val="100000"/>
              <a:buFont typeface="Wingdings" pitchFamily="2" charset="2"/>
              <a:buChar char="§"/>
              <a:defRPr sz="22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rgbClr val="00B0F0"/>
              </a:buClr>
              <a:buSzPct val="80000"/>
              <a:buFont typeface="Arial" panose="020B0604020202020204" pitchFamily="34" charset="0"/>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2060"/>
              </a:buClr>
              <a:buFont typeface="Arial" panose="020B0604020202020204" pitchFamily="34" charset="0"/>
              <a:buChar char="•"/>
            </a:pPr>
            <a:r>
              <a:rPr lang="en-US" sz="2800">
                <a:solidFill>
                  <a:srgbClr val="002060"/>
                </a:solidFill>
              </a:rPr>
              <a:t>An applicant may be disqualified due to severe performance issues characterized by significant negative outcomes under one or more prior or active CEC agreement(s) within the last ten years</a:t>
            </a:r>
          </a:p>
          <a:p>
            <a:pPr>
              <a:buClr>
                <a:srgbClr val="002060"/>
              </a:buClr>
              <a:buFont typeface="Arial" panose="020B0604020202020204" pitchFamily="34" charset="0"/>
              <a:buChar char="•"/>
            </a:pPr>
            <a:r>
              <a:rPr lang="en-US" sz="2800">
                <a:solidFill>
                  <a:srgbClr val="002060"/>
                </a:solidFill>
              </a:rPr>
              <a:t>Any applicant that does not have an active or prior agreement equates to no severe performance issues and therefore would pass this screening criteria</a:t>
            </a:r>
          </a:p>
        </p:txBody>
      </p:sp>
      <p:pic>
        <p:nvPicPr>
          <p:cNvPr id="5" name="Graphic 15" descr="Checkbox Checked with solid fill">
            <a:extLst>
              <a:ext uri="{FF2B5EF4-FFF2-40B4-BE49-F238E27FC236}">
                <a16:creationId xmlns:a16="http://schemas.microsoft.com/office/drawing/2014/main" id="{02A2931B-934B-3296-9D3A-6E1ECA4EC78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924800" y="2037272"/>
            <a:ext cx="2682814" cy="2783455"/>
          </a:xfrm>
          <a:prstGeom prst="rect">
            <a:avLst/>
          </a:prstGeom>
        </p:spPr>
      </p:pic>
      <p:sp>
        <p:nvSpPr>
          <p:cNvPr id="7" name="TextBox 6">
            <a:extLst>
              <a:ext uri="{FF2B5EF4-FFF2-40B4-BE49-F238E27FC236}">
                <a16:creationId xmlns:a16="http://schemas.microsoft.com/office/drawing/2014/main" id="{B267A4F3-FC67-D85D-DFA3-D893ED371A1D}"/>
              </a:ext>
            </a:extLst>
          </p:cNvPr>
          <p:cNvSpPr txBox="1"/>
          <p:nvPr/>
        </p:nvSpPr>
        <p:spPr>
          <a:xfrm>
            <a:off x="480672" y="6139030"/>
            <a:ext cx="11112988" cy="400110"/>
          </a:xfrm>
          <a:prstGeom prst="rect">
            <a:avLst/>
          </a:prstGeom>
          <a:noFill/>
        </p:spPr>
        <p:txBody>
          <a:bodyPr wrap="square" lIns="91440" tIns="45720" rIns="91440" bIns="45720" rtlCol="0" anchor="t">
            <a:spAutoFit/>
          </a:bodyPr>
          <a:lstStyle/>
          <a:p>
            <a:r>
              <a:rPr lang="en-US" sz="2000" b="1">
                <a:solidFill>
                  <a:srgbClr val="002060"/>
                </a:solidFill>
                <a:latin typeface="Aptos"/>
                <a:ea typeface="Tahoma"/>
                <a:cs typeface="Tahoma"/>
              </a:rPr>
              <a:t>Solicitation Manual p. 40 – 44, "Application Evaluation"​</a:t>
            </a:r>
          </a:p>
        </p:txBody>
      </p:sp>
      <p:sp>
        <p:nvSpPr>
          <p:cNvPr id="4" name="Slide Number Placeholder 3">
            <a:extLst>
              <a:ext uri="{FF2B5EF4-FFF2-40B4-BE49-F238E27FC236}">
                <a16:creationId xmlns:a16="http://schemas.microsoft.com/office/drawing/2014/main" id="{D0D62C5C-2F7B-34DE-B633-02D07BB5061E}"/>
              </a:ext>
            </a:extLst>
          </p:cNvPr>
          <p:cNvSpPr>
            <a:spLocks noGrp="1"/>
          </p:cNvSpPr>
          <p:nvPr>
            <p:ph type="sldNum" sz="quarter" idx="4"/>
          </p:nvPr>
        </p:nvSpPr>
        <p:spPr/>
        <p:txBody>
          <a:bodyPr/>
          <a:lstStyle/>
          <a:p>
            <a:fld id="{0C7BF778-8021-814D-B4C3-667E155DC762}" type="slidenum">
              <a:rPr lang="en-US" smtClean="0"/>
              <a:pPr/>
              <a:t>48</a:t>
            </a:fld>
            <a:endParaRPr lang="en-US" sz="1800"/>
          </a:p>
        </p:txBody>
      </p:sp>
    </p:spTree>
    <p:extLst>
      <p:ext uri="{BB962C8B-B14F-4D97-AF65-F5344CB8AC3E}">
        <p14:creationId xmlns:p14="http://schemas.microsoft.com/office/powerpoint/2010/main" val="40612548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78FA1-C454-D970-E3D9-CE48BEA7BFA3}"/>
            </a:ext>
          </a:extLst>
        </p:cNvPr>
        <p:cNvGrpSpPr/>
        <p:nvPr/>
      </p:nvGrpSpPr>
      <p:grpSpPr>
        <a:xfrm>
          <a:off x="0" y="0"/>
          <a:ext cx="0" cy="0"/>
          <a:chOff x="0" y="0"/>
          <a:chExt cx="0" cy="0"/>
        </a:xfrm>
      </p:grpSpPr>
      <p:sp>
        <p:nvSpPr>
          <p:cNvPr id="8" name="Text Placeholder 1">
            <a:extLst>
              <a:ext uri="{FF2B5EF4-FFF2-40B4-BE49-F238E27FC236}">
                <a16:creationId xmlns:a16="http://schemas.microsoft.com/office/drawing/2014/main" id="{01615CAB-53B7-8571-C11E-50F38AF8B8E3}"/>
              </a:ext>
            </a:extLst>
          </p:cNvPr>
          <p:cNvSpPr txBox="1">
            <a:spLocks noGrp="1"/>
          </p:cNvSpPr>
          <p:nvPr>
            <p:ph type="title" idx="4294967295"/>
          </p:nvPr>
        </p:nvSpPr>
        <p:spPr>
          <a:xfrm>
            <a:off x="1512585" y="179667"/>
            <a:ext cx="10032009" cy="885040"/>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lvl1pPr marL="0" indent="0" algn="l" defTabSz="914400" rtl="0" eaLnBrk="1" latinLnBrk="0" hangingPunct="1">
              <a:lnSpc>
                <a:spcPct val="60000"/>
              </a:lnSpc>
              <a:spcBef>
                <a:spcPts val="1000"/>
              </a:spcBef>
              <a:buFont typeface="Arial" panose="020B0604020202020204" pitchFamily="34" charset="0"/>
              <a:buNone/>
              <a:defRPr sz="3600" b="1"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70000"/>
              </a:lnSpc>
              <a:defRPr/>
            </a:pPr>
            <a:r>
              <a:rPr kumimoji="0" lang="en-US" sz="4000" b="1" i="0" u="none" strike="noStrike" kern="1200" cap="none" spc="0" normalizeH="0" baseline="0" noProof="0">
                <a:ln>
                  <a:noFill/>
                </a:ln>
                <a:solidFill>
                  <a:srgbClr val="002060"/>
                </a:solidFill>
                <a:effectLst/>
                <a:uLnTx/>
                <a:uFillTx/>
                <a:latin typeface="+mj-lt"/>
                <a:ea typeface="+mn-ea"/>
                <a:cs typeface="+mn-cs"/>
              </a:rPr>
              <a:t>Application Evaluation</a:t>
            </a:r>
            <a:br>
              <a:rPr kumimoji="0" lang="en-US" sz="4000" b="1" i="0" u="none" strike="noStrike" kern="1200" cap="none" spc="0" normalizeH="0" baseline="0" noProof="0">
                <a:ln>
                  <a:noFill/>
                </a:ln>
                <a:solidFill>
                  <a:srgbClr val="002060"/>
                </a:solidFill>
                <a:effectLst/>
                <a:uLnTx/>
                <a:uFillTx/>
                <a:latin typeface="+mj-lt"/>
                <a:ea typeface="+mn-ea"/>
                <a:cs typeface="+mn-cs"/>
              </a:rPr>
            </a:br>
            <a:r>
              <a:rPr lang="en-US" sz="2800" b="0">
                <a:solidFill>
                  <a:srgbClr val="009DD9"/>
                </a:solidFill>
              </a:rPr>
              <a:t>Funding Lane 2 and Funding Lane 3 Scoring</a:t>
            </a:r>
            <a:br>
              <a:rPr lang="en-US">
                <a:solidFill>
                  <a:srgbClr val="009DD9"/>
                </a:solidFill>
              </a:rPr>
            </a:br>
            <a:endParaRPr kumimoji="0" lang="en-US" sz="3600" b="1" i="0" u="none" strike="noStrike" kern="1200" cap="none" spc="0" normalizeH="0" baseline="0" noProof="0">
              <a:ln>
                <a:noFill/>
              </a:ln>
              <a:solidFill>
                <a:srgbClr val="002060"/>
              </a:solidFill>
              <a:effectLst/>
              <a:uLnTx/>
              <a:uFillTx/>
              <a:latin typeface="+mj-lt"/>
              <a:ea typeface="+mn-ea"/>
              <a:cs typeface="+mn-cs"/>
            </a:endParaRPr>
          </a:p>
        </p:txBody>
      </p:sp>
      <p:sp>
        <p:nvSpPr>
          <p:cNvPr id="14" name="Content Placeholder 13">
            <a:extLst>
              <a:ext uri="{FF2B5EF4-FFF2-40B4-BE49-F238E27FC236}">
                <a16:creationId xmlns:a16="http://schemas.microsoft.com/office/drawing/2014/main" id="{009FCF4F-62BF-2B00-A8F3-EAA83E5CFAFA}"/>
              </a:ext>
            </a:extLst>
          </p:cNvPr>
          <p:cNvSpPr>
            <a:spLocks noGrp="1"/>
          </p:cNvSpPr>
          <p:nvPr>
            <p:ph sz="quarter" idx="12"/>
          </p:nvPr>
        </p:nvSpPr>
        <p:spPr>
          <a:xfrm>
            <a:off x="476592" y="1389282"/>
            <a:ext cx="5619408" cy="4749748"/>
          </a:xfrm>
        </p:spPr>
        <p:txBody>
          <a:bodyPr lIns="91440" tIns="45720" rIns="91440" bIns="45720" anchor="t"/>
          <a:lstStyle/>
          <a:p>
            <a:pPr>
              <a:buClr>
                <a:srgbClr val="002060"/>
              </a:buClr>
              <a:buFont typeface="Arial" panose="020B0604020202020204" pitchFamily="34" charset="0"/>
              <a:buChar char="•"/>
            </a:pPr>
            <a:r>
              <a:rPr lang="en-US" sz="2600">
                <a:solidFill>
                  <a:srgbClr val="002060"/>
                </a:solidFill>
                <a:latin typeface="Aptos"/>
                <a:ea typeface="Tahoma"/>
                <a:cs typeface="Tahoma"/>
              </a:rPr>
              <a:t>The Evaluation Committee applies the scoring scale to the evaluation criteria​</a:t>
            </a:r>
          </a:p>
          <a:p>
            <a:pPr>
              <a:buClr>
                <a:srgbClr val="002060"/>
              </a:buClr>
              <a:buFont typeface="Arial" panose="020B0604020202020204" pitchFamily="34" charset="0"/>
              <a:buChar char="•"/>
            </a:pPr>
            <a:r>
              <a:rPr lang="en-US" sz="2600">
                <a:solidFill>
                  <a:srgbClr val="002060"/>
                </a:solidFill>
                <a:latin typeface="Aptos"/>
                <a:ea typeface="Tahoma"/>
                <a:cs typeface="Tahoma"/>
              </a:rPr>
              <a:t>Applications must obtain a minimum passing score of 70% or 70 points in order to be considered for funding​</a:t>
            </a:r>
          </a:p>
          <a:p>
            <a:pPr>
              <a:buClr>
                <a:srgbClr val="002060"/>
              </a:buClr>
              <a:buFont typeface="Arial" panose="020B0604020202020204" pitchFamily="34" charset="0"/>
              <a:buChar char="•"/>
            </a:pPr>
            <a:r>
              <a:rPr lang="en-US" sz="2600">
                <a:solidFill>
                  <a:srgbClr val="002060"/>
                </a:solidFill>
                <a:latin typeface="Aptos"/>
                <a:ea typeface="Tahoma"/>
                <a:cs typeface="Tahoma"/>
              </a:rPr>
              <a:t>Review Section IV of the solicitation manual and ensure the application provides a clear and complete response to all scoring criteria​</a:t>
            </a:r>
            <a:endParaRPr lang="en-US" sz="2600">
              <a:solidFill>
                <a:srgbClr val="002060"/>
              </a:solidFill>
            </a:endParaRPr>
          </a:p>
        </p:txBody>
      </p:sp>
      <p:pic>
        <p:nvPicPr>
          <p:cNvPr id="3" name="Picture 2" descr="Image of Applicant Evaluation Scoring Criteria">
            <a:extLst>
              <a:ext uri="{FF2B5EF4-FFF2-40B4-BE49-F238E27FC236}">
                <a16:creationId xmlns:a16="http://schemas.microsoft.com/office/drawing/2014/main" id="{F196EC8D-67DF-821F-7741-0B7D04DB8207}"/>
              </a:ext>
            </a:extLst>
          </p:cNvPr>
          <p:cNvPicPr>
            <a:picLocks noChangeAspect="1"/>
          </p:cNvPicPr>
          <p:nvPr/>
        </p:nvPicPr>
        <p:blipFill>
          <a:blip r:embed="rId3"/>
          <a:stretch>
            <a:fillRect/>
          </a:stretch>
        </p:blipFill>
        <p:spPr>
          <a:xfrm>
            <a:off x="7019935" y="1420646"/>
            <a:ext cx="4441169" cy="4687019"/>
          </a:xfrm>
          <a:prstGeom prst="rect">
            <a:avLst/>
          </a:prstGeom>
        </p:spPr>
      </p:pic>
      <p:sp>
        <p:nvSpPr>
          <p:cNvPr id="7" name="TextBox 6">
            <a:extLst>
              <a:ext uri="{FF2B5EF4-FFF2-40B4-BE49-F238E27FC236}">
                <a16:creationId xmlns:a16="http://schemas.microsoft.com/office/drawing/2014/main" id="{C6A18FCD-533B-E230-109C-280830893753}"/>
              </a:ext>
            </a:extLst>
          </p:cNvPr>
          <p:cNvSpPr txBox="1"/>
          <p:nvPr/>
        </p:nvSpPr>
        <p:spPr>
          <a:xfrm>
            <a:off x="480672" y="6139030"/>
            <a:ext cx="11112988" cy="400110"/>
          </a:xfrm>
          <a:prstGeom prst="rect">
            <a:avLst/>
          </a:prstGeom>
          <a:noFill/>
        </p:spPr>
        <p:txBody>
          <a:bodyPr wrap="square" lIns="91440" tIns="45720" rIns="91440" bIns="45720" rtlCol="0" anchor="t">
            <a:spAutoFit/>
          </a:bodyPr>
          <a:lstStyle/>
          <a:p>
            <a:r>
              <a:rPr lang="en-US" sz="2000" b="1">
                <a:solidFill>
                  <a:srgbClr val="002060"/>
                </a:solidFill>
                <a:latin typeface="Aptos"/>
                <a:ea typeface="Tahoma"/>
                <a:cs typeface="Tahoma"/>
              </a:rPr>
              <a:t>Solicitation Manual p. 43-47, "Scoring Scale", and "Evaluation Criteria"</a:t>
            </a:r>
          </a:p>
        </p:txBody>
      </p:sp>
      <p:sp>
        <p:nvSpPr>
          <p:cNvPr id="4" name="Slide Number Placeholder 3">
            <a:extLst>
              <a:ext uri="{FF2B5EF4-FFF2-40B4-BE49-F238E27FC236}">
                <a16:creationId xmlns:a16="http://schemas.microsoft.com/office/drawing/2014/main" id="{AFB795C3-2B70-6B6D-BBEF-E1124F7FF2FC}"/>
              </a:ext>
            </a:extLst>
          </p:cNvPr>
          <p:cNvSpPr>
            <a:spLocks noGrp="1"/>
          </p:cNvSpPr>
          <p:nvPr>
            <p:ph type="sldNum" sz="quarter" idx="4"/>
          </p:nvPr>
        </p:nvSpPr>
        <p:spPr/>
        <p:txBody>
          <a:bodyPr/>
          <a:lstStyle/>
          <a:p>
            <a:fld id="{0C7BF778-8021-814D-B4C3-667E155DC762}" type="slidenum">
              <a:rPr lang="en-US" smtClean="0">
                <a:solidFill>
                  <a:srgbClr val="009DD9"/>
                </a:solidFill>
              </a:rPr>
              <a:pPr/>
              <a:t>49</a:t>
            </a:fld>
            <a:endParaRPr lang="en-US">
              <a:solidFill>
                <a:srgbClr val="009DD9"/>
              </a:solidFill>
            </a:endParaRPr>
          </a:p>
        </p:txBody>
      </p:sp>
    </p:spTree>
    <p:extLst>
      <p:ext uri="{BB962C8B-B14F-4D97-AF65-F5344CB8AC3E}">
        <p14:creationId xmlns:p14="http://schemas.microsoft.com/office/powerpoint/2010/main" val="3573672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CFD87B-0B49-599A-FBD4-C4F5F4CF269D}"/>
              </a:ext>
            </a:extLst>
          </p:cNvPr>
          <p:cNvSpPr>
            <a:spLocks noGrp="1"/>
          </p:cNvSpPr>
          <p:nvPr>
            <p:ph type="title" idx="4294967295"/>
          </p:nvPr>
        </p:nvSpPr>
        <p:spPr>
          <a:xfrm>
            <a:off x="1550391" y="255396"/>
            <a:ext cx="10032009" cy="443975"/>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002060"/>
                </a:solidFill>
                <a:effectLst/>
                <a:uLnTx/>
                <a:uFillTx/>
                <a:latin typeface="+mj-lt"/>
                <a:ea typeface="+mn-ea"/>
                <a:cs typeface="+mn-cs"/>
              </a:rPr>
              <a:t>Diversity Survey</a:t>
            </a:r>
            <a:endParaRPr lang="en-US" sz="4000" b="1" i="0" u="none" strike="noStrike" kern="1200" cap="none" spc="0" normalizeH="0" baseline="0" noProof="0">
              <a:ln>
                <a:noFill/>
              </a:ln>
              <a:solidFill>
                <a:srgbClr val="002060"/>
              </a:solidFill>
              <a:effectLst/>
              <a:uLnTx/>
              <a:uFillTx/>
              <a:latin typeface="+mj-lt"/>
              <a:ea typeface="+mn-ea"/>
              <a:cs typeface="+mn-cs"/>
            </a:endParaRPr>
          </a:p>
        </p:txBody>
      </p:sp>
      <p:sp>
        <p:nvSpPr>
          <p:cNvPr id="3" name="Text Placeholder 2">
            <a:extLst>
              <a:ext uri="{FF2B5EF4-FFF2-40B4-BE49-F238E27FC236}">
                <a16:creationId xmlns:a16="http://schemas.microsoft.com/office/drawing/2014/main" id="{2311E616-5CB7-3662-4D00-B962BD4D3346}"/>
              </a:ext>
            </a:extLst>
          </p:cNvPr>
          <p:cNvSpPr>
            <a:spLocks noGrp="1"/>
          </p:cNvSpPr>
          <p:nvPr>
            <p:ph type="body" sz="quarter" idx="11"/>
          </p:nvPr>
        </p:nvSpPr>
        <p:spPr/>
        <p:txBody>
          <a:bodyPr wrap="none" lIns="91440" tIns="182880" rIns="91440" bIns="91440" anchor="t"/>
          <a:lstStyle/>
          <a:p>
            <a:r>
              <a:rPr lang="en-US">
                <a:solidFill>
                  <a:schemeClr val="accent2"/>
                </a:solidFill>
              </a:rPr>
              <a:t>One Minute Survey</a:t>
            </a:r>
          </a:p>
        </p:txBody>
      </p:sp>
      <p:pic>
        <p:nvPicPr>
          <p:cNvPr id="6" name="Picture 5" descr="QR Code">
            <a:extLst>
              <a:ext uri="{FF2B5EF4-FFF2-40B4-BE49-F238E27FC236}">
                <a16:creationId xmlns:a16="http://schemas.microsoft.com/office/drawing/2014/main" id="{08AC0547-5C5B-03B3-0858-79D34045664B}"/>
              </a:ext>
            </a:extLst>
          </p:cNvPr>
          <p:cNvPicPr>
            <a:picLocks noChangeAspect="1"/>
          </p:cNvPicPr>
          <p:nvPr/>
        </p:nvPicPr>
        <p:blipFill>
          <a:blip r:embed="rId3"/>
          <a:stretch>
            <a:fillRect/>
          </a:stretch>
        </p:blipFill>
        <p:spPr>
          <a:xfrm>
            <a:off x="1342217" y="1713421"/>
            <a:ext cx="3152775" cy="3086100"/>
          </a:xfrm>
          <a:prstGeom prst="rect">
            <a:avLst/>
          </a:prstGeom>
        </p:spPr>
      </p:pic>
      <p:sp>
        <p:nvSpPr>
          <p:cNvPr id="9" name="TextBox 8">
            <a:extLst>
              <a:ext uri="{FF2B5EF4-FFF2-40B4-BE49-F238E27FC236}">
                <a16:creationId xmlns:a16="http://schemas.microsoft.com/office/drawing/2014/main" id="{31C599FA-33D9-5604-E3F8-8AED435B9A96}"/>
              </a:ext>
            </a:extLst>
          </p:cNvPr>
          <p:cNvSpPr txBox="1"/>
          <p:nvPr/>
        </p:nvSpPr>
        <p:spPr>
          <a:xfrm>
            <a:off x="803240" y="5474286"/>
            <a:ext cx="4487474" cy="707886"/>
          </a:xfrm>
          <a:prstGeom prst="rect">
            <a:avLst/>
          </a:prstGeom>
          <a:noFill/>
        </p:spPr>
        <p:txBody>
          <a:bodyPr wrap="square" lIns="91440" tIns="45720" rIns="91440" bIns="45720" rtlCol="0" anchor="t">
            <a:spAutoFit/>
          </a:bodyPr>
          <a:lstStyle/>
          <a:p>
            <a:pPr algn="ctr"/>
            <a:r>
              <a:rPr lang="en-US" sz="2000">
                <a:solidFill>
                  <a:srgbClr val="002060"/>
                </a:solidFill>
                <a:latin typeface="Aptos"/>
                <a:ea typeface="Tahoma"/>
                <a:cs typeface="Tahoma"/>
              </a:rPr>
              <a:t>Scan the code on a phone or tablet with a QR reader to access the survey.</a:t>
            </a:r>
            <a:endParaRPr lang="en-US" sz="2000">
              <a:solidFill>
                <a:srgbClr val="002060"/>
              </a:solidFill>
              <a:latin typeface="Aptos"/>
            </a:endParaRPr>
          </a:p>
        </p:txBody>
      </p:sp>
      <p:sp>
        <p:nvSpPr>
          <p:cNvPr id="5" name="Content Placeholder 4">
            <a:extLst>
              <a:ext uri="{FF2B5EF4-FFF2-40B4-BE49-F238E27FC236}">
                <a16:creationId xmlns:a16="http://schemas.microsoft.com/office/drawing/2014/main" id="{EFC697C1-2B58-FDAC-903F-D41F48B7894E}"/>
              </a:ext>
            </a:extLst>
          </p:cNvPr>
          <p:cNvSpPr>
            <a:spLocks noGrp="1"/>
          </p:cNvSpPr>
          <p:nvPr>
            <p:ph sz="quarter" idx="12"/>
          </p:nvPr>
        </p:nvSpPr>
        <p:spPr>
          <a:xfrm>
            <a:off x="5523044" y="1389282"/>
            <a:ext cx="6059356" cy="5109734"/>
          </a:xfrm>
        </p:spPr>
        <p:txBody>
          <a:bodyPr lIns="91440" tIns="45720" rIns="91440" bIns="45720" anchor="t"/>
          <a:lstStyle/>
          <a:p>
            <a:pPr>
              <a:lnSpc>
                <a:spcPct val="100000"/>
              </a:lnSpc>
              <a:spcBef>
                <a:spcPts val="600"/>
              </a:spcBef>
              <a:buClr>
                <a:srgbClr val="002060"/>
              </a:buClr>
              <a:buFont typeface="Arial" pitchFamily="2" charset="2"/>
              <a:buChar char="•"/>
            </a:pPr>
            <a:r>
              <a:rPr lang="en-US" sz="2800">
                <a:solidFill>
                  <a:srgbClr val="002060"/>
                </a:solidFill>
              </a:rPr>
              <a:t>The information supplied will be used for public reporting purposes to display anonymous overall attendance of diverse groups</a:t>
            </a:r>
          </a:p>
          <a:p>
            <a:pPr>
              <a:lnSpc>
                <a:spcPct val="100000"/>
              </a:lnSpc>
              <a:spcBef>
                <a:spcPts val="600"/>
              </a:spcBef>
              <a:buClr>
                <a:srgbClr val="002060"/>
              </a:buClr>
              <a:buFont typeface="Arial" pitchFamily="2" charset="2"/>
              <a:buChar char="•"/>
            </a:pPr>
            <a:r>
              <a:rPr lang="en-US" sz="2800">
                <a:solidFill>
                  <a:srgbClr val="002060"/>
                </a:solidFill>
              </a:rPr>
              <a:t>Zoom Participants, please use the link in the chat to access the survey or scan the QR code on the left of the screen with a phone or tablet to access the survey</a:t>
            </a:r>
          </a:p>
          <a:p>
            <a:pPr>
              <a:lnSpc>
                <a:spcPct val="100000"/>
              </a:lnSpc>
              <a:spcBef>
                <a:spcPts val="600"/>
              </a:spcBef>
              <a:buClr>
                <a:srgbClr val="002060"/>
              </a:buClr>
              <a:buFont typeface="Arial" pitchFamily="2" charset="2"/>
              <a:buChar char="•"/>
            </a:pPr>
            <a:r>
              <a:rPr lang="en-US" sz="2800">
                <a:solidFill>
                  <a:srgbClr val="002060"/>
                </a:solidFill>
              </a:rPr>
              <a:t>Survey will be closed at the end of the day</a:t>
            </a:r>
          </a:p>
          <a:p>
            <a:pPr marL="0" indent="0">
              <a:lnSpc>
                <a:spcPct val="100000"/>
              </a:lnSpc>
              <a:spcBef>
                <a:spcPts val="600"/>
              </a:spcBef>
              <a:buNone/>
            </a:pPr>
            <a:endParaRPr lang="en-US" sz="2400">
              <a:solidFill>
                <a:schemeClr val="bg2"/>
              </a:solidFill>
              <a:ea typeface="Tahoma"/>
              <a:cs typeface="Tahoma"/>
            </a:endParaRPr>
          </a:p>
        </p:txBody>
      </p:sp>
      <p:sp>
        <p:nvSpPr>
          <p:cNvPr id="4" name="Slide Number Placeholder 3">
            <a:extLst>
              <a:ext uri="{FF2B5EF4-FFF2-40B4-BE49-F238E27FC236}">
                <a16:creationId xmlns:a16="http://schemas.microsoft.com/office/drawing/2014/main" id="{090DC609-32D4-35C2-5758-F1F08DBA4508}"/>
              </a:ext>
            </a:extLst>
          </p:cNvPr>
          <p:cNvSpPr>
            <a:spLocks noGrp="1"/>
          </p:cNvSpPr>
          <p:nvPr>
            <p:ph type="sldNum" sz="quarter" idx="4"/>
          </p:nvPr>
        </p:nvSpPr>
        <p:spPr/>
        <p:txBody>
          <a:bodyPr/>
          <a:lstStyle/>
          <a:p>
            <a:fld id="{0C7BF778-8021-814D-B4C3-667E155DC762}" type="slidenum">
              <a:rPr lang="en-US" smtClean="0">
                <a:solidFill>
                  <a:srgbClr val="009DD9"/>
                </a:solidFill>
              </a:rPr>
              <a:pPr/>
              <a:t>5</a:t>
            </a:fld>
            <a:endParaRPr lang="en-US">
              <a:solidFill>
                <a:srgbClr val="009DD9"/>
              </a:solidFill>
            </a:endParaRPr>
          </a:p>
        </p:txBody>
      </p:sp>
    </p:spTree>
    <p:extLst>
      <p:ext uri="{BB962C8B-B14F-4D97-AF65-F5344CB8AC3E}">
        <p14:creationId xmlns:p14="http://schemas.microsoft.com/office/powerpoint/2010/main" val="18996882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DB5AA-4892-EC90-2920-61D4F741D242}"/>
            </a:ext>
          </a:extLst>
        </p:cNvPr>
        <p:cNvGrpSpPr/>
        <p:nvPr/>
      </p:nvGrpSpPr>
      <p:grpSpPr>
        <a:xfrm>
          <a:off x="0" y="0"/>
          <a:ext cx="0" cy="0"/>
          <a:chOff x="0" y="0"/>
          <a:chExt cx="0" cy="0"/>
        </a:xfrm>
      </p:grpSpPr>
      <p:sp>
        <p:nvSpPr>
          <p:cNvPr id="11" name="Text Placeholder 1">
            <a:extLst>
              <a:ext uri="{FF2B5EF4-FFF2-40B4-BE49-F238E27FC236}">
                <a16:creationId xmlns:a16="http://schemas.microsoft.com/office/drawing/2014/main" id="{44995183-06C0-2518-8F53-54C17CD18F76}"/>
              </a:ext>
            </a:extLst>
          </p:cNvPr>
          <p:cNvSpPr>
            <a:spLocks noGrp="1"/>
          </p:cNvSpPr>
          <p:nvPr>
            <p:ph type="title" idx="4294967295"/>
          </p:nvPr>
        </p:nvSpPr>
        <p:spPr>
          <a:xfrm>
            <a:off x="1550391" y="255396"/>
            <a:ext cx="10032009" cy="443975"/>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004071"/>
                </a:solidFill>
                <a:effectLst/>
                <a:uLnTx/>
                <a:uFillTx/>
                <a:latin typeface="+mj-lt"/>
                <a:ea typeface="+mn-ea"/>
                <a:cs typeface="+mn-cs"/>
              </a:rPr>
              <a:t>Funding Lane 2 Application Evaluation</a:t>
            </a:r>
          </a:p>
        </p:txBody>
      </p:sp>
      <p:sp>
        <p:nvSpPr>
          <p:cNvPr id="12" name="Text Placeholder 2">
            <a:extLst>
              <a:ext uri="{FF2B5EF4-FFF2-40B4-BE49-F238E27FC236}">
                <a16:creationId xmlns:a16="http://schemas.microsoft.com/office/drawing/2014/main" id="{5A4F31E7-E760-16DA-4855-AB318055EFD0}"/>
              </a:ext>
            </a:extLst>
          </p:cNvPr>
          <p:cNvSpPr>
            <a:spLocks noGrp="1"/>
          </p:cNvSpPr>
          <p:nvPr>
            <p:ph type="body" sz="quarter" idx="11"/>
          </p:nvPr>
        </p:nvSpPr>
        <p:spPr>
          <a:xfrm>
            <a:off x="1550392" y="699371"/>
            <a:ext cx="10032008" cy="443975"/>
          </a:xfrm>
          <a:ln>
            <a:noFill/>
          </a:ln>
        </p:spPr>
        <p:txBody>
          <a:bodyPr wrap="none" lIns="91440" tIns="182880" rIns="91440" bIns="91440" anchor="t"/>
          <a:lstStyle/>
          <a:p>
            <a:r>
              <a:rPr lang="en-US" sz="2800"/>
              <a:t>Scoring Criteria</a:t>
            </a:r>
            <a:endParaRPr lang="en-US"/>
          </a:p>
        </p:txBody>
      </p:sp>
      <p:graphicFrame>
        <p:nvGraphicFramePr>
          <p:cNvPr id="6" name="Table 5">
            <a:extLst>
              <a:ext uri="{FF2B5EF4-FFF2-40B4-BE49-F238E27FC236}">
                <a16:creationId xmlns:a16="http://schemas.microsoft.com/office/drawing/2014/main" id="{88D908CC-E069-513A-957C-D54F4F2B8FB6}"/>
              </a:ext>
            </a:extLst>
          </p:cNvPr>
          <p:cNvGraphicFramePr>
            <a:graphicFrameLocks noGrp="1"/>
          </p:cNvGraphicFramePr>
          <p:nvPr>
            <p:extLst>
              <p:ext uri="{D42A27DB-BD31-4B8C-83A1-F6EECF244321}">
                <p14:modId xmlns:p14="http://schemas.microsoft.com/office/powerpoint/2010/main" val="1408039452"/>
              </p:ext>
            </p:extLst>
          </p:nvPr>
        </p:nvGraphicFramePr>
        <p:xfrm>
          <a:off x="1550391" y="1578607"/>
          <a:ext cx="8806993" cy="2905758"/>
        </p:xfrm>
        <a:graphic>
          <a:graphicData uri="http://schemas.openxmlformats.org/drawingml/2006/table">
            <a:tbl>
              <a:tblPr firstRow="1"/>
              <a:tblGrid>
                <a:gridCol w="6460796">
                  <a:extLst>
                    <a:ext uri="{9D8B030D-6E8A-4147-A177-3AD203B41FA5}">
                      <a16:colId xmlns:a16="http://schemas.microsoft.com/office/drawing/2014/main" val="1931987385"/>
                    </a:ext>
                  </a:extLst>
                </a:gridCol>
                <a:gridCol w="2346197">
                  <a:extLst>
                    <a:ext uri="{9D8B030D-6E8A-4147-A177-3AD203B41FA5}">
                      <a16:colId xmlns:a16="http://schemas.microsoft.com/office/drawing/2014/main" val="2950946924"/>
                    </a:ext>
                  </a:extLst>
                </a:gridCol>
              </a:tblGrid>
              <a:tr h="484293">
                <a:tc>
                  <a:txBody>
                    <a:bodyPr/>
                    <a:lstStyle/>
                    <a:p>
                      <a:pPr algn="ctr" fontAlgn="base">
                        <a:lnSpc>
                          <a:spcPts val="2400"/>
                        </a:lnSpc>
                        <a:buNone/>
                      </a:pPr>
                      <a:r>
                        <a:rPr lang="en-US" sz="2400" b="1" i="0">
                          <a:solidFill>
                            <a:srgbClr val="FFFFFF"/>
                          </a:solidFill>
                          <a:effectLst/>
                          <a:latin typeface="+mn-lt"/>
                        </a:rPr>
                        <a:t>Scoring Criteria​</a:t>
                      </a:r>
                      <a:endParaRPr lang="en-US" sz="2000" b="1" i="0">
                        <a:solidFill>
                          <a:srgbClr val="FFFFFF"/>
                        </a:solidFill>
                        <a:effectLst/>
                        <a:latin typeface="+mn-lt"/>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base">
                        <a:lnSpc>
                          <a:spcPts val="2400"/>
                        </a:lnSpc>
                        <a:buNone/>
                      </a:pPr>
                      <a:r>
                        <a:rPr lang="en-US" sz="2400" b="1" i="0">
                          <a:solidFill>
                            <a:srgbClr val="FFFFFF"/>
                          </a:solidFill>
                          <a:effectLst/>
                          <a:latin typeface="+mn-lt"/>
                        </a:rPr>
                        <a:t>Possible Points​</a:t>
                      </a:r>
                      <a:endParaRPr lang="en-US" sz="2000" b="1" i="0">
                        <a:solidFill>
                          <a:srgbClr val="FFFFFF"/>
                        </a:solidFill>
                        <a:effectLst/>
                        <a:latin typeface="+mn-lt"/>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3033652850"/>
                  </a:ext>
                </a:extLst>
              </a:tr>
              <a:tr h="484293">
                <a:tc>
                  <a:txBody>
                    <a:bodyPr/>
                    <a:lstStyle/>
                    <a:p>
                      <a:pPr algn="l" fontAlgn="base">
                        <a:lnSpc>
                          <a:spcPts val="2400"/>
                        </a:lnSpc>
                        <a:buFont typeface="+mj-lt"/>
                        <a:buAutoNum type="arabicPeriod"/>
                      </a:pPr>
                      <a:r>
                        <a:rPr lang="en-US" sz="2400" b="0" i="0">
                          <a:solidFill>
                            <a:srgbClr val="083863"/>
                          </a:solidFill>
                          <a:effectLst/>
                          <a:latin typeface="+mn-lt"/>
                        </a:rPr>
                        <a:t> Project Implementation and Readiness*</a:t>
                      </a:r>
                      <a:r>
                        <a:rPr lang="en-US" sz="2400" b="0" i="0">
                          <a:solidFill>
                            <a:srgbClr val="000000"/>
                          </a:solidFill>
                          <a:effectLst/>
                          <a:latin typeface="+mn-lt"/>
                        </a:rPr>
                        <a:t>​</a:t>
                      </a:r>
                      <a:endParaRPr lang="en-US" sz="1800" b="0" i="0">
                        <a:solidFill>
                          <a:srgbClr val="000000"/>
                        </a:solidFill>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5FB"/>
                    </a:solidFill>
                  </a:tcPr>
                </a:tc>
                <a:tc>
                  <a:txBody>
                    <a:bodyPr/>
                    <a:lstStyle/>
                    <a:p>
                      <a:pPr algn="ctr" fontAlgn="base">
                        <a:lnSpc>
                          <a:spcPts val="2400"/>
                        </a:lnSpc>
                        <a:buNone/>
                      </a:pPr>
                      <a:r>
                        <a:rPr lang="en-US" sz="2400" b="0" i="0">
                          <a:solidFill>
                            <a:srgbClr val="083863"/>
                          </a:solidFill>
                          <a:effectLst/>
                          <a:latin typeface="+mn-lt"/>
                        </a:rPr>
                        <a:t>80</a:t>
                      </a:r>
                      <a:r>
                        <a:rPr lang="en-US" sz="2400" b="0" i="0">
                          <a:solidFill>
                            <a:srgbClr val="000000"/>
                          </a:solidFill>
                          <a:effectLst/>
                          <a:latin typeface="+mn-lt"/>
                        </a:rPr>
                        <a:t>​</a:t>
                      </a:r>
                      <a:endParaRPr lang="en-US" sz="2000" b="0" i="0">
                        <a:solidFill>
                          <a:srgbClr val="000000"/>
                        </a:solidFill>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5FB"/>
                    </a:solidFill>
                  </a:tcPr>
                </a:tc>
                <a:extLst>
                  <a:ext uri="{0D108BD9-81ED-4DB2-BD59-A6C34878D82A}">
                    <a16:rowId xmlns:a16="http://schemas.microsoft.com/office/drawing/2014/main" val="2357824149"/>
                  </a:ext>
                </a:extLst>
              </a:tr>
              <a:tr h="484293">
                <a:tc>
                  <a:txBody>
                    <a:bodyPr/>
                    <a:lstStyle/>
                    <a:p>
                      <a:pPr algn="l" fontAlgn="base">
                        <a:lnSpc>
                          <a:spcPts val="2400"/>
                        </a:lnSpc>
                        <a:buFont typeface="+mj-lt"/>
                        <a:buAutoNum type="arabicPeriod" startAt="2"/>
                      </a:pPr>
                      <a:r>
                        <a:rPr lang="en-US" sz="2400" b="0" i="0">
                          <a:solidFill>
                            <a:srgbClr val="083863"/>
                          </a:solidFill>
                          <a:effectLst/>
                          <a:latin typeface="+mn-lt"/>
                        </a:rPr>
                        <a:t> Budget</a:t>
                      </a:r>
                      <a:r>
                        <a:rPr lang="en-US" sz="2400" b="0" i="0">
                          <a:solidFill>
                            <a:srgbClr val="000000"/>
                          </a:solidFill>
                          <a:effectLst/>
                          <a:latin typeface="+mn-lt"/>
                        </a:rPr>
                        <a:t>​</a:t>
                      </a:r>
                      <a:endParaRPr lang="en-US" sz="1800" b="0" i="0">
                        <a:solidFill>
                          <a:srgbClr val="000000"/>
                        </a:solidFill>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5FB"/>
                    </a:solidFill>
                  </a:tcPr>
                </a:tc>
                <a:tc>
                  <a:txBody>
                    <a:bodyPr/>
                    <a:lstStyle/>
                    <a:p>
                      <a:pPr algn="ctr" fontAlgn="base">
                        <a:lnSpc>
                          <a:spcPts val="2400"/>
                        </a:lnSpc>
                        <a:buNone/>
                      </a:pPr>
                      <a:r>
                        <a:rPr lang="en-US" sz="2400" b="0" i="0">
                          <a:solidFill>
                            <a:srgbClr val="083863"/>
                          </a:solidFill>
                          <a:effectLst/>
                          <a:latin typeface="+mn-lt"/>
                        </a:rPr>
                        <a:t>10</a:t>
                      </a:r>
                      <a:r>
                        <a:rPr lang="en-US" sz="2400" b="0" i="0">
                          <a:solidFill>
                            <a:srgbClr val="000000"/>
                          </a:solidFill>
                          <a:effectLst/>
                          <a:latin typeface="+mn-lt"/>
                        </a:rPr>
                        <a:t>​</a:t>
                      </a:r>
                      <a:endParaRPr lang="en-US" sz="2000" b="0" i="0">
                        <a:solidFill>
                          <a:srgbClr val="000000"/>
                        </a:solidFill>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5FB"/>
                    </a:solidFill>
                  </a:tcPr>
                </a:tc>
                <a:extLst>
                  <a:ext uri="{0D108BD9-81ED-4DB2-BD59-A6C34878D82A}">
                    <a16:rowId xmlns:a16="http://schemas.microsoft.com/office/drawing/2014/main" val="3093606793"/>
                  </a:ext>
                </a:extLst>
              </a:tr>
              <a:tr h="484293">
                <a:tc>
                  <a:txBody>
                    <a:bodyPr/>
                    <a:lstStyle/>
                    <a:p>
                      <a:pPr algn="l" fontAlgn="base">
                        <a:lnSpc>
                          <a:spcPts val="2400"/>
                        </a:lnSpc>
                        <a:buFont typeface="+mj-lt"/>
                        <a:buAutoNum type="arabicPeriod" startAt="3"/>
                      </a:pPr>
                      <a:r>
                        <a:rPr lang="en-US" sz="2400" b="0" i="0">
                          <a:solidFill>
                            <a:srgbClr val="083863"/>
                          </a:solidFill>
                          <a:effectLst/>
                          <a:latin typeface="+mn-lt"/>
                        </a:rPr>
                        <a:t> Innovation and Benefits</a:t>
                      </a:r>
                      <a:r>
                        <a:rPr lang="en-US" sz="2400" b="0" i="0">
                          <a:solidFill>
                            <a:srgbClr val="000000"/>
                          </a:solidFill>
                          <a:effectLst/>
                          <a:latin typeface="+mn-lt"/>
                        </a:rPr>
                        <a:t>​</a:t>
                      </a:r>
                      <a:endParaRPr lang="en-US" sz="1800" b="0" i="0">
                        <a:solidFill>
                          <a:srgbClr val="000000"/>
                        </a:solidFill>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5FB"/>
                    </a:solidFill>
                  </a:tcPr>
                </a:tc>
                <a:tc>
                  <a:txBody>
                    <a:bodyPr/>
                    <a:lstStyle/>
                    <a:p>
                      <a:pPr algn="ctr" fontAlgn="base">
                        <a:lnSpc>
                          <a:spcPts val="2400"/>
                        </a:lnSpc>
                        <a:buNone/>
                      </a:pPr>
                      <a:r>
                        <a:rPr lang="en-US" sz="2400" b="0" i="0">
                          <a:solidFill>
                            <a:srgbClr val="083863"/>
                          </a:solidFill>
                          <a:effectLst/>
                          <a:latin typeface="+mn-lt"/>
                        </a:rPr>
                        <a:t>10</a:t>
                      </a:r>
                      <a:r>
                        <a:rPr lang="en-US" sz="2400" b="0" i="0">
                          <a:solidFill>
                            <a:srgbClr val="000000"/>
                          </a:solidFill>
                          <a:effectLst/>
                          <a:latin typeface="+mn-lt"/>
                        </a:rPr>
                        <a:t>​</a:t>
                      </a:r>
                      <a:endParaRPr lang="en-US" sz="2000" b="0" i="0">
                        <a:solidFill>
                          <a:srgbClr val="000000"/>
                        </a:solidFill>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5FB"/>
                    </a:solidFill>
                  </a:tcPr>
                </a:tc>
                <a:extLst>
                  <a:ext uri="{0D108BD9-81ED-4DB2-BD59-A6C34878D82A}">
                    <a16:rowId xmlns:a16="http://schemas.microsoft.com/office/drawing/2014/main" val="3606962645"/>
                  </a:ext>
                </a:extLst>
              </a:tr>
              <a:tr h="484293">
                <a:tc>
                  <a:txBody>
                    <a:bodyPr/>
                    <a:lstStyle/>
                    <a:p>
                      <a:pPr algn="r" fontAlgn="base">
                        <a:lnSpc>
                          <a:spcPts val="2400"/>
                        </a:lnSpc>
                        <a:buNone/>
                      </a:pPr>
                      <a:r>
                        <a:rPr lang="en-US" sz="2400" b="1" i="0">
                          <a:solidFill>
                            <a:srgbClr val="083863"/>
                          </a:solidFill>
                          <a:effectLst/>
                          <a:latin typeface="+mn-lt"/>
                        </a:rPr>
                        <a:t>Total Possible Points</a:t>
                      </a:r>
                      <a:r>
                        <a:rPr lang="en-US" sz="2400" b="0" i="0">
                          <a:solidFill>
                            <a:srgbClr val="000000"/>
                          </a:solidFill>
                          <a:effectLst/>
                          <a:latin typeface="+mn-lt"/>
                        </a:rPr>
                        <a:t>​</a:t>
                      </a:r>
                      <a:endParaRPr lang="en-US" sz="2000" b="0" i="0">
                        <a:solidFill>
                          <a:srgbClr val="000000"/>
                        </a:solidFill>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5FB"/>
                    </a:solidFill>
                  </a:tcPr>
                </a:tc>
                <a:tc>
                  <a:txBody>
                    <a:bodyPr/>
                    <a:lstStyle/>
                    <a:p>
                      <a:pPr algn="ctr" fontAlgn="base">
                        <a:lnSpc>
                          <a:spcPts val="2400"/>
                        </a:lnSpc>
                        <a:buNone/>
                      </a:pPr>
                      <a:r>
                        <a:rPr lang="en-US" sz="2400" b="1" i="0">
                          <a:solidFill>
                            <a:srgbClr val="083863"/>
                          </a:solidFill>
                          <a:effectLst/>
                          <a:latin typeface="+mn-lt"/>
                        </a:rPr>
                        <a:t>100</a:t>
                      </a:r>
                      <a:r>
                        <a:rPr lang="en-US" sz="2400" b="0" i="0">
                          <a:solidFill>
                            <a:srgbClr val="000000"/>
                          </a:solidFill>
                          <a:effectLst/>
                          <a:latin typeface="+mn-lt"/>
                        </a:rPr>
                        <a:t>​</a:t>
                      </a:r>
                      <a:endParaRPr lang="en-US" sz="2000" b="0" i="0">
                        <a:solidFill>
                          <a:srgbClr val="000000"/>
                        </a:solidFill>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5FB"/>
                    </a:solidFill>
                  </a:tcPr>
                </a:tc>
                <a:extLst>
                  <a:ext uri="{0D108BD9-81ED-4DB2-BD59-A6C34878D82A}">
                    <a16:rowId xmlns:a16="http://schemas.microsoft.com/office/drawing/2014/main" val="2412833714"/>
                  </a:ext>
                </a:extLst>
              </a:tr>
              <a:tr h="484293">
                <a:tc>
                  <a:txBody>
                    <a:bodyPr/>
                    <a:lstStyle/>
                    <a:p>
                      <a:pPr algn="r" fontAlgn="base">
                        <a:lnSpc>
                          <a:spcPts val="2400"/>
                        </a:lnSpc>
                        <a:buNone/>
                      </a:pPr>
                      <a:r>
                        <a:rPr lang="en-US" sz="2400" b="1" i="0">
                          <a:solidFill>
                            <a:srgbClr val="083863"/>
                          </a:solidFill>
                          <a:effectLst/>
                          <a:latin typeface="+mn-lt"/>
                        </a:rPr>
                        <a:t>Minimum Points to Pass (70%)</a:t>
                      </a:r>
                      <a:r>
                        <a:rPr lang="en-US" sz="2400" b="0" i="0">
                          <a:solidFill>
                            <a:srgbClr val="000000"/>
                          </a:solidFill>
                          <a:effectLst/>
                          <a:latin typeface="+mn-lt"/>
                        </a:rPr>
                        <a:t>​</a:t>
                      </a:r>
                      <a:endParaRPr lang="en-US" sz="2000" b="0" i="0">
                        <a:solidFill>
                          <a:srgbClr val="000000"/>
                        </a:solidFill>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5FB"/>
                    </a:solidFill>
                  </a:tcPr>
                </a:tc>
                <a:tc>
                  <a:txBody>
                    <a:bodyPr/>
                    <a:lstStyle/>
                    <a:p>
                      <a:pPr algn="ctr" fontAlgn="base">
                        <a:lnSpc>
                          <a:spcPts val="2400"/>
                        </a:lnSpc>
                        <a:buNone/>
                      </a:pPr>
                      <a:r>
                        <a:rPr lang="en-US" sz="2400" b="1" i="0" dirty="0">
                          <a:solidFill>
                            <a:srgbClr val="083863"/>
                          </a:solidFill>
                          <a:effectLst/>
                          <a:latin typeface="+mn-lt"/>
                        </a:rPr>
                        <a:t>70</a:t>
                      </a:r>
                      <a:r>
                        <a:rPr lang="en-US" sz="2400" b="0" i="0" dirty="0">
                          <a:solidFill>
                            <a:srgbClr val="000000"/>
                          </a:solidFill>
                          <a:effectLst/>
                          <a:latin typeface="+mn-lt"/>
                        </a:rPr>
                        <a:t>​</a:t>
                      </a:r>
                      <a:endParaRPr lang="en-US" sz="2000" b="0" i="0" dirty="0">
                        <a:solidFill>
                          <a:srgbClr val="000000"/>
                        </a:solidFill>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5FB"/>
                    </a:solidFill>
                  </a:tcPr>
                </a:tc>
                <a:extLst>
                  <a:ext uri="{0D108BD9-81ED-4DB2-BD59-A6C34878D82A}">
                    <a16:rowId xmlns:a16="http://schemas.microsoft.com/office/drawing/2014/main" val="4137347907"/>
                  </a:ext>
                </a:extLst>
              </a:tr>
            </a:tbl>
          </a:graphicData>
        </a:graphic>
      </p:graphicFrame>
      <p:sp>
        <p:nvSpPr>
          <p:cNvPr id="15" name="TextBox 8">
            <a:extLst>
              <a:ext uri="{FF2B5EF4-FFF2-40B4-BE49-F238E27FC236}">
                <a16:creationId xmlns:a16="http://schemas.microsoft.com/office/drawing/2014/main" id="{67175BAE-AB62-FEF1-E832-B5D99D75B8C3}"/>
              </a:ext>
            </a:extLst>
          </p:cNvPr>
          <p:cNvSpPr txBox="1"/>
          <p:nvPr/>
        </p:nvSpPr>
        <p:spPr>
          <a:xfrm>
            <a:off x="1550391" y="4648940"/>
            <a:ext cx="8806993" cy="110799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ysClr val="windowText" lastClr="000000"/>
                </a:solidFill>
                <a:latin typeface="Arial" panose="020B0604020202020204"/>
              </a:defRPr>
            </a:lvl1pPr>
            <a:lvl2pPr marL="457200" algn="l" defTabSz="914400" rtl="0" eaLnBrk="1" latinLnBrk="0" hangingPunct="1">
              <a:defRPr sz="1800" kern="1200">
                <a:solidFill>
                  <a:sysClr val="windowText" lastClr="000000"/>
                </a:solidFill>
                <a:latin typeface="Arial" panose="020B0604020202020204"/>
              </a:defRPr>
            </a:lvl2pPr>
            <a:lvl3pPr marL="914400" algn="l" defTabSz="914400" rtl="0" eaLnBrk="1" latinLnBrk="0" hangingPunct="1">
              <a:defRPr sz="1800" kern="1200">
                <a:solidFill>
                  <a:sysClr val="windowText" lastClr="000000"/>
                </a:solidFill>
                <a:latin typeface="Arial" panose="020B0604020202020204"/>
              </a:defRPr>
            </a:lvl3pPr>
            <a:lvl4pPr marL="1371600" algn="l" defTabSz="914400" rtl="0" eaLnBrk="1" latinLnBrk="0" hangingPunct="1">
              <a:defRPr sz="1800" kern="1200">
                <a:solidFill>
                  <a:sysClr val="windowText" lastClr="000000"/>
                </a:solidFill>
                <a:latin typeface="Arial" panose="020B0604020202020204"/>
              </a:defRPr>
            </a:lvl4pPr>
            <a:lvl5pPr marL="1828800" algn="l" defTabSz="914400" rtl="0" eaLnBrk="1" latinLnBrk="0" hangingPunct="1">
              <a:defRPr sz="1800" kern="1200">
                <a:solidFill>
                  <a:sysClr val="windowText" lastClr="000000"/>
                </a:solidFill>
                <a:latin typeface="Arial" panose="020B0604020202020204"/>
              </a:defRPr>
            </a:lvl5pPr>
            <a:lvl6pPr marL="2286000" algn="l" defTabSz="914400" rtl="0" eaLnBrk="1" latinLnBrk="0" hangingPunct="1">
              <a:defRPr sz="1800" kern="1200">
                <a:solidFill>
                  <a:sysClr val="windowText" lastClr="000000"/>
                </a:solidFill>
                <a:latin typeface="Arial" panose="020B0604020202020204"/>
              </a:defRPr>
            </a:lvl6pPr>
            <a:lvl7pPr marL="2743200" algn="l" defTabSz="914400" rtl="0" eaLnBrk="1" latinLnBrk="0" hangingPunct="1">
              <a:defRPr sz="1800" kern="1200">
                <a:solidFill>
                  <a:sysClr val="windowText" lastClr="000000"/>
                </a:solidFill>
                <a:latin typeface="Arial" panose="020B0604020202020204"/>
              </a:defRPr>
            </a:lvl7pPr>
            <a:lvl8pPr marL="3200400" algn="l" defTabSz="914400" rtl="0" eaLnBrk="1" latinLnBrk="0" hangingPunct="1">
              <a:defRPr sz="1800" kern="1200">
                <a:solidFill>
                  <a:sysClr val="windowText" lastClr="000000"/>
                </a:solidFill>
                <a:latin typeface="Arial" panose="020B0604020202020204"/>
              </a:defRPr>
            </a:lvl8pPr>
            <a:lvl9pPr marL="3657600" algn="l" defTabSz="914400" rtl="0" eaLnBrk="1" latinLnBrk="0" hangingPunct="1">
              <a:defRPr sz="1800" kern="1200">
                <a:solidFill>
                  <a:sysClr val="windowText" lastClr="000000"/>
                </a:solidFill>
                <a:latin typeface="Arial" panose="020B0604020202020204"/>
              </a:defRPr>
            </a:lvl9pPr>
          </a:lstStyle>
          <a:p>
            <a:r>
              <a:rPr lang="en-US" sz="2200" b="1">
                <a:solidFill>
                  <a:srgbClr val="17406D"/>
                </a:solidFill>
                <a:latin typeface="+mn-lt"/>
              </a:rPr>
              <a:t>*Project Implementation and Readiness must obtain a minimum passing score of 56 points (70 percent) within this evaluation criterion to be eligible for funding.</a:t>
            </a:r>
            <a:endParaRPr lang="en-US" sz="2200">
              <a:solidFill>
                <a:srgbClr val="17406D"/>
              </a:solidFill>
              <a:latin typeface="+mn-lt"/>
              <a:ea typeface="Tahoma"/>
              <a:cs typeface="Tahoma"/>
            </a:endParaRPr>
          </a:p>
        </p:txBody>
      </p:sp>
      <p:sp>
        <p:nvSpPr>
          <p:cNvPr id="7" name="TextBox 6">
            <a:extLst>
              <a:ext uri="{FF2B5EF4-FFF2-40B4-BE49-F238E27FC236}">
                <a16:creationId xmlns:a16="http://schemas.microsoft.com/office/drawing/2014/main" id="{E22F29CA-A19F-7183-001F-16B3989BF55D}"/>
              </a:ext>
            </a:extLst>
          </p:cNvPr>
          <p:cNvSpPr txBox="1"/>
          <p:nvPr/>
        </p:nvSpPr>
        <p:spPr>
          <a:xfrm>
            <a:off x="480672" y="6139030"/>
            <a:ext cx="11112988" cy="400110"/>
          </a:xfrm>
          <a:prstGeom prst="rect">
            <a:avLst/>
          </a:prstGeom>
          <a:noFill/>
        </p:spPr>
        <p:txBody>
          <a:bodyPr wrap="square" lIns="91440" tIns="45720" rIns="91440" bIns="45720" rtlCol="0" anchor="t">
            <a:spAutoFit/>
          </a:bodyPr>
          <a:lstStyle/>
          <a:p>
            <a:r>
              <a:rPr lang="en-US" sz="2000" b="1"/>
              <a:t>Solicitation Manual p. 43-47, "Scoring Scale", and "Evaluation Criteria"</a:t>
            </a:r>
          </a:p>
        </p:txBody>
      </p:sp>
      <p:sp>
        <p:nvSpPr>
          <p:cNvPr id="4" name="Slide Number Placeholder 3">
            <a:extLst>
              <a:ext uri="{FF2B5EF4-FFF2-40B4-BE49-F238E27FC236}">
                <a16:creationId xmlns:a16="http://schemas.microsoft.com/office/drawing/2014/main" id="{4BAE6F7A-A040-0535-D5D6-A5B7E53F90F6}"/>
              </a:ext>
            </a:extLst>
          </p:cNvPr>
          <p:cNvSpPr>
            <a:spLocks noGrp="1"/>
          </p:cNvSpPr>
          <p:nvPr>
            <p:ph type="sldNum" sz="quarter" idx="4"/>
          </p:nvPr>
        </p:nvSpPr>
        <p:spPr/>
        <p:txBody>
          <a:bodyPr/>
          <a:lstStyle/>
          <a:p>
            <a:fld id="{0C7BF778-8021-814D-B4C3-667E155DC762}" type="slidenum">
              <a:rPr lang="en-US" smtClean="0"/>
              <a:pPr/>
              <a:t>50</a:t>
            </a:fld>
            <a:endParaRPr lang="en-US" sz="1800"/>
          </a:p>
        </p:txBody>
      </p:sp>
    </p:spTree>
    <p:extLst>
      <p:ext uri="{BB962C8B-B14F-4D97-AF65-F5344CB8AC3E}">
        <p14:creationId xmlns:p14="http://schemas.microsoft.com/office/powerpoint/2010/main" val="41713065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A9322-35AC-5C36-BBB6-9AD4F5ED51FF}"/>
            </a:ext>
          </a:extLst>
        </p:cNvPr>
        <p:cNvGrpSpPr/>
        <p:nvPr/>
      </p:nvGrpSpPr>
      <p:grpSpPr>
        <a:xfrm>
          <a:off x="0" y="0"/>
          <a:ext cx="0" cy="0"/>
          <a:chOff x="0" y="0"/>
          <a:chExt cx="0" cy="0"/>
        </a:xfrm>
      </p:grpSpPr>
      <p:sp>
        <p:nvSpPr>
          <p:cNvPr id="11" name="Text Placeholder 1">
            <a:extLst>
              <a:ext uri="{FF2B5EF4-FFF2-40B4-BE49-F238E27FC236}">
                <a16:creationId xmlns:a16="http://schemas.microsoft.com/office/drawing/2014/main" id="{3A734D36-4816-04A6-00EA-6D9919183A7A}"/>
              </a:ext>
            </a:extLst>
          </p:cNvPr>
          <p:cNvSpPr>
            <a:spLocks noGrp="1"/>
          </p:cNvSpPr>
          <p:nvPr>
            <p:ph type="title" idx="4294967295"/>
          </p:nvPr>
        </p:nvSpPr>
        <p:spPr>
          <a:xfrm>
            <a:off x="1550391" y="255396"/>
            <a:ext cx="10032009" cy="443975"/>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004071"/>
                </a:solidFill>
                <a:effectLst/>
                <a:uLnTx/>
                <a:uFillTx/>
                <a:latin typeface="+mj-lt"/>
                <a:ea typeface="+mn-ea"/>
                <a:cs typeface="+mn-cs"/>
              </a:rPr>
              <a:t>Funding Lane 2 Scoring Criterion</a:t>
            </a:r>
          </a:p>
        </p:txBody>
      </p:sp>
      <p:sp>
        <p:nvSpPr>
          <p:cNvPr id="12" name="Text Placeholder 2">
            <a:extLst>
              <a:ext uri="{FF2B5EF4-FFF2-40B4-BE49-F238E27FC236}">
                <a16:creationId xmlns:a16="http://schemas.microsoft.com/office/drawing/2014/main" id="{AD0B2958-3846-7490-8E7C-4318FC090944}"/>
              </a:ext>
            </a:extLst>
          </p:cNvPr>
          <p:cNvSpPr>
            <a:spLocks noGrp="1"/>
          </p:cNvSpPr>
          <p:nvPr>
            <p:ph type="body" sz="quarter" idx="11"/>
          </p:nvPr>
        </p:nvSpPr>
        <p:spPr>
          <a:xfrm>
            <a:off x="1550392" y="699371"/>
            <a:ext cx="10032008" cy="443975"/>
          </a:xfrm>
          <a:ln>
            <a:noFill/>
          </a:ln>
        </p:spPr>
        <p:txBody>
          <a:bodyPr wrap="none" lIns="91440" tIns="182880" rIns="91440" bIns="91440" anchor="t"/>
          <a:lstStyle/>
          <a:p>
            <a:r>
              <a:rPr lang="en-US" sz="2800"/>
              <a:t>Project Implementation and Readiness</a:t>
            </a:r>
            <a:endParaRPr lang="en-US"/>
          </a:p>
        </p:txBody>
      </p:sp>
      <p:sp>
        <p:nvSpPr>
          <p:cNvPr id="5" name="Content Placeholder 4">
            <a:extLst>
              <a:ext uri="{FF2B5EF4-FFF2-40B4-BE49-F238E27FC236}">
                <a16:creationId xmlns:a16="http://schemas.microsoft.com/office/drawing/2014/main" id="{1682AC0F-3885-C3BE-F401-AFC128D86606}"/>
              </a:ext>
            </a:extLst>
          </p:cNvPr>
          <p:cNvSpPr>
            <a:spLocks noGrp="1"/>
          </p:cNvSpPr>
          <p:nvPr>
            <p:ph sz="quarter" idx="12"/>
          </p:nvPr>
        </p:nvSpPr>
        <p:spPr/>
        <p:txBody>
          <a:bodyPr lIns="91440" tIns="45720" rIns="91440" bIns="45720" anchor="t"/>
          <a:lstStyle/>
          <a:p>
            <a:pPr>
              <a:lnSpc>
                <a:spcPct val="100000"/>
              </a:lnSpc>
              <a:spcBef>
                <a:spcPts val="600"/>
              </a:spcBef>
              <a:buFont typeface="Arial" pitchFamily="2" charset="2"/>
              <a:buChar char="•"/>
            </a:pPr>
            <a:r>
              <a:rPr lang="en-US" sz="2400">
                <a:solidFill>
                  <a:srgbClr val="002060"/>
                </a:solidFill>
                <a:ea typeface="Tahoma"/>
                <a:cs typeface="Tahoma"/>
              </a:rPr>
              <a:t>Applications will be evaluated on the degree to which:​</a:t>
            </a:r>
          </a:p>
          <a:p>
            <a:pPr lvl="1">
              <a:lnSpc>
                <a:spcPct val="100000"/>
              </a:lnSpc>
              <a:spcBef>
                <a:spcPts val="600"/>
              </a:spcBef>
              <a:buFont typeface="Arial" pitchFamily="2" charset="2"/>
              <a:buChar char="•"/>
            </a:pPr>
            <a:r>
              <a:rPr lang="en-US" sz="2400">
                <a:solidFill>
                  <a:srgbClr val="002060"/>
                </a:solidFill>
                <a:ea typeface="Tahoma"/>
                <a:cs typeface="Tahoma"/>
              </a:rPr>
              <a:t>The proposed project has achieved compliance under CEQA</a:t>
            </a:r>
          </a:p>
          <a:p>
            <a:pPr lvl="1">
              <a:lnSpc>
                <a:spcPct val="100000"/>
              </a:lnSpc>
              <a:spcBef>
                <a:spcPts val="600"/>
              </a:spcBef>
              <a:buFont typeface="Arial" pitchFamily="2" charset="2"/>
              <a:buChar char="•"/>
            </a:pPr>
            <a:r>
              <a:rPr lang="en-US" sz="2400">
                <a:solidFill>
                  <a:srgbClr val="002060"/>
                </a:solidFill>
                <a:ea typeface="Tahoma"/>
                <a:cs typeface="Tahoma"/>
              </a:rPr>
              <a:t>Required permitting for the proposed project has been completed</a:t>
            </a:r>
          </a:p>
          <a:p>
            <a:pPr lvl="1">
              <a:lnSpc>
                <a:spcPct val="100000"/>
              </a:lnSpc>
              <a:spcBef>
                <a:spcPts val="600"/>
              </a:spcBef>
              <a:buFont typeface="Arial" pitchFamily="2" charset="2"/>
              <a:buChar char="•"/>
            </a:pPr>
            <a:r>
              <a:rPr lang="en-US" sz="2400">
                <a:solidFill>
                  <a:srgbClr val="002060"/>
                </a:solidFill>
                <a:ea typeface="Tahoma"/>
                <a:cs typeface="Tahoma"/>
              </a:rPr>
              <a:t>The estimated timeline to energize the site(s) is realistic and minimized</a:t>
            </a:r>
          </a:p>
          <a:p>
            <a:pPr lvl="1">
              <a:lnSpc>
                <a:spcPct val="100000"/>
              </a:lnSpc>
              <a:spcBef>
                <a:spcPts val="600"/>
              </a:spcBef>
              <a:buFont typeface="Arial" pitchFamily="2" charset="2"/>
              <a:buChar char="•"/>
            </a:pPr>
            <a:r>
              <a:rPr lang="en-US" sz="2400">
                <a:solidFill>
                  <a:srgbClr val="002060"/>
                </a:solidFill>
                <a:ea typeface="Tahoma"/>
                <a:cs typeface="Tahoma"/>
              </a:rPr>
              <a:t>The estimated timeline for charger installation and commissioning is realistic and expedited</a:t>
            </a:r>
          </a:p>
          <a:p>
            <a:pPr lvl="1">
              <a:lnSpc>
                <a:spcPct val="100000"/>
              </a:lnSpc>
              <a:spcBef>
                <a:spcPts val="600"/>
              </a:spcBef>
              <a:buFont typeface="Arial" pitchFamily="2" charset="2"/>
              <a:buChar char="•"/>
            </a:pPr>
            <a:r>
              <a:rPr lang="en-US" sz="2400">
                <a:solidFill>
                  <a:srgbClr val="002060"/>
                </a:solidFill>
                <a:ea typeface="Tahoma"/>
                <a:cs typeface="Tahoma"/>
              </a:rPr>
              <a:t>Potential project delays and strategies to mitigate delays are identified</a:t>
            </a:r>
          </a:p>
          <a:p>
            <a:pPr lvl="1">
              <a:lnSpc>
                <a:spcPct val="100000"/>
              </a:lnSpc>
              <a:spcBef>
                <a:spcPts val="600"/>
              </a:spcBef>
              <a:buFont typeface="Arial" pitchFamily="2" charset="2"/>
              <a:buChar char="•"/>
            </a:pPr>
            <a:r>
              <a:rPr lang="en-US" sz="2400">
                <a:solidFill>
                  <a:srgbClr val="002060"/>
                </a:solidFill>
                <a:ea typeface="Tahoma"/>
                <a:cs typeface="Tahoma"/>
              </a:rPr>
              <a:t>The timeline for when electric school buses will be in operation to utilize the installed charging infrastructure is clear and realistic</a:t>
            </a:r>
          </a:p>
          <a:p>
            <a:pPr marL="0" indent="0">
              <a:lnSpc>
                <a:spcPct val="100000"/>
              </a:lnSpc>
              <a:spcBef>
                <a:spcPts val="600"/>
              </a:spcBef>
              <a:buNone/>
            </a:pPr>
            <a:endParaRPr lang="en-US"/>
          </a:p>
        </p:txBody>
      </p:sp>
      <p:sp>
        <p:nvSpPr>
          <p:cNvPr id="7" name="TextBox 6">
            <a:extLst>
              <a:ext uri="{FF2B5EF4-FFF2-40B4-BE49-F238E27FC236}">
                <a16:creationId xmlns:a16="http://schemas.microsoft.com/office/drawing/2014/main" id="{6A6D2AB3-76C9-DBDD-6A58-3B1CF853AC2A}"/>
              </a:ext>
            </a:extLst>
          </p:cNvPr>
          <p:cNvSpPr txBox="1"/>
          <p:nvPr/>
        </p:nvSpPr>
        <p:spPr>
          <a:xfrm>
            <a:off x="480672" y="6139030"/>
            <a:ext cx="11112988" cy="400110"/>
          </a:xfrm>
          <a:prstGeom prst="rect">
            <a:avLst/>
          </a:prstGeom>
          <a:noFill/>
        </p:spPr>
        <p:txBody>
          <a:bodyPr wrap="square" lIns="91440" tIns="45720" rIns="91440" bIns="45720" rtlCol="0" anchor="t">
            <a:spAutoFit/>
          </a:bodyPr>
          <a:lstStyle/>
          <a:p>
            <a:r>
              <a:rPr lang="en-US" sz="2000" b="1">
                <a:solidFill>
                  <a:srgbClr val="002060"/>
                </a:solidFill>
                <a:latin typeface="Aptos"/>
                <a:ea typeface="Tahoma"/>
                <a:cs typeface="Tahoma"/>
              </a:rPr>
              <a:t>Solicitation Manual p. 43-47, "Scoring Scale", and "Evaluation Criteria"</a:t>
            </a:r>
          </a:p>
        </p:txBody>
      </p:sp>
      <p:sp>
        <p:nvSpPr>
          <p:cNvPr id="4" name="Slide Number Placeholder 3">
            <a:extLst>
              <a:ext uri="{FF2B5EF4-FFF2-40B4-BE49-F238E27FC236}">
                <a16:creationId xmlns:a16="http://schemas.microsoft.com/office/drawing/2014/main" id="{734FE82D-AE1B-9B8C-F655-6ACC6E52B44D}"/>
              </a:ext>
            </a:extLst>
          </p:cNvPr>
          <p:cNvSpPr>
            <a:spLocks noGrp="1"/>
          </p:cNvSpPr>
          <p:nvPr>
            <p:ph type="sldNum" sz="quarter" idx="4"/>
          </p:nvPr>
        </p:nvSpPr>
        <p:spPr/>
        <p:txBody>
          <a:bodyPr/>
          <a:lstStyle/>
          <a:p>
            <a:fld id="{0C7BF778-8021-814D-B4C3-667E155DC762}" type="slidenum">
              <a:rPr lang="en-US" smtClean="0"/>
              <a:pPr/>
              <a:t>51</a:t>
            </a:fld>
            <a:endParaRPr lang="en-US" sz="1800"/>
          </a:p>
        </p:txBody>
      </p:sp>
    </p:spTree>
    <p:extLst>
      <p:ext uri="{BB962C8B-B14F-4D97-AF65-F5344CB8AC3E}">
        <p14:creationId xmlns:p14="http://schemas.microsoft.com/office/powerpoint/2010/main" val="34744043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7EF71-27AD-ADC0-1BB3-B4D63B885A25}"/>
            </a:ext>
          </a:extLst>
        </p:cNvPr>
        <p:cNvGrpSpPr/>
        <p:nvPr/>
      </p:nvGrpSpPr>
      <p:grpSpPr>
        <a:xfrm>
          <a:off x="0" y="0"/>
          <a:ext cx="0" cy="0"/>
          <a:chOff x="0" y="0"/>
          <a:chExt cx="0" cy="0"/>
        </a:xfrm>
      </p:grpSpPr>
      <p:sp>
        <p:nvSpPr>
          <p:cNvPr id="11" name="Text Placeholder 1">
            <a:extLst>
              <a:ext uri="{FF2B5EF4-FFF2-40B4-BE49-F238E27FC236}">
                <a16:creationId xmlns:a16="http://schemas.microsoft.com/office/drawing/2014/main" id="{D45AD3F1-7E95-4CF9-423F-DAB7E545A4EB}"/>
              </a:ext>
            </a:extLst>
          </p:cNvPr>
          <p:cNvSpPr>
            <a:spLocks noGrp="1"/>
          </p:cNvSpPr>
          <p:nvPr>
            <p:ph type="title" idx="4294967295"/>
          </p:nvPr>
        </p:nvSpPr>
        <p:spPr>
          <a:xfrm>
            <a:off x="1550391" y="255396"/>
            <a:ext cx="10032009" cy="887950"/>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a:lnSpc>
                <a:spcPct val="70000"/>
              </a:lnSpc>
              <a:spcBef>
                <a:spcPts val="1000"/>
              </a:spcBef>
              <a:defRPr/>
            </a:pPr>
            <a:r>
              <a:rPr kumimoji="0" lang="en-US" sz="4000" b="1" i="0" u="none" strike="noStrike" kern="1200" cap="none" spc="0" normalizeH="0" baseline="0" noProof="0">
                <a:ln>
                  <a:noFill/>
                </a:ln>
                <a:solidFill>
                  <a:srgbClr val="004071"/>
                </a:solidFill>
                <a:effectLst/>
                <a:uLnTx/>
                <a:uFillTx/>
                <a:latin typeface="+mj-lt"/>
                <a:ea typeface="+mn-ea"/>
                <a:cs typeface="+mn-cs"/>
              </a:rPr>
              <a:t>Funding Lane 2 Scoring Criterion</a:t>
            </a:r>
            <a:br>
              <a:rPr kumimoji="0" lang="en-US" sz="4000" b="1" i="0" u="none" strike="noStrike" kern="1200" cap="none" spc="0" normalizeH="0" baseline="0" noProof="0">
                <a:ln>
                  <a:noFill/>
                </a:ln>
                <a:solidFill>
                  <a:srgbClr val="004071"/>
                </a:solidFill>
                <a:effectLst/>
                <a:uLnTx/>
                <a:uFillTx/>
                <a:latin typeface="+mj-lt"/>
                <a:ea typeface="+mn-ea"/>
                <a:cs typeface="+mn-cs"/>
              </a:rPr>
            </a:br>
            <a:r>
              <a:rPr lang="en-US" sz="2800">
                <a:solidFill>
                  <a:schemeClr val="accent2"/>
                </a:solidFill>
              </a:rPr>
              <a:t>Budget</a:t>
            </a:r>
            <a:br>
              <a:rPr lang="en-US" sz="4000"/>
            </a:br>
            <a:endParaRPr kumimoji="0" lang="en-US" sz="4000" b="1" i="0" u="none" strike="noStrike" kern="1200" cap="none" spc="0" normalizeH="0" baseline="0" noProof="0">
              <a:ln>
                <a:noFill/>
              </a:ln>
              <a:solidFill>
                <a:srgbClr val="004071"/>
              </a:solidFill>
              <a:effectLst/>
              <a:uLnTx/>
              <a:uFillTx/>
              <a:latin typeface="+mj-lt"/>
              <a:ea typeface="+mn-ea"/>
              <a:cs typeface="+mn-cs"/>
            </a:endParaRPr>
          </a:p>
        </p:txBody>
      </p:sp>
      <p:sp>
        <p:nvSpPr>
          <p:cNvPr id="5" name="Content Placeholder 4">
            <a:extLst>
              <a:ext uri="{FF2B5EF4-FFF2-40B4-BE49-F238E27FC236}">
                <a16:creationId xmlns:a16="http://schemas.microsoft.com/office/drawing/2014/main" id="{6EEB4D5A-EC10-3D1C-BC21-E7D642069B8E}"/>
              </a:ext>
            </a:extLst>
          </p:cNvPr>
          <p:cNvSpPr>
            <a:spLocks noGrp="1"/>
          </p:cNvSpPr>
          <p:nvPr>
            <p:ph sz="quarter" idx="12"/>
          </p:nvPr>
        </p:nvSpPr>
        <p:spPr/>
        <p:txBody>
          <a:bodyPr lIns="91440" tIns="45720" rIns="91440" bIns="45720" anchor="t"/>
          <a:lstStyle/>
          <a:p>
            <a:pPr>
              <a:lnSpc>
                <a:spcPct val="100000"/>
              </a:lnSpc>
              <a:spcBef>
                <a:spcPts val="600"/>
              </a:spcBef>
              <a:buFont typeface="Arial" pitchFamily="2" charset="2"/>
              <a:buChar char="•"/>
            </a:pPr>
            <a:r>
              <a:rPr lang="en-US" sz="2400">
                <a:solidFill>
                  <a:srgbClr val="002060"/>
                </a:solidFill>
                <a:ea typeface="Tahoma"/>
                <a:cs typeface="Tahoma"/>
              </a:rPr>
              <a:t>Applications will be evaluated on the degree to which:​</a:t>
            </a:r>
          </a:p>
          <a:p>
            <a:pPr lvl="1">
              <a:lnSpc>
                <a:spcPct val="100000"/>
              </a:lnSpc>
              <a:spcBef>
                <a:spcPts val="600"/>
              </a:spcBef>
              <a:buFont typeface="Arial" pitchFamily="2" charset="2"/>
              <a:buChar char="•"/>
            </a:pPr>
            <a:r>
              <a:rPr lang="en-US" sz="2400">
                <a:solidFill>
                  <a:srgbClr val="002060"/>
                </a:solidFill>
                <a:ea typeface="Tahoma"/>
                <a:cs typeface="Tahoma"/>
              </a:rPr>
              <a:t>The proposed budget is complete and provides confidence that the applicant has anticipated all eligible costs associated with the proposed infrastructure project</a:t>
            </a:r>
          </a:p>
          <a:p>
            <a:pPr lvl="1">
              <a:lnSpc>
                <a:spcPct val="100000"/>
              </a:lnSpc>
              <a:spcBef>
                <a:spcPts val="600"/>
              </a:spcBef>
              <a:buFont typeface="Arial" pitchFamily="2" charset="2"/>
              <a:buChar char="•"/>
            </a:pPr>
            <a:r>
              <a:rPr lang="en-US" sz="2400">
                <a:solidFill>
                  <a:srgbClr val="002060"/>
                </a:solidFill>
                <a:ea typeface="Tahoma"/>
                <a:cs typeface="Tahoma"/>
              </a:rPr>
              <a:t>The proposed budget is justifiable and reasonable, and the cost per charging port is minimized</a:t>
            </a:r>
            <a:endParaRPr lang="en-US"/>
          </a:p>
        </p:txBody>
      </p:sp>
      <p:sp>
        <p:nvSpPr>
          <p:cNvPr id="7" name="TextBox 6">
            <a:extLst>
              <a:ext uri="{FF2B5EF4-FFF2-40B4-BE49-F238E27FC236}">
                <a16:creationId xmlns:a16="http://schemas.microsoft.com/office/drawing/2014/main" id="{B3A7EB8D-B8DF-8A9B-051A-DBF29EA077F5}"/>
              </a:ext>
            </a:extLst>
          </p:cNvPr>
          <p:cNvSpPr txBox="1"/>
          <p:nvPr/>
        </p:nvSpPr>
        <p:spPr>
          <a:xfrm>
            <a:off x="480672" y="6139030"/>
            <a:ext cx="11112988" cy="400110"/>
          </a:xfrm>
          <a:prstGeom prst="rect">
            <a:avLst/>
          </a:prstGeom>
          <a:noFill/>
        </p:spPr>
        <p:txBody>
          <a:bodyPr wrap="square" lIns="91440" tIns="45720" rIns="91440" bIns="45720" rtlCol="0" anchor="t">
            <a:spAutoFit/>
          </a:bodyPr>
          <a:lstStyle/>
          <a:p>
            <a:r>
              <a:rPr lang="en-US" sz="2000" b="1">
                <a:solidFill>
                  <a:srgbClr val="002060"/>
                </a:solidFill>
                <a:latin typeface="Aptos"/>
                <a:ea typeface="Tahoma"/>
                <a:cs typeface="Tahoma"/>
              </a:rPr>
              <a:t>Solicitation Manual p. 43-47, "Scoring Scale", and "Evaluation Criteria"</a:t>
            </a:r>
          </a:p>
        </p:txBody>
      </p:sp>
      <p:sp>
        <p:nvSpPr>
          <p:cNvPr id="4" name="Slide Number Placeholder 3">
            <a:extLst>
              <a:ext uri="{FF2B5EF4-FFF2-40B4-BE49-F238E27FC236}">
                <a16:creationId xmlns:a16="http://schemas.microsoft.com/office/drawing/2014/main" id="{37E19992-04D1-ECB0-9D8E-60765279792E}"/>
              </a:ext>
            </a:extLst>
          </p:cNvPr>
          <p:cNvSpPr>
            <a:spLocks noGrp="1"/>
          </p:cNvSpPr>
          <p:nvPr>
            <p:ph type="sldNum" sz="quarter" idx="4"/>
          </p:nvPr>
        </p:nvSpPr>
        <p:spPr/>
        <p:txBody>
          <a:bodyPr/>
          <a:lstStyle/>
          <a:p>
            <a:fld id="{0C7BF778-8021-814D-B4C3-667E155DC762}" type="slidenum">
              <a:rPr lang="en-US" smtClean="0"/>
              <a:pPr/>
              <a:t>52</a:t>
            </a:fld>
            <a:endParaRPr lang="en-US" sz="1800"/>
          </a:p>
        </p:txBody>
      </p:sp>
    </p:spTree>
    <p:extLst>
      <p:ext uri="{BB962C8B-B14F-4D97-AF65-F5344CB8AC3E}">
        <p14:creationId xmlns:p14="http://schemas.microsoft.com/office/powerpoint/2010/main" val="15734269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0C08E-D3FB-EDF3-AB29-5EB4202E690F}"/>
            </a:ext>
          </a:extLst>
        </p:cNvPr>
        <p:cNvGrpSpPr/>
        <p:nvPr/>
      </p:nvGrpSpPr>
      <p:grpSpPr>
        <a:xfrm>
          <a:off x="0" y="0"/>
          <a:ext cx="0" cy="0"/>
          <a:chOff x="0" y="0"/>
          <a:chExt cx="0" cy="0"/>
        </a:xfrm>
      </p:grpSpPr>
      <p:sp>
        <p:nvSpPr>
          <p:cNvPr id="11" name="Text Placeholder 1">
            <a:extLst>
              <a:ext uri="{FF2B5EF4-FFF2-40B4-BE49-F238E27FC236}">
                <a16:creationId xmlns:a16="http://schemas.microsoft.com/office/drawing/2014/main" id="{E0030D8B-F70F-4F09-19B9-562D5F4A0267}"/>
              </a:ext>
            </a:extLst>
          </p:cNvPr>
          <p:cNvSpPr>
            <a:spLocks noGrp="1"/>
          </p:cNvSpPr>
          <p:nvPr>
            <p:ph type="title" idx="4294967295"/>
          </p:nvPr>
        </p:nvSpPr>
        <p:spPr>
          <a:xfrm>
            <a:off x="1550391" y="255396"/>
            <a:ext cx="10032009" cy="1001904"/>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a:lnSpc>
                <a:spcPct val="70000"/>
              </a:lnSpc>
              <a:spcBef>
                <a:spcPts val="1000"/>
              </a:spcBef>
              <a:defRPr/>
            </a:pPr>
            <a:r>
              <a:rPr kumimoji="0" lang="en-US" sz="4000" b="1" i="0" u="none" strike="noStrike" kern="1200" cap="none" spc="0" normalizeH="0" baseline="0" noProof="0">
                <a:ln>
                  <a:noFill/>
                </a:ln>
                <a:solidFill>
                  <a:srgbClr val="004071"/>
                </a:solidFill>
                <a:effectLst/>
                <a:uLnTx/>
                <a:uFillTx/>
                <a:latin typeface="+mj-lt"/>
                <a:ea typeface="+mn-ea"/>
                <a:cs typeface="+mn-cs"/>
              </a:rPr>
              <a:t>Funding Lane 2 Scoring Criterion</a:t>
            </a:r>
            <a:br>
              <a:rPr kumimoji="0" lang="en-US" sz="4000" b="1" i="0" u="none" strike="noStrike" kern="1200" cap="none" spc="0" normalizeH="0" baseline="0" noProof="0">
                <a:ln>
                  <a:noFill/>
                </a:ln>
                <a:solidFill>
                  <a:srgbClr val="004071"/>
                </a:solidFill>
                <a:effectLst/>
                <a:uLnTx/>
                <a:uFillTx/>
                <a:latin typeface="+mj-lt"/>
                <a:ea typeface="+mn-ea"/>
                <a:cs typeface="+mn-cs"/>
              </a:rPr>
            </a:br>
            <a:r>
              <a:rPr lang="en-US" sz="2800">
                <a:solidFill>
                  <a:schemeClr val="accent2"/>
                </a:solidFill>
              </a:rPr>
              <a:t>Innovation and Benefits</a:t>
            </a:r>
            <a:br>
              <a:rPr lang="en-US" sz="4000"/>
            </a:br>
            <a:endParaRPr kumimoji="0" lang="en-US" sz="4000" b="1" i="0" u="none" strike="noStrike" kern="1200" cap="none" spc="0" normalizeH="0" baseline="0" noProof="0">
              <a:ln>
                <a:noFill/>
              </a:ln>
              <a:solidFill>
                <a:srgbClr val="004071"/>
              </a:solidFill>
              <a:effectLst/>
              <a:uLnTx/>
              <a:uFillTx/>
              <a:latin typeface="+mj-lt"/>
              <a:ea typeface="+mn-ea"/>
              <a:cs typeface="+mn-cs"/>
            </a:endParaRPr>
          </a:p>
        </p:txBody>
      </p:sp>
      <p:sp>
        <p:nvSpPr>
          <p:cNvPr id="5" name="Content Placeholder 4">
            <a:extLst>
              <a:ext uri="{FF2B5EF4-FFF2-40B4-BE49-F238E27FC236}">
                <a16:creationId xmlns:a16="http://schemas.microsoft.com/office/drawing/2014/main" id="{FFA4B215-2C87-A548-2EB2-5ABBBCD5948C}"/>
              </a:ext>
            </a:extLst>
          </p:cNvPr>
          <p:cNvSpPr>
            <a:spLocks noGrp="1"/>
          </p:cNvSpPr>
          <p:nvPr>
            <p:ph sz="quarter" idx="12"/>
          </p:nvPr>
        </p:nvSpPr>
        <p:spPr/>
        <p:txBody>
          <a:bodyPr lIns="91440" tIns="45720" rIns="91440" bIns="45720" anchor="t"/>
          <a:lstStyle/>
          <a:p>
            <a:pPr>
              <a:lnSpc>
                <a:spcPct val="100000"/>
              </a:lnSpc>
              <a:spcBef>
                <a:spcPts val="600"/>
              </a:spcBef>
              <a:buFont typeface="Arial" pitchFamily="2" charset="2"/>
              <a:buChar char="•"/>
            </a:pPr>
            <a:r>
              <a:rPr lang="en-US" sz="2400">
                <a:solidFill>
                  <a:srgbClr val="002060"/>
                </a:solidFill>
                <a:ea typeface="Tahoma"/>
                <a:cs typeface="Tahoma"/>
              </a:rPr>
              <a:t>Applications will be evaluated on the degree to which:​</a:t>
            </a:r>
          </a:p>
          <a:p>
            <a:pPr lvl="1">
              <a:lnSpc>
                <a:spcPct val="100000"/>
              </a:lnSpc>
              <a:spcBef>
                <a:spcPts val="600"/>
              </a:spcBef>
              <a:buFont typeface="Arial" pitchFamily="2" charset="2"/>
              <a:buChar char="•"/>
            </a:pPr>
            <a:r>
              <a:rPr lang="en-US" sz="2400">
                <a:solidFill>
                  <a:srgbClr val="002060"/>
                </a:solidFill>
                <a:ea typeface="Tahoma"/>
                <a:cs typeface="Tahoma"/>
              </a:rPr>
              <a:t>The proposed project will provide direct, meaningful and assured benefits or serve residents of disadvantaged and low-income communities (“priority populations”) in accordance with the California Climate Investments Priority Populations map, located online at </a:t>
            </a:r>
            <a:r>
              <a:rPr lang="en-US" sz="2400">
                <a:solidFill>
                  <a:srgbClr val="002060"/>
                </a:solidFill>
                <a:ea typeface="Tahoma"/>
                <a:cs typeface="Tahoma"/>
                <a:hlinkClick r:id="rId3"/>
              </a:rPr>
              <a:t>https://gis.carb.arb.ca.gov/portal/apps/experiencebuilder/experience/?id=5dc1218631fa46bc8d340b8e82548a6a&amp;page=Priority-Populations-4_0</a:t>
            </a:r>
            <a:r>
              <a:rPr lang="en-US" sz="2400">
                <a:solidFill>
                  <a:srgbClr val="002060"/>
                </a:solidFill>
                <a:ea typeface="Tahoma"/>
                <a:cs typeface="Tahoma"/>
              </a:rPr>
              <a:t> </a:t>
            </a:r>
          </a:p>
          <a:p>
            <a:pPr lvl="1">
              <a:lnSpc>
                <a:spcPct val="100000"/>
              </a:lnSpc>
              <a:spcBef>
                <a:spcPts val="600"/>
              </a:spcBef>
              <a:buFont typeface="Arial" pitchFamily="2" charset="2"/>
              <a:buChar char="•"/>
            </a:pPr>
            <a:endParaRPr lang="en-US" sz="2400">
              <a:solidFill>
                <a:srgbClr val="00A651"/>
              </a:solidFill>
            </a:endParaRPr>
          </a:p>
        </p:txBody>
      </p:sp>
      <p:sp>
        <p:nvSpPr>
          <p:cNvPr id="7" name="TextBox 6">
            <a:extLst>
              <a:ext uri="{FF2B5EF4-FFF2-40B4-BE49-F238E27FC236}">
                <a16:creationId xmlns:a16="http://schemas.microsoft.com/office/drawing/2014/main" id="{7A30DD8D-3417-1FDD-02E6-67D3445D4595}"/>
              </a:ext>
            </a:extLst>
          </p:cNvPr>
          <p:cNvSpPr txBox="1"/>
          <p:nvPr/>
        </p:nvSpPr>
        <p:spPr>
          <a:xfrm>
            <a:off x="480672" y="6139030"/>
            <a:ext cx="11112988" cy="400110"/>
          </a:xfrm>
          <a:prstGeom prst="rect">
            <a:avLst/>
          </a:prstGeom>
          <a:noFill/>
        </p:spPr>
        <p:txBody>
          <a:bodyPr wrap="square" lIns="91440" tIns="45720" rIns="91440" bIns="45720" rtlCol="0" anchor="t">
            <a:spAutoFit/>
          </a:bodyPr>
          <a:lstStyle/>
          <a:p>
            <a:r>
              <a:rPr lang="en-US" sz="2000" b="1">
                <a:solidFill>
                  <a:srgbClr val="002060"/>
                </a:solidFill>
                <a:latin typeface="Aptos"/>
                <a:ea typeface="Tahoma"/>
                <a:cs typeface="Tahoma"/>
              </a:rPr>
              <a:t>Solicitation Manual p. 43-47, "Scoring Scale", and "Evaluation Criteria"</a:t>
            </a:r>
          </a:p>
        </p:txBody>
      </p:sp>
      <p:sp>
        <p:nvSpPr>
          <p:cNvPr id="4" name="Slide Number Placeholder 3">
            <a:extLst>
              <a:ext uri="{FF2B5EF4-FFF2-40B4-BE49-F238E27FC236}">
                <a16:creationId xmlns:a16="http://schemas.microsoft.com/office/drawing/2014/main" id="{D8352871-1E61-BD5B-8FEB-0D70BB9F675D}"/>
              </a:ext>
            </a:extLst>
          </p:cNvPr>
          <p:cNvSpPr>
            <a:spLocks noGrp="1"/>
          </p:cNvSpPr>
          <p:nvPr>
            <p:ph type="sldNum" sz="quarter" idx="4"/>
          </p:nvPr>
        </p:nvSpPr>
        <p:spPr/>
        <p:txBody>
          <a:bodyPr/>
          <a:lstStyle/>
          <a:p>
            <a:fld id="{0C7BF778-8021-814D-B4C3-667E155DC762}" type="slidenum">
              <a:rPr lang="en-US" smtClean="0"/>
              <a:pPr/>
              <a:t>53</a:t>
            </a:fld>
            <a:endParaRPr lang="en-US" sz="1800"/>
          </a:p>
        </p:txBody>
      </p:sp>
    </p:spTree>
    <p:extLst>
      <p:ext uri="{BB962C8B-B14F-4D97-AF65-F5344CB8AC3E}">
        <p14:creationId xmlns:p14="http://schemas.microsoft.com/office/powerpoint/2010/main" val="2582573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981A2-8D80-C0C1-ED76-8D7B45FFFA78}"/>
            </a:ext>
          </a:extLst>
        </p:cNvPr>
        <p:cNvGrpSpPr/>
        <p:nvPr/>
      </p:nvGrpSpPr>
      <p:grpSpPr>
        <a:xfrm>
          <a:off x="0" y="0"/>
          <a:ext cx="0" cy="0"/>
          <a:chOff x="0" y="0"/>
          <a:chExt cx="0" cy="0"/>
        </a:xfrm>
      </p:grpSpPr>
      <p:sp>
        <p:nvSpPr>
          <p:cNvPr id="8" name="Text Placeholder 1">
            <a:extLst>
              <a:ext uri="{FF2B5EF4-FFF2-40B4-BE49-F238E27FC236}">
                <a16:creationId xmlns:a16="http://schemas.microsoft.com/office/drawing/2014/main" id="{1568C3C1-A655-EC6D-A4EF-B81E8FDB58F0}"/>
              </a:ext>
            </a:extLst>
          </p:cNvPr>
          <p:cNvSpPr txBox="1">
            <a:spLocks noGrp="1"/>
          </p:cNvSpPr>
          <p:nvPr>
            <p:ph type="title" idx="4294967295"/>
          </p:nvPr>
        </p:nvSpPr>
        <p:spPr>
          <a:xfrm>
            <a:off x="1512585" y="179667"/>
            <a:ext cx="10032009" cy="443975"/>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lvl1pPr marL="0" indent="0" algn="l" defTabSz="914400" rtl="0" eaLnBrk="1" latinLnBrk="0" hangingPunct="1">
              <a:lnSpc>
                <a:spcPct val="60000"/>
              </a:lnSpc>
              <a:spcBef>
                <a:spcPts val="1000"/>
              </a:spcBef>
              <a:buFont typeface="Arial" panose="020B0604020202020204" pitchFamily="34" charset="0"/>
              <a:buNone/>
              <a:defRPr sz="3600" b="1"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002060"/>
                </a:solidFill>
                <a:effectLst/>
                <a:uLnTx/>
                <a:uFillTx/>
                <a:latin typeface="+mj-lt"/>
                <a:ea typeface="+mn-ea"/>
                <a:cs typeface="+mn-cs"/>
              </a:rPr>
              <a:t>Funding Lane 3 Application Evaluation</a:t>
            </a:r>
          </a:p>
        </p:txBody>
      </p:sp>
      <p:sp>
        <p:nvSpPr>
          <p:cNvPr id="11" name="Text Placeholder 2">
            <a:extLst>
              <a:ext uri="{FF2B5EF4-FFF2-40B4-BE49-F238E27FC236}">
                <a16:creationId xmlns:a16="http://schemas.microsoft.com/office/drawing/2014/main" id="{18F9E5D9-51E6-1A72-2D73-9D6AE615CB64}"/>
              </a:ext>
            </a:extLst>
          </p:cNvPr>
          <p:cNvSpPr>
            <a:spLocks noGrp="1"/>
          </p:cNvSpPr>
          <p:nvPr>
            <p:ph type="body" sz="quarter" idx="11"/>
          </p:nvPr>
        </p:nvSpPr>
        <p:spPr>
          <a:xfrm>
            <a:off x="1507865" y="662552"/>
            <a:ext cx="10032008" cy="443975"/>
          </a:xfrm>
        </p:spPr>
        <p:txBody>
          <a:bodyPr wrap="none" lIns="91440" tIns="182880" rIns="91440" bIns="91440" anchor="t"/>
          <a:lstStyle/>
          <a:p>
            <a:r>
              <a:rPr lang="en-US" sz="2800">
                <a:solidFill>
                  <a:srgbClr val="009DD9"/>
                </a:solidFill>
              </a:rPr>
              <a:t>Scoring Criteria</a:t>
            </a:r>
            <a:endParaRPr lang="en-US">
              <a:solidFill>
                <a:srgbClr val="009DD9"/>
              </a:solidFill>
            </a:endParaRPr>
          </a:p>
        </p:txBody>
      </p:sp>
      <p:graphicFrame>
        <p:nvGraphicFramePr>
          <p:cNvPr id="5" name="Content Placeholder 4">
            <a:extLst>
              <a:ext uri="{FF2B5EF4-FFF2-40B4-BE49-F238E27FC236}">
                <a16:creationId xmlns:a16="http://schemas.microsoft.com/office/drawing/2014/main" id="{006F4BA8-B711-34BE-9919-2B54FE7E0470}"/>
              </a:ext>
            </a:extLst>
          </p:cNvPr>
          <p:cNvGraphicFramePr>
            <a:graphicFrameLocks noGrp="1"/>
          </p:cNvGraphicFramePr>
          <p:nvPr>
            <p:ph sz="quarter" idx="12"/>
            <p:extLst>
              <p:ext uri="{D42A27DB-BD31-4B8C-83A1-F6EECF244321}">
                <p14:modId xmlns:p14="http://schemas.microsoft.com/office/powerpoint/2010/main" val="1986411789"/>
              </p:ext>
            </p:extLst>
          </p:nvPr>
        </p:nvGraphicFramePr>
        <p:xfrm>
          <a:off x="1507865" y="1445400"/>
          <a:ext cx="8952871" cy="3257919"/>
        </p:xfrm>
        <a:graphic>
          <a:graphicData uri="http://schemas.openxmlformats.org/drawingml/2006/table">
            <a:tbl>
              <a:tblPr firstRow="1"/>
              <a:tblGrid>
                <a:gridCol w="6567812">
                  <a:extLst>
                    <a:ext uri="{9D8B030D-6E8A-4147-A177-3AD203B41FA5}">
                      <a16:colId xmlns:a16="http://schemas.microsoft.com/office/drawing/2014/main" val="1886316052"/>
                    </a:ext>
                  </a:extLst>
                </a:gridCol>
                <a:gridCol w="2385059">
                  <a:extLst>
                    <a:ext uri="{9D8B030D-6E8A-4147-A177-3AD203B41FA5}">
                      <a16:colId xmlns:a16="http://schemas.microsoft.com/office/drawing/2014/main" val="2700057779"/>
                    </a:ext>
                  </a:extLst>
                </a:gridCol>
              </a:tblGrid>
              <a:tr h="465417">
                <a:tc>
                  <a:txBody>
                    <a:bodyPr/>
                    <a:lstStyle/>
                    <a:p>
                      <a:pPr algn="ctr" fontAlgn="base">
                        <a:lnSpc>
                          <a:spcPts val="2400"/>
                        </a:lnSpc>
                        <a:buNone/>
                      </a:pPr>
                      <a:r>
                        <a:rPr lang="en-US" sz="2400" b="1" i="0">
                          <a:solidFill>
                            <a:srgbClr val="FFFFFF"/>
                          </a:solidFill>
                          <a:effectLst/>
                          <a:latin typeface="+mj-lt"/>
                        </a:rPr>
                        <a:t>Scoring Criteria​</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fontAlgn="base">
                        <a:lnSpc>
                          <a:spcPts val="2400"/>
                        </a:lnSpc>
                        <a:buNone/>
                      </a:pPr>
                      <a:r>
                        <a:rPr lang="en-US" sz="2400" b="1" i="0">
                          <a:solidFill>
                            <a:srgbClr val="FFFFFF"/>
                          </a:solidFill>
                          <a:effectLst/>
                          <a:latin typeface="+mj-lt"/>
                        </a:rPr>
                        <a:t>Possible Points​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352348783"/>
                  </a:ext>
                </a:extLst>
              </a:tr>
              <a:tr h="465417">
                <a:tc>
                  <a:txBody>
                    <a:bodyPr/>
                    <a:lstStyle/>
                    <a:p>
                      <a:pPr algn="l" fontAlgn="base">
                        <a:lnSpc>
                          <a:spcPts val="2400"/>
                        </a:lnSpc>
                        <a:buFont typeface="+mj-lt"/>
                        <a:buAutoNum type="arabicPeriod"/>
                      </a:pPr>
                      <a:r>
                        <a:rPr lang="en-US" sz="2400" b="0" i="0">
                          <a:solidFill>
                            <a:srgbClr val="083863"/>
                          </a:solidFill>
                          <a:effectLst/>
                          <a:latin typeface="+mj-lt"/>
                        </a:rPr>
                        <a:t> Team Experience and Qualifications</a:t>
                      </a:r>
                      <a:r>
                        <a:rPr lang="en-US" sz="2400" b="0" i="0">
                          <a:solidFill>
                            <a:srgbClr val="000000"/>
                          </a:solidFill>
                          <a:effectLst/>
                          <a:latin typeface="+mj-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5FB"/>
                    </a:solidFill>
                  </a:tcPr>
                </a:tc>
                <a:tc>
                  <a:txBody>
                    <a:bodyPr/>
                    <a:lstStyle/>
                    <a:p>
                      <a:pPr algn="ctr" fontAlgn="base">
                        <a:lnSpc>
                          <a:spcPts val="2400"/>
                        </a:lnSpc>
                        <a:buNone/>
                      </a:pPr>
                      <a:r>
                        <a:rPr lang="en-US" sz="2400" b="0" i="0">
                          <a:solidFill>
                            <a:srgbClr val="083863"/>
                          </a:solidFill>
                          <a:effectLst/>
                          <a:latin typeface="+mj-lt"/>
                        </a:rPr>
                        <a:t>20</a:t>
                      </a:r>
                      <a:r>
                        <a:rPr lang="en-US" sz="2400" b="0" i="0">
                          <a:solidFill>
                            <a:srgbClr val="000000"/>
                          </a:solidFill>
                          <a:effectLst/>
                          <a:latin typeface="+mj-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5FB"/>
                    </a:solidFill>
                  </a:tcPr>
                </a:tc>
                <a:extLst>
                  <a:ext uri="{0D108BD9-81ED-4DB2-BD59-A6C34878D82A}">
                    <a16:rowId xmlns:a16="http://schemas.microsoft.com/office/drawing/2014/main" val="1711858063"/>
                  </a:ext>
                </a:extLst>
              </a:tr>
              <a:tr h="465417">
                <a:tc>
                  <a:txBody>
                    <a:bodyPr/>
                    <a:lstStyle/>
                    <a:p>
                      <a:pPr algn="l" fontAlgn="base">
                        <a:lnSpc>
                          <a:spcPts val="2400"/>
                        </a:lnSpc>
                        <a:buFont typeface="+mj-lt"/>
                        <a:buAutoNum type="arabicPeriod" startAt="2"/>
                      </a:pPr>
                      <a:r>
                        <a:rPr lang="en-US" sz="2400" b="0" i="0">
                          <a:solidFill>
                            <a:srgbClr val="083863"/>
                          </a:solidFill>
                          <a:effectLst/>
                          <a:latin typeface="+mj-lt"/>
                        </a:rPr>
                        <a:t> Project Implementation and Readiness*</a:t>
                      </a:r>
                      <a:r>
                        <a:rPr lang="en-US" sz="2400" b="0" i="0">
                          <a:solidFill>
                            <a:srgbClr val="000000"/>
                          </a:solidFill>
                          <a:effectLst/>
                          <a:latin typeface="+mj-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5FB"/>
                    </a:solidFill>
                  </a:tcPr>
                </a:tc>
                <a:tc>
                  <a:txBody>
                    <a:bodyPr/>
                    <a:lstStyle/>
                    <a:p>
                      <a:pPr algn="ctr" fontAlgn="base">
                        <a:lnSpc>
                          <a:spcPts val="2400"/>
                        </a:lnSpc>
                        <a:buNone/>
                      </a:pPr>
                      <a:r>
                        <a:rPr lang="en-US" sz="2400" b="0" i="0">
                          <a:solidFill>
                            <a:srgbClr val="083863"/>
                          </a:solidFill>
                          <a:effectLst/>
                          <a:latin typeface="+mj-lt"/>
                        </a:rPr>
                        <a:t>30</a:t>
                      </a:r>
                      <a:r>
                        <a:rPr lang="en-US" sz="2400" b="0" i="0">
                          <a:solidFill>
                            <a:srgbClr val="000000"/>
                          </a:solidFill>
                          <a:effectLst/>
                          <a:latin typeface="+mj-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5FB"/>
                    </a:solidFill>
                  </a:tcPr>
                </a:tc>
                <a:extLst>
                  <a:ext uri="{0D108BD9-81ED-4DB2-BD59-A6C34878D82A}">
                    <a16:rowId xmlns:a16="http://schemas.microsoft.com/office/drawing/2014/main" val="2431843975"/>
                  </a:ext>
                </a:extLst>
              </a:tr>
              <a:tr h="465417">
                <a:tc>
                  <a:txBody>
                    <a:bodyPr/>
                    <a:lstStyle/>
                    <a:p>
                      <a:pPr algn="l" fontAlgn="base">
                        <a:lnSpc>
                          <a:spcPts val="2400"/>
                        </a:lnSpc>
                        <a:buFont typeface="+mj-lt"/>
                        <a:buAutoNum type="arabicPeriod" startAt="3"/>
                      </a:pPr>
                      <a:r>
                        <a:rPr lang="en-US" sz="2400" b="0" i="0">
                          <a:solidFill>
                            <a:srgbClr val="083863"/>
                          </a:solidFill>
                          <a:effectLst/>
                          <a:latin typeface="+mj-lt"/>
                        </a:rPr>
                        <a:t> Budget</a:t>
                      </a:r>
                      <a:r>
                        <a:rPr lang="en-US" sz="2400" b="0" i="0">
                          <a:solidFill>
                            <a:srgbClr val="000000"/>
                          </a:solidFill>
                          <a:effectLst/>
                          <a:latin typeface="+mj-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5FB"/>
                    </a:solidFill>
                  </a:tcPr>
                </a:tc>
                <a:tc>
                  <a:txBody>
                    <a:bodyPr/>
                    <a:lstStyle/>
                    <a:p>
                      <a:pPr algn="ctr" fontAlgn="base">
                        <a:lnSpc>
                          <a:spcPts val="2400"/>
                        </a:lnSpc>
                        <a:buNone/>
                      </a:pPr>
                      <a:r>
                        <a:rPr lang="en-US" sz="2400" b="0" i="0">
                          <a:solidFill>
                            <a:srgbClr val="083863"/>
                          </a:solidFill>
                          <a:effectLst/>
                          <a:latin typeface="+mj-lt"/>
                        </a:rPr>
                        <a:t>30</a:t>
                      </a:r>
                      <a:r>
                        <a:rPr lang="en-US" sz="2400" b="0" i="0">
                          <a:solidFill>
                            <a:srgbClr val="000000"/>
                          </a:solidFill>
                          <a:effectLst/>
                          <a:latin typeface="+mj-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5FB"/>
                    </a:solidFill>
                  </a:tcPr>
                </a:tc>
                <a:extLst>
                  <a:ext uri="{0D108BD9-81ED-4DB2-BD59-A6C34878D82A}">
                    <a16:rowId xmlns:a16="http://schemas.microsoft.com/office/drawing/2014/main" val="3952150148"/>
                  </a:ext>
                </a:extLst>
              </a:tr>
              <a:tr h="465417">
                <a:tc>
                  <a:txBody>
                    <a:bodyPr/>
                    <a:lstStyle/>
                    <a:p>
                      <a:pPr algn="l" fontAlgn="base">
                        <a:lnSpc>
                          <a:spcPts val="2400"/>
                        </a:lnSpc>
                        <a:buFont typeface="+mj-lt"/>
                        <a:buAutoNum type="arabicPeriod" startAt="4"/>
                      </a:pPr>
                      <a:r>
                        <a:rPr lang="en-US" sz="2400" b="0" i="0">
                          <a:solidFill>
                            <a:srgbClr val="083863"/>
                          </a:solidFill>
                          <a:effectLst/>
                          <a:latin typeface="+mj-lt"/>
                        </a:rPr>
                        <a:t> Innovation and Benefits</a:t>
                      </a:r>
                      <a:r>
                        <a:rPr lang="en-US" sz="2400" b="0" i="0">
                          <a:solidFill>
                            <a:srgbClr val="000000"/>
                          </a:solidFill>
                          <a:effectLst/>
                          <a:latin typeface="+mj-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5FB"/>
                    </a:solidFill>
                  </a:tcPr>
                </a:tc>
                <a:tc>
                  <a:txBody>
                    <a:bodyPr/>
                    <a:lstStyle/>
                    <a:p>
                      <a:pPr algn="ctr" fontAlgn="base">
                        <a:lnSpc>
                          <a:spcPts val="2400"/>
                        </a:lnSpc>
                        <a:buNone/>
                      </a:pPr>
                      <a:r>
                        <a:rPr lang="en-US" sz="2400" b="0" i="0">
                          <a:solidFill>
                            <a:srgbClr val="083863"/>
                          </a:solidFill>
                          <a:effectLst/>
                          <a:latin typeface="+mj-lt"/>
                        </a:rPr>
                        <a:t>20</a:t>
                      </a:r>
                      <a:r>
                        <a:rPr lang="en-US" sz="2400" b="0" i="0">
                          <a:solidFill>
                            <a:srgbClr val="000000"/>
                          </a:solidFill>
                          <a:effectLst/>
                          <a:latin typeface="+mj-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5FB"/>
                    </a:solidFill>
                  </a:tcPr>
                </a:tc>
                <a:extLst>
                  <a:ext uri="{0D108BD9-81ED-4DB2-BD59-A6C34878D82A}">
                    <a16:rowId xmlns:a16="http://schemas.microsoft.com/office/drawing/2014/main" val="2376377901"/>
                  </a:ext>
                </a:extLst>
              </a:tr>
              <a:tr h="465417">
                <a:tc>
                  <a:txBody>
                    <a:bodyPr/>
                    <a:lstStyle/>
                    <a:p>
                      <a:pPr algn="r" fontAlgn="base">
                        <a:lnSpc>
                          <a:spcPts val="2400"/>
                        </a:lnSpc>
                        <a:buNone/>
                      </a:pPr>
                      <a:r>
                        <a:rPr lang="en-US" sz="2400" b="1" i="0">
                          <a:solidFill>
                            <a:srgbClr val="083863"/>
                          </a:solidFill>
                          <a:effectLst/>
                          <a:latin typeface="+mj-lt"/>
                        </a:rPr>
                        <a:t>Total Possible Points</a:t>
                      </a:r>
                      <a:r>
                        <a:rPr lang="en-US" sz="2400" b="0" i="0">
                          <a:solidFill>
                            <a:srgbClr val="000000"/>
                          </a:solidFill>
                          <a:effectLst/>
                          <a:latin typeface="+mj-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5FB"/>
                    </a:solidFill>
                  </a:tcPr>
                </a:tc>
                <a:tc>
                  <a:txBody>
                    <a:bodyPr/>
                    <a:lstStyle/>
                    <a:p>
                      <a:pPr algn="ctr" fontAlgn="base">
                        <a:lnSpc>
                          <a:spcPts val="2400"/>
                        </a:lnSpc>
                        <a:buNone/>
                      </a:pPr>
                      <a:r>
                        <a:rPr lang="en-US" sz="2400" b="1" i="0">
                          <a:solidFill>
                            <a:srgbClr val="083863"/>
                          </a:solidFill>
                          <a:effectLst/>
                          <a:latin typeface="+mj-lt"/>
                        </a:rPr>
                        <a:t>100</a:t>
                      </a:r>
                      <a:r>
                        <a:rPr lang="en-US" sz="2400" b="0" i="0">
                          <a:solidFill>
                            <a:srgbClr val="000000"/>
                          </a:solidFill>
                          <a:effectLst/>
                          <a:latin typeface="+mj-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5FB"/>
                    </a:solidFill>
                  </a:tcPr>
                </a:tc>
                <a:extLst>
                  <a:ext uri="{0D108BD9-81ED-4DB2-BD59-A6C34878D82A}">
                    <a16:rowId xmlns:a16="http://schemas.microsoft.com/office/drawing/2014/main" val="4109819970"/>
                  </a:ext>
                </a:extLst>
              </a:tr>
              <a:tr h="465417">
                <a:tc>
                  <a:txBody>
                    <a:bodyPr/>
                    <a:lstStyle/>
                    <a:p>
                      <a:pPr algn="r" fontAlgn="base">
                        <a:lnSpc>
                          <a:spcPts val="2400"/>
                        </a:lnSpc>
                        <a:buNone/>
                      </a:pPr>
                      <a:r>
                        <a:rPr lang="en-US" sz="2400" b="1" i="0">
                          <a:solidFill>
                            <a:srgbClr val="083863"/>
                          </a:solidFill>
                          <a:effectLst/>
                          <a:latin typeface="+mj-lt"/>
                        </a:rPr>
                        <a:t>Minimum Points to Pass (70%)</a:t>
                      </a:r>
                      <a:r>
                        <a:rPr lang="en-US" sz="2400" b="0" i="0">
                          <a:solidFill>
                            <a:srgbClr val="000000"/>
                          </a:solidFill>
                          <a:effectLst/>
                          <a:latin typeface="+mj-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5FB"/>
                    </a:solidFill>
                  </a:tcPr>
                </a:tc>
                <a:tc>
                  <a:txBody>
                    <a:bodyPr/>
                    <a:lstStyle/>
                    <a:p>
                      <a:pPr algn="ctr" fontAlgn="base">
                        <a:lnSpc>
                          <a:spcPts val="2400"/>
                        </a:lnSpc>
                        <a:buNone/>
                      </a:pPr>
                      <a:r>
                        <a:rPr lang="en-US" sz="2400" b="1" i="0" dirty="0">
                          <a:solidFill>
                            <a:srgbClr val="083863"/>
                          </a:solidFill>
                          <a:effectLst/>
                          <a:latin typeface="+mj-lt"/>
                        </a:rPr>
                        <a:t>70</a:t>
                      </a:r>
                      <a:r>
                        <a:rPr lang="en-US" sz="2400" b="0" i="0" dirty="0">
                          <a:solidFill>
                            <a:srgbClr val="000000"/>
                          </a:solidFill>
                          <a:effectLst/>
                          <a:latin typeface="+mj-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F5FB"/>
                    </a:solidFill>
                  </a:tcPr>
                </a:tc>
                <a:extLst>
                  <a:ext uri="{0D108BD9-81ED-4DB2-BD59-A6C34878D82A}">
                    <a16:rowId xmlns:a16="http://schemas.microsoft.com/office/drawing/2014/main" val="2675137117"/>
                  </a:ext>
                </a:extLst>
              </a:tr>
            </a:tbl>
          </a:graphicData>
        </a:graphic>
      </p:graphicFrame>
      <p:sp>
        <p:nvSpPr>
          <p:cNvPr id="9" name="TextBox 7">
            <a:extLst>
              <a:ext uri="{FF2B5EF4-FFF2-40B4-BE49-F238E27FC236}">
                <a16:creationId xmlns:a16="http://schemas.microsoft.com/office/drawing/2014/main" id="{74E0AD87-BE47-719F-0E04-E21D5498C846}"/>
              </a:ext>
            </a:extLst>
          </p:cNvPr>
          <p:cNvSpPr txBox="1"/>
          <p:nvPr/>
        </p:nvSpPr>
        <p:spPr>
          <a:xfrm>
            <a:off x="1507865" y="4756258"/>
            <a:ext cx="8952871" cy="110799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a:solidFill>
                  <a:srgbClr val="002060"/>
                </a:solidFill>
              </a:rPr>
              <a:t>*Project Implementation and Readiness must obtain a minimum passing score of 21 points (70 percent) within this evaluation criterion to be eligible for funding.</a:t>
            </a:r>
            <a:endParaRPr lang="en-US" sz="2200">
              <a:solidFill>
                <a:srgbClr val="002060"/>
              </a:solidFill>
              <a:ea typeface="Tahoma"/>
              <a:cs typeface="Tahoma"/>
            </a:endParaRPr>
          </a:p>
        </p:txBody>
      </p:sp>
      <p:sp>
        <p:nvSpPr>
          <p:cNvPr id="7" name="TextBox 6">
            <a:extLst>
              <a:ext uri="{FF2B5EF4-FFF2-40B4-BE49-F238E27FC236}">
                <a16:creationId xmlns:a16="http://schemas.microsoft.com/office/drawing/2014/main" id="{E361C478-F209-6A78-24A9-EA59856FA050}"/>
              </a:ext>
            </a:extLst>
          </p:cNvPr>
          <p:cNvSpPr txBox="1"/>
          <p:nvPr/>
        </p:nvSpPr>
        <p:spPr>
          <a:xfrm>
            <a:off x="480672" y="6139030"/>
            <a:ext cx="11112988" cy="400110"/>
          </a:xfrm>
          <a:prstGeom prst="rect">
            <a:avLst/>
          </a:prstGeom>
          <a:noFill/>
        </p:spPr>
        <p:txBody>
          <a:bodyPr wrap="square" lIns="91440" tIns="45720" rIns="91440" bIns="45720" rtlCol="0" anchor="t">
            <a:spAutoFit/>
          </a:bodyPr>
          <a:lstStyle/>
          <a:p>
            <a:r>
              <a:rPr lang="en-US" sz="2000" b="1">
                <a:solidFill>
                  <a:srgbClr val="002060"/>
                </a:solidFill>
                <a:latin typeface="Aptos"/>
                <a:ea typeface="Tahoma"/>
                <a:cs typeface="Tahoma"/>
              </a:rPr>
              <a:t>Solicitation Manual p. 43-47, "Scoring Scale", and "Evaluation Criteria"</a:t>
            </a:r>
          </a:p>
        </p:txBody>
      </p:sp>
      <p:sp>
        <p:nvSpPr>
          <p:cNvPr id="4" name="Slide Number Placeholder 3">
            <a:extLst>
              <a:ext uri="{FF2B5EF4-FFF2-40B4-BE49-F238E27FC236}">
                <a16:creationId xmlns:a16="http://schemas.microsoft.com/office/drawing/2014/main" id="{1F58F726-4431-474B-E5B9-E29080CD011B}"/>
              </a:ext>
            </a:extLst>
          </p:cNvPr>
          <p:cNvSpPr>
            <a:spLocks noGrp="1"/>
          </p:cNvSpPr>
          <p:nvPr>
            <p:ph type="sldNum" sz="quarter" idx="4"/>
          </p:nvPr>
        </p:nvSpPr>
        <p:spPr/>
        <p:txBody>
          <a:bodyPr/>
          <a:lstStyle/>
          <a:p>
            <a:fld id="{0C7BF778-8021-814D-B4C3-667E155DC762}" type="slidenum">
              <a:rPr lang="en-US" smtClean="0">
                <a:solidFill>
                  <a:srgbClr val="009DD9"/>
                </a:solidFill>
              </a:rPr>
              <a:pPr/>
              <a:t>54</a:t>
            </a:fld>
            <a:endParaRPr lang="en-US">
              <a:solidFill>
                <a:srgbClr val="009DD9"/>
              </a:solidFill>
            </a:endParaRPr>
          </a:p>
        </p:txBody>
      </p:sp>
    </p:spTree>
    <p:extLst>
      <p:ext uri="{BB962C8B-B14F-4D97-AF65-F5344CB8AC3E}">
        <p14:creationId xmlns:p14="http://schemas.microsoft.com/office/powerpoint/2010/main" val="17238723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57CAD-49C7-7D5D-E990-BDC702830029}"/>
            </a:ext>
          </a:extLst>
        </p:cNvPr>
        <p:cNvGrpSpPr/>
        <p:nvPr/>
      </p:nvGrpSpPr>
      <p:grpSpPr>
        <a:xfrm>
          <a:off x="0" y="0"/>
          <a:ext cx="0" cy="0"/>
          <a:chOff x="0" y="0"/>
          <a:chExt cx="0" cy="0"/>
        </a:xfrm>
      </p:grpSpPr>
      <p:sp>
        <p:nvSpPr>
          <p:cNvPr id="8" name="Text Placeholder 1">
            <a:extLst>
              <a:ext uri="{FF2B5EF4-FFF2-40B4-BE49-F238E27FC236}">
                <a16:creationId xmlns:a16="http://schemas.microsoft.com/office/drawing/2014/main" id="{906EF549-5FC0-EAEA-BD70-6C36E1643795}"/>
              </a:ext>
            </a:extLst>
          </p:cNvPr>
          <p:cNvSpPr txBox="1">
            <a:spLocks noGrp="1"/>
          </p:cNvSpPr>
          <p:nvPr>
            <p:ph type="title" idx="4294967295"/>
          </p:nvPr>
        </p:nvSpPr>
        <p:spPr>
          <a:xfrm>
            <a:off x="1512585" y="179667"/>
            <a:ext cx="10032009" cy="961845"/>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lvl1pPr marL="0" indent="0" algn="l" defTabSz="914400" rtl="0" eaLnBrk="1" latinLnBrk="0" hangingPunct="1">
              <a:lnSpc>
                <a:spcPct val="60000"/>
              </a:lnSpc>
              <a:spcBef>
                <a:spcPts val="1000"/>
              </a:spcBef>
              <a:buFont typeface="Arial" panose="020B0604020202020204" pitchFamily="34" charset="0"/>
              <a:buNone/>
              <a:defRPr sz="3600" b="1"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70000"/>
              </a:lnSpc>
              <a:defRPr/>
            </a:pPr>
            <a:r>
              <a:rPr kumimoji="0" lang="en-US" sz="4000" b="1" i="0" u="none" strike="noStrike" kern="1200" cap="none" spc="0" normalizeH="0" baseline="0" noProof="0">
                <a:ln>
                  <a:noFill/>
                </a:ln>
                <a:solidFill>
                  <a:srgbClr val="002060"/>
                </a:solidFill>
                <a:effectLst/>
                <a:uLnTx/>
                <a:uFillTx/>
                <a:latin typeface="+mj-lt"/>
                <a:ea typeface="+mn-ea"/>
                <a:cs typeface="+mn-cs"/>
              </a:rPr>
              <a:t>Funding Lane 3 Scoring Criterion</a:t>
            </a:r>
            <a:br>
              <a:rPr kumimoji="0" lang="en-US" sz="4000" b="1" i="0" u="none" strike="noStrike" kern="1200" cap="none" spc="0" normalizeH="0" baseline="0" noProof="0">
                <a:ln>
                  <a:noFill/>
                </a:ln>
                <a:solidFill>
                  <a:srgbClr val="002060"/>
                </a:solidFill>
                <a:effectLst/>
                <a:uLnTx/>
                <a:uFillTx/>
                <a:latin typeface="+mj-lt"/>
                <a:ea typeface="+mn-ea"/>
                <a:cs typeface="+mn-cs"/>
              </a:rPr>
            </a:br>
            <a:r>
              <a:rPr lang="en-US" sz="2800" b="0">
                <a:solidFill>
                  <a:schemeClr val="accent2"/>
                </a:solidFill>
              </a:rPr>
              <a:t>Team Experience and Qualifications</a:t>
            </a:r>
            <a:br>
              <a:rPr lang="en-US" sz="4000">
                <a:solidFill>
                  <a:srgbClr val="009DD9"/>
                </a:solidFill>
              </a:rPr>
            </a:br>
            <a:endParaRPr kumimoji="0" lang="en-US" sz="4000" b="1" i="0" u="none" strike="noStrike" kern="1200" cap="none" spc="0" normalizeH="0" baseline="0" noProof="0">
              <a:ln>
                <a:noFill/>
              </a:ln>
              <a:solidFill>
                <a:srgbClr val="002060"/>
              </a:solidFill>
              <a:effectLst/>
              <a:uLnTx/>
              <a:uFillTx/>
              <a:latin typeface="+mj-lt"/>
              <a:ea typeface="+mn-ea"/>
              <a:cs typeface="+mn-cs"/>
            </a:endParaRPr>
          </a:p>
        </p:txBody>
      </p:sp>
      <p:sp>
        <p:nvSpPr>
          <p:cNvPr id="3" name="Content Placeholder 2">
            <a:extLst>
              <a:ext uri="{FF2B5EF4-FFF2-40B4-BE49-F238E27FC236}">
                <a16:creationId xmlns:a16="http://schemas.microsoft.com/office/drawing/2014/main" id="{A6F8501E-7F4C-EE5D-B773-59315A0F8FD9}"/>
              </a:ext>
            </a:extLst>
          </p:cNvPr>
          <p:cNvSpPr>
            <a:spLocks noGrp="1"/>
          </p:cNvSpPr>
          <p:nvPr>
            <p:ph sz="quarter" idx="12"/>
          </p:nvPr>
        </p:nvSpPr>
        <p:spPr>
          <a:xfrm>
            <a:off x="497035" y="1466087"/>
            <a:ext cx="11105808" cy="3759056"/>
          </a:xfrm>
        </p:spPr>
        <p:txBody>
          <a:bodyPr/>
          <a:lstStyle/>
          <a:p>
            <a:pPr>
              <a:buClr>
                <a:srgbClr val="002060"/>
              </a:buClr>
              <a:buFont typeface="Arial" panose="020B0604020202020204" pitchFamily="34" charset="0"/>
              <a:buChar char="•"/>
            </a:pPr>
            <a:r>
              <a:rPr lang="en-US" sz="2400">
                <a:solidFill>
                  <a:srgbClr val="002060"/>
                </a:solidFill>
              </a:rPr>
              <a:t>Applications will be evaluated on the degree to which:​</a:t>
            </a:r>
          </a:p>
          <a:p>
            <a:pPr lvl="1">
              <a:buClr>
                <a:srgbClr val="009DD9"/>
              </a:buClr>
              <a:buFont typeface="Arial" panose="020B0604020202020204" pitchFamily="34" charset="0"/>
              <a:buChar char="•"/>
            </a:pPr>
            <a:r>
              <a:rPr lang="en-US" sz="2400">
                <a:solidFill>
                  <a:srgbClr val="002060"/>
                </a:solidFill>
              </a:rPr>
              <a:t>The project team’s qualifications are appropriate for successful implementation of the proposed project ​</a:t>
            </a:r>
          </a:p>
          <a:p>
            <a:pPr lvl="1">
              <a:buClr>
                <a:srgbClr val="009DD9"/>
              </a:buClr>
              <a:buFont typeface="Arial" panose="020B0604020202020204" pitchFamily="34" charset="0"/>
              <a:buChar char="•"/>
            </a:pPr>
            <a:r>
              <a:rPr lang="en-US" sz="2400">
                <a:solidFill>
                  <a:srgbClr val="002060"/>
                </a:solidFill>
              </a:rPr>
              <a:t>The project team demonstrates the ability to meet deadlines and milestones for the proposed project</a:t>
            </a:r>
          </a:p>
          <a:p>
            <a:pPr lvl="1">
              <a:buClr>
                <a:srgbClr val="009DD9"/>
              </a:buClr>
              <a:buFont typeface="Arial" panose="020B0604020202020204" pitchFamily="34" charset="0"/>
              <a:buChar char="•"/>
            </a:pPr>
            <a:r>
              <a:rPr lang="en-US" sz="2400">
                <a:solidFill>
                  <a:srgbClr val="002060"/>
                </a:solidFill>
              </a:rPr>
              <a:t>The project team demonstrates the ability to control project costs</a:t>
            </a:r>
          </a:p>
          <a:p>
            <a:pPr lvl="1">
              <a:buClr>
                <a:srgbClr val="009DD9"/>
              </a:buClr>
              <a:buFont typeface="Arial" panose="020B0604020202020204" pitchFamily="34" charset="0"/>
              <a:buChar char="•"/>
            </a:pPr>
            <a:r>
              <a:rPr lang="en-US" sz="2400">
                <a:solidFill>
                  <a:srgbClr val="002060"/>
                </a:solidFill>
              </a:rPr>
              <a:t>The Applicant and project team have demonstrated exceptional administrative and technical performance under existing or prior funding agreements (CEC and/or other public agencies), if the Applicant or project team worked on such projects​</a:t>
            </a:r>
          </a:p>
        </p:txBody>
      </p:sp>
      <p:sp>
        <p:nvSpPr>
          <p:cNvPr id="7" name="TextBox 6">
            <a:extLst>
              <a:ext uri="{FF2B5EF4-FFF2-40B4-BE49-F238E27FC236}">
                <a16:creationId xmlns:a16="http://schemas.microsoft.com/office/drawing/2014/main" id="{05C2F7DA-428A-FCC3-EE44-B70BE6191C76}"/>
              </a:ext>
            </a:extLst>
          </p:cNvPr>
          <p:cNvSpPr txBox="1"/>
          <p:nvPr/>
        </p:nvSpPr>
        <p:spPr>
          <a:xfrm>
            <a:off x="480672" y="6139030"/>
            <a:ext cx="11112988" cy="400110"/>
          </a:xfrm>
          <a:prstGeom prst="rect">
            <a:avLst/>
          </a:prstGeom>
          <a:noFill/>
        </p:spPr>
        <p:txBody>
          <a:bodyPr wrap="square" lIns="91440" tIns="45720" rIns="91440" bIns="45720" rtlCol="0" anchor="t">
            <a:spAutoFit/>
          </a:bodyPr>
          <a:lstStyle/>
          <a:p>
            <a:r>
              <a:rPr lang="en-US" sz="2000" b="1">
                <a:solidFill>
                  <a:srgbClr val="002060"/>
                </a:solidFill>
                <a:latin typeface="Aptos"/>
                <a:ea typeface="Tahoma"/>
                <a:cs typeface="Tahoma"/>
              </a:rPr>
              <a:t>Solicitation Manual p. 43-47, "Scoring Scale", and "Evaluation Criteria"</a:t>
            </a:r>
          </a:p>
        </p:txBody>
      </p:sp>
      <p:sp>
        <p:nvSpPr>
          <p:cNvPr id="4" name="Slide Number Placeholder 3">
            <a:extLst>
              <a:ext uri="{FF2B5EF4-FFF2-40B4-BE49-F238E27FC236}">
                <a16:creationId xmlns:a16="http://schemas.microsoft.com/office/drawing/2014/main" id="{B4F44101-DEA4-64BF-F4F1-59907C2A74E9}"/>
              </a:ext>
            </a:extLst>
          </p:cNvPr>
          <p:cNvSpPr>
            <a:spLocks noGrp="1"/>
          </p:cNvSpPr>
          <p:nvPr>
            <p:ph type="sldNum" sz="quarter" idx="4"/>
          </p:nvPr>
        </p:nvSpPr>
        <p:spPr/>
        <p:txBody>
          <a:bodyPr/>
          <a:lstStyle/>
          <a:p>
            <a:fld id="{0C7BF778-8021-814D-B4C3-667E155DC762}" type="slidenum">
              <a:rPr lang="en-US" smtClean="0">
                <a:solidFill>
                  <a:srgbClr val="009DD9"/>
                </a:solidFill>
              </a:rPr>
              <a:pPr/>
              <a:t>55</a:t>
            </a:fld>
            <a:endParaRPr lang="en-US">
              <a:solidFill>
                <a:srgbClr val="009DD9"/>
              </a:solidFill>
            </a:endParaRPr>
          </a:p>
        </p:txBody>
      </p:sp>
    </p:spTree>
    <p:extLst>
      <p:ext uri="{BB962C8B-B14F-4D97-AF65-F5344CB8AC3E}">
        <p14:creationId xmlns:p14="http://schemas.microsoft.com/office/powerpoint/2010/main" val="28813803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02EAD-913F-B5EE-3408-13B11E418F33}"/>
            </a:ext>
          </a:extLst>
        </p:cNvPr>
        <p:cNvGrpSpPr/>
        <p:nvPr/>
      </p:nvGrpSpPr>
      <p:grpSpPr>
        <a:xfrm>
          <a:off x="0" y="0"/>
          <a:ext cx="0" cy="0"/>
          <a:chOff x="0" y="0"/>
          <a:chExt cx="0" cy="0"/>
        </a:xfrm>
      </p:grpSpPr>
      <p:sp>
        <p:nvSpPr>
          <p:cNvPr id="8" name="Text Placeholder 1">
            <a:extLst>
              <a:ext uri="{FF2B5EF4-FFF2-40B4-BE49-F238E27FC236}">
                <a16:creationId xmlns:a16="http://schemas.microsoft.com/office/drawing/2014/main" id="{2FAA8BEF-378C-B4AA-2CC5-FE2145804A04}"/>
              </a:ext>
            </a:extLst>
          </p:cNvPr>
          <p:cNvSpPr txBox="1">
            <a:spLocks noGrp="1"/>
          </p:cNvSpPr>
          <p:nvPr>
            <p:ph type="title" idx="4294967295"/>
          </p:nvPr>
        </p:nvSpPr>
        <p:spPr>
          <a:xfrm>
            <a:off x="1512585" y="179667"/>
            <a:ext cx="10032009" cy="961845"/>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lvl1pPr marL="0" indent="0" algn="l" defTabSz="914400" rtl="0" eaLnBrk="1" latinLnBrk="0" hangingPunct="1">
              <a:lnSpc>
                <a:spcPct val="60000"/>
              </a:lnSpc>
              <a:spcBef>
                <a:spcPts val="1000"/>
              </a:spcBef>
              <a:buFont typeface="Arial" panose="020B0604020202020204" pitchFamily="34" charset="0"/>
              <a:buNone/>
              <a:defRPr sz="3600" b="1"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defRPr/>
            </a:pPr>
            <a:r>
              <a:rPr kumimoji="0" lang="en-US" sz="4000" b="1" i="0" u="none" strike="noStrike" kern="1200" cap="none" spc="0" normalizeH="0" baseline="0" noProof="0">
                <a:ln>
                  <a:noFill/>
                </a:ln>
                <a:solidFill>
                  <a:srgbClr val="002060"/>
                </a:solidFill>
                <a:effectLst/>
                <a:uLnTx/>
                <a:uFillTx/>
                <a:latin typeface="+mj-lt"/>
                <a:ea typeface="+mn-ea"/>
                <a:cs typeface="+mn-cs"/>
              </a:rPr>
              <a:t>Funding Lane 3 Scoring Criterion</a:t>
            </a:r>
            <a:br>
              <a:rPr kumimoji="0" lang="en-US" sz="4000" b="1" i="0" u="none" strike="noStrike" kern="1200" cap="none" spc="0" normalizeH="0" baseline="0" noProof="0">
                <a:ln>
                  <a:noFill/>
                </a:ln>
                <a:solidFill>
                  <a:srgbClr val="002060"/>
                </a:solidFill>
                <a:effectLst/>
                <a:uLnTx/>
                <a:uFillTx/>
                <a:latin typeface="+mj-lt"/>
                <a:ea typeface="+mn-ea"/>
                <a:cs typeface="+mn-cs"/>
              </a:rPr>
            </a:br>
            <a:r>
              <a:rPr lang="en-US" sz="2800" b="0">
                <a:solidFill>
                  <a:schemeClr val="accent2"/>
                </a:solidFill>
              </a:rPr>
              <a:t>Project Implementation and Readiness </a:t>
            </a:r>
            <a:br>
              <a:rPr lang="en-US" sz="4000">
                <a:solidFill>
                  <a:srgbClr val="009DD9"/>
                </a:solidFill>
              </a:rPr>
            </a:br>
            <a:endParaRPr kumimoji="0" lang="en-US" sz="4000" b="1" i="0" u="none" strike="noStrike" kern="1200" cap="none" spc="0" normalizeH="0" baseline="0" noProof="0">
              <a:ln>
                <a:noFill/>
              </a:ln>
              <a:solidFill>
                <a:srgbClr val="002060"/>
              </a:solidFill>
              <a:effectLst/>
              <a:uLnTx/>
              <a:uFillTx/>
              <a:latin typeface="+mj-lt"/>
              <a:ea typeface="+mn-ea"/>
              <a:cs typeface="+mn-cs"/>
            </a:endParaRPr>
          </a:p>
        </p:txBody>
      </p:sp>
      <p:sp>
        <p:nvSpPr>
          <p:cNvPr id="3" name="Content Placeholder 2">
            <a:extLst>
              <a:ext uri="{FF2B5EF4-FFF2-40B4-BE49-F238E27FC236}">
                <a16:creationId xmlns:a16="http://schemas.microsoft.com/office/drawing/2014/main" id="{97737A4E-8DAF-A605-14A5-3244CD22F1B0}"/>
              </a:ext>
            </a:extLst>
          </p:cNvPr>
          <p:cNvSpPr>
            <a:spLocks noGrp="1"/>
          </p:cNvSpPr>
          <p:nvPr>
            <p:ph sz="quarter" idx="12"/>
          </p:nvPr>
        </p:nvSpPr>
        <p:spPr>
          <a:xfrm>
            <a:off x="497035" y="1466087"/>
            <a:ext cx="11105808" cy="3857027"/>
          </a:xfrm>
        </p:spPr>
        <p:txBody>
          <a:bodyPr/>
          <a:lstStyle/>
          <a:p>
            <a:pPr>
              <a:buClr>
                <a:srgbClr val="002060"/>
              </a:buClr>
              <a:buFont typeface="Arial" panose="020B0604020202020204" pitchFamily="34" charset="0"/>
              <a:buChar char="•"/>
            </a:pPr>
            <a:r>
              <a:rPr lang="en-US" sz="2400">
                <a:solidFill>
                  <a:srgbClr val="002060"/>
                </a:solidFill>
              </a:rPr>
              <a:t>Applications will be evaluated on the degree to which:</a:t>
            </a:r>
          </a:p>
          <a:p>
            <a:pPr lvl="1">
              <a:buClr>
                <a:srgbClr val="009DD9"/>
              </a:buClr>
              <a:buFont typeface="Arial" panose="020B0604020202020204" pitchFamily="34" charset="0"/>
              <a:buChar char="•"/>
            </a:pPr>
            <a:r>
              <a:rPr lang="en-US" sz="2400">
                <a:solidFill>
                  <a:srgbClr val="002060"/>
                </a:solidFill>
              </a:rPr>
              <a:t>The proposed project has achieved compliance under CEQA</a:t>
            </a:r>
          </a:p>
          <a:p>
            <a:pPr lvl="1">
              <a:buClr>
                <a:srgbClr val="009DD9"/>
              </a:buClr>
              <a:buFont typeface="Arial" panose="020B0604020202020204" pitchFamily="34" charset="0"/>
              <a:buChar char="•"/>
            </a:pPr>
            <a:r>
              <a:rPr lang="en-US" sz="2400">
                <a:solidFill>
                  <a:srgbClr val="002060"/>
                </a:solidFill>
              </a:rPr>
              <a:t>Required permitting for the proposed project has been completed</a:t>
            </a:r>
          </a:p>
          <a:p>
            <a:pPr lvl="1">
              <a:buClr>
                <a:srgbClr val="009DD9"/>
              </a:buClr>
              <a:buFont typeface="Arial" panose="020B0604020202020204" pitchFamily="34" charset="0"/>
              <a:buChar char="•"/>
            </a:pPr>
            <a:r>
              <a:rPr lang="en-US" sz="2400">
                <a:solidFill>
                  <a:srgbClr val="002060"/>
                </a:solidFill>
              </a:rPr>
              <a:t>The estimated timeline to energize the site(s) is minimized</a:t>
            </a:r>
          </a:p>
          <a:p>
            <a:pPr lvl="1">
              <a:buClr>
                <a:srgbClr val="009DD9"/>
              </a:buClr>
              <a:buFont typeface="Arial" panose="020B0604020202020204" pitchFamily="34" charset="0"/>
              <a:buChar char="•"/>
            </a:pPr>
            <a:r>
              <a:rPr lang="en-US" sz="2400">
                <a:solidFill>
                  <a:srgbClr val="002060"/>
                </a:solidFill>
              </a:rPr>
              <a:t>The estimated timeline for charger installation and commissioning is realistic and expedited</a:t>
            </a:r>
          </a:p>
          <a:p>
            <a:pPr lvl="1">
              <a:buClr>
                <a:srgbClr val="009DD9"/>
              </a:buClr>
              <a:buFont typeface="Arial" panose="020B0604020202020204" pitchFamily="34" charset="0"/>
              <a:buChar char="•"/>
            </a:pPr>
            <a:r>
              <a:rPr lang="en-US" sz="2400">
                <a:solidFill>
                  <a:srgbClr val="002060"/>
                </a:solidFill>
              </a:rPr>
              <a:t>Potential project delays and strategies to mitigate delays are identified</a:t>
            </a:r>
          </a:p>
          <a:p>
            <a:pPr lvl="1">
              <a:buClr>
                <a:srgbClr val="009DD9"/>
              </a:buClr>
              <a:buFont typeface="Arial" panose="020B0604020202020204" pitchFamily="34" charset="0"/>
              <a:buChar char="•"/>
            </a:pPr>
            <a:r>
              <a:rPr lang="en-US" sz="2400">
                <a:solidFill>
                  <a:srgbClr val="002060"/>
                </a:solidFill>
              </a:rPr>
              <a:t>The timeline for when electric school buses will be in operation to utilize the installed charging infrastructure is clear and realistic</a:t>
            </a:r>
          </a:p>
          <a:p>
            <a:pPr>
              <a:buFont typeface="Arial" panose="020B0604020202020204" pitchFamily="34" charset="0"/>
              <a:buChar char="•"/>
            </a:pPr>
            <a:endParaRPr lang="en-US" sz="2400">
              <a:solidFill>
                <a:srgbClr val="002060"/>
              </a:solidFill>
            </a:endParaRPr>
          </a:p>
        </p:txBody>
      </p:sp>
      <p:sp>
        <p:nvSpPr>
          <p:cNvPr id="7" name="TextBox 6">
            <a:extLst>
              <a:ext uri="{FF2B5EF4-FFF2-40B4-BE49-F238E27FC236}">
                <a16:creationId xmlns:a16="http://schemas.microsoft.com/office/drawing/2014/main" id="{2BAB5F69-6948-3AAE-4C34-070CA49C54C5}"/>
              </a:ext>
            </a:extLst>
          </p:cNvPr>
          <p:cNvSpPr txBox="1"/>
          <p:nvPr/>
        </p:nvSpPr>
        <p:spPr>
          <a:xfrm>
            <a:off x="480672" y="6139030"/>
            <a:ext cx="11112988" cy="400110"/>
          </a:xfrm>
          <a:prstGeom prst="rect">
            <a:avLst/>
          </a:prstGeom>
          <a:noFill/>
        </p:spPr>
        <p:txBody>
          <a:bodyPr wrap="square" lIns="91440" tIns="45720" rIns="91440" bIns="45720" rtlCol="0" anchor="t">
            <a:spAutoFit/>
          </a:bodyPr>
          <a:lstStyle/>
          <a:p>
            <a:r>
              <a:rPr lang="en-US" sz="2000" b="1">
                <a:solidFill>
                  <a:srgbClr val="002060"/>
                </a:solidFill>
                <a:latin typeface="Aptos"/>
                <a:ea typeface="Tahoma"/>
                <a:cs typeface="Tahoma"/>
              </a:rPr>
              <a:t>Solicitation Manual p. 43-47, "Scoring Scale", and "Evaluation Criteria"</a:t>
            </a:r>
          </a:p>
        </p:txBody>
      </p:sp>
      <p:sp>
        <p:nvSpPr>
          <p:cNvPr id="4" name="Slide Number Placeholder 3">
            <a:extLst>
              <a:ext uri="{FF2B5EF4-FFF2-40B4-BE49-F238E27FC236}">
                <a16:creationId xmlns:a16="http://schemas.microsoft.com/office/drawing/2014/main" id="{6E6F61C2-2638-AD6C-DB39-261A8A049727}"/>
              </a:ext>
            </a:extLst>
          </p:cNvPr>
          <p:cNvSpPr>
            <a:spLocks noGrp="1"/>
          </p:cNvSpPr>
          <p:nvPr>
            <p:ph type="sldNum" sz="quarter" idx="4"/>
          </p:nvPr>
        </p:nvSpPr>
        <p:spPr/>
        <p:txBody>
          <a:bodyPr/>
          <a:lstStyle/>
          <a:p>
            <a:fld id="{0C7BF778-8021-814D-B4C3-667E155DC762}" type="slidenum">
              <a:rPr lang="en-US" smtClean="0">
                <a:solidFill>
                  <a:srgbClr val="009DD9"/>
                </a:solidFill>
              </a:rPr>
              <a:pPr/>
              <a:t>56</a:t>
            </a:fld>
            <a:endParaRPr lang="en-US">
              <a:solidFill>
                <a:srgbClr val="009DD9"/>
              </a:solidFill>
            </a:endParaRPr>
          </a:p>
        </p:txBody>
      </p:sp>
    </p:spTree>
    <p:extLst>
      <p:ext uri="{BB962C8B-B14F-4D97-AF65-F5344CB8AC3E}">
        <p14:creationId xmlns:p14="http://schemas.microsoft.com/office/powerpoint/2010/main" val="41081013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68954-4936-0B43-869B-1E35000D3A89}"/>
            </a:ext>
          </a:extLst>
        </p:cNvPr>
        <p:cNvGrpSpPr/>
        <p:nvPr/>
      </p:nvGrpSpPr>
      <p:grpSpPr>
        <a:xfrm>
          <a:off x="0" y="0"/>
          <a:ext cx="0" cy="0"/>
          <a:chOff x="0" y="0"/>
          <a:chExt cx="0" cy="0"/>
        </a:xfrm>
      </p:grpSpPr>
      <p:sp>
        <p:nvSpPr>
          <p:cNvPr id="8" name="Text Placeholder 1">
            <a:extLst>
              <a:ext uri="{FF2B5EF4-FFF2-40B4-BE49-F238E27FC236}">
                <a16:creationId xmlns:a16="http://schemas.microsoft.com/office/drawing/2014/main" id="{3BCE422E-20A4-2744-4333-013B58061084}"/>
              </a:ext>
            </a:extLst>
          </p:cNvPr>
          <p:cNvSpPr txBox="1">
            <a:spLocks noGrp="1"/>
          </p:cNvSpPr>
          <p:nvPr>
            <p:ph type="title" idx="4294967295"/>
          </p:nvPr>
        </p:nvSpPr>
        <p:spPr>
          <a:xfrm>
            <a:off x="1512585" y="179667"/>
            <a:ext cx="10032009" cy="443975"/>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lvl1pPr marL="0" indent="0" algn="l" defTabSz="914400" rtl="0" eaLnBrk="1" latinLnBrk="0" hangingPunct="1">
              <a:lnSpc>
                <a:spcPct val="60000"/>
              </a:lnSpc>
              <a:spcBef>
                <a:spcPts val="1000"/>
              </a:spcBef>
              <a:buFont typeface="Arial" panose="020B0604020202020204" pitchFamily="34" charset="0"/>
              <a:buNone/>
              <a:defRPr sz="3600" b="1"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002060"/>
                </a:solidFill>
                <a:effectLst/>
                <a:uLnTx/>
                <a:uFillTx/>
                <a:latin typeface="+mj-lt"/>
                <a:ea typeface="+mn-ea"/>
                <a:cs typeface="+mn-cs"/>
              </a:rPr>
              <a:t>Funding Lane 3 Scoring Criterion</a:t>
            </a:r>
          </a:p>
        </p:txBody>
      </p:sp>
      <p:sp>
        <p:nvSpPr>
          <p:cNvPr id="11" name="Text Placeholder 2">
            <a:extLst>
              <a:ext uri="{FF2B5EF4-FFF2-40B4-BE49-F238E27FC236}">
                <a16:creationId xmlns:a16="http://schemas.microsoft.com/office/drawing/2014/main" id="{A5ED8E8D-EEB0-CF7F-08E0-12CFE69A0C60}"/>
              </a:ext>
            </a:extLst>
          </p:cNvPr>
          <p:cNvSpPr>
            <a:spLocks noGrp="1"/>
          </p:cNvSpPr>
          <p:nvPr>
            <p:ph type="body" sz="quarter" idx="11"/>
          </p:nvPr>
        </p:nvSpPr>
        <p:spPr>
          <a:xfrm>
            <a:off x="1507865" y="662552"/>
            <a:ext cx="10032008" cy="443975"/>
          </a:xfrm>
        </p:spPr>
        <p:txBody>
          <a:bodyPr wrap="none" lIns="91440" tIns="182880" rIns="91440" bIns="91440" anchor="t"/>
          <a:lstStyle/>
          <a:p>
            <a:r>
              <a:rPr lang="en-US" sz="2800">
                <a:solidFill>
                  <a:srgbClr val="009DD9"/>
                </a:solidFill>
              </a:rPr>
              <a:t>Budget</a:t>
            </a:r>
            <a:endParaRPr lang="en-US">
              <a:solidFill>
                <a:srgbClr val="009DD9"/>
              </a:solidFill>
            </a:endParaRPr>
          </a:p>
        </p:txBody>
      </p:sp>
      <p:sp>
        <p:nvSpPr>
          <p:cNvPr id="3" name="Content Placeholder 2">
            <a:extLst>
              <a:ext uri="{FF2B5EF4-FFF2-40B4-BE49-F238E27FC236}">
                <a16:creationId xmlns:a16="http://schemas.microsoft.com/office/drawing/2014/main" id="{4D0778A4-EB98-34D1-D910-B35792C4AE58}"/>
              </a:ext>
            </a:extLst>
          </p:cNvPr>
          <p:cNvSpPr>
            <a:spLocks noGrp="1"/>
          </p:cNvSpPr>
          <p:nvPr>
            <p:ph sz="quarter" idx="12"/>
          </p:nvPr>
        </p:nvSpPr>
        <p:spPr>
          <a:xfrm>
            <a:off x="497035" y="1466087"/>
            <a:ext cx="11105808" cy="4348368"/>
          </a:xfrm>
        </p:spPr>
        <p:txBody>
          <a:bodyPr/>
          <a:lstStyle/>
          <a:p>
            <a:pPr>
              <a:buClr>
                <a:srgbClr val="002060"/>
              </a:buClr>
              <a:buFont typeface="Arial" panose="020B0604020202020204" pitchFamily="34" charset="0"/>
              <a:buChar char="•"/>
            </a:pPr>
            <a:r>
              <a:rPr lang="en-US" sz="2400">
                <a:solidFill>
                  <a:srgbClr val="002060"/>
                </a:solidFill>
              </a:rPr>
              <a:t>Applications will be evaluated on the degree to which:</a:t>
            </a:r>
          </a:p>
          <a:p>
            <a:pPr lvl="1">
              <a:buClr>
                <a:srgbClr val="009DD9"/>
              </a:buClr>
              <a:buFont typeface="Arial" panose="020B0604020202020204" pitchFamily="34" charset="0"/>
              <a:buChar char="•"/>
            </a:pPr>
            <a:r>
              <a:rPr lang="en-US" sz="2400">
                <a:solidFill>
                  <a:srgbClr val="002060"/>
                </a:solidFill>
              </a:rPr>
              <a:t>The proposed budget reflects a cost-effective use of CEC funds, including a clear rationale for the requested CEC funds and the cost per charging port</a:t>
            </a:r>
          </a:p>
          <a:p>
            <a:pPr lvl="1">
              <a:buClr>
                <a:srgbClr val="009DD9"/>
              </a:buClr>
              <a:buFont typeface="Arial" panose="020B0604020202020204" pitchFamily="34" charset="0"/>
              <a:buChar char="•"/>
            </a:pPr>
            <a:r>
              <a:rPr lang="en-US" sz="2400">
                <a:solidFill>
                  <a:srgbClr val="002060"/>
                </a:solidFill>
              </a:rPr>
              <a:t>The Applicant demonstrates the need for state funding for the proposed project</a:t>
            </a:r>
          </a:p>
          <a:p>
            <a:pPr lvl="1">
              <a:buClr>
                <a:srgbClr val="009DD9"/>
              </a:buClr>
              <a:buFont typeface="Arial" panose="020B0604020202020204" pitchFamily="34" charset="0"/>
              <a:buChar char="•"/>
            </a:pPr>
            <a:r>
              <a:rPr lang="en-US" sz="2400">
                <a:solidFill>
                  <a:srgbClr val="002060"/>
                </a:solidFill>
              </a:rPr>
              <a:t>The proposed budget is justifiable and reasonable, and the cost per charging port is minimized</a:t>
            </a:r>
          </a:p>
          <a:p>
            <a:pPr>
              <a:buFont typeface="Arial" panose="020B0604020202020204" pitchFamily="34" charset="0"/>
              <a:buChar char="•"/>
            </a:pPr>
            <a:endParaRPr lang="en-US" sz="2400">
              <a:solidFill>
                <a:srgbClr val="002060"/>
              </a:solidFill>
            </a:endParaRPr>
          </a:p>
        </p:txBody>
      </p:sp>
      <p:sp>
        <p:nvSpPr>
          <p:cNvPr id="7" name="TextBox 6">
            <a:extLst>
              <a:ext uri="{FF2B5EF4-FFF2-40B4-BE49-F238E27FC236}">
                <a16:creationId xmlns:a16="http://schemas.microsoft.com/office/drawing/2014/main" id="{C6C101BB-8CBF-F760-1BEF-AF0C2C635FE7}"/>
              </a:ext>
            </a:extLst>
          </p:cNvPr>
          <p:cNvSpPr txBox="1"/>
          <p:nvPr/>
        </p:nvSpPr>
        <p:spPr>
          <a:xfrm>
            <a:off x="480672" y="6139030"/>
            <a:ext cx="11112988" cy="400110"/>
          </a:xfrm>
          <a:prstGeom prst="rect">
            <a:avLst/>
          </a:prstGeom>
          <a:noFill/>
        </p:spPr>
        <p:txBody>
          <a:bodyPr wrap="square" lIns="91440" tIns="45720" rIns="91440" bIns="45720" rtlCol="0" anchor="t">
            <a:spAutoFit/>
          </a:bodyPr>
          <a:lstStyle/>
          <a:p>
            <a:r>
              <a:rPr lang="en-US" sz="2000" b="1">
                <a:solidFill>
                  <a:srgbClr val="002060"/>
                </a:solidFill>
                <a:latin typeface="Aptos"/>
                <a:ea typeface="Tahoma"/>
                <a:cs typeface="Tahoma"/>
              </a:rPr>
              <a:t>Solicitation Manual p. 43-47, "Scoring Scale", and "Evaluation Criteria"</a:t>
            </a:r>
          </a:p>
        </p:txBody>
      </p:sp>
      <p:sp>
        <p:nvSpPr>
          <p:cNvPr id="4" name="Slide Number Placeholder 3">
            <a:extLst>
              <a:ext uri="{FF2B5EF4-FFF2-40B4-BE49-F238E27FC236}">
                <a16:creationId xmlns:a16="http://schemas.microsoft.com/office/drawing/2014/main" id="{735ECB59-CFE1-CDFB-C1C2-9FBC89DCA579}"/>
              </a:ext>
            </a:extLst>
          </p:cNvPr>
          <p:cNvSpPr>
            <a:spLocks noGrp="1"/>
          </p:cNvSpPr>
          <p:nvPr>
            <p:ph type="sldNum" sz="quarter" idx="4"/>
          </p:nvPr>
        </p:nvSpPr>
        <p:spPr/>
        <p:txBody>
          <a:bodyPr/>
          <a:lstStyle/>
          <a:p>
            <a:fld id="{0C7BF778-8021-814D-B4C3-667E155DC762}" type="slidenum">
              <a:rPr lang="en-US" smtClean="0">
                <a:solidFill>
                  <a:srgbClr val="009DD9"/>
                </a:solidFill>
              </a:rPr>
              <a:pPr/>
              <a:t>57</a:t>
            </a:fld>
            <a:endParaRPr lang="en-US">
              <a:solidFill>
                <a:srgbClr val="009DD9"/>
              </a:solidFill>
            </a:endParaRPr>
          </a:p>
        </p:txBody>
      </p:sp>
    </p:spTree>
    <p:extLst>
      <p:ext uri="{BB962C8B-B14F-4D97-AF65-F5344CB8AC3E}">
        <p14:creationId xmlns:p14="http://schemas.microsoft.com/office/powerpoint/2010/main" val="9884978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E69CE-F8F0-2A98-69F4-C35507585E0F}"/>
            </a:ext>
          </a:extLst>
        </p:cNvPr>
        <p:cNvGrpSpPr/>
        <p:nvPr/>
      </p:nvGrpSpPr>
      <p:grpSpPr>
        <a:xfrm>
          <a:off x="0" y="0"/>
          <a:ext cx="0" cy="0"/>
          <a:chOff x="0" y="0"/>
          <a:chExt cx="0" cy="0"/>
        </a:xfrm>
      </p:grpSpPr>
      <p:sp>
        <p:nvSpPr>
          <p:cNvPr id="8" name="Text Placeholder 1">
            <a:extLst>
              <a:ext uri="{FF2B5EF4-FFF2-40B4-BE49-F238E27FC236}">
                <a16:creationId xmlns:a16="http://schemas.microsoft.com/office/drawing/2014/main" id="{492FDE67-28E1-57C4-70CD-876B03617C0F}"/>
              </a:ext>
            </a:extLst>
          </p:cNvPr>
          <p:cNvSpPr txBox="1">
            <a:spLocks noGrp="1"/>
          </p:cNvSpPr>
          <p:nvPr>
            <p:ph type="title" idx="4294967295"/>
          </p:nvPr>
        </p:nvSpPr>
        <p:spPr>
          <a:xfrm>
            <a:off x="1512585" y="179667"/>
            <a:ext cx="10032009" cy="961845"/>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lvl1pPr marL="0" indent="0" algn="l" defTabSz="914400" rtl="0" eaLnBrk="1" latinLnBrk="0" hangingPunct="1">
              <a:lnSpc>
                <a:spcPct val="60000"/>
              </a:lnSpc>
              <a:spcBef>
                <a:spcPts val="1000"/>
              </a:spcBef>
              <a:buFont typeface="Arial" panose="020B0604020202020204" pitchFamily="34" charset="0"/>
              <a:buNone/>
              <a:defRPr sz="3600" b="1"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70000"/>
              </a:lnSpc>
              <a:defRPr/>
            </a:pPr>
            <a:r>
              <a:rPr kumimoji="0" lang="en-US" sz="4000" b="1" i="0" u="none" strike="noStrike" kern="1200" cap="none" spc="0" normalizeH="0" baseline="0" noProof="0">
                <a:ln>
                  <a:noFill/>
                </a:ln>
                <a:solidFill>
                  <a:srgbClr val="002060"/>
                </a:solidFill>
                <a:effectLst/>
                <a:uLnTx/>
                <a:uFillTx/>
                <a:latin typeface="+mj-lt"/>
                <a:ea typeface="+mn-ea"/>
                <a:cs typeface="+mn-cs"/>
              </a:rPr>
              <a:t>Funding Lane 3 Scoring Criterion</a:t>
            </a:r>
            <a:br>
              <a:rPr kumimoji="0" lang="en-US" sz="4000" b="1" i="0" u="none" strike="noStrike" kern="1200" cap="none" spc="0" normalizeH="0" baseline="0" noProof="0">
                <a:ln>
                  <a:noFill/>
                </a:ln>
                <a:solidFill>
                  <a:srgbClr val="002060"/>
                </a:solidFill>
                <a:effectLst/>
                <a:uLnTx/>
                <a:uFillTx/>
                <a:latin typeface="+mj-lt"/>
                <a:ea typeface="+mn-ea"/>
                <a:cs typeface="+mn-cs"/>
              </a:rPr>
            </a:br>
            <a:r>
              <a:rPr lang="en-US" sz="2800" b="0">
                <a:solidFill>
                  <a:schemeClr val="accent2"/>
                </a:solidFill>
              </a:rPr>
              <a:t>Innovation and Benefits </a:t>
            </a:r>
            <a:br>
              <a:rPr lang="en-US" sz="4000">
                <a:solidFill>
                  <a:srgbClr val="009DD9"/>
                </a:solidFill>
              </a:rPr>
            </a:br>
            <a:endParaRPr kumimoji="0" lang="en-US" sz="4000" b="1" i="0" u="none" strike="noStrike" kern="1200" cap="none" spc="0" normalizeH="0" baseline="0" noProof="0">
              <a:ln>
                <a:noFill/>
              </a:ln>
              <a:solidFill>
                <a:srgbClr val="002060"/>
              </a:solidFill>
              <a:effectLst/>
              <a:uLnTx/>
              <a:uFillTx/>
              <a:latin typeface="+mj-lt"/>
              <a:ea typeface="+mn-ea"/>
              <a:cs typeface="+mn-cs"/>
            </a:endParaRPr>
          </a:p>
        </p:txBody>
      </p:sp>
      <p:sp>
        <p:nvSpPr>
          <p:cNvPr id="3" name="Content Placeholder 2">
            <a:extLst>
              <a:ext uri="{FF2B5EF4-FFF2-40B4-BE49-F238E27FC236}">
                <a16:creationId xmlns:a16="http://schemas.microsoft.com/office/drawing/2014/main" id="{190012D1-6FD2-C6EE-C5CF-3BD2BB68E186}"/>
              </a:ext>
            </a:extLst>
          </p:cNvPr>
          <p:cNvSpPr>
            <a:spLocks noGrp="1"/>
          </p:cNvSpPr>
          <p:nvPr>
            <p:ph sz="quarter" idx="12"/>
          </p:nvPr>
        </p:nvSpPr>
        <p:spPr>
          <a:xfrm>
            <a:off x="497035" y="1466087"/>
            <a:ext cx="11105808" cy="4190058"/>
          </a:xfrm>
        </p:spPr>
        <p:txBody>
          <a:bodyPr/>
          <a:lstStyle/>
          <a:p>
            <a:pPr>
              <a:buClr>
                <a:srgbClr val="002060"/>
              </a:buClr>
              <a:buFont typeface="Arial" panose="020B0604020202020204" pitchFamily="34" charset="0"/>
              <a:buChar char="•"/>
            </a:pPr>
            <a:r>
              <a:rPr lang="en-US" sz="2400">
                <a:solidFill>
                  <a:srgbClr val="002060"/>
                </a:solidFill>
              </a:rPr>
              <a:t>Applications will be evaluated on the degree to which:</a:t>
            </a:r>
          </a:p>
          <a:p>
            <a:pPr lvl="1">
              <a:buClr>
                <a:srgbClr val="009DD9"/>
              </a:buClr>
              <a:buFont typeface="Arial" panose="020B0604020202020204" pitchFamily="34" charset="0"/>
              <a:buChar char="•"/>
            </a:pPr>
            <a:r>
              <a:rPr lang="en-US" sz="2400">
                <a:solidFill>
                  <a:srgbClr val="002060"/>
                </a:solidFill>
              </a:rPr>
              <a:t>The proposed project mitigates potential negative grid impacts related to EV charging</a:t>
            </a:r>
          </a:p>
          <a:p>
            <a:pPr lvl="1">
              <a:buClr>
                <a:srgbClr val="009DD9"/>
              </a:buClr>
              <a:buFont typeface="Arial" panose="020B0604020202020204" pitchFamily="34" charset="0"/>
              <a:buChar char="•"/>
            </a:pPr>
            <a:r>
              <a:rPr lang="en-US" sz="2400">
                <a:solidFill>
                  <a:srgbClr val="002060"/>
                </a:solidFill>
              </a:rPr>
              <a:t>The proposed charging infrastructure will support the operation of existing electric school buses and/or electric school buses to be procured</a:t>
            </a:r>
          </a:p>
          <a:p>
            <a:pPr lvl="1">
              <a:buClr>
                <a:srgbClr val="009DD9"/>
              </a:buClr>
              <a:buFont typeface="Arial" panose="020B0604020202020204" pitchFamily="34" charset="0"/>
              <a:buChar char="•"/>
            </a:pPr>
            <a:r>
              <a:rPr lang="en-US" sz="2400">
                <a:solidFill>
                  <a:srgbClr val="002060"/>
                </a:solidFill>
              </a:rPr>
              <a:t>The proposed project will provide direct, meaningful and assured benefits or serve residents of disadvantaged and low-income communities (“priority populations”) in accordance with the California Climate Investments Priority Populations map, located online at </a:t>
            </a:r>
            <a:r>
              <a:rPr lang="en-US" sz="2400">
                <a:solidFill>
                  <a:srgbClr val="002060"/>
                </a:solidFill>
                <a:hlinkClick r:id="rId3"/>
              </a:rPr>
              <a:t>https://gis.carb.arb.ca.gov/portal/apps/experiencebuilder/experience/?id=5dc1218631fa46bc8d340b8e82548a6a&amp;page=Priority-Populations-4_0</a:t>
            </a:r>
            <a:r>
              <a:rPr lang="en-US" sz="2400">
                <a:solidFill>
                  <a:srgbClr val="002060"/>
                </a:solidFill>
              </a:rPr>
              <a:t> </a:t>
            </a:r>
          </a:p>
          <a:p>
            <a:pPr lvl="1">
              <a:buFont typeface="Arial" panose="020B0604020202020204" pitchFamily="34" charset="0"/>
              <a:buChar char="•"/>
            </a:pPr>
            <a:endParaRPr lang="en-US" sz="2400">
              <a:solidFill>
                <a:srgbClr val="002060"/>
              </a:solidFill>
            </a:endParaRPr>
          </a:p>
        </p:txBody>
      </p:sp>
      <p:sp>
        <p:nvSpPr>
          <p:cNvPr id="7" name="TextBox 6">
            <a:extLst>
              <a:ext uri="{FF2B5EF4-FFF2-40B4-BE49-F238E27FC236}">
                <a16:creationId xmlns:a16="http://schemas.microsoft.com/office/drawing/2014/main" id="{303EF1F0-EE2C-CD29-6DF1-24BD04946F10}"/>
              </a:ext>
            </a:extLst>
          </p:cNvPr>
          <p:cNvSpPr txBox="1"/>
          <p:nvPr/>
        </p:nvSpPr>
        <p:spPr>
          <a:xfrm>
            <a:off x="480672" y="6139030"/>
            <a:ext cx="11112988" cy="400110"/>
          </a:xfrm>
          <a:prstGeom prst="rect">
            <a:avLst/>
          </a:prstGeom>
          <a:noFill/>
        </p:spPr>
        <p:txBody>
          <a:bodyPr wrap="square" lIns="91440" tIns="45720" rIns="91440" bIns="45720" rtlCol="0" anchor="t">
            <a:spAutoFit/>
          </a:bodyPr>
          <a:lstStyle/>
          <a:p>
            <a:r>
              <a:rPr lang="en-US" sz="2000" b="1">
                <a:solidFill>
                  <a:srgbClr val="002060"/>
                </a:solidFill>
                <a:latin typeface="Aptos"/>
                <a:ea typeface="Tahoma"/>
                <a:cs typeface="Tahoma"/>
              </a:rPr>
              <a:t>Solicitation Manual p. 43-47, "Scoring Scale", and "Evaluation Criteria"</a:t>
            </a:r>
          </a:p>
        </p:txBody>
      </p:sp>
      <p:sp>
        <p:nvSpPr>
          <p:cNvPr id="4" name="Slide Number Placeholder 3">
            <a:extLst>
              <a:ext uri="{FF2B5EF4-FFF2-40B4-BE49-F238E27FC236}">
                <a16:creationId xmlns:a16="http://schemas.microsoft.com/office/drawing/2014/main" id="{F5251E40-98B4-105D-D554-C9ED7E5972F4}"/>
              </a:ext>
            </a:extLst>
          </p:cNvPr>
          <p:cNvSpPr>
            <a:spLocks noGrp="1"/>
          </p:cNvSpPr>
          <p:nvPr>
            <p:ph type="sldNum" sz="quarter" idx="4"/>
          </p:nvPr>
        </p:nvSpPr>
        <p:spPr/>
        <p:txBody>
          <a:bodyPr/>
          <a:lstStyle/>
          <a:p>
            <a:fld id="{0C7BF778-8021-814D-B4C3-667E155DC762}" type="slidenum">
              <a:rPr lang="en-US" smtClean="0"/>
              <a:pPr/>
              <a:t>58</a:t>
            </a:fld>
            <a:endParaRPr lang="en-US"/>
          </a:p>
        </p:txBody>
      </p:sp>
    </p:spTree>
    <p:extLst>
      <p:ext uri="{BB962C8B-B14F-4D97-AF65-F5344CB8AC3E}">
        <p14:creationId xmlns:p14="http://schemas.microsoft.com/office/powerpoint/2010/main" val="36525157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10BA9-FE89-E28D-7465-FDC29BB9ED77}"/>
            </a:ext>
          </a:extLst>
        </p:cNvPr>
        <p:cNvGrpSpPr/>
        <p:nvPr/>
      </p:nvGrpSpPr>
      <p:grpSpPr>
        <a:xfrm>
          <a:off x="0" y="0"/>
          <a:ext cx="0" cy="0"/>
          <a:chOff x="0" y="0"/>
          <a:chExt cx="0" cy="0"/>
        </a:xfrm>
      </p:grpSpPr>
      <p:sp>
        <p:nvSpPr>
          <p:cNvPr id="11" name="Text Placeholder 1">
            <a:extLst>
              <a:ext uri="{FF2B5EF4-FFF2-40B4-BE49-F238E27FC236}">
                <a16:creationId xmlns:a16="http://schemas.microsoft.com/office/drawing/2014/main" id="{DB70C4FE-1009-FFD2-7649-5579441D424A}"/>
              </a:ext>
            </a:extLst>
          </p:cNvPr>
          <p:cNvSpPr>
            <a:spLocks noGrp="1"/>
          </p:cNvSpPr>
          <p:nvPr>
            <p:ph type="title" idx="4294967295"/>
          </p:nvPr>
        </p:nvSpPr>
        <p:spPr>
          <a:xfrm>
            <a:off x="1550391" y="255396"/>
            <a:ext cx="10032009" cy="443975"/>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004071"/>
                </a:solidFill>
                <a:effectLst/>
                <a:uLnTx/>
                <a:uFillTx/>
                <a:latin typeface="+mj-lt"/>
                <a:ea typeface="+mn-ea"/>
                <a:cs typeface="+mn-cs"/>
              </a:rPr>
              <a:t>Tie Breakers</a:t>
            </a:r>
          </a:p>
        </p:txBody>
      </p:sp>
      <p:sp>
        <p:nvSpPr>
          <p:cNvPr id="12" name="Text Placeholder 2">
            <a:extLst>
              <a:ext uri="{FF2B5EF4-FFF2-40B4-BE49-F238E27FC236}">
                <a16:creationId xmlns:a16="http://schemas.microsoft.com/office/drawing/2014/main" id="{474DAC3B-46D7-ACC1-CC97-702BD707D8A3}"/>
              </a:ext>
            </a:extLst>
          </p:cNvPr>
          <p:cNvSpPr>
            <a:spLocks noGrp="1"/>
          </p:cNvSpPr>
          <p:nvPr>
            <p:ph type="body" sz="quarter" idx="11"/>
          </p:nvPr>
        </p:nvSpPr>
        <p:spPr>
          <a:xfrm>
            <a:off x="1550392" y="699371"/>
            <a:ext cx="10032008" cy="443975"/>
          </a:xfrm>
          <a:ln>
            <a:noFill/>
          </a:ln>
        </p:spPr>
        <p:txBody>
          <a:bodyPr wrap="none" lIns="91440" tIns="182880" rIns="91440" bIns="91440" anchor="t"/>
          <a:lstStyle/>
          <a:p>
            <a:r>
              <a:rPr lang="en-US" sz="2800"/>
              <a:t>Funding Lane 2 and Funding Lane 3</a:t>
            </a:r>
            <a:endParaRPr lang="en-US"/>
          </a:p>
        </p:txBody>
      </p:sp>
      <p:sp>
        <p:nvSpPr>
          <p:cNvPr id="5" name="Content Placeholder 4">
            <a:extLst>
              <a:ext uri="{FF2B5EF4-FFF2-40B4-BE49-F238E27FC236}">
                <a16:creationId xmlns:a16="http://schemas.microsoft.com/office/drawing/2014/main" id="{A3F275C7-21F8-150A-2CC9-3B0D33008B7D}"/>
              </a:ext>
            </a:extLst>
          </p:cNvPr>
          <p:cNvSpPr>
            <a:spLocks noGrp="1"/>
          </p:cNvSpPr>
          <p:nvPr>
            <p:ph sz="quarter" idx="12"/>
          </p:nvPr>
        </p:nvSpPr>
        <p:spPr/>
        <p:txBody>
          <a:bodyPr lIns="91440" tIns="45720" rIns="91440" bIns="45720" anchor="t"/>
          <a:lstStyle/>
          <a:p>
            <a:pPr>
              <a:lnSpc>
                <a:spcPct val="100000"/>
              </a:lnSpc>
              <a:spcBef>
                <a:spcPts val="600"/>
              </a:spcBef>
              <a:buFont typeface="Arial" pitchFamily="2" charset="2"/>
              <a:buChar char="•"/>
            </a:pPr>
            <a:r>
              <a:rPr lang="en-US" sz="2400">
                <a:solidFill>
                  <a:srgbClr val="002060"/>
                </a:solidFill>
                <a:ea typeface="Tahoma"/>
                <a:cs typeface="Tahoma"/>
              </a:rPr>
              <a:t>If the score for two or more applications is tied, the application with the higher score in the Project Implementation and Readiness criterion will be ranked higher</a:t>
            </a:r>
          </a:p>
          <a:p>
            <a:pPr>
              <a:lnSpc>
                <a:spcPct val="100000"/>
              </a:lnSpc>
              <a:spcBef>
                <a:spcPts val="600"/>
              </a:spcBef>
              <a:buFont typeface="Arial" pitchFamily="2" charset="2"/>
              <a:buChar char="•"/>
            </a:pPr>
            <a:r>
              <a:rPr lang="en-US" sz="2400">
                <a:solidFill>
                  <a:srgbClr val="002060"/>
                </a:solidFill>
                <a:ea typeface="Tahoma"/>
                <a:cs typeface="Tahoma"/>
              </a:rPr>
              <a:t>If still tied, the application with the higher score in the Budget criterion will be ranked higher</a:t>
            </a:r>
          </a:p>
          <a:p>
            <a:pPr>
              <a:lnSpc>
                <a:spcPct val="100000"/>
              </a:lnSpc>
              <a:spcBef>
                <a:spcPts val="600"/>
              </a:spcBef>
              <a:buFont typeface="Arial" pitchFamily="2" charset="2"/>
              <a:buChar char="•"/>
            </a:pPr>
            <a:r>
              <a:rPr lang="en-US" sz="2400">
                <a:solidFill>
                  <a:srgbClr val="002060"/>
                </a:solidFill>
                <a:ea typeface="Tahoma"/>
                <a:cs typeface="Tahoma"/>
              </a:rPr>
              <a:t>If still tied, an objective tiebreaker (such as a random drawing) will be utilized</a:t>
            </a:r>
            <a:endParaRPr lang="en-US"/>
          </a:p>
        </p:txBody>
      </p:sp>
      <p:sp>
        <p:nvSpPr>
          <p:cNvPr id="7" name="TextBox 6">
            <a:extLst>
              <a:ext uri="{FF2B5EF4-FFF2-40B4-BE49-F238E27FC236}">
                <a16:creationId xmlns:a16="http://schemas.microsoft.com/office/drawing/2014/main" id="{123B0667-C541-C6B4-11D6-607FAEBE9A9F}"/>
              </a:ext>
            </a:extLst>
          </p:cNvPr>
          <p:cNvSpPr txBox="1"/>
          <p:nvPr/>
        </p:nvSpPr>
        <p:spPr>
          <a:xfrm>
            <a:off x="480672" y="6139030"/>
            <a:ext cx="11112988" cy="400110"/>
          </a:xfrm>
          <a:prstGeom prst="rect">
            <a:avLst/>
          </a:prstGeom>
          <a:noFill/>
        </p:spPr>
        <p:txBody>
          <a:bodyPr wrap="square" lIns="91440" tIns="45720" rIns="91440" bIns="45720" rtlCol="0" anchor="t">
            <a:spAutoFit/>
          </a:bodyPr>
          <a:lstStyle/>
          <a:p>
            <a:r>
              <a:rPr lang="en-US" sz="2000" b="1">
                <a:solidFill>
                  <a:srgbClr val="002060"/>
                </a:solidFill>
                <a:latin typeface="Aptos"/>
                <a:ea typeface="Tahoma"/>
                <a:cs typeface="Tahoma"/>
              </a:rPr>
              <a:t>Solicitation Manual p. 47, "Tie Breakers"</a:t>
            </a:r>
          </a:p>
        </p:txBody>
      </p:sp>
      <p:sp>
        <p:nvSpPr>
          <p:cNvPr id="4" name="Slide Number Placeholder 3">
            <a:extLst>
              <a:ext uri="{FF2B5EF4-FFF2-40B4-BE49-F238E27FC236}">
                <a16:creationId xmlns:a16="http://schemas.microsoft.com/office/drawing/2014/main" id="{AE2CF20F-BBA3-8D77-F96C-0068F6285A90}"/>
              </a:ext>
            </a:extLst>
          </p:cNvPr>
          <p:cNvSpPr>
            <a:spLocks noGrp="1"/>
          </p:cNvSpPr>
          <p:nvPr>
            <p:ph type="sldNum" sz="quarter" idx="4"/>
          </p:nvPr>
        </p:nvSpPr>
        <p:spPr/>
        <p:txBody>
          <a:bodyPr/>
          <a:lstStyle/>
          <a:p>
            <a:fld id="{0C7BF778-8021-814D-B4C3-667E155DC762}" type="slidenum">
              <a:rPr lang="en-US" smtClean="0"/>
              <a:pPr/>
              <a:t>59</a:t>
            </a:fld>
            <a:endParaRPr lang="en-US" sz="1800"/>
          </a:p>
        </p:txBody>
      </p:sp>
    </p:spTree>
    <p:extLst>
      <p:ext uri="{BB962C8B-B14F-4D97-AF65-F5344CB8AC3E}">
        <p14:creationId xmlns:p14="http://schemas.microsoft.com/office/powerpoint/2010/main" val="131710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68E43-2230-CF07-F144-729F75FF43C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584236A-BA81-4536-3BB5-B0C690D8935C}"/>
              </a:ext>
            </a:extLst>
          </p:cNvPr>
          <p:cNvSpPr>
            <a:spLocks noGrp="1"/>
          </p:cNvSpPr>
          <p:nvPr>
            <p:ph type="title" idx="4294967295"/>
          </p:nvPr>
        </p:nvSpPr>
        <p:spPr>
          <a:xfrm>
            <a:off x="1550391" y="399169"/>
            <a:ext cx="10032009" cy="443975"/>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002060"/>
                </a:solidFill>
                <a:effectLst/>
                <a:uLnTx/>
                <a:uFillTx/>
                <a:latin typeface="Aptos"/>
                <a:ea typeface="Tahoma"/>
                <a:cs typeface="Tahoma"/>
              </a:rPr>
              <a:t>Find Partners on EmpowerInnovation.net</a:t>
            </a:r>
            <a:endParaRPr kumimoji="0" lang="en-US" sz="4000" b="0" i="0" u="none" strike="noStrike" kern="1200" cap="none" spc="0" normalizeH="0" baseline="0" noProof="0">
              <a:ln>
                <a:noFill/>
              </a:ln>
              <a:solidFill>
                <a:srgbClr val="002060"/>
              </a:solidFill>
              <a:effectLst/>
              <a:uLnTx/>
              <a:uFillTx/>
              <a:latin typeface="Aptos"/>
              <a:ea typeface="Tahoma"/>
              <a:cs typeface="Tahoma"/>
            </a:endParaRPr>
          </a:p>
        </p:txBody>
      </p:sp>
      <p:sp>
        <p:nvSpPr>
          <p:cNvPr id="4" name="Slide Number Placeholder 3">
            <a:extLst>
              <a:ext uri="{FF2B5EF4-FFF2-40B4-BE49-F238E27FC236}">
                <a16:creationId xmlns:a16="http://schemas.microsoft.com/office/drawing/2014/main" id="{23E674EB-659A-1702-F642-D0AA473DA2A5}"/>
              </a:ext>
            </a:extLst>
          </p:cNvPr>
          <p:cNvSpPr>
            <a:spLocks noGrp="1"/>
          </p:cNvSpPr>
          <p:nvPr>
            <p:ph type="sldNum" sz="quarter" idx="4"/>
          </p:nvPr>
        </p:nvSpPr>
        <p:spPr/>
        <p:txBody>
          <a:bodyPr/>
          <a:lstStyle/>
          <a:p>
            <a:fld id="{0C7BF778-8021-814D-B4C3-667E155DC762}" type="slidenum">
              <a:rPr lang="en-US" smtClean="0"/>
              <a:pPr/>
              <a:t>6</a:t>
            </a:fld>
            <a:endParaRPr lang="en-US" sz="1800"/>
          </a:p>
        </p:txBody>
      </p:sp>
      <p:sp>
        <p:nvSpPr>
          <p:cNvPr id="5" name="Content Placeholder 4">
            <a:extLst>
              <a:ext uri="{FF2B5EF4-FFF2-40B4-BE49-F238E27FC236}">
                <a16:creationId xmlns:a16="http://schemas.microsoft.com/office/drawing/2014/main" id="{AA0055D8-2F04-534C-715E-27E69F4EAF64}"/>
              </a:ext>
            </a:extLst>
          </p:cNvPr>
          <p:cNvSpPr>
            <a:spLocks noGrp="1"/>
          </p:cNvSpPr>
          <p:nvPr>
            <p:ph sz="quarter" idx="12"/>
          </p:nvPr>
        </p:nvSpPr>
        <p:spPr/>
        <p:txBody>
          <a:bodyPr lIns="91440" tIns="45720" rIns="91440" bIns="45720" anchor="t"/>
          <a:lstStyle/>
          <a:p>
            <a:pPr marL="0" indent="0">
              <a:lnSpc>
                <a:spcPct val="100000"/>
              </a:lnSpc>
              <a:spcBef>
                <a:spcPts val="600"/>
              </a:spcBef>
              <a:buNone/>
            </a:pPr>
            <a:r>
              <a:rPr lang="en-US" sz="3000" b="1">
                <a:solidFill>
                  <a:srgbClr val="002060"/>
                </a:solidFill>
                <a:latin typeface="Aptos"/>
                <a:ea typeface="Tahoma"/>
                <a:cs typeface="Tahoma"/>
              </a:rPr>
              <a:t>Empower Innovation </a:t>
            </a:r>
            <a:r>
              <a:rPr lang="en-US" sz="3000">
                <a:solidFill>
                  <a:srgbClr val="002060"/>
                </a:solidFill>
                <a:latin typeface="Aptos"/>
                <a:ea typeface="Tahoma"/>
                <a:cs typeface="Tahoma"/>
              </a:rPr>
              <a:t>aims to accelerate your clean tech journey with easy access to funding opportunities from the Energy Commission and others, resources and events, and connections to people and organizations. </a:t>
            </a:r>
            <a:endParaRPr lang="en-US" sz="2800" b="1">
              <a:solidFill>
                <a:srgbClr val="003CA6"/>
              </a:solidFill>
              <a:latin typeface="Aptos"/>
              <a:ea typeface="Tahoma"/>
              <a:cs typeface="Tahoma"/>
            </a:endParaRPr>
          </a:p>
          <a:p>
            <a:pPr marL="0" indent="0">
              <a:lnSpc>
                <a:spcPct val="100000"/>
              </a:lnSpc>
              <a:spcBef>
                <a:spcPts val="600"/>
              </a:spcBef>
              <a:buNone/>
            </a:pPr>
            <a:endParaRPr lang="en-US" sz="3000">
              <a:solidFill>
                <a:srgbClr val="002060"/>
              </a:solidFill>
              <a:ea typeface="Tahoma"/>
              <a:cs typeface="Tahoma"/>
            </a:endParaRPr>
          </a:p>
          <a:p>
            <a:pPr marL="0" indent="0">
              <a:lnSpc>
                <a:spcPct val="100000"/>
              </a:lnSpc>
              <a:spcBef>
                <a:spcPts val="600"/>
              </a:spcBef>
              <a:buNone/>
            </a:pPr>
            <a:endParaRPr lang="en-US" sz="3000">
              <a:solidFill>
                <a:srgbClr val="002060"/>
              </a:solidFill>
              <a:ea typeface="Tahoma"/>
              <a:cs typeface="Tahoma"/>
            </a:endParaRPr>
          </a:p>
          <a:p>
            <a:pPr marL="0" indent="0">
              <a:lnSpc>
                <a:spcPct val="100000"/>
              </a:lnSpc>
              <a:spcBef>
                <a:spcPts val="600"/>
              </a:spcBef>
              <a:buNone/>
            </a:pPr>
            <a:endParaRPr lang="en-US" sz="3000">
              <a:solidFill>
                <a:srgbClr val="002060"/>
              </a:solidFill>
              <a:ea typeface="Tahoma"/>
              <a:cs typeface="Tahoma"/>
            </a:endParaRPr>
          </a:p>
          <a:p>
            <a:pPr marL="0" indent="0">
              <a:lnSpc>
                <a:spcPct val="100000"/>
              </a:lnSpc>
              <a:spcBef>
                <a:spcPts val="600"/>
              </a:spcBef>
              <a:buNone/>
            </a:pPr>
            <a:endParaRPr lang="en-US" sz="3000">
              <a:solidFill>
                <a:srgbClr val="002060"/>
              </a:solidFill>
              <a:ea typeface="Tahoma"/>
              <a:cs typeface="Tahoma"/>
            </a:endParaRPr>
          </a:p>
          <a:p>
            <a:pPr marL="0" indent="0">
              <a:lnSpc>
                <a:spcPct val="100000"/>
              </a:lnSpc>
              <a:spcBef>
                <a:spcPts val="600"/>
              </a:spcBef>
              <a:buNone/>
            </a:pPr>
            <a:endParaRPr lang="en-US" sz="3000">
              <a:solidFill>
                <a:srgbClr val="002060"/>
              </a:solidFill>
              <a:ea typeface="Tahoma"/>
              <a:cs typeface="Tahoma"/>
            </a:endParaRPr>
          </a:p>
          <a:p>
            <a:pPr algn="ctr">
              <a:buNone/>
            </a:pPr>
            <a:r>
              <a:rPr lang="en-US" sz="2800" b="1">
                <a:solidFill>
                  <a:srgbClr val="003CA6"/>
                </a:solidFill>
                <a:ea typeface="Tahoma"/>
                <a:cs typeface="Tahoma"/>
                <a:hlinkClick r:id="rId3">
                  <a:extLst>
                    <a:ext uri="{A12FA001-AC4F-418D-AE19-62706E023703}">
                      <ahyp:hlinkClr xmlns:ahyp="http://schemas.microsoft.com/office/drawing/2018/hyperlinkcolor" val="tx"/>
                    </a:ext>
                  </a:extLst>
                </a:hlinkClick>
              </a:rPr>
              <a:t>www.empowerinnovation.net</a:t>
            </a:r>
            <a:endParaRPr lang="en-US" sz="2800">
              <a:solidFill>
                <a:srgbClr val="000000"/>
              </a:solidFill>
              <a:ea typeface="Tahoma"/>
              <a:cs typeface="Tahoma"/>
            </a:endParaRPr>
          </a:p>
          <a:p>
            <a:pPr marL="0" indent="0">
              <a:lnSpc>
                <a:spcPct val="100000"/>
              </a:lnSpc>
              <a:spcBef>
                <a:spcPts val="600"/>
              </a:spcBef>
              <a:buNone/>
            </a:pPr>
            <a:endParaRPr lang="en-US" sz="3000">
              <a:solidFill>
                <a:srgbClr val="002060"/>
              </a:solidFill>
              <a:ea typeface="Tahoma"/>
              <a:cs typeface="Tahoma"/>
            </a:endParaRPr>
          </a:p>
          <a:p>
            <a:pPr marL="0" indent="0">
              <a:lnSpc>
                <a:spcPct val="100000"/>
              </a:lnSpc>
              <a:spcBef>
                <a:spcPts val="600"/>
              </a:spcBef>
              <a:buNone/>
            </a:pPr>
            <a:endParaRPr lang="en-US" sz="3000">
              <a:solidFill>
                <a:srgbClr val="002060"/>
              </a:solidFill>
              <a:ea typeface="Tahoma"/>
              <a:cs typeface="Tahoma"/>
            </a:endParaRPr>
          </a:p>
          <a:p>
            <a:pPr marL="0" indent="0">
              <a:buNone/>
            </a:pPr>
            <a:endParaRPr lang="en-US" sz="2800"/>
          </a:p>
        </p:txBody>
      </p:sp>
      <p:sp>
        <p:nvSpPr>
          <p:cNvPr id="7" name="TextBox 6">
            <a:extLst>
              <a:ext uri="{FF2B5EF4-FFF2-40B4-BE49-F238E27FC236}">
                <a16:creationId xmlns:a16="http://schemas.microsoft.com/office/drawing/2014/main" id="{B33D95F7-12B6-6486-3EA8-229EFF9B352E}"/>
              </a:ext>
            </a:extLst>
          </p:cNvPr>
          <p:cNvSpPr txBox="1"/>
          <p:nvPr/>
        </p:nvSpPr>
        <p:spPr>
          <a:xfrm>
            <a:off x="602253" y="3961734"/>
            <a:ext cx="10990468" cy="1384995"/>
          </a:xfrm>
          <a:prstGeom prst="rect">
            <a:avLst/>
          </a:prstGeom>
          <a:solidFill>
            <a:srgbClr val="CBD8E6"/>
          </a:solidFill>
        </p:spPr>
        <p:txBody>
          <a:bodyPr wrap="square" numCol="2" rtlCol="0" anchor="ctr">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Aptos"/>
                <a:ea typeface="Tahoma" panose="020B0604030504040204" pitchFamily="34" charset="0"/>
                <a:cs typeface="Tahoma" panose="020B0604030504040204" pitchFamily="34" charset="0"/>
              </a:rPr>
              <a:t>FIND A PARTNER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Aptos"/>
                <a:ea typeface="Tahoma" panose="020B0604030504040204" pitchFamily="34" charset="0"/>
                <a:cs typeface="Tahoma" panose="020B0604030504040204" pitchFamily="34" charset="0"/>
              </a:rPr>
              <a:t>Announce your interest in</a:t>
            </a:r>
            <a:r>
              <a:rPr kumimoji="0" lang="en-US" sz="2000" b="0" i="0" u="none" strike="noStrike" kern="1200" cap="none" spc="0" normalizeH="0" noProof="0">
                <a:ln>
                  <a:noFill/>
                </a:ln>
                <a:solidFill>
                  <a:srgbClr val="002060"/>
                </a:solidFill>
                <a:effectLst/>
                <a:uLnTx/>
                <a:uFillTx/>
                <a:latin typeface="Aptos"/>
                <a:ea typeface="Tahoma" panose="020B0604030504040204" pitchFamily="34" charset="0"/>
                <a:cs typeface="Tahoma" panose="020B0604030504040204" pitchFamily="34" charset="0"/>
              </a:rPr>
              <a:t> </a:t>
            </a:r>
            <a:r>
              <a:rPr kumimoji="0" lang="en-US" sz="2000" b="0" i="0" u="none" strike="noStrike" kern="1200" cap="none" spc="0" normalizeH="0" baseline="0" noProof="0">
                <a:ln>
                  <a:noFill/>
                </a:ln>
                <a:solidFill>
                  <a:srgbClr val="002060"/>
                </a:solidFill>
                <a:effectLst/>
                <a:uLnTx/>
                <a:uFillTx/>
                <a:latin typeface="Aptos"/>
                <a:ea typeface="Tahoma" panose="020B0604030504040204" pitchFamily="34" charset="0"/>
                <a:cs typeface="Tahoma" panose="020B0604030504040204" pitchFamily="34" charset="0"/>
              </a:rPr>
              <a:t>funding</a:t>
            </a:r>
            <a:br>
              <a:rPr kumimoji="0" lang="en-US" sz="2000" b="0" i="0" u="none" strike="noStrike" kern="1200" cap="none" spc="0" normalizeH="0" baseline="0" noProof="0">
                <a:ln>
                  <a:noFill/>
                </a:ln>
                <a:solidFill>
                  <a:srgbClr val="002060"/>
                </a:solidFill>
                <a:effectLst/>
                <a:uLnTx/>
                <a:uFillTx/>
                <a:latin typeface="Aptos"/>
                <a:ea typeface="Tahoma" panose="020B0604030504040204" pitchFamily="34" charset="0"/>
                <a:cs typeface="Tahoma" panose="020B0604030504040204" pitchFamily="34" charset="0"/>
              </a:rPr>
            </a:br>
            <a:r>
              <a:rPr kumimoji="0" lang="en-US" sz="2000" b="0" i="0" u="none" strike="noStrike" kern="1200" cap="none" spc="0" normalizeH="0" baseline="0" noProof="0">
                <a:ln>
                  <a:noFill/>
                </a:ln>
                <a:solidFill>
                  <a:srgbClr val="002060"/>
                </a:solidFill>
                <a:effectLst/>
                <a:uLnTx/>
                <a:uFillTx/>
                <a:latin typeface="Aptos"/>
                <a:ea typeface="Tahoma" panose="020B0604030504040204" pitchFamily="34" charset="0"/>
                <a:cs typeface="Tahoma" panose="020B0604030504040204" pitchFamily="34" charset="0"/>
              </a:rPr>
              <a:t>opportunities</a:t>
            </a:r>
            <a:r>
              <a:rPr kumimoji="0" lang="en-US" sz="2000" b="0" i="0" u="none" strike="noStrike" kern="1200" cap="none" spc="0" normalizeH="0" noProof="0">
                <a:ln>
                  <a:noFill/>
                </a:ln>
                <a:solidFill>
                  <a:srgbClr val="002060"/>
                </a:solidFill>
                <a:effectLst/>
                <a:uLnTx/>
                <a:uFillTx/>
                <a:latin typeface="Aptos"/>
                <a:ea typeface="Tahoma" panose="020B0604030504040204" pitchFamily="34" charset="0"/>
                <a:cs typeface="Tahoma" panose="020B0604030504040204" pitchFamily="34" charset="0"/>
              </a:rPr>
              <a:t> </a:t>
            </a:r>
            <a:r>
              <a:rPr kumimoji="0" lang="en-US" sz="2000" b="0" i="0" u="none" strike="noStrike" kern="1200" cap="none" spc="0" normalizeH="0" baseline="0" noProof="0">
                <a:ln>
                  <a:noFill/>
                </a:ln>
                <a:solidFill>
                  <a:srgbClr val="002060"/>
                </a:solidFill>
                <a:effectLst/>
                <a:uLnTx/>
                <a:uFillTx/>
                <a:latin typeface="Aptos"/>
                <a:ea typeface="Tahoma" panose="020B0604030504040204" pitchFamily="34" charset="0"/>
                <a:cs typeface="Tahoma" panose="020B0604030504040204" pitchFamily="34" charset="0"/>
              </a:rPr>
              <a:t>and message potential</a:t>
            </a:r>
            <a:br>
              <a:rPr kumimoji="0" lang="en-US" sz="2000" b="0" i="0" u="none" strike="noStrike" kern="1200" cap="none" spc="0" normalizeH="0" baseline="0" noProof="0">
                <a:ln>
                  <a:noFill/>
                </a:ln>
                <a:solidFill>
                  <a:srgbClr val="002060"/>
                </a:solidFill>
                <a:effectLst/>
                <a:uLnTx/>
                <a:uFillTx/>
                <a:latin typeface="Aptos"/>
                <a:ea typeface="Tahoma" panose="020B0604030504040204" pitchFamily="34" charset="0"/>
                <a:cs typeface="Tahoma" panose="020B0604030504040204" pitchFamily="34" charset="0"/>
              </a:rPr>
            </a:br>
            <a:r>
              <a:rPr kumimoji="0" lang="en-US" sz="2000" b="0" i="0" u="none" strike="noStrike" kern="1200" cap="none" spc="0" normalizeH="0" baseline="0" noProof="0">
                <a:ln>
                  <a:noFill/>
                </a:ln>
                <a:solidFill>
                  <a:srgbClr val="002060"/>
                </a:solidFill>
                <a:effectLst/>
                <a:uLnTx/>
                <a:uFillTx/>
                <a:latin typeface="Aptos"/>
                <a:ea typeface="Tahoma" panose="020B0604030504040204" pitchFamily="34" charset="0"/>
                <a:cs typeface="Tahoma" panose="020B0604030504040204" pitchFamily="34" charset="0"/>
              </a:rPr>
              <a:t>project</a:t>
            </a:r>
            <a:r>
              <a:rPr kumimoji="0" lang="en-US" sz="2000" b="0" i="0" u="none" strike="noStrike" kern="1200" cap="none" spc="0" normalizeH="0" noProof="0">
                <a:ln>
                  <a:noFill/>
                </a:ln>
                <a:solidFill>
                  <a:srgbClr val="002060"/>
                </a:solidFill>
                <a:effectLst/>
                <a:uLnTx/>
                <a:uFillTx/>
                <a:latin typeface="Aptos"/>
                <a:ea typeface="Tahoma" panose="020B0604030504040204" pitchFamily="34" charset="0"/>
                <a:cs typeface="Tahoma" panose="020B0604030504040204" pitchFamily="34" charset="0"/>
              </a:rPr>
              <a:t> </a:t>
            </a:r>
            <a:r>
              <a:rPr kumimoji="0" lang="en-US" sz="2000" b="0" i="0" u="none" strike="noStrike" kern="1200" cap="none" spc="0" normalizeH="0" baseline="0" noProof="0">
                <a:ln>
                  <a:noFill/>
                </a:ln>
                <a:solidFill>
                  <a:srgbClr val="002060"/>
                </a:solidFill>
                <a:effectLst/>
                <a:uLnTx/>
                <a:uFillTx/>
                <a:latin typeface="Aptos"/>
                <a:ea typeface="Tahoma" panose="020B0604030504040204" pitchFamily="34" charset="0"/>
                <a:cs typeface="Tahoma" panose="020B0604030504040204" pitchFamily="34" charset="0"/>
              </a:rPr>
              <a:t>partners directly.</a:t>
            </a:r>
            <a:endParaRPr kumimoji="0" lang="en-US" sz="2000" b="1" i="0" u="none" strike="noStrike" kern="1200" cap="none" spc="0" normalizeH="0" baseline="0" noProof="0">
              <a:ln>
                <a:noFill/>
              </a:ln>
              <a:solidFill>
                <a:srgbClr val="002060"/>
              </a:solidFill>
              <a:effectLst/>
              <a:uLnTx/>
              <a:uFillTx/>
              <a:latin typeface="Aptos"/>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Aptos"/>
                <a:ea typeface="Tahoma" panose="020B0604030504040204" pitchFamily="34" charset="0"/>
                <a:cs typeface="Tahoma" panose="020B0604030504040204" pitchFamily="34" charset="0"/>
              </a:rPr>
              <a:t>RESOURCES &amp; TOOLS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Aptos"/>
                <a:ea typeface="Tahoma" panose="020B0604030504040204" pitchFamily="34" charset="0"/>
                <a:cs typeface="Tahoma" panose="020B0604030504040204" pitchFamily="34" charset="0"/>
              </a:rPr>
              <a:t>Browse the collection of resources</a:t>
            </a:r>
            <a:r>
              <a:rPr kumimoji="0" lang="en-US" sz="2000" b="0" i="0" u="none" strike="noStrike" kern="1200" cap="none" spc="0" normalizeH="0" noProof="0">
                <a:ln>
                  <a:noFill/>
                </a:ln>
                <a:solidFill>
                  <a:srgbClr val="002060"/>
                </a:solidFill>
                <a:effectLst/>
                <a:uLnTx/>
                <a:uFillTx/>
                <a:latin typeface="Aptos"/>
                <a:ea typeface="Tahoma" panose="020B0604030504040204" pitchFamily="34" charset="0"/>
                <a:cs typeface="Tahoma" panose="020B0604030504040204" pitchFamily="34" charset="0"/>
              </a:rPr>
              <a:t> </a:t>
            </a:r>
            <a:r>
              <a:rPr kumimoji="0" lang="en-US" sz="2000" b="0" i="0" u="none" strike="noStrike" kern="1200" cap="none" spc="0" normalizeH="0" baseline="0" noProof="0">
                <a:ln>
                  <a:noFill/>
                </a:ln>
                <a:solidFill>
                  <a:srgbClr val="002060"/>
                </a:solidFill>
                <a:effectLst/>
                <a:uLnTx/>
                <a:uFillTx/>
                <a:latin typeface="Aptos"/>
                <a:ea typeface="Tahoma" panose="020B0604030504040204" pitchFamily="34" charset="0"/>
                <a:cs typeface="Tahoma" panose="020B0604030504040204" pitchFamily="34" charset="0"/>
              </a:rPr>
              <a:t>including Resource Libraries, Funding Sources, Tools,</a:t>
            </a:r>
            <a:br>
              <a:rPr kumimoji="0" lang="en-US" sz="2000" b="0" i="0" u="none" strike="noStrike" kern="1200" cap="none" spc="0" normalizeH="0" baseline="0" noProof="0">
                <a:ln>
                  <a:noFill/>
                </a:ln>
                <a:solidFill>
                  <a:srgbClr val="002060"/>
                </a:solidFill>
                <a:effectLst/>
                <a:uLnTx/>
                <a:uFillTx/>
                <a:latin typeface="Aptos"/>
                <a:ea typeface="Tahoma" panose="020B0604030504040204" pitchFamily="34" charset="0"/>
                <a:cs typeface="Tahoma" panose="020B0604030504040204" pitchFamily="34" charset="0"/>
              </a:rPr>
            </a:br>
            <a:r>
              <a:rPr kumimoji="0" lang="en-US" sz="2000" b="0" i="0" u="none" strike="noStrike" kern="1200" cap="none" spc="0" normalizeH="0" baseline="0" noProof="0">
                <a:ln>
                  <a:noFill/>
                </a:ln>
                <a:solidFill>
                  <a:srgbClr val="002060"/>
                </a:solidFill>
                <a:effectLst/>
                <a:uLnTx/>
                <a:uFillTx/>
                <a:latin typeface="Aptos"/>
                <a:ea typeface="Tahoma" panose="020B0604030504040204" pitchFamily="34" charset="0"/>
                <a:cs typeface="Tahoma" panose="020B0604030504040204" pitchFamily="34" charset="0"/>
              </a:rPr>
              <a:t>and Databases. </a:t>
            </a:r>
          </a:p>
        </p:txBody>
      </p:sp>
    </p:spTree>
    <p:extLst>
      <p:ext uri="{BB962C8B-B14F-4D97-AF65-F5344CB8AC3E}">
        <p14:creationId xmlns:p14="http://schemas.microsoft.com/office/powerpoint/2010/main" val="20942017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9D7669-484F-A0B5-B4CF-6396979E5D57}"/>
              </a:ext>
            </a:extLst>
          </p:cNvPr>
          <p:cNvSpPr>
            <a:spLocks noGrp="1"/>
          </p:cNvSpPr>
          <p:nvPr>
            <p:ph type="title" idx="4294967295"/>
          </p:nvPr>
        </p:nvSpPr>
        <p:spPr>
          <a:xfrm>
            <a:off x="476592" y="2839976"/>
            <a:ext cx="10032009" cy="443975"/>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004071"/>
                </a:solidFill>
                <a:effectLst/>
                <a:uLnTx/>
                <a:uFillTx/>
                <a:latin typeface="+mj-lt"/>
                <a:ea typeface="+mn-ea"/>
                <a:cs typeface="+mn-cs"/>
              </a:rPr>
              <a:t>Terms and Conditions</a:t>
            </a:r>
          </a:p>
        </p:txBody>
      </p:sp>
      <p:sp>
        <p:nvSpPr>
          <p:cNvPr id="3" name="Slide Number Placeholder 2">
            <a:extLst>
              <a:ext uri="{FF2B5EF4-FFF2-40B4-BE49-F238E27FC236}">
                <a16:creationId xmlns:a16="http://schemas.microsoft.com/office/drawing/2014/main" id="{2984FCA5-081F-84CE-F092-12F5FA45F0AC}"/>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C7BF778-8021-814D-B4C3-667E155DC762}" type="slidenum">
              <a:rPr kumimoji="0" lang="en-US" sz="1800" b="0" i="0" u="none" strike="noStrike" kern="1200" cap="none" spc="0" normalizeH="0" baseline="0" noProof="0" smtClean="0">
                <a:ln>
                  <a:noFill/>
                </a:ln>
                <a:solidFill>
                  <a:srgbClr val="0E9DD4"/>
                </a:solidFill>
                <a:effectLst/>
                <a:uLnTx/>
                <a:uFillTx/>
                <a:latin typeface="Aptos" panose="021100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60</a:t>
            </a:fld>
            <a:endParaRPr kumimoji="0" lang="en-US" sz="1800" b="0" i="0" u="none" strike="noStrike" kern="1200" cap="none" spc="0" normalizeH="0" baseline="0" noProof="0">
              <a:ln>
                <a:noFill/>
              </a:ln>
              <a:solidFill>
                <a:srgbClr val="0E9DD4"/>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260818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DD552-E59D-D373-5DC6-266360FE7944}"/>
            </a:ext>
          </a:extLst>
        </p:cNvPr>
        <p:cNvGrpSpPr/>
        <p:nvPr/>
      </p:nvGrpSpPr>
      <p:grpSpPr>
        <a:xfrm>
          <a:off x="0" y="0"/>
          <a:ext cx="0" cy="0"/>
          <a:chOff x="0" y="0"/>
          <a:chExt cx="0" cy="0"/>
        </a:xfrm>
      </p:grpSpPr>
      <p:sp>
        <p:nvSpPr>
          <p:cNvPr id="11" name="Text Placeholder 1">
            <a:extLst>
              <a:ext uri="{FF2B5EF4-FFF2-40B4-BE49-F238E27FC236}">
                <a16:creationId xmlns:a16="http://schemas.microsoft.com/office/drawing/2014/main" id="{EE7A31C4-79A8-EED3-B2C5-BF41A83D257E}"/>
              </a:ext>
            </a:extLst>
          </p:cNvPr>
          <p:cNvSpPr>
            <a:spLocks noGrp="1"/>
          </p:cNvSpPr>
          <p:nvPr>
            <p:ph type="title" idx="4294967295"/>
          </p:nvPr>
        </p:nvSpPr>
        <p:spPr>
          <a:xfrm>
            <a:off x="1550391" y="255396"/>
            <a:ext cx="10032009" cy="892157"/>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a:lnSpc>
                <a:spcPct val="70000"/>
              </a:lnSpc>
              <a:spcBef>
                <a:spcPts val="1000"/>
              </a:spcBef>
              <a:defRPr/>
            </a:pPr>
            <a:r>
              <a:rPr kumimoji="0" lang="en-US" sz="4000" b="1" i="0" u="none" strike="noStrike" kern="1200" cap="none" spc="0" normalizeH="0" baseline="0" noProof="0">
                <a:ln>
                  <a:noFill/>
                </a:ln>
                <a:solidFill>
                  <a:srgbClr val="004071"/>
                </a:solidFill>
                <a:effectLst/>
                <a:uLnTx/>
                <a:uFillTx/>
                <a:latin typeface="+mj-lt"/>
                <a:ea typeface="+mn-ea"/>
                <a:cs typeface="+mn-cs"/>
              </a:rPr>
              <a:t>Terms and Conditions</a:t>
            </a:r>
            <a:br>
              <a:rPr kumimoji="0" lang="en-US" sz="4000" b="1" i="0" u="none" strike="noStrike" kern="1200" cap="none" spc="0" normalizeH="0" baseline="0" noProof="0">
                <a:ln>
                  <a:noFill/>
                </a:ln>
                <a:solidFill>
                  <a:srgbClr val="004071"/>
                </a:solidFill>
                <a:effectLst/>
                <a:uLnTx/>
                <a:uFillTx/>
                <a:latin typeface="+mj-lt"/>
                <a:ea typeface="+mn-ea"/>
                <a:cs typeface="+mn-cs"/>
              </a:rPr>
            </a:br>
            <a:r>
              <a:rPr lang="en-US" sz="2800">
                <a:solidFill>
                  <a:schemeClr val="accent2"/>
                </a:solidFill>
              </a:rPr>
              <a:t>Required by All Applicants</a:t>
            </a:r>
            <a:br>
              <a:rPr lang="en-US" sz="4000"/>
            </a:br>
            <a:endParaRPr kumimoji="0" lang="en-US" sz="4000" b="1" i="0" u="none" strike="noStrike" kern="1200" cap="none" spc="0" normalizeH="0" baseline="0" noProof="0">
              <a:ln>
                <a:noFill/>
              </a:ln>
              <a:solidFill>
                <a:srgbClr val="004071"/>
              </a:solidFill>
              <a:effectLst/>
              <a:uLnTx/>
              <a:uFillTx/>
              <a:latin typeface="+mj-lt"/>
              <a:ea typeface="+mn-ea"/>
              <a:cs typeface="+mn-cs"/>
            </a:endParaRPr>
          </a:p>
        </p:txBody>
      </p:sp>
      <p:sp>
        <p:nvSpPr>
          <p:cNvPr id="5" name="Content Placeholder 4">
            <a:extLst>
              <a:ext uri="{FF2B5EF4-FFF2-40B4-BE49-F238E27FC236}">
                <a16:creationId xmlns:a16="http://schemas.microsoft.com/office/drawing/2014/main" id="{E7B6015C-9F2B-0B82-6FAC-B442DB146F53}"/>
              </a:ext>
            </a:extLst>
          </p:cNvPr>
          <p:cNvSpPr>
            <a:spLocks noGrp="1"/>
          </p:cNvSpPr>
          <p:nvPr>
            <p:ph sz="quarter" idx="12"/>
          </p:nvPr>
        </p:nvSpPr>
        <p:spPr>
          <a:xfrm>
            <a:off x="476592" y="1389282"/>
            <a:ext cx="5935225" cy="5152866"/>
          </a:xfrm>
        </p:spPr>
        <p:txBody>
          <a:bodyPr lIns="91440" tIns="45720" rIns="91440" bIns="45720" anchor="t"/>
          <a:lstStyle/>
          <a:p>
            <a:pPr>
              <a:lnSpc>
                <a:spcPct val="100000"/>
              </a:lnSpc>
              <a:spcBef>
                <a:spcPts val="600"/>
              </a:spcBef>
              <a:buFont typeface="Arial" pitchFamily="2" charset="2"/>
              <a:buChar char="•"/>
            </a:pPr>
            <a:r>
              <a:rPr lang="en-US" sz="2400" b="1"/>
              <a:t>Applicants must accept the Terms and Conditions, without negotiation</a:t>
            </a:r>
          </a:p>
          <a:p>
            <a:pPr>
              <a:lnSpc>
                <a:spcPct val="100000"/>
              </a:lnSpc>
              <a:spcBef>
                <a:spcPts val="600"/>
              </a:spcBef>
              <a:buFont typeface="Arial" pitchFamily="2" charset="2"/>
              <a:buChar char="•"/>
            </a:pPr>
            <a:r>
              <a:rPr lang="en-US" sz="2400"/>
              <a:t>Applicants and private entities are required to register with the California Secretary of State and be in good standing </a:t>
            </a:r>
          </a:p>
          <a:p>
            <a:pPr>
              <a:lnSpc>
                <a:spcPct val="100000"/>
              </a:lnSpc>
              <a:spcBef>
                <a:spcPts val="600"/>
              </a:spcBef>
              <a:buFont typeface="Arial" pitchFamily="2" charset="2"/>
              <a:buChar char="•"/>
            </a:pPr>
            <a:r>
              <a:rPr lang="en-US" sz="2400"/>
              <a:t>Terms and Conditions can be found on the ECAMS Resources webpage at </a:t>
            </a:r>
            <a:r>
              <a:rPr lang="en-US" sz="2400">
                <a:hlinkClick r:id="rId3"/>
              </a:rPr>
              <a:t>https://www.energy.ca.gov/funding-opportunities/funding-resources</a:t>
            </a:r>
            <a:r>
              <a:rPr lang="en-US" sz="2400"/>
              <a:t> </a:t>
            </a:r>
          </a:p>
        </p:txBody>
      </p:sp>
      <p:pic>
        <p:nvPicPr>
          <p:cNvPr id="3" name="Picture 2" descr="Image of CEC Website Resource Information">
            <a:extLst>
              <a:ext uri="{FF2B5EF4-FFF2-40B4-BE49-F238E27FC236}">
                <a16:creationId xmlns:a16="http://schemas.microsoft.com/office/drawing/2014/main" id="{C41D3D75-E9D6-C599-8331-28C9DD0D2C66}"/>
              </a:ext>
            </a:extLst>
          </p:cNvPr>
          <p:cNvPicPr>
            <a:picLocks noChangeAspect="1"/>
          </p:cNvPicPr>
          <p:nvPr/>
        </p:nvPicPr>
        <p:blipFill>
          <a:blip r:embed="rId4"/>
          <a:stretch>
            <a:fillRect/>
          </a:stretch>
        </p:blipFill>
        <p:spPr>
          <a:xfrm>
            <a:off x="6731708" y="1502906"/>
            <a:ext cx="4961666" cy="3531802"/>
          </a:xfrm>
          <a:prstGeom prst="rect">
            <a:avLst/>
          </a:prstGeom>
        </p:spPr>
      </p:pic>
      <p:sp>
        <p:nvSpPr>
          <p:cNvPr id="7" name="TextBox 6">
            <a:extLst>
              <a:ext uri="{FF2B5EF4-FFF2-40B4-BE49-F238E27FC236}">
                <a16:creationId xmlns:a16="http://schemas.microsoft.com/office/drawing/2014/main" id="{C9A14409-F584-47AE-3D6D-DA1133F3D05F}"/>
              </a:ext>
            </a:extLst>
          </p:cNvPr>
          <p:cNvSpPr txBox="1"/>
          <p:nvPr/>
        </p:nvSpPr>
        <p:spPr>
          <a:xfrm>
            <a:off x="480672" y="6139030"/>
            <a:ext cx="11112988" cy="369332"/>
          </a:xfrm>
          <a:prstGeom prst="rect">
            <a:avLst/>
          </a:prstGeom>
          <a:noFill/>
        </p:spPr>
        <p:txBody>
          <a:bodyPr wrap="square" lIns="91440" tIns="45720" rIns="91440" bIns="45720" rtlCol="0" anchor="t">
            <a:spAutoFit/>
          </a:bodyPr>
          <a:lstStyle/>
          <a:p>
            <a:r>
              <a:rPr lang="en-US" b="1">
                <a:solidFill>
                  <a:srgbClr val="002060"/>
                </a:solidFill>
                <a:latin typeface="Aptos"/>
                <a:ea typeface="Tahoma"/>
                <a:cs typeface="Tahoma"/>
              </a:rPr>
              <a:t>Solicitation Manual p. 13-14, "Terms and Conditions" and "California Secretary of State Registration"</a:t>
            </a:r>
          </a:p>
        </p:txBody>
      </p:sp>
      <p:sp>
        <p:nvSpPr>
          <p:cNvPr id="4" name="Slide Number Placeholder 3">
            <a:extLst>
              <a:ext uri="{FF2B5EF4-FFF2-40B4-BE49-F238E27FC236}">
                <a16:creationId xmlns:a16="http://schemas.microsoft.com/office/drawing/2014/main" id="{3B467B67-A865-C293-6E5C-F6B5E8D6E0C7}"/>
              </a:ext>
            </a:extLst>
          </p:cNvPr>
          <p:cNvSpPr>
            <a:spLocks noGrp="1"/>
          </p:cNvSpPr>
          <p:nvPr>
            <p:ph type="sldNum" sz="quarter" idx="4"/>
          </p:nvPr>
        </p:nvSpPr>
        <p:spPr/>
        <p:txBody>
          <a:bodyPr/>
          <a:lstStyle/>
          <a:p>
            <a:fld id="{0C7BF778-8021-814D-B4C3-667E155DC762}" type="slidenum">
              <a:rPr lang="en-US" smtClean="0"/>
              <a:pPr/>
              <a:t>61</a:t>
            </a:fld>
            <a:endParaRPr lang="en-US" sz="1800"/>
          </a:p>
        </p:txBody>
      </p:sp>
    </p:spTree>
    <p:extLst>
      <p:ext uri="{BB962C8B-B14F-4D97-AF65-F5344CB8AC3E}">
        <p14:creationId xmlns:p14="http://schemas.microsoft.com/office/powerpoint/2010/main" val="7682745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9D7669-484F-A0B5-B4CF-6396979E5D57}"/>
              </a:ext>
            </a:extLst>
          </p:cNvPr>
          <p:cNvSpPr>
            <a:spLocks noGrp="1"/>
          </p:cNvSpPr>
          <p:nvPr>
            <p:ph type="title" idx="4294967295"/>
          </p:nvPr>
        </p:nvSpPr>
        <p:spPr>
          <a:xfrm>
            <a:off x="476592" y="2839976"/>
            <a:ext cx="10032009" cy="443975"/>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004071"/>
                </a:solidFill>
                <a:effectLst/>
                <a:uLnTx/>
                <a:uFillTx/>
                <a:latin typeface="+mj-lt"/>
                <a:ea typeface="+mn-ea"/>
                <a:cs typeface="+mn-cs"/>
              </a:rPr>
              <a:t>Application Submittal</a:t>
            </a:r>
          </a:p>
        </p:txBody>
      </p:sp>
      <p:sp>
        <p:nvSpPr>
          <p:cNvPr id="3" name="Slide Number Placeholder 2">
            <a:extLst>
              <a:ext uri="{FF2B5EF4-FFF2-40B4-BE49-F238E27FC236}">
                <a16:creationId xmlns:a16="http://schemas.microsoft.com/office/drawing/2014/main" id="{2984FCA5-081F-84CE-F092-12F5FA45F0AC}"/>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C7BF778-8021-814D-B4C3-667E155DC762}" type="slidenum">
              <a:rPr kumimoji="0" lang="en-US" sz="1800" b="0" i="0" u="none" strike="noStrike" kern="1200" cap="none" spc="0" normalizeH="0" baseline="0" noProof="0" smtClean="0">
                <a:ln>
                  <a:noFill/>
                </a:ln>
                <a:solidFill>
                  <a:srgbClr val="0E9DD4"/>
                </a:solidFill>
                <a:effectLst/>
                <a:uLnTx/>
                <a:uFillTx/>
                <a:latin typeface="Aptos" panose="021100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62</a:t>
            </a:fld>
            <a:endParaRPr kumimoji="0" lang="en-US" sz="1800" b="0" i="0" u="none" strike="noStrike" kern="1200" cap="none" spc="0" normalizeH="0" baseline="0" noProof="0">
              <a:ln>
                <a:noFill/>
              </a:ln>
              <a:solidFill>
                <a:srgbClr val="0E9DD4"/>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73742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26453-408E-AAFE-293C-A94DD7D48284}"/>
            </a:ext>
          </a:extLst>
        </p:cNvPr>
        <p:cNvGrpSpPr/>
        <p:nvPr/>
      </p:nvGrpSpPr>
      <p:grpSpPr>
        <a:xfrm>
          <a:off x="0" y="0"/>
          <a:ext cx="0" cy="0"/>
          <a:chOff x="0" y="0"/>
          <a:chExt cx="0" cy="0"/>
        </a:xfrm>
      </p:grpSpPr>
      <p:sp>
        <p:nvSpPr>
          <p:cNvPr id="11" name="Text Placeholder 1">
            <a:extLst>
              <a:ext uri="{FF2B5EF4-FFF2-40B4-BE49-F238E27FC236}">
                <a16:creationId xmlns:a16="http://schemas.microsoft.com/office/drawing/2014/main" id="{A03A3881-EB85-C18D-A370-9F8CAB3AECD7}"/>
              </a:ext>
            </a:extLst>
          </p:cNvPr>
          <p:cNvSpPr>
            <a:spLocks noGrp="1"/>
          </p:cNvSpPr>
          <p:nvPr>
            <p:ph type="title" idx="4294967295"/>
          </p:nvPr>
        </p:nvSpPr>
        <p:spPr>
          <a:xfrm>
            <a:off x="1550391" y="255396"/>
            <a:ext cx="10032009" cy="443975"/>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004071"/>
                </a:solidFill>
                <a:effectLst/>
                <a:uLnTx/>
                <a:uFillTx/>
                <a:latin typeface="+mj-lt"/>
                <a:ea typeface="+mn-ea"/>
                <a:cs typeface="+mn-cs"/>
              </a:rPr>
              <a:t>Submission Requirements</a:t>
            </a:r>
          </a:p>
        </p:txBody>
      </p:sp>
      <p:sp>
        <p:nvSpPr>
          <p:cNvPr id="12" name="Text Placeholder 2">
            <a:extLst>
              <a:ext uri="{FF2B5EF4-FFF2-40B4-BE49-F238E27FC236}">
                <a16:creationId xmlns:a16="http://schemas.microsoft.com/office/drawing/2014/main" id="{FD133B89-7E9C-64E7-82F7-8F720B9572ED}"/>
              </a:ext>
            </a:extLst>
          </p:cNvPr>
          <p:cNvSpPr>
            <a:spLocks noGrp="1"/>
          </p:cNvSpPr>
          <p:nvPr>
            <p:ph type="body" sz="quarter" idx="11"/>
          </p:nvPr>
        </p:nvSpPr>
        <p:spPr>
          <a:xfrm>
            <a:off x="1550392" y="699371"/>
            <a:ext cx="10032008" cy="443975"/>
          </a:xfrm>
          <a:ln>
            <a:noFill/>
          </a:ln>
        </p:spPr>
        <p:txBody>
          <a:bodyPr wrap="none" lIns="91440" tIns="182880" rIns="91440" bIns="91440" anchor="t"/>
          <a:lstStyle/>
          <a:p>
            <a:r>
              <a:rPr lang="en-US" sz="2800"/>
              <a:t>Energy Commission Agreement Management System (ECAMS)</a:t>
            </a:r>
            <a:endParaRPr lang="en-US"/>
          </a:p>
        </p:txBody>
      </p:sp>
      <p:sp>
        <p:nvSpPr>
          <p:cNvPr id="5" name="Content Placeholder 4">
            <a:extLst>
              <a:ext uri="{FF2B5EF4-FFF2-40B4-BE49-F238E27FC236}">
                <a16:creationId xmlns:a16="http://schemas.microsoft.com/office/drawing/2014/main" id="{5A180D56-45E0-2624-8939-7DECA6F3018D}"/>
              </a:ext>
            </a:extLst>
          </p:cNvPr>
          <p:cNvSpPr>
            <a:spLocks noGrp="1"/>
          </p:cNvSpPr>
          <p:nvPr>
            <p:ph sz="quarter" idx="12"/>
          </p:nvPr>
        </p:nvSpPr>
        <p:spPr>
          <a:xfrm>
            <a:off x="476592" y="1389282"/>
            <a:ext cx="5619408" cy="5152866"/>
          </a:xfrm>
        </p:spPr>
        <p:txBody>
          <a:bodyPr lIns="91440" tIns="45720" rIns="91440" bIns="45720" anchor="t"/>
          <a:lstStyle/>
          <a:p>
            <a:pPr>
              <a:lnSpc>
                <a:spcPct val="100000"/>
              </a:lnSpc>
              <a:spcBef>
                <a:spcPts val="600"/>
              </a:spcBef>
              <a:buFont typeface="Arial" pitchFamily="2" charset="2"/>
              <a:buChar char="•"/>
            </a:pPr>
            <a:r>
              <a:rPr lang="en-US" sz="2400"/>
              <a:t>Applications will be submitted through ECAMS, available at </a:t>
            </a:r>
            <a:r>
              <a:rPr lang="en-US" sz="2400">
                <a:solidFill>
                  <a:srgbClr val="00B050"/>
                </a:solidFill>
                <a:hlinkClick r:id="rId3">
                  <a:extLst>
                    <a:ext uri="{A12FA001-AC4F-418D-AE19-62706E023703}">
                      <ahyp:hlinkClr xmlns:ahyp="http://schemas.microsoft.com/office/drawing/2018/hyperlinkcolor" val="tx"/>
                    </a:ext>
                  </a:extLst>
                </a:hlinkClick>
              </a:rPr>
              <a:t>https://ecams.energy.ca.gov/</a:t>
            </a:r>
            <a:r>
              <a:rPr lang="en-US" sz="2400">
                <a:solidFill>
                  <a:srgbClr val="00B050"/>
                </a:solidFill>
              </a:rPr>
              <a:t> </a:t>
            </a:r>
          </a:p>
          <a:p>
            <a:pPr>
              <a:lnSpc>
                <a:spcPct val="100000"/>
              </a:lnSpc>
              <a:spcBef>
                <a:spcPts val="600"/>
              </a:spcBef>
              <a:buFont typeface="Arial" pitchFamily="2" charset="2"/>
              <a:buChar char="•"/>
            </a:pPr>
            <a:r>
              <a:rPr lang="en-US" sz="2400" b="1"/>
              <a:t>Applicants must have or create a user account to apply for this solicitation </a:t>
            </a:r>
          </a:p>
          <a:p>
            <a:pPr lvl="1">
              <a:lnSpc>
                <a:spcPct val="100000"/>
              </a:lnSpc>
              <a:spcBef>
                <a:spcPts val="600"/>
              </a:spcBef>
              <a:buFont typeface="Arial" pitchFamily="2" charset="2"/>
              <a:buChar char="•"/>
            </a:pPr>
            <a:r>
              <a:rPr lang="en-US" sz="2400"/>
              <a:t>There can only be one account manager per organization, but users can be added by account manager</a:t>
            </a:r>
          </a:p>
          <a:p>
            <a:pPr>
              <a:lnSpc>
                <a:spcPct val="100000"/>
              </a:lnSpc>
              <a:spcBef>
                <a:spcPts val="600"/>
              </a:spcBef>
              <a:buFont typeface="Arial" pitchFamily="2" charset="2"/>
              <a:buChar char="•"/>
            </a:pPr>
            <a:endParaRPr lang="en-US"/>
          </a:p>
        </p:txBody>
      </p:sp>
      <p:pic>
        <p:nvPicPr>
          <p:cNvPr id="3" name="Picture 2" descr="Image of Energy Commission Agreement Management System Web Portal">
            <a:extLst>
              <a:ext uri="{FF2B5EF4-FFF2-40B4-BE49-F238E27FC236}">
                <a16:creationId xmlns:a16="http://schemas.microsoft.com/office/drawing/2014/main" id="{639E1C02-698D-B02E-C1C4-7BD847281179}"/>
              </a:ext>
            </a:extLst>
          </p:cNvPr>
          <p:cNvPicPr>
            <a:picLocks noChangeAspect="1"/>
          </p:cNvPicPr>
          <p:nvPr/>
        </p:nvPicPr>
        <p:blipFill>
          <a:blip r:embed="rId4"/>
          <a:srcRect l="5318" r="6236"/>
          <a:stretch>
            <a:fillRect/>
          </a:stretch>
        </p:blipFill>
        <p:spPr>
          <a:xfrm>
            <a:off x="6853870" y="1831029"/>
            <a:ext cx="4773300" cy="3866255"/>
          </a:xfrm>
          <a:prstGeom prst="rect">
            <a:avLst/>
          </a:prstGeom>
        </p:spPr>
      </p:pic>
      <p:sp>
        <p:nvSpPr>
          <p:cNvPr id="7" name="TextBox 6">
            <a:extLst>
              <a:ext uri="{FF2B5EF4-FFF2-40B4-BE49-F238E27FC236}">
                <a16:creationId xmlns:a16="http://schemas.microsoft.com/office/drawing/2014/main" id="{AA915E70-4EF8-9494-AB87-2D2148533F69}"/>
              </a:ext>
            </a:extLst>
          </p:cNvPr>
          <p:cNvSpPr txBox="1"/>
          <p:nvPr/>
        </p:nvSpPr>
        <p:spPr>
          <a:xfrm>
            <a:off x="480672" y="6139030"/>
            <a:ext cx="11112988" cy="400110"/>
          </a:xfrm>
          <a:prstGeom prst="rect">
            <a:avLst/>
          </a:prstGeom>
          <a:noFill/>
        </p:spPr>
        <p:txBody>
          <a:bodyPr wrap="square" lIns="91440" tIns="45720" rIns="91440" bIns="45720" rtlCol="0" anchor="t">
            <a:spAutoFit/>
          </a:bodyPr>
          <a:lstStyle/>
          <a:p>
            <a:r>
              <a:rPr lang="en-US" sz="2000" b="1">
                <a:solidFill>
                  <a:srgbClr val="002060"/>
                </a:solidFill>
                <a:latin typeface="Aptos"/>
                <a:ea typeface="Tahoma"/>
                <a:cs typeface="Tahoma"/>
              </a:rPr>
              <a:t>Solicitation Manual p. 26-27, "Method for Delivery"</a:t>
            </a:r>
          </a:p>
        </p:txBody>
      </p:sp>
      <p:sp>
        <p:nvSpPr>
          <p:cNvPr id="4" name="Slide Number Placeholder 3">
            <a:extLst>
              <a:ext uri="{FF2B5EF4-FFF2-40B4-BE49-F238E27FC236}">
                <a16:creationId xmlns:a16="http://schemas.microsoft.com/office/drawing/2014/main" id="{B70B0E91-9A50-429F-B332-AC37908BD465}"/>
              </a:ext>
            </a:extLst>
          </p:cNvPr>
          <p:cNvSpPr>
            <a:spLocks noGrp="1"/>
          </p:cNvSpPr>
          <p:nvPr>
            <p:ph type="sldNum" sz="quarter" idx="4"/>
          </p:nvPr>
        </p:nvSpPr>
        <p:spPr/>
        <p:txBody>
          <a:bodyPr/>
          <a:lstStyle/>
          <a:p>
            <a:fld id="{0C7BF778-8021-814D-B4C3-667E155DC762}" type="slidenum">
              <a:rPr lang="en-US" smtClean="0"/>
              <a:pPr/>
              <a:t>63</a:t>
            </a:fld>
            <a:endParaRPr lang="en-US" sz="1800"/>
          </a:p>
        </p:txBody>
      </p:sp>
    </p:spTree>
    <p:extLst>
      <p:ext uri="{BB962C8B-B14F-4D97-AF65-F5344CB8AC3E}">
        <p14:creationId xmlns:p14="http://schemas.microsoft.com/office/powerpoint/2010/main" val="22839768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9A9B8-7D67-124F-4EBB-26B7494BD8CC}"/>
            </a:ext>
          </a:extLst>
        </p:cNvPr>
        <p:cNvGrpSpPr/>
        <p:nvPr/>
      </p:nvGrpSpPr>
      <p:grpSpPr>
        <a:xfrm>
          <a:off x="0" y="0"/>
          <a:ext cx="0" cy="0"/>
          <a:chOff x="0" y="0"/>
          <a:chExt cx="0" cy="0"/>
        </a:xfrm>
      </p:grpSpPr>
      <p:sp>
        <p:nvSpPr>
          <p:cNvPr id="11" name="Text Placeholder 1">
            <a:extLst>
              <a:ext uri="{FF2B5EF4-FFF2-40B4-BE49-F238E27FC236}">
                <a16:creationId xmlns:a16="http://schemas.microsoft.com/office/drawing/2014/main" id="{2E316185-D5E1-D27B-33C0-7E88A2940DF2}"/>
              </a:ext>
            </a:extLst>
          </p:cNvPr>
          <p:cNvSpPr>
            <a:spLocks noGrp="1"/>
          </p:cNvSpPr>
          <p:nvPr>
            <p:ph type="title" idx="4294967295"/>
          </p:nvPr>
        </p:nvSpPr>
        <p:spPr>
          <a:xfrm>
            <a:off x="1550391" y="255396"/>
            <a:ext cx="10032009" cy="1014604"/>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a:lnSpc>
                <a:spcPct val="70000"/>
              </a:lnSpc>
              <a:spcBef>
                <a:spcPts val="1000"/>
              </a:spcBef>
              <a:defRPr/>
            </a:pPr>
            <a:r>
              <a:rPr kumimoji="0" lang="en-US" sz="4000" b="1" i="0" u="none" strike="noStrike" kern="1200" cap="none" spc="0" normalizeH="0" baseline="0" noProof="0">
                <a:ln>
                  <a:noFill/>
                </a:ln>
                <a:solidFill>
                  <a:srgbClr val="004071"/>
                </a:solidFill>
                <a:effectLst/>
                <a:uLnTx/>
                <a:uFillTx/>
                <a:latin typeface="+mj-lt"/>
                <a:ea typeface="+mn-ea"/>
                <a:cs typeface="+mn-cs"/>
              </a:rPr>
              <a:t>Submission Requirements</a:t>
            </a:r>
            <a:br>
              <a:rPr kumimoji="0" lang="en-US" sz="4000" b="1" i="0" u="none" strike="noStrike" kern="1200" cap="none" spc="0" normalizeH="0" baseline="0" noProof="0">
                <a:ln>
                  <a:noFill/>
                </a:ln>
                <a:solidFill>
                  <a:srgbClr val="004071"/>
                </a:solidFill>
                <a:effectLst/>
                <a:uLnTx/>
                <a:uFillTx/>
                <a:latin typeface="+mj-lt"/>
                <a:ea typeface="+mn-ea"/>
                <a:cs typeface="+mn-cs"/>
              </a:rPr>
            </a:br>
            <a:r>
              <a:rPr lang="en-US" sz="2800">
                <a:solidFill>
                  <a:schemeClr val="accent2"/>
                </a:solidFill>
              </a:rPr>
              <a:t>ECAMS Uploads</a:t>
            </a:r>
            <a:br>
              <a:rPr lang="en-US" sz="4000"/>
            </a:br>
            <a:endParaRPr kumimoji="0" lang="en-US" sz="4000" b="1" i="0" u="none" strike="noStrike" kern="1200" cap="none" spc="0" normalizeH="0" baseline="0" noProof="0">
              <a:ln>
                <a:noFill/>
              </a:ln>
              <a:solidFill>
                <a:srgbClr val="004071"/>
              </a:solidFill>
              <a:effectLst/>
              <a:uLnTx/>
              <a:uFillTx/>
              <a:latin typeface="+mj-lt"/>
              <a:ea typeface="+mn-ea"/>
              <a:cs typeface="+mn-cs"/>
            </a:endParaRPr>
          </a:p>
        </p:txBody>
      </p:sp>
      <p:sp>
        <p:nvSpPr>
          <p:cNvPr id="5" name="Content Placeholder 4">
            <a:extLst>
              <a:ext uri="{FF2B5EF4-FFF2-40B4-BE49-F238E27FC236}">
                <a16:creationId xmlns:a16="http://schemas.microsoft.com/office/drawing/2014/main" id="{DE48FF0E-41DF-CB73-9FC7-B02D72142ACE}"/>
              </a:ext>
            </a:extLst>
          </p:cNvPr>
          <p:cNvSpPr>
            <a:spLocks noGrp="1"/>
          </p:cNvSpPr>
          <p:nvPr>
            <p:ph sz="quarter" idx="12"/>
          </p:nvPr>
        </p:nvSpPr>
        <p:spPr>
          <a:xfrm>
            <a:off x="476592" y="1389282"/>
            <a:ext cx="11105808" cy="5152866"/>
          </a:xfrm>
        </p:spPr>
        <p:txBody>
          <a:bodyPr lIns="91440" tIns="45720" rIns="91440" bIns="45720" anchor="t"/>
          <a:lstStyle/>
          <a:p>
            <a:pPr>
              <a:lnSpc>
                <a:spcPct val="100000"/>
              </a:lnSpc>
              <a:spcBef>
                <a:spcPts val="600"/>
              </a:spcBef>
              <a:buFont typeface="Arial" pitchFamily="2" charset="2"/>
              <a:buChar char="•"/>
            </a:pPr>
            <a:r>
              <a:rPr lang="en-US" sz="2400"/>
              <a:t>Application documents should meet formatting requirements and page limits provided in the solicitation manual</a:t>
            </a:r>
          </a:p>
          <a:p>
            <a:pPr>
              <a:lnSpc>
                <a:spcPct val="100000"/>
              </a:lnSpc>
              <a:spcBef>
                <a:spcPts val="600"/>
              </a:spcBef>
              <a:buFont typeface="Arial" pitchFamily="2" charset="2"/>
              <a:buChar char="•"/>
            </a:pPr>
            <a:r>
              <a:rPr lang="en-US" sz="2400"/>
              <a:t>Applicants will be required to upload all attachments marked “required” in the system in order for the application to be submitted</a:t>
            </a:r>
          </a:p>
          <a:p>
            <a:pPr>
              <a:lnSpc>
                <a:spcPct val="100000"/>
              </a:lnSpc>
              <a:spcBef>
                <a:spcPts val="600"/>
              </a:spcBef>
              <a:buFont typeface="Arial" pitchFamily="2" charset="2"/>
              <a:buChar char="•"/>
            </a:pPr>
            <a:endParaRPr lang="en-US"/>
          </a:p>
        </p:txBody>
      </p:sp>
      <p:sp>
        <p:nvSpPr>
          <p:cNvPr id="7" name="TextBox 6">
            <a:extLst>
              <a:ext uri="{FF2B5EF4-FFF2-40B4-BE49-F238E27FC236}">
                <a16:creationId xmlns:a16="http://schemas.microsoft.com/office/drawing/2014/main" id="{EB22821D-5A30-D8E5-634B-64E91BC93A8D}"/>
              </a:ext>
            </a:extLst>
          </p:cNvPr>
          <p:cNvSpPr txBox="1"/>
          <p:nvPr/>
        </p:nvSpPr>
        <p:spPr>
          <a:xfrm>
            <a:off x="480672" y="6139030"/>
            <a:ext cx="11112988" cy="400110"/>
          </a:xfrm>
          <a:prstGeom prst="rect">
            <a:avLst/>
          </a:prstGeom>
          <a:noFill/>
        </p:spPr>
        <p:txBody>
          <a:bodyPr wrap="square" lIns="91440" tIns="45720" rIns="91440" bIns="45720" rtlCol="0" anchor="t">
            <a:spAutoFit/>
          </a:bodyPr>
          <a:lstStyle/>
          <a:p>
            <a:r>
              <a:rPr lang="en-US" sz="2000" b="1">
                <a:solidFill>
                  <a:srgbClr val="002060"/>
                </a:solidFill>
                <a:latin typeface="Aptos"/>
                <a:ea typeface="Tahoma"/>
                <a:cs typeface="Tahoma"/>
              </a:rPr>
              <a:t>Solicitation Manual p. 26 - 39, "Method for Delivery" and "Application Content"</a:t>
            </a:r>
          </a:p>
        </p:txBody>
      </p:sp>
      <p:sp>
        <p:nvSpPr>
          <p:cNvPr id="4" name="Slide Number Placeholder 3">
            <a:extLst>
              <a:ext uri="{FF2B5EF4-FFF2-40B4-BE49-F238E27FC236}">
                <a16:creationId xmlns:a16="http://schemas.microsoft.com/office/drawing/2014/main" id="{EA01A6D4-4C22-0F27-E5DA-857A6BBA5E4E}"/>
              </a:ext>
            </a:extLst>
          </p:cNvPr>
          <p:cNvSpPr>
            <a:spLocks noGrp="1"/>
          </p:cNvSpPr>
          <p:nvPr>
            <p:ph type="sldNum" sz="quarter" idx="4"/>
          </p:nvPr>
        </p:nvSpPr>
        <p:spPr/>
        <p:txBody>
          <a:bodyPr/>
          <a:lstStyle/>
          <a:p>
            <a:fld id="{0C7BF778-8021-814D-B4C3-667E155DC762}" type="slidenum">
              <a:rPr lang="en-US" smtClean="0"/>
              <a:pPr/>
              <a:t>64</a:t>
            </a:fld>
            <a:endParaRPr lang="en-US" sz="1800"/>
          </a:p>
        </p:txBody>
      </p:sp>
    </p:spTree>
    <p:extLst>
      <p:ext uri="{BB962C8B-B14F-4D97-AF65-F5344CB8AC3E}">
        <p14:creationId xmlns:p14="http://schemas.microsoft.com/office/powerpoint/2010/main" val="31446943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EB138-9FC0-AF92-511F-6235099CE51F}"/>
            </a:ext>
          </a:extLst>
        </p:cNvPr>
        <p:cNvGrpSpPr/>
        <p:nvPr/>
      </p:nvGrpSpPr>
      <p:grpSpPr>
        <a:xfrm>
          <a:off x="0" y="0"/>
          <a:ext cx="0" cy="0"/>
          <a:chOff x="0" y="0"/>
          <a:chExt cx="0" cy="0"/>
        </a:xfrm>
      </p:grpSpPr>
      <p:sp>
        <p:nvSpPr>
          <p:cNvPr id="8" name="Text Placeholder 1">
            <a:extLst>
              <a:ext uri="{FF2B5EF4-FFF2-40B4-BE49-F238E27FC236}">
                <a16:creationId xmlns:a16="http://schemas.microsoft.com/office/drawing/2014/main" id="{913DCD16-6C21-84A2-3FE1-441F35CF7E49}"/>
              </a:ext>
            </a:extLst>
          </p:cNvPr>
          <p:cNvSpPr txBox="1">
            <a:spLocks noGrp="1"/>
          </p:cNvSpPr>
          <p:nvPr>
            <p:ph type="title" idx="4294967295"/>
          </p:nvPr>
        </p:nvSpPr>
        <p:spPr>
          <a:xfrm>
            <a:off x="1512585" y="179667"/>
            <a:ext cx="10032009" cy="443975"/>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lvl1pPr marL="0" indent="0" algn="l" defTabSz="914400" rtl="0" eaLnBrk="1" latinLnBrk="0" hangingPunct="1">
              <a:lnSpc>
                <a:spcPct val="60000"/>
              </a:lnSpc>
              <a:spcBef>
                <a:spcPts val="1000"/>
              </a:spcBef>
              <a:buFont typeface="Arial" panose="020B0604020202020204" pitchFamily="34" charset="0"/>
              <a:buNone/>
              <a:defRPr sz="3600" b="1"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002060"/>
                </a:solidFill>
                <a:effectLst/>
                <a:uLnTx/>
                <a:uFillTx/>
                <a:latin typeface="+mj-lt"/>
                <a:ea typeface="+mn-ea"/>
                <a:cs typeface="+mn-cs"/>
              </a:rPr>
              <a:t>Submission Resources</a:t>
            </a:r>
          </a:p>
        </p:txBody>
      </p:sp>
      <p:sp>
        <p:nvSpPr>
          <p:cNvPr id="11" name="Text Placeholder 2">
            <a:extLst>
              <a:ext uri="{FF2B5EF4-FFF2-40B4-BE49-F238E27FC236}">
                <a16:creationId xmlns:a16="http://schemas.microsoft.com/office/drawing/2014/main" id="{545DE222-9FE4-8654-F05A-C91ABE55895B}"/>
              </a:ext>
            </a:extLst>
          </p:cNvPr>
          <p:cNvSpPr>
            <a:spLocks noGrp="1"/>
          </p:cNvSpPr>
          <p:nvPr>
            <p:ph type="body" sz="quarter" idx="11"/>
          </p:nvPr>
        </p:nvSpPr>
        <p:spPr>
          <a:xfrm>
            <a:off x="1507865" y="662552"/>
            <a:ext cx="10032008" cy="443975"/>
          </a:xfrm>
        </p:spPr>
        <p:txBody>
          <a:bodyPr wrap="none" lIns="91440" tIns="182880" rIns="91440" bIns="91440" anchor="t"/>
          <a:lstStyle/>
          <a:p>
            <a:r>
              <a:rPr lang="en-US" sz="2800">
                <a:solidFill>
                  <a:srgbClr val="009DD9"/>
                </a:solidFill>
              </a:rPr>
              <a:t>ECAMS</a:t>
            </a:r>
            <a:endParaRPr lang="en-US">
              <a:solidFill>
                <a:srgbClr val="009DD9"/>
              </a:solidFill>
            </a:endParaRPr>
          </a:p>
        </p:txBody>
      </p:sp>
      <p:sp>
        <p:nvSpPr>
          <p:cNvPr id="3" name="Content Placeholder 2">
            <a:extLst>
              <a:ext uri="{FF2B5EF4-FFF2-40B4-BE49-F238E27FC236}">
                <a16:creationId xmlns:a16="http://schemas.microsoft.com/office/drawing/2014/main" id="{39D07887-D21B-7E72-335A-6D399B7694F5}"/>
              </a:ext>
            </a:extLst>
          </p:cNvPr>
          <p:cNvSpPr>
            <a:spLocks noGrp="1"/>
          </p:cNvSpPr>
          <p:nvPr>
            <p:ph sz="quarter" idx="12"/>
          </p:nvPr>
        </p:nvSpPr>
        <p:spPr>
          <a:xfrm>
            <a:off x="497035" y="1466087"/>
            <a:ext cx="5598965" cy="5152866"/>
          </a:xfrm>
        </p:spPr>
        <p:txBody>
          <a:bodyPr/>
          <a:lstStyle/>
          <a:p>
            <a:pPr>
              <a:buClr>
                <a:srgbClr val="002060"/>
              </a:buClr>
              <a:buFont typeface="Arial" panose="020B0604020202020204" pitchFamily="34" charset="0"/>
              <a:buChar char="•"/>
            </a:pPr>
            <a:r>
              <a:rPr lang="en-US" sz="2400">
                <a:solidFill>
                  <a:srgbClr val="002060"/>
                </a:solidFill>
              </a:rPr>
              <a:t>Guidance documents are available at </a:t>
            </a:r>
            <a:r>
              <a:rPr lang="en-US" sz="2400">
                <a:solidFill>
                  <a:srgbClr val="00A651"/>
                </a:solidFill>
                <a:hlinkClick r:id="rId3">
                  <a:extLst>
                    <a:ext uri="{A12FA001-AC4F-418D-AE19-62706E023703}">
                      <ahyp:hlinkClr xmlns:ahyp="http://schemas.microsoft.com/office/drawing/2018/hyperlinkcolor" val="tx"/>
                    </a:ext>
                  </a:extLst>
                </a:hlinkClick>
              </a:rPr>
              <a:t>https://www.energy.ca.gov/funding-opportunities/funding-resources</a:t>
            </a:r>
            <a:r>
              <a:rPr lang="en-US" sz="2400">
                <a:solidFill>
                  <a:srgbClr val="00A651"/>
                </a:solidFill>
              </a:rPr>
              <a:t> </a:t>
            </a:r>
            <a:r>
              <a:rPr lang="en-US" sz="2400">
                <a:solidFill>
                  <a:srgbClr val="002060"/>
                </a:solidFill>
              </a:rPr>
              <a:t>under General Funding Information</a:t>
            </a:r>
          </a:p>
          <a:p>
            <a:pPr>
              <a:buClr>
                <a:srgbClr val="002060"/>
              </a:buClr>
              <a:buFont typeface="Arial" panose="020B0604020202020204" pitchFamily="34" charset="0"/>
              <a:buChar char="•"/>
            </a:pPr>
            <a:r>
              <a:rPr lang="en-US" sz="2400">
                <a:solidFill>
                  <a:srgbClr val="002060"/>
                </a:solidFill>
              </a:rPr>
              <a:t>For detailed instructions on how to submit an application, please see the ”Applying for a Solicitation” document</a:t>
            </a:r>
          </a:p>
          <a:p>
            <a:pPr>
              <a:buClr>
                <a:srgbClr val="002060"/>
              </a:buClr>
              <a:buFont typeface="Arial" panose="020B0604020202020204" pitchFamily="34" charset="0"/>
              <a:buChar char="•"/>
            </a:pPr>
            <a:r>
              <a:rPr lang="en-US" sz="2400">
                <a:solidFill>
                  <a:srgbClr val="002060"/>
                </a:solidFill>
              </a:rPr>
              <a:t>Questions about the ECAMS system can be sent to: </a:t>
            </a:r>
            <a:r>
              <a:rPr lang="en-US" sz="2400">
                <a:solidFill>
                  <a:srgbClr val="00A651"/>
                </a:solidFill>
                <a:ea typeface="Tahoma"/>
                <a:cs typeface="Tahoma"/>
                <a:hlinkClick r:id="rId4">
                  <a:extLst>
                    <a:ext uri="{A12FA001-AC4F-418D-AE19-62706E023703}">
                      <ahyp:hlinkClr xmlns:ahyp="http://schemas.microsoft.com/office/drawing/2018/hyperlinkcolor" val="tx"/>
                    </a:ext>
                  </a:extLst>
                </a:hlinkClick>
              </a:rPr>
              <a:t>ECAMS.SalesforceSupport@Energy.ca.gov</a:t>
            </a:r>
            <a:r>
              <a:rPr lang="en-US" sz="2400">
                <a:solidFill>
                  <a:srgbClr val="00A651"/>
                </a:solidFill>
                <a:ea typeface="Tahoma"/>
                <a:cs typeface="Tahoma"/>
              </a:rPr>
              <a:t> </a:t>
            </a:r>
            <a:endParaRPr lang="en-US" sz="2400">
              <a:solidFill>
                <a:srgbClr val="00A651"/>
              </a:solidFill>
              <a:ea typeface="Tahoma" panose="020B0604030504040204" pitchFamily="34" charset="0"/>
              <a:cs typeface="Tahoma" panose="020B0604030504040204" pitchFamily="34" charset="0"/>
            </a:endParaRPr>
          </a:p>
        </p:txBody>
      </p:sp>
      <p:pic>
        <p:nvPicPr>
          <p:cNvPr id="5" name="Picture 4" descr="Image of CEC Website Energy Commission Agreement Management System Resources">
            <a:extLst>
              <a:ext uri="{FF2B5EF4-FFF2-40B4-BE49-F238E27FC236}">
                <a16:creationId xmlns:a16="http://schemas.microsoft.com/office/drawing/2014/main" id="{FBF8C63A-332A-CCB9-DBC6-76FD4EFE7EFD}"/>
              </a:ext>
            </a:extLst>
          </p:cNvPr>
          <p:cNvPicPr>
            <a:picLocks noChangeAspect="1"/>
          </p:cNvPicPr>
          <p:nvPr/>
        </p:nvPicPr>
        <p:blipFill>
          <a:blip r:embed="rId5"/>
          <a:stretch>
            <a:fillRect/>
          </a:stretch>
        </p:blipFill>
        <p:spPr>
          <a:xfrm>
            <a:off x="6769769" y="1489179"/>
            <a:ext cx="4652210" cy="4332958"/>
          </a:xfrm>
          <a:prstGeom prst="rect">
            <a:avLst/>
          </a:prstGeom>
        </p:spPr>
      </p:pic>
      <p:sp>
        <p:nvSpPr>
          <p:cNvPr id="4" name="Slide Number Placeholder 3">
            <a:extLst>
              <a:ext uri="{FF2B5EF4-FFF2-40B4-BE49-F238E27FC236}">
                <a16:creationId xmlns:a16="http://schemas.microsoft.com/office/drawing/2014/main" id="{02A86616-3FF7-7433-4022-60CDC0903F3B}"/>
              </a:ext>
            </a:extLst>
          </p:cNvPr>
          <p:cNvSpPr>
            <a:spLocks noGrp="1"/>
          </p:cNvSpPr>
          <p:nvPr>
            <p:ph type="sldNum" sz="quarter" idx="4"/>
          </p:nvPr>
        </p:nvSpPr>
        <p:spPr/>
        <p:txBody>
          <a:bodyPr/>
          <a:lstStyle/>
          <a:p>
            <a:fld id="{0C7BF778-8021-814D-B4C3-667E155DC762}" type="slidenum">
              <a:rPr lang="en-US" smtClean="0">
                <a:solidFill>
                  <a:srgbClr val="009DD9"/>
                </a:solidFill>
              </a:rPr>
              <a:pPr/>
              <a:t>65</a:t>
            </a:fld>
            <a:endParaRPr lang="en-US">
              <a:solidFill>
                <a:srgbClr val="009DD9"/>
              </a:solidFill>
            </a:endParaRPr>
          </a:p>
        </p:txBody>
      </p:sp>
    </p:spTree>
    <p:extLst>
      <p:ext uri="{BB962C8B-B14F-4D97-AF65-F5344CB8AC3E}">
        <p14:creationId xmlns:p14="http://schemas.microsoft.com/office/powerpoint/2010/main" val="27841068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A1A15-39C8-D58C-39BD-2A6BCE97EE8A}"/>
            </a:ext>
          </a:extLst>
        </p:cNvPr>
        <p:cNvGrpSpPr/>
        <p:nvPr/>
      </p:nvGrpSpPr>
      <p:grpSpPr>
        <a:xfrm>
          <a:off x="0" y="0"/>
          <a:ext cx="0" cy="0"/>
          <a:chOff x="0" y="0"/>
          <a:chExt cx="0" cy="0"/>
        </a:xfrm>
      </p:grpSpPr>
      <p:sp>
        <p:nvSpPr>
          <p:cNvPr id="11" name="Text Placeholder 1">
            <a:extLst>
              <a:ext uri="{FF2B5EF4-FFF2-40B4-BE49-F238E27FC236}">
                <a16:creationId xmlns:a16="http://schemas.microsoft.com/office/drawing/2014/main" id="{2C4FCE5F-9B3A-AA52-FB1C-623EF6D13246}"/>
              </a:ext>
            </a:extLst>
          </p:cNvPr>
          <p:cNvSpPr>
            <a:spLocks noGrp="1"/>
          </p:cNvSpPr>
          <p:nvPr>
            <p:ph type="title" idx="4294967295"/>
          </p:nvPr>
        </p:nvSpPr>
        <p:spPr>
          <a:xfrm>
            <a:off x="1561651" y="420496"/>
            <a:ext cx="10032009" cy="443975"/>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004071"/>
                </a:solidFill>
                <a:effectLst/>
                <a:uLnTx/>
                <a:uFillTx/>
                <a:latin typeface="+mj-lt"/>
                <a:ea typeface="+mn-ea"/>
                <a:cs typeface="+mn-cs"/>
              </a:rPr>
              <a:t>Submit applications early!</a:t>
            </a:r>
          </a:p>
        </p:txBody>
      </p:sp>
      <p:sp>
        <p:nvSpPr>
          <p:cNvPr id="4" name="Slide Number Placeholder 3">
            <a:extLst>
              <a:ext uri="{FF2B5EF4-FFF2-40B4-BE49-F238E27FC236}">
                <a16:creationId xmlns:a16="http://schemas.microsoft.com/office/drawing/2014/main" id="{FD2E946B-3803-0D10-590D-7132A319F231}"/>
              </a:ext>
            </a:extLst>
          </p:cNvPr>
          <p:cNvSpPr>
            <a:spLocks noGrp="1"/>
          </p:cNvSpPr>
          <p:nvPr>
            <p:ph type="sldNum" sz="quarter" idx="4"/>
          </p:nvPr>
        </p:nvSpPr>
        <p:spPr/>
        <p:txBody>
          <a:bodyPr/>
          <a:lstStyle/>
          <a:p>
            <a:fld id="{0C7BF778-8021-814D-B4C3-667E155DC762}" type="slidenum">
              <a:rPr lang="en-US" smtClean="0"/>
              <a:pPr/>
              <a:t>66</a:t>
            </a:fld>
            <a:endParaRPr lang="en-US" sz="1800"/>
          </a:p>
        </p:txBody>
      </p:sp>
      <p:sp>
        <p:nvSpPr>
          <p:cNvPr id="5" name="Content Placeholder 4">
            <a:extLst>
              <a:ext uri="{FF2B5EF4-FFF2-40B4-BE49-F238E27FC236}">
                <a16:creationId xmlns:a16="http://schemas.microsoft.com/office/drawing/2014/main" id="{A3150304-3DCD-7802-42DA-AA7AB622D772}"/>
              </a:ext>
            </a:extLst>
          </p:cNvPr>
          <p:cNvSpPr>
            <a:spLocks noGrp="1"/>
          </p:cNvSpPr>
          <p:nvPr>
            <p:ph sz="quarter" idx="12"/>
          </p:nvPr>
        </p:nvSpPr>
        <p:spPr>
          <a:xfrm>
            <a:off x="476592" y="1389282"/>
            <a:ext cx="11105808" cy="5152866"/>
          </a:xfrm>
        </p:spPr>
        <p:txBody>
          <a:bodyPr lIns="91440" tIns="45720" rIns="91440" bIns="45720" anchor="t"/>
          <a:lstStyle/>
          <a:p>
            <a:pPr>
              <a:spcBef>
                <a:spcPts val="1800"/>
              </a:spcBef>
              <a:buFont typeface="Arial" panose="020B0604020202020204" pitchFamily="34" charset="0"/>
              <a:buChar char="•"/>
            </a:pPr>
            <a:r>
              <a:rPr lang="en-US" sz="2400" b="1">
                <a:solidFill>
                  <a:srgbClr val="002060"/>
                </a:solidFill>
                <a:ea typeface="Tahoma"/>
                <a:cs typeface="Tahoma"/>
              </a:rPr>
              <a:t>ECAMS will stop accepting application documents promptly at the deadline of 11:59 p.m. on June 5, 2026</a:t>
            </a:r>
          </a:p>
          <a:p>
            <a:pPr>
              <a:spcBef>
                <a:spcPts val="1800"/>
              </a:spcBef>
              <a:buFont typeface="Arial" panose="020B0604020202020204" pitchFamily="34" charset="0"/>
              <a:buChar char="•"/>
            </a:pPr>
            <a:r>
              <a:rPr lang="en-US" sz="2400">
                <a:solidFill>
                  <a:srgbClr val="002060"/>
                </a:solidFill>
                <a:ea typeface="Tahoma"/>
                <a:cs typeface="Tahoma"/>
              </a:rPr>
              <a:t>Applications in the process of being submitted prior to the deadline will </a:t>
            </a:r>
            <a:r>
              <a:rPr lang="en-US" sz="2400" u="sng">
                <a:solidFill>
                  <a:srgbClr val="002060"/>
                </a:solidFill>
                <a:ea typeface="Tahoma"/>
                <a:cs typeface="Tahoma"/>
              </a:rPr>
              <a:t>NOT</a:t>
            </a:r>
            <a:r>
              <a:rPr lang="en-US" sz="2400">
                <a:solidFill>
                  <a:srgbClr val="002060"/>
                </a:solidFill>
                <a:ea typeface="Tahoma"/>
                <a:cs typeface="Tahoma"/>
              </a:rPr>
              <a:t> be accepted after the deadline</a:t>
            </a:r>
            <a:endParaRPr lang="en-US">
              <a:solidFill>
                <a:srgbClr val="002060"/>
              </a:solidFill>
            </a:endParaRPr>
          </a:p>
        </p:txBody>
      </p:sp>
    </p:spTree>
    <p:extLst>
      <p:ext uri="{BB962C8B-B14F-4D97-AF65-F5344CB8AC3E}">
        <p14:creationId xmlns:p14="http://schemas.microsoft.com/office/powerpoint/2010/main" val="40828055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DD42C-31D7-010C-72B3-DF2D38B89960}"/>
            </a:ext>
          </a:extLst>
        </p:cNvPr>
        <p:cNvGrpSpPr/>
        <p:nvPr/>
      </p:nvGrpSpPr>
      <p:grpSpPr>
        <a:xfrm>
          <a:off x="0" y="0"/>
          <a:ext cx="0" cy="0"/>
          <a:chOff x="0" y="0"/>
          <a:chExt cx="0" cy="0"/>
        </a:xfrm>
      </p:grpSpPr>
      <p:sp>
        <p:nvSpPr>
          <p:cNvPr id="8" name="Text Placeholder 1">
            <a:extLst>
              <a:ext uri="{FF2B5EF4-FFF2-40B4-BE49-F238E27FC236}">
                <a16:creationId xmlns:a16="http://schemas.microsoft.com/office/drawing/2014/main" id="{4D019C03-466D-09E6-7366-60D9F52A4B4D}"/>
              </a:ext>
            </a:extLst>
          </p:cNvPr>
          <p:cNvSpPr txBox="1">
            <a:spLocks noGrp="1"/>
          </p:cNvSpPr>
          <p:nvPr>
            <p:ph type="title" idx="4294967295"/>
          </p:nvPr>
        </p:nvSpPr>
        <p:spPr>
          <a:xfrm>
            <a:off x="1561651" y="344030"/>
            <a:ext cx="10032009" cy="443975"/>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lvl1pPr marL="0" indent="0" algn="l" defTabSz="914400" rtl="0" eaLnBrk="1" latinLnBrk="0" hangingPunct="1">
              <a:lnSpc>
                <a:spcPct val="60000"/>
              </a:lnSpc>
              <a:spcBef>
                <a:spcPts val="1000"/>
              </a:spcBef>
              <a:buFont typeface="Arial" panose="020B0604020202020204" pitchFamily="34" charset="0"/>
              <a:buNone/>
              <a:defRPr sz="3600" b="1"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002060"/>
                </a:solidFill>
                <a:effectLst/>
                <a:uLnTx/>
                <a:uFillTx/>
                <a:latin typeface="+mj-lt"/>
                <a:ea typeface="+mn-ea"/>
                <a:cs typeface="+mn-cs"/>
              </a:rPr>
              <a:t>Key Activities and Dates</a:t>
            </a:r>
          </a:p>
        </p:txBody>
      </p:sp>
      <p:graphicFrame>
        <p:nvGraphicFramePr>
          <p:cNvPr id="15" name="Table 3">
            <a:extLst>
              <a:ext uri="{FF2B5EF4-FFF2-40B4-BE49-F238E27FC236}">
                <a16:creationId xmlns:a16="http://schemas.microsoft.com/office/drawing/2014/main" id="{ABD9606E-433F-AF0B-B361-FB402A7E9B14}"/>
              </a:ext>
            </a:extLst>
          </p:cNvPr>
          <p:cNvGraphicFramePr>
            <a:graphicFrameLocks noGrp="1"/>
          </p:cNvGraphicFramePr>
          <p:nvPr>
            <p:extLst>
              <p:ext uri="{D42A27DB-BD31-4B8C-83A1-F6EECF244321}">
                <p14:modId xmlns:p14="http://schemas.microsoft.com/office/powerpoint/2010/main" val="3837989046"/>
              </p:ext>
            </p:extLst>
          </p:nvPr>
        </p:nvGraphicFramePr>
        <p:xfrm>
          <a:off x="630350" y="1592580"/>
          <a:ext cx="10723449" cy="4023360"/>
        </p:xfrm>
        <a:graphic>
          <a:graphicData uri="http://schemas.openxmlformats.org/drawingml/2006/table">
            <a:tbl>
              <a:tblPr firstRow="1" bandRow="1"/>
              <a:tblGrid>
                <a:gridCol w="7394515">
                  <a:extLst>
                    <a:ext uri="{9D8B030D-6E8A-4147-A177-3AD203B41FA5}">
                      <a16:colId xmlns:a16="http://schemas.microsoft.com/office/drawing/2014/main" val="538038848"/>
                    </a:ext>
                  </a:extLst>
                </a:gridCol>
                <a:gridCol w="3328934">
                  <a:extLst>
                    <a:ext uri="{9D8B030D-6E8A-4147-A177-3AD203B41FA5}">
                      <a16:colId xmlns:a16="http://schemas.microsoft.com/office/drawing/2014/main" val="2475091733"/>
                    </a:ext>
                  </a:extLst>
                </a:gridCol>
              </a:tblGrid>
              <a:tr h="548640">
                <a:tc>
                  <a:txBody>
                    <a:bodyPr/>
                    <a:lstStyle>
                      <a:lvl1pPr marL="0" algn="l" defTabSz="914400" rtl="0" eaLnBrk="1" latinLnBrk="0" hangingPunct="1">
                        <a:defRPr sz="1800" b="1" kern="1200">
                          <a:solidFill>
                            <a:schemeClr val="bg1"/>
                          </a:solidFill>
                          <a:latin typeface="Arial" panose="020B0604020202020204"/>
                        </a:defRPr>
                      </a:lvl1pPr>
                      <a:lvl2pPr marL="457200" algn="l" defTabSz="914400" rtl="0" eaLnBrk="1" latinLnBrk="0" hangingPunct="1">
                        <a:defRPr sz="1800" b="1" kern="1200">
                          <a:solidFill>
                            <a:schemeClr val="bg1"/>
                          </a:solidFill>
                          <a:latin typeface="Arial" panose="020B0604020202020204"/>
                        </a:defRPr>
                      </a:lvl2pPr>
                      <a:lvl3pPr marL="914400" algn="l" defTabSz="914400" rtl="0" eaLnBrk="1" latinLnBrk="0" hangingPunct="1">
                        <a:defRPr sz="1800" b="1" kern="1200">
                          <a:solidFill>
                            <a:schemeClr val="bg1"/>
                          </a:solidFill>
                          <a:latin typeface="Arial" panose="020B0604020202020204"/>
                        </a:defRPr>
                      </a:lvl3pPr>
                      <a:lvl4pPr marL="1371600" algn="l" defTabSz="914400" rtl="0" eaLnBrk="1" latinLnBrk="0" hangingPunct="1">
                        <a:defRPr sz="1800" b="1" kern="1200">
                          <a:solidFill>
                            <a:schemeClr val="bg1"/>
                          </a:solidFill>
                          <a:latin typeface="Arial" panose="020B0604020202020204"/>
                        </a:defRPr>
                      </a:lvl4pPr>
                      <a:lvl5pPr marL="1828800" algn="l" defTabSz="914400" rtl="0" eaLnBrk="1" latinLnBrk="0" hangingPunct="1">
                        <a:defRPr sz="1800" b="1" kern="1200">
                          <a:solidFill>
                            <a:schemeClr val="bg1"/>
                          </a:solidFill>
                          <a:latin typeface="Arial" panose="020B0604020202020204"/>
                        </a:defRPr>
                      </a:lvl5pPr>
                      <a:lvl6pPr marL="2286000" algn="l" defTabSz="914400" rtl="0" eaLnBrk="1" latinLnBrk="0" hangingPunct="1">
                        <a:defRPr sz="1800" b="1" kern="1200">
                          <a:solidFill>
                            <a:schemeClr val="bg1"/>
                          </a:solidFill>
                          <a:latin typeface="Arial" panose="020B0604020202020204"/>
                        </a:defRPr>
                      </a:lvl6pPr>
                      <a:lvl7pPr marL="2743200" algn="l" defTabSz="914400" rtl="0" eaLnBrk="1" latinLnBrk="0" hangingPunct="1">
                        <a:defRPr sz="1800" b="1" kern="1200">
                          <a:solidFill>
                            <a:schemeClr val="bg1"/>
                          </a:solidFill>
                          <a:latin typeface="Arial" panose="020B0604020202020204"/>
                        </a:defRPr>
                      </a:lvl7pPr>
                      <a:lvl8pPr marL="3200400" algn="l" defTabSz="914400" rtl="0" eaLnBrk="1" latinLnBrk="0" hangingPunct="1">
                        <a:defRPr sz="1800" b="1" kern="1200">
                          <a:solidFill>
                            <a:schemeClr val="bg1"/>
                          </a:solidFill>
                          <a:latin typeface="Arial" panose="020B0604020202020204"/>
                        </a:defRPr>
                      </a:lvl8pPr>
                      <a:lvl9pPr marL="3657600" algn="l" defTabSz="914400" rtl="0" eaLnBrk="1" latinLnBrk="0" hangingPunct="1">
                        <a:defRPr sz="1800" b="1" kern="1200">
                          <a:solidFill>
                            <a:schemeClr val="bg1"/>
                          </a:solidFill>
                          <a:latin typeface="Arial" panose="020B0604020202020204"/>
                        </a:defRPr>
                      </a:lvl9pPr>
                    </a:lstStyle>
                    <a:p>
                      <a:pPr algn="ctr"/>
                      <a:r>
                        <a:rPr lang="en-US" sz="2800">
                          <a:solidFill>
                            <a:schemeClr val="tx2"/>
                          </a:solidFill>
                          <a:latin typeface="+mn-lt"/>
                        </a:rPr>
                        <a:t>Activity</a:t>
                      </a:r>
                      <a:endParaRPr lang="en-US" sz="2800">
                        <a:solidFill>
                          <a:schemeClr val="tx2"/>
                        </a:solidFill>
                        <a:latin typeface="+mn-lt"/>
                        <a:ea typeface="Tahoma"/>
                        <a:cs typeface="Tahoma"/>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7406D">
                        <a:lumMod val="75000"/>
                      </a:srgbClr>
                    </a:solidFill>
                  </a:tcPr>
                </a:tc>
                <a:tc>
                  <a:txBody>
                    <a:bodyPr/>
                    <a:lstStyle>
                      <a:lvl1pPr marL="0" algn="l" defTabSz="914400" rtl="0" eaLnBrk="1" latinLnBrk="0" hangingPunct="1">
                        <a:defRPr sz="1800" b="1" kern="1200">
                          <a:solidFill>
                            <a:schemeClr val="bg1"/>
                          </a:solidFill>
                          <a:latin typeface="Arial" panose="020B0604020202020204"/>
                        </a:defRPr>
                      </a:lvl1pPr>
                      <a:lvl2pPr marL="457200" algn="l" defTabSz="914400" rtl="0" eaLnBrk="1" latinLnBrk="0" hangingPunct="1">
                        <a:defRPr sz="1800" b="1" kern="1200">
                          <a:solidFill>
                            <a:schemeClr val="bg1"/>
                          </a:solidFill>
                          <a:latin typeface="Arial" panose="020B0604020202020204"/>
                        </a:defRPr>
                      </a:lvl2pPr>
                      <a:lvl3pPr marL="914400" algn="l" defTabSz="914400" rtl="0" eaLnBrk="1" latinLnBrk="0" hangingPunct="1">
                        <a:defRPr sz="1800" b="1" kern="1200">
                          <a:solidFill>
                            <a:schemeClr val="bg1"/>
                          </a:solidFill>
                          <a:latin typeface="Arial" panose="020B0604020202020204"/>
                        </a:defRPr>
                      </a:lvl3pPr>
                      <a:lvl4pPr marL="1371600" algn="l" defTabSz="914400" rtl="0" eaLnBrk="1" latinLnBrk="0" hangingPunct="1">
                        <a:defRPr sz="1800" b="1" kern="1200">
                          <a:solidFill>
                            <a:schemeClr val="bg1"/>
                          </a:solidFill>
                          <a:latin typeface="Arial" panose="020B0604020202020204"/>
                        </a:defRPr>
                      </a:lvl4pPr>
                      <a:lvl5pPr marL="1828800" algn="l" defTabSz="914400" rtl="0" eaLnBrk="1" latinLnBrk="0" hangingPunct="1">
                        <a:defRPr sz="1800" b="1" kern="1200">
                          <a:solidFill>
                            <a:schemeClr val="bg1"/>
                          </a:solidFill>
                          <a:latin typeface="Arial" panose="020B0604020202020204"/>
                        </a:defRPr>
                      </a:lvl5pPr>
                      <a:lvl6pPr marL="2286000" algn="l" defTabSz="914400" rtl="0" eaLnBrk="1" latinLnBrk="0" hangingPunct="1">
                        <a:defRPr sz="1800" b="1" kern="1200">
                          <a:solidFill>
                            <a:schemeClr val="bg1"/>
                          </a:solidFill>
                          <a:latin typeface="Arial" panose="020B0604020202020204"/>
                        </a:defRPr>
                      </a:lvl6pPr>
                      <a:lvl7pPr marL="2743200" algn="l" defTabSz="914400" rtl="0" eaLnBrk="1" latinLnBrk="0" hangingPunct="1">
                        <a:defRPr sz="1800" b="1" kern="1200">
                          <a:solidFill>
                            <a:schemeClr val="bg1"/>
                          </a:solidFill>
                          <a:latin typeface="Arial" panose="020B0604020202020204"/>
                        </a:defRPr>
                      </a:lvl7pPr>
                      <a:lvl8pPr marL="3200400" algn="l" defTabSz="914400" rtl="0" eaLnBrk="1" latinLnBrk="0" hangingPunct="1">
                        <a:defRPr sz="1800" b="1" kern="1200">
                          <a:solidFill>
                            <a:schemeClr val="bg1"/>
                          </a:solidFill>
                          <a:latin typeface="Arial" panose="020B0604020202020204"/>
                        </a:defRPr>
                      </a:lvl8pPr>
                      <a:lvl9pPr marL="3657600" algn="l" defTabSz="914400" rtl="0" eaLnBrk="1" latinLnBrk="0" hangingPunct="1">
                        <a:defRPr sz="1800" b="1" kern="1200">
                          <a:solidFill>
                            <a:schemeClr val="bg1"/>
                          </a:solidFill>
                          <a:latin typeface="Arial" panose="020B0604020202020204"/>
                        </a:defRPr>
                      </a:lvl9pPr>
                    </a:lstStyle>
                    <a:p>
                      <a:pPr algn="ctr"/>
                      <a:r>
                        <a:rPr lang="en-US" sz="2800">
                          <a:solidFill>
                            <a:schemeClr val="tx2"/>
                          </a:solidFill>
                          <a:latin typeface="+mn-lt"/>
                        </a:rPr>
                        <a:t>Action Date</a:t>
                      </a:r>
                      <a:endParaRPr lang="en-US" sz="2800">
                        <a:solidFill>
                          <a:schemeClr val="tx2"/>
                        </a:solidFill>
                        <a:latin typeface="+mn-lt"/>
                        <a:ea typeface="Tahoma"/>
                        <a:cs typeface="Tahoma"/>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7406D">
                        <a:lumMod val="75000"/>
                      </a:srgbClr>
                    </a:solidFill>
                  </a:tcPr>
                </a:tc>
                <a:extLst>
                  <a:ext uri="{0D108BD9-81ED-4DB2-BD59-A6C34878D82A}">
                    <a16:rowId xmlns:a16="http://schemas.microsoft.com/office/drawing/2014/main" val="2614330675"/>
                  </a:ext>
                </a:extLst>
              </a:tr>
              <a:tr h="45720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2400" b="0">
                          <a:solidFill>
                            <a:schemeClr val="accent1">
                              <a:lumMod val="50000"/>
                            </a:schemeClr>
                          </a:solidFill>
                          <a:latin typeface="+mn-lt"/>
                          <a:ea typeface="Tahoma"/>
                          <a:cs typeface="Tahoma"/>
                        </a:rPr>
                        <a:t>Solicitation Release</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a:r>
                        <a:rPr lang="en-US" sz="2400" b="0">
                          <a:solidFill>
                            <a:schemeClr val="accent1">
                              <a:lumMod val="50000"/>
                            </a:schemeClr>
                          </a:solidFill>
                          <a:latin typeface="+mn-lt"/>
                          <a:ea typeface="Tahoma"/>
                          <a:cs typeface="Tahoma"/>
                        </a:rPr>
                        <a:t>April 06, 2026</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386657195"/>
                  </a:ext>
                </a:extLst>
              </a:tr>
              <a:tr h="45720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2400" b="0">
                          <a:solidFill>
                            <a:schemeClr val="accent1">
                              <a:lumMod val="50000"/>
                            </a:schemeClr>
                          </a:solidFill>
                          <a:latin typeface="+mn-lt"/>
                          <a:ea typeface="Tahoma"/>
                          <a:cs typeface="Tahoma"/>
                        </a:rPr>
                        <a:t>Pre-Application Workshop</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a:r>
                        <a:rPr lang="en-US" sz="2400" b="0">
                          <a:solidFill>
                            <a:schemeClr val="accent1">
                              <a:lumMod val="50000"/>
                            </a:schemeClr>
                          </a:solidFill>
                          <a:latin typeface="+mn-lt"/>
                          <a:ea typeface="Tahoma"/>
                          <a:cs typeface="Tahoma"/>
                        </a:rPr>
                        <a:t>April 16, 2026</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4286468741"/>
                  </a:ext>
                </a:extLst>
              </a:tr>
              <a:tr h="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2400" b="1">
                          <a:solidFill>
                            <a:schemeClr val="accent1">
                              <a:lumMod val="50000"/>
                            </a:schemeClr>
                          </a:solidFill>
                          <a:latin typeface="+mn-lt"/>
                          <a:ea typeface="Tahoma"/>
                          <a:cs typeface="Tahoma"/>
                        </a:rPr>
                        <a:t>Deadline for Written Questions by 5:00 p.m.</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a:r>
                        <a:rPr lang="en-US" sz="2400" b="1">
                          <a:solidFill>
                            <a:schemeClr val="accent1">
                              <a:lumMod val="50000"/>
                            </a:schemeClr>
                          </a:solidFill>
                          <a:latin typeface="+mn-lt"/>
                          <a:ea typeface="Tahoma"/>
                          <a:cs typeface="Tahoma"/>
                        </a:rPr>
                        <a:t>April 27, 2026</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609947572"/>
                  </a:ext>
                </a:extLst>
              </a:tr>
              <a:tr h="45720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2400">
                          <a:solidFill>
                            <a:schemeClr val="accent1">
                              <a:lumMod val="50000"/>
                            </a:schemeClr>
                          </a:solidFill>
                          <a:latin typeface="+mn-lt"/>
                          <a:ea typeface="Tahoma"/>
                          <a:cs typeface="Tahoma"/>
                        </a:rPr>
                        <a:t>Anticipated Distribution of Question/Answers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a:r>
                        <a:rPr lang="en-US" sz="2400">
                          <a:solidFill>
                            <a:schemeClr val="accent1">
                              <a:lumMod val="50000"/>
                            </a:schemeClr>
                          </a:solidFill>
                          <a:latin typeface="+mn-lt"/>
                          <a:ea typeface="Tahoma"/>
                          <a:cs typeface="Tahoma"/>
                        </a:rPr>
                        <a:t>Week of May 11, 2026</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860923520"/>
                  </a:ext>
                </a:extLst>
              </a:tr>
              <a:tr h="45720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lvl="0">
                        <a:buNone/>
                      </a:pPr>
                      <a:r>
                        <a:rPr lang="en-US" sz="2400">
                          <a:solidFill>
                            <a:schemeClr val="accent1">
                              <a:lumMod val="50000"/>
                            </a:schemeClr>
                          </a:solidFill>
                          <a:latin typeface="+mn-lt"/>
                          <a:ea typeface="Tahoma"/>
                          <a:cs typeface="Tahoma"/>
                        </a:rPr>
                        <a:t>Support for Application Submission in the Energy Commission Agreement Management System (ECAMS) until 5:00 p.m.</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lvl="0" algn="l">
                        <a:buNone/>
                      </a:pPr>
                      <a:r>
                        <a:rPr lang="en-US" sz="2400">
                          <a:solidFill>
                            <a:schemeClr val="accent1">
                              <a:lumMod val="50000"/>
                            </a:schemeClr>
                          </a:solidFill>
                          <a:latin typeface="+mn-lt"/>
                          <a:ea typeface="Tahoma"/>
                          <a:cs typeface="Tahoma"/>
                        </a:rPr>
                        <a:t>Ongoing until June 5, 2026</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988204005"/>
                  </a:ext>
                </a:extLst>
              </a:tr>
              <a:tr h="45720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2400" b="1">
                          <a:solidFill>
                            <a:schemeClr val="accent1">
                              <a:lumMod val="50000"/>
                            </a:schemeClr>
                          </a:solidFill>
                          <a:latin typeface="+mn-lt"/>
                          <a:ea typeface="Tahoma"/>
                          <a:cs typeface="Tahoma"/>
                        </a:rPr>
                        <a:t>Deadline to Submit Applications by 11:59 p.m.</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a:r>
                        <a:rPr lang="en-US" sz="2400" b="1" dirty="0">
                          <a:solidFill>
                            <a:schemeClr val="accent1">
                              <a:lumMod val="50000"/>
                            </a:schemeClr>
                          </a:solidFill>
                          <a:latin typeface="+mn-lt"/>
                          <a:ea typeface="Tahoma"/>
                          <a:cs typeface="Tahoma"/>
                        </a:rPr>
                        <a:t>June 05, 2026</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4047626733"/>
                  </a:ext>
                </a:extLst>
              </a:tr>
            </a:tbl>
          </a:graphicData>
        </a:graphic>
      </p:graphicFrame>
      <p:sp>
        <p:nvSpPr>
          <p:cNvPr id="16" name="TextBox 15">
            <a:extLst>
              <a:ext uri="{FF2B5EF4-FFF2-40B4-BE49-F238E27FC236}">
                <a16:creationId xmlns:a16="http://schemas.microsoft.com/office/drawing/2014/main" id="{ABCCD6C2-C6BC-F19E-0056-C9E1D787EC4D}"/>
              </a:ext>
            </a:extLst>
          </p:cNvPr>
          <p:cNvSpPr txBox="1"/>
          <p:nvPr/>
        </p:nvSpPr>
        <p:spPr>
          <a:xfrm>
            <a:off x="480672" y="6139030"/>
            <a:ext cx="11112988" cy="400110"/>
          </a:xfrm>
          <a:prstGeom prst="rect">
            <a:avLst/>
          </a:prstGeom>
          <a:noFill/>
        </p:spPr>
        <p:txBody>
          <a:bodyPr wrap="square" lIns="91440" tIns="45720" rIns="91440" bIns="45720" rtlCol="0" anchor="t">
            <a:spAutoFit/>
          </a:bodyPr>
          <a:lstStyle/>
          <a:p>
            <a:r>
              <a:rPr lang="en-US" sz="2000" b="1">
                <a:solidFill>
                  <a:srgbClr val="002060"/>
                </a:solidFill>
                <a:latin typeface="Aptos"/>
                <a:ea typeface="Tahoma"/>
                <a:cs typeface="Tahoma"/>
              </a:rPr>
              <a:t>Solicitation Manual p. 2, "Key Activities and Dates"</a:t>
            </a:r>
          </a:p>
        </p:txBody>
      </p:sp>
      <p:sp>
        <p:nvSpPr>
          <p:cNvPr id="4" name="Slide Number Placeholder 3">
            <a:extLst>
              <a:ext uri="{FF2B5EF4-FFF2-40B4-BE49-F238E27FC236}">
                <a16:creationId xmlns:a16="http://schemas.microsoft.com/office/drawing/2014/main" id="{E40290F1-04BF-0EB3-CF6A-CF492C9243E5}"/>
              </a:ext>
            </a:extLst>
          </p:cNvPr>
          <p:cNvSpPr>
            <a:spLocks noGrp="1"/>
          </p:cNvSpPr>
          <p:nvPr>
            <p:ph type="sldNum" sz="quarter" idx="4"/>
          </p:nvPr>
        </p:nvSpPr>
        <p:spPr/>
        <p:txBody>
          <a:bodyPr/>
          <a:lstStyle/>
          <a:p>
            <a:fld id="{0C7BF778-8021-814D-B4C3-667E155DC762}" type="slidenum">
              <a:rPr lang="en-US" smtClean="0">
                <a:solidFill>
                  <a:srgbClr val="009DD9"/>
                </a:solidFill>
              </a:rPr>
              <a:pPr/>
              <a:t>67</a:t>
            </a:fld>
            <a:endParaRPr lang="en-US">
              <a:solidFill>
                <a:srgbClr val="009DD9"/>
              </a:solidFill>
            </a:endParaRPr>
          </a:p>
        </p:txBody>
      </p:sp>
    </p:spTree>
    <p:extLst>
      <p:ext uri="{BB962C8B-B14F-4D97-AF65-F5344CB8AC3E}">
        <p14:creationId xmlns:p14="http://schemas.microsoft.com/office/powerpoint/2010/main" val="38498242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7739E-B17A-DEB7-F4BB-B4D13AF7718A}"/>
            </a:ext>
          </a:extLst>
        </p:cNvPr>
        <p:cNvGrpSpPr/>
        <p:nvPr/>
      </p:nvGrpSpPr>
      <p:grpSpPr>
        <a:xfrm>
          <a:off x="0" y="0"/>
          <a:ext cx="0" cy="0"/>
          <a:chOff x="0" y="0"/>
          <a:chExt cx="0" cy="0"/>
        </a:xfrm>
      </p:grpSpPr>
      <p:sp>
        <p:nvSpPr>
          <p:cNvPr id="8" name="Text Placeholder 1">
            <a:extLst>
              <a:ext uri="{FF2B5EF4-FFF2-40B4-BE49-F238E27FC236}">
                <a16:creationId xmlns:a16="http://schemas.microsoft.com/office/drawing/2014/main" id="{03B628A8-53E4-B3AE-8A9F-CFDD85F53E54}"/>
              </a:ext>
            </a:extLst>
          </p:cNvPr>
          <p:cNvSpPr txBox="1">
            <a:spLocks noGrp="1"/>
          </p:cNvSpPr>
          <p:nvPr>
            <p:ph type="title" idx="4294967295"/>
          </p:nvPr>
        </p:nvSpPr>
        <p:spPr>
          <a:xfrm>
            <a:off x="1561651" y="344030"/>
            <a:ext cx="10032009" cy="443975"/>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lvl1pPr marL="0" indent="0" algn="l" defTabSz="914400" rtl="0" eaLnBrk="1" latinLnBrk="0" hangingPunct="1">
              <a:lnSpc>
                <a:spcPct val="60000"/>
              </a:lnSpc>
              <a:spcBef>
                <a:spcPts val="1000"/>
              </a:spcBef>
              <a:buFont typeface="Arial" panose="020B0604020202020204" pitchFamily="34" charset="0"/>
              <a:buNone/>
              <a:defRPr sz="3600" b="1"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002060"/>
                </a:solidFill>
                <a:effectLst/>
                <a:uLnTx/>
                <a:uFillTx/>
                <a:latin typeface="+mj-lt"/>
                <a:ea typeface="+mn-ea"/>
                <a:cs typeface="+mn-cs"/>
              </a:rPr>
              <a:t>Key Activities and Dates (cont’d)</a:t>
            </a:r>
          </a:p>
        </p:txBody>
      </p:sp>
      <p:graphicFrame>
        <p:nvGraphicFramePr>
          <p:cNvPr id="3" name="Table 3">
            <a:extLst>
              <a:ext uri="{FF2B5EF4-FFF2-40B4-BE49-F238E27FC236}">
                <a16:creationId xmlns:a16="http://schemas.microsoft.com/office/drawing/2014/main" id="{449DC997-1AC6-240E-DE9B-C104A16C1516}"/>
              </a:ext>
            </a:extLst>
          </p:cNvPr>
          <p:cNvGraphicFramePr>
            <a:graphicFrameLocks noGrp="1"/>
          </p:cNvGraphicFramePr>
          <p:nvPr>
            <p:extLst>
              <p:ext uri="{D42A27DB-BD31-4B8C-83A1-F6EECF244321}">
                <p14:modId xmlns:p14="http://schemas.microsoft.com/office/powerpoint/2010/main" val="1597934739"/>
              </p:ext>
            </p:extLst>
          </p:nvPr>
        </p:nvGraphicFramePr>
        <p:xfrm>
          <a:off x="630350" y="1592580"/>
          <a:ext cx="10723449" cy="4023360"/>
        </p:xfrm>
        <a:graphic>
          <a:graphicData uri="http://schemas.openxmlformats.org/drawingml/2006/table">
            <a:tbl>
              <a:tblPr firstRow="1" bandRow="1"/>
              <a:tblGrid>
                <a:gridCol w="7394515">
                  <a:extLst>
                    <a:ext uri="{9D8B030D-6E8A-4147-A177-3AD203B41FA5}">
                      <a16:colId xmlns:a16="http://schemas.microsoft.com/office/drawing/2014/main" val="538038848"/>
                    </a:ext>
                  </a:extLst>
                </a:gridCol>
                <a:gridCol w="3328934">
                  <a:extLst>
                    <a:ext uri="{9D8B030D-6E8A-4147-A177-3AD203B41FA5}">
                      <a16:colId xmlns:a16="http://schemas.microsoft.com/office/drawing/2014/main" val="2475091733"/>
                    </a:ext>
                  </a:extLst>
                </a:gridCol>
              </a:tblGrid>
              <a:tr h="548640">
                <a:tc>
                  <a:txBody>
                    <a:bodyPr/>
                    <a:lstStyle>
                      <a:lvl1pPr marL="0" algn="l" defTabSz="914400" rtl="0" eaLnBrk="1" latinLnBrk="0" hangingPunct="1">
                        <a:defRPr sz="1800" b="1" kern="1200">
                          <a:solidFill>
                            <a:schemeClr val="bg1"/>
                          </a:solidFill>
                          <a:latin typeface="Arial" panose="020B0604020202020204"/>
                        </a:defRPr>
                      </a:lvl1pPr>
                      <a:lvl2pPr marL="457200" algn="l" defTabSz="914400" rtl="0" eaLnBrk="1" latinLnBrk="0" hangingPunct="1">
                        <a:defRPr sz="1800" b="1" kern="1200">
                          <a:solidFill>
                            <a:schemeClr val="bg1"/>
                          </a:solidFill>
                          <a:latin typeface="Arial" panose="020B0604020202020204"/>
                        </a:defRPr>
                      </a:lvl2pPr>
                      <a:lvl3pPr marL="914400" algn="l" defTabSz="914400" rtl="0" eaLnBrk="1" latinLnBrk="0" hangingPunct="1">
                        <a:defRPr sz="1800" b="1" kern="1200">
                          <a:solidFill>
                            <a:schemeClr val="bg1"/>
                          </a:solidFill>
                          <a:latin typeface="Arial" panose="020B0604020202020204"/>
                        </a:defRPr>
                      </a:lvl3pPr>
                      <a:lvl4pPr marL="1371600" algn="l" defTabSz="914400" rtl="0" eaLnBrk="1" latinLnBrk="0" hangingPunct="1">
                        <a:defRPr sz="1800" b="1" kern="1200">
                          <a:solidFill>
                            <a:schemeClr val="bg1"/>
                          </a:solidFill>
                          <a:latin typeface="Arial" panose="020B0604020202020204"/>
                        </a:defRPr>
                      </a:lvl4pPr>
                      <a:lvl5pPr marL="1828800" algn="l" defTabSz="914400" rtl="0" eaLnBrk="1" latinLnBrk="0" hangingPunct="1">
                        <a:defRPr sz="1800" b="1" kern="1200">
                          <a:solidFill>
                            <a:schemeClr val="bg1"/>
                          </a:solidFill>
                          <a:latin typeface="Arial" panose="020B0604020202020204"/>
                        </a:defRPr>
                      </a:lvl5pPr>
                      <a:lvl6pPr marL="2286000" algn="l" defTabSz="914400" rtl="0" eaLnBrk="1" latinLnBrk="0" hangingPunct="1">
                        <a:defRPr sz="1800" b="1" kern="1200">
                          <a:solidFill>
                            <a:schemeClr val="bg1"/>
                          </a:solidFill>
                          <a:latin typeface="Arial" panose="020B0604020202020204"/>
                        </a:defRPr>
                      </a:lvl6pPr>
                      <a:lvl7pPr marL="2743200" algn="l" defTabSz="914400" rtl="0" eaLnBrk="1" latinLnBrk="0" hangingPunct="1">
                        <a:defRPr sz="1800" b="1" kern="1200">
                          <a:solidFill>
                            <a:schemeClr val="bg1"/>
                          </a:solidFill>
                          <a:latin typeface="Arial" panose="020B0604020202020204"/>
                        </a:defRPr>
                      </a:lvl7pPr>
                      <a:lvl8pPr marL="3200400" algn="l" defTabSz="914400" rtl="0" eaLnBrk="1" latinLnBrk="0" hangingPunct="1">
                        <a:defRPr sz="1800" b="1" kern="1200">
                          <a:solidFill>
                            <a:schemeClr val="bg1"/>
                          </a:solidFill>
                          <a:latin typeface="Arial" panose="020B0604020202020204"/>
                        </a:defRPr>
                      </a:lvl8pPr>
                      <a:lvl9pPr marL="3657600" algn="l" defTabSz="914400" rtl="0" eaLnBrk="1" latinLnBrk="0" hangingPunct="1">
                        <a:defRPr sz="1800" b="1" kern="1200">
                          <a:solidFill>
                            <a:schemeClr val="bg1"/>
                          </a:solidFill>
                          <a:latin typeface="Arial" panose="020B0604020202020204"/>
                        </a:defRPr>
                      </a:lvl9pPr>
                    </a:lstStyle>
                    <a:p>
                      <a:pPr algn="ctr"/>
                      <a:r>
                        <a:rPr lang="en-US" sz="2800">
                          <a:solidFill>
                            <a:schemeClr val="tx2"/>
                          </a:solidFill>
                          <a:latin typeface="+mn-lt"/>
                        </a:rPr>
                        <a:t>Activity</a:t>
                      </a:r>
                      <a:endParaRPr lang="en-US" sz="2800">
                        <a:solidFill>
                          <a:schemeClr val="tx2"/>
                        </a:solidFill>
                        <a:latin typeface="+mn-lt"/>
                        <a:ea typeface="Tahoma" panose="020B0604030504040204" pitchFamily="34" charset="0"/>
                        <a:cs typeface="Tahoma" panose="020B060403050404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7406D">
                        <a:lumMod val="75000"/>
                      </a:srgbClr>
                    </a:solidFill>
                  </a:tcPr>
                </a:tc>
                <a:tc>
                  <a:txBody>
                    <a:bodyPr/>
                    <a:lstStyle>
                      <a:lvl1pPr marL="0" algn="l" defTabSz="914400" rtl="0" eaLnBrk="1" latinLnBrk="0" hangingPunct="1">
                        <a:defRPr sz="1800" b="1" kern="1200">
                          <a:solidFill>
                            <a:schemeClr val="bg1"/>
                          </a:solidFill>
                          <a:latin typeface="Arial" panose="020B0604020202020204"/>
                        </a:defRPr>
                      </a:lvl1pPr>
                      <a:lvl2pPr marL="457200" algn="l" defTabSz="914400" rtl="0" eaLnBrk="1" latinLnBrk="0" hangingPunct="1">
                        <a:defRPr sz="1800" b="1" kern="1200">
                          <a:solidFill>
                            <a:schemeClr val="bg1"/>
                          </a:solidFill>
                          <a:latin typeface="Arial" panose="020B0604020202020204"/>
                        </a:defRPr>
                      </a:lvl2pPr>
                      <a:lvl3pPr marL="914400" algn="l" defTabSz="914400" rtl="0" eaLnBrk="1" latinLnBrk="0" hangingPunct="1">
                        <a:defRPr sz="1800" b="1" kern="1200">
                          <a:solidFill>
                            <a:schemeClr val="bg1"/>
                          </a:solidFill>
                          <a:latin typeface="Arial" panose="020B0604020202020204"/>
                        </a:defRPr>
                      </a:lvl3pPr>
                      <a:lvl4pPr marL="1371600" algn="l" defTabSz="914400" rtl="0" eaLnBrk="1" latinLnBrk="0" hangingPunct="1">
                        <a:defRPr sz="1800" b="1" kern="1200">
                          <a:solidFill>
                            <a:schemeClr val="bg1"/>
                          </a:solidFill>
                          <a:latin typeface="Arial" panose="020B0604020202020204"/>
                        </a:defRPr>
                      </a:lvl4pPr>
                      <a:lvl5pPr marL="1828800" algn="l" defTabSz="914400" rtl="0" eaLnBrk="1" latinLnBrk="0" hangingPunct="1">
                        <a:defRPr sz="1800" b="1" kern="1200">
                          <a:solidFill>
                            <a:schemeClr val="bg1"/>
                          </a:solidFill>
                          <a:latin typeface="Arial" panose="020B0604020202020204"/>
                        </a:defRPr>
                      </a:lvl5pPr>
                      <a:lvl6pPr marL="2286000" algn="l" defTabSz="914400" rtl="0" eaLnBrk="1" latinLnBrk="0" hangingPunct="1">
                        <a:defRPr sz="1800" b="1" kern="1200">
                          <a:solidFill>
                            <a:schemeClr val="bg1"/>
                          </a:solidFill>
                          <a:latin typeface="Arial" panose="020B0604020202020204"/>
                        </a:defRPr>
                      </a:lvl6pPr>
                      <a:lvl7pPr marL="2743200" algn="l" defTabSz="914400" rtl="0" eaLnBrk="1" latinLnBrk="0" hangingPunct="1">
                        <a:defRPr sz="1800" b="1" kern="1200">
                          <a:solidFill>
                            <a:schemeClr val="bg1"/>
                          </a:solidFill>
                          <a:latin typeface="Arial" panose="020B0604020202020204"/>
                        </a:defRPr>
                      </a:lvl7pPr>
                      <a:lvl8pPr marL="3200400" algn="l" defTabSz="914400" rtl="0" eaLnBrk="1" latinLnBrk="0" hangingPunct="1">
                        <a:defRPr sz="1800" b="1" kern="1200">
                          <a:solidFill>
                            <a:schemeClr val="bg1"/>
                          </a:solidFill>
                          <a:latin typeface="Arial" panose="020B0604020202020204"/>
                        </a:defRPr>
                      </a:lvl8pPr>
                      <a:lvl9pPr marL="3657600" algn="l" defTabSz="914400" rtl="0" eaLnBrk="1" latinLnBrk="0" hangingPunct="1">
                        <a:defRPr sz="1800" b="1" kern="1200">
                          <a:solidFill>
                            <a:schemeClr val="bg1"/>
                          </a:solidFill>
                          <a:latin typeface="Arial" panose="020B0604020202020204"/>
                        </a:defRPr>
                      </a:lvl9pPr>
                    </a:lstStyle>
                    <a:p>
                      <a:pPr algn="ctr"/>
                      <a:r>
                        <a:rPr lang="en-US" sz="2800">
                          <a:solidFill>
                            <a:schemeClr val="tx2"/>
                          </a:solidFill>
                          <a:latin typeface="+mn-lt"/>
                        </a:rPr>
                        <a:t>Action Date</a:t>
                      </a:r>
                      <a:endParaRPr lang="en-US" sz="2800">
                        <a:solidFill>
                          <a:schemeClr val="tx2"/>
                        </a:solidFill>
                        <a:latin typeface="+mn-lt"/>
                        <a:ea typeface="Tahoma" panose="020B0604030504040204" pitchFamily="34" charset="0"/>
                        <a:cs typeface="Tahoma" panose="020B060403050404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7406D">
                        <a:lumMod val="75000"/>
                      </a:srgbClr>
                    </a:solidFill>
                  </a:tcPr>
                </a:tc>
                <a:extLst>
                  <a:ext uri="{0D108BD9-81ED-4DB2-BD59-A6C34878D82A}">
                    <a16:rowId xmlns:a16="http://schemas.microsoft.com/office/drawing/2014/main" val="2614330675"/>
                  </a:ext>
                </a:extLst>
              </a:tr>
              <a:tr h="45720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2400">
                          <a:solidFill>
                            <a:schemeClr val="accent1">
                              <a:lumMod val="50000"/>
                            </a:schemeClr>
                          </a:solidFill>
                          <a:latin typeface="+mn-lt"/>
                          <a:ea typeface="Tahoma"/>
                          <a:cs typeface="Tahoma"/>
                        </a:rPr>
                        <a:t>Anticipated Notice of Proposed Awards Posting</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lvl="0" indent="0" algn="l">
                        <a:lnSpc>
                          <a:spcPct val="100000"/>
                        </a:lnSpc>
                        <a:buNone/>
                      </a:pPr>
                      <a:r>
                        <a:rPr lang="en-US" sz="2400" b="0" i="0" u="none" strike="noStrike" baseline="0" noProof="0">
                          <a:solidFill>
                            <a:srgbClr val="083863"/>
                          </a:solidFill>
                          <a:latin typeface="+mn-lt"/>
                          <a:ea typeface="Tahoma"/>
                          <a:cs typeface="Tahoma"/>
                        </a:rPr>
                        <a:t>Funding Lane 1: Ongoing as needed through week of August 3, 2026</a:t>
                      </a:r>
                    </a:p>
                    <a:p>
                      <a:pPr marL="0" lvl="0" indent="0" algn="l">
                        <a:lnSpc>
                          <a:spcPct val="100000"/>
                        </a:lnSpc>
                        <a:buNone/>
                      </a:pPr>
                      <a:endParaRPr lang="en-US" sz="2400" b="0" i="0" u="none" strike="noStrike" baseline="0" noProof="0">
                        <a:solidFill>
                          <a:srgbClr val="083863"/>
                        </a:solidFill>
                        <a:latin typeface="+mn-lt"/>
                        <a:ea typeface="Tahoma"/>
                        <a:cs typeface="Tahoma"/>
                      </a:endParaRPr>
                    </a:p>
                    <a:p>
                      <a:pPr lvl="0" algn="l">
                        <a:buNone/>
                      </a:pPr>
                      <a:r>
                        <a:rPr lang="en-US" sz="2400" b="0" i="0" u="none" strike="noStrike" baseline="0" noProof="0">
                          <a:solidFill>
                            <a:srgbClr val="083863"/>
                          </a:solidFill>
                          <a:latin typeface="+mn-lt"/>
                          <a:ea typeface="Tahoma"/>
                          <a:cs typeface="Tahoma"/>
                        </a:rPr>
                        <a:t>Funding Lanes 2 and 3: Week of August 3, 2026</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783994334"/>
                  </a:ext>
                </a:extLst>
              </a:tr>
              <a:tr h="45720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2400">
                          <a:solidFill>
                            <a:schemeClr val="accent1">
                              <a:lumMod val="50000"/>
                            </a:schemeClr>
                          </a:solidFill>
                          <a:latin typeface="+mn-lt"/>
                          <a:ea typeface="Tahoma"/>
                          <a:cs typeface="Tahoma"/>
                        </a:rPr>
                        <a:t>Anticipated CEC Business Meeting</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l"/>
                      <a:r>
                        <a:rPr lang="en-US" sz="2400" dirty="0">
                          <a:solidFill>
                            <a:schemeClr val="accent1">
                              <a:lumMod val="50000"/>
                            </a:schemeClr>
                          </a:solidFill>
                          <a:latin typeface="+mn-lt"/>
                          <a:ea typeface="Tahoma"/>
                          <a:cs typeface="Tahoma"/>
                        </a:rPr>
                        <a:t>October / November 2026</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576159899"/>
                  </a:ext>
                </a:extLst>
              </a:tr>
            </a:tbl>
          </a:graphicData>
        </a:graphic>
      </p:graphicFrame>
      <p:sp>
        <p:nvSpPr>
          <p:cNvPr id="16" name="TextBox 15">
            <a:extLst>
              <a:ext uri="{FF2B5EF4-FFF2-40B4-BE49-F238E27FC236}">
                <a16:creationId xmlns:a16="http://schemas.microsoft.com/office/drawing/2014/main" id="{C158F5EC-A1A8-7E45-2B32-EAA5742987CA}"/>
              </a:ext>
            </a:extLst>
          </p:cNvPr>
          <p:cNvSpPr txBox="1"/>
          <p:nvPr/>
        </p:nvSpPr>
        <p:spPr>
          <a:xfrm>
            <a:off x="480672" y="6139030"/>
            <a:ext cx="11112988" cy="400110"/>
          </a:xfrm>
          <a:prstGeom prst="rect">
            <a:avLst/>
          </a:prstGeom>
          <a:noFill/>
        </p:spPr>
        <p:txBody>
          <a:bodyPr wrap="square" lIns="91440" tIns="45720" rIns="91440" bIns="45720" rtlCol="0" anchor="t">
            <a:spAutoFit/>
          </a:bodyPr>
          <a:lstStyle/>
          <a:p>
            <a:r>
              <a:rPr lang="en-US" sz="2000" b="1">
                <a:solidFill>
                  <a:srgbClr val="002060"/>
                </a:solidFill>
                <a:latin typeface="Aptos"/>
                <a:ea typeface="Tahoma"/>
                <a:cs typeface="Tahoma"/>
              </a:rPr>
              <a:t>Solicitation Manual p. 2, "Key Activities and Dates"</a:t>
            </a:r>
          </a:p>
        </p:txBody>
      </p:sp>
      <p:sp>
        <p:nvSpPr>
          <p:cNvPr id="4" name="Slide Number Placeholder 3">
            <a:extLst>
              <a:ext uri="{FF2B5EF4-FFF2-40B4-BE49-F238E27FC236}">
                <a16:creationId xmlns:a16="http://schemas.microsoft.com/office/drawing/2014/main" id="{23358D7B-D43A-FDE3-50C9-ABFB50D11FD8}"/>
              </a:ext>
            </a:extLst>
          </p:cNvPr>
          <p:cNvSpPr>
            <a:spLocks noGrp="1"/>
          </p:cNvSpPr>
          <p:nvPr>
            <p:ph type="sldNum" sz="quarter" idx="4"/>
          </p:nvPr>
        </p:nvSpPr>
        <p:spPr/>
        <p:txBody>
          <a:bodyPr/>
          <a:lstStyle/>
          <a:p>
            <a:fld id="{0C7BF778-8021-814D-B4C3-667E155DC762}" type="slidenum">
              <a:rPr lang="en-US" smtClean="0">
                <a:solidFill>
                  <a:srgbClr val="009DD9"/>
                </a:solidFill>
              </a:rPr>
              <a:pPr/>
              <a:t>68</a:t>
            </a:fld>
            <a:endParaRPr lang="en-US">
              <a:solidFill>
                <a:srgbClr val="009DD9"/>
              </a:solidFill>
            </a:endParaRPr>
          </a:p>
        </p:txBody>
      </p:sp>
    </p:spTree>
    <p:extLst>
      <p:ext uri="{BB962C8B-B14F-4D97-AF65-F5344CB8AC3E}">
        <p14:creationId xmlns:p14="http://schemas.microsoft.com/office/powerpoint/2010/main" val="37047352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93BF8-D8FB-8600-1371-D5AE8866841D}"/>
            </a:ext>
          </a:extLst>
        </p:cNvPr>
        <p:cNvGrpSpPr/>
        <p:nvPr/>
      </p:nvGrpSpPr>
      <p:grpSpPr>
        <a:xfrm>
          <a:off x="0" y="0"/>
          <a:ext cx="0" cy="0"/>
          <a:chOff x="0" y="0"/>
          <a:chExt cx="0" cy="0"/>
        </a:xfrm>
      </p:grpSpPr>
      <p:sp>
        <p:nvSpPr>
          <p:cNvPr id="11" name="Text Placeholder 1">
            <a:extLst>
              <a:ext uri="{FF2B5EF4-FFF2-40B4-BE49-F238E27FC236}">
                <a16:creationId xmlns:a16="http://schemas.microsoft.com/office/drawing/2014/main" id="{29C5B86F-3D46-BD72-E68F-24B36A6D8037}"/>
              </a:ext>
            </a:extLst>
          </p:cNvPr>
          <p:cNvSpPr>
            <a:spLocks noGrp="1"/>
          </p:cNvSpPr>
          <p:nvPr>
            <p:ph type="title" idx="4294967295"/>
          </p:nvPr>
        </p:nvSpPr>
        <p:spPr>
          <a:xfrm>
            <a:off x="1561651" y="420496"/>
            <a:ext cx="10032009" cy="443975"/>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004071"/>
                </a:solidFill>
                <a:effectLst/>
                <a:uLnTx/>
                <a:uFillTx/>
                <a:latin typeface="+mj-lt"/>
                <a:ea typeface="+mn-ea"/>
                <a:cs typeface="+mn-cs"/>
              </a:rPr>
              <a:t>Questions and Answers</a:t>
            </a:r>
          </a:p>
        </p:txBody>
      </p:sp>
      <p:sp>
        <p:nvSpPr>
          <p:cNvPr id="5" name="Content Placeholder 4">
            <a:extLst>
              <a:ext uri="{FF2B5EF4-FFF2-40B4-BE49-F238E27FC236}">
                <a16:creationId xmlns:a16="http://schemas.microsoft.com/office/drawing/2014/main" id="{767E9907-EAD6-2569-7165-CA9A48CB9F34}"/>
              </a:ext>
            </a:extLst>
          </p:cNvPr>
          <p:cNvSpPr>
            <a:spLocks noGrp="1"/>
          </p:cNvSpPr>
          <p:nvPr>
            <p:ph sz="quarter" idx="12"/>
          </p:nvPr>
        </p:nvSpPr>
        <p:spPr>
          <a:xfrm>
            <a:off x="476592" y="1389282"/>
            <a:ext cx="11105808" cy="5152866"/>
          </a:xfrm>
        </p:spPr>
        <p:txBody>
          <a:bodyPr lIns="91440" tIns="45720" rIns="91440" bIns="45720" anchor="t"/>
          <a:lstStyle/>
          <a:p>
            <a:pPr indent="0">
              <a:lnSpc>
                <a:spcPct val="100000"/>
              </a:lnSpc>
              <a:spcBef>
                <a:spcPts val="600"/>
              </a:spcBef>
              <a:buNone/>
            </a:pPr>
            <a:r>
              <a:rPr lang="en-US" b="1">
                <a:solidFill>
                  <a:srgbClr val="002060"/>
                </a:solidFill>
                <a:ea typeface="Tahoma"/>
                <a:cs typeface="Tahoma"/>
              </a:rPr>
              <a:t>Three ways to ask questions:</a:t>
            </a:r>
          </a:p>
          <a:p>
            <a:pPr indent="0">
              <a:lnSpc>
                <a:spcPct val="100000"/>
              </a:lnSpc>
              <a:spcBef>
                <a:spcPts val="600"/>
              </a:spcBef>
              <a:buNone/>
            </a:pPr>
            <a:r>
              <a:rPr lang="en-US">
                <a:solidFill>
                  <a:srgbClr val="002060"/>
                </a:solidFill>
                <a:ea typeface="Tahoma"/>
                <a:cs typeface="Tahoma"/>
              </a:rPr>
              <a:t>Please state your name and affiliation. Keep questions under 3 minutes to allow time for others.</a:t>
            </a:r>
          </a:p>
          <a:p>
            <a:pPr marL="1143000" lvl="1" indent="-457200">
              <a:lnSpc>
                <a:spcPct val="100000"/>
              </a:lnSpc>
              <a:spcBef>
                <a:spcPts val="600"/>
              </a:spcBef>
              <a:buAutoNum type="arabicPeriod"/>
            </a:pPr>
            <a:r>
              <a:rPr lang="en-US" sz="2000" b="1">
                <a:solidFill>
                  <a:srgbClr val="002060"/>
                </a:solidFill>
                <a:ea typeface="Tahoma"/>
                <a:cs typeface="Tahoma"/>
              </a:rPr>
              <a:t>Use the raise hand function in Zoom</a:t>
            </a:r>
          </a:p>
          <a:p>
            <a:pPr lvl="2" indent="0">
              <a:lnSpc>
                <a:spcPct val="100000"/>
              </a:lnSpc>
              <a:spcBef>
                <a:spcPts val="600"/>
              </a:spcBef>
              <a:buNone/>
            </a:pPr>
            <a:r>
              <a:rPr lang="en-US" sz="2000">
                <a:solidFill>
                  <a:srgbClr val="002060"/>
                </a:solidFill>
                <a:ea typeface="Tahoma"/>
                <a:cs typeface="Tahoma"/>
              </a:rPr>
              <a:t>Zoom Phone Controls:</a:t>
            </a:r>
          </a:p>
          <a:p>
            <a:pPr lvl="1" indent="0">
              <a:lnSpc>
                <a:spcPct val="100000"/>
              </a:lnSpc>
              <a:spcBef>
                <a:spcPts val="600"/>
              </a:spcBef>
              <a:buNone/>
            </a:pPr>
            <a:r>
              <a:rPr lang="en-US" sz="2000">
                <a:solidFill>
                  <a:srgbClr val="002060"/>
                </a:solidFill>
                <a:ea typeface="Tahoma"/>
                <a:cs typeface="Tahoma"/>
              </a:rPr>
              <a:t>        *6 – Toggle mute/unmute</a:t>
            </a:r>
          </a:p>
          <a:p>
            <a:pPr lvl="1" indent="0">
              <a:lnSpc>
                <a:spcPct val="100000"/>
              </a:lnSpc>
              <a:spcBef>
                <a:spcPts val="600"/>
              </a:spcBef>
              <a:buNone/>
            </a:pPr>
            <a:r>
              <a:rPr lang="en-US" sz="2000">
                <a:solidFill>
                  <a:srgbClr val="002060"/>
                </a:solidFill>
                <a:ea typeface="Tahoma"/>
                <a:cs typeface="Tahoma"/>
              </a:rPr>
              <a:t>        *9 – Raise hand</a:t>
            </a:r>
            <a:endParaRPr lang="en-US" sz="2000" b="1">
              <a:solidFill>
                <a:srgbClr val="002060"/>
              </a:solidFill>
              <a:ea typeface="Tahoma"/>
              <a:cs typeface="Tahoma"/>
            </a:endParaRPr>
          </a:p>
          <a:p>
            <a:pPr marL="1143000" lvl="1" indent="-457200">
              <a:lnSpc>
                <a:spcPct val="100000"/>
              </a:lnSpc>
              <a:spcBef>
                <a:spcPts val="600"/>
              </a:spcBef>
              <a:buFont typeface="+mj-lt"/>
              <a:buAutoNum type="arabicPeriod" startAt="2"/>
            </a:pPr>
            <a:r>
              <a:rPr lang="en-US" sz="2000" b="1">
                <a:solidFill>
                  <a:srgbClr val="002060"/>
                </a:solidFill>
                <a:ea typeface="Tahoma"/>
                <a:cs typeface="Tahoma"/>
              </a:rPr>
              <a:t>Type questions in the Zoom Q&amp;A Box</a:t>
            </a:r>
          </a:p>
          <a:p>
            <a:pPr marL="1143000" lvl="1" indent="-457200">
              <a:lnSpc>
                <a:spcPct val="100000"/>
              </a:lnSpc>
              <a:spcBef>
                <a:spcPts val="600"/>
              </a:spcBef>
              <a:buFont typeface="Wingdings" pitchFamily="2" charset="2"/>
              <a:buAutoNum type="arabicPeriod" startAt="2"/>
            </a:pPr>
            <a:r>
              <a:rPr kumimoji="0" lang="en-US" sz="2000" b="1" i="0" u="none" strike="noStrike" kern="1200" cap="none" spc="0" normalizeH="0" baseline="0" noProof="0">
                <a:ln>
                  <a:noFill/>
                </a:ln>
                <a:solidFill>
                  <a:srgbClr val="002060"/>
                </a:solidFill>
                <a:effectLst/>
                <a:uLnTx/>
                <a:uFillTx/>
                <a:latin typeface="Aptos" panose="02110004020202020204"/>
                <a:ea typeface="Tahoma"/>
                <a:cs typeface="Tahoma"/>
              </a:rPr>
              <a:t>Submit written questions</a:t>
            </a:r>
            <a:r>
              <a:rPr lang="en-US" sz="2000" b="1">
                <a:solidFill>
                  <a:srgbClr val="002060"/>
                </a:solidFill>
                <a:ea typeface="Tahoma"/>
                <a:cs typeface="Tahoma"/>
              </a:rPr>
              <a:t>	</a:t>
            </a:r>
            <a:br>
              <a:rPr lang="en-US" sz="2000" b="1">
                <a:solidFill>
                  <a:srgbClr val="002060"/>
                </a:solidFill>
                <a:ea typeface="Tahoma"/>
                <a:cs typeface="Tahoma"/>
              </a:rPr>
            </a:br>
            <a:r>
              <a:rPr lang="en-US" sz="2000">
                <a:solidFill>
                  <a:srgbClr val="002060"/>
                </a:solidFill>
                <a:ea typeface="Tahoma"/>
                <a:cs typeface="Tahoma"/>
              </a:rPr>
              <a:t>Send written questions to </a:t>
            </a:r>
            <a:r>
              <a:rPr lang="en-US" sz="2000">
                <a:solidFill>
                  <a:srgbClr val="002060"/>
                </a:solidFill>
                <a:ea typeface="Tahoma"/>
                <a:cs typeface="Tahoma"/>
                <a:hlinkClick r:id="rId3"/>
              </a:rPr>
              <a:t>Carissa.Peri@energy.ca.gov</a:t>
            </a:r>
            <a:r>
              <a:rPr lang="en-US" sz="2000">
                <a:solidFill>
                  <a:srgbClr val="002060"/>
                </a:solidFill>
                <a:ea typeface="Tahoma"/>
                <a:cs typeface="Tahoma"/>
              </a:rPr>
              <a:t> </a:t>
            </a:r>
            <a:br>
              <a:rPr lang="en-US" sz="2000">
                <a:solidFill>
                  <a:srgbClr val="002060"/>
                </a:solidFill>
                <a:ea typeface="Tahoma"/>
                <a:cs typeface="Tahoma"/>
              </a:rPr>
            </a:br>
            <a:r>
              <a:rPr lang="en-US" sz="2000">
                <a:solidFill>
                  <a:srgbClr val="002060"/>
                </a:solidFill>
                <a:ea typeface="Tahoma"/>
                <a:cs typeface="Tahoma"/>
              </a:rPr>
              <a:t>Deadline: April 27 2026, 5:00 p.m. PST</a:t>
            </a:r>
            <a:endParaRPr lang="en-US" sz="2000" b="1">
              <a:solidFill>
                <a:srgbClr val="002060"/>
              </a:solidFill>
              <a:ea typeface="Tahoma"/>
              <a:cs typeface="Tahoma"/>
            </a:endParaRPr>
          </a:p>
          <a:p>
            <a:pPr indent="0">
              <a:lnSpc>
                <a:spcPct val="100000"/>
              </a:lnSpc>
              <a:spcBef>
                <a:spcPts val="600"/>
              </a:spcBef>
              <a:buNone/>
            </a:pPr>
            <a:r>
              <a:rPr lang="en-US">
                <a:solidFill>
                  <a:srgbClr val="002060"/>
                </a:solidFill>
                <a:ea typeface="Tahoma"/>
                <a:cs typeface="Tahoma"/>
              </a:rPr>
              <a:t>An official CEC response will be provided in writing and posted on the GFO webpage during the week of May 11, 2026.</a:t>
            </a:r>
          </a:p>
        </p:txBody>
      </p:sp>
      <p:sp>
        <p:nvSpPr>
          <p:cNvPr id="4" name="Slide Number Placeholder 3">
            <a:extLst>
              <a:ext uri="{FF2B5EF4-FFF2-40B4-BE49-F238E27FC236}">
                <a16:creationId xmlns:a16="http://schemas.microsoft.com/office/drawing/2014/main" id="{FEBFA4DC-506A-F901-1E8E-7C0BA3BD9E20}"/>
              </a:ext>
            </a:extLst>
          </p:cNvPr>
          <p:cNvSpPr>
            <a:spLocks noGrp="1"/>
          </p:cNvSpPr>
          <p:nvPr>
            <p:ph type="sldNum" sz="quarter" idx="4"/>
          </p:nvPr>
        </p:nvSpPr>
        <p:spPr/>
        <p:txBody>
          <a:bodyPr/>
          <a:lstStyle/>
          <a:p>
            <a:fld id="{0C7BF778-8021-814D-B4C3-667E155DC762}" type="slidenum">
              <a:rPr lang="en-US" smtClean="0"/>
              <a:pPr/>
              <a:t>69</a:t>
            </a:fld>
            <a:endParaRPr lang="en-US" sz="1800"/>
          </a:p>
        </p:txBody>
      </p:sp>
    </p:spTree>
    <p:extLst>
      <p:ext uri="{BB962C8B-B14F-4D97-AF65-F5344CB8AC3E}">
        <p14:creationId xmlns:p14="http://schemas.microsoft.com/office/powerpoint/2010/main" val="3862785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D87198-A2C0-3475-2CDA-90C9F2C8A8B6}"/>
              </a:ext>
            </a:extLst>
          </p:cNvPr>
          <p:cNvSpPr>
            <a:spLocks noGrp="1"/>
          </p:cNvSpPr>
          <p:nvPr>
            <p:ph type="title" idx="4294967295"/>
          </p:nvPr>
        </p:nvSpPr>
        <p:spPr>
          <a:xfrm>
            <a:off x="1550391" y="399169"/>
            <a:ext cx="10032009" cy="443975"/>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002060"/>
                </a:solidFill>
                <a:effectLst/>
                <a:uLnTx/>
                <a:uFillTx/>
                <a:latin typeface="Aptos"/>
                <a:ea typeface="Tahoma"/>
                <a:cs typeface="Tahoma"/>
              </a:rPr>
              <a:t>EmpowerInnovation.net</a:t>
            </a:r>
            <a:endParaRPr kumimoji="0" lang="en-US" sz="4000" b="0" i="0" u="none" strike="noStrike" kern="1200" cap="none" spc="0" normalizeH="0" baseline="0" noProof="0">
              <a:ln>
                <a:noFill/>
              </a:ln>
              <a:solidFill>
                <a:srgbClr val="002060"/>
              </a:solidFill>
              <a:effectLst/>
              <a:uLnTx/>
              <a:uFillTx/>
              <a:latin typeface="Aptos"/>
              <a:ea typeface="Tahoma"/>
              <a:cs typeface="Tahoma"/>
            </a:endParaRPr>
          </a:p>
        </p:txBody>
      </p:sp>
      <p:sp>
        <p:nvSpPr>
          <p:cNvPr id="4" name="Slide Number Placeholder 3">
            <a:extLst>
              <a:ext uri="{FF2B5EF4-FFF2-40B4-BE49-F238E27FC236}">
                <a16:creationId xmlns:a16="http://schemas.microsoft.com/office/drawing/2014/main" id="{758D2A05-69FA-D38F-94DE-D3521E436BE0}"/>
              </a:ext>
            </a:extLst>
          </p:cNvPr>
          <p:cNvSpPr>
            <a:spLocks noGrp="1"/>
          </p:cNvSpPr>
          <p:nvPr>
            <p:ph type="sldNum" sz="quarter" idx="4"/>
          </p:nvPr>
        </p:nvSpPr>
        <p:spPr/>
        <p:txBody>
          <a:bodyPr/>
          <a:lstStyle/>
          <a:p>
            <a:fld id="{0C7BF778-8021-814D-B4C3-667E155DC762}" type="slidenum">
              <a:rPr lang="en-US" smtClean="0"/>
              <a:pPr/>
              <a:t>7</a:t>
            </a:fld>
            <a:endParaRPr lang="en-US" sz="1800"/>
          </a:p>
        </p:txBody>
      </p:sp>
      <p:pic>
        <p:nvPicPr>
          <p:cNvPr id="11" name="navigant-s_Final" descr="The vide provides an intoduction of Empower Innovation and what paticipants can gain from using the site." title="Video of Empower Innovation">
            <a:hlinkClick r:id="" action="ppaction://media"/>
            <a:extLst>
              <a:ext uri="{FF2B5EF4-FFF2-40B4-BE49-F238E27FC236}">
                <a16:creationId xmlns:a16="http://schemas.microsoft.com/office/drawing/2014/main" id="{C606541E-95F0-0A2F-E973-5C59E2015A8D}"/>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1039000D-B1B3-4221-9306-D5F0CA7EC0A4}" label="Empower Innovation - Explainer Video" lang="" r:embed="rId5"/>
                        </p173:trackLst>
                      </p173:tracksInfo>
                    </p:ext>
                  </p14:extLst>
                </p14:media>
              </p:ext>
            </p:extLst>
          </p:nvPr>
        </p:nvPicPr>
        <p:blipFill>
          <a:blip r:embed="rId6"/>
          <a:stretch>
            <a:fillRect/>
          </a:stretch>
        </p:blipFill>
        <p:spPr>
          <a:xfrm>
            <a:off x="1570067" y="1413295"/>
            <a:ext cx="9051866" cy="5014794"/>
          </a:xfrm>
          <a:prstGeom prst="rect">
            <a:avLst/>
          </a:prstGeom>
        </p:spPr>
      </p:pic>
    </p:spTree>
    <p:extLst>
      <p:ext uri="{BB962C8B-B14F-4D97-AF65-F5344CB8AC3E}">
        <p14:creationId xmlns:p14="http://schemas.microsoft.com/office/powerpoint/2010/main" val="334326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37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96302-C4C0-54A0-209C-4299647D4A35}"/>
            </a:ext>
          </a:extLst>
        </p:cNvPr>
        <p:cNvGrpSpPr/>
        <p:nvPr/>
      </p:nvGrpSpPr>
      <p:grpSpPr>
        <a:xfrm>
          <a:off x="0" y="0"/>
          <a:ext cx="0" cy="0"/>
          <a:chOff x="0" y="0"/>
          <a:chExt cx="0" cy="0"/>
        </a:xfrm>
      </p:grpSpPr>
      <p:sp>
        <p:nvSpPr>
          <p:cNvPr id="11" name="Text Placeholder 1">
            <a:extLst>
              <a:ext uri="{FF2B5EF4-FFF2-40B4-BE49-F238E27FC236}">
                <a16:creationId xmlns:a16="http://schemas.microsoft.com/office/drawing/2014/main" id="{9587CD50-1687-7B66-D158-370D504AFE36}"/>
              </a:ext>
            </a:extLst>
          </p:cNvPr>
          <p:cNvSpPr>
            <a:spLocks noGrp="1"/>
          </p:cNvSpPr>
          <p:nvPr>
            <p:ph type="title" idx="4294967295"/>
          </p:nvPr>
        </p:nvSpPr>
        <p:spPr>
          <a:xfrm>
            <a:off x="1561651" y="420496"/>
            <a:ext cx="10032009" cy="443975"/>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004071"/>
                </a:solidFill>
                <a:effectLst/>
                <a:uLnTx/>
                <a:uFillTx/>
                <a:latin typeface="+mj-lt"/>
                <a:ea typeface="+mn-ea"/>
                <a:cs typeface="+mn-cs"/>
              </a:rPr>
              <a:t>Written Questions</a:t>
            </a:r>
          </a:p>
        </p:txBody>
      </p:sp>
      <p:sp>
        <p:nvSpPr>
          <p:cNvPr id="5" name="Content Placeholder 4">
            <a:extLst>
              <a:ext uri="{FF2B5EF4-FFF2-40B4-BE49-F238E27FC236}">
                <a16:creationId xmlns:a16="http://schemas.microsoft.com/office/drawing/2014/main" id="{E66D64AD-0854-404D-153B-5A77954F4010}"/>
              </a:ext>
            </a:extLst>
          </p:cNvPr>
          <p:cNvSpPr>
            <a:spLocks noGrp="1"/>
          </p:cNvSpPr>
          <p:nvPr>
            <p:ph sz="quarter" idx="12"/>
          </p:nvPr>
        </p:nvSpPr>
        <p:spPr>
          <a:xfrm>
            <a:off x="476592" y="1389282"/>
            <a:ext cx="11105808" cy="5152866"/>
          </a:xfrm>
        </p:spPr>
        <p:txBody>
          <a:bodyPr lIns="91440" tIns="45720" rIns="91440" bIns="45720" anchor="t"/>
          <a:lstStyle/>
          <a:p>
            <a:pPr indent="0">
              <a:lnSpc>
                <a:spcPct val="100000"/>
              </a:lnSpc>
              <a:spcBef>
                <a:spcPts val="600"/>
              </a:spcBef>
              <a:buNone/>
            </a:pPr>
            <a:r>
              <a:rPr lang="en-US" sz="2400">
                <a:solidFill>
                  <a:srgbClr val="002060"/>
                </a:solidFill>
                <a:ea typeface="Tahoma"/>
                <a:cs typeface="Tahoma"/>
              </a:rPr>
              <a:t>Please send all questions related to GFO-25-605 to:</a:t>
            </a:r>
          </a:p>
          <a:p>
            <a:pPr indent="0">
              <a:lnSpc>
                <a:spcPct val="100000"/>
              </a:lnSpc>
              <a:spcBef>
                <a:spcPts val="600"/>
              </a:spcBef>
              <a:buNone/>
            </a:pPr>
            <a:endParaRPr lang="en-US" sz="2400" b="1">
              <a:solidFill>
                <a:srgbClr val="002060"/>
              </a:solidFill>
              <a:ea typeface="Tahoma"/>
              <a:cs typeface="Tahoma"/>
            </a:endParaRPr>
          </a:p>
          <a:p>
            <a:pPr indent="0">
              <a:lnSpc>
                <a:spcPct val="100000"/>
              </a:lnSpc>
              <a:spcBef>
                <a:spcPts val="600"/>
              </a:spcBef>
              <a:buNone/>
            </a:pPr>
            <a:r>
              <a:rPr lang="en-US" sz="2400" b="1">
                <a:solidFill>
                  <a:srgbClr val="002060"/>
                </a:solidFill>
                <a:ea typeface="Tahoma"/>
                <a:cs typeface="Tahoma"/>
              </a:rPr>
              <a:t>	Carissa Peri</a:t>
            </a:r>
          </a:p>
          <a:p>
            <a:pPr indent="0">
              <a:lnSpc>
                <a:spcPct val="100000"/>
              </a:lnSpc>
              <a:spcBef>
                <a:spcPts val="600"/>
              </a:spcBef>
              <a:buNone/>
            </a:pPr>
            <a:r>
              <a:rPr lang="en-US" sz="2400">
                <a:solidFill>
                  <a:srgbClr val="002060"/>
                </a:solidFill>
                <a:ea typeface="Tahoma"/>
                <a:cs typeface="Tahoma"/>
              </a:rPr>
              <a:t>	Commission Agreement Officer</a:t>
            </a:r>
          </a:p>
          <a:p>
            <a:pPr indent="0">
              <a:lnSpc>
                <a:spcPct val="100000"/>
              </a:lnSpc>
              <a:spcBef>
                <a:spcPts val="600"/>
              </a:spcBef>
              <a:buNone/>
            </a:pPr>
            <a:r>
              <a:rPr lang="en-US" sz="2400">
                <a:solidFill>
                  <a:srgbClr val="002060"/>
                </a:solidFill>
                <a:ea typeface="Tahoma"/>
                <a:cs typeface="Tahoma"/>
              </a:rPr>
              <a:t>        	</a:t>
            </a:r>
            <a:r>
              <a:rPr lang="en-US" sz="2400">
                <a:solidFill>
                  <a:srgbClr val="002060"/>
                </a:solidFill>
                <a:ea typeface="Tahoma"/>
                <a:cs typeface="Tahoma"/>
                <a:hlinkClick r:id="rId3"/>
              </a:rPr>
              <a:t>Carissa.Peri@energy.ca.gov</a:t>
            </a:r>
            <a:r>
              <a:rPr lang="en-US" sz="2400">
                <a:solidFill>
                  <a:srgbClr val="002060"/>
                </a:solidFill>
                <a:ea typeface="Tahoma"/>
                <a:cs typeface="Tahoma"/>
              </a:rPr>
              <a:t> </a:t>
            </a:r>
          </a:p>
          <a:p>
            <a:pPr indent="0">
              <a:lnSpc>
                <a:spcPct val="100000"/>
              </a:lnSpc>
              <a:spcBef>
                <a:spcPts val="600"/>
              </a:spcBef>
              <a:buNone/>
            </a:pPr>
            <a:r>
              <a:rPr lang="en-US" sz="2400">
                <a:solidFill>
                  <a:srgbClr val="002060"/>
                </a:solidFill>
                <a:ea typeface="Tahoma"/>
                <a:cs typeface="Tahoma"/>
              </a:rPr>
              <a:t>	(Please add subject line: GFO-25-605)</a:t>
            </a:r>
          </a:p>
          <a:p>
            <a:pPr indent="0">
              <a:lnSpc>
                <a:spcPct val="100000"/>
              </a:lnSpc>
              <a:spcBef>
                <a:spcPts val="600"/>
              </a:spcBef>
              <a:buNone/>
            </a:pPr>
            <a:endParaRPr lang="en-US" sz="2400" b="1">
              <a:solidFill>
                <a:srgbClr val="002060"/>
              </a:solidFill>
              <a:ea typeface="Tahoma"/>
              <a:cs typeface="Tahoma"/>
            </a:endParaRPr>
          </a:p>
          <a:p>
            <a:pPr indent="0">
              <a:lnSpc>
                <a:spcPct val="100000"/>
              </a:lnSpc>
              <a:spcBef>
                <a:spcPts val="600"/>
              </a:spcBef>
              <a:buNone/>
            </a:pPr>
            <a:br>
              <a:rPr lang="en-US" sz="2400" b="1">
                <a:ea typeface="Tahoma"/>
                <a:cs typeface="Tahoma"/>
              </a:rPr>
            </a:br>
            <a:r>
              <a:rPr lang="en-US" sz="2400" b="1">
                <a:solidFill>
                  <a:srgbClr val="002060"/>
                </a:solidFill>
                <a:ea typeface="Tahoma"/>
                <a:cs typeface="Tahoma"/>
              </a:rPr>
              <a:t>Deadline to submit questions: April 27, 2026 5:00 p.m. PST</a:t>
            </a:r>
          </a:p>
          <a:p>
            <a:pPr indent="0">
              <a:lnSpc>
                <a:spcPct val="100000"/>
              </a:lnSpc>
              <a:spcBef>
                <a:spcPts val="600"/>
              </a:spcBef>
              <a:buNone/>
            </a:pPr>
            <a:endParaRPr lang="en-US" sz="2400" b="1">
              <a:solidFill>
                <a:srgbClr val="002060"/>
              </a:solidFill>
              <a:ea typeface="Tahoma"/>
              <a:cs typeface="Tahoma"/>
            </a:endParaRPr>
          </a:p>
        </p:txBody>
      </p:sp>
      <p:sp>
        <p:nvSpPr>
          <p:cNvPr id="4" name="Slide Number Placeholder 3">
            <a:extLst>
              <a:ext uri="{FF2B5EF4-FFF2-40B4-BE49-F238E27FC236}">
                <a16:creationId xmlns:a16="http://schemas.microsoft.com/office/drawing/2014/main" id="{6E49E8D1-3CA8-0FE9-8AAC-570B18412A0F}"/>
              </a:ext>
            </a:extLst>
          </p:cNvPr>
          <p:cNvSpPr>
            <a:spLocks noGrp="1"/>
          </p:cNvSpPr>
          <p:nvPr>
            <p:ph type="sldNum" sz="quarter" idx="4"/>
          </p:nvPr>
        </p:nvSpPr>
        <p:spPr/>
        <p:txBody>
          <a:bodyPr/>
          <a:lstStyle/>
          <a:p>
            <a:fld id="{0C7BF778-8021-814D-B4C3-667E155DC762}" type="slidenum">
              <a:rPr lang="en-US" smtClean="0"/>
              <a:pPr/>
              <a:t>70</a:t>
            </a:fld>
            <a:endParaRPr lang="en-US" sz="1800"/>
          </a:p>
        </p:txBody>
      </p:sp>
    </p:spTree>
    <p:extLst>
      <p:ext uri="{BB962C8B-B14F-4D97-AF65-F5344CB8AC3E}">
        <p14:creationId xmlns:p14="http://schemas.microsoft.com/office/powerpoint/2010/main" val="33880408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E35AE-FDBF-04A1-41C3-4657FD2FCE8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0275983-0EFF-5951-5679-CB0CB1AFE420}"/>
              </a:ext>
            </a:extLst>
          </p:cNvPr>
          <p:cNvSpPr txBox="1">
            <a:spLocks noGrp="1"/>
          </p:cNvSpPr>
          <p:nvPr>
            <p:ph type="title" idx="4294967295"/>
          </p:nvPr>
        </p:nvSpPr>
        <p:spPr>
          <a:xfrm>
            <a:off x="1339850" y="298060"/>
            <a:ext cx="10996760"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mn-lt"/>
                <a:ea typeface="Tahoma"/>
                <a:cs typeface="Tahoma"/>
              </a:rPr>
              <a:t>Next Steps</a:t>
            </a:r>
            <a:endParaRPr kumimoji="0" lang="en-US" sz="4000" b="1" i="0" u="none" strike="noStrike" kern="1200" cap="none" spc="0" normalizeH="0" baseline="0" noProof="0" dirty="0">
              <a:ln>
                <a:noFill/>
              </a:ln>
              <a:solidFill>
                <a:srgbClr val="00B050"/>
              </a:solidFill>
              <a:effectLst/>
              <a:uLnTx/>
              <a:uFillTx/>
              <a:latin typeface="+mn-lt"/>
              <a:ea typeface="Tahoma"/>
              <a:cs typeface="Tahoma"/>
            </a:endParaRPr>
          </a:p>
        </p:txBody>
      </p:sp>
      <p:graphicFrame>
        <p:nvGraphicFramePr>
          <p:cNvPr id="2" name="Table 3" descr="Table of next steps with action dates.">
            <a:extLst>
              <a:ext uri="{FF2B5EF4-FFF2-40B4-BE49-F238E27FC236}">
                <a16:creationId xmlns:a16="http://schemas.microsoft.com/office/drawing/2014/main" id="{3953D87A-83CE-67A8-ED54-B909ADFE1B6B}"/>
              </a:ext>
            </a:extLst>
          </p:cNvPr>
          <p:cNvGraphicFramePr>
            <a:graphicFrameLocks noGrp="1"/>
          </p:cNvGraphicFramePr>
          <p:nvPr>
            <p:extLst>
              <p:ext uri="{D42A27DB-BD31-4B8C-83A1-F6EECF244321}">
                <p14:modId xmlns:p14="http://schemas.microsoft.com/office/powerpoint/2010/main" val="4049184352"/>
              </p:ext>
            </p:extLst>
          </p:nvPr>
        </p:nvGraphicFramePr>
        <p:xfrm>
          <a:off x="596900" y="1981105"/>
          <a:ext cx="10996760" cy="1859280"/>
        </p:xfrm>
        <a:graphic>
          <a:graphicData uri="http://schemas.openxmlformats.org/drawingml/2006/table">
            <a:tbl>
              <a:tblPr firstRow="1" bandRow="1"/>
              <a:tblGrid>
                <a:gridCol w="6120680">
                  <a:extLst>
                    <a:ext uri="{9D8B030D-6E8A-4147-A177-3AD203B41FA5}">
                      <a16:colId xmlns:a16="http://schemas.microsoft.com/office/drawing/2014/main" val="538038848"/>
                    </a:ext>
                  </a:extLst>
                </a:gridCol>
                <a:gridCol w="4876080">
                  <a:extLst>
                    <a:ext uri="{9D8B030D-6E8A-4147-A177-3AD203B41FA5}">
                      <a16:colId xmlns:a16="http://schemas.microsoft.com/office/drawing/2014/main" val="2475091733"/>
                    </a:ext>
                  </a:extLst>
                </a:gridCol>
              </a:tblGrid>
              <a:tr h="355583">
                <a:tc>
                  <a:txBody>
                    <a:bodyPr/>
                    <a:lstStyle>
                      <a:lvl1pPr marL="0" algn="l" defTabSz="914400" rtl="0" eaLnBrk="1" latinLnBrk="0" hangingPunct="1">
                        <a:defRPr sz="1800" b="1" kern="1200">
                          <a:solidFill>
                            <a:schemeClr val="bg1"/>
                          </a:solidFill>
                          <a:latin typeface="Arial" panose="020B0604020202020204"/>
                        </a:defRPr>
                      </a:lvl1pPr>
                      <a:lvl2pPr marL="457200" algn="l" defTabSz="914400" rtl="0" eaLnBrk="1" latinLnBrk="0" hangingPunct="1">
                        <a:defRPr sz="1800" b="1" kern="1200">
                          <a:solidFill>
                            <a:schemeClr val="bg1"/>
                          </a:solidFill>
                          <a:latin typeface="Arial" panose="020B0604020202020204"/>
                        </a:defRPr>
                      </a:lvl2pPr>
                      <a:lvl3pPr marL="914400" algn="l" defTabSz="914400" rtl="0" eaLnBrk="1" latinLnBrk="0" hangingPunct="1">
                        <a:defRPr sz="1800" b="1" kern="1200">
                          <a:solidFill>
                            <a:schemeClr val="bg1"/>
                          </a:solidFill>
                          <a:latin typeface="Arial" panose="020B0604020202020204"/>
                        </a:defRPr>
                      </a:lvl3pPr>
                      <a:lvl4pPr marL="1371600" algn="l" defTabSz="914400" rtl="0" eaLnBrk="1" latinLnBrk="0" hangingPunct="1">
                        <a:defRPr sz="1800" b="1" kern="1200">
                          <a:solidFill>
                            <a:schemeClr val="bg1"/>
                          </a:solidFill>
                          <a:latin typeface="Arial" panose="020B0604020202020204"/>
                        </a:defRPr>
                      </a:lvl4pPr>
                      <a:lvl5pPr marL="1828800" algn="l" defTabSz="914400" rtl="0" eaLnBrk="1" latinLnBrk="0" hangingPunct="1">
                        <a:defRPr sz="1800" b="1" kern="1200">
                          <a:solidFill>
                            <a:schemeClr val="bg1"/>
                          </a:solidFill>
                          <a:latin typeface="Arial" panose="020B0604020202020204"/>
                        </a:defRPr>
                      </a:lvl5pPr>
                      <a:lvl6pPr marL="2286000" algn="l" defTabSz="914400" rtl="0" eaLnBrk="1" latinLnBrk="0" hangingPunct="1">
                        <a:defRPr sz="1800" b="1" kern="1200">
                          <a:solidFill>
                            <a:schemeClr val="bg1"/>
                          </a:solidFill>
                          <a:latin typeface="Arial" panose="020B0604020202020204"/>
                        </a:defRPr>
                      </a:lvl6pPr>
                      <a:lvl7pPr marL="2743200" algn="l" defTabSz="914400" rtl="0" eaLnBrk="1" latinLnBrk="0" hangingPunct="1">
                        <a:defRPr sz="1800" b="1" kern="1200">
                          <a:solidFill>
                            <a:schemeClr val="bg1"/>
                          </a:solidFill>
                          <a:latin typeface="Arial" panose="020B0604020202020204"/>
                        </a:defRPr>
                      </a:lvl7pPr>
                      <a:lvl8pPr marL="3200400" algn="l" defTabSz="914400" rtl="0" eaLnBrk="1" latinLnBrk="0" hangingPunct="1">
                        <a:defRPr sz="1800" b="1" kern="1200">
                          <a:solidFill>
                            <a:schemeClr val="bg1"/>
                          </a:solidFill>
                          <a:latin typeface="Arial" panose="020B0604020202020204"/>
                        </a:defRPr>
                      </a:lvl8pPr>
                      <a:lvl9pPr marL="3657600" algn="l" defTabSz="914400" rtl="0" eaLnBrk="1" latinLnBrk="0" hangingPunct="1">
                        <a:defRPr sz="1800" b="1" kern="1200">
                          <a:solidFill>
                            <a:schemeClr val="bg1"/>
                          </a:solidFill>
                          <a:latin typeface="Arial" panose="020B0604020202020204"/>
                        </a:defRPr>
                      </a:lvl9pPr>
                    </a:lstStyle>
                    <a:p>
                      <a:pPr algn="ctr"/>
                      <a:r>
                        <a:rPr lang="en-US" sz="2000">
                          <a:solidFill>
                            <a:schemeClr val="tx2"/>
                          </a:solidFill>
                          <a:latin typeface="+mn-lt"/>
                        </a:rPr>
                        <a:t>Activity</a:t>
                      </a:r>
                      <a:endParaRPr lang="en-US" sz="2000">
                        <a:solidFill>
                          <a:schemeClr val="tx2"/>
                        </a:solidFill>
                        <a:latin typeface="+mn-lt"/>
                        <a:ea typeface="Tahoma" panose="020B0604030504040204" pitchFamily="34" charset="0"/>
                        <a:cs typeface="Tahoma" panose="020B060403050404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7406D">
                        <a:lumMod val="75000"/>
                      </a:srgbClr>
                    </a:solidFill>
                  </a:tcPr>
                </a:tc>
                <a:tc>
                  <a:txBody>
                    <a:bodyPr/>
                    <a:lstStyle>
                      <a:lvl1pPr marL="0" algn="l" defTabSz="914400" rtl="0" eaLnBrk="1" latinLnBrk="0" hangingPunct="1">
                        <a:defRPr sz="1800" b="1" kern="1200">
                          <a:solidFill>
                            <a:schemeClr val="bg1"/>
                          </a:solidFill>
                          <a:latin typeface="Arial" panose="020B0604020202020204"/>
                        </a:defRPr>
                      </a:lvl1pPr>
                      <a:lvl2pPr marL="457200" algn="l" defTabSz="914400" rtl="0" eaLnBrk="1" latinLnBrk="0" hangingPunct="1">
                        <a:defRPr sz="1800" b="1" kern="1200">
                          <a:solidFill>
                            <a:schemeClr val="bg1"/>
                          </a:solidFill>
                          <a:latin typeface="Arial" panose="020B0604020202020204"/>
                        </a:defRPr>
                      </a:lvl2pPr>
                      <a:lvl3pPr marL="914400" algn="l" defTabSz="914400" rtl="0" eaLnBrk="1" latinLnBrk="0" hangingPunct="1">
                        <a:defRPr sz="1800" b="1" kern="1200">
                          <a:solidFill>
                            <a:schemeClr val="bg1"/>
                          </a:solidFill>
                          <a:latin typeface="Arial" panose="020B0604020202020204"/>
                        </a:defRPr>
                      </a:lvl3pPr>
                      <a:lvl4pPr marL="1371600" algn="l" defTabSz="914400" rtl="0" eaLnBrk="1" latinLnBrk="0" hangingPunct="1">
                        <a:defRPr sz="1800" b="1" kern="1200">
                          <a:solidFill>
                            <a:schemeClr val="bg1"/>
                          </a:solidFill>
                          <a:latin typeface="Arial" panose="020B0604020202020204"/>
                        </a:defRPr>
                      </a:lvl4pPr>
                      <a:lvl5pPr marL="1828800" algn="l" defTabSz="914400" rtl="0" eaLnBrk="1" latinLnBrk="0" hangingPunct="1">
                        <a:defRPr sz="1800" b="1" kern="1200">
                          <a:solidFill>
                            <a:schemeClr val="bg1"/>
                          </a:solidFill>
                          <a:latin typeface="Arial" panose="020B0604020202020204"/>
                        </a:defRPr>
                      </a:lvl5pPr>
                      <a:lvl6pPr marL="2286000" algn="l" defTabSz="914400" rtl="0" eaLnBrk="1" latinLnBrk="0" hangingPunct="1">
                        <a:defRPr sz="1800" b="1" kern="1200">
                          <a:solidFill>
                            <a:schemeClr val="bg1"/>
                          </a:solidFill>
                          <a:latin typeface="Arial" panose="020B0604020202020204"/>
                        </a:defRPr>
                      </a:lvl6pPr>
                      <a:lvl7pPr marL="2743200" algn="l" defTabSz="914400" rtl="0" eaLnBrk="1" latinLnBrk="0" hangingPunct="1">
                        <a:defRPr sz="1800" b="1" kern="1200">
                          <a:solidFill>
                            <a:schemeClr val="bg1"/>
                          </a:solidFill>
                          <a:latin typeface="Arial" panose="020B0604020202020204"/>
                        </a:defRPr>
                      </a:lvl7pPr>
                      <a:lvl8pPr marL="3200400" algn="l" defTabSz="914400" rtl="0" eaLnBrk="1" latinLnBrk="0" hangingPunct="1">
                        <a:defRPr sz="1800" b="1" kern="1200">
                          <a:solidFill>
                            <a:schemeClr val="bg1"/>
                          </a:solidFill>
                          <a:latin typeface="Arial" panose="020B0604020202020204"/>
                        </a:defRPr>
                      </a:lvl8pPr>
                      <a:lvl9pPr marL="3657600" algn="l" defTabSz="914400" rtl="0" eaLnBrk="1" latinLnBrk="0" hangingPunct="1">
                        <a:defRPr sz="1800" b="1" kern="1200">
                          <a:solidFill>
                            <a:schemeClr val="bg1"/>
                          </a:solidFill>
                          <a:latin typeface="Arial" panose="020B0604020202020204"/>
                        </a:defRPr>
                      </a:lvl9pPr>
                    </a:lstStyle>
                    <a:p>
                      <a:pPr algn="ctr"/>
                      <a:r>
                        <a:rPr lang="en-US" sz="2000">
                          <a:solidFill>
                            <a:schemeClr val="tx2"/>
                          </a:solidFill>
                          <a:latin typeface="+mn-lt"/>
                        </a:rPr>
                        <a:t>Action Date</a:t>
                      </a:r>
                      <a:endParaRPr lang="en-US" sz="2000">
                        <a:solidFill>
                          <a:schemeClr val="tx2"/>
                        </a:solidFill>
                        <a:latin typeface="+mn-lt"/>
                        <a:ea typeface="Tahoma" panose="020B0604030504040204" pitchFamily="34" charset="0"/>
                        <a:cs typeface="Tahoma" panose="020B0604030504040204" pitchFamily="34" charset="0"/>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17406D">
                        <a:lumMod val="75000"/>
                      </a:srgbClr>
                    </a:solidFill>
                  </a:tcPr>
                </a:tc>
                <a:extLst>
                  <a:ext uri="{0D108BD9-81ED-4DB2-BD59-A6C34878D82A}">
                    <a16:rowId xmlns:a16="http://schemas.microsoft.com/office/drawing/2014/main" val="2614330675"/>
                  </a:ext>
                </a:extLst>
              </a:tr>
              <a:tr h="32823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lvl="0">
                        <a:buNone/>
                      </a:pPr>
                      <a:r>
                        <a:rPr lang="en-US" sz="1800" b="1">
                          <a:solidFill>
                            <a:srgbClr val="002060"/>
                          </a:solidFill>
                          <a:latin typeface="+mn-lt"/>
                          <a:ea typeface="Tahoma"/>
                          <a:cs typeface="Tahoma"/>
                        </a:rPr>
                        <a:t>Deadline for Written Questions by 5:00 p.m.</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lvl="0" algn="l">
                        <a:buNone/>
                      </a:pPr>
                      <a:r>
                        <a:rPr lang="en-US" sz="1800" b="1">
                          <a:solidFill>
                            <a:srgbClr val="002060"/>
                          </a:solidFill>
                          <a:latin typeface="+mn-lt"/>
                          <a:ea typeface="Tahoma"/>
                          <a:cs typeface="Tahoma"/>
                        </a:rPr>
                        <a:t>April 27, 2026</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609947572"/>
                  </a:ext>
                </a:extLst>
              </a:tr>
              <a:tr h="32823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lvl="0">
                        <a:buNone/>
                      </a:pPr>
                      <a:r>
                        <a:rPr lang="en-US" sz="1800">
                          <a:solidFill>
                            <a:srgbClr val="002060"/>
                          </a:solidFill>
                          <a:latin typeface="+mn-lt"/>
                          <a:ea typeface="Tahoma"/>
                          <a:cs typeface="Tahoma"/>
                        </a:rPr>
                        <a:t>Anticipated Distribution of Question/Answers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lvl="0" algn="l">
                        <a:buNone/>
                      </a:pPr>
                      <a:r>
                        <a:rPr lang="en-US" sz="1800">
                          <a:solidFill>
                            <a:srgbClr val="002060"/>
                          </a:solidFill>
                          <a:latin typeface="+mn-lt"/>
                          <a:ea typeface="Tahoma"/>
                          <a:cs typeface="Tahoma"/>
                        </a:rPr>
                        <a:t>Week of May 11, 2026</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860923520"/>
                  </a:ext>
                </a:extLst>
              </a:tr>
              <a:tr h="32823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lvl="0">
                        <a:buNone/>
                      </a:pPr>
                      <a:r>
                        <a:rPr lang="en-US" sz="1800">
                          <a:solidFill>
                            <a:srgbClr val="002060"/>
                          </a:solidFill>
                          <a:latin typeface="+mn-lt"/>
                          <a:ea typeface="Tahoma"/>
                          <a:cs typeface="Tahoma"/>
                        </a:rPr>
                        <a:t>Support for Application Submission in ECAMS until 5:00 p.m.</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lvl="0" algn="l">
                        <a:buNone/>
                      </a:pPr>
                      <a:r>
                        <a:rPr lang="en-US" sz="1800">
                          <a:solidFill>
                            <a:srgbClr val="002060"/>
                          </a:solidFill>
                          <a:latin typeface="+mn-lt"/>
                          <a:ea typeface="Tahoma"/>
                          <a:cs typeface="Tahoma"/>
                        </a:rPr>
                        <a:t>Ongoing until June 5, 2026</a:t>
                      </a:r>
                      <a:endParaRPr lang="en-US" sz="1800" b="1">
                        <a:solidFill>
                          <a:srgbClr val="002060"/>
                        </a:solidFill>
                        <a:latin typeface="+mn-lt"/>
                        <a:ea typeface="Tahoma"/>
                        <a:cs typeface="Tahoma"/>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4047626733"/>
                  </a:ext>
                </a:extLst>
              </a:tr>
              <a:tr h="328230">
                <a:tc>
                  <a:txBody>
                    <a:bodyPr/>
                    <a:lstStyle/>
                    <a:p>
                      <a:pPr lvl="0">
                        <a:buNone/>
                      </a:pPr>
                      <a:r>
                        <a:rPr lang="en-US" sz="1800" b="1">
                          <a:solidFill>
                            <a:srgbClr val="002060"/>
                          </a:solidFill>
                          <a:latin typeface="+mn-lt"/>
                          <a:ea typeface="Tahoma"/>
                          <a:cs typeface="Tahoma"/>
                        </a:rPr>
                        <a:t>Deadline to Submit Applications by 11:59 p.m.</a:t>
                      </a:r>
                      <a:endParaRPr lang="en-US" sz="1800">
                        <a:solidFill>
                          <a:srgbClr val="002060"/>
                        </a:solidFill>
                        <a:latin typeface="+mn-lt"/>
                        <a:ea typeface="Tahoma"/>
                        <a:cs typeface="Tahoma"/>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lvl="0" algn="l">
                        <a:buNone/>
                      </a:pPr>
                      <a:r>
                        <a:rPr lang="en-US" sz="1800" b="1" dirty="0">
                          <a:solidFill>
                            <a:srgbClr val="002060"/>
                          </a:solidFill>
                          <a:latin typeface="+mn-lt"/>
                          <a:ea typeface="Tahoma"/>
                          <a:cs typeface="Tahoma"/>
                        </a:rPr>
                        <a:t>June 5,2026</a:t>
                      </a:r>
                      <a:endParaRPr lang="en-US" sz="1800" dirty="0">
                        <a:solidFill>
                          <a:srgbClr val="002060"/>
                        </a:solidFill>
                        <a:latin typeface="+mn-lt"/>
                        <a:ea typeface="Tahoma"/>
                        <a:cs typeface="Tahoma"/>
                      </a:endParaRP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904546473"/>
                  </a:ext>
                </a:extLst>
              </a:tr>
            </a:tbl>
          </a:graphicData>
        </a:graphic>
      </p:graphicFrame>
      <p:sp>
        <p:nvSpPr>
          <p:cNvPr id="8" name="Text Placeholder 1">
            <a:extLst>
              <a:ext uri="{FF2B5EF4-FFF2-40B4-BE49-F238E27FC236}">
                <a16:creationId xmlns:a16="http://schemas.microsoft.com/office/drawing/2014/main" id="{85C66DA7-6FE9-B4DA-4033-0ED062C174CD}"/>
              </a:ext>
            </a:extLst>
          </p:cNvPr>
          <p:cNvSpPr txBox="1">
            <a:spLocks/>
          </p:cNvSpPr>
          <p:nvPr/>
        </p:nvSpPr>
        <p:spPr>
          <a:xfrm>
            <a:off x="596900" y="4690395"/>
            <a:ext cx="10032009" cy="1280860"/>
          </a:xfrm>
          <a:prstGeom prst="rect">
            <a:avLst/>
          </a:prstGeom>
          <a:noFill/>
          <a:ln>
            <a:noFill/>
          </a:ln>
        </p:spPr>
        <p:txBody>
          <a:bodyPr wrap="square" lIns="91440" tIns="182880" rIns="91440" bIns="91440" anchor="t"/>
          <a:lstStyle>
            <a:lvl1pPr marL="0" indent="0" algn="l" defTabSz="914400" rtl="0" eaLnBrk="1" latinLnBrk="0" hangingPunct="1">
              <a:lnSpc>
                <a:spcPct val="60000"/>
              </a:lnSpc>
              <a:spcBef>
                <a:spcPts val="1000"/>
              </a:spcBef>
              <a:buFont typeface="Arial" panose="020B0604020202020204" pitchFamily="34" charset="0"/>
              <a:buNone/>
              <a:defRPr sz="3600" b="1" kern="1200">
                <a:solidFill>
                  <a:schemeClr val="tx2"/>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spcBef>
                <a:spcPts val="0"/>
              </a:spcBef>
              <a:defRPr/>
            </a:pPr>
            <a:r>
              <a:rPr lang="en-US" sz="2000" b="0" dirty="0">
                <a:solidFill>
                  <a:srgbClr val="002060"/>
                </a:solidFill>
                <a:ea typeface="Tahoma"/>
                <a:cs typeface="Tahoma"/>
              </a:rPr>
              <a:t>Updates to solicitation documents will be posted on the GFO Webpage:</a:t>
            </a:r>
          </a:p>
          <a:p>
            <a:pPr lvl="0">
              <a:lnSpc>
                <a:spcPct val="100000"/>
              </a:lnSpc>
              <a:spcBef>
                <a:spcPts val="0"/>
              </a:spcBef>
              <a:defRPr/>
            </a:pPr>
            <a:r>
              <a:rPr lang="en-US" sz="2000" b="0" dirty="0">
                <a:solidFill>
                  <a:srgbClr val="00B050"/>
                </a:solidFill>
                <a:ea typeface="Tahoma"/>
                <a:cs typeface="Tahoma"/>
                <a:hlinkClick r:id="rId3">
                  <a:extLst>
                    <a:ext uri="{A12FA001-AC4F-418D-AE19-62706E023703}">
                      <ahyp:hlinkClr xmlns:ahyp="http://schemas.microsoft.com/office/drawing/2018/hyperlinkcolor" val="tx"/>
                    </a:ext>
                  </a:extLst>
                </a:hlinkClick>
              </a:rPr>
              <a:t>https://www.energy.ca.gov/solicitations/2026-04/gfo-25-605-reliable-electric-charging-eligible-school-bus-sites-recess</a:t>
            </a:r>
            <a:endParaRPr lang="en-US" sz="2000" dirty="0">
              <a:solidFill>
                <a:srgbClr val="002060"/>
              </a:solidFill>
            </a:endParaRPr>
          </a:p>
        </p:txBody>
      </p:sp>
      <p:sp>
        <p:nvSpPr>
          <p:cNvPr id="4" name="Slide Number Placeholder 3">
            <a:extLst>
              <a:ext uri="{FF2B5EF4-FFF2-40B4-BE49-F238E27FC236}">
                <a16:creationId xmlns:a16="http://schemas.microsoft.com/office/drawing/2014/main" id="{ADCBA5D4-B4BE-70FB-92E0-18E1C115BEDB}"/>
              </a:ext>
            </a:extLst>
          </p:cNvPr>
          <p:cNvSpPr>
            <a:spLocks noGrp="1"/>
          </p:cNvSpPr>
          <p:nvPr>
            <p:ph type="sldNum" sz="quarter" idx="4"/>
          </p:nvPr>
        </p:nvSpPr>
        <p:spPr/>
        <p:txBody>
          <a:bodyPr/>
          <a:lstStyle/>
          <a:p>
            <a:fld id="{0C7BF778-8021-814D-B4C3-667E155DC762}" type="slidenum">
              <a:rPr lang="en-US" smtClean="0">
                <a:solidFill>
                  <a:srgbClr val="009DD9"/>
                </a:solidFill>
              </a:rPr>
              <a:pPr/>
              <a:t>71</a:t>
            </a:fld>
            <a:endParaRPr lang="en-US">
              <a:solidFill>
                <a:srgbClr val="009DD9"/>
              </a:solidFill>
            </a:endParaRPr>
          </a:p>
        </p:txBody>
      </p:sp>
    </p:spTree>
    <p:extLst>
      <p:ext uri="{BB962C8B-B14F-4D97-AF65-F5344CB8AC3E}">
        <p14:creationId xmlns:p14="http://schemas.microsoft.com/office/powerpoint/2010/main" val="30594268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9D7669-484F-A0B5-B4CF-6396979E5D57}"/>
              </a:ext>
            </a:extLst>
          </p:cNvPr>
          <p:cNvSpPr>
            <a:spLocks noGrp="1"/>
          </p:cNvSpPr>
          <p:nvPr>
            <p:ph type="title" idx="4294967295"/>
          </p:nvPr>
        </p:nvSpPr>
        <p:spPr>
          <a:xfrm>
            <a:off x="476592" y="2839976"/>
            <a:ext cx="10032009" cy="443975"/>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004071"/>
                </a:solidFill>
                <a:effectLst/>
                <a:uLnTx/>
                <a:uFillTx/>
                <a:latin typeface="+mj-lt"/>
                <a:ea typeface="+mn-ea"/>
                <a:cs typeface="+mn-cs"/>
              </a:rPr>
              <a:t>Thank You! </a:t>
            </a:r>
          </a:p>
        </p:txBody>
      </p:sp>
      <p:sp>
        <p:nvSpPr>
          <p:cNvPr id="3" name="Slide Number Placeholder 2">
            <a:extLst>
              <a:ext uri="{FF2B5EF4-FFF2-40B4-BE49-F238E27FC236}">
                <a16:creationId xmlns:a16="http://schemas.microsoft.com/office/drawing/2014/main" id="{2984FCA5-081F-84CE-F092-12F5FA45F0AC}"/>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C7BF778-8021-814D-B4C3-667E155DC762}" type="slidenum">
              <a:rPr kumimoji="0" lang="en-US" sz="1800" b="0" i="0" u="none" strike="noStrike" kern="1200" cap="none" spc="0" normalizeH="0" baseline="0" noProof="0" smtClean="0">
                <a:ln>
                  <a:noFill/>
                </a:ln>
                <a:solidFill>
                  <a:srgbClr val="0E9DD4"/>
                </a:solidFill>
                <a:effectLst/>
                <a:uLnTx/>
                <a:uFillTx/>
                <a:latin typeface="Aptos" panose="021100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72</a:t>
            </a:fld>
            <a:endParaRPr kumimoji="0" lang="en-US" sz="1800" b="0" i="0" u="none" strike="noStrike" kern="1200" cap="none" spc="0" normalizeH="0" baseline="0" noProof="0">
              <a:ln>
                <a:noFill/>
              </a:ln>
              <a:solidFill>
                <a:srgbClr val="0E9DD4"/>
              </a:solidFill>
              <a:effectLst/>
              <a:uLnTx/>
              <a:uFillTx/>
              <a:latin typeface="Aptos" panose="02110004020202020204"/>
              <a:ea typeface="+mn-ea"/>
              <a:cs typeface="+mn-cs"/>
            </a:endParaRPr>
          </a:p>
        </p:txBody>
      </p:sp>
      <p:sp>
        <p:nvSpPr>
          <p:cNvPr id="4" name="Text Placeholder 1">
            <a:extLst>
              <a:ext uri="{FF2B5EF4-FFF2-40B4-BE49-F238E27FC236}">
                <a16:creationId xmlns:a16="http://schemas.microsoft.com/office/drawing/2014/main" id="{EA95EC64-2009-0F06-C36A-2B384424B3E3}"/>
              </a:ext>
            </a:extLst>
          </p:cNvPr>
          <p:cNvSpPr txBox="1">
            <a:spLocks/>
          </p:cNvSpPr>
          <p:nvPr/>
        </p:nvSpPr>
        <p:spPr>
          <a:xfrm>
            <a:off x="476592" y="4144284"/>
            <a:ext cx="10032009" cy="443975"/>
          </a:xfrm>
          <a:prstGeom prst="rect">
            <a:avLst/>
          </a:prstGeom>
          <a:noFill/>
          <a:ln>
            <a:noFill/>
          </a:ln>
        </p:spPr>
        <p:txBody>
          <a:bodyPr vert="horz" wrap="square" lIns="91440" tIns="182880" rIns="91440" bIns="91440" rtlCol="0" anchor="t">
            <a:noAutofit/>
          </a:bodyPr>
          <a:lstStyle>
            <a:lvl1pPr marL="0" indent="0" algn="l" defTabSz="914400" rtl="0" eaLnBrk="1" latinLnBrk="0" hangingPunct="1">
              <a:lnSpc>
                <a:spcPct val="60000"/>
              </a:lnSpc>
              <a:spcBef>
                <a:spcPts val="1000"/>
              </a:spcBef>
              <a:buFont typeface="Arial" panose="020B0604020202020204" pitchFamily="34" charset="0"/>
              <a:buNone/>
              <a:defRPr sz="3600" b="1" kern="1200">
                <a:solidFill>
                  <a:srgbClr val="00407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ptos"/>
              </a:rPr>
              <a:t>Applications due June 5, 2026 by 11:59 p.m.</a:t>
            </a:r>
          </a:p>
        </p:txBody>
      </p:sp>
    </p:spTree>
    <p:extLst>
      <p:ext uri="{BB962C8B-B14F-4D97-AF65-F5344CB8AC3E}">
        <p14:creationId xmlns:p14="http://schemas.microsoft.com/office/powerpoint/2010/main" val="2261836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A9F04-6612-3135-8CE9-67F294A8246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E59951C-B5FD-E64B-EC1A-054D896BB8D2}"/>
              </a:ext>
            </a:extLst>
          </p:cNvPr>
          <p:cNvSpPr>
            <a:spLocks noGrp="1"/>
          </p:cNvSpPr>
          <p:nvPr>
            <p:ph type="title" idx="4294967295"/>
          </p:nvPr>
        </p:nvSpPr>
        <p:spPr>
          <a:xfrm>
            <a:off x="1550391" y="399170"/>
            <a:ext cx="10032009" cy="443975"/>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002060"/>
                </a:solidFill>
                <a:effectLst/>
                <a:uLnTx/>
                <a:uFillTx/>
                <a:latin typeface="+mj-lt"/>
                <a:ea typeface="+mn-ea"/>
                <a:cs typeface="+mn-cs"/>
              </a:rPr>
              <a:t>Clean Transportation Program</a:t>
            </a:r>
            <a:endParaRPr kumimoji="0" lang="en-US" sz="3600" b="1" i="0" u="none" strike="noStrike" kern="1200" cap="none" spc="0" normalizeH="0" baseline="0" noProof="0">
              <a:ln>
                <a:noFill/>
              </a:ln>
              <a:solidFill>
                <a:srgbClr val="002060"/>
              </a:solidFill>
              <a:effectLst/>
              <a:uLnTx/>
              <a:uFillTx/>
              <a:latin typeface="+mj-lt"/>
              <a:ea typeface="+mn-ea"/>
              <a:cs typeface="+mn-cs"/>
            </a:endParaRPr>
          </a:p>
        </p:txBody>
      </p:sp>
      <p:sp>
        <p:nvSpPr>
          <p:cNvPr id="4" name="Slide Number Placeholder 3">
            <a:extLst>
              <a:ext uri="{FF2B5EF4-FFF2-40B4-BE49-F238E27FC236}">
                <a16:creationId xmlns:a16="http://schemas.microsoft.com/office/drawing/2014/main" id="{46010DE8-DC6E-B52A-C38E-FBA427B1B027}"/>
              </a:ext>
            </a:extLst>
          </p:cNvPr>
          <p:cNvSpPr>
            <a:spLocks noGrp="1"/>
          </p:cNvSpPr>
          <p:nvPr>
            <p:ph type="sldNum" sz="quarter" idx="4"/>
          </p:nvPr>
        </p:nvSpPr>
        <p:spPr/>
        <p:txBody>
          <a:bodyPr/>
          <a:lstStyle/>
          <a:p>
            <a:fld id="{0C7BF778-8021-814D-B4C3-667E155DC762}" type="slidenum">
              <a:rPr lang="en-US" smtClean="0">
                <a:solidFill>
                  <a:srgbClr val="009DD9"/>
                </a:solidFill>
              </a:rPr>
              <a:pPr/>
              <a:t>8</a:t>
            </a:fld>
            <a:endParaRPr lang="en-US">
              <a:solidFill>
                <a:srgbClr val="009DD9"/>
              </a:solidFill>
            </a:endParaRPr>
          </a:p>
        </p:txBody>
      </p:sp>
      <p:sp>
        <p:nvSpPr>
          <p:cNvPr id="5" name="Content Placeholder 4">
            <a:extLst>
              <a:ext uri="{FF2B5EF4-FFF2-40B4-BE49-F238E27FC236}">
                <a16:creationId xmlns:a16="http://schemas.microsoft.com/office/drawing/2014/main" id="{E0592829-6D12-B28C-99E0-A3A5786A3FDA}"/>
              </a:ext>
            </a:extLst>
          </p:cNvPr>
          <p:cNvSpPr>
            <a:spLocks noGrp="1"/>
          </p:cNvSpPr>
          <p:nvPr>
            <p:ph sz="quarter" idx="12"/>
          </p:nvPr>
        </p:nvSpPr>
        <p:spPr/>
        <p:txBody>
          <a:bodyPr lIns="91440" tIns="45720" rIns="91440" bIns="45720" anchor="t"/>
          <a:lstStyle/>
          <a:p>
            <a:pPr>
              <a:lnSpc>
                <a:spcPct val="100000"/>
              </a:lnSpc>
              <a:spcBef>
                <a:spcPts val="600"/>
              </a:spcBef>
              <a:buClr>
                <a:srgbClr val="002060"/>
              </a:buClr>
              <a:buFont typeface="Arial"/>
              <a:buChar char="•"/>
            </a:pPr>
            <a:r>
              <a:rPr lang="en-US" sz="3000">
                <a:solidFill>
                  <a:srgbClr val="002060"/>
                </a:solidFill>
                <a:latin typeface="Aptos"/>
                <a:ea typeface="Tahoma"/>
                <a:cs typeface="Tahoma"/>
              </a:rPr>
              <a:t>Established in 2007 by Assembly Bill 118 (2007)</a:t>
            </a:r>
            <a:endParaRPr lang="en-US" sz="3000">
              <a:solidFill>
                <a:srgbClr val="002060"/>
              </a:solidFill>
            </a:endParaRPr>
          </a:p>
          <a:p>
            <a:pPr>
              <a:lnSpc>
                <a:spcPct val="100000"/>
              </a:lnSpc>
              <a:spcBef>
                <a:spcPts val="600"/>
              </a:spcBef>
              <a:buClr>
                <a:srgbClr val="002060"/>
              </a:buClr>
              <a:buFont typeface="Arial"/>
              <a:buChar char="•"/>
            </a:pPr>
            <a:r>
              <a:rPr lang="en-US" sz="3000">
                <a:solidFill>
                  <a:srgbClr val="002060"/>
                </a:solidFill>
                <a:latin typeface="Aptos"/>
                <a:ea typeface="Tahoma"/>
                <a:cs typeface="Tahoma"/>
              </a:rPr>
              <a:t>Extended to July 1, 2035, by Assembly Bill 126 (2023)</a:t>
            </a:r>
          </a:p>
          <a:p>
            <a:pPr>
              <a:lnSpc>
                <a:spcPct val="100000"/>
              </a:lnSpc>
              <a:spcBef>
                <a:spcPts val="600"/>
              </a:spcBef>
              <a:buClr>
                <a:srgbClr val="002060"/>
              </a:buClr>
              <a:buFont typeface="Arial"/>
              <a:buChar char="•"/>
            </a:pPr>
            <a:r>
              <a:rPr lang="en-US" sz="3000">
                <a:solidFill>
                  <a:srgbClr val="002060"/>
                </a:solidFill>
                <a:latin typeface="Aptos"/>
                <a:ea typeface="Tahoma"/>
                <a:cs typeface="Tahoma"/>
              </a:rPr>
              <a:t>Provides approximately $100 million of funding per year</a:t>
            </a:r>
          </a:p>
          <a:p>
            <a:pPr>
              <a:lnSpc>
                <a:spcPct val="100000"/>
              </a:lnSpc>
              <a:spcBef>
                <a:spcPts val="600"/>
              </a:spcBef>
              <a:buClr>
                <a:srgbClr val="002060"/>
              </a:buClr>
              <a:buFont typeface="Arial"/>
              <a:buChar char="•"/>
            </a:pPr>
            <a:r>
              <a:rPr lang="en-US" sz="3000">
                <a:solidFill>
                  <a:srgbClr val="002060"/>
                </a:solidFill>
                <a:latin typeface="Aptos"/>
                <a:ea typeface="Tahoma"/>
                <a:cs typeface="Tahoma"/>
              </a:rPr>
              <a:t>Investment Plan determines funding allocations across various categories</a:t>
            </a:r>
            <a:endParaRPr lang="en-US" sz="3000">
              <a:solidFill>
                <a:srgbClr val="002060"/>
              </a:solidFill>
              <a:latin typeface="Aptos"/>
            </a:endParaRPr>
          </a:p>
        </p:txBody>
      </p:sp>
      <p:pic>
        <p:nvPicPr>
          <p:cNvPr id="6" name="Graphic 5" descr="Electric car with solid fill">
            <a:extLst>
              <a:ext uri="{FF2B5EF4-FFF2-40B4-BE49-F238E27FC236}">
                <a16:creationId xmlns:a16="http://schemas.microsoft.com/office/drawing/2014/main" id="{D2A98EDF-FA94-487F-CA9D-18E4871BCD2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702726" y="2583612"/>
            <a:ext cx="4882550" cy="4825041"/>
          </a:xfrm>
          <a:prstGeom prst="rect">
            <a:avLst/>
          </a:prstGeom>
        </p:spPr>
      </p:pic>
    </p:spTree>
    <p:extLst>
      <p:ext uri="{BB962C8B-B14F-4D97-AF65-F5344CB8AC3E}">
        <p14:creationId xmlns:p14="http://schemas.microsoft.com/office/powerpoint/2010/main" val="2607142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9D7669-484F-A0B5-B4CF-6396979E5D57}"/>
              </a:ext>
            </a:extLst>
          </p:cNvPr>
          <p:cNvSpPr>
            <a:spLocks noGrp="1"/>
          </p:cNvSpPr>
          <p:nvPr>
            <p:ph type="title" idx="4294967295"/>
          </p:nvPr>
        </p:nvSpPr>
        <p:spPr>
          <a:xfrm>
            <a:off x="476592" y="2839976"/>
            <a:ext cx="10032009" cy="443975"/>
          </a:xfrm>
          <a:prstGeom prst="rect">
            <a:avLst/>
          </a:prstGeom>
          <a:noFill/>
          <a:ln>
            <a:noFill/>
            <a:prstDash/>
          </a:ln>
          <a:effectLst/>
        </p:spPr>
        <p:txBody>
          <a:bodyPr rot="0" spcFirstLastPara="0" vertOverflow="overflow" horzOverflow="overflow" vert="horz" wrap="square" lIns="91440" tIns="182880" rIns="9144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6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a:ln>
                  <a:noFill/>
                </a:ln>
                <a:solidFill>
                  <a:schemeClr val="bg1"/>
                </a:solidFill>
                <a:effectLst/>
                <a:uLnTx/>
                <a:uFillTx/>
                <a:latin typeface="Aptos"/>
                <a:ea typeface="+mn-ea"/>
                <a:cs typeface="+mn-cs"/>
              </a:rPr>
              <a:t>Solicitation Overview</a:t>
            </a:r>
            <a:endParaRPr kumimoji="0" lang="en-US" sz="3600" b="1" i="0" u="none" strike="noStrike" kern="1200" cap="none" spc="0" normalizeH="0" baseline="0" noProof="0">
              <a:ln>
                <a:noFill/>
              </a:ln>
              <a:solidFill>
                <a:srgbClr val="004071"/>
              </a:solidFill>
              <a:effectLst/>
              <a:uLnTx/>
              <a:uFillTx/>
              <a:latin typeface="+mj-lt"/>
              <a:ea typeface="+mn-ea"/>
              <a:cs typeface="+mn-cs"/>
            </a:endParaRPr>
          </a:p>
        </p:txBody>
      </p:sp>
      <p:sp>
        <p:nvSpPr>
          <p:cNvPr id="3" name="Slide Number Placeholder 2">
            <a:extLst>
              <a:ext uri="{FF2B5EF4-FFF2-40B4-BE49-F238E27FC236}">
                <a16:creationId xmlns:a16="http://schemas.microsoft.com/office/drawing/2014/main" id="{2984FCA5-081F-84CE-F092-12F5FA45F0AC}"/>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0C7BF778-8021-814D-B4C3-667E155DC762}" type="slidenum">
              <a:rPr kumimoji="0" lang="en-US" sz="1800" b="0" i="0" u="none" strike="noStrike" kern="1200" cap="none" spc="0" normalizeH="0" baseline="0" noProof="0" smtClean="0">
                <a:ln>
                  <a:noFill/>
                </a:ln>
                <a:solidFill>
                  <a:srgbClr val="0E9DD4"/>
                </a:solidFill>
                <a:effectLst/>
                <a:uLnTx/>
                <a:uFillTx/>
                <a:latin typeface="Aptos" panose="021100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a:ln>
                <a:noFill/>
              </a:ln>
              <a:solidFill>
                <a:srgbClr val="0E9DD4"/>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96805981"/>
      </p:ext>
    </p:extLst>
  </p:cSld>
  <p:clrMapOvr>
    <a:masterClrMapping/>
  </p:clrMapOvr>
</p:sld>
</file>

<file path=ppt/theme/theme1.xml><?xml version="1.0" encoding="utf-8"?>
<a:theme xmlns:a="http://schemas.openxmlformats.org/drawingml/2006/main" name="Section Headers">
  <a:themeElements>
    <a:clrScheme name="CEC Brand Colors">
      <a:dk1>
        <a:srgbClr val="003E6D"/>
      </a:dk1>
      <a:lt1>
        <a:srgbClr val="003E6D"/>
      </a:lt1>
      <a:dk2>
        <a:srgbClr val="FFFFFF"/>
      </a:dk2>
      <a:lt2>
        <a:srgbClr val="FFFEFE"/>
      </a:lt2>
      <a:accent1>
        <a:srgbClr val="003E6D"/>
      </a:accent1>
      <a:accent2>
        <a:srgbClr val="0E9DD4"/>
      </a:accent2>
      <a:accent3>
        <a:srgbClr val="008348"/>
      </a:accent3>
      <a:accent4>
        <a:srgbClr val="EC6E20"/>
      </a:accent4>
      <a:accent5>
        <a:srgbClr val="FEDE69"/>
      </a:accent5>
      <a:accent6>
        <a:srgbClr val="989998"/>
      </a:accent6>
      <a:hlink>
        <a:srgbClr val="00A158"/>
      </a:hlink>
      <a:folHlink>
        <a:srgbClr val="85AEDA"/>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EC_PowerPoint_Template" id="{17609813-803C-49E2-92FB-2C9EA5F3BDC1}" vid="{965CE12F-1227-49F8-ACEE-F57965AA38FB}"/>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471DC0-FD0D-2A4C-9BB3-08E53AAB98E1}" vid="{B8AAD638-0C9A-074A-A1F5-9C25FAF37ABD}"/>
    </a:ext>
  </a:extLst>
</a:theme>
</file>

<file path=ppt/theme/theme3.xml><?xml version="1.0" encoding="utf-8"?>
<a:theme xmlns:a="http://schemas.openxmlformats.org/drawingml/2006/main" name="Title/Section">
  <a:themeElements>
    <a:clrScheme name="Custom 2">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595959"/>
      </a:hlink>
      <a:folHlink>
        <a:srgbClr val="85DF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471DC0-FD0D-2A4C-9BB3-08E53AAB98E1}" vid="{363AC6BA-222D-6A42-A86E-42D4213EA914}"/>
    </a:ext>
  </a:extLst>
</a:theme>
</file>

<file path=ppt/theme/theme4.xml><?xml version="1.0" encoding="utf-8"?>
<a:theme xmlns:a="http://schemas.openxmlformats.org/drawingml/2006/main" name="Content">
  <a:themeElements>
    <a:clrScheme name="Custom 5">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0B5394"/>
      </a:hlink>
      <a:folHlink>
        <a:srgbClr val="85DF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471DC0-FD0D-2A4C-9BB3-08E53AAB98E1}" vid="{3BF250F5-90E0-1742-AE67-252F8E9F95CF}"/>
    </a:ext>
  </a:extLst>
</a:theme>
</file>

<file path=ppt/theme/theme5.xml><?xml version="1.0" encoding="utf-8"?>
<a:theme xmlns:a="http://schemas.openxmlformats.org/drawingml/2006/main" name="Content: blank background">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471DC0-FD0D-2A4C-9BB3-08E53AAB98E1}" vid="{8AF470B7-4331-9747-8595-3EF89398B172}"/>
    </a:ext>
  </a:extLst>
</a:theme>
</file>

<file path=ppt/theme/theme6.xml><?xml version="1.0" encoding="utf-8"?>
<a:theme xmlns:a="http://schemas.openxmlformats.org/drawingml/2006/main" name="Blank: Black">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471DC0-FD0D-2A4C-9BB3-08E53AAB98E1}" vid="{D4AADE59-C35C-A140-B257-2E4365C638F0}"/>
    </a:ext>
  </a:extLst>
</a:theme>
</file>

<file path=ppt/theme/theme7.xml><?xml version="1.0" encoding="utf-8"?>
<a:theme xmlns:a="http://schemas.openxmlformats.org/drawingml/2006/main" name="Blank: Whit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471DC0-FD0D-2A4C-9BB3-08E53AAB98E1}" vid="{87E2F548-F85F-094D-8DDA-3AF7BD174F24}"/>
    </a:ext>
  </a:extLst>
</a:theme>
</file>

<file path=ppt/theme/theme8.xml><?xml version="1.0" encoding="utf-8"?>
<a:theme xmlns:a="http://schemas.openxmlformats.org/drawingml/2006/main" name="1_Content">
  <a:themeElements>
    <a:clrScheme name="Custom 1">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17406D"/>
      </a:hlink>
      <a:folHlink>
        <a:srgbClr val="17406D"/>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8471DC0-FD0D-2A4C-9BB3-08E53AAB98E1}" vid="{3BF250F5-90E0-1742-AE67-252F8E9F95CF}"/>
    </a:ext>
  </a:extLst>
</a:theme>
</file>

<file path=ppt/theme/theme9.xml><?xml version="1.0" encoding="utf-8"?>
<a:theme xmlns:a="http://schemas.openxmlformats.org/drawingml/2006/main" name="Content Slides">
  <a:themeElements>
    <a:clrScheme name="CEC Brand Colors">
      <a:dk1>
        <a:srgbClr val="003E6D"/>
      </a:dk1>
      <a:lt1>
        <a:srgbClr val="003E6D"/>
      </a:lt1>
      <a:dk2>
        <a:srgbClr val="FFFFFF"/>
      </a:dk2>
      <a:lt2>
        <a:srgbClr val="FFFEFE"/>
      </a:lt2>
      <a:accent1>
        <a:srgbClr val="003E6D"/>
      </a:accent1>
      <a:accent2>
        <a:srgbClr val="0E9DD4"/>
      </a:accent2>
      <a:accent3>
        <a:srgbClr val="008348"/>
      </a:accent3>
      <a:accent4>
        <a:srgbClr val="EC6E20"/>
      </a:accent4>
      <a:accent5>
        <a:srgbClr val="FEDE69"/>
      </a:accent5>
      <a:accent6>
        <a:srgbClr val="989998"/>
      </a:accent6>
      <a:hlink>
        <a:srgbClr val="00A158"/>
      </a:hlink>
      <a:folHlink>
        <a:srgbClr val="85AEDA"/>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EC_PowerPoint_Template" id="{17609813-803C-49E2-92FB-2C9EA5F3BDC1}" vid="{C5DCA720-F5FC-4A7C-A359-F9C73A9275A8}"/>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067c814-4b34-462c-a21d-c185ff6548d2">
      <UserInfo>
        <DisplayName/>
        <AccountId xsi:nil="true"/>
        <AccountType/>
      </UserInfo>
    </SharedWithUsers>
    <MediaLengthInSeconds xmlns="785685f2-c2e1-4352-89aa-3faca8eaba52" xsi:nil="true"/>
    <TaxCatchAll xmlns="5067c814-4b34-462c-a21d-c185ff6548d2" xsi:nil="true"/>
    <lcf76f155ced4ddcb4097134ff3c332f xmlns="785685f2-c2e1-4352-89aa-3faca8eaba52">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1DC9A153AAEEE45BACE06E01F8272AC" ma:contentTypeVersion="16" ma:contentTypeDescription="Create a new document." ma:contentTypeScope="" ma:versionID="1a6729f6affb47fad818cd9a72cc1947">
  <xsd:schema xmlns:xsd="http://www.w3.org/2001/XMLSchema" xmlns:xs="http://www.w3.org/2001/XMLSchema" xmlns:p="http://schemas.microsoft.com/office/2006/metadata/properties" xmlns:ns2="785685f2-c2e1-4352-89aa-3faca8eaba52" xmlns:ns3="5067c814-4b34-462c-a21d-c185ff6548d2" targetNamespace="http://schemas.microsoft.com/office/2006/metadata/properties" ma:root="true" ma:fieldsID="a22a73620d870288d2d09461cf60a28b" ns2:_="" ns3:_="">
    <xsd:import namespace="785685f2-c2e1-4352-89aa-3faca8eaba52"/>
    <xsd:import namespace="5067c814-4b34-462c-a21d-c185ff6548d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5685f2-c2e1-4352-89aa-3faca8eaba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6df981b-247c-4b11-954d-40cb1951968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067c814-4b34-462c-a21d-c185ff6548d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1809527-a15e-45c9-9762-ce086c444099}" ma:internalName="TaxCatchAll" ma:showField="CatchAllData" ma:web="5067c814-4b34-462c-a21d-c185ff6548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737DF09-A8EB-466C-8378-FC160BC017DE}">
  <ds:schemaRefs>
    <ds:schemaRef ds:uri="785685f2-c2e1-4352-89aa-3faca8eaba52"/>
    <ds:schemaRef ds:uri="5067c814-4b34-462c-a21d-c185ff6548d2"/>
    <ds:schemaRef ds:uri="http://purl.org/dc/elements/1.1/"/>
    <ds:schemaRef ds:uri="http://schemas.microsoft.com/office/infopath/2007/PartnerControls"/>
    <ds:schemaRef ds:uri="http://purl.org/dc/dcmitype/"/>
    <ds:schemaRef ds:uri="http://schemas.microsoft.com/office/2006/documentManagement/types"/>
    <ds:schemaRef ds:uri="http://purl.org/dc/terms/"/>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5974A7F4-DB6C-4DAF-AE50-3055811687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5685f2-c2e1-4352-89aa-3faca8eaba52"/>
    <ds:schemaRef ds:uri="5067c814-4b34-462c-a21d-c185ff6548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3297FB3-3AEC-4B57-9400-EAEA1A1AA57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CEC_Official_PowerPoint_Template_2020</Template>
  <TotalTime>1</TotalTime>
  <Words>5906</Words>
  <Application>Microsoft Office PowerPoint</Application>
  <PresentationFormat>Widescreen</PresentationFormat>
  <Paragraphs>697</Paragraphs>
  <Slides>72</Slides>
  <Notes>72</Notes>
  <HiddenSlides>0</HiddenSlides>
  <MMClips>1</MMClips>
  <ScaleCrop>false</ScaleCrop>
  <HeadingPairs>
    <vt:vector size="6" baseType="variant">
      <vt:variant>
        <vt:lpstr>Fonts Used</vt:lpstr>
      </vt:variant>
      <vt:variant>
        <vt:i4>7</vt:i4>
      </vt:variant>
      <vt:variant>
        <vt:lpstr>Theme</vt:lpstr>
      </vt:variant>
      <vt:variant>
        <vt:i4>9</vt:i4>
      </vt:variant>
      <vt:variant>
        <vt:lpstr>Slide Titles</vt:lpstr>
      </vt:variant>
      <vt:variant>
        <vt:i4>72</vt:i4>
      </vt:variant>
    </vt:vector>
  </HeadingPairs>
  <TitlesOfParts>
    <vt:vector size="88" baseType="lpstr">
      <vt:lpstr>Aptos</vt:lpstr>
      <vt:lpstr>Aptos Display</vt:lpstr>
      <vt:lpstr>Arial</vt:lpstr>
      <vt:lpstr>Arial Black</vt:lpstr>
      <vt:lpstr>Calibri</vt:lpstr>
      <vt:lpstr>Tahoma</vt:lpstr>
      <vt:lpstr>Wingdings</vt:lpstr>
      <vt:lpstr>Section Headers</vt:lpstr>
      <vt:lpstr>Title</vt:lpstr>
      <vt:lpstr>Title/Section</vt:lpstr>
      <vt:lpstr>Content</vt:lpstr>
      <vt:lpstr>Content: blank background</vt:lpstr>
      <vt:lpstr>Blank: Black</vt:lpstr>
      <vt:lpstr>Blank: White</vt:lpstr>
      <vt:lpstr>1_Content</vt:lpstr>
      <vt:lpstr>Content Slides</vt:lpstr>
      <vt:lpstr>GFO-25-605 Pre-Application Workshop</vt:lpstr>
      <vt:lpstr>Workshop Agenda </vt:lpstr>
      <vt:lpstr>Housekeeping </vt:lpstr>
      <vt:lpstr>Commitment to Diversity</vt:lpstr>
      <vt:lpstr>Diversity Survey</vt:lpstr>
      <vt:lpstr>Find Partners on EmpowerInnovation.net</vt:lpstr>
      <vt:lpstr>EmpowerInnovation.net</vt:lpstr>
      <vt:lpstr>Clean Transportation Program</vt:lpstr>
      <vt:lpstr>Solicitation Overview</vt:lpstr>
      <vt:lpstr>Purpose of Solicitation</vt:lpstr>
      <vt:lpstr>Maximum Number of Applications</vt:lpstr>
      <vt:lpstr>Funding Lane 1</vt:lpstr>
      <vt:lpstr>Funding Lane 2</vt:lpstr>
      <vt:lpstr>Funding Lane 3</vt:lpstr>
      <vt:lpstr>Maximum Award Amount</vt:lpstr>
      <vt:lpstr>Maximum Award Amount By Charger Type </vt:lpstr>
      <vt:lpstr>Maximum Award Amount Equation </vt:lpstr>
      <vt:lpstr>Maximum Award Amount  Example </vt:lpstr>
      <vt:lpstr>Match Funding</vt:lpstr>
      <vt:lpstr>Eligible Project Costs</vt:lpstr>
      <vt:lpstr>Eligible Project Costs Examples   </vt:lpstr>
      <vt:lpstr>Ineligible Project Costs</vt:lpstr>
      <vt:lpstr>Project Requirements</vt:lpstr>
      <vt:lpstr>Project Requirements Ownership and Usage Requirements </vt:lpstr>
      <vt:lpstr>Project Requirements Location Requirements </vt:lpstr>
      <vt:lpstr>Project Requirements Electric School Bus Deployment Requirements </vt:lpstr>
      <vt:lpstr>Project Requirements Timeline Requirements </vt:lpstr>
      <vt:lpstr>Application Components</vt:lpstr>
      <vt:lpstr>Application Content</vt:lpstr>
      <vt:lpstr>Application Form </vt:lpstr>
      <vt:lpstr>Funding Lane 2 Project Narrative</vt:lpstr>
      <vt:lpstr>Funding Lane 3 Project Narrative</vt:lpstr>
      <vt:lpstr>Scope of Work</vt:lpstr>
      <vt:lpstr>Schedule of Products and Due Dates</vt:lpstr>
      <vt:lpstr>Budget Forms</vt:lpstr>
      <vt:lpstr>Budget Forms Attachment 6 Entry: Option 1 </vt:lpstr>
      <vt:lpstr>Budget Forms Attachment 6 Entry: Option 2 </vt:lpstr>
      <vt:lpstr>Letters of Commitment</vt:lpstr>
      <vt:lpstr>Letter of Intent to Place a Purchase Order AND/OR Letter Indicating Need for New Infrastructure </vt:lpstr>
      <vt:lpstr>Evaluation Criteria for Priority Populations</vt:lpstr>
      <vt:lpstr>CEQA Worksheet </vt:lpstr>
      <vt:lpstr>Past Performance Reference Form</vt:lpstr>
      <vt:lpstr>Applicant Declaration</vt:lpstr>
      <vt:lpstr>Application Evaluation</vt:lpstr>
      <vt:lpstr>Application Evaluation Overview </vt:lpstr>
      <vt:lpstr>Application Evaluation Administrative Screening Criteria </vt:lpstr>
      <vt:lpstr>Application Evaluation Technical Screening Criteria </vt:lpstr>
      <vt:lpstr>Past Performance Screening</vt:lpstr>
      <vt:lpstr>Application Evaluation Funding Lane 2 and Funding Lane 3 Scoring </vt:lpstr>
      <vt:lpstr>Funding Lane 2 Application Evaluation</vt:lpstr>
      <vt:lpstr>Funding Lane 2 Scoring Criterion</vt:lpstr>
      <vt:lpstr>Funding Lane 2 Scoring Criterion Budget </vt:lpstr>
      <vt:lpstr>Funding Lane 2 Scoring Criterion Innovation and Benefits </vt:lpstr>
      <vt:lpstr>Funding Lane 3 Application Evaluation</vt:lpstr>
      <vt:lpstr>Funding Lane 3 Scoring Criterion Team Experience and Qualifications </vt:lpstr>
      <vt:lpstr>Funding Lane 3 Scoring Criterion Project Implementation and Readiness  </vt:lpstr>
      <vt:lpstr>Funding Lane 3 Scoring Criterion</vt:lpstr>
      <vt:lpstr>Funding Lane 3 Scoring Criterion Innovation and Benefits  </vt:lpstr>
      <vt:lpstr>Tie Breakers</vt:lpstr>
      <vt:lpstr>Terms and Conditions</vt:lpstr>
      <vt:lpstr>Terms and Conditions Required by All Applicants </vt:lpstr>
      <vt:lpstr>Application Submittal</vt:lpstr>
      <vt:lpstr>Submission Requirements</vt:lpstr>
      <vt:lpstr>Submission Requirements ECAMS Uploads </vt:lpstr>
      <vt:lpstr>Submission Resources</vt:lpstr>
      <vt:lpstr>Submit applications early!</vt:lpstr>
      <vt:lpstr>Key Activities and Dates</vt:lpstr>
      <vt:lpstr>Key Activities and Dates (cont’d)</vt:lpstr>
      <vt:lpstr>Questions and Answers</vt:lpstr>
      <vt:lpstr>Written Questions</vt:lpstr>
      <vt:lpstr>Next Steps</vt:lpstr>
      <vt:lpstr>Thank You! </vt:lpstr>
    </vt:vector>
  </TitlesOfParts>
  <Company>California Energy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GFO-21-603 REACH Pre-Application Workshop</dc:title>
  <dc:creator>jane.berner@energy.ca.gov;Madison.Jarvis@energy.ca.gov</dc:creator>
  <cp:lastModifiedBy>Peri, Carissa@Energy</cp:lastModifiedBy>
  <cp:revision>2</cp:revision>
  <cp:lastPrinted>2020-03-03T01:13:43Z</cp:lastPrinted>
  <dcterms:created xsi:type="dcterms:W3CDTF">2020-02-20T23:04:45Z</dcterms:created>
  <dcterms:modified xsi:type="dcterms:W3CDTF">2026-04-20T21:04:56Z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0x01010061DC9A153AAEEE45BACE06E01F8272AC</vt:lpwstr>
  </property>
  <property fmtid="{D5CDD505-2E9C-101B-9397-08002B2CF9AE}" pid="3" name="Order">
    <vt:r8>21897600</vt:r8>
  </property>
  <property fmtid="{D5CDD505-2E9C-101B-9397-08002B2CF9AE}" pid="4" name="_ExtendedDescription">
    <vt:lpwstr/>
  </property>
  <property fmtid="{D5CDD505-2E9C-101B-9397-08002B2CF9AE}" pid="5" name="TriggerFlowInfo">
    <vt:lpwstr/>
  </property>
  <property fmtid="{D5CDD505-2E9C-101B-9397-08002B2CF9AE}" pid="6" name="ComplianceAssetId">
    <vt:lpwstr/>
  </property>
  <property fmtid="{D5CDD505-2E9C-101B-9397-08002B2CF9AE}" pid="7" name="MediaServiceImageTags">
    <vt:lpwstr/>
  </property>
</Properties>
</file>