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  <p:sldMasterId id="2147483859" r:id="rId5"/>
    <p:sldMasterId id="2147483872" r:id="rId6"/>
  </p:sldMasterIdLst>
  <p:notesMasterIdLst>
    <p:notesMasterId r:id="rId53"/>
  </p:notesMasterIdLst>
  <p:handoutMasterIdLst>
    <p:handoutMasterId r:id="rId54"/>
  </p:handoutMasterIdLst>
  <p:sldIdLst>
    <p:sldId id="3433" r:id="rId7"/>
    <p:sldId id="3336" r:id="rId8"/>
    <p:sldId id="3424" r:id="rId9"/>
    <p:sldId id="3484" r:id="rId10"/>
    <p:sldId id="3434" r:id="rId11"/>
    <p:sldId id="3464" r:id="rId12"/>
    <p:sldId id="3462" r:id="rId13"/>
    <p:sldId id="3429" r:id="rId14"/>
    <p:sldId id="3430" r:id="rId15"/>
    <p:sldId id="3465" r:id="rId16"/>
    <p:sldId id="3467" r:id="rId17"/>
    <p:sldId id="3489" r:id="rId18"/>
    <p:sldId id="3472" r:id="rId19"/>
    <p:sldId id="3454" r:id="rId20"/>
    <p:sldId id="3488" r:id="rId21"/>
    <p:sldId id="3402" r:id="rId22"/>
    <p:sldId id="3441" r:id="rId23"/>
    <p:sldId id="3473" r:id="rId24"/>
    <p:sldId id="3439" r:id="rId25"/>
    <p:sldId id="3485" r:id="rId26"/>
    <p:sldId id="3475" r:id="rId27"/>
    <p:sldId id="3431" r:id="rId28"/>
    <p:sldId id="3486" r:id="rId29"/>
    <p:sldId id="3487" r:id="rId30"/>
    <p:sldId id="3476" r:id="rId31"/>
    <p:sldId id="3435" r:id="rId32"/>
    <p:sldId id="3459" r:id="rId33"/>
    <p:sldId id="3492" r:id="rId34"/>
    <p:sldId id="3493" r:id="rId35"/>
    <p:sldId id="3471" r:id="rId36"/>
    <p:sldId id="3480" r:id="rId37"/>
    <p:sldId id="3438" r:id="rId38"/>
    <p:sldId id="3453" r:id="rId39"/>
    <p:sldId id="3460" r:id="rId40"/>
    <p:sldId id="3468" r:id="rId41"/>
    <p:sldId id="3451" r:id="rId42"/>
    <p:sldId id="3452" r:id="rId43"/>
    <p:sldId id="3447" r:id="rId44"/>
    <p:sldId id="3446" r:id="rId45"/>
    <p:sldId id="3481" r:id="rId46"/>
    <p:sldId id="3436" r:id="rId47"/>
    <p:sldId id="3490" r:id="rId48"/>
    <p:sldId id="3444" r:id="rId49"/>
    <p:sldId id="3443" r:id="rId50"/>
    <p:sldId id="3483" r:id="rId51"/>
    <p:sldId id="343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097B38E8-40FB-4D28-B47C-DF9A94C77315}">
          <p14:sldIdLst/>
        </p14:section>
        <p14:section name="Housekeeping" id="{F753B1D4-A964-4C39-A17F-2E0F65CC76FD}">
          <p14:sldIdLst>
            <p14:sldId id="3433"/>
            <p14:sldId id="3336"/>
            <p14:sldId id="3424"/>
            <p14:sldId id="3484"/>
          </p14:sldIdLst>
        </p14:section>
        <p14:section name="Section I" id="{2EAF1C31-F928-49B2-892D-FABB544AB2F4}">
          <p14:sldIdLst>
            <p14:sldId id="3434"/>
            <p14:sldId id="3464"/>
            <p14:sldId id="3462"/>
            <p14:sldId id="3429"/>
            <p14:sldId id="3430"/>
            <p14:sldId id="3465"/>
            <p14:sldId id="3467"/>
            <p14:sldId id="3489"/>
            <p14:sldId id="3472"/>
            <p14:sldId id="3454"/>
            <p14:sldId id="3488"/>
            <p14:sldId id="3402"/>
            <p14:sldId id="3441"/>
            <p14:sldId id="3473"/>
          </p14:sldIdLst>
        </p14:section>
        <p14:section name="Section II" id="{758493B4-6C4B-4D84-94F5-8A46CB8427D8}">
          <p14:sldIdLst>
            <p14:sldId id="3439"/>
            <p14:sldId id="3485"/>
            <p14:sldId id="3475"/>
            <p14:sldId id="3431"/>
            <p14:sldId id="3486"/>
            <p14:sldId id="3487"/>
            <p14:sldId id="3476"/>
          </p14:sldIdLst>
        </p14:section>
        <p14:section name="Section III" id="{E926D459-2D59-4957-8D85-5DB9F2D48166}">
          <p14:sldIdLst>
            <p14:sldId id="3435"/>
            <p14:sldId id="3459"/>
            <p14:sldId id="3492"/>
            <p14:sldId id="3493"/>
            <p14:sldId id="3471"/>
            <p14:sldId id="3480"/>
          </p14:sldIdLst>
        </p14:section>
        <p14:section name="Section IV" id="{20FE44AC-1FDF-4D47-802F-D298DE2B870E}">
          <p14:sldIdLst>
            <p14:sldId id="3438"/>
            <p14:sldId id="3453"/>
            <p14:sldId id="3460"/>
            <p14:sldId id="3468"/>
            <p14:sldId id="3451"/>
            <p14:sldId id="3452"/>
            <p14:sldId id="3447"/>
            <p14:sldId id="3446"/>
            <p14:sldId id="3481"/>
          </p14:sldIdLst>
        </p14:section>
        <p14:section name="Conclusions" id="{86562B7D-7D3F-4944-9D47-6C80075EE083}">
          <p14:sldIdLst>
            <p14:sldId id="3436"/>
            <p14:sldId id="3490"/>
            <p14:sldId id="3444"/>
            <p14:sldId id="3443"/>
            <p14:sldId id="3483"/>
            <p14:sldId id="34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A71220-46A6-CE16-B721-5B2E680CDE6E}" name="Loza, Erica@Energy" initials="LE" userId="S::Erica.Loza@energy.ca.gov::0fd35de8-7355-4bc2-9e14-86a5e30a835d" providerId="AD"/>
  <p188:author id="{CD2AD228-42E4-F18D-55BD-B8E0D375A34D}" name="Duncan, Jordan@Energy" initials="DJ" userId="S::jordan.duncan@energy.ca.gov::b13c421e-8159-4fb3-91f5-23b31eeae32b" providerId="AD"/>
  <p188:author id="{49E4493F-294C-0001-ECA5-CAFCC051E9F6}" name="Loza, Erica@Energy" initials="LE" userId="S::erica.loza@energy.ca.gov::0fd35de8-7355-4bc2-9e14-86a5e30a835d" providerId="AD"/>
  <p188:author id="{F8F86D47-7A8A-8B34-55AE-EE1BA268DA50}" name="Palma-Rojas, Silvia@Energy" initials="PS" userId="S::silvia.palma-rojas@energy.ca.gov::9a7cbaf2-e112-4984-ab9b-0e3fb17e9653" providerId="AD"/>
  <p188:author id="{73912A5F-FA25-BDE5-CEB8-FA3762F301F2}" name="Duncan, Jordan@Energy" initials="JD" userId="S::Jordan.Duncan@energy.ca.gov::b13c421e-8159-4fb3-91f5-23b31eeae32b" providerId="AD"/>
  <p188:author id="{7C59D774-59E2-A26B-C393-7D53CD2B4BDB}" name="Angulo, Armand@Energy" initials="AA" userId="S::armand.angulo@energy.ca.gov::117d11f5-9171-415a-a7ce-5849af905806" providerId="AD"/>
  <p188:author id="{DABE8175-5AE6-FF3B-C4E6-CF3D8431DEAC}" name="Gallardo, Noemi@Energy" initials="GN" userId="S::noemi.gallardo@energy.ca.gov::d2c68cff-de9a-4fe9-906d-16a79ac02aaf" providerId="AD"/>
  <p188:author id="{26E34793-C34D-C00F-6223-5B937D508EB4}" name="Gupta, Aloke@Energy" initials="AG" userId="S::Aloke.Gupta@energy.ca.gov::17dba086-e930-4d9e-83c9-74d79956cddd" providerId="AD"/>
  <p188:author id="{9CEE64E9-70A0-3531-8B4B-63173ABF1FBB}" name="Palma-Rojas, Silvia@Energy" initials="SP" userId="S::Silvia.Palma-Rojas@energy.ca.gov::9a7cbaf2-e112-4984-ab9b-0e3fb17e965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Jong, Elisabeth@Energy" initials="dJE" lastIdx="9" clrIdx="0">
    <p:extLst>
      <p:ext uri="{19B8F6BF-5375-455C-9EA6-DF929625EA0E}">
        <p15:presenceInfo xmlns:p15="http://schemas.microsoft.com/office/powerpoint/2012/main" userId="S::Elisabeth.dejong@energy.ca.gov::2b75f792-1e0c-4620-9ac5-0e2f9c33e9af" providerId="AD"/>
      </p:ext>
    </p:extLst>
  </p:cmAuthor>
  <p:cmAuthor id="2" name="Loza, Erica@Energy" initials="LE" lastIdx="12" clrIdx="1">
    <p:extLst>
      <p:ext uri="{19B8F6BF-5375-455C-9EA6-DF929625EA0E}">
        <p15:presenceInfo xmlns:p15="http://schemas.microsoft.com/office/powerpoint/2012/main" userId="S::erica.loza@energy.ca.gov::0fd35de8-7355-4bc2-9e14-86a5e30a835d" providerId="AD"/>
      </p:ext>
    </p:extLst>
  </p:cmAuthor>
  <p:cmAuthor id="3" name="Palma-Rojas, Silvia@Energy" initials="PS" lastIdx="17" clrIdx="2">
    <p:extLst>
      <p:ext uri="{19B8F6BF-5375-455C-9EA6-DF929625EA0E}">
        <p15:presenceInfo xmlns:p15="http://schemas.microsoft.com/office/powerpoint/2012/main" userId="S::silvia.palma-rojas@energy.ca.gov::9a7cbaf2-e112-4984-ab9b-0e3fb17e9653" providerId="AD"/>
      </p:ext>
    </p:extLst>
  </p:cmAuthor>
  <p:cmAuthor id="4" name="Murimi, Dorothy@Energy" initials="MD" lastIdx="2" clrIdx="3">
    <p:extLst>
      <p:ext uri="{19B8F6BF-5375-455C-9EA6-DF929625EA0E}">
        <p15:presenceInfo xmlns:p15="http://schemas.microsoft.com/office/powerpoint/2012/main" userId="S::Dorothy.murimi@energy.ca.gov::8157589a-9dc4-4839-a064-b960631b3e1d" providerId="AD"/>
      </p:ext>
    </p:extLst>
  </p:cmAuthor>
  <p:cmAuthor id="5" name="Giorgi, Elizabeth@Energy" initials="GE" lastIdx="4" clrIdx="4">
    <p:extLst>
      <p:ext uri="{19B8F6BF-5375-455C-9EA6-DF929625EA0E}">
        <p15:presenceInfo xmlns:p15="http://schemas.microsoft.com/office/powerpoint/2012/main" userId="S::Elizabeth.Giorgi@energy.ca.gov::fd94e855-2073-416d-ba8f-bc479587ee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49"/>
    <a:srgbClr val="FBA61A"/>
    <a:srgbClr val="E37539"/>
    <a:srgbClr val="2190C8"/>
    <a:srgbClr val="000000"/>
    <a:srgbClr val="F8CD5D"/>
    <a:srgbClr val="DBEFF9"/>
    <a:srgbClr val="003F6E"/>
    <a:srgbClr val="17406D"/>
    <a:srgbClr val="007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05A59F-8FFD-4703-9565-DF9883F5DF6B}" v="1" dt="2026-06-16T14:33:41.453"/>
    <p1510:client id="{518484EC-775F-319F-D5AE-780D96F78101}" v="53" dt="2026-06-16T05:35:33.595"/>
    <p1510:client id="{804578CC-4307-57DA-1D1A-CB6BE4D72586}" v="11" dt="2026-06-15T23:14:56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404" autoAdjust="0"/>
  </p:normalViewPr>
  <p:slideViewPr>
    <p:cSldViewPr snapToGrid="0">
      <p:cViewPr varScale="1">
        <p:scale>
          <a:sx n="62" d="100"/>
          <a:sy n="62" d="100"/>
        </p:scale>
        <p:origin x="804" y="280"/>
      </p:cViewPr>
      <p:guideLst/>
    </p:cSldViewPr>
  </p:slideViewPr>
  <p:outlineViewPr>
    <p:cViewPr>
      <p:scale>
        <a:sx n="33" d="100"/>
        <a:sy n="33" d="100"/>
      </p:scale>
      <p:origin x="0" y="-168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ma-Rojas, Silvia@Energy" userId="S::silvia.palma-rojas@energy.ca.gov::9a7cbaf2-e112-4984-ab9b-0e3fb17e9653" providerId="AD" clId="Web-{518484EC-775F-319F-D5AE-780D96F78101}"/>
    <pc:docChg chg="modSld">
      <pc:chgData name="Palma-Rojas, Silvia@Energy" userId="S::silvia.palma-rojas@energy.ca.gov::9a7cbaf2-e112-4984-ab9b-0e3fb17e9653" providerId="AD" clId="Web-{518484EC-775F-319F-D5AE-780D96F78101}" dt="2026-06-16T05:35:33.595" v="52" actId="20577"/>
      <pc:docMkLst>
        <pc:docMk/>
      </pc:docMkLst>
      <pc:sldChg chg="modSp">
        <pc:chgData name="Palma-Rojas, Silvia@Energy" userId="S::silvia.palma-rojas@energy.ca.gov::9a7cbaf2-e112-4984-ab9b-0e3fb17e9653" providerId="AD" clId="Web-{518484EC-775F-319F-D5AE-780D96F78101}" dt="2026-06-16T05:32:35.704" v="3" actId="1076"/>
        <pc:sldMkLst>
          <pc:docMk/>
          <pc:sldMk cId="4225736900" sldId="3459"/>
        </pc:sldMkLst>
        <pc:spChg chg="mod">
          <ac:chgData name="Palma-Rojas, Silvia@Energy" userId="S::silvia.palma-rojas@energy.ca.gov::9a7cbaf2-e112-4984-ab9b-0e3fb17e9653" providerId="AD" clId="Web-{518484EC-775F-319F-D5AE-780D96F78101}" dt="2026-06-16T05:32:35.704" v="3" actId="1076"/>
          <ac:spMkLst>
            <pc:docMk/>
            <pc:sldMk cId="4225736900" sldId="3459"/>
            <ac:spMk id="7" creationId="{A013A7A3-CB9D-1843-7D92-AE0823A881F0}"/>
          </ac:spMkLst>
        </pc:spChg>
      </pc:sldChg>
      <pc:sldChg chg="addSp delSp">
        <pc:chgData name="Palma-Rojas, Silvia@Energy" userId="S::silvia.palma-rojas@energy.ca.gov::9a7cbaf2-e112-4984-ab9b-0e3fb17e9653" providerId="AD" clId="Web-{518484EC-775F-319F-D5AE-780D96F78101}" dt="2026-06-16T05:32:48.641" v="5"/>
        <pc:sldMkLst>
          <pc:docMk/>
          <pc:sldMk cId="3871871471" sldId="3492"/>
        </pc:sldMkLst>
        <pc:spChg chg="del">
          <ac:chgData name="Palma-Rojas, Silvia@Energy" userId="S::silvia.palma-rojas@energy.ca.gov::9a7cbaf2-e112-4984-ab9b-0e3fb17e9653" providerId="AD" clId="Web-{518484EC-775F-319F-D5AE-780D96F78101}" dt="2026-06-16T05:32:47.751" v="4"/>
          <ac:spMkLst>
            <pc:docMk/>
            <pc:sldMk cId="3871871471" sldId="3492"/>
            <ac:spMk id="5" creationId="{02D8535C-727F-4D0D-4888-CCD534DD5E92}"/>
          </ac:spMkLst>
        </pc:spChg>
        <pc:spChg chg="add">
          <ac:chgData name="Palma-Rojas, Silvia@Energy" userId="S::silvia.palma-rojas@energy.ca.gov::9a7cbaf2-e112-4984-ab9b-0e3fb17e9653" providerId="AD" clId="Web-{518484EC-775F-319F-D5AE-780D96F78101}" dt="2026-06-16T05:32:48.641" v="5"/>
          <ac:spMkLst>
            <pc:docMk/>
            <pc:sldMk cId="3871871471" sldId="3492"/>
            <ac:spMk id="8" creationId="{16ACD864-6627-0B62-FB9C-457B2DFCA1EC}"/>
          </ac:spMkLst>
        </pc:spChg>
      </pc:sldChg>
      <pc:sldChg chg="addSp delSp modSp">
        <pc:chgData name="Palma-Rojas, Silvia@Energy" userId="S::silvia.palma-rojas@energy.ca.gov::9a7cbaf2-e112-4984-ab9b-0e3fb17e9653" providerId="AD" clId="Web-{518484EC-775F-319F-D5AE-780D96F78101}" dt="2026-06-16T05:35:33.595" v="52" actId="20577"/>
        <pc:sldMkLst>
          <pc:docMk/>
          <pc:sldMk cId="1242613219" sldId="3493"/>
        </pc:sldMkLst>
        <pc:spChg chg="mod">
          <ac:chgData name="Palma-Rojas, Silvia@Energy" userId="S::silvia.palma-rojas@energy.ca.gov::9a7cbaf2-e112-4984-ab9b-0e3fb17e9653" providerId="AD" clId="Web-{518484EC-775F-319F-D5AE-780D96F78101}" dt="2026-06-16T05:33:08.642" v="8" actId="20577"/>
          <ac:spMkLst>
            <pc:docMk/>
            <pc:sldMk cId="1242613219" sldId="3493"/>
            <ac:spMk id="6" creationId="{E7F24964-1C4C-2959-ACB9-A7EBB53DA317}"/>
          </ac:spMkLst>
        </pc:spChg>
        <pc:spChg chg="mod">
          <ac:chgData name="Palma-Rojas, Silvia@Energy" userId="S::silvia.palma-rojas@energy.ca.gov::9a7cbaf2-e112-4984-ab9b-0e3fb17e9653" providerId="AD" clId="Web-{518484EC-775F-319F-D5AE-780D96F78101}" dt="2026-06-16T05:27:43.781" v="2" actId="20577"/>
          <ac:spMkLst>
            <pc:docMk/>
            <pc:sldMk cId="1242613219" sldId="3493"/>
            <ac:spMk id="16" creationId="{89DFD295-9618-3483-8C21-1FD63434C074}"/>
          </ac:spMkLst>
        </pc:spChg>
        <pc:spChg chg="add">
          <ac:chgData name="Palma-Rojas, Silvia@Energy" userId="S::silvia.palma-rojas@energy.ca.gov::9a7cbaf2-e112-4984-ab9b-0e3fb17e9653" providerId="AD" clId="Web-{518484EC-775F-319F-D5AE-780D96F78101}" dt="2026-06-16T05:33:09.204" v="9"/>
          <ac:spMkLst>
            <pc:docMk/>
            <pc:sldMk cId="1242613219" sldId="3493"/>
            <ac:spMk id="26" creationId="{46E79BC8-5F57-2C73-842E-C7F9F36CD629}"/>
          </ac:spMkLst>
        </pc:spChg>
        <pc:spChg chg="add del mod">
          <ac:chgData name="Palma-Rojas, Silvia@Energy" userId="S::silvia.palma-rojas@energy.ca.gov::9a7cbaf2-e112-4984-ab9b-0e3fb17e9653" providerId="AD" clId="Web-{518484EC-775F-319F-D5AE-780D96F78101}" dt="2026-06-16T05:35:06.580" v="35"/>
          <ac:spMkLst>
            <pc:docMk/>
            <pc:sldMk cId="1242613219" sldId="3493"/>
            <ac:spMk id="28" creationId="{6E769EDF-476E-01B9-81F6-AE3F03C86293}"/>
          </ac:spMkLst>
        </pc:spChg>
        <pc:spChg chg="add mod">
          <ac:chgData name="Palma-Rojas, Silvia@Energy" userId="S::silvia.palma-rojas@energy.ca.gov::9a7cbaf2-e112-4984-ab9b-0e3fb17e9653" providerId="AD" clId="Web-{518484EC-775F-319F-D5AE-780D96F78101}" dt="2026-06-16T05:35:33.595" v="52" actId="20577"/>
          <ac:spMkLst>
            <pc:docMk/>
            <pc:sldMk cId="1242613219" sldId="3493"/>
            <ac:spMk id="30" creationId="{756E3832-900E-8A15-C64E-9CCD9EAA5B3B}"/>
          </ac:spMkLst>
        </pc:spChg>
        <pc:grpChg chg="mod">
          <ac:chgData name="Palma-Rojas, Silvia@Energy" userId="S::silvia.palma-rojas@energy.ca.gov::9a7cbaf2-e112-4984-ab9b-0e3fb17e9653" providerId="AD" clId="Web-{518484EC-775F-319F-D5AE-780D96F78101}" dt="2026-06-16T05:33:02.563" v="7" actId="1076"/>
          <ac:grpSpMkLst>
            <pc:docMk/>
            <pc:sldMk cId="1242613219" sldId="3493"/>
            <ac:grpSpMk id="12" creationId="{D35C8413-F370-8C4B-4C9C-5EF0393A625E}"/>
          </ac:grpSpMkLst>
        </pc:grpChg>
        <pc:grpChg chg="mod">
          <ac:chgData name="Palma-Rojas, Silvia@Energy" userId="S::silvia.palma-rojas@energy.ca.gov::9a7cbaf2-e112-4984-ab9b-0e3fb17e9653" providerId="AD" clId="Web-{518484EC-775F-319F-D5AE-780D96F78101}" dt="2026-06-16T05:32:58.126" v="6" actId="1076"/>
          <ac:grpSpMkLst>
            <pc:docMk/>
            <pc:sldMk cId="1242613219" sldId="3493"/>
            <ac:grpSpMk id="20" creationId="{3403E584-57F3-50FC-A98E-4EFCBC005386}"/>
          </ac:grpSpMkLst>
        </pc:grpChg>
        <pc:grpChg chg="del">
          <ac:chgData name="Palma-Rojas, Silvia@Energy" userId="S::silvia.palma-rojas@energy.ca.gov::9a7cbaf2-e112-4984-ab9b-0e3fb17e9653" providerId="AD" clId="Web-{518484EC-775F-319F-D5AE-780D96F78101}" dt="2026-06-16T05:27:27.546" v="0"/>
          <ac:grpSpMkLst>
            <pc:docMk/>
            <pc:sldMk cId="1242613219" sldId="3493"/>
            <ac:grpSpMk id="25" creationId="{AE1ABA98-3B67-4D22-F050-3E570FCEC00F}"/>
          </ac:grpSpMkLst>
        </pc:grpChg>
      </pc:sldChg>
    </pc:docChg>
  </pc:docChgLst>
  <pc:docChgLst>
    <pc:chgData name="Duncan, Jordan@Energy" userId="S::jordan.duncan@energy.ca.gov::b13c421e-8159-4fb3-91f5-23b31eeae32b" providerId="AD" clId="Web-{5F3EE43C-BD6D-0C7E-837E-1689AEC65913}"/>
    <pc:docChg chg="modSld">
      <pc:chgData name="Duncan, Jordan@Energy" userId="S::jordan.duncan@energy.ca.gov::b13c421e-8159-4fb3-91f5-23b31eeae32b" providerId="AD" clId="Web-{5F3EE43C-BD6D-0C7E-837E-1689AEC65913}" dt="2026-05-18T21:34:08.302" v="2" actId="1076"/>
      <pc:docMkLst>
        <pc:docMk/>
      </pc:docMkLst>
      <pc:sldChg chg="addSp delSp modSp">
        <pc:chgData name="Duncan, Jordan@Energy" userId="S::jordan.duncan@energy.ca.gov::b13c421e-8159-4fb3-91f5-23b31eeae32b" providerId="AD" clId="Web-{5F3EE43C-BD6D-0C7E-837E-1689AEC65913}" dt="2026-05-18T21:34:08.302" v="2" actId="1076"/>
        <pc:sldMkLst>
          <pc:docMk/>
          <pc:sldMk cId="3679016588" sldId="3465"/>
        </pc:sldMkLst>
      </pc:sldChg>
    </pc:docChg>
  </pc:docChgLst>
  <pc:docChgLst>
    <pc:chgData name="Palma-Rojas, Silvia@Energy" userId="S::silvia.palma-rojas@energy.ca.gov::9a7cbaf2-e112-4984-ab9b-0e3fb17e9653" providerId="AD" clId="Web-{174378FF-AD2F-B049-C80B-BA785732DE26}"/>
    <pc:docChg chg="modSld">
      <pc:chgData name="Palma-Rojas, Silvia@Energy" userId="S::silvia.palma-rojas@energy.ca.gov::9a7cbaf2-e112-4984-ab9b-0e3fb17e9653" providerId="AD" clId="Web-{174378FF-AD2F-B049-C80B-BA785732DE26}" dt="2026-06-11T16:30:20.158" v="38" actId="20577"/>
      <pc:docMkLst>
        <pc:docMk/>
      </pc:docMkLst>
      <pc:sldChg chg="modSp">
        <pc:chgData name="Palma-Rojas, Silvia@Energy" userId="S::silvia.palma-rojas@energy.ca.gov::9a7cbaf2-e112-4984-ab9b-0e3fb17e9653" providerId="AD" clId="Web-{174378FF-AD2F-B049-C80B-BA785732DE26}" dt="2026-06-11T16:30:20.158" v="38" actId="20577"/>
        <pc:sldMkLst>
          <pc:docMk/>
          <pc:sldMk cId="3994505819" sldId="3336"/>
        </pc:sldMkLst>
        <pc:spChg chg="mod">
          <ac:chgData name="Palma-Rojas, Silvia@Energy" userId="S::silvia.palma-rojas@energy.ca.gov::9a7cbaf2-e112-4984-ab9b-0e3fb17e9653" providerId="AD" clId="Web-{174378FF-AD2F-B049-C80B-BA785732DE26}" dt="2026-06-11T16:30:20.158" v="38" actId="20577"/>
          <ac:spMkLst>
            <pc:docMk/>
            <pc:sldMk cId="3994505819" sldId="3336"/>
            <ac:spMk id="3" creationId="{D793C973-0E87-E101-7BAF-18AA170439C4}"/>
          </ac:spMkLst>
        </pc:spChg>
      </pc:sldChg>
    </pc:docChg>
  </pc:docChgLst>
  <pc:docChgLst>
    <pc:chgData name="Loza, Erica@Energy" userId="0fd35de8-7355-4bc2-9e14-86a5e30a835d" providerId="ADAL" clId="{E0254DB7-B9E9-44D5-BF5F-846B96A13E18}"/>
    <pc:docChg chg="undo custSel addSld delSld modSld sldOrd addMainMaster delMainMaster modMainMaster addSection modSection">
      <pc:chgData name="Loza, Erica@Energy" userId="0fd35de8-7355-4bc2-9e14-86a5e30a835d" providerId="ADAL" clId="{E0254DB7-B9E9-44D5-BF5F-846B96A13E18}" dt="2026-06-04T16:27:58.017" v="18674" actId="113"/>
      <pc:docMkLst>
        <pc:docMk/>
      </pc:docMkLst>
      <pc:sldChg chg="addSp delSp modSp mod modClrScheme chgLayout">
        <pc:chgData name="Loza, Erica@Energy" userId="0fd35de8-7355-4bc2-9e14-86a5e30a835d" providerId="ADAL" clId="{E0254DB7-B9E9-44D5-BF5F-846B96A13E18}" dt="2026-05-26T23:29:02.920" v="12781" actId="20577"/>
        <pc:sldMkLst>
          <pc:docMk/>
          <pc:sldMk cId="3994505819" sldId="3336"/>
        </pc:sldMkLst>
        <pc:spChg chg="mod ord">
          <ac:chgData name="Loza, Erica@Energy" userId="0fd35de8-7355-4bc2-9e14-86a5e30a835d" providerId="ADAL" clId="{E0254DB7-B9E9-44D5-BF5F-846B96A13E18}" dt="2026-05-26T23:29:02.920" v="12781" actId="20577"/>
          <ac:spMkLst>
            <pc:docMk/>
            <pc:sldMk cId="3994505819" sldId="3336"/>
            <ac:spMk id="3" creationId="{D793C973-0E87-E101-7BAF-18AA170439C4}"/>
          </ac:spMkLst>
        </pc:spChg>
      </pc:sldChg>
      <pc:sldChg chg="addSp modSp mod">
        <pc:chgData name="Loza, Erica@Energy" userId="0fd35de8-7355-4bc2-9e14-86a5e30a835d" providerId="ADAL" clId="{E0254DB7-B9E9-44D5-BF5F-846B96A13E18}" dt="2026-06-02T16:55:25.556" v="18251" actId="1076"/>
        <pc:sldMkLst>
          <pc:docMk/>
          <pc:sldMk cId="3455538405" sldId="3402"/>
        </pc:sldMkLst>
        <pc:spChg chg="add mod">
          <ac:chgData name="Loza, Erica@Energy" userId="0fd35de8-7355-4bc2-9e14-86a5e30a835d" providerId="ADAL" clId="{E0254DB7-B9E9-44D5-BF5F-846B96A13E18}" dt="2026-06-02T16:55:25.556" v="18251" actId="1076"/>
          <ac:spMkLst>
            <pc:docMk/>
            <pc:sldMk cId="3455538405" sldId="3402"/>
            <ac:spMk id="2" creationId="{CB9B9C1C-69A9-64CF-9690-804BD0AC6707}"/>
          </ac:spMkLst>
        </pc:spChg>
        <pc:spChg chg="mod">
          <ac:chgData name="Loza, Erica@Energy" userId="0fd35de8-7355-4bc2-9e14-86a5e30a835d" providerId="ADAL" clId="{E0254DB7-B9E9-44D5-BF5F-846B96A13E18}" dt="2026-05-28T20:07:16.488" v="17206" actId="20577"/>
          <ac:spMkLst>
            <pc:docMk/>
            <pc:sldMk cId="3455538405" sldId="3402"/>
            <ac:spMk id="3" creationId="{2B13DFB8-2193-B261-73EA-AD9F9D0E0CD6}"/>
          </ac:spMkLst>
        </pc:spChg>
        <pc:spChg chg="mod">
          <ac:chgData name="Loza, Erica@Energy" userId="0fd35de8-7355-4bc2-9e14-86a5e30a835d" providerId="ADAL" clId="{E0254DB7-B9E9-44D5-BF5F-846B96A13E18}" dt="2026-05-27T02:34:44.404" v="13341" actId="6549"/>
          <ac:spMkLst>
            <pc:docMk/>
            <pc:sldMk cId="3455538405" sldId="3402"/>
            <ac:spMk id="5" creationId="{737FB919-B235-A52D-B950-E0BA7585B4EA}"/>
          </ac:spMkLst>
        </pc:spChg>
        <pc:spChg chg="mod">
          <ac:chgData name="Loza, Erica@Energy" userId="0fd35de8-7355-4bc2-9e14-86a5e30a835d" providerId="ADAL" clId="{E0254DB7-B9E9-44D5-BF5F-846B96A13E18}" dt="2026-06-02T16:55:21.241" v="18250" actId="403"/>
          <ac:spMkLst>
            <pc:docMk/>
            <pc:sldMk cId="3455538405" sldId="3402"/>
            <ac:spMk id="7" creationId="{A0DE6F8A-D14C-B773-8A51-08ED8CAC4D82}"/>
          </ac:spMkLst>
        </pc:spChg>
      </pc:sldChg>
      <pc:sldChg chg="addSp delSp modSp new mod modClrScheme modCm chgLayout">
        <pc:chgData name="Loza, Erica@Energy" userId="0fd35de8-7355-4bc2-9e14-86a5e30a835d" providerId="ADAL" clId="{E0254DB7-B9E9-44D5-BF5F-846B96A13E18}" dt="2026-06-03T18:51:36.667" v="18585" actId="962"/>
        <pc:sldMkLst>
          <pc:docMk/>
          <pc:sldMk cId="1918482130" sldId="3424"/>
        </pc:sldMkLst>
        <pc:spChg chg="add mod ord">
          <ac:chgData name="Loza, Erica@Energy" userId="0fd35de8-7355-4bc2-9e14-86a5e30a835d" providerId="ADAL" clId="{E0254DB7-B9E9-44D5-BF5F-846B96A13E18}" dt="2026-06-03T18:48:28.407" v="18556" actId="33553"/>
          <ac:spMkLst>
            <pc:docMk/>
            <pc:sldMk cId="1918482130" sldId="3424"/>
            <ac:spMk id="2" creationId="{CEA40A80-6944-F521-EBBD-BBBD1E27F67B}"/>
          </ac:spMkLst>
        </pc:spChg>
        <pc:spChg chg="add mod ord">
          <ac:chgData name="Loza, Erica@Energy" userId="0fd35de8-7355-4bc2-9e14-86a5e30a835d" providerId="ADAL" clId="{E0254DB7-B9E9-44D5-BF5F-846B96A13E18}" dt="2026-05-27T02:27:58.309" v="13201" actId="700"/>
          <ac:spMkLst>
            <pc:docMk/>
            <pc:sldMk cId="1918482130" sldId="3424"/>
            <ac:spMk id="3" creationId="{418A5602-093E-C6DC-DBCE-4A8A15F9FB26}"/>
          </ac:spMkLst>
        </pc:spChg>
        <pc:spChg chg="mod ord">
          <ac:chgData name="Loza, Erica@Energy" userId="0fd35de8-7355-4bc2-9e14-86a5e30a835d" providerId="ADAL" clId="{E0254DB7-B9E9-44D5-BF5F-846B96A13E18}" dt="2026-05-27T02:27:58.309" v="13201" actId="700"/>
          <ac:spMkLst>
            <pc:docMk/>
            <pc:sldMk cId="1918482130" sldId="3424"/>
            <ac:spMk id="4" creationId="{BA0DFF16-4894-7E3F-7F4D-6E0CFEE78733}"/>
          </ac:spMkLst>
        </pc:spChg>
        <pc:spChg chg="mod ord">
          <ac:chgData name="Loza, Erica@Energy" userId="0fd35de8-7355-4bc2-9e14-86a5e30a835d" providerId="ADAL" clId="{E0254DB7-B9E9-44D5-BF5F-846B96A13E18}" dt="2026-05-27T02:27:58.309" v="13201" actId="700"/>
          <ac:spMkLst>
            <pc:docMk/>
            <pc:sldMk cId="1918482130" sldId="3424"/>
            <ac:spMk id="5" creationId="{812D5681-B8AD-88A6-EA77-25696C705F0D}"/>
          </ac:spMkLst>
        </pc:spChg>
        <pc:picChg chg="add mod modCrop">
          <ac:chgData name="Loza, Erica@Energy" userId="0fd35de8-7355-4bc2-9e14-86a5e30a835d" providerId="ADAL" clId="{E0254DB7-B9E9-44D5-BF5F-846B96A13E18}" dt="2026-06-03T18:51:36.667" v="18585" actId="962"/>
          <ac:picMkLst>
            <pc:docMk/>
            <pc:sldMk cId="1918482130" sldId="3424"/>
            <ac:picMk id="8" creationId="{60C2BF8E-2648-FDBC-59E6-B4E3C4B7506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oza, Erica@Energy" userId="0fd35de8-7355-4bc2-9e14-86a5e30a835d" providerId="ADAL" clId="{E0254DB7-B9E9-44D5-BF5F-846B96A13E18}" dt="2026-05-11T14:42:42.787" v="3472" actId="33553"/>
              <pc2:cmMkLst xmlns:pc2="http://schemas.microsoft.com/office/powerpoint/2019/9/main/command">
                <pc:docMk/>
                <pc:sldMk cId="1918482130" sldId="3424"/>
                <pc2:cmMk id="{5D448DC0-9925-4946-8784-BC17CFFA8808}"/>
              </pc2:cmMkLst>
            </pc226:cmChg>
          </p:ext>
        </pc:extLst>
      </pc:sldChg>
      <pc:sldChg chg="addSp delSp modSp new mod ord modClrScheme chgLayout">
        <pc:chgData name="Loza, Erica@Energy" userId="0fd35de8-7355-4bc2-9e14-86a5e30a835d" providerId="ADAL" clId="{E0254DB7-B9E9-44D5-BF5F-846B96A13E18}" dt="2026-06-02T22:10:49.987" v="18348" actId="14100"/>
        <pc:sldMkLst>
          <pc:docMk/>
          <pc:sldMk cId="243695909" sldId="3429"/>
        </pc:sldMkLst>
        <pc:spChg chg="add mod ord">
          <ac:chgData name="Loza, Erica@Energy" userId="0fd35de8-7355-4bc2-9e14-86a5e30a835d" providerId="ADAL" clId="{E0254DB7-B9E9-44D5-BF5F-846B96A13E18}" dt="2026-05-26T23:36:18.791" v="12848"/>
          <ac:spMkLst>
            <pc:docMk/>
            <pc:sldMk cId="243695909" sldId="3429"/>
            <ac:spMk id="5" creationId="{658142E5-67F0-74E9-D180-CF986FFD3E70}"/>
          </ac:spMkLst>
        </pc:spChg>
        <pc:spChg chg="add mod">
          <ac:chgData name="Loza, Erica@Energy" userId="0fd35de8-7355-4bc2-9e14-86a5e30a835d" providerId="ADAL" clId="{E0254DB7-B9E9-44D5-BF5F-846B96A13E18}" dt="2026-06-02T22:10:49.987" v="18348" actId="14100"/>
          <ac:spMkLst>
            <pc:docMk/>
            <pc:sldMk cId="243695909" sldId="3429"/>
            <ac:spMk id="23" creationId="{3FB89F7C-9ABF-69F3-3E44-F73850A81F17}"/>
          </ac:spMkLst>
        </pc:spChg>
      </pc:sldChg>
      <pc:sldChg chg="addSp delSp modSp new mod ord modClrScheme chgLayout">
        <pc:chgData name="Loza, Erica@Energy" userId="0fd35de8-7355-4bc2-9e14-86a5e30a835d" providerId="ADAL" clId="{E0254DB7-B9E9-44D5-BF5F-846B96A13E18}" dt="2026-05-27T22:54:35.447" v="16602" actId="13822"/>
        <pc:sldMkLst>
          <pc:docMk/>
          <pc:sldMk cId="3069192774" sldId="3430"/>
        </pc:sldMkLst>
        <pc:spChg chg="mod ord">
          <ac:chgData name="Loza, Erica@Energy" userId="0fd35de8-7355-4bc2-9e14-86a5e30a835d" providerId="ADAL" clId="{E0254DB7-B9E9-44D5-BF5F-846B96A13E18}" dt="2026-05-21T16:44:01.791" v="5924" actId="20577"/>
          <ac:spMkLst>
            <pc:docMk/>
            <pc:sldMk cId="3069192774" sldId="3430"/>
            <ac:spMk id="2" creationId="{580B3B34-1556-A5B3-C0DA-D033AB657C88}"/>
          </ac:spMkLst>
        </pc:spChg>
        <pc:spChg chg="add mod ord">
          <ac:chgData name="Loza, Erica@Energy" userId="0fd35de8-7355-4bc2-9e14-86a5e30a835d" providerId="ADAL" clId="{E0254DB7-B9E9-44D5-BF5F-846B96A13E18}" dt="2026-05-26T23:36:22.235" v="12849"/>
          <ac:spMkLst>
            <pc:docMk/>
            <pc:sldMk cId="3069192774" sldId="3430"/>
            <ac:spMk id="8" creationId="{984D76B1-1954-7362-FDC0-5C7FFEBF44FF}"/>
          </ac:spMkLst>
        </pc:spChg>
        <pc:graphicFrameChg chg="add mod modGraphic">
          <ac:chgData name="Loza, Erica@Energy" userId="0fd35de8-7355-4bc2-9e14-86a5e30a835d" providerId="ADAL" clId="{E0254DB7-B9E9-44D5-BF5F-846B96A13E18}" dt="2026-05-27T22:54:35.447" v="16602" actId="13822"/>
          <ac:graphicFrameMkLst>
            <pc:docMk/>
            <pc:sldMk cId="3069192774" sldId="3430"/>
            <ac:graphicFrameMk id="6" creationId="{75851CF5-1303-B26E-9B52-7A09E4334E1D}"/>
          </ac:graphicFrameMkLst>
        </pc:graphicFrameChg>
      </pc:sldChg>
      <pc:sldChg chg="addSp delSp modSp new mod ord modClrScheme chgLayout">
        <pc:chgData name="Loza, Erica@Energy" userId="0fd35de8-7355-4bc2-9e14-86a5e30a835d" providerId="ADAL" clId="{E0254DB7-B9E9-44D5-BF5F-846B96A13E18}" dt="2026-06-03T18:48:58.095" v="18567" actId="33553"/>
        <pc:sldMkLst>
          <pc:docMk/>
          <pc:sldMk cId="2375516289" sldId="3431"/>
        </pc:sldMkLst>
        <pc:spChg chg="mod ord">
          <ac:chgData name="Loza, Erica@Energy" userId="0fd35de8-7355-4bc2-9e14-86a5e30a835d" providerId="ADAL" clId="{E0254DB7-B9E9-44D5-BF5F-846B96A13E18}" dt="2026-05-27T02:31:24.305" v="13270" actId="700"/>
          <ac:spMkLst>
            <pc:docMk/>
            <pc:sldMk cId="2375516289" sldId="3431"/>
            <ac:spMk id="4" creationId="{02E8D8D9-CFC6-B333-024E-B2CBF0106D79}"/>
          </ac:spMkLst>
        </pc:spChg>
        <pc:spChg chg="mod ord">
          <ac:chgData name="Loza, Erica@Energy" userId="0fd35de8-7355-4bc2-9e14-86a5e30a835d" providerId="ADAL" clId="{E0254DB7-B9E9-44D5-BF5F-846B96A13E18}" dt="2026-06-02T22:48:36.195" v="18351" actId="113"/>
          <ac:spMkLst>
            <pc:docMk/>
            <pc:sldMk cId="2375516289" sldId="3431"/>
            <ac:spMk id="5" creationId="{F7B895AA-6260-BFB4-ED81-808D98ACD760}"/>
          </ac:spMkLst>
        </pc:spChg>
        <pc:spChg chg="add mod ord">
          <ac:chgData name="Loza, Erica@Energy" userId="0fd35de8-7355-4bc2-9e14-86a5e30a835d" providerId="ADAL" clId="{E0254DB7-B9E9-44D5-BF5F-846B96A13E18}" dt="2026-05-27T02:32:58.826" v="13292" actId="20577"/>
          <ac:spMkLst>
            <pc:docMk/>
            <pc:sldMk cId="2375516289" sldId="3431"/>
            <ac:spMk id="7" creationId="{DF9CD472-6102-D41F-0E05-2F19FAEEC235}"/>
          </ac:spMkLst>
        </pc:spChg>
        <pc:spChg chg="add del mod ord">
          <ac:chgData name="Loza, Erica@Energy" userId="0fd35de8-7355-4bc2-9e14-86a5e30a835d" providerId="ADAL" clId="{E0254DB7-B9E9-44D5-BF5F-846B96A13E18}" dt="2026-06-03T18:48:58.095" v="18567" actId="33553"/>
          <ac:spMkLst>
            <pc:docMk/>
            <pc:sldMk cId="2375516289" sldId="3431"/>
            <ac:spMk id="14" creationId="{5DB7144D-7A87-8C5D-7B90-A958EB119DEC}"/>
          </ac:spMkLst>
        </pc:spChg>
      </pc:sldChg>
      <pc:sldChg chg="modSp new mod">
        <pc:chgData name="Loza, Erica@Energy" userId="0fd35de8-7355-4bc2-9e14-86a5e30a835d" providerId="ADAL" clId="{E0254DB7-B9E9-44D5-BF5F-846B96A13E18}" dt="2026-06-02T22:05:07.077" v="18328" actId="13926"/>
        <pc:sldMkLst>
          <pc:docMk/>
          <pc:sldMk cId="1006058248" sldId="3433"/>
        </pc:sldMkLst>
        <pc:spChg chg="mod">
          <ac:chgData name="Loza, Erica@Energy" userId="0fd35de8-7355-4bc2-9e14-86a5e30a835d" providerId="ADAL" clId="{E0254DB7-B9E9-44D5-BF5F-846B96A13E18}" dt="2026-06-02T22:05:07.077" v="18328" actId="13926"/>
          <ac:spMkLst>
            <pc:docMk/>
            <pc:sldMk cId="1006058248" sldId="3433"/>
            <ac:spMk id="3" creationId="{C2609B05-2E71-C4BD-0653-BF4EC6CE6BF7}"/>
          </ac:spMkLst>
        </pc:spChg>
      </pc:sldChg>
      <pc:sldChg chg="addSp delSp modSp new mod chgLayout">
        <pc:chgData name="Loza, Erica@Energy" userId="0fd35de8-7355-4bc2-9e14-86a5e30a835d" providerId="ADAL" clId="{E0254DB7-B9E9-44D5-BF5F-846B96A13E18}" dt="2026-06-01T20:54:45.907" v="17930" actId="20577"/>
        <pc:sldMkLst>
          <pc:docMk/>
          <pc:sldMk cId="3985681714" sldId="3434"/>
        </pc:sldMkLst>
        <pc:spChg chg="add mod ord">
          <ac:chgData name="Loza, Erica@Energy" userId="0fd35de8-7355-4bc2-9e14-86a5e30a835d" providerId="ADAL" clId="{E0254DB7-B9E9-44D5-BF5F-846B96A13E18}" dt="2026-06-01T20:54:45.907" v="17930" actId="20577"/>
          <ac:spMkLst>
            <pc:docMk/>
            <pc:sldMk cId="3985681714" sldId="3434"/>
            <ac:spMk id="5" creationId="{751CFAF9-3F8E-EACD-3C49-3E72B7E6DDD8}"/>
          </ac:spMkLst>
        </pc:spChg>
      </pc:sldChg>
      <pc:sldChg chg="addSp modSp new mod chgLayout">
        <pc:chgData name="Loza, Erica@Energy" userId="0fd35de8-7355-4bc2-9e14-86a5e30a835d" providerId="ADAL" clId="{E0254DB7-B9E9-44D5-BF5F-846B96A13E18}" dt="2026-06-02T22:39:07.290" v="18349" actId="207"/>
        <pc:sldMkLst>
          <pc:docMk/>
          <pc:sldMk cId="2964705495" sldId="3437"/>
        </pc:sldMkLst>
        <pc:spChg chg="add mod ord">
          <ac:chgData name="Loza, Erica@Energy" userId="0fd35de8-7355-4bc2-9e14-86a5e30a835d" providerId="ADAL" clId="{E0254DB7-B9E9-44D5-BF5F-846B96A13E18}" dt="2026-06-02T22:39:07.290" v="18349" actId="207"/>
          <ac:spMkLst>
            <pc:docMk/>
            <pc:sldMk cId="2964705495" sldId="3437"/>
            <ac:spMk id="4" creationId="{352BACF0-7A30-73E4-4973-46D5A065CE4A}"/>
          </ac:spMkLst>
        </pc:spChg>
      </pc:sldChg>
      <pc:sldChg chg="modSp new mod">
        <pc:chgData name="Loza, Erica@Energy" userId="0fd35de8-7355-4bc2-9e14-86a5e30a835d" providerId="ADAL" clId="{E0254DB7-B9E9-44D5-BF5F-846B96A13E18}" dt="2026-06-02T17:02:53.677" v="18260" actId="20577"/>
        <pc:sldMkLst>
          <pc:docMk/>
          <pc:sldMk cId="2223463102" sldId="3439"/>
        </pc:sldMkLst>
        <pc:spChg chg="mod">
          <ac:chgData name="Loza, Erica@Energy" userId="0fd35de8-7355-4bc2-9e14-86a5e30a835d" providerId="ADAL" clId="{E0254DB7-B9E9-44D5-BF5F-846B96A13E18}" dt="2026-06-02T17:02:53.677" v="18260" actId="20577"/>
          <ac:spMkLst>
            <pc:docMk/>
            <pc:sldMk cId="2223463102" sldId="3439"/>
            <ac:spMk id="4" creationId="{6119A2DB-6B69-7006-2AB9-84B9BEC8CB75}"/>
          </ac:spMkLst>
        </pc:spChg>
      </pc:sldChg>
      <pc:sldChg chg="addSp delSp modSp new mod">
        <pc:chgData name="Loza, Erica@Energy" userId="0fd35de8-7355-4bc2-9e14-86a5e30a835d" providerId="ADAL" clId="{E0254DB7-B9E9-44D5-BF5F-846B96A13E18}" dt="2026-06-02T23:29:14.022" v="18411" actId="403"/>
        <pc:sldMkLst>
          <pc:docMk/>
          <pc:sldMk cId="1934555425" sldId="3441"/>
        </pc:sldMkLst>
        <pc:spChg chg="mod">
          <ac:chgData name="Loza, Erica@Energy" userId="0fd35de8-7355-4bc2-9e14-86a5e30a835d" providerId="ADAL" clId="{E0254DB7-B9E9-44D5-BF5F-846B96A13E18}" dt="2026-05-28T20:07:24.350" v="17208" actId="20577"/>
          <ac:spMkLst>
            <pc:docMk/>
            <pc:sldMk cId="1934555425" sldId="3441"/>
            <ac:spMk id="2" creationId="{B25A3BFD-E143-5A7E-D7C5-E81609218629}"/>
          </ac:spMkLst>
        </pc:spChg>
        <pc:graphicFrameChg chg="add mod modGraphic">
          <ac:chgData name="Loza, Erica@Energy" userId="0fd35de8-7355-4bc2-9e14-86a5e30a835d" providerId="ADAL" clId="{E0254DB7-B9E9-44D5-BF5F-846B96A13E18}" dt="2026-06-02T23:29:14.022" v="18411" actId="403"/>
          <ac:graphicFrameMkLst>
            <pc:docMk/>
            <pc:sldMk cId="1934555425" sldId="3441"/>
            <ac:graphicFrameMk id="6" creationId="{39B6EFEF-35DB-4FC8-DEB7-6A0BD8FE10DB}"/>
          </ac:graphicFrameMkLst>
        </pc:graphicFrameChg>
      </pc:sldChg>
      <pc:sldChg chg="addSp delSp modSp new add del mod modClrScheme modAnim chgLayout">
        <pc:chgData name="Loza, Erica@Energy" userId="0fd35de8-7355-4bc2-9e14-86a5e30a835d" providerId="ADAL" clId="{E0254DB7-B9E9-44D5-BF5F-846B96A13E18}" dt="2026-06-03T18:50:04.701" v="18580" actId="33553"/>
        <pc:sldMkLst>
          <pc:docMk/>
          <pc:sldMk cId="85251619" sldId="3443"/>
        </pc:sldMkLst>
        <pc:spChg chg="mod ord">
          <ac:chgData name="Loza, Erica@Energy" userId="0fd35de8-7355-4bc2-9e14-86a5e30a835d" providerId="ADAL" clId="{E0254DB7-B9E9-44D5-BF5F-846B96A13E18}" dt="2026-06-03T18:50:04.701" v="18580" actId="33553"/>
          <ac:spMkLst>
            <pc:docMk/>
            <pc:sldMk cId="85251619" sldId="3443"/>
            <ac:spMk id="3" creationId="{9248EF91-C606-3194-1E18-4414E395330F}"/>
          </ac:spMkLst>
        </pc:spChg>
        <pc:spChg chg="mod ord">
          <ac:chgData name="Loza, Erica@Energy" userId="0fd35de8-7355-4bc2-9e14-86a5e30a835d" providerId="ADAL" clId="{E0254DB7-B9E9-44D5-BF5F-846B96A13E18}" dt="2026-05-27T03:43:46.906" v="16030" actId="700"/>
          <ac:spMkLst>
            <pc:docMk/>
            <pc:sldMk cId="85251619" sldId="3443"/>
            <ac:spMk id="4" creationId="{36E49E33-53EC-B12B-7BBC-2A234BFA6A4F}"/>
          </ac:spMkLst>
        </pc:spChg>
        <pc:spChg chg="add mod ord">
          <ac:chgData name="Loza, Erica@Energy" userId="0fd35de8-7355-4bc2-9e14-86a5e30a835d" providerId="ADAL" clId="{E0254DB7-B9E9-44D5-BF5F-846B96A13E18}" dt="2026-05-27T03:43:56.409" v="16033" actId="20577"/>
          <ac:spMkLst>
            <pc:docMk/>
            <pc:sldMk cId="85251619" sldId="3443"/>
            <ac:spMk id="5" creationId="{0D5916FC-BB77-AB36-5498-944797EC93E0}"/>
          </ac:spMkLst>
        </pc:spChg>
        <pc:graphicFrameChg chg="add mod ord">
          <ac:chgData name="Loza, Erica@Energy" userId="0fd35de8-7355-4bc2-9e14-86a5e30a835d" providerId="ADAL" clId="{E0254DB7-B9E9-44D5-BF5F-846B96A13E18}" dt="2026-05-27T04:10:55.618" v="16567" actId="1076"/>
          <ac:graphicFrameMkLst>
            <pc:docMk/>
            <pc:sldMk cId="85251619" sldId="3443"/>
            <ac:graphicFrameMk id="6" creationId="{3D88AA1C-3011-05F6-5BE0-C5BA7DACCA27}"/>
          </ac:graphicFrameMkLst>
        </pc:graphicFrameChg>
        <pc:picChg chg="add mod">
          <ac:chgData name="Loza, Erica@Energy" userId="0fd35de8-7355-4bc2-9e14-86a5e30a835d" providerId="ADAL" clId="{E0254DB7-B9E9-44D5-BF5F-846B96A13E18}" dt="2026-05-27T04:05:03.357" v="16460" actId="1076"/>
          <ac:picMkLst>
            <pc:docMk/>
            <pc:sldMk cId="85251619" sldId="3443"/>
            <ac:picMk id="7" creationId="{724654ED-795C-F8A6-B253-92C852C8BEB4}"/>
          </ac:picMkLst>
        </pc:picChg>
      </pc:sldChg>
      <pc:sldChg chg="addSp delSp modSp new mod modClrScheme modAnim chgLayout">
        <pc:chgData name="Loza, Erica@Energy" userId="0fd35de8-7355-4bc2-9e14-86a5e30a835d" providerId="ADAL" clId="{E0254DB7-B9E9-44D5-BF5F-846B96A13E18}" dt="2026-06-03T18:49:54.264" v="18579" actId="33553"/>
        <pc:sldMkLst>
          <pc:docMk/>
          <pc:sldMk cId="2622526353" sldId="3444"/>
        </pc:sldMkLst>
        <pc:spChg chg="add mod ord">
          <ac:chgData name="Loza, Erica@Energy" userId="0fd35de8-7355-4bc2-9e14-86a5e30a835d" providerId="ADAL" clId="{E0254DB7-B9E9-44D5-BF5F-846B96A13E18}" dt="2026-06-03T18:49:54.264" v="18579" actId="33553"/>
          <ac:spMkLst>
            <pc:docMk/>
            <pc:sldMk cId="2622526353" sldId="3444"/>
            <ac:spMk id="3" creationId="{3A31C64C-FDC2-6242-4FC1-DA1783F3D2C5}"/>
          </ac:spMkLst>
        </pc:spChg>
        <pc:spChg chg="mod ord">
          <ac:chgData name="Loza, Erica@Energy" userId="0fd35de8-7355-4bc2-9e14-86a5e30a835d" providerId="ADAL" clId="{E0254DB7-B9E9-44D5-BF5F-846B96A13E18}" dt="2026-05-27T03:44:18.843" v="16062" actId="700"/>
          <ac:spMkLst>
            <pc:docMk/>
            <pc:sldMk cId="2622526353" sldId="3444"/>
            <ac:spMk id="4" creationId="{1965B88A-8779-04AA-8743-9FF273631F05}"/>
          </ac:spMkLst>
        </pc:spChg>
        <pc:spChg chg="mod ord">
          <ac:chgData name="Loza, Erica@Energy" userId="0fd35de8-7355-4bc2-9e14-86a5e30a835d" providerId="ADAL" clId="{E0254DB7-B9E9-44D5-BF5F-846B96A13E18}" dt="2026-05-27T03:44:43.308" v="16109" actId="14100"/>
          <ac:spMkLst>
            <pc:docMk/>
            <pc:sldMk cId="2622526353" sldId="3444"/>
            <ac:spMk id="5" creationId="{8D3F5886-E82A-F505-09D5-256FBAC1BCBA}"/>
          </ac:spMkLst>
        </pc:spChg>
        <pc:grpChg chg="add mod">
          <ac:chgData name="Loza, Erica@Energy" userId="0fd35de8-7355-4bc2-9e14-86a5e30a835d" providerId="ADAL" clId="{E0254DB7-B9E9-44D5-BF5F-846B96A13E18}" dt="2026-05-27T03:45:01.661" v="16115" actId="1076"/>
          <ac:grpSpMkLst>
            <pc:docMk/>
            <pc:sldMk cId="2622526353" sldId="3444"/>
            <ac:grpSpMk id="12" creationId="{23A4ECDB-D8E9-B906-32D0-A58AA8588E73}"/>
          </ac:grpSpMkLst>
        </pc:grpChg>
      </pc:sldChg>
      <pc:sldChg chg="addSp delSp modSp new mod modClrScheme chgLayout">
        <pc:chgData name="Loza, Erica@Energy" userId="0fd35de8-7355-4bc2-9e14-86a5e30a835d" providerId="ADAL" clId="{E0254DB7-B9E9-44D5-BF5F-846B96A13E18}" dt="2026-06-03T18:49:15.284" v="18575" actId="33553"/>
        <pc:sldMkLst>
          <pc:docMk/>
          <pc:sldMk cId="4170946924" sldId="3446"/>
        </pc:sldMkLst>
        <pc:spChg chg="mod ord">
          <ac:chgData name="Loza, Erica@Energy" userId="0fd35de8-7355-4bc2-9e14-86a5e30a835d" providerId="ADAL" clId="{E0254DB7-B9E9-44D5-BF5F-846B96A13E18}" dt="2026-06-03T18:49:15.284" v="18575" actId="33553"/>
          <ac:spMkLst>
            <pc:docMk/>
            <pc:sldMk cId="4170946924" sldId="3446"/>
            <ac:spMk id="3" creationId="{755D6980-D5B2-0C2B-C360-532048CE001A}"/>
          </ac:spMkLst>
        </pc:spChg>
        <pc:spChg chg="mod ord">
          <ac:chgData name="Loza, Erica@Energy" userId="0fd35de8-7355-4bc2-9e14-86a5e30a835d" providerId="ADAL" clId="{E0254DB7-B9E9-44D5-BF5F-846B96A13E18}" dt="2026-05-28T19:52:25.810" v="17158" actId="700"/>
          <ac:spMkLst>
            <pc:docMk/>
            <pc:sldMk cId="4170946924" sldId="3446"/>
            <ac:spMk id="4" creationId="{A4D1B3D9-9808-0AD5-077C-320BADB4834F}"/>
          </ac:spMkLst>
        </pc:spChg>
        <pc:graphicFrameChg chg="add mod ord modGraphic">
          <ac:chgData name="Loza, Erica@Energy" userId="0fd35de8-7355-4bc2-9e14-86a5e30a835d" providerId="ADAL" clId="{E0254DB7-B9E9-44D5-BF5F-846B96A13E18}" dt="2026-06-02T23:23:00.382" v="18384" actId="20577"/>
          <ac:graphicFrameMkLst>
            <pc:docMk/>
            <pc:sldMk cId="4170946924" sldId="3446"/>
            <ac:graphicFrameMk id="6" creationId="{9442845E-24FE-962D-04A5-DA871E151711}"/>
          </ac:graphicFrameMkLst>
        </pc:graphicFrameChg>
      </pc:sldChg>
      <pc:sldChg chg="addSp delSp modSp new mod modClrScheme chgLayout">
        <pc:chgData name="Loza, Erica@Energy" userId="0fd35de8-7355-4bc2-9e14-86a5e30a835d" providerId="ADAL" clId="{E0254DB7-B9E9-44D5-BF5F-846B96A13E18}" dt="2026-06-04T16:26:50.016" v="18670" actId="207"/>
        <pc:sldMkLst>
          <pc:docMk/>
          <pc:sldMk cId="2122218144" sldId="3447"/>
        </pc:sldMkLst>
        <pc:spChg chg="mod ord">
          <ac:chgData name="Loza, Erica@Energy" userId="0fd35de8-7355-4bc2-9e14-86a5e30a835d" providerId="ADAL" clId="{E0254DB7-B9E9-44D5-BF5F-846B96A13E18}" dt="2026-06-03T18:49:12.961" v="18574" actId="33553"/>
          <ac:spMkLst>
            <pc:docMk/>
            <pc:sldMk cId="2122218144" sldId="3447"/>
            <ac:spMk id="3" creationId="{006B804E-01C1-9EC8-F7AA-5EF1EF27A5B3}"/>
          </ac:spMkLst>
        </pc:spChg>
        <pc:spChg chg="mod ord">
          <ac:chgData name="Loza, Erica@Energy" userId="0fd35de8-7355-4bc2-9e14-86a5e30a835d" providerId="ADAL" clId="{E0254DB7-B9E9-44D5-BF5F-846B96A13E18}" dt="2026-05-28T19:51:49.368" v="17102" actId="700"/>
          <ac:spMkLst>
            <pc:docMk/>
            <pc:sldMk cId="2122218144" sldId="3447"/>
            <ac:spMk id="4" creationId="{7B39A099-5115-4756-4C98-9EB1B584BD5F}"/>
          </ac:spMkLst>
        </pc:spChg>
        <pc:graphicFrameChg chg="add mod ord modGraphic">
          <ac:chgData name="Loza, Erica@Energy" userId="0fd35de8-7355-4bc2-9e14-86a5e30a835d" providerId="ADAL" clId="{E0254DB7-B9E9-44D5-BF5F-846B96A13E18}" dt="2026-06-04T16:26:50.016" v="18670" actId="207"/>
          <ac:graphicFrameMkLst>
            <pc:docMk/>
            <pc:sldMk cId="2122218144" sldId="3447"/>
            <ac:graphicFrameMk id="6" creationId="{A19EBC4A-FAAC-04F1-1A34-03F8D509EBB8}"/>
          </ac:graphicFrameMkLst>
        </pc:graphicFrameChg>
      </pc:sldChg>
      <pc:sldChg chg="addSp delSp modSp new mod">
        <pc:chgData name="Loza, Erica@Energy" userId="0fd35de8-7355-4bc2-9e14-86a5e30a835d" providerId="ADAL" clId="{E0254DB7-B9E9-44D5-BF5F-846B96A13E18}" dt="2026-06-02T16:35:31.942" v="18211" actId="20577"/>
        <pc:sldMkLst>
          <pc:docMk/>
          <pc:sldMk cId="3191888321" sldId="3451"/>
        </pc:sldMkLst>
        <pc:spChg chg="mod">
          <ac:chgData name="Loza, Erica@Energy" userId="0fd35de8-7355-4bc2-9e14-86a5e30a835d" providerId="ADAL" clId="{E0254DB7-B9E9-44D5-BF5F-846B96A13E18}" dt="2026-06-02T16:35:31.942" v="18211" actId="20577"/>
          <ac:spMkLst>
            <pc:docMk/>
            <pc:sldMk cId="3191888321" sldId="3451"/>
            <ac:spMk id="2" creationId="{F16F8048-A755-BB37-BB1E-9BC73C8C3BBB}"/>
          </ac:spMkLst>
        </pc:spChg>
        <pc:graphicFrameChg chg="add mod modGraphic">
          <ac:chgData name="Loza, Erica@Energy" userId="0fd35de8-7355-4bc2-9e14-86a5e30a835d" providerId="ADAL" clId="{E0254DB7-B9E9-44D5-BF5F-846B96A13E18}" dt="2026-05-27T03:53:37.174" v="16418" actId="255"/>
          <ac:graphicFrameMkLst>
            <pc:docMk/>
            <pc:sldMk cId="3191888321" sldId="3451"/>
            <ac:graphicFrameMk id="6" creationId="{C6C4EEC6-9A23-4865-9DC1-2353B2833CF8}"/>
          </ac:graphicFrameMkLst>
        </pc:graphicFrameChg>
      </pc:sldChg>
      <pc:sldChg chg="addSp delSp modSp new mod">
        <pc:chgData name="Loza, Erica@Energy" userId="0fd35de8-7355-4bc2-9e14-86a5e30a835d" providerId="ADAL" clId="{E0254DB7-B9E9-44D5-BF5F-846B96A13E18}" dt="2026-06-02T16:35:26.332" v="18201" actId="20577"/>
        <pc:sldMkLst>
          <pc:docMk/>
          <pc:sldMk cId="2003729799" sldId="3452"/>
        </pc:sldMkLst>
        <pc:spChg chg="mod">
          <ac:chgData name="Loza, Erica@Energy" userId="0fd35de8-7355-4bc2-9e14-86a5e30a835d" providerId="ADAL" clId="{E0254DB7-B9E9-44D5-BF5F-846B96A13E18}" dt="2026-06-02T16:35:26.332" v="18201" actId="20577"/>
          <ac:spMkLst>
            <pc:docMk/>
            <pc:sldMk cId="2003729799" sldId="3452"/>
            <ac:spMk id="2" creationId="{F688E8ED-B4FE-9FA4-A2AF-B93C20321782}"/>
          </ac:spMkLst>
        </pc:spChg>
        <pc:graphicFrameChg chg="add mod">
          <ac:chgData name="Loza, Erica@Energy" userId="0fd35de8-7355-4bc2-9e14-86a5e30a835d" providerId="ADAL" clId="{E0254DB7-B9E9-44D5-BF5F-846B96A13E18}" dt="2026-05-26T22:58:53.696" v="11775" actId="255"/>
          <ac:graphicFrameMkLst>
            <pc:docMk/>
            <pc:sldMk cId="2003729799" sldId="3452"/>
            <ac:graphicFrameMk id="6" creationId="{D618632C-CCC9-FCCB-FCA0-7E71DD887B35}"/>
          </ac:graphicFrameMkLst>
        </pc:graphicFrameChg>
      </pc:sldChg>
      <pc:sldChg chg="addSp delSp modSp new mod modClrScheme chgLayout">
        <pc:chgData name="Loza, Erica@Energy" userId="0fd35de8-7355-4bc2-9e14-86a5e30a835d" providerId="ADAL" clId="{E0254DB7-B9E9-44D5-BF5F-846B96A13E18}" dt="2026-06-02T17:38:52.056" v="18287" actId="20577"/>
        <pc:sldMkLst>
          <pc:docMk/>
          <pc:sldMk cId="805747182" sldId="3453"/>
        </pc:sldMkLst>
        <pc:spChg chg="mod ord">
          <ac:chgData name="Loza, Erica@Energy" userId="0fd35de8-7355-4bc2-9e14-86a5e30a835d" providerId="ADAL" clId="{E0254DB7-B9E9-44D5-BF5F-846B96A13E18}" dt="2026-06-02T17:38:52.056" v="18287" actId="20577"/>
          <ac:spMkLst>
            <pc:docMk/>
            <pc:sldMk cId="805747182" sldId="3453"/>
            <ac:spMk id="2" creationId="{A1D70940-558E-F68F-8DBD-2C41BCB2CBEE}"/>
          </ac:spMkLst>
        </pc:spChg>
        <pc:graphicFrameChg chg="add mod modGraphic">
          <ac:chgData name="Loza, Erica@Energy" userId="0fd35de8-7355-4bc2-9e14-86a5e30a835d" providerId="ADAL" clId="{E0254DB7-B9E9-44D5-BF5F-846B96A13E18}" dt="2026-05-28T22:20:57.959" v="17672" actId="13926"/>
          <ac:graphicFrameMkLst>
            <pc:docMk/>
            <pc:sldMk cId="805747182" sldId="3453"/>
            <ac:graphicFrameMk id="6" creationId="{DB63D188-F006-D093-F10C-8DA1FAE92E24}"/>
          </ac:graphicFrameMkLst>
        </pc:graphicFrameChg>
      </pc:sldChg>
      <pc:sldChg chg="addSp delSp modSp new mod modClrScheme chgLayout">
        <pc:chgData name="Loza, Erica@Energy" userId="0fd35de8-7355-4bc2-9e14-86a5e30a835d" providerId="ADAL" clId="{E0254DB7-B9E9-44D5-BF5F-846B96A13E18}" dt="2026-06-02T16:55:07.566" v="18249" actId="255"/>
        <pc:sldMkLst>
          <pc:docMk/>
          <pc:sldMk cId="3631241041" sldId="3454"/>
        </pc:sldMkLst>
        <pc:spChg chg="mod ord">
          <ac:chgData name="Loza, Erica@Energy" userId="0fd35de8-7355-4bc2-9e14-86a5e30a835d" providerId="ADAL" clId="{E0254DB7-B9E9-44D5-BF5F-846B96A13E18}" dt="2026-05-28T20:07:02.499" v="17200" actId="20577"/>
          <ac:spMkLst>
            <pc:docMk/>
            <pc:sldMk cId="3631241041" sldId="3454"/>
            <ac:spMk id="2" creationId="{E62FE798-ABC4-E325-E6B2-BD05CBFC940B}"/>
          </ac:spMkLst>
        </pc:spChg>
        <pc:graphicFrameChg chg="add mod modGraphic">
          <ac:chgData name="Loza, Erica@Energy" userId="0fd35de8-7355-4bc2-9e14-86a5e30a835d" providerId="ADAL" clId="{E0254DB7-B9E9-44D5-BF5F-846B96A13E18}" dt="2026-06-02T16:55:07.566" v="18249" actId="255"/>
          <ac:graphicFrameMkLst>
            <pc:docMk/>
            <pc:sldMk cId="3631241041" sldId="3454"/>
            <ac:graphicFrameMk id="6" creationId="{41802FD4-CE90-114D-DB68-7A42736FFD29}"/>
          </ac:graphicFrameMkLst>
        </pc:graphicFrameChg>
      </pc:sldChg>
      <pc:sldChg chg="addSp delSp modSp new mod ord modClrScheme chgLayout">
        <pc:chgData name="Loza, Erica@Energy" userId="0fd35de8-7355-4bc2-9e14-86a5e30a835d" providerId="ADAL" clId="{E0254DB7-B9E9-44D5-BF5F-846B96A13E18}" dt="2026-06-03T18:49:04.682" v="18571" actId="33553"/>
        <pc:sldMkLst>
          <pc:docMk/>
          <pc:sldMk cId="4225736900" sldId="3459"/>
        </pc:sldMkLst>
        <pc:spChg chg="mod ord">
          <ac:chgData name="Loza, Erica@Energy" userId="0fd35de8-7355-4bc2-9e14-86a5e30a835d" providerId="ADAL" clId="{E0254DB7-B9E9-44D5-BF5F-846B96A13E18}" dt="2026-06-03T18:49:04.682" v="18571" actId="33553"/>
          <ac:spMkLst>
            <pc:docMk/>
            <pc:sldMk cId="4225736900" sldId="3459"/>
            <ac:spMk id="3" creationId="{1D816529-7AB4-D713-B595-77F6A29D299E}"/>
          </ac:spMkLst>
        </pc:spChg>
        <pc:spChg chg="mod ord">
          <ac:chgData name="Loza, Erica@Energy" userId="0fd35de8-7355-4bc2-9e14-86a5e30a835d" providerId="ADAL" clId="{E0254DB7-B9E9-44D5-BF5F-846B96A13E18}" dt="2026-05-27T03:35:59.934" v="15840" actId="700"/>
          <ac:spMkLst>
            <pc:docMk/>
            <pc:sldMk cId="4225736900" sldId="3459"/>
            <ac:spMk id="4" creationId="{29E41AB0-66F4-A1F6-F7BE-C0441B996CDB}"/>
          </ac:spMkLst>
        </pc:spChg>
        <pc:spChg chg="add mod ord">
          <ac:chgData name="Loza, Erica@Energy" userId="0fd35de8-7355-4bc2-9e14-86a5e30a835d" providerId="ADAL" clId="{E0254DB7-B9E9-44D5-BF5F-846B96A13E18}" dt="2026-05-27T03:35:59.934" v="15840" actId="700"/>
          <ac:spMkLst>
            <pc:docMk/>
            <pc:sldMk cId="4225736900" sldId="3459"/>
            <ac:spMk id="7" creationId="{A013A7A3-CB9D-1843-7D92-AE0823A881F0}"/>
          </ac:spMkLst>
        </pc:spChg>
        <pc:graphicFrameChg chg="add mod ord modGraphic">
          <ac:chgData name="Loza, Erica@Energy" userId="0fd35de8-7355-4bc2-9e14-86a5e30a835d" providerId="ADAL" clId="{E0254DB7-B9E9-44D5-BF5F-846B96A13E18}" dt="2026-06-02T17:36:06.924" v="18267" actId="27349"/>
          <ac:graphicFrameMkLst>
            <pc:docMk/>
            <pc:sldMk cId="4225736900" sldId="3459"/>
            <ac:graphicFrameMk id="6" creationId="{2324059E-15DD-CE72-16C0-F79E2F04FBED}"/>
          </ac:graphicFrameMkLst>
        </pc:graphicFrameChg>
      </pc:sldChg>
      <pc:sldChg chg="addSp delSp modSp new mod">
        <pc:chgData name="Loza, Erica@Energy" userId="0fd35de8-7355-4bc2-9e14-86a5e30a835d" providerId="ADAL" clId="{E0254DB7-B9E9-44D5-BF5F-846B96A13E18}" dt="2026-06-02T17:39:02.435" v="18288" actId="6549"/>
        <pc:sldMkLst>
          <pc:docMk/>
          <pc:sldMk cId="2119482414" sldId="3460"/>
        </pc:sldMkLst>
        <pc:spChg chg="mod">
          <ac:chgData name="Loza, Erica@Energy" userId="0fd35de8-7355-4bc2-9e14-86a5e30a835d" providerId="ADAL" clId="{E0254DB7-B9E9-44D5-BF5F-846B96A13E18}" dt="2026-06-02T17:39:02.435" v="18288" actId="6549"/>
          <ac:spMkLst>
            <pc:docMk/>
            <pc:sldMk cId="2119482414" sldId="3460"/>
            <ac:spMk id="2" creationId="{EDFEF8A3-3696-F929-1590-0ACC4606CE91}"/>
          </ac:spMkLst>
        </pc:spChg>
        <pc:spChg chg="mod">
          <ac:chgData name="Loza, Erica@Energy" userId="0fd35de8-7355-4bc2-9e14-86a5e30a835d" providerId="ADAL" clId="{E0254DB7-B9E9-44D5-BF5F-846B96A13E18}" dt="2026-05-27T03:50:36.910" v="16362" actId="1076"/>
          <ac:spMkLst>
            <pc:docMk/>
            <pc:sldMk cId="2119482414" sldId="3460"/>
            <ac:spMk id="3" creationId="{56DE6FFD-C13F-87CC-A201-D14DEBEA16D2}"/>
          </ac:spMkLst>
        </pc:spChg>
        <pc:graphicFrameChg chg="add mod modGraphic">
          <ac:chgData name="Loza, Erica@Energy" userId="0fd35de8-7355-4bc2-9e14-86a5e30a835d" providerId="ADAL" clId="{E0254DB7-B9E9-44D5-BF5F-846B96A13E18}" dt="2026-06-02T17:38:01.637" v="18270" actId="207"/>
          <ac:graphicFrameMkLst>
            <pc:docMk/>
            <pc:sldMk cId="2119482414" sldId="3460"/>
            <ac:graphicFrameMk id="6" creationId="{DBC3F1E3-9894-7844-7D15-F23C84DC9B75}"/>
          </ac:graphicFrameMkLst>
        </pc:graphicFrameChg>
      </pc:sldChg>
      <pc:sldChg chg="addSp delSp modSp new mod modClrScheme chgLayout">
        <pc:chgData name="Loza, Erica@Energy" userId="0fd35de8-7355-4bc2-9e14-86a5e30a835d" providerId="ADAL" clId="{E0254DB7-B9E9-44D5-BF5F-846B96A13E18}" dt="2026-06-03T18:48:37.759" v="18559" actId="33553"/>
        <pc:sldMkLst>
          <pc:docMk/>
          <pc:sldMk cId="1015753626" sldId="3462"/>
        </pc:sldMkLst>
        <pc:spChg chg="mod ord">
          <ac:chgData name="Loza, Erica@Energy" userId="0fd35de8-7355-4bc2-9e14-86a5e30a835d" providerId="ADAL" clId="{E0254DB7-B9E9-44D5-BF5F-846B96A13E18}" dt="2026-06-03T18:48:37.759" v="18559" actId="33553"/>
          <ac:spMkLst>
            <pc:docMk/>
            <pc:sldMk cId="1015753626" sldId="3462"/>
            <ac:spMk id="3" creationId="{2D5E170F-622C-BCC5-321D-72F2439EA969}"/>
          </ac:spMkLst>
        </pc:spChg>
        <pc:spChg chg="mod ord">
          <ac:chgData name="Loza, Erica@Energy" userId="0fd35de8-7355-4bc2-9e14-86a5e30a835d" providerId="ADAL" clId="{E0254DB7-B9E9-44D5-BF5F-846B96A13E18}" dt="2026-05-27T02:28:26.718" v="13221" actId="700"/>
          <ac:spMkLst>
            <pc:docMk/>
            <pc:sldMk cId="1015753626" sldId="3462"/>
            <ac:spMk id="4" creationId="{3B9CD578-C4E5-BAC8-2C65-2378A75C0920}"/>
          </ac:spMkLst>
        </pc:spChg>
        <pc:spChg chg="add mod ord">
          <ac:chgData name="Loza, Erica@Energy" userId="0fd35de8-7355-4bc2-9e14-86a5e30a835d" providerId="ADAL" clId="{E0254DB7-B9E9-44D5-BF5F-846B96A13E18}" dt="2026-05-27T02:28:58.675" v="13254" actId="20577"/>
          <ac:spMkLst>
            <pc:docMk/>
            <pc:sldMk cId="1015753626" sldId="3462"/>
            <ac:spMk id="5" creationId="{A9C7084E-EA2F-E8CF-62CC-3B98F10EAC0C}"/>
          </ac:spMkLst>
        </pc:spChg>
        <pc:graphicFrameChg chg="add mod ord">
          <ac:chgData name="Loza, Erica@Energy" userId="0fd35de8-7355-4bc2-9e14-86a5e30a835d" providerId="ADAL" clId="{E0254DB7-B9E9-44D5-BF5F-846B96A13E18}" dt="2026-05-27T02:29:19.242" v="13260" actId="14100"/>
          <ac:graphicFrameMkLst>
            <pc:docMk/>
            <pc:sldMk cId="1015753626" sldId="3462"/>
            <ac:graphicFrameMk id="6" creationId="{3AAF8ABB-68C1-04A8-91FB-3E5590B44D8D}"/>
          </ac:graphicFrameMkLst>
        </pc:graphicFrameChg>
      </pc:sldChg>
      <pc:sldChg chg="addSp delSp modSp new mod modClrScheme chgLayout">
        <pc:chgData name="Loza, Erica@Energy" userId="0fd35de8-7355-4bc2-9e14-86a5e30a835d" providerId="ADAL" clId="{E0254DB7-B9E9-44D5-BF5F-846B96A13E18}" dt="2026-06-03T18:48:35.462" v="18558" actId="33553"/>
        <pc:sldMkLst>
          <pc:docMk/>
          <pc:sldMk cId="64437023" sldId="3464"/>
        </pc:sldMkLst>
        <pc:spChg chg="mod ord">
          <ac:chgData name="Loza, Erica@Energy" userId="0fd35de8-7355-4bc2-9e14-86a5e30a835d" providerId="ADAL" clId="{E0254DB7-B9E9-44D5-BF5F-846B96A13E18}" dt="2026-06-03T18:48:35.462" v="18558" actId="33553"/>
          <ac:spMkLst>
            <pc:docMk/>
            <pc:sldMk cId="64437023" sldId="3464"/>
            <ac:spMk id="2" creationId="{755B1777-70D6-59D1-1AC0-13CB244B7974}"/>
          </ac:spMkLst>
        </pc:spChg>
        <pc:spChg chg="mod ord">
          <ac:chgData name="Loza, Erica@Energy" userId="0fd35de8-7355-4bc2-9e14-86a5e30a835d" providerId="ADAL" clId="{E0254DB7-B9E9-44D5-BF5F-846B96A13E18}" dt="2026-06-01T20:56:30.744" v="18011" actId="20577"/>
          <ac:spMkLst>
            <pc:docMk/>
            <pc:sldMk cId="64437023" sldId="3464"/>
            <ac:spMk id="3" creationId="{0F4E6965-F7BD-96B5-6721-00194E3226B3}"/>
          </ac:spMkLst>
        </pc:spChg>
        <pc:spChg chg="mod ord">
          <ac:chgData name="Loza, Erica@Energy" userId="0fd35de8-7355-4bc2-9e14-86a5e30a835d" providerId="ADAL" clId="{E0254DB7-B9E9-44D5-BF5F-846B96A13E18}" dt="2026-05-27T02:32:20.837" v="13281" actId="700"/>
          <ac:spMkLst>
            <pc:docMk/>
            <pc:sldMk cId="64437023" sldId="3464"/>
            <ac:spMk id="4" creationId="{EC27AF4F-1B98-1409-326B-BE20EE491E51}"/>
          </ac:spMkLst>
        </pc:spChg>
        <pc:graphicFrameChg chg="add mod ord modGraphic">
          <ac:chgData name="Loza, Erica@Energy" userId="0fd35de8-7355-4bc2-9e14-86a5e30a835d" providerId="ADAL" clId="{E0254DB7-B9E9-44D5-BF5F-846B96A13E18}" dt="2026-06-02T23:30:22.856" v="18426" actId="207"/>
          <ac:graphicFrameMkLst>
            <pc:docMk/>
            <pc:sldMk cId="64437023" sldId="3464"/>
            <ac:graphicFrameMk id="24" creationId="{CC84714D-FADF-A0BD-5DD5-ACFFAB791B9A}"/>
          </ac:graphicFrameMkLst>
        </pc:graphicFrameChg>
      </pc:sldChg>
      <pc:sldChg chg="modSp new mod ord modClrScheme chgLayout">
        <pc:chgData name="Loza, Erica@Energy" userId="0fd35de8-7355-4bc2-9e14-86a5e30a835d" providerId="ADAL" clId="{E0254DB7-B9E9-44D5-BF5F-846B96A13E18}" dt="2026-06-03T18:48:39.496" v="18560" actId="33553"/>
        <pc:sldMkLst>
          <pc:docMk/>
          <pc:sldMk cId="3679016588" sldId="3465"/>
        </pc:sldMkLst>
        <pc:spChg chg="mod ord">
          <ac:chgData name="Loza, Erica@Energy" userId="0fd35de8-7355-4bc2-9e14-86a5e30a835d" providerId="ADAL" clId="{E0254DB7-B9E9-44D5-BF5F-846B96A13E18}" dt="2026-06-03T18:48:39.496" v="18560" actId="33553"/>
          <ac:spMkLst>
            <pc:docMk/>
            <pc:sldMk cId="3679016588" sldId="3465"/>
            <ac:spMk id="2" creationId="{D7104C1C-69C7-E475-3AF6-0057D7C3D0D0}"/>
          </ac:spMkLst>
        </pc:spChg>
        <pc:spChg chg="mod ord">
          <ac:chgData name="Loza, Erica@Energy" userId="0fd35de8-7355-4bc2-9e14-86a5e30a835d" providerId="ADAL" clId="{E0254DB7-B9E9-44D5-BF5F-846B96A13E18}" dt="2026-05-27T02:30:59.182" v="13265" actId="700"/>
          <ac:spMkLst>
            <pc:docMk/>
            <pc:sldMk cId="3679016588" sldId="3465"/>
            <ac:spMk id="3" creationId="{B9486586-FCD5-2654-D773-682B823D2923}"/>
          </ac:spMkLst>
        </pc:spChg>
        <pc:spChg chg="mod ord">
          <ac:chgData name="Loza, Erica@Energy" userId="0fd35de8-7355-4bc2-9e14-86a5e30a835d" providerId="ADAL" clId="{E0254DB7-B9E9-44D5-BF5F-846B96A13E18}" dt="2026-05-27T02:30:59.182" v="13265" actId="700"/>
          <ac:spMkLst>
            <pc:docMk/>
            <pc:sldMk cId="3679016588" sldId="3465"/>
            <ac:spMk id="4" creationId="{B9ADF5D9-B257-25D5-F664-A673AC50F285}"/>
          </ac:spMkLst>
        </pc:spChg>
      </pc:sldChg>
      <pc:sldChg chg="addSp delSp modSp add mod">
        <pc:chgData name="Loza, Erica@Energy" userId="0fd35de8-7355-4bc2-9e14-86a5e30a835d" providerId="ADAL" clId="{E0254DB7-B9E9-44D5-BF5F-846B96A13E18}" dt="2026-05-27T22:55:48.067" v="16608" actId="20577"/>
        <pc:sldMkLst>
          <pc:docMk/>
          <pc:sldMk cId="1996282666" sldId="3467"/>
        </pc:sldMkLst>
        <pc:spChg chg="mod">
          <ac:chgData name="Loza, Erica@Energy" userId="0fd35de8-7355-4bc2-9e14-86a5e30a835d" providerId="ADAL" clId="{E0254DB7-B9E9-44D5-BF5F-846B96A13E18}" dt="2026-05-27T22:55:48.067" v="16608" actId="20577"/>
          <ac:spMkLst>
            <pc:docMk/>
            <pc:sldMk cId="1996282666" sldId="3467"/>
            <ac:spMk id="2" creationId="{A710C081-654F-2A69-9301-6B4C3584E8E5}"/>
          </ac:spMkLst>
        </pc:spChg>
        <pc:graphicFrameChg chg="add mod modGraphic">
          <ac:chgData name="Loza, Erica@Energy" userId="0fd35de8-7355-4bc2-9e14-86a5e30a835d" providerId="ADAL" clId="{E0254DB7-B9E9-44D5-BF5F-846B96A13E18}" dt="2026-05-27T02:30:08.685" v="13261" actId="17032"/>
          <ac:graphicFrameMkLst>
            <pc:docMk/>
            <pc:sldMk cId="1996282666" sldId="3467"/>
            <ac:graphicFrameMk id="3" creationId="{AACF97EC-5381-B96D-5376-4D332577B1E2}"/>
          </ac:graphicFrameMkLst>
        </pc:graphicFrameChg>
      </pc:sldChg>
      <pc:sldChg chg="modSp add mod ord">
        <pc:chgData name="Loza, Erica@Energy" userId="0fd35de8-7355-4bc2-9e14-86a5e30a835d" providerId="ADAL" clId="{E0254DB7-B9E9-44D5-BF5F-846B96A13E18}" dt="2026-06-02T17:38:32.058" v="18280" actId="20577"/>
        <pc:sldMkLst>
          <pc:docMk/>
          <pc:sldMk cId="3283230040" sldId="3468"/>
        </pc:sldMkLst>
        <pc:spChg chg="mod">
          <ac:chgData name="Loza, Erica@Energy" userId="0fd35de8-7355-4bc2-9e14-86a5e30a835d" providerId="ADAL" clId="{E0254DB7-B9E9-44D5-BF5F-846B96A13E18}" dt="2026-06-02T17:38:32.058" v="18280" actId="20577"/>
          <ac:spMkLst>
            <pc:docMk/>
            <pc:sldMk cId="3283230040" sldId="3468"/>
            <ac:spMk id="2" creationId="{E3D74161-5BF0-AB1C-4922-F0C8BD556B64}"/>
          </ac:spMkLst>
        </pc:spChg>
        <pc:spChg chg="mod">
          <ac:chgData name="Loza, Erica@Energy" userId="0fd35de8-7355-4bc2-9e14-86a5e30a835d" providerId="ADAL" clId="{E0254DB7-B9E9-44D5-BF5F-846B96A13E18}" dt="2026-05-27T03:53:16.340" v="16417" actId="1076"/>
          <ac:spMkLst>
            <pc:docMk/>
            <pc:sldMk cId="3283230040" sldId="3468"/>
            <ac:spMk id="8" creationId="{3FF62B29-F991-9D9C-0B04-564CFC370487}"/>
          </ac:spMkLst>
        </pc:spChg>
        <pc:graphicFrameChg chg="mod ord modGraphic">
          <ac:chgData name="Loza, Erica@Energy" userId="0fd35de8-7355-4bc2-9e14-86a5e30a835d" providerId="ADAL" clId="{E0254DB7-B9E9-44D5-BF5F-846B96A13E18}" dt="2026-05-28T22:34:13.320" v="17679" actId="20577"/>
          <ac:graphicFrameMkLst>
            <pc:docMk/>
            <pc:sldMk cId="3283230040" sldId="3468"/>
            <ac:graphicFrameMk id="3" creationId="{115FAC56-7316-CD24-B437-FAB4A6DAD74C}"/>
          </ac:graphicFrameMkLst>
        </pc:graphicFrameChg>
      </pc:sldChg>
      <pc:sldChg chg="addSp delSp modSp mod modClrScheme chgLayout">
        <pc:chgData name="Loza, Erica@Energy" userId="0fd35de8-7355-4bc2-9e14-86a5e30a835d" providerId="ADAL" clId="{E0254DB7-B9E9-44D5-BF5F-846B96A13E18}" dt="2026-06-03T18:49:06.148" v="18572" actId="33553"/>
        <pc:sldMkLst>
          <pc:docMk/>
          <pc:sldMk cId="3804073080" sldId="3471"/>
        </pc:sldMkLst>
        <pc:spChg chg="add mod ord">
          <ac:chgData name="Loza, Erica@Energy" userId="0fd35de8-7355-4bc2-9e14-86a5e30a835d" providerId="ADAL" clId="{E0254DB7-B9E9-44D5-BF5F-846B96A13E18}" dt="2026-06-03T18:49:06.148" v="18572" actId="33553"/>
          <ac:spMkLst>
            <pc:docMk/>
            <pc:sldMk cId="3804073080" sldId="3471"/>
            <ac:spMk id="2" creationId="{57763ED4-2350-1437-B234-A2AF535C2834}"/>
          </ac:spMkLst>
        </pc:spChg>
        <pc:spChg chg="add mod ord">
          <ac:chgData name="Loza, Erica@Energy" userId="0fd35de8-7355-4bc2-9e14-86a5e30a835d" providerId="ADAL" clId="{E0254DB7-B9E9-44D5-BF5F-846B96A13E18}" dt="2026-05-27T03:39:30.479" v="15975" actId="20577"/>
          <ac:spMkLst>
            <pc:docMk/>
            <pc:sldMk cId="3804073080" sldId="3471"/>
            <ac:spMk id="3" creationId="{F44EB575-5B1D-2B80-4AA4-02C729D73554}"/>
          </ac:spMkLst>
        </pc:spChg>
        <pc:spChg chg="mod ord">
          <ac:chgData name="Loza, Erica@Energy" userId="0fd35de8-7355-4bc2-9e14-86a5e30a835d" providerId="ADAL" clId="{E0254DB7-B9E9-44D5-BF5F-846B96A13E18}" dt="2026-05-27T03:34:59.421" v="15824" actId="700"/>
          <ac:spMkLst>
            <pc:docMk/>
            <pc:sldMk cId="3804073080" sldId="3471"/>
            <ac:spMk id="4" creationId="{D8029EEC-F8DD-6A0D-F577-12C6D6C70F69}"/>
          </ac:spMkLst>
        </pc:spChg>
        <pc:graphicFrameChg chg="mod modGraphic">
          <ac:chgData name="Loza, Erica@Energy" userId="0fd35de8-7355-4bc2-9e14-86a5e30a835d" providerId="ADAL" clId="{E0254DB7-B9E9-44D5-BF5F-846B96A13E18}" dt="2026-06-02T23:28:07.882" v="18399" actId="14734"/>
          <ac:graphicFrameMkLst>
            <pc:docMk/>
            <pc:sldMk cId="3804073080" sldId="3471"/>
            <ac:graphicFrameMk id="6" creationId="{F60CE85E-08E7-A87B-BF80-F609310C9F6F}"/>
          </ac:graphicFrameMkLst>
        </pc:graphicFrameChg>
      </pc:sldChg>
      <pc:sldChg chg="addSp delSp modSp new mod ord">
        <pc:chgData name="Loza, Erica@Energy" userId="0fd35de8-7355-4bc2-9e14-86a5e30a835d" providerId="ADAL" clId="{E0254DB7-B9E9-44D5-BF5F-846B96A13E18}" dt="2026-06-03T18:48:42.547" v="18562" actId="33553"/>
        <pc:sldMkLst>
          <pc:docMk/>
          <pc:sldMk cId="981372610" sldId="3472"/>
        </pc:sldMkLst>
        <pc:spChg chg="mod">
          <ac:chgData name="Loza, Erica@Energy" userId="0fd35de8-7355-4bc2-9e14-86a5e30a835d" providerId="ADAL" clId="{E0254DB7-B9E9-44D5-BF5F-846B96A13E18}" dt="2026-06-03T18:48:42.547" v="18562" actId="33553"/>
          <ac:spMkLst>
            <pc:docMk/>
            <pc:sldMk cId="981372610" sldId="3472"/>
            <ac:spMk id="2" creationId="{6F7B120B-5D26-1A0A-BF53-962E41EED7C6}"/>
          </ac:spMkLst>
        </pc:spChg>
        <pc:spChg chg="mod">
          <ac:chgData name="Loza, Erica@Energy" userId="0fd35de8-7355-4bc2-9e14-86a5e30a835d" providerId="ADAL" clId="{E0254DB7-B9E9-44D5-BF5F-846B96A13E18}" dt="2026-05-21T17:21:04.480" v="6633" actId="5793"/>
          <ac:spMkLst>
            <pc:docMk/>
            <pc:sldMk cId="981372610" sldId="3472"/>
            <ac:spMk id="3" creationId="{118257BB-9EDF-D286-F6CC-B33E4592A5BC}"/>
          </ac:spMkLst>
        </pc:spChg>
        <pc:spChg chg="add mod">
          <ac:chgData name="Loza, Erica@Energy" userId="0fd35de8-7355-4bc2-9e14-86a5e30a835d" providerId="ADAL" clId="{E0254DB7-B9E9-44D5-BF5F-846B96A13E18}" dt="2026-05-28T20:13:39.568" v="17383" actId="1035"/>
          <ac:spMkLst>
            <pc:docMk/>
            <pc:sldMk cId="981372610" sldId="3472"/>
            <ac:spMk id="8" creationId="{ECB95A81-6871-9934-4A43-28E8F8591FF8}"/>
          </ac:spMkLst>
        </pc:spChg>
        <pc:spChg chg="add mod">
          <ac:chgData name="Loza, Erica@Energy" userId="0fd35de8-7355-4bc2-9e14-86a5e30a835d" providerId="ADAL" clId="{E0254DB7-B9E9-44D5-BF5F-846B96A13E18}" dt="2026-05-28T20:13:44.016" v="17392" actId="1035"/>
          <ac:spMkLst>
            <pc:docMk/>
            <pc:sldMk cId="981372610" sldId="3472"/>
            <ac:spMk id="9" creationId="{F9BE8355-287D-18FD-D29D-1BFAB8F63D59}"/>
          </ac:spMkLst>
        </pc:spChg>
        <pc:graphicFrameChg chg="add mod modGraphic">
          <ac:chgData name="Loza, Erica@Energy" userId="0fd35de8-7355-4bc2-9e14-86a5e30a835d" providerId="ADAL" clId="{E0254DB7-B9E9-44D5-BF5F-846B96A13E18}" dt="2026-05-28T20:13:39.568" v="17383" actId="1035"/>
          <ac:graphicFrameMkLst>
            <pc:docMk/>
            <pc:sldMk cId="981372610" sldId="3472"/>
            <ac:graphicFrameMk id="6" creationId="{A43C51D2-20D0-40EC-7437-413422C9A9A9}"/>
          </ac:graphicFrameMkLst>
        </pc:graphicFrameChg>
        <pc:graphicFrameChg chg="add mod modGraphic">
          <ac:chgData name="Loza, Erica@Energy" userId="0fd35de8-7355-4bc2-9e14-86a5e30a835d" providerId="ADAL" clId="{E0254DB7-B9E9-44D5-BF5F-846B96A13E18}" dt="2026-05-28T20:13:44.016" v="17392" actId="1035"/>
          <ac:graphicFrameMkLst>
            <pc:docMk/>
            <pc:sldMk cId="981372610" sldId="3472"/>
            <ac:graphicFrameMk id="7" creationId="{96E6ED31-2BD8-1432-E961-160F9527AEDD}"/>
          </ac:graphicFrameMkLst>
        </pc:graphicFrameChg>
      </pc:sldChg>
      <pc:sldChg chg="addSp delSp modSp new mod">
        <pc:chgData name="Loza, Erica@Energy" userId="0fd35de8-7355-4bc2-9e14-86a5e30a835d" providerId="ADAL" clId="{E0254DB7-B9E9-44D5-BF5F-846B96A13E18}" dt="2026-06-03T18:48:46.529" v="18564" actId="33553"/>
        <pc:sldMkLst>
          <pc:docMk/>
          <pc:sldMk cId="50423577" sldId="3473"/>
        </pc:sldMkLst>
        <pc:spChg chg="mod">
          <ac:chgData name="Loza, Erica@Energy" userId="0fd35de8-7355-4bc2-9e14-86a5e30a835d" providerId="ADAL" clId="{E0254DB7-B9E9-44D5-BF5F-846B96A13E18}" dt="2026-06-03T18:48:46.529" v="18564" actId="33553"/>
          <ac:spMkLst>
            <pc:docMk/>
            <pc:sldMk cId="50423577" sldId="3473"/>
            <ac:spMk id="2" creationId="{953BDD94-4FE4-95F5-448D-29378288CDF6}"/>
          </ac:spMkLst>
        </pc:spChg>
        <pc:spChg chg="mod">
          <ac:chgData name="Loza, Erica@Energy" userId="0fd35de8-7355-4bc2-9e14-86a5e30a835d" providerId="ADAL" clId="{E0254DB7-B9E9-44D5-BF5F-846B96A13E18}" dt="2026-05-27T03:08:09.501" v="13970" actId="1076"/>
          <ac:spMkLst>
            <pc:docMk/>
            <pc:sldMk cId="50423577" sldId="3473"/>
            <ac:spMk id="3" creationId="{01C77D2A-4F95-61B5-5831-DF1E5291E57E}"/>
          </ac:spMkLst>
        </pc:spChg>
        <pc:graphicFrameChg chg="add mod modGraphic">
          <ac:chgData name="Loza, Erica@Energy" userId="0fd35de8-7355-4bc2-9e14-86a5e30a835d" providerId="ADAL" clId="{E0254DB7-B9E9-44D5-BF5F-846B96A13E18}" dt="2026-05-28T15:24:07.798" v="16707" actId="20577"/>
          <ac:graphicFrameMkLst>
            <pc:docMk/>
            <pc:sldMk cId="50423577" sldId="3473"/>
            <ac:graphicFrameMk id="8" creationId="{DFE43098-C8E5-3C16-EB76-51C59A2C4A5D}"/>
          </ac:graphicFrameMkLst>
        </pc:graphicFrameChg>
      </pc:sldChg>
      <pc:sldChg chg="addSp delSp modSp new mod modClrScheme chgLayout">
        <pc:chgData name="Loza, Erica@Energy" userId="0fd35de8-7355-4bc2-9e14-86a5e30a835d" providerId="ADAL" clId="{E0254DB7-B9E9-44D5-BF5F-846B96A13E18}" dt="2026-06-03T18:48:53.691" v="18566" actId="33553"/>
        <pc:sldMkLst>
          <pc:docMk/>
          <pc:sldMk cId="2044317153" sldId="3475"/>
        </pc:sldMkLst>
        <pc:spChg chg="mod ord">
          <ac:chgData name="Loza, Erica@Energy" userId="0fd35de8-7355-4bc2-9e14-86a5e30a835d" providerId="ADAL" clId="{E0254DB7-B9E9-44D5-BF5F-846B96A13E18}" dt="2026-06-02T16:19:49.948" v="18145" actId="13244"/>
          <ac:spMkLst>
            <pc:docMk/>
            <pc:sldMk cId="2044317153" sldId="3475"/>
            <ac:spMk id="8" creationId="{28C85146-64F8-5BCE-58D8-D8F59F82FCFF}"/>
          </ac:spMkLst>
        </pc:spChg>
        <pc:spChg chg="add mod ord">
          <ac:chgData name="Loza, Erica@Energy" userId="0fd35de8-7355-4bc2-9e14-86a5e30a835d" providerId="ADAL" clId="{E0254DB7-B9E9-44D5-BF5F-846B96A13E18}" dt="2026-06-03T18:48:53.691" v="18566" actId="33553"/>
          <ac:spMkLst>
            <pc:docMk/>
            <pc:sldMk cId="2044317153" sldId="3475"/>
            <ac:spMk id="12" creationId="{5E850B61-CEC0-D660-99C8-2D36A8F65351}"/>
          </ac:spMkLst>
        </pc:spChg>
        <pc:spChg chg="add mod ord">
          <ac:chgData name="Loza, Erica@Energy" userId="0fd35de8-7355-4bc2-9e14-86a5e30a835d" providerId="ADAL" clId="{E0254DB7-B9E9-44D5-BF5F-846B96A13E18}" dt="2026-05-27T03:06:18.628" v="13914" actId="6264"/>
          <ac:spMkLst>
            <pc:docMk/>
            <pc:sldMk cId="2044317153" sldId="3475"/>
            <ac:spMk id="13" creationId="{96D8CF99-CC57-CDC7-2B0C-C1442709DD86}"/>
          </ac:spMkLst>
        </pc:spChg>
        <pc:graphicFrameChg chg="add mod ord modGraphic">
          <ac:chgData name="Loza, Erica@Energy" userId="0fd35de8-7355-4bc2-9e14-86a5e30a835d" providerId="ADAL" clId="{E0254DB7-B9E9-44D5-BF5F-846B96A13E18}" dt="2026-05-28T16:06:24.644" v="16760" actId="2711"/>
          <ac:graphicFrameMkLst>
            <pc:docMk/>
            <pc:sldMk cId="2044317153" sldId="3475"/>
            <ac:graphicFrameMk id="2" creationId="{F8271D03-5E68-F051-A76C-D8CA1C04051B}"/>
          </ac:graphicFrameMkLst>
        </pc:graphicFrameChg>
      </pc:sldChg>
      <pc:sldChg chg="addSp delSp modSp new mod modClrScheme chgLayout">
        <pc:chgData name="Loza, Erica@Energy" userId="0fd35de8-7355-4bc2-9e14-86a5e30a835d" providerId="ADAL" clId="{E0254DB7-B9E9-44D5-BF5F-846B96A13E18}" dt="2026-06-03T18:49:03.235" v="18570" actId="33553"/>
        <pc:sldMkLst>
          <pc:docMk/>
          <pc:sldMk cId="2611230940" sldId="3476"/>
        </pc:sldMkLst>
        <pc:spChg chg="mod ord">
          <ac:chgData name="Loza, Erica@Energy" userId="0fd35de8-7355-4bc2-9e14-86a5e30a835d" providerId="ADAL" clId="{E0254DB7-B9E9-44D5-BF5F-846B96A13E18}" dt="2026-06-03T18:49:03.235" v="18570" actId="33553"/>
          <ac:spMkLst>
            <pc:docMk/>
            <pc:sldMk cId="2611230940" sldId="3476"/>
            <ac:spMk id="2" creationId="{5FDB3B37-17F2-66B1-5890-364434E8C2B6}"/>
          </ac:spMkLst>
        </pc:spChg>
        <pc:spChg chg="mod ord">
          <ac:chgData name="Loza, Erica@Energy" userId="0fd35de8-7355-4bc2-9e14-86a5e30a835d" providerId="ADAL" clId="{E0254DB7-B9E9-44D5-BF5F-846B96A13E18}" dt="2026-05-27T03:04:04.222" v="13897" actId="700"/>
          <ac:spMkLst>
            <pc:docMk/>
            <pc:sldMk cId="2611230940" sldId="3476"/>
            <ac:spMk id="3" creationId="{D985F70D-50F5-6CA6-001B-53359988E05A}"/>
          </ac:spMkLst>
        </pc:spChg>
        <pc:spChg chg="mod ord">
          <ac:chgData name="Loza, Erica@Energy" userId="0fd35de8-7355-4bc2-9e14-86a5e30a835d" providerId="ADAL" clId="{E0254DB7-B9E9-44D5-BF5F-846B96A13E18}" dt="2026-05-27T03:04:04.222" v="13897" actId="700"/>
          <ac:spMkLst>
            <pc:docMk/>
            <pc:sldMk cId="2611230940" sldId="3476"/>
            <ac:spMk id="4" creationId="{A9217F97-FDD1-CD98-B959-F16873B3A263}"/>
          </ac:spMkLst>
        </pc:spChg>
        <pc:graphicFrameChg chg="add mod ord modGraphic">
          <ac:chgData name="Loza, Erica@Energy" userId="0fd35de8-7355-4bc2-9e14-86a5e30a835d" providerId="ADAL" clId="{E0254DB7-B9E9-44D5-BF5F-846B96A13E18}" dt="2026-05-28T20:18:15.993" v="17459" actId="20577"/>
          <ac:graphicFrameMkLst>
            <pc:docMk/>
            <pc:sldMk cId="2611230940" sldId="3476"/>
            <ac:graphicFrameMk id="10" creationId="{1FAE29CD-8FA1-9E7D-D433-9FCC7A27FE3B}"/>
          </ac:graphicFrameMkLst>
        </pc:graphicFrameChg>
      </pc:sldChg>
      <pc:sldChg chg="addSp delSp modSp add mod modClrScheme chgLayout">
        <pc:chgData name="Loza, Erica@Energy" userId="0fd35de8-7355-4bc2-9e14-86a5e30a835d" providerId="ADAL" clId="{E0254DB7-B9E9-44D5-BF5F-846B96A13E18}" dt="2026-06-03T18:50:54.331" v="18583" actId="33553"/>
        <pc:sldMkLst>
          <pc:docMk/>
          <pc:sldMk cId="796323212" sldId="3480"/>
        </pc:sldMkLst>
        <pc:spChg chg="add mod ord">
          <ac:chgData name="Loza, Erica@Energy" userId="0fd35de8-7355-4bc2-9e14-86a5e30a835d" providerId="ADAL" clId="{E0254DB7-B9E9-44D5-BF5F-846B96A13E18}" dt="2026-06-03T18:50:54.331" v="18583" actId="33553"/>
          <ac:spMkLst>
            <pc:docMk/>
            <pc:sldMk cId="796323212" sldId="3480"/>
            <ac:spMk id="2" creationId="{280215E0-92DC-9242-E453-16C997FDB698}"/>
          </ac:spMkLst>
        </pc:spChg>
        <pc:spChg chg="add del mod ord">
          <ac:chgData name="Loza, Erica@Energy" userId="0fd35de8-7355-4bc2-9e14-86a5e30a835d" providerId="ADAL" clId="{E0254DB7-B9E9-44D5-BF5F-846B96A13E18}" dt="2026-06-03T18:50:54.331" v="18583" actId="33553"/>
          <ac:spMkLst>
            <pc:docMk/>
            <pc:sldMk cId="796323212" sldId="3480"/>
            <ac:spMk id="3" creationId="{5620896F-55AC-7F0A-6081-80670408E946}"/>
          </ac:spMkLst>
        </pc:spChg>
        <pc:spChg chg="mod ord">
          <ac:chgData name="Loza, Erica@Energy" userId="0fd35de8-7355-4bc2-9e14-86a5e30a835d" providerId="ADAL" clId="{E0254DB7-B9E9-44D5-BF5F-846B96A13E18}" dt="2026-05-27T03:35:08.060" v="15826" actId="700"/>
          <ac:spMkLst>
            <pc:docMk/>
            <pc:sldMk cId="796323212" sldId="3480"/>
            <ac:spMk id="4" creationId="{A6C73927-C297-0C71-0951-4363DCF9B7BE}"/>
          </ac:spMkLst>
        </pc:spChg>
        <pc:graphicFrameChg chg="mod modGraphic">
          <ac:chgData name="Loza, Erica@Energy" userId="0fd35de8-7355-4bc2-9e14-86a5e30a835d" providerId="ADAL" clId="{E0254DB7-B9E9-44D5-BF5F-846B96A13E18}" dt="2026-06-02T23:28:30.547" v="18409" actId="20577"/>
          <ac:graphicFrameMkLst>
            <pc:docMk/>
            <pc:sldMk cId="796323212" sldId="3480"/>
            <ac:graphicFrameMk id="6" creationId="{5CABE1D1-39CE-6474-D99F-37265D8F0ED8}"/>
          </ac:graphicFrameMkLst>
        </pc:graphicFrameChg>
      </pc:sldChg>
      <pc:sldChg chg="addSp delSp modSp new mod modClrScheme chgLayout">
        <pc:chgData name="Loza, Erica@Energy" userId="0fd35de8-7355-4bc2-9e14-86a5e30a835d" providerId="ADAL" clId="{E0254DB7-B9E9-44D5-BF5F-846B96A13E18}" dt="2026-06-03T18:49:16.831" v="18576" actId="33553"/>
        <pc:sldMkLst>
          <pc:docMk/>
          <pc:sldMk cId="3503872109" sldId="3481"/>
        </pc:sldMkLst>
        <pc:spChg chg="mod ord">
          <ac:chgData name="Loza, Erica@Energy" userId="0fd35de8-7355-4bc2-9e14-86a5e30a835d" providerId="ADAL" clId="{E0254DB7-B9E9-44D5-BF5F-846B96A13E18}" dt="2026-06-03T18:49:16.831" v="18576" actId="33553"/>
          <ac:spMkLst>
            <pc:docMk/>
            <pc:sldMk cId="3503872109" sldId="3481"/>
            <ac:spMk id="2" creationId="{E21E4A91-7346-FABA-3B48-1EB81B5E9520}"/>
          </ac:spMkLst>
        </pc:spChg>
        <pc:spChg chg="mod ord">
          <ac:chgData name="Loza, Erica@Energy" userId="0fd35de8-7355-4bc2-9e14-86a5e30a835d" providerId="ADAL" clId="{E0254DB7-B9E9-44D5-BF5F-846B96A13E18}" dt="2026-05-28T19:53:09.161" v="17168" actId="700"/>
          <ac:spMkLst>
            <pc:docMk/>
            <pc:sldMk cId="3503872109" sldId="3481"/>
            <ac:spMk id="3" creationId="{61A7E3BF-C573-D069-4566-6B088A0C5935}"/>
          </ac:spMkLst>
        </pc:spChg>
        <pc:spChg chg="mod ord">
          <ac:chgData name="Loza, Erica@Energy" userId="0fd35de8-7355-4bc2-9e14-86a5e30a835d" providerId="ADAL" clId="{E0254DB7-B9E9-44D5-BF5F-846B96A13E18}" dt="2026-05-28T19:53:09.161" v="17168" actId="700"/>
          <ac:spMkLst>
            <pc:docMk/>
            <pc:sldMk cId="3503872109" sldId="3481"/>
            <ac:spMk id="4" creationId="{DCAE1EAE-CED3-79FB-1EBE-CF89F216743F}"/>
          </ac:spMkLst>
        </pc:spChg>
        <pc:graphicFrameChg chg="add mod ord modGraphic">
          <ac:chgData name="Loza, Erica@Energy" userId="0fd35de8-7355-4bc2-9e14-86a5e30a835d" providerId="ADAL" clId="{E0254DB7-B9E9-44D5-BF5F-846B96A13E18}" dt="2026-06-02T17:42:49.520" v="18293" actId="20577"/>
          <ac:graphicFrameMkLst>
            <pc:docMk/>
            <pc:sldMk cId="3503872109" sldId="3481"/>
            <ac:graphicFrameMk id="8" creationId="{6F996418-06A0-07E4-7A66-50103B11EA1C}"/>
          </ac:graphicFrameMkLst>
        </pc:graphicFrameChg>
      </pc:sldChg>
      <pc:sldChg chg="addSp delSp modSp add mod modClrScheme chgLayout">
        <pc:chgData name="Loza, Erica@Energy" userId="0fd35de8-7355-4bc2-9e14-86a5e30a835d" providerId="ADAL" clId="{E0254DB7-B9E9-44D5-BF5F-846B96A13E18}" dt="2026-06-03T18:50:12.578" v="18582" actId="478"/>
        <pc:sldMkLst>
          <pc:docMk/>
          <pc:sldMk cId="3391031355" sldId="3483"/>
        </pc:sldMkLst>
        <pc:spChg chg="mod">
          <ac:chgData name="Loza, Erica@Energy" userId="0fd35de8-7355-4bc2-9e14-86a5e30a835d" providerId="ADAL" clId="{E0254DB7-B9E9-44D5-BF5F-846B96A13E18}" dt="2026-05-26T23:27:48.204" v="12726" actId="122"/>
          <ac:spMkLst>
            <pc:docMk/>
            <pc:sldMk cId="3391031355" sldId="3483"/>
            <ac:spMk id="2" creationId="{A53C9B89-18EE-C0D4-6B44-4F14E4A2A07F}"/>
          </ac:spMkLst>
        </pc:spChg>
        <pc:spChg chg="mod ord">
          <ac:chgData name="Loza, Erica@Energy" userId="0fd35de8-7355-4bc2-9e14-86a5e30a835d" providerId="ADAL" clId="{E0254DB7-B9E9-44D5-BF5F-846B96A13E18}" dt="2026-06-03T18:50:10.951" v="18581" actId="33553"/>
          <ac:spMkLst>
            <pc:docMk/>
            <pc:sldMk cId="3391031355" sldId="3483"/>
            <ac:spMk id="5" creationId="{DB9C5593-46C6-4340-68FE-EA8A32697A18}"/>
          </ac:spMkLst>
        </pc:spChg>
        <pc:spChg chg="mod ord">
          <ac:chgData name="Loza, Erica@Energy" userId="0fd35de8-7355-4bc2-9e14-86a5e30a835d" providerId="ADAL" clId="{E0254DB7-B9E9-44D5-BF5F-846B96A13E18}" dt="2026-06-01T20:53:20.976" v="17927" actId="207"/>
          <ac:spMkLst>
            <pc:docMk/>
            <pc:sldMk cId="3391031355" sldId="3483"/>
            <ac:spMk id="6" creationId="{75D59CAB-185C-9EF0-9AB4-C27582633BB9}"/>
          </ac:spMkLst>
        </pc:spChg>
        <pc:spChg chg="mod ord">
          <ac:chgData name="Loza, Erica@Energy" userId="0fd35de8-7355-4bc2-9e14-86a5e30a835d" providerId="ADAL" clId="{E0254DB7-B9E9-44D5-BF5F-846B96A13E18}" dt="2026-06-02T23:27:20.530" v="18385" actId="207"/>
          <ac:spMkLst>
            <pc:docMk/>
            <pc:sldMk cId="3391031355" sldId="3483"/>
            <ac:spMk id="7" creationId="{92764678-7693-F0A4-6535-C26B79CFF2B6}"/>
          </ac:spMkLst>
        </pc:spChg>
      </pc:sldChg>
      <pc:sldChg chg="addSp delSp modSp add mod chgLayout">
        <pc:chgData name="Loza, Erica@Energy" userId="0fd35de8-7355-4bc2-9e14-86a5e30a835d" providerId="ADAL" clId="{E0254DB7-B9E9-44D5-BF5F-846B96A13E18}" dt="2026-06-03T18:48:31.998" v="18557" actId="33553"/>
        <pc:sldMkLst>
          <pc:docMk/>
          <pc:sldMk cId="3357477241" sldId="3484"/>
        </pc:sldMkLst>
        <pc:spChg chg="add mod ord">
          <ac:chgData name="Loza, Erica@Energy" userId="0fd35de8-7355-4bc2-9e14-86a5e30a835d" providerId="ADAL" clId="{E0254DB7-B9E9-44D5-BF5F-846B96A13E18}" dt="2026-06-03T18:48:31.998" v="18557" actId="33553"/>
          <ac:spMkLst>
            <pc:docMk/>
            <pc:sldMk cId="3357477241" sldId="3484"/>
            <ac:spMk id="2" creationId="{7985FDA7-9182-1479-810E-2153CF94D4C4}"/>
          </ac:spMkLst>
        </pc:spChg>
        <pc:spChg chg="mod ord">
          <ac:chgData name="Loza, Erica@Energy" userId="0fd35de8-7355-4bc2-9e14-86a5e30a835d" providerId="ADAL" clId="{E0254DB7-B9E9-44D5-BF5F-846B96A13E18}" dt="2026-05-27T02:11:19.469" v="12923" actId="700"/>
          <ac:spMkLst>
            <pc:docMk/>
            <pc:sldMk cId="3357477241" sldId="3484"/>
            <ac:spMk id="4" creationId="{606C8FF8-AA40-AAB0-1EF3-A0837D8A1E81}"/>
          </ac:spMkLst>
        </pc:spChg>
        <pc:spChg chg="add mod ord">
          <ac:chgData name="Loza, Erica@Energy" userId="0fd35de8-7355-4bc2-9e14-86a5e30a835d" providerId="ADAL" clId="{E0254DB7-B9E9-44D5-BF5F-846B96A13E18}" dt="2026-05-27T02:11:19.469" v="12923" actId="700"/>
          <ac:spMkLst>
            <pc:docMk/>
            <pc:sldMk cId="3357477241" sldId="3484"/>
            <ac:spMk id="5" creationId="{F9E2E483-CC8A-295C-560B-EE562A780D53}"/>
          </ac:spMkLst>
        </pc:spChg>
        <pc:graphicFrameChg chg="add mod modGraphic">
          <ac:chgData name="Loza, Erica@Energy" userId="0fd35de8-7355-4bc2-9e14-86a5e30a835d" providerId="ADAL" clId="{E0254DB7-B9E9-44D5-BF5F-846B96A13E18}" dt="2026-05-28T19:51:02.950" v="17100" actId="207"/>
          <ac:graphicFrameMkLst>
            <pc:docMk/>
            <pc:sldMk cId="3357477241" sldId="3484"/>
            <ac:graphicFrameMk id="14" creationId="{B143AEB2-D992-7D02-7EF7-DA49C2DD1289}"/>
          </ac:graphicFrameMkLst>
        </pc:graphicFrameChg>
        <pc:picChg chg="add mod">
          <ac:chgData name="Loza, Erica@Energy" userId="0fd35de8-7355-4bc2-9e14-86a5e30a835d" providerId="ADAL" clId="{E0254DB7-B9E9-44D5-BF5F-846B96A13E18}" dt="2026-05-28T19:51:08.920" v="17101" actId="1076"/>
          <ac:picMkLst>
            <pc:docMk/>
            <pc:sldMk cId="3357477241" sldId="3484"/>
            <ac:picMk id="16" creationId="{D93ACD56-B74A-E11D-81D1-D619A89E075A}"/>
          </ac:picMkLst>
        </pc:picChg>
        <pc:picChg chg="add mod">
          <ac:chgData name="Loza, Erica@Energy" userId="0fd35de8-7355-4bc2-9e14-86a5e30a835d" providerId="ADAL" clId="{E0254DB7-B9E9-44D5-BF5F-846B96A13E18}" dt="2026-05-28T19:50:52.229" v="17099" actId="208"/>
          <ac:picMkLst>
            <pc:docMk/>
            <pc:sldMk cId="3357477241" sldId="3484"/>
            <ac:picMk id="18" creationId="{D61DCD30-C0D8-6EC8-BC57-46EEE3F3B174}"/>
          </ac:picMkLst>
        </pc:picChg>
        <pc:picChg chg="add mod">
          <ac:chgData name="Loza, Erica@Energy" userId="0fd35de8-7355-4bc2-9e14-86a5e30a835d" providerId="ADAL" clId="{E0254DB7-B9E9-44D5-BF5F-846B96A13E18}" dt="2026-05-28T19:50:52.229" v="17099" actId="208"/>
          <ac:picMkLst>
            <pc:docMk/>
            <pc:sldMk cId="3357477241" sldId="3484"/>
            <ac:picMk id="22" creationId="{0801CDBC-924F-FE6A-8F10-22DC71E3476E}"/>
          </ac:picMkLst>
        </pc:picChg>
      </pc:sldChg>
      <pc:sldChg chg="addSp delSp modSp add mod">
        <pc:chgData name="Loza, Erica@Energy" userId="0fd35de8-7355-4bc2-9e14-86a5e30a835d" providerId="ADAL" clId="{E0254DB7-B9E9-44D5-BF5F-846B96A13E18}" dt="2026-06-03T18:48:48.510" v="18565" actId="33553"/>
        <pc:sldMkLst>
          <pc:docMk/>
          <pc:sldMk cId="2810444736" sldId="3485"/>
        </pc:sldMkLst>
        <pc:spChg chg="ord">
          <ac:chgData name="Loza, Erica@Energy" userId="0fd35de8-7355-4bc2-9e14-86a5e30a835d" providerId="ADAL" clId="{E0254DB7-B9E9-44D5-BF5F-846B96A13E18}" dt="2026-06-01T23:21:35.043" v="18144"/>
          <ac:spMkLst>
            <pc:docMk/>
            <pc:sldMk cId="2810444736" sldId="3485"/>
            <ac:spMk id="4" creationId="{889DA926-51C3-C470-9B5C-AD6BB4D19DD3}"/>
          </ac:spMkLst>
        </pc:spChg>
        <pc:spChg chg="mod">
          <ac:chgData name="Loza, Erica@Energy" userId="0fd35de8-7355-4bc2-9e14-86a5e30a835d" providerId="ADAL" clId="{E0254DB7-B9E9-44D5-BF5F-846B96A13E18}" dt="2026-06-03T18:48:48.510" v="18565" actId="33553"/>
          <ac:spMkLst>
            <pc:docMk/>
            <pc:sldMk cId="2810444736" sldId="3485"/>
            <ac:spMk id="15" creationId="{B3E38AB6-F5DE-1284-28E7-6DA8A600AF50}"/>
          </ac:spMkLst>
        </pc:spChg>
        <pc:graphicFrameChg chg="add del mod modGraphic">
          <ac:chgData name="Loza, Erica@Energy" userId="0fd35de8-7355-4bc2-9e14-86a5e30a835d" providerId="ADAL" clId="{E0254DB7-B9E9-44D5-BF5F-846B96A13E18}" dt="2026-05-28T21:04:44.865" v="17508" actId="14100"/>
          <ac:graphicFrameMkLst>
            <pc:docMk/>
            <pc:sldMk cId="2810444736" sldId="3485"/>
            <ac:graphicFrameMk id="6" creationId="{BF7DE493-5A27-54CA-0442-696FA50A730B}"/>
          </ac:graphicFrameMkLst>
        </pc:graphicFrameChg>
      </pc:sldChg>
      <pc:sldChg chg="addSp delSp modSp new mod">
        <pc:chgData name="Loza, Erica@Energy" userId="0fd35de8-7355-4bc2-9e14-86a5e30a835d" providerId="ADAL" clId="{E0254DB7-B9E9-44D5-BF5F-846B96A13E18}" dt="2026-06-03T18:49:00.250" v="18568" actId="33553"/>
        <pc:sldMkLst>
          <pc:docMk/>
          <pc:sldMk cId="1928738391" sldId="3486"/>
        </pc:sldMkLst>
        <pc:spChg chg="mod">
          <ac:chgData name="Loza, Erica@Energy" userId="0fd35de8-7355-4bc2-9e14-86a5e30a835d" providerId="ADAL" clId="{E0254DB7-B9E9-44D5-BF5F-846B96A13E18}" dt="2026-06-03T18:49:00.250" v="18568" actId="33553"/>
          <ac:spMkLst>
            <pc:docMk/>
            <pc:sldMk cId="1928738391" sldId="3486"/>
            <ac:spMk id="2" creationId="{1E689A3D-063E-1C39-DD39-2C0912980D14}"/>
          </ac:spMkLst>
        </pc:spChg>
        <pc:spChg chg="mod">
          <ac:chgData name="Loza, Erica@Energy" userId="0fd35de8-7355-4bc2-9e14-86a5e30a835d" providerId="ADAL" clId="{E0254DB7-B9E9-44D5-BF5F-846B96A13E18}" dt="2026-05-28T16:04:38.141" v="16753" actId="20577"/>
          <ac:spMkLst>
            <pc:docMk/>
            <pc:sldMk cId="1928738391" sldId="3486"/>
            <ac:spMk id="3" creationId="{2DC5D2CD-2BF6-0BBC-7900-965712E7B15A}"/>
          </ac:spMkLst>
        </pc:spChg>
        <pc:graphicFrameChg chg="add mod modGraphic">
          <ac:chgData name="Loza, Erica@Energy" userId="0fd35de8-7355-4bc2-9e14-86a5e30a835d" providerId="ADAL" clId="{E0254DB7-B9E9-44D5-BF5F-846B96A13E18}" dt="2026-05-28T16:14:44.848" v="16834" actId="13822"/>
          <ac:graphicFrameMkLst>
            <pc:docMk/>
            <pc:sldMk cId="1928738391" sldId="3486"/>
            <ac:graphicFrameMk id="7" creationId="{EAAA55BC-0E45-2846-EF4C-2A5BD3079E61}"/>
          </ac:graphicFrameMkLst>
        </pc:graphicFrameChg>
      </pc:sldChg>
      <pc:sldChg chg="addSp delSp modSp new mod">
        <pc:chgData name="Loza, Erica@Energy" userId="0fd35de8-7355-4bc2-9e14-86a5e30a835d" providerId="ADAL" clId="{E0254DB7-B9E9-44D5-BF5F-846B96A13E18}" dt="2026-06-03T18:49:01.642" v="18569" actId="33553"/>
        <pc:sldMkLst>
          <pc:docMk/>
          <pc:sldMk cId="1409616708" sldId="3487"/>
        </pc:sldMkLst>
        <pc:spChg chg="mod">
          <ac:chgData name="Loza, Erica@Energy" userId="0fd35de8-7355-4bc2-9e14-86a5e30a835d" providerId="ADAL" clId="{E0254DB7-B9E9-44D5-BF5F-846B96A13E18}" dt="2026-06-03T18:49:01.642" v="18569" actId="33553"/>
          <ac:spMkLst>
            <pc:docMk/>
            <pc:sldMk cId="1409616708" sldId="3487"/>
            <ac:spMk id="2" creationId="{CC2A898D-D12D-FC8A-1D52-76869C977ECD}"/>
          </ac:spMkLst>
        </pc:spChg>
        <pc:spChg chg="mod">
          <ac:chgData name="Loza, Erica@Energy" userId="0fd35de8-7355-4bc2-9e14-86a5e30a835d" providerId="ADAL" clId="{E0254DB7-B9E9-44D5-BF5F-846B96A13E18}" dt="2026-05-27T03:28:39.078" v="15300" actId="20577"/>
          <ac:spMkLst>
            <pc:docMk/>
            <pc:sldMk cId="1409616708" sldId="3487"/>
            <ac:spMk id="3" creationId="{C277127D-F8F6-4F04-3C24-5931E51D8233}"/>
          </ac:spMkLst>
        </pc:spChg>
        <pc:graphicFrameChg chg="add mod modGraphic">
          <ac:chgData name="Loza, Erica@Energy" userId="0fd35de8-7355-4bc2-9e14-86a5e30a835d" providerId="ADAL" clId="{E0254DB7-B9E9-44D5-BF5F-846B96A13E18}" dt="2026-06-02T23:28:59.729" v="18410" actId="403"/>
          <ac:graphicFrameMkLst>
            <pc:docMk/>
            <pc:sldMk cId="1409616708" sldId="3487"/>
            <ac:graphicFrameMk id="7" creationId="{F3DB50F7-F8BE-3909-CCD8-95CBD9BC7788}"/>
          </ac:graphicFrameMkLst>
        </pc:graphicFrameChg>
      </pc:sldChg>
      <pc:sldChg chg="addSp delSp modSp new mod">
        <pc:chgData name="Loza, Erica@Energy" userId="0fd35de8-7355-4bc2-9e14-86a5e30a835d" providerId="ADAL" clId="{E0254DB7-B9E9-44D5-BF5F-846B96A13E18}" dt="2026-06-03T18:48:44.945" v="18563" actId="33553"/>
        <pc:sldMkLst>
          <pc:docMk/>
          <pc:sldMk cId="3141804425" sldId="3488"/>
        </pc:sldMkLst>
        <pc:spChg chg="mod">
          <ac:chgData name="Loza, Erica@Energy" userId="0fd35de8-7355-4bc2-9e14-86a5e30a835d" providerId="ADAL" clId="{E0254DB7-B9E9-44D5-BF5F-846B96A13E18}" dt="2026-06-03T18:48:44.945" v="18563" actId="33553"/>
          <ac:spMkLst>
            <pc:docMk/>
            <pc:sldMk cId="3141804425" sldId="3488"/>
            <ac:spMk id="2" creationId="{B79173F4-CDF3-F724-3534-98A070CF0351}"/>
          </ac:spMkLst>
        </pc:spChg>
        <pc:spChg chg="mod">
          <ac:chgData name="Loza, Erica@Energy" userId="0fd35de8-7355-4bc2-9e14-86a5e30a835d" providerId="ADAL" clId="{E0254DB7-B9E9-44D5-BF5F-846B96A13E18}" dt="2026-05-28T22:58:59.339" v="17690" actId="20577"/>
          <ac:spMkLst>
            <pc:docMk/>
            <pc:sldMk cId="3141804425" sldId="3488"/>
            <ac:spMk id="3" creationId="{1A59BF4D-97FB-D778-8EA5-CBDF266B2646}"/>
          </ac:spMkLst>
        </pc:spChg>
        <pc:spChg chg="add mod">
          <ac:chgData name="Loza, Erica@Energy" userId="0fd35de8-7355-4bc2-9e14-86a5e30a835d" providerId="ADAL" clId="{E0254DB7-B9E9-44D5-BF5F-846B96A13E18}" dt="2026-05-28T22:59:03.854" v="17691"/>
          <ac:spMkLst>
            <pc:docMk/>
            <pc:sldMk cId="3141804425" sldId="3488"/>
            <ac:spMk id="7" creationId="{82EEA2D7-1B9B-44FF-A160-8F83A5E7E6DE}"/>
          </ac:spMkLst>
        </pc:spChg>
        <pc:graphicFrameChg chg="add mod modGraphic">
          <ac:chgData name="Loza, Erica@Energy" userId="0fd35de8-7355-4bc2-9e14-86a5e30a835d" providerId="ADAL" clId="{E0254DB7-B9E9-44D5-BF5F-846B96A13E18}" dt="2026-06-01T21:46:32.277" v="18107" actId="2062"/>
          <ac:graphicFrameMkLst>
            <pc:docMk/>
            <pc:sldMk cId="3141804425" sldId="3488"/>
            <ac:graphicFrameMk id="6" creationId="{F3B5F663-E656-5CD3-791B-88C0518C5052}"/>
          </ac:graphicFrameMkLst>
        </pc:graphicFrameChg>
      </pc:sldChg>
      <pc:sldChg chg="addSp delSp modSp add mod">
        <pc:chgData name="Loza, Erica@Energy" userId="0fd35de8-7355-4bc2-9e14-86a5e30a835d" providerId="ADAL" clId="{E0254DB7-B9E9-44D5-BF5F-846B96A13E18}" dt="2026-06-04T16:27:58.017" v="18674" actId="113"/>
        <pc:sldMkLst>
          <pc:docMk/>
          <pc:sldMk cId="2084923595" sldId="3489"/>
        </pc:sldMkLst>
        <pc:spChg chg="mod">
          <ac:chgData name="Loza, Erica@Energy" userId="0fd35de8-7355-4bc2-9e14-86a5e30a835d" providerId="ADAL" clId="{E0254DB7-B9E9-44D5-BF5F-846B96A13E18}" dt="2026-06-03T18:48:41.034" v="18561" actId="33553"/>
          <ac:spMkLst>
            <pc:docMk/>
            <pc:sldMk cId="2084923595" sldId="3489"/>
            <ac:spMk id="2" creationId="{39631A70-0966-7D1B-362E-68750683EBA0}"/>
          </ac:spMkLst>
        </pc:spChg>
        <pc:spChg chg="add mod">
          <ac:chgData name="Loza, Erica@Energy" userId="0fd35de8-7355-4bc2-9e14-86a5e30a835d" providerId="ADAL" clId="{E0254DB7-B9E9-44D5-BF5F-846B96A13E18}" dt="2026-06-04T16:27:58.017" v="18674" actId="113"/>
          <ac:spMkLst>
            <pc:docMk/>
            <pc:sldMk cId="2084923595" sldId="3489"/>
            <ac:spMk id="7" creationId="{94BC04ED-EE0B-5E12-ADD1-E9DF9E563D06}"/>
          </ac:spMkLst>
        </pc:spChg>
      </pc:sldChg>
      <pc:sldChg chg="modSp mod">
        <pc:chgData name="Loza, Erica@Energy" userId="0fd35de8-7355-4bc2-9e14-86a5e30a835d" providerId="ADAL" clId="{E0254DB7-B9E9-44D5-BF5F-846B96A13E18}" dt="2026-06-03T18:51:59.038" v="18607" actId="20577"/>
        <pc:sldMkLst>
          <pc:docMk/>
          <pc:sldMk cId="1625425987" sldId="3490"/>
        </pc:sldMkLst>
        <pc:spChg chg="mod">
          <ac:chgData name="Loza, Erica@Energy" userId="0fd35de8-7355-4bc2-9e14-86a5e30a835d" providerId="ADAL" clId="{E0254DB7-B9E9-44D5-BF5F-846B96A13E18}" dt="2026-06-03T18:51:59.038" v="18607" actId="20577"/>
          <ac:spMkLst>
            <pc:docMk/>
            <pc:sldMk cId="1625425987" sldId="3490"/>
            <ac:spMk id="12" creationId="{B57C099E-8C21-82E6-E222-03A60E23BD6D}"/>
          </ac:spMkLst>
        </pc:spChg>
      </pc:sldChg>
    </pc:docChg>
  </pc:docChgLst>
  <pc:docChgLst>
    <pc:chgData name="Palma-Rojas, Silvia@Energy" userId="S::silvia.palma-rojas@energy.ca.gov::9a7cbaf2-e112-4984-ab9b-0e3fb17e9653" providerId="AD" clId="Web-{804578CC-4307-57DA-1D1A-CB6BE4D72586}"/>
    <pc:docChg chg="addSld delSld modSld sldOrd modSection">
      <pc:chgData name="Palma-Rojas, Silvia@Energy" userId="S::silvia.palma-rojas@energy.ca.gov::9a7cbaf2-e112-4984-ab9b-0e3fb17e9653" providerId="AD" clId="Web-{804578CC-4307-57DA-1D1A-CB6BE4D72586}" dt="2026-06-15T23:14:56.548" v="6"/>
      <pc:docMkLst>
        <pc:docMk/>
      </pc:docMkLst>
      <pc:sldChg chg="modSp new del">
        <pc:chgData name="Palma-Rojas, Silvia@Energy" userId="S::silvia.palma-rojas@energy.ca.gov::9a7cbaf2-e112-4984-ab9b-0e3fb17e9653" providerId="AD" clId="Web-{804578CC-4307-57DA-1D1A-CB6BE4D72586}" dt="2026-06-15T23:12:17.966" v="5"/>
        <pc:sldMkLst>
          <pc:docMk/>
          <pc:sldMk cId="1118974102" sldId="3491"/>
        </pc:sldMkLst>
        <pc:spChg chg="mod">
          <ac:chgData name="Palma-Rojas, Silvia@Energy" userId="S::silvia.palma-rojas@energy.ca.gov::9a7cbaf2-e112-4984-ab9b-0e3fb17e9653" providerId="AD" clId="Web-{804578CC-4307-57DA-1D1A-CB6BE4D72586}" dt="2026-06-15T22:55:25.211" v="2" actId="20577"/>
          <ac:spMkLst>
            <pc:docMk/>
            <pc:sldMk cId="1118974102" sldId="3491"/>
            <ac:spMk id="2" creationId="{EF0B1032-CC3E-15D3-E3F1-4ABD21022DCC}"/>
          </ac:spMkLst>
        </pc:spChg>
      </pc:sldChg>
      <pc:sldChg chg="add">
        <pc:chgData name="Palma-Rojas, Silvia@Energy" userId="S::silvia.palma-rojas@energy.ca.gov::9a7cbaf2-e112-4984-ab9b-0e3fb17e9653" providerId="AD" clId="Web-{804578CC-4307-57DA-1D1A-CB6BE4D72586}" dt="2026-06-15T23:12:07.513" v="3"/>
        <pc:sldMkLst>
          <pc:docMk/>
          <pc:sldMk cId="3871871471" sldId="3492"/>
        </pc:sldMkLst>
      </pc:sldChg>
      <pc:sldChg chg="add ord">
        <pc:chgData name="Palma-Rojas, Silvia@Energy" userId="S::silvia.palma-rojas@energy.ca.gov::9a7cbaf2-e112-4984-ab9b-0e3fb17e9653" providerId="AD" clId="Web-{804578CC-4307-57DA-1D1A-CB6BE4D72586}" dt="2026-06-15T23:14:56.548" v="6"/>
        <pc:sldMkLst>
          <pc:docMk/>
          <pc:sldMk cId="1242613219" sldId="3493"/>
        </pc:sldMkLst>
      </pc:sldChg>
    </pc:docChg>
  </pc:docChgLst>
  <pc:docChgLst>
    <pc:chgData name="Loza, Erica@Energy" userId="S::erica.loza@energy.ca.gov::0fd35de8-7355-4bc2-9e14-86a5e30a835d" providerId="AD" clId="Web-{6D14EF37-352E-A68F-A66A-2C47CDDF17A6}"/>
    <pc:docChg chg="delSld modSld modSection">
      <pc:chgData name="Loza, Erica@Energy" userId="S::erica.loza@energy.ca.gov::0fd35de8-7355-4bc2-9e14-86a5e30a835d" providerId="AD" clId="Web-{6D14EF37-352E-A68F-A66A-2C47CDDF17A6}" dt="2026-05-27T20:05:30.778" v="10"/>
      <pc:docMkLst>
        <pc:docMk/>
      </pc:docMkLst>
      <pc:sldChg chg="modSp">
        <pc:chgData name="Loza, Erica@Energy" userId="S::erica.loza@energy.ca.gov::0fd35de8-7355-4bc2-9e14-86a5e30a835d" providerId="AD" clId="Web-{6D14EF37-352E-A68F-A66A-2C47CDDF17A6}" dt="2026-05-27T20:05:03.730" v="4" actId="20577"/>
        <pc:sldMkLst>
          <pc:docMk/>
          <pc:sldMk cId="796323212" sldId="3480"/>
        </pc:sldMkLst>
      </pc:sldChg>
    </pc:docChg>
  </pc:docChgLst>
  <pc:docChgLst>
    <pc:chgData name="Duncan, Jordan@Energy" userId="b13c421e-8159-4fb3-91f5-23b31eeae32b" providerId="ADAL" clId="{E01E300A-33B2-4C39-AF54-C09F59423A5E}"/>
    <pc:docChg chg="undo custSel addSld delSld modSld sldOrd addMainMaster delMainMaster modMainMaster modSection">
      <pc:chgData name="Duncan, Jordan@Energy" userId="b13c421e-8159-4fb3-91f5-23b31eeae32b" providerId="ADAL" clId="{E01E300A-33B2-4C39-AF54-C09F59423A5E}" dt="2026-06-16T14:33:41.452" v="2837"/>
      <pc:docMkLst>
        <pc:docMk/>
      </pc:docMkLst>
      <pc:sldChg chg="modSp mod">
        <pc:chgData name="Duncan, Jordan@Energy" userId="b13c421e-8159-4fb3-91f5-23b31eeae32b" providerId="ADAL" clId="{E01E300A-33B2-4C39-AF54-C09F59423A5E}" dt="2026-06-02T16:34:10.811" v="2672" actId="20577"/>
        <pc:sldMkLst>
          <pc:docMk/>
          <pc:sldMk cId="3455538405" sldId="3402"/>
        </pc:sldMkLst>
        <pc:spChg chg="mod">
          <ac:chgData name="Duncan, Jordan@Energy" userId="b13c421e-8159-4fb3-91f5-23b31eeae32b" providerId="ADAL" clId="{E01E300A-33B2-4C39-AF54-C09F59423A5E}" dt="2026-06-02T16:34:10.811" v="2672" actId="20577"/>
          <ac:spMkLst>
            <pc:docMk/>
            <pc:sldMk cId="3455538405" sldId="3402"/>
            <ac:spMk id="3" creationId="{2B13DFB8-2193-B261-73EA-AD9F9D0E0CD6}"/>
          </ac:spMkLst>
        </pc:spChg>
      </pc:sldChg>
      <pc:sldChg chg="modSp mod">
        <pc:chgData name="Duncan, Jordan@Energy" userId="b13c421e-8159-4fb3-91f5-23b31eeae32b" providerId="ADAL" clId="{E01E300A-33B2-4C39-AF54-C09F59423A5E}" dt="2026-06-01T20:06:58.691" v="2494" actId="20577"/>
        <pc:sldMkLst>
          <pc:docMk/>
          <pc:sldMk cId="3069192774" sldId="3430"/>
        </pc:sldMkLst>
        <pc:graphicFrameChg chg="modGraphic">
          <ac:chgData name="Duncan, Jordan@Energy" userId="b13c421e-8159-4fb3-91f5-23b31eeae32b" providerId="ADAL" clId="{E01E300A-33B2-4C39-AF54-C09F59423A5E}" dt="2026-06-01T20:06:58.691" v="2494" actId="20577"/>
          <ac:graphicFrameMkLst>
            <pc:docMk/>
            <pc:sldMk cId="3069192774" sldId="3430"/>
            <ac:graphicFrameMk id="6" creationId="{75851CF5-1303-B26E-9B52-7A09E4334E1D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34:38.189" v="2715" actId="20577"/>
        <pc:sldMkLst>
          <pc:docMk/>
          <pc:sldMk cId="2375516289" sldId="3431"/>
        </pc:sldMkLst>
        <pc:spChg chg="mod">
          <ac:chgData name="Duncan, Jordan@Energy" userId="b13c421e-8159-4fb3-91f5-23b31eeae32b" providerId="ADAL" clId="{E01E300A-33B2-4C39-AF54-C09F59423A5E}" dt="2026-06-02T16:34:38.189" v="2715" actId="20577"/>
          <ac:spMkLst>
            <pc:docMk/>
            <pc:sldMk cId="2375516289" sldId="3431"/>
            <ac:spMk id="14" creationId="{5DB7144D-7A87-8C5D-7B90-A958EB119DEC}"/>
          </ac:spMkLst>
        </pc:spChg>
      </pc:sldChg>
      <pc:sldChg chg="modSp mod">
        <pc:chgData name="Duncan, Jordan@Energy" userId="b13c421e-8159-4fb3-91f5-23b31eeae32b" providerId="ADAL" clId="{E01E300A-33B2-4C39-AF54-C09F59423A5E}" dt="2026-06-01T19:55:21.020" v="2229" actId="20577"/>
        <pc:sldMkLst>
          <pc:docMk/>
          <pc:sldMk cId="3985681714" sldId="3434"/>
        </pc:sldMkLst>
        <pc:spChg chg="mod">
          <ac:chgData name="Duncan, Jordan@Energy" userId="b13c421e-8159-4fb3-91f5-23b31eeae32b" providerId="ADAL" clId="{E01E300A-33B2-4C39-AF54-C09F59423A5E}" dt="2026-06-01T19:55:21.020" v="2229" actId="20577"/>
          <ac:spMkLst>
            <pc:docMk/>
            <pc:sldMk cId="3985681714" sldId="3434"/>
            <ac:spMk id="5" creationId="{751CFAF9-3F8E-EACD-3C49-3E72B7E6DDD8}"/>
          </ac:spMkLst>
        </pc:spChg>
      </pc:sldChg>
      <pc:sldChg chg="modSp mod">
        <pc:chgData name="Duncan, Jordan@Energy" userId="b13c421e-8159-4fb3-91f5-23b31eeae32b" providerId="ADAL" clId="{E01E300A-33B2-4C39-AF54-C09F59423A5E}" dt="2026-06-02T16:35:00.109" v="2762" actId="20577"/>
        <pc:sldMkLst>
          <pc:docMk/>
          <pc:sldMk cId="2090617069" sldId="3435"/>
        </pc:sldMkLst>
        <pc:spChg chg="mod">
          <ac:chgData name="Duncan, Jordan@Energy" userId="b13c421e-8159-4fb3-91f5-23b31eeae32b" providerId="ADAL" clId="{E01E300A-33B2-4C39-AF54-C09F59423A5E}" dt="2026-06-02T16:35:00.109" v="2762" actId="20577"/>
          <ac:spMkLst>
            <pc:docMk/>
            <pc:sldMk cId="2090617069" sldId="3435"/>
            <ac:spMk id="6" creationId="{D171AD7B-11BC-B02F-2836-A95CC25A6C5A}"/>
          </ac:spMkLst>
        </pc:spChg>
      </pc:sldChg>
      <pc:sldChg chg="modSp mod">
        <pc:chgData name="Duncan, Jordan@Energy" userId="b13c421e-8159-4fb3-91f5-23b31eeae32b" providerId="ADAL" clId="{E01E300A-33B2-4C39-AF54-C09F59423A5E}" dt="2026-06-02T16:35:40.593" v="2816" actId="20577"/>
        <pc:sldMkLst>
          <pc:docMk/>
          <pc:sldMk cId="2586760424" sldId="3438"/>
        </pc:sldMkLst>
        <pc:spChg chg="mod">
          <ac:chgData name="Duncan, Jordan@Energy" userId="b13c421e-8159-4fb3-91f5-23b31eeae32b" providerId="ADAL" clId="{E01E300A-33B2-4C39-AF54-C09F59423A5E}" dt="2026-06-02T16:35:40.593" v="2816" actId="20577"/>
          <ac:spMkLst>
            <pc:docMk/>
            <pc:sldMk cId="2586760424" sldId="3438"/>
            <ac:spMk id="4" creationId="{CFE128B7-9017-014E-8043-EE991B190239}"/>
          </ac:spMkLst>
        </pc:spChg>
      </pc:sldChg>
      <pc:sldChg chg="modSp mod">
        <pc:chgData name="Duncan, Jordan@Energy" userId="b13c421e-8159-4fb3-91f5-23b31eeae32b" providerId="ADAL" clId="{E01E300A-33B2-4C39-AF54-C09F59423A5E}" dt="2026-06-01T19:55:02.578" v="2222" actId="20577"/>
        <pc:sldMkLst>
          <pc:docMk/>
          <pc:sldMk cId="2223463102" sldId="3439"/>
        </pc:sldMkLst>
        <pc:spChg chg="mod">
          <ac:chgData name="Duncan, Jordan@Energy" userId="b13c421e-8159-4fb3-91f5-23b31eeae32b" providerId="ADAL" clId="{E01E300A-33B2-4C39-AF54-C09F59423A5E}" dt="2026-06-01T19:55:02.578" v="2222" actId="20577"/>
          <ac:spMkLst>
            <pc:docMk/>
            <pc:sldMk cId="2223463102" sldId="3439"/>
            <ac:spMk id="4" creationId="{6119A2DB-6B69-7006-2AB9-84B9BEC8CB75}"/>
          </ac:spMkLst>
        </pc:spChg>
      </pc:sldChg>
      <pc:sldChg chg="modSp mod">
        <pc:chgData name="Duncan, Jordan@Energy" userId="b13c421e-8159-4fb3-91f5-23b31eeae32b" providerId="ADAL" clId="{E01E300A-33B2-4C39-AF54-C09F59423A5E}" dt="2026-06-02T16:34:16.224" v="2682" actId="20577"/>
        <pc:sldMkLst>
          <pc:docMk/>
          <pc:sldMk cId="1934555425" sldId="3441"/>
        </pc:sldMkLst>
        <pc:spChg chg="mod">
          <ac:chgData name="Duncan, Jordan@Energy" userId="b13c421e-8159-4fb3-91f5-23b31eeae32b" providerId="ADAL" clId="{E01E300A-33B2-4C39-AF54-C09F59423A5E}" dt="2026-06-02T16:34:16.224" v="2682" actId="20577"/>
          <ac:spMkLst>
            <pc:docMk/>
            <pc:sldMk cId="1934555425" sldId="3441"/>
            <ac:spMk id="2" creationId="{B25A3BFD-E143-5A7E-D7C5-E81609218629}"/>
          </ac:spMkLst>
        </pc:spChg>
        <pc:graphicFrameChg chg="modGraphic">
          <ac:chgData name="Duncan, Jordan@Energy" userId="b13c421e-8159-4fb3-91f5-23b31eeae32b" providerId="ADAL" clId="{E01E300A-33B2-4C39-AF54-C09F59423A5E}" dt="2026-06-01T20:08:43.389" v="2512" actId="20577"/>
          <ac:graphicFrameMkLst>
            <pc:docMk/>
            <pc:sldMk cId="1934555425" sldId="3441"/>
            <ac:graphicFrameMk id="6" creationId="{39B6EFEF-35DB-4FC8-DEB7-6A0BD8FE10DB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1T20:12:23.970" v="2588" actId="20577"/>
        <pc:sldMkLst>
          <pc:docMk/>
          <pc:sldMk cId="4170946924" sldId="3446"/>
        </pc:sldMkLst>
        <pc:spChg chg="mod">
          <ac:chgData name="Duncan, Jordan@Energy" userId="b13c421e-8159-4fb3-91f5-23b31eeae32b" providerId="ADAL" clId="{E01E300A-33B2-4C39-AF54-C09F59423A5E}" dt="2026-06-01T20:03:12.375" v="2463" actId="20577"/>
          <ac:spMkLst>
            <pc:docMk/>
            <pc:sldMk cId="4170946924" sldId="3446"/>
            <ac:spMk id="3" creationId="{755D6980-D5B2-0C2B-C360-532048CE001A}"/>
          </ac:spMkLst>
        </pc:spChg>
        <pc:graphicFrameChg chg="modGraphic">
          <ac:chgData name="Duncan, Jordan@Energy" userId="b13c421e-8159-4fb3-91f5-23b31eeae32b" providerId="ADAL" clId="{E01E300A-33B2-4C39-AF54-C09F59423A5E}" dt="2026-06-01T20:12:23.970" v="2588" actId="20577"/>
          <ac:graphicFrameMkLst>
            <pc:docMk/>
            <pc:sldMk cId="4170946924" sldId="3446"/>
            <ac:graphicFrameMk id="6" creationId="{9442845E-24FE-962D-04A5-DA871E151711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1T20:11:58.017" v="2578" actId="20577"/>
        <pc:sldMkLst>
          <pc:docMk/>
          <pc:sldMk cId="2122218144" sldId="3447"/>
        </pc:sldMkLst>
        <pc:spChg chg="mod">
          <ac:chgData name="Duncan, Jordan@Energy" userId="b13c421e-8159-4fb3-91f5-23b31eeae32b" providerId="ADAL" clId="{E01E300A-33B2-4C39-AF54-C09F59423A5E}" dt="2026-06-01T20:02:59.360" v="2453" actId="20577"/>
          <ac:spMkLst>
            <pc:docMk/>
            <pc:sldMk cId="2122218144" sldId="3447"/>
            <ac:spMk id="3" creationId="{006B804E-01C1-9EC8-F7AA-5EF1EF27A5B3}"/>
          </ac:spMkLst>
        </pc:spChg>
        <pc:graphicFrameChg chg="modGraphic">
          <ac:chgData name="Duncan, Jordan@Energy" userId="b13c421e-8159-4fb3-91f5-23b31eeae32b" providerId="ADAL" clId="{E01E300A-33B2-4C39-AF54-C09F59423A5E}" dt="2026-06-01T20:11:58.017" v="2578" actId="20577"/>
          <ac:graphicFrameMkLst>
            <pc:docMk/>
            <pc:sldMk cId="2122218144" sldId="3447"/>
            <ac:graphicFrameMk id="6" creationId="{A19EBC4A-FAAC-04F1-1A34-03F8D509EBB8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1T20:11:25.906" v="2562" actId="20577"/>
        <pc:sldMkLst>
          <pc:docMk/>
          <pc:sldMk cId="3191888321" sldId="3451"/>
        </pc:sldMkLst>
        <pc:spChg chg="mod">
          <ac:chgData name="Duncan, Jordan@Energy" userId="b13c421e-8159-4fb3-91f5-23b31eeae32b" providerId="ADAL" clId="{E01E300A-33B2-4C39-AF54-C09F59423A5E}" dt="2026-06-01T20:02:32.882" v="2431" actId="20577"/>
          <ac:spMkLst>
            <pc:docMk/>
            <pc:sldMk cId="3191888321" sldId="3451"/>
            <ac:spMk id="2" creationId="{F16F8048-A755-BB37-BB1E-9BC73C8C3BBB}"/>
          </ac:spMkLst>
        </pc:spChg>
        <pc:graphicFrameChg chg="modGraphic">
          <ac:chgData name="Duncan, Jordan@Energy" userId="b13c421e-8159-4fb3-91f5-23b31eeae32b" providerId="ADAL" clId="{E01E300A-33B2-4C39-AF54-C09F59423A5E}" dt="2026-06-01T20:11:25.906" v="2562" actId="20577"/>
          <ac:graphicFrameMkLst>
            <pc:docMk/>
            <pc:sldMk cId="3191888321" sldId="3451"/>
            <ac:graphicFrameMk id="6" creationId="{C6C4EEC6-9A23-4865-9DC1-2353B2833CF8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1T20:11:45.758" v="2571" actId="20577"/>
        <pc:sldMkLst>
          <pc:docMk/>
          <pc:sldMk cId="2003729799" sldId="3452"/>
        </pc:sldMkLst>
        <pc:spChg chg="mod">
          <ac:chgData name="Duncan, Jordan@Energy" userId="b13c421e-8159-4fb3-91f5-23b31eeae32b" providerId="ADAL" clId="{E01E300A-33B2-4C39-AF54-C09F59423A5E}" dt="2026-06-01T20:02:43.154" v="2442" actId="20577"/>
          <ac:spMkLst>
            <pc:docMk/>
            <pc:sldMk cId="2003729799" sldId="3452"/>
            <ac:spMk id="2" creationId="{F688E8ED-B4FE-9FA4-A2AF-B93C20321782}"/>
          </ac:spMkLst>
        </pc:spChg>
        <pc:graphicFrameChg chg="modGraphic">
          <ac:chgData name="Duncan, Jordan@Energy" userId="b13c421e-8159-4fb3-91f5-23b31eeae32b" providerId="ADAL" clId="{E01E300A-33B2-4C39-AF54-C09F59423A5E}" dt="2026-06-01T20:11:45.758" v="2571" actId="20577"/>
          <ac:graphicFrameMkLst>
            <pc:docMk/>
            <pc:sldMk cId="2003729799" sldId="3452"/>
            <ac:graphicFrameMk id="6" creationId="{D618632C-CCC9-FCCB-FCA0-7E71DD887B35}"/>
          </ac:graphicFrameMkLst>
        </pc:graphicFrameChg>
      </pc:sldChg>
      <pc:sldChg chg="modSp mod modCm">
        <pc:chgData name="Duncan, Jordan@Energy" userId="b13c421e-8159-4fb3-91f5-23b31eeae32b" providerId="ADAL" clId="{E01E300A-33B2-4C39-AF54-C09F59423A5E}" dt="2026-06-01T20:10:51.567" v="2551" actId="20577"/>
        <pc:sldMkLst>
          <pc:docMk/>
          <pc:sldMk cId="805747182" sldId="3453"/>
        </pc:sldMkLst>
        <pc:spChg chg="mod">
          <ac:chgData name="Duncan, Jordan@Energy" userId="b13c421e-8159-4fb3-91f5-23b31eeae32b" providerId="ADAL" clId="{E01E300A-33B2-4C39-AF54-C09F59423A5E}" dt="2026-06-01T20:02:01.199" v="2398" actId="20577"/>
          <ac:spMkLst>
            <pc:docMk/>
            <pc:sldMk cId="805747182" sldId="3453"/>
            <ac:spMk id="2" creationId="{A1D70940-558E-F68F-8DBD-2C41BCB2CBEE}"/>
          </ac:spMkLst>
        </pc:spChg>
        <pc:graphicFrameChg chg="modGraphic">
          <ac:chgData name="Duncan, Jordan@Energy" userId="b13c421e-8159-4fb3-91f5-23b31eeae32b" providerId="ADAL" clId="{E01E300A-33B2-4C39-AF54-C09F59423A5E}" dt="2026-06-01T20:10:51.567" v="2551" actId="20577"/>
          <ac:graphicFrameMkLst>
            <pc:docMk/>
            <pc:sldMk cId="805747182" sldId="3453"/>
            <ac:graphicFrameMk id="6" creationId="{DB63D188-F006-D093-F10C-8DA1FAE92E24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uncan, Jordan@Energy" userId="b13c421e-8159-4fb3-91f5-23b31eeae32b" providerId="ADAL" clId="{E01E300A-33B2-4C39-AF54-C09F59423A5E}" dt="2026-06-01T20:10:51.567" v="2551" actId="20577"/>
              <pc2:cmMkLst xmlns:pc2="http://schemas.microsoft.com/office/powerpoint/2019/9/main/command">
                <pc:docMk/>
                <pc:sldMk cId="805747182" sldId="3453"/>
                <pc2:cmMk id="{16E146A0-B541-450E-9631-24C643C523B2}"/>
              </pc2:cmMkLst>
            </pc226:cmChg>
          </p:ext>
        </pc:extLst>
      </pc:sldChg>
      <pc:sldChg chg="modSp mod">
        <pc:chgData name="Duncan, Jordan@Energy" userId="b13c421e-8159-4fb3-91f5-23b31eeae32b" providerId="ADAL" clId="{E01E300A-33B2-4C39-AF54-C09F59423A5E}" dt="2026-06-02T16:33:57.717" v="2652" actId="20577"/>
        <pc:sldMkLst>
          <pc:docMk/>
          <pc:sldMk cId="3631241041" sldId="3454"/>
        </pc:sldMkLst>
        <pc:spChg chg="mod">
          <ac:chgData name="Duncan, Jordan@Energy" userId="b13c421e-8159-4fb3-91f5-23b31eeae32b" providerId="ADAL" clId="{E01E300A-33B2-4C39-AF54-C09F59423A5E}" dt="2026-06-02T16:33:57.717" v="2652" actId="20577"/>
          <ac:spMkLst>
            <pc:docMk/>
            <pc:sldMk cId="3631241041" sldId="3454"/>
            <ac:spMk id="2" creationId="{E62FE798-ABC4-E325-E6B2-BD05CBFC940B}"/>
          </ac:spMkLst>
        </pc:spChg>
        <pc:graphicFrameChg chg="mod modGraphic">
          <ac:chgData name="Duncan, Jordan@Energy" userId="b13c421e-8159-4fb3-91f5-23b31eeae32b" providerId="ADAL" clId="{E01E300A-33B2-4C39-AF54-C09F59423A5E}" dt="2026-06-01T20:08:26.253" v="2508" actId="20577"/>
          <ac:graphicFrameMkLst>
            <pc:docMk/>
            <pc:sldMk cId="3631241041" sldId="3454"/>
            <ac:graphicFrameMk id="6" creationId="{41802FD4-CE90-114D-DB68-7A42736FFD29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35:05.814" v="2772" actId="20577"/>
        <pc:sldMkLst>
          <pc:docMk/>
          <pc:sldMk cId="4225736900" sldId="3459"/>
        </pc:sldMkLst>
        <pc:spChg chg="mod">
          <ac:chgData name="Duncan, Jordan@Energy" userId="b13c421e-8159-4fb3-91f5-23b31eeae32b" providerId="ADAL" clId="{E01E300A-33B2-4C39-AF54-C09F59423A5E}" dt="2026-06-02T16:35:05.814" v="2772" actId="20577"/>
          <ac:spMkLst>
            <pc:docMk/>
            <pc:sldMk cId="4225736900" sldId="3459"/>
            <ac:spMk id="3" creationId="{1D816529-7AB4-D713-B595-77F6A29D299E}"/>
          </ac:spMkLst>
        </pc:spChg>
        <pc:graphicFrameChg chg="mod modGraphic">
          <ac:chgData name="Duncan, Jordan@Energy" userId="b13c421e-8159-4fb3-91f5-23b31eeae32b" providerId="ADAL" clId="{E01E300A-33B2-4C39-AF54-C09F59423A5E}" dt="2026-06-01T20:10:35.008" v="2547" actId="20577"/>
          <ac:graphicFrameMkLst>
            <pc:docMk/>
            <pc:sldMk cId="4225736900" sldId="3459"/>
            <ac:graphicFrameMk id="6" creationId="{2324059E-15DD-CE72-16C0-F79E2F04FBED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1T20:11:04.312" v="2556" actId="20577"/>
        <pc:sldMkLst>
          <pc:docMk/>
          <pc:sldMk cId="2119482414" sldId="3460"/>
        </pc:sldMkLst>
        <pc:spChg chg="mod">
          <ac:chgData name="Duncan, Jordan@Energy" userId="b13c421e-8159-4fb3-91f5-23b31eeae32b" providerId="ADAL" clId="{E01E300A-33B2-4C39-AF54-C09F59423A5E}" dt="2026-06-01T20:02:12.444" v="2409" actId="20577"/>
          <ac:spMkLst>
            <pc:docMk/>
            <pc:sldMk cId="2119482414" sldId="3460"/>
            <ac:spMk id="2" creationId="{EDFEF8A3-3696-F929-1590-0ACC4606CE91}"/>
          </ac:spMkLst>
        </pc:spChg>
        <pc:graphicFrameChg chg="modGraphic">
          <ac:chgData name="Duncan, Jordan@Energy" userId="b13c421e-8159-4fb3-91f5-23b31eeae32b" providerId="ADAL" clId="{E01E300A-33B2-4C39-AF54-C09F59423A5E}" dt="2026-06-01T20:11:04.312" v="2556" actId="20577"/>
          <ac:graphicFrameMkLst>
            <pc:docMk/>
            <pc:sldMk cId="2119482414" sldId="3460"/>
            <ac:graphicFrameMk id="6" creationId="{DBC3F1E3-9894-7844-7D15-F23C84DC9B75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1T20:05:11.206" v="2489" actId="20577"/>
        <pc:sldMkLst>
          <pc:docMk/>
          <pc:sldMk cId="64437023" sldId="3464"/>
        </pc:sldMkLst>
        <pc:graphicFrameChg chg="modGraphic">
          <ac:chgData name="Duncan, Jordan@Energy" userId="b13c421e-8159-4fb3-91f5-23b31eeae32b" providerId="ADAL" clId="{E01E300A-33B2-4C39-AF54-C09F59423A5E}" dt="2026-06-01T20:05:11.206" v="2489" actId="20577"/>
          <ac:graphicFrameMkLst>
            <pc:docMk/>
            <pc:sldMk cId="64437023" sldId="3464"/>
            <ac:graphicFrameMk id="24" creationId="{CC84714D-FADF-A0BD-5DD5-ACFFAB791B9A}"/>
          </ac:graphicFrameMkLst>
        </pc:graphicFrameChg>
      </pc:sldChg>
      <pc:sldChg chg="addSp delSp modSp mod modAnim">
        <pc:chgData name="Duncan, Jordan@Energy" userId="b13c421e-8159-4fb3-91f5-23b31eeae32b" providerId="ADAL" clId="{E01E300A-33B2-4C39-AF54-C09F59423A5E}" dt="2026-06-16T14:33:41.452" v="2837"/>
        <pc:sldMkLst>
          <pc:docMk/>
          <pc:sldMk cId="3679016588" sldId="3465"/>
        </pc:sldMkLst>
        <pc:spChg chg="add del mod">
          <ac:chgData name="Duncan, Jordan@Energy" userId="b13c421e-8159-4fb3-91f5-23b31eeae32b" providerId="ADAL" clId="{E01E300A-33B2-4C39-AF54-C09F59423A5E}" dt="2026-06-16T14:33:41.452" v="2837"/>
          <ac:spMkLst>
            <pc:docMk/>
            <pc:sldMk cId="3679016588" sldId="3465"/>
            <ac:spMk id="7" creationId="{0937C4C7-EE62-21CF-11EB-A15DCF7597A1}"/>
          </ac:spMkLst>
        </pc:spChg>
        <pc:picChg chg="add mod">
          <ac:chgData name="Duncan, Jordan@Energy" userId="b13c421e-8159-4fb3-91f5-23b31eeae32b" providerId="ADAL" clId="{E01E300A-33B2-4C39-AF54-C09F59423A5E}" dt="2026-06-16T14:33:41.452" v="2837"/>
          <ac:picMkLst>
            <pc:docMk/>
            <pc:sldMk cId="3679016588" sldId="3465"/>
            <ac:picMk id="5" creationId="{A6D4E18C-B19C-BAEE-13C3-C4000B686A85}"/>
          </ac:picMkLst>
        </pc:picChg>
      </pc:sldChg>
      <pc:sldChg chg="modSp mod">
        <pc:chgData name="Duncan, Jordan@Energy" userId="b13c421e-8159-4fb3-91f5-23b31eeae32b" providerId="ADAL" clId="{E01E300A-33B2-4C39-AF54-C09F59423A5E}" dt="2026-06-01T20:07:17.633" v="2499" actId="20577"/>
        <pc:sldMkLst>
          <pc:docMk/>
          <pc:sldMk cId="1996282666" sldId="3467"/>
        </pc:sldMkLst>
        <pc:graphicFrameChg chg="modGraphic">
          <ac:chgData name="Duncan, Jordan@Energy" userId="b13c421e-8159-4fb3-91f5-23b31eeae32b" providerId="ADAL" clId="{E01E300A-33B2-4C39-AF54-C09F59423A5E}" dt="2026-06-01T20:07:17.633" v="2499" actId="20577"/>
          <ac:graphicFrameMkLst>
            <pc:docMk/>
            <pc:sldMk cId="1996282666" sldId="3467"/>
            <ac:graphicFrameMk id="3" creationId="{AACF97EC-5381-B96D-5376-4D332577B1E2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1T20:11:16.907" v="2560" actId="20577"/>
        <pc:sldMkLst>
          <pc:docMk/>
          <pc:sldMk cId="3283230040" sldId="3468"/>
        </pc:sldMkLst>
        <pc:spChg chg="mod">
          <ac:chgData name="Duncan, Jordan@Energy" userId="b13c421e-8159-4fb3-91f5-23b31eeae32b" providerId="ADAL" clId="{E01E300A-33B2-4C39-AF54-C09F59423A5E}" dt="2026-06-01T20:02:21.429" v="2420" actId="20577"/>
          <ac:spMkLst>
            <pc:docMk/>
            <pc:sldMk cId="3283230040" sldId="3468"/>
            <ac:spMk id="2" creationId="{E3D74161-5BF0-AB1C-4922-F0C8BD556B64}"/>
          </ac:spMkLst>
        </pc:spChg>
        <pc:graphicFrameChg chg="modGraphic">
          <ac:chgData name="Duncan, Jordan@Energy" userId="b13c421e-8159-4fb3-91f5-23b31eeae32b" providerId="ADAL" clId="{E01E300A-33B2-4C39-AF54-C09F59423A5E}" dt="2026-06-01T20:11:16.907" v="2560" actId="20577"/>
          <ac:graphicFrameMkLst>
            <pc:docMk/>
            <pc:sldMk cId="3283230040" sldId="3468"/>
            <ac:graphicFrameMk id="3" creationId="{115FAC56-7316-CD24-B437-FAB4A6DAD74C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35:19.546" v="2791" actId="1076"/>
        <pc:sldMkLst>
          <pc:docMk/>
          <pc:sldMk cId="3804073080" sldId="3471"/>
        </pc:sldMkLst>
        <pc:spChg chg="mod">
          <ac:chgData name="Duncan, Jordan@Energy" userId="b13c421e-8159-4fb3-91f5-23b31eeae32b" providerId="ADAL" clId="{E01E300A-33B2-4C39-AF54-C09F59423A5E}" dt="2026-06-02T16:35:16.825" v="2790" actId="1076"/>
          <ac:spMkLst>
            <pc:docMk/>
            <pc:sldMk cId="3804073080" sldId="3471"/>
            <ac:spMk id="2" creationId="{57763ED4-2350-1437-B234-A2AF535C2834}"/>
          </ac:spMkLst>
        </pc:spChg>
        <pc:spChg chg="mod">
          <ac:chgData name="Duncan, Jordan@Energy" userId="b13c421e-8159-4fb3-91f5-23b31eeae32b" providerId="ADAL" clId="{E01E300A-33B2-4C39-AF54-C09F59423A5E}" dt="2026-06-02T16:35:19.546" v="2791" actId="1076"/>
          <ac:spMkLst>
            <pc:docMk/>
            <pc:sldMk cId="3804073080" sldId="3471"/>
            <ac:spMk id="3" creationId="{F44EB575-5B1D-2B80-4AA4-02C729D73554}"/>
          </ac:spMkLst>
        </pc:spChg>
        <pc:graphicFrameChg chg="mod modGraphic">
          <ac:chgData name="Duncan, Jordan@Energy" userId="b13c421e-8159-4fb3-91f5-23b31eeae32b" providerId="ADAL" clId="{E01E300A-33B2-4C39-AF54-C09F59423A5E}" dt="2026-06-01T19:58:54.515" v="2352" actId="1076"/>
          <ac:graphicFrameMkLst>
            <pc:docMk/>
            <pc:sldMk cId="3804073080" sldId="3471"/>
            <ac:graphicFrameMk id="6" creationId="{F60CE85E-08E7-A87B-BF80-F609310C9F6F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33:45.766" v="2642" actId="20577"/>
        <pc:sldMkLst>
          <pc:docMk/>
          <pc:sldMk cId="981372610" sldId="3472"/>
        </pc:sldMkLst>
        <pc:spChg chg="mod">
          <ac:chgData name="Duncan, Jordan@Energy" userId="b13c421e-8159-4fb3-91f5-23b31eeae32b" providerId="ADAL" clId="{E01E300A-33B2-4C39-AF54-C09F59423A5E}" dt="2026-06-02T16:33:45.766" v="2642" actId="20577"/>
          <ac:spMkLst>
            <pc:docMk/>
            <pc:sldMk cId="981372610" sldId="3472"/>
            <ac:spMk id="2" creationId="{6F7B120B-5D26-1A0A-BF53-962E41EED7C6}"/>
          </ac:spMkLst>
        </pc:spChg>
      </pc:sldChg>
      <pc:sldChg chg="modSp mod">
        <pc:chgData name="Duncan, Jordan@Energy" userId="b13c421e-8159-4fb3-91f5-23b31eeae32b" providerId="ADAL" clId="{E01E300A-33B2-4C39-AF54-C09F59423A5E}" dt="2026-06-02T16:34:21.364" v="2686" actId="20577"/>
        <pc:sldMkLst>
          <pc:docMk/>
          <pc:sldMk cId="50423577" sldId="3473"/>
        </pc:sldMkLst>
        <pc:spChg chg="mod">
          <ac:chgData name="Duncan, Jordan@Energy" userId="b13c421e-8159-4fb3-91f5-23b31eeae32b" providerId="ADAL" clId="{E01E300A-33B2-4C39-AF54-C09F59423A5E}" dt="2026-06-02T16:34:21.364" v="2686" actId="20577"/>
          <ac:spMkLst>
            <pc:docMk/>
            <pc:sldMk cId="50423577" sldId="3473"/>
            <ac:spMk id="2" creationId="{953BDD94-4FE4-95F5-448D-29378288CDF6}"/>
          </ac:spMkLst>
        </pc:spChg>
        <pc:graphicFrameChg chg="modGraphic">
          <ac:chgData name="Duncan, Jordan@Energy" userId="b13c421e-8159-4fb3-91f5-23b31eeae32b" providerId="ADAL" clId="{E01E300A-33B2-4C39-AF54-C09F59423A5E}" dt="2026-06-01T20:09:08.163" v="2520" actId="20577"/>
          <ac:graphicFrameMkLst>
            <pc:docMk/>
            <pc:sldMk cId="50423577" sldId="3473"/>
            <ac:graphicFrameMk id="8" creationId="{DFE43098-C8E5-3C16-EB76-51C59A2C4A5D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34:33.219" v="2705" actId="20577"/>
        <pc:sldMkLst>
          <pc:docMk/>
          <pc:sldMk cId="2044317153" sldId="3475"/>
        </pc:sldMkLst>
        <pc:spChg chg="mod">
          <ac:chgData name="Duncan, Jordan@Energy" userId="b13c421e-8159-4fb3-91f5-23b31eeae32b" providerId="ADAL" clId="{E01E300A-33B2-4C39-AF54-C09F59423A5E}" dt="2026-06-02T16:34:33.219" v="2705" actId="20577"/>
          <ac:spMkLst>
            <pc:docMk/>
            <pc:sldMk cId="2044317153" sldId="3475"/>
            <ac:spMk id="12" creationId="{5E850B61-CEC0-D660-99C8-2D36A8F65351}"/>
          </ac:spMkLst>
        </pc:spChg>
      </pc:sldChg>
      <pc:sldChg chg="modSp mod">
        <pc:chgData name="Duncan, Jordan@Energy" userId="b13c421e-8159-4fb3-91f5-23b31eeae32b" providerId="ADAL" clId="{E01E300A-33B2-4C39-AF54-C09F59423A5E}" dt="2026-06-02T16:34:55.439" v="2754" actId="20577"/>
        <pc:sldMkLst>
          <pc:docMk/>
          <pc:sldMk cId="2611230940" sldId="3476"/>
        </pc:sldMkLst>
        <pc:spChg chg="mod">
          <ac:chgData name="Duncan, Jordan@Energy" userId="b13c421e-8159-4fb3-91f5-23b31eeae32b" providerId="ADAL" clId="{E01E300A-33B2-4C39-AF54-C09F59423A5E}" dt="2026-06-02T16:34:55.439" v="2754" actId="20577"/>
          <ac:spMkLst>
            <pc:docMk/>
            <pc:sldMk cId="2611230940" sldId="3476"/>
            <ac:spMk id="2" creationId="{5FDB3B37-17F2-66B1-5890-364434E8C2B6}"/>
          </ac:spMkLst>
        </pc:spChg>
        <pc:graphicFrameChg chg="modGraphic">
          <ac:chgData name="Duncan, Jordan@Energy" userId="b13c421e-8159-4fb3-91f5-23b31eeae32b" providerId="ADAL" clId="{E01E300A-33B2-4C39-AF54-C09F59423A5E}" dt="2026-06-01T20:10:05.728" v="2542" actId="20577"/>
          <ac:graphicFrameMkLst>
            <pc:docMk/>
            <pc:sldMk cId="2611230940" sldId="3476"/>
            <ac:graphicFrameMk id="10" creationId="{1FAE29CD-8FA1-9E7D-D433-9FCC7A27FE3B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35:32.790" v="2808" actId="1076"/>
        <pc:sldMkLst>
          <pc:docMk/>
          <pc:sldMk cId="796323212" sldId="3480"/>
        </pc:sldMkLst>
        <pc:spChg chg="mod">
          <ac:chgData name="Duncan, Jordan@Energy" userId="b13c421e-8159-4fb3-91f5-23b31eeae32b" providerId="ADAL" clId="{E01E300A-33B2-4C39-AF54-C09F59423A5E}" dt="2026-06-02T16:35:28.312" v="2807" actId="1076"/>
          <ac:spMkLst>
            <pc:docMk/>
            <pc:sldMk cId="796323212" sldId="3480"/>
            <ac:spMk id="2" creationId="{280215E0-92DC-9242-E453-16C997FDB698}"/>
          </ac:spMkLst>
        </pc:spChg>
        <pc:spChg chg="mod">
          <ac:chgData name="Duncan, Jordan@Energy" userId="b13c421e-8159-4fb3-91f5-23b31eeae32b" providerId="ADAL" clId="{E01E300A-33B2-4C39-AF54-C09F59423A5E}" dt="2026-06-02T16:35:32.790" v="2808" actId="1076"/>
          <ac:spMkLst>
            <pc:docMk/>
            <pc:sldMk cId="796323212" sldId="3480"/>
            <ac:spMk id="3" creationId="{5620896F-55AC-7F0A-6081-80670408E946}"/>
          </ac:spMkLst>
        </pc:spChg>
      </pc:sldChg>
      <pc:sldChg chg="modSp mod">
        <pc:chgData name="Duncan, Jordan@Energy" userId="b13c421e-8159-4fb3-91f5-23b31eeae32b" providerId="ADAL" clId="{E01E300A-33B2-4C39-AF54-C09F59423A5E}" dt="2026-06-01T20:12:33.814" v="2590" actId="20577"/>
        <pc:sldMkLst>
          <pc:docMk/>
          <pc:sldMk cId="3503872109" sldId="3481"/>
        </pc:sldMkLst>
        <pc:spChg chg="mod">
          <ac:chgData name="Duncan, Jordan@Energy" userId="b13c421e-8159-4fb3-91f5-23b31eeae32b" providerId="ADAL" clId="{E01E300A-33B2-4C39-AF54-C09F59423A5E}" dt="2026-06-01T20:03:48.704" v="2480" actId="20577"/>
          <ac:spMkLst>
            <pc:docMk/>
            <pc:sldMk cId="3503872109" sldId="3481"/>
            <ac:spMk id="2" creationId="{E21E4A91-7346-FABA-3B48-1EB81B5E9520}"/>
          </ac:spMkLst>
        </pc:spChg>
        <pc:spChg chg="mod">
          <ac:chgData name="Duncan, Jordan@Energy" userId="b13c421e-8159-4fb3-91f5-23b31eeae32b" providerId="ADAL" clId="{E01E300A-33B2-4C39-AF54-C09F59423A5E}" dt="2026-06-01T20:03:52.562" v="2481" actId="1076"/>
          <ac:spMkLst>
            <pc:docMk/>
            <pc:sldMk cId="3503872109" sldId="3481"/>
            <ac:spMk id="3" creationId="{61A7E3BF-C573-D069-4566-6B088A0C5935}"/>
          </ac:spMkLst>
        </pc:spChg>
        <pc:graphicFrameChg chg="modGraphic">
          <ac:chgData name="Duncan, Jordan@Energy" userId="b13c421e-8159-4fb3-91f5-23b31eeae32b" providerId="ADAL" clId="{E01E300A-33B2-4C39-AF54-C09F59423A5E}" dt="2026-06-01T20:12:33.814" v="2590" actId="20577"/>
          <ac:graphicFrameMkLst>
            <pc:docMk/>
            <pc:sldMk cId="3503872109" sldId="3481"/>
            <ac:graphicFrameMk id="8" creationId="{6F996418-06A0-07E4-7A66-50103B11EA1C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28:29.465" v="2632" actId="113"/>
        <pc:sldMkLst>
          <pc:docMk/>
          <pc:sldMk cId="3391031355" sldId="3483"/>
        </pc:sldMkLst>
        <pc:spChg chg="mod">
          <ac:chgData name="Duncan, Jordan@Energy" userId="b13c421e-8159-4fb3-91f5-23b31eeae32b" providerId="ADAL" clId="{E01E300A-33B2-4C39-AF54-C09F59423A5E}" dt="2026-06-02T16:28:25.508" v="2631" actId="14100"/>
          <ac:spMkLst>
            <pc:docMk/>
            <pc:sldMk cId="3391031355" sldId="3483"/>
            <ac:spMk id="2" creationId="{A53C9B89-18EE-C0D4-6B44-4F14E4A2A07F}"/>
          </ac:spMkLst>
        </pc:spChg>
        <pc:spChg chg="mod">
          <ac:chgData name="Duncan, Jordan@Energy" userId="b13c421e-8159-4fb3-91f5-23b31eeae32b" providerId="ADAL" clId="{E01E300A-33B2-4C39-AF54-C09F59423A5E}" dt="2026-06-02T16:28:29.465" v="2632" actId="113"/>
          <ac:spMkLst>
            <pc:docMk/>
            <pc:sldMk cId="3391031355" sldId="3483"/>
            <ac:spMk id="7" creationId="{92764678-7693-F0A4-6535-C26B79CFF2B6}"/>
          </ac:spMkLst>
        </pc:spChg>
      </pc:sldChg>
      <pc:sldChg chg="modSp mod">
        <pc:chgData name="Duncan, Jordan@Energy" userId="b13c421e-8159-4fb3-91f5-23b31eeae32b" providerId="ADAL" clId="{E01E300A-33B2-4C39-AF54-C09F59423A5E}" dt="2026-06-02T16:34:27.840" v="2695" actId="20577"/>
        <pc:sldMkLst>
          <pc:docMk/>
          <pc:sldMk cId="2810444736" sldId="3485"/>
        </pc:sldMkLst>
        <pc:spChg chg="mod">
          <ac:chgData name="Duncan, Jordan@Energy" userId="b13c421e-8159-4fb3-91f5-23b31eeae32b" providerId="ADAL" clId="{E01E300A-33B2-4C39-AF54-C09F59423A5E}" dt="2026-06-02T16:34:27.840" v="2695" actId="20577"/>
          <ac:spMkLst>
            <pc:docMk/>
            <pc:sldMk cId="2810444736" sldId="3485"/>
            <ac:spMk id="15" creationId="{B3E38AB6-F5DE-1284-28E7-6DA8A600AF50}"/>
          </ac:spMkLst>
        </pc:spChg>
        <pc:graphicFrameChg chg="modGraphic">
          <ac:chgData name="Duncan, Jordan@Energy" userId="b13c421e-8159-4fb3-91f5-23b31eeae32b" providerId="ADAL" clId="{E01E300A-33B2-4C39-AF54-C09F59423A5E}" dt="2026-06-01T20:09:36.792" v="2534" actId="20577"/>
          <ac:graphicFrameMkLst>
            <pc:docMk/>
            <pc:sldMk cId="2810444736" sldId="3485"/>
            <ac:graphicFrameMk id="6" creationId="{BF7DE493-5A27-54CA-0442-696FA50A730B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34:43.267" v="2730" actId="20577"/>
        <pc:sldMkLst>
          <pc:docMk/>
          <pc:sldMk cId="1928738391" sldId="3486"/>
        </pc:sldMkLst>
        <pc:spChg chg="mod">
          <ac:chgData name="Duncan, Jordan@Energy" userId="b13c421e-8159-4fb3-91f5-23b31eeae32b" providerId="ADAL" clId="{E01E300A-33B2-4C39-AF54-C09F59423A5E}" dt="2026-06-02T16:34:43.267" v="2730" actId="20577"/>
          <ac:spMkLst>
            <pc:docMk/>
            <pc:sldMk cId="1928738391" sldId="3486"/>
            <ac:spMk id="2" creationId="{1E689A3D-063E-1C39-DD39-2C0912980D14}"/>
          </ac:spMkLst>
        </pc:spChg>
        <pc:graphicFrameChg chg="modGraphic">
          <ac:chgData name="Duncan, Jordan@Energy" userId="b13c421e-8159-4fb3-91f5-23b31eeae32b" providerId="ADAL" clId="{E01E300A-33B2-4C39-AF54-C09F59423A5E}" dt="2026-06-01T20:09:51.439" v="2538" actId="20577"/>
          <ac:graphicFrameMkLst>
            <pc:docMk/>
            <pc:sldMk cId="1928738391" sldId="3486"/>
            <ac:graphicFrameMk id="7" creationId="{EAAA55BC-0E45-2846-EF4C-2A5BD3079E61}"/>
          </ac:graphicFrameMkLst>
        </pc:graphicFrameChg>
      </pc:sldChg>
      <pc:sldChg chg="modSp mod">
        <pc:chgData name="Duncan, Jordan@Energy" userId="b13c421e-8159-4fb3-91f5-23b31eeae32b" providerId="ADAL" clId="{E01E300A-33B2-4C39-AF54-C09F59423A5E}" dt="2026-06-02T16:34:48.473" v="2744" actId="20577"/>
        <pc:sldMkLst>
          <pc:docMk/>
          <pc:sldMk cId="1409616708" sldId="3487"/>
        </pc:sldMkLst>
        <pc:spChg chg="mod">
          <ac:chgData name="Duncan, Jordan@Energy" userId="b13c421e-8159-4fb3-91f5-23b31eeae32b" providerId="ADAL" clId="{E01E300A-33B2-4C39-AF54-C09F59423A5E}" dt="2026-06-02T16:34:48.473" v="2744" actId="20577"/>
          <ac:spMkLst>
            <pc:docMk/>
            <pc:sldMk cId="1409616708" sldId="3487"/>
            <ac:spMk id="2" creationId="{CC2A898D-D12D-FC8A-1D52-76869C977ECD}"/>
          </ac:spMkLst>
        </pc:spChg>
      </pc:sldChg>
      <pc:sldChg chg="modSp mod">
        <pc:chgData name="Duncan, Jordan@Energy" userId="b13c421e-8159-4fb3-91f5-23b31eeae32b" providerId="ADAL" clId="{E01E300A-33B2-4C39-AF54-C09F59423A5E}" dt="2026-06-02T16:34:05.254" v="2662" actId="20577"/>
        <pc:sldMkLst>
          <pc:docMk/>
          <pc:sldMk cId="3141804425" sldId="3488"/>
        </pc:sldMkLst>
        <pc:spChg chg="mod">
          <ac:chgData name="Duncan, Jordan@Energy" userId="b13c421e-8159-4fb3-91f5-23b31eeae32b" providerId="ADAL" clId="{E01E300A-33B2-4C39-AF54-C09F59423A5E}" dt="2026-06-02T16:34:05.254" v="2662" actId="20577"/>
          <ac:spMkLst>
            <pc:docMk/>
            <pc:sldMk cId="3141804425" sldId="3488"/>
            <ac:spMk id="2" creationId="{B79173F4-CDF3-F724-3534-98A070CF0351}"/>
          </ac:spMkLst>
        </pc:spChg>
      </pc:sldChg>
      <pc:sldChg chg="modSp mod">
        <pc:chgData name="Duncan, Jordan@Energy" userId="b13c421e-8159-4fb3-91f5-23b31eeae32b" providerId="ADAL" clId="{E01E300A-33B2-4C39-AF54-C09F59423A5E}" dt="2026-06-02T16:07:45.220" v="2603" actId="20577"/>
        <pc:sldMkLst>
          <pc:docMk/>
          <pc:sldMk cId="2084923595" sldId="3489"/>
        </pc:sldMkLst>
      </pc:sldChg>
      <pc:sldChg chg="add">
        <pc:chgData name="Duncan, Jordan@Energy" userId="b13c421e-8159-4fb3-91f5-23b31eeae32b" providerId="ADAL" clId="{E01E300A-33B2-4C39-AF54-C09F59423A5E}" dt="2026-06-02T16:18:53.744" v="2604"/>
        <pc:sldMkLst>
          <pc:docMk/>
          <pc:sldMk cId="1625425987" sldId="3490"/>
        </pc:sldMkLst>
      </pc:sldChg>
    </pc:docChg>
  </pc:docChgLst>
  <pc:docChgLst>
    <pc:chgData name="Duncan, Jordan@Energy" userId="S::jordan.duncan@energy.ca.gov::b13c421e-8159-4fb3-91f5-23b31eeae32b" providerId="AD" clId="Web-{B981D92E-98C8-F386-B635-E874175247CA}"/>
    <pc:docChg chg="modSld">
      <pc:chgData name="Duncan, Jordan@Energy" userId="S::jordan.duncan@energy.ca.gov::b13c421e-8159-4fb3-91f5-23b31eeae32b" providerId="AD" clId="Web-{B981D92E-98C8-F386-B635-E874175247CA}" dt="2026-05-29T20:47:00.457" v="295" actId="20577"/>
      <pc:docMkLst>
        <pc:docMk/>
      </pc:docMkLst>
      <pc:sldChg chg="modSp">
        <pc:chgData name="Duncan, Jordan@Energy" userId="S::jordan.duncan@energy.ca.gov::b13c421e-8159-4fb3-91f5-23b31eeae32b" providerId="AD" clId="Web-{B981D92E-98C8-F386-B635-E874175247CA}" dt="2026-05-29T20:47:00.457" v="295" actId="20577"/>
        <pc:sldMkLst>
          <pc:docMk/>
          <pc:sldMk cId="3631241041" sldId="3454"/>
        </pc:sldMkLst>
        <pc:graphicFrameChg chg="modGraphic">
          <ac:chgData name="Duncan, Jordan@Energy" userId="S::jordan.duncan@energy.ca.gov::b13c421e-8159-4fb3-91f5-23b31eeae32b" providerId="AD" clId="Web-{B981D92E-98C8-F386-B635-E874175247CA}" dt="2026-05-29T20:47:00.457" v="295" actId="20577"/>
          <ac:graphicFrameMkLst>
            <pc:docMk/>
            <pc:sldMk cId="3631241041" sldId="3454"/>
            <ac:graphicFrameMk id="6" creationId="{41802FD4-CE90-114D-DB68-7A42736FFD29}"/>
          </ac:graphicFrameMkLst>
        </pc:graphicFrame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ca.gov/" TargetMode="External"/><Relationship Id="rId2" Type="http://schemas.openxmlformats.org/officeDocument/2006/relationships/hyperlink" Target="https://www.energy.ca.gov/media/9162" TargetMode="External"/><Relationship Id="rId1" Type="http://schemas.openxmlformats.org/officeDocument/2006/relationships/hyperlink" Target="https://www.energy.ca.gov/media/9161" TargetMode="Externa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hyperlink" Target="https://ecams.energy.ca.gov/" TargetMode="External"/><Relationship Id="rId1" Type="http://schemas.openxmlformats.org/officeDocument/2006/relationships/hyperlink" Target="https://www.google.com/url?client=internal-element-cse&amp;cx=001779225245372747843:ctr4z8fr3aa&amp;q=https://www.energy.ca.gov/sites/default/files/2026-03/ECAMS_Applying_for_a_Solicitation_ada.pdf&amp;sa=U&amp;ved=2ahUKEwiSp-fn9teUAxXeLEQIHWAcDagQFnoECAwQAQ&amp;usg=AOvVaw19eW3AaemhLGhMOKLAy8DE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image" Target="../media/image29.sv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sv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svg"/><Relationship Id="rId1" Type="http://schemas.openxmlformats.org/officeDocument/2006/relationships/image" Target="../media/image33.svg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ca.gov/publications/2021/california-code-regulations-title-20-public-utilities-and-energy-division-2" TargetMode="External"/><Relationship Id="rId1" Type="http://schemas.openxmlformats.org/officeDocument/2006/relationships/hyperlink" Target="http://leginfo.legislature.ca.gov/faces/codes_displayexpandedbranch.xhtml?tocCode=PRC&amp;division=3.&amp;title=&amp;part=&amp;chapter=6.&amp;article" TargetMode="Externa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svg"/><Relationship Id="rId1" Type="http://schemas.openxmlformats.org/officeDocument/2006/relationships/image" Target="../media/image41.svg"/><Relationship Id="rId6" Type="http://schemas.openxmlformats.org/officeDocument/2006/relationships/image" Target="../media/image46.svg"/><Relationship Id="rId5" Type="http://schemas.openxmlformats.org/officeDocument/2006/relationships/image" Target="../media/image45.svg"/><Relationship Id="rId4" Type="http://schemas.openxmlformats.org/officeDocument/2006/relationships/image" Target="../media/image44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mpowerinnovation.net/" TargetMode="External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s.ca.gov/" TargetMode="External"/><Relationship Id="rId2" Type="http://schemas.openxmlformats.org/officeDocument/2006/relationships/hyperlink" Target="https://www.energy.ca.gov/media/9162" TargetMode="External"/><Relationship Id="rId1" Type="http://schemas.openxmlformats.org/officeDocument/2006/relationships/hyperlink" Target="https://www.energy.ca.gov/media/9161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client=internal-element-cse&amp;cx=001779225245372747843:ctr4z8fr3aa&amp;q=https://www.energy.ca.gov/sites/default/files/2026-03/ECAMS_Applying_for_a_Solicitation_ada.pdf&amp;sa=U&amp;ved=2ahUKEwiSp-fn9teUAxXeLEQIHWAcDagQFnoECAwQAQ&amp;usg=AOvVaw19eW3AaemhLGhMOKLAy8DE" TargetMode="External"/><Relationship Id="rId2" Type="http://schemas.openxmlformats.org/officeDocument/2006/relationships/image" Target="../media/image20.svg"/><Relationship Id="rId1" Type="http://schemas.openxmlformats.org/officeDocument/2006/relationships/hyperlink" Target="https://ecams.energy.ca.gov/" TargetMode="External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svg"/><Relationship Id="rId1" Type="http://schemas.openxmlformats.org/officeDocument/2006/relationships/image" Target="../media/image29.sv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svg"/><Relationship Id="rId1" Type="http://schemas.openxmlformats.org/officeDocument/2006/relationships/image" Target="../media/image33.svg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ergy.ca.gov/publications/2021/california-code-regulations-title-20-public-utilities-and-energy-division-2" TargetMode="External"/><Relationship Id="rId1" Type="http://schemas.openxmlformats.org/officeDocument/2006/relationships/hyperlink" Target="http://leginfo.legislature.ca.gov/faces/codes_displayexpandedbranch.xhtml?tocCode=PRC&amp;division=3.&amp;title=&amp;part=&amp;chapter=6.&amp;article" TargetMode="External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svg"/><Relationship Id="rId1" Type="http://schemas.openxmlformats.org/officeDocument/2006/relationships/image" Target="../media/image41.svg"/><Relationship Id="rId6" Type="http://schemas.openxmlformats.org/officeDocument/2006/relationships/image" Target="../media/image46.svg"/><Relationship Id="rId5" Type="http://schemas.openxmlformats.org/officeDocument/2006/relationships/image" Target="../media/image45.svg"/><Relationship Id="rId4" Type="http://schemas.openxmlformats.org/officeDocument/2006/relationships/image" Target="../media/image44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empowerinnovation.ne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FD2FF-3BAD-43F4-B3E1-D7F538EE5C0A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F4EE24-B868-4198-AC43-17884689CAF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Meeting is being recorded</a:t>
          </a:r>
        </a:p>
      </dgm:t>
    </dgm:pt>
    <dgm:pt modelId="{3B0D9C78-5ED0-435B-8129-2AB8E79E96AF}" type="parTrans" cxnId="{928B86E7-EFCC-4B88-B1ED-14976801B64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4EA539-952F-4D5B-B3FB-2DB13861EBE3}" type="sibTrans" cxnId="{928B86E7-EFCC-4B88-B1ED-14976801B648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DC631AD-EB41-436B-AD82-0A404AB391C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Presentation materials</a:t>
          </a:r>
        </a:p>
      </dgm:t>
    </dgm:pt>
    <dgm:pt modelId="{9FEFA029-A212-49B6-81AF-ABB43FFE58BC}" type="parTrans" cxnId="{DAFFCEB1-826B-4D35-9E9F-0CAE2F8AFFB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01A7463-AC7F-410B-904C-A819185462A0}" type="sibTrans" cxnId="{DAFFCEB1-826B-4D35-9E9F-0CAE2F8AFFB8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D0DEEB-7649-45CA-AC90-F8D6C3C4D80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>
              <a:solidFill>
                <a:schemeClr val="bg1"/>
              </a:solidFill>
            </a:rPr>
            <a:t>Updates to the solicitation </a:t>
          </a:r>
        </a:p>
      </dgm:t>
    </dgm:pt>
    <dgm:pt modelId="{2D145092-1F71-471F-8946-1D4FB714CD1E}" type="parTrans" cxnId="{D2C8D889-4099-46A8-A24B-CC171EE6890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D983843-0202-4FA0-838B-184EE254D1EE}" type="sibTrans" cxnId="{D2C8D889-4099-46A8-A24B-CC171EE6890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FA432A8-DB04-4EF5-A19B-CCBFE3F74774}" type="pres">
      <dgm:prSet presAssocID="{6F9FD2FF-3BAD-43F4-B3E1-D7F538EE5C0A}" presName="Name0" presStyleCnt="0">
        <dgm:presLayoutVars>
          <dgm:chMax/>
          <dgm:chPref/>
          <dgm:dir/>
          <dgm:animLvl val="lvl"/>
        </dgm:presLayoutVars>
      </dgm:prSet>
      <dgm:spPr/>
    </dgm:pt>
    <dgm:pt modelId="{E2B1B18A-AD02-4C56-9541-8DA160E09640}" type="pres">
      <dgm:prSet presAssocID="{F0F4EE24-B868-4198-AC43-17884689CAF6}" presName="composite" presStyleCnt="0"/>
      <dgm:spPr/>
    </dgm:pt>
    <dgm:pt modelId="{55820837-5F7C-4F5A-94F1-60067A332B12}" type="pres">
      <dgm:prSet presAssocID="{F0F4EE24-B868-4198-AC43-17884689CAF6}" presName="Parent1" presStyleLbl="node1" presStyleIdx="0" presStyleCnt="6" custLinFactX="-71582" custLinFactY="34880" custLinFactNeighborX="-100000" custLinFactNeighborY="100000">
        <dgm:presLayoutVars>
          <dgm:chMax val="1"/>
          <dgm:chPref val="1"/>
          <dgm:bulletEnabled val="1"/>
        </dgm:presLayoutVars>
      </dgm:prSet>
      <dgm:spPr/>
    </dgm:pt>
    <dgm:pt modelId="{72779D10-7AF0-4AE0-82FD-FD447FEF1539}" type="pres">
      <dgm:prSet presAssocID="{F0F4EE24-B868-4198-AC43-17884689CAF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ACEB429-2F61-4188-A166-24C6E857D603}" type="pres">
      <dgm:prSet presAssocID="{F0F4EE24-B868-4198-AC43-17884689CAF6}" presName="BalanceSpacing" presStyleCnt="0"/>
      <dgm:spPr/>
    </dgm:pt>
    <dgm:pt modelId="{88A549C9-08D8-4D60-8A57-63DA10318BC4}" type="pres">
      <dgm:prSet presAssocID="{F0F4EE24-B868-4198-AC43-17884689CAF6}" presName="BalanceSpacing1" presStyleCnt="0"/>
      <dgm:spPr/>
    </dgm:pt>
    <dgm:pt modelId="{3DE7E9EC-8D1B-4EE1-9B83-FB1D43E332E5}" type="pres">
      <dgm:prSet presAssocID="{FB4EA539-952F-4D5B-B3FB-2DB13861EBE3}" presName="Accent1Text" presStyleLbl="node1" presStyleIdx="1" presStyleCnt="6" custLinFactX="-15687" custLinFactNeighborX="-100000" custLinFactNeighborY="51492"/>
      <dgm:spPr/>
    </dgm:pt>
    <dgm:pt modelId="{6BE691B3-2FB4-478E-976C-621480175865}" type="pres">
      <dgm:prSet presAssocID="{FB4EA539-952F-4D5B-B3FB-2DB13861EBE3}" presName="spaceBetweenRectangles" presStyleCnt="0"/>
      <dgm:spPr/>
    </dgm:pt>
    <dgm:pt modelId="{69B637A9-6DD8-4852-92E6-15D4663650E2}" type="pres">
      <dgm:prSet presAssocID="{7DC631AD-EB41-436B-AD82-0A404AB391CF}" presName="composite" presStyleCnt="0"/>
      <dgm:spPr/>
    </dgm:pt>
    <dgm:pt modelId="{60B15B98-0859-419D-AD92-65263717F01C}" type="pres">
      <dgm:prSet presAssocID="{7DC631AD-EB41-436B-AD82-0A404AB391CF}" presName="Parent1" presStyleLbl="node1" presStyleIdx="2" presStyleCnt="6" custLinFactNeighborX="-9469" custLinFactNeighborY="50000">
        <dgm:presLayoutVars>
          <dgm:chMax val="1"/>
          <dgm:chPref val="1"/>
          <dgm:bulletEnabled val="1"/>
        </dgm:presLayoutVars>
      </dgm:prSet>
      <dgm:spPr/>
    </dgm:pt>
    <dgm:pt modelId="{340CE5C3-8FD2-48F6-9936-9A8567A37D7D}" type="pres">
      <dgm:prSet presAssocID="{7DC631AD-EB41-436B-AD82-0A404AB391C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512A970-C575-4014-BA5B-8B95BFB29FAD}" type="pres">
      <dgm:prSet presAssocID="{7DC631AD-EB41-436B-AD82-0A404AB391CF}" presName="BalanceSpacing" presStyleCnt="0"/>
      <dgm:spPr/>
    </dgm:pt>
    <dgm:pt modelId="{5D335932-66D5-4B12-B944-9702BB971B83}" type="pres">
      <dgm:prSet presAssocID="{7DC631AD-EB41-436B-AD82-0A404AB391CF}" presName="BalanceSpacing1" presStyleCnt="0"/>
      <dgm:spPr/>
    </dgm:pt>
    <dgm:pt modelId="{05AAEA80-34DF-4591-9784-FD367498581F}" type="pres">
      <dgm:prSet presAssocID="{101A7463-AC7F-410B-904C-A819185462A0}" presName="Accent1Text" presStyleLbl="node1" presStyleIdx="3" presStyleCnt="6" custLinFactNeighborX="-63898" custLinFactNeighborY="-33349"/>
      <dgm:spPr/>
    </dgm:pt>
    <dgm:pt modelId="{EF0B711B-D794-45B5-85DA-47499623FA6D}" type="pres">
      <dgm:prSet presAssocID="{101A7463-AC7F-410B-904C-A819185462A0}" presName="spaceBetweenRectangles" presStyleCnt="0"/>
      <dgm:spPr/>
    </dgm:pt>
    <dgm:pt modelId="{43EB86EC-00BF-4AB6-9061-5B518B0A1158}" type="pres">
      <dgm:prSet presAssocID="{CED0DEEB-7649-45CA-AC90-F8D6C3C4D803}" presName="composite" presStyleCnt="0"/>
      <dgm:spPr/>
    </dgm:pt>
    <dgm:pt modelId="{76AEE885-27FE-4247-A935-ABCCAAFB82C6}" type="pres">
      <dgm:prSet presAssocID="{CED0DEEB-7649-45CA-AC90-F8D6C3C4D803}" presName="Parent1" presStyleLbl="node1" presStyleIdx="4" presStyleCnt="6" custLinFactNeighborX="43727" custLinFactNeighborY="-36141">
        <dgm:presLayoutVars>
          <dgm:chMax val="1"/>
          <dgm:chPref val="1"/>
          <dgm:bulletEnabled val="1"/>
        </dgm:presLayoutVars>
      </dgm:prSet>
      <dgm:spPr/>
    </dgm:pt>
    <dgm:pt modelId="{4A9E01CE-8A3B-4031-BC00-70C3F090B385}" type="pres">
      <dgm:prSet presAssocID="{CED0DEEB-7649-45CA-AC90-F8D6C3C4D80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B8FB8CA-F7B2-437C-8CED-F9B6C6B8A5FB}" type="pres">
      <dgm:prSet presAssocID="{CED0DEEB-7649-45CA-AC90-F8D6C3C4D803}" presName="BalanceSpacing" presStyleCnt="0"/>
      <dgm:spPr/>
    </dgm:pt>
    <dgm:pt modelId="{BB0A620C-5E12-437D-909F-2B37A51640DE}" type="pres">
      <dgm:prSet presAssocID="{CED0DEEB-7649-45CA-AC90-F8D6C3C4D803}" presName="BalanceSpacing1" presStyleCnt="0"/>
      <dgm:spPr/>
    </dgm:pt>
    <dgm:pt modelId="{BD2E6983-2E10-4761-8E14-258CC5018825}" type="pres">
      <dgm:prSet presAssocID="{DD983843-0202-4FA0-838B-184EE254D1EE}" presName="Accent1Text" presStyleLbl="node1" presStyleIdx="5" presStyleCnt="6" custLinFactY="-19150" custLinFactNeighborX="-10925" custLinFactNeighborY="-100000"/>
      <dgm:spPr/>
    </dgm:pt>
  </dgm:ptLst>
  <dgm:cxnLst>
    <dgm:cxn modelId="{BC6D5009-92E8-4E38-9CD7-787548907B54}" type="presOf" srcId="{7DC631AD-EB41-436B-AD82-0A404AB391CF}" destId="{60B15B98-0859-419D-AD92-65263717F01C}" srcOrd="0" destOrd="0" presId="urn:microsoft.com/office/officeart/2008/layout/AlternatingHexagons"/>
    <dgm:cxn modelId="{3C34F60F-9B7C-4EE8-BFA7-8EC13E5350EE}" type="presOf" srcId="{DD983843-0202-4FA0-838B-184EE254D1EE}" destId="{BD2E6983-2E10-4761-8E14-258CC5018825}" srcOrd="0" destOrd="0" presId="urn:microsoft.com/office/officeart/2008/layout/AlternatingHexagons"/>
    <dgm:cxn modelId="{D2C8D889-4099-46A8-A24B-CC171EE68902}" srcId="{6F9FD2FF-3BAD-43F4-B3E1-D7F538EE5C0A}" destId="{CED0DEEB-7649-45CA-AC90-F8D6C3C4D803}" srcOrd="2" destOrd="0" parTransId="{2D145092-1F71-471F-8946-1D4FB714CD1E}" sibTransId="{DD983843-0202-4FA0-838B-184EE254D1EE}"/>
    <dgm:cxn modelId="{3F1C69AF-64B6-497A-B7D1-F6ABC36080E7}" type="presOf" srcId="{F0F4EE24-B868-4198-AC43-17884689CAF6}" destId="{55820837-5F7C-4F5A-94F1-60067A332B12}" srcOrd="0" destOrd="0" presId="urn:microsoft.com/office/officeart/2008/layout/AlternatingHexagons"/>
    <dgm:cxn modelId="{DAFFCEB1-826B-4D35-9E9F-0CAE2F8AFFB8}" srcId="{6F9FD2FF-3BAD-43F4-B3E1-D7F538EE5C0A}" destId="{7DC631AD-EB41-436B-AD82-0A404AB391CF}" srcOrd="1" destOrd="0" parTransId="{9FEFA029-A212-49B6-81AF-ABB43FFE58BC}" sibTransId="{101A7463-AC7F-410B-904C-A819185462A0}"/>
    <dgm:cxn modelId="{83AA65B6-FB52-4DD8-AFAE-4F2F78BCFF93}" type="presOf" srcId="{CED0DEEB-7649-45CA-AC90-F8D6C3C4D803}" destId="{76AEE885-27FE-4247-A935-ABCCAAFB82C6}" srcOrd="0" destOrd="0" presId="urn:microsoft.com/office/officeart/2008/layout/AlternatingHexagons"/>
    <dgm:cxn modelId="{D1C719D6-3305-47D1-AFFE-C346A664E015}" type="presOf" srcId="{6F9FD2FF-3BAD-43F4-B3E1-D7F538EE5C0A}" destId="{9FA432A8-DB04-4EF5-A19B-CCBFE3F74774}" srcOrd="0" destOrd="0" presId="urn:microsoft.com/office/officeart/2008/layout/AlternatingHexagons"/>
    <dgm:cxn modelId="{928B86E7-EFCC-4B88-B1ED-14976801B648}" srcId="{6F9FD2FF-3BAD-43F4-B3E1-D7F538EE5C0A}" destId="{F0F4EE24-B868-4198-AC43-17884689CAF6}" srcOrd="0" destOrd="0" parTransId="{3B0D9C78-5ED0-435B-8129-2AB8E79E96AF}" sibTransId="{FB4EA539-952F-4D5B-B3FB-2DB13861EBE3}"/>
    <dgm:cxn modelId="{89E02CEB-5C1E-4CF6-9F69-AE7301100C72}" type="presOf" srcId="{101A7463-AC7F-410B-904C-A819185462A0}" destId="{05AAEA80-34DF-4591-9784-FD367498581F}" srcOrd="0" destOrd="0" presId="urn:microsoft.com/office/officeart/2008/layout/AlternatingHexagons"/>
    <dgm:cxn modelId="{4BDB79FC-692B-44B0-A453-9F6D9DB8396D}" type="presOf" srcId="{FB4EA539-952F-4D5B-B3FB-2DB13861EBE3}" destId="{3DE7E9EC-8D1B-4EE1-9B83-FB1D43E332E5}" srcOrd="0" destOrd="0" presId="urn:microsoft.com/office/officeart/2008/layout/AlternatingHexagons"/>
    <dgm:cxn modelId="{F19F94B4-BCE0-436D-B621-1368D6FC376C}" type="presParOf" srcId="{9FA432A8-DB04-4EF5-A19B-CCBFE3F74774}" destId="{E2B1B18A-AD02-4C56-9541-8DA160E09640}" srcOrd="0" destOrd="0" presId="urn:microsoft.com/office/officeart/2008/layout/AlternatingHexagons"/>
    <dgm:cxn modelId="{9051D41A-C224-46AC-B3C2-C6D798194583}" type="presParOf" srcId="{E2B1B18A-AD02-4C56-9541-8DA160E09640}" destId="{55820837-5F7C-4F5A-94F1-60067A332B12}" srcOrd="0" destOrd="0" presId="urn:microsoft.com/office/officeart/2008/layout/AlternatingHexagons"/>
    <dgm:cxn modelId="{DEEFD6AB-6C96-46EF-8233-E41833F7E228}" type="presParOf" srcId="{E2B1B18A-AD02-4C56-9541-8DA160E09640}" destId="{72779D10-7AF0-4AE0-82FD-FD447FEF1539}" srcOrd="1" destOrd="0" presId="urn:microsoft.com/office/officeart/2008/layout/AlternatingHexagons"/>
    <dgm:cxn modelId="{65F0B390-502B-4BA6-BE38-4F075F04C115}" type="presParOf" srcId="{E2B1B18A-AD02-4C56-9541-8DA160E09640}" destId="{EACEB429-2F61-4188-A166-24C6E857D603}" srcOrd="2" destOrd="0" presId="urn:microsoft.com/office/officeart/2008/layout/AlternatingHexagons"/>
    <dgm:cxn modelId="{6241E5D1-EBDA-434D-86F4-F949D3B29C9B}" type="presParOf" srcId="{E2B1B18A-AD02-4C56-9541-8DA160E09640}" destId="{88A549C9-08D8-4D60-8A57-63DA10318BC4}" srcOrd="3" destOrd="0" presId="urn:microsoft.com/office/officeart/2008/layout/AlternatingHexagons"/>
    <dgm:cxn modelId="{5294EB5D-5BC4-4B5D-81C5-A823EF518B5F}" type="presParOf" srcId="{E2B1B18A-AD02-4C56-9541-8DA160E09640}" destId="{3DE7E9EC-8D1B-4EE1-9B83-FB1D43E332E5}" srcOrd="4" destOrd="0" presId="urn:microsoft.com/office/officeart/2008/layout/AlternatingHexagons"/>
    <dgm:cxn modelId="{50BA21F4-6E34-45D8-A752-90616405C679}" type="presParOf" srcId="{9FA432A8-DB04-4EF5-A19B-CCBFE3F74774}" destId="{6BE691B3-2FB4-478E-976C-621480175865}" srcOrd="1" destOrd="0" presId="urn:microsoft.com/office/officeart/2008/layout/AlternatingHexagons"/>
    <dgm:cxn modelId="{F0445ACB-EF26-451A-82E5-9C141813D5AE}" type="presParOf" srcId="{9FA432A8-DB04-4EF5-A19B-CCBFE3F74774}" destId="{69B637A9-6DD8-4852-92E6-15D4663650E2}" srcOrd="2" destOrd="0" presId="urn:microsoft.com/office/officeart/2008/layout/AlternatingHexagons"/>
    <dgm:cxn modelId="{11FBF54C-8A79-441F-A11A-30AD8246E313}" type="presParOf" srcId="{69B637A9-6DD8-4852-92E6-15D4663650E2}" destId="{60B15B98-0859-419D-AD92-65263717F01C}" srcOrd="0" destOrd="0" presId="urn:microsoft.com/office/officeart/2008/layout/AlternatingHexagons"/>
    <dgm:cxn modelId="{249403F0-AEFC-4C18-94B5-806DFAF4692E}" type="presParOf" srcId="{69B637A9-6DD8-4852-92E6-15D4663650E2}" destId="{340CE5C3-8FD2-48F6-9936-9A8567A37D7D}" srcOrd="1" destOrd="0" presId="urn:microsoft.com/office/officeart/2008/layout/AlternatingHexagons"/>
    <dgm:cxn modelId="{51BA116E-1E3B-4FAC-8D52-D494EBE82DF3}" type="presParOf" srcId="{69B637A9-6DD8-4852-92E6-15D4663650E2}" destId="{7512A970-C575-4014-BA5B-8B95BFB29FAD}" srcOrd="2" destOrd="0" presId="urn:microsoft.com/office/officeart/2008/layout/AlternatingHexagons"/>
    <dgm:cxn modelId="{FF865F67-1CB3-4E29-A6CC-0AFF67439EFA}" type="presParOf" srcId="{69B637A9-6DD8-4852-92E6-15D4663650E2}" destId="{5D335932-66D5-4B12-B944-9702BB971B83}" srcOrd="3" destOrd="0" presId="urn:microsoft.com/office/officeart/2008/layout/AlternatingHexagons"/>
    <dgm:cxn modelId="{7ABB040C-C310-4FA6-8074-4D8DDCA2EEC8}" type="presParOf" srcId="{69B637A9-6DD8-4852-92E6-15D4663650E2}" destId="{05AAEA80-34DF-4591-9784-FD367498581F}" srcOrd="4" destOrd="0" presId="urn:microsoft.com/office/officeart/2008/layout/AlternatingHexagons"/>
    <dgm:cxn modelId="{22A1D52B-696F-43EC-B415-E669FE64F649}" type="presParOf" srcId="{9FA432A8-DB04-4EF5-A19B-CCBFE3F74774}" destId="{EF0B711B-D794-45B5-85DA-47499623FA6D}" srcOrd="3" destOrd="0" presId="urn:microsoft.com/office/officeart/2008/layout/AlternatingHexagons"/>
    <dgm:cxn modelId="{DC05DC3B-A0DB-4C22-B61E-214A114BA48B}" type="presParOf" srcId="{9FA432A8-DB04-4EF5-A19B-CCBFE3F74774}" destId="{43EB86EC-00BF-4AB6-9061-5B518B0A1158}" srcOrd="4" destOrd="0" presId="urn:microsoft.com/office/officeart/2008/layout/AlternatingHexagons"/>
    <dgm:cxn modelId="{6168B404-EF87-4DBF-BD62-A654A2DD1562}" type="presParOf" srcId="{43EB86EC-00BF-4AB6-9061-5B518B0A1158}" destId="{76AEE885-27FE-4247-A935-ABCCAAFB82C6}" srcOrd="0" destOrd="0" presId="urn:microsoft.com/office/officeart/2008/layout/AlternatingHexagons"/>
    <dgm:cxn modelId="{0711EF6A-BDF1-4AC1-887A-22437B56DA77}" type="presParOf" srcId="{43EB86EC-00BF-4AB6-9061-5B518B0A1158}" destId="{4A9E01CE-8A3B-4031-BC00-70C3F090B385}" srcOrd="1" destOrd="0" presId="urn:microsoft.com/office/officeart/2008/layout/AlternatingHexagons"/>
    <dgm:cxn modelId="{1B1F93DA-B6E7-4DFC-A543-DBEF2C9A3253}" type="presParOf" srcId="{43EB86EC-00BF-4AB6-9061-5B518B0A1158}" destId="{0B8FB8CA-F7B2-437C-8CED-F9B6C6B8A5FB}" srcOrd="2" destOrd="0" presId="urn:microsoft.com/office/officeart/2008/layout/AlternatingHexagons"/>
    <dgm:cxn modelId="{DBBA2E31-DF31-4002-866E-EF0F3997EB44}" type="presParOf" srcId="{43EB86EC-00BF-4AB6-9061-5B518B0A1158}" destId="{BB0A620C-5E12-437D-909F-2B37A51640DE}" srcOrd="3" destOrd="0" presId="urn:microsoft.com/office/officeart/2008/layout/AlternatingHexagons"/>
    <dgm:cxn modelId="{5F06A870-EE4E-41FB-9960-6D0D0626D729}" type="presParOf" srcId="{43EB86EC-00BF-4AB6-9061-5B518B0A1158}" destId="{BD2E6983-2E10-4761-8E14-258CC501882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230BD5-F723-47D2-8FC1-768521F4EE2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AFA8C2-99D3-4173-A003-60829139E3D7}">
      <dgm:prSet/>
      <dgm:spPr/>
      <dgm:t>
        <a:bodyPr/>
        <a:lstStyle/>
        <a:p>
          <a:r>
            <a:rPr lang="en-US"/>
            <a:t>Applicants must accept CEC grant </a:t>
          </a:r>
          <a:r>
            <a:rPr lang="en-US">
              <a:hlinkClick xmlns:r="http://schemas.openxmlformats.org/officeDocument/2006/relationships" r:id="rId1"/>
            </a:rPr>
            <a:t>terms and conditions </a:t>
          </a:r>
          <a:r>
            <a:rPr lang="en-US"/>
            <a:t>(T&amp;C) without negotiation</a:t>
          </a:r>
        </a:p>
      </dgm:t>
    </dgm:pt>
    <dgm:pt modelId="{4AB45CD9-ABA6-423A-A96A-ABBEAC302047}" type="parTrans" cxnId="{4C9F2BE9-8E20-43BB-9CAB-417F925432C2}">
      <dgm:prSet/>
      <dgm:spPr/>
      <dgm:t>
        <a:bodyPr/>
        <a:lstStyle/>
        <a:p>
          <a:endParaRPr lang="en-US"/>
        </a:p>
      </dgm:t>
    </dgm:pt>
    <dgm:pt modelId="{53A03F50-E6C0-4F36-8E89-17F57C4218D9}" type="sibTrans" cxnId="{4C9F2BE9-8E20-43BB-9CAB-417F925432C2}">
      <dgm:prSet/>
      <dgm:spPr/>
      <dgm:t>
        <a:bodyPr/>
        <a:lstStyle/>
        <a:p>
          <a:endParaRPr lang="en-US"/>
        </a:p>
      </dgm:t>
    </dgm:pt>
    <dgm:pt modelId="{5262F2D4-D3E8-4700-A808-84871C2112B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Special T&amp;C for California Native American Tribes </a:t>
          </a:r>
          <a:r>
            <a:rPr lang="en-US"/>
            <a:t>and Tribal Organizations with Sovereign Immunity in addition to the standard T&amp;C</a:t>
          </a:r>
        </a:p>
      </dgm:t>
    </dgm:pt>
    <dgm:pt modelId="{D02B2F0A-BD86-4727-A1A6-5F1FDB648302}" type="parTrans" cxnId="{891B897D-266D-4168-BDCE-4D85EA947E45}">
      <dgm:prSet/>
      <dgm:spPr/>
      <dgm:t>
        <a:bodyPr/>
        <a:lstStyle/>
        <a:p>
          <a:endParaRPr lang="en-US"/>
        </a:p>
      </dgm:t>
    </dgm:pt>
    <dgm:pt modelId="{E2F76FA3-113E-4B73-9BD3-8DD4B99E7AF6}" type="sibTrans" cxnId="{891B897D-266D-4168-BDCE-4D85EA947E45}">
      <dgm:prSet/>
      <dgm:spPr/>
      <dgm:t>
        <a:bodyPr/>
        <a:lstStyle/>
        <a:p>
          <a:endParaRPr lang="en-US"/>
        </a:p>
      </dgm:t>
    </dgm:pt>
    <dgm:pt modelId="{6D6CCB14-DEFD-4013-8A01-252F533580ED}">
      <dgm:prSet/>
      <dgm:spPr/>
      <dgm:t>
        <a:bodyPr/>
        <a:lstStyle/>
        <a:p>
          <a:r>
            <a:rPr lang="en-US"/>
            <a:t>Entities doing business in California (corporations, LLCs, LPs, LLPs) must be registered and in good standing with the </a:t>
          </a:r>
          <a:r>
            <a:rPr lang="en-US">
              <a:hlinkClick xmlns:r="http://schemas.openxmlformats.org/officeDocument/2006/relationships" r:id="rId3"/>
            </a:rPr>
            <a:t>Secretary of State </a:t>
          </a:r>
          <a:r>
            <a:rPr lang="en-US"/>
            <a:t>prior to its project being recommended at a Business Meeting</a:t>
          </a:r>
        </a:p>
      </dgm:t>
    </dgm:pt>
    <dgm:pt modelId="{3211CFC1-D429-4CDC-85AE-8953B25A5489}" type="parTrans" cxnId="{0B444CA5-B77A-45E1-B22C-6E416045AB8C}">
      <dgm:prSet/>
      <dgm:spPr/>
      <dgm:t>
        <a:bodyPr/>
        <a:lstStyle/>
        <a:p>
          <a:endParaRPr lang="en-US"/>
        </a:p>
      </dgm:t>
    </dgm:pt>
    <dgm:pt modelId="{FAAC41F0-8004-4B97-BA02-BA2C5BA15E9E}" type="sibTrans" cxnId="{0B444CA5-B77A-45E1-B22C-6E416045AB8C}">
      <dgm:prSet/>
      <dgm:spPr/>
      <dgm:t>
        <a:bodyPr/>
        <a:lstStyle/>
        <a:p>
          <a:endParaRPr lang="en-US"/>
        </a:p>
      </dgm:t>
    </dgm:pt>
    <dgm:pt modelId="{9D17BBD4-C6D5-4463-8758-CB391131FE07}" type="pres">
      <dgm:prSet presAssocID="{00230BD5-F723-47D2-8FC1-768521F4EE2C}" presName="Name0" presStyleCnt="0">
        <dgm:presLayoutVars>
          <dgm:chMax val="7"/>
          <dgm:chPref val="7"/>
          <dgm:dir/>
        </dgm:presLayoutVars>
      </dgm:prSet>
      <dgm:spPr/>
    </dgm:pt>
    <dgm:pt modelId="{C77241DA-16B0-4E5F-872A-161E34016793}" type="pres">
      <dgm:prSet presAssocID="{00230BD5-F723-47D2-8FC1-768521F4EE2C}" presName="Name1" presStyleCnt="0"/>
      <dgm:spPr/>
    </dgm:pt>
    <dgm:pt modelId="{E36371EC-15D9-4102-A989-05064A0BC93E}" type="pres">
      <dgm:prSet presAssocID="{00230BD5-F723-47D2-8FC1-768521F4EE2C}" presName="cycle" presStyleCnt="0"/>
      <dgm:spPr/>
    </dgm:pt>
    <dgm:pt modelId="{68FDA92C-1265-4164-AAFC-C6302F759FBF}" type="pres">
      <dgm:prSet presAssocID="{00230BD5-F723-47D2-8FC1-768521F4EE2C}" presName="srcNode" presStyleLbl="node1" presStyleIdx="0" presStyleCnt="3"/>
      <dgm:spPr/>
    </dgm:pt>
    <dgm:pt modelId="{6A5B9C55-F202-44DE-A7A1-398EB8B6F7A1}" type="pres">
      <dgm:prSet presAssocID="{00230BD5-F723-47D2-8FC1-768521F4EE2C}" presName="conn" presStyleLbl="parChTrans1D2" presStyleIdx="0" presStyleCnt="1"/>
      <dgm:spPr/>
    </dgm:pt>
    <dgm:pt modelId="{4CF2DC8E-DC0D-4CD9-B6EA-2E3267BF86F0}" type="pres">
      <dgm:prSet presAssocID="{00230BD5-F723-47D2-8FC1-768521F4EE2C}" presName="extraNode" presStyleLbl="node1" presStyleIdx="0" presStyleCnt="3"/>
      <dgm:spPr/>
    </dgm:pt>
    <dgm:pt modelId="{04836607-30F0-456D-AEC3-5AA43A034A20}" type="pres">
      <dgm:prSet presAssocID="{00230BD5-F723-47D2-8FC1-768521F4EE2C}" presName="dstNode" presStyleLbl="node1" presStyleIdx="0" presStyleCnt="3"/>
      <dgm:spPr/>
    </dgm:pt>
    <dgm:pt modelId="{8B3E4C87-F51E-43EF-B4FE-E9C7DA78D357}" type="pres">
      <dgm:prSet presAssocID="{A3AFA8C2-99D3-4173-A003-60829139E3D7}" presName="text_1" presStyleLbl="node1" presStyleIdx="0" presStyleCnt="3">
        <dgm:presLayoutVars>
          <dgm:bulletEnabled val="1"/>
        </dgm:presLayoutVars>
      </dgm:prSet>
      <dgm:spPr/>
    </dgm:pt>
    <dgm:pt modelId="{9A0F1933-CF8C-4045-AABE-5A3CE1D942B3}" type="pres">
      <dgm:prSet presAssocID="{A3AFA8C2-99D3-4173-A003-60829139E3D7}" presName="accent_1" presStyleCnt="0"/>
      <dgm:spPr/>
    </dgm:pt>
    <dgm:pt modelId="{931AAA3B-54C5-468B-A3F1-D3F8783F7A74}" type="pres">
      <dgm:prSet presAssocID="{A3AFA8C2-99D3-4173-A003-60829139E3D7}" presName="accentRepeatNode" presStyleLbl="solidFgAcc1" presStyleIdx="0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82C13163-FDBA-45B7-A3E3-A082CE4401E6}" type="pres">
      <dgm:prSet presAssocID="{5262F2D4-D3E8-4700-A808-84871C2112B3}" presName="text_2" presStyleLbl="node1" presStyleIdx="1" presStyleCnt="3">
        <dgm:presLayoutVars>
          <dgm:bulletEnabled val="1"/>
        </dgm:presLayoutVars>
      </dgm:prSet>
      <dgm:spPr/>
    </dgm:pt>
    <dgm:pt modelId="{F958AE9A-3FE3-436B-8233-57DAB4C3CC68}" type="pres">
      <dgm:prSet presAssocID="{5262F2D4-D3E8-4700-A808-84871C2112B3}" presName="accent_2" presStyleCnt="0"/>
      <dgm:spPr/>
    </dgm:pt>
    <dgm:pt modelId="{E3881978-914F-46C0-957A-4A022C7364B7}" type="pres">
      <dgm:prSet presAssocID="{5262F2D4-D3E8-4700-A808-84871C2112B3}" presName="accentRepeatNode" presStyleLbl="solidFgAcc1" presStyleIdx="1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BB311A5F-24FE-450A-95AA-2BD8432A76B9}" type="pres">
      <dgm:prSet presAssocID="{6D6CCB14-DEFD-4013-8A01-252F533580ED}" presName="text_3" presStyleLbl="node1" presStyleIdx="2" presStyleCnt="3">
        <dgm:presLayoutVars>
          <dgm:bulletEnabled val="1"/>
        </dgm:presLayoutVars>
      </dgm:prSet>
      <dgm:spPr/>
    </dgm:pt>
    <dgm:pt modelId="{11175991-0ED6-4BD6-A88E-7B23170B54B5}" type="pres">
      <dgm:prSet presAssocID="{6D6CCB14-DEFD-4013-8A01-252F533580ED}" presName="accent_3" presStyleCnt="0"/>
      <dgm:spPr/>
    </dgm:pt>
    <dgm:pt modelId="{76CA27A7-E6C5-42FE-8856-9A175A0F70FD}" type="pres">
      <dgm:prSet presAssocID="{6D6CCB14-DEFD-4013-8A01-252F533580ED}" presName="accentRepeatNode" presStyleLbl="solidFgAcc1" presStyleIdx="2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</dgm:ptLst>
  <dgm:cxnLst>
    <dgm:cxn modelId="{D1A6AB20-8DE0-40CE-8875-E89D5F2D7D1A}" type="presOf" srcId="{5262F2D4-D3E8-4700-A808-84871C2112B3}" destId="{82C13163-FDBA-45B7-A3E3-A082CE4401E6}" srcOrd="0" destOrd="0" presId="urn:microsoft.com/office/officeart/2008/layout/VerticalCurvedList"/>
    <dgm:cxn modelId="{6109E448-DB75-4C80-8302-9002592C97FA}" type="presOf" srcId="{00230BD5-F723-47D2-8FC1-768521F4EE2C}" destId="{9D17BBD4-C6D5-4463-8758-CB391131FE07}" srcOrd="0" destOrd="0" presId="urn:microsoft.com/office/officeart/2008/layout/VerticalCurvedList"/>
    <dgm:cxn modelId="{891B897D-266D-4168-BDCE-4D85EA947E45}" srcId="{00230BD5-F723-47D2-8FC1-768521F4EE2C}" destId="{5262F2D4-D3E8-4700-A808-84871C2112B3}" srcOrd="1" destOrd="0" parTransId="{D02B2F0A-BD86-4727-A1A6-5F1FDB648302}" sibTransId="{E2F76FA3-113E-4B73-9BD3-8DD4B99E7AF6}"/>
    <dgm:cxn modelId="{B9CCB87E-6F56-4B9F-8AB5-F2D7844406A1}" type="presOf" srcId="{6D6CCB14-DEFD-4013-8A01-252F533580ED}" destId="{BB311A5F-24FE-450A-95AA-2BD8432A76B9}" srcOrd="0" destOrd="0" presId="urn:microsoft.com/office/officeart/2008/layout/VerticalCurvedList"/>
    <dgm:cxn modelId="{0B444CA5-B77A-45E1-B22C-6E416045AB8C}" srcId="{00230BD5-F723-47D2-8FC1-768521F4EE2C}" destId="{6D6CCB14-DEFD-4013-8A01-252F533580ED}" srcOrd="2" destOrd="0" parTransId="{3211CFC1-D429-4CDC-85AE-8953B25A5489}" sibTransId="{FAAC41F0-8004-4B97-BA02-BA2C5BA15E9E}"/>
    <dgm:cxn modelId="{45CE57E1-3AAC-4B20-80FA-EB2E399EBFBB}" type="presOf" srcId="{A3AFA8C2-99D3-4173-A003-60829139E3D7}" destId="{8B3E4C87-F51E-43EF-B4FE-E9C7DA78D357}" srcOrd="0" destOrd="0" presId="urn:microsoft.com/office/officeart/2008/layout/VerticalCurvedList"/>
    <dgm:cxn modelId="{4C9F2BE9-8E20-43BB-9CAB-417F925432C2}" srcId="{00230BD5-F723-47D2-8FC1-768521F4EE2C}" destId="{A3AFA8C2-99D3-4173-A003-60829139E3D7}" srcOrd="0" destOrd="0" parTransId="{4AB45CD9-ABA6-423A-A96A-ABBEAC302047}" sibTransId="{53A03F50-E6C0-4F36-8E89-17F57C4218D9}"/>
    <dgm:cxn modelId="{749060E9-20A8-4976-B8C2-D1998872F37E}" type="presOf" srcId="{53A03F50-E6C0-4F36-8E89-17F57C4218D9}" destId="{6A5B9C55-F202-44DE-A7A1-398EB8B6F7A1}" srcOrd="0" destOrd="0" presId="urn:microsoft.com/office/officeart/2008/layout/VerticalCurvedList"/>
    <dgm:cxn modelId="{CE30A387-8C55-43BA-BA89-C2ED0C719EB7}" type="presParOf" srcId="{9D17BBD4-C6D5-4463-8758-CB391131FE07}" destId="{C77241DA-16B0-4E5F-872A-161E34016793}" srcOrd="0" destOrd="0" presId="urn:microsoft.com/office/officeart/2008/layout/VerticalCurvedList"/>
    <dgm:cxn modelId="{ACEDA276-2981-4D09-8A24-5F8669AD9A89}" type="presParOf" srcId="{C77241DA-16B0-4E5F-872A-161E34016793}" destId="{E36371EC-15D9-4102-A989-05064A0BC93E}" srcOrd="0" destOrd="0" presId="urn:microsoft.com/office/officeart/2008/layout/VerticalCurvedList"/>
    <dgm:cxn modelId="{8EBC1B40-0D01-4DB2-AC38-695232A07357}" type="presParOf" srcId="{E36371EC-15D9-4102-A989-05064A0BC93E}" destId="{68FDA92C-1265-4164-AAFC-C6302F759FBF}" srcOrd="0" destOrd="0" presId="urn:microsoft.com/office/officeart/2008/layout/VerticalCurvedList"/>
    <dgm:cxn modelId="{1683FDC4-E8C1-4599-8684-AEA132D12B24}" type="presParOf" srcId="{E36371EC-15D9-4102-A989-05064A0BC93E}" destId="{6A5B9C55-F202-44DE-A7A1-398EB8B6F7A1}" srcOrd="1" destOrd="0" presId="urn:microsoft.com/office/officeart/2008/layout/VerticalCurvedList"/>
    <dgm:cxn modelId="{11A565B2-B30B-422E-9405-D8FC921DC8E5}" type="presParOf" srcId="{E36371EC-15D9-4102-A989-05064A0BC93E}" destId="{4CF2DC8E-DC0D-4CD9-B6EA-2E3267BF86F0}" srcOrd="2" destOrd="0" presId="urn:microsoft.com/office/officeart/2008/layout/VerticalCurvedList"/>
    <dgm:cxn modelId="{0DF2351C-E4FD-483E-A20C-1AE7BBB4DE9F}" type="presParOf" srcId="{E36371EC-15D9-4102-A989-05064A0BC93E}" destId="{04836607-30F0-456D-AEC3-5AA43A034A20}" srcOrd="3" destOrd="0" presId="urn:microsoft.com/office/officeart/2008/layout/VerticalCurvedList"/>
    <dgm:cxn modelId="{EE048385-2F37-49D5-B3B3-1C570414067C}" type="presParOf" srcId="{C77241DA-16B0-4E5F-872A-161E34016793}" destId="{8B3E4C87-F51E-43EF-B4FE-E9C7DA78D357}" srcOrd="1" destOrd="0" presId="urn:microsoft.com/office/officeart/2008/layout/VerticalCurvedList"/>
    <dgm:cxn modelId="{5BC443BB-3237-4B58-B43B-75DCBCDF1CCD}" type="presParOf" srcId="{C77241DA-16B0-4E5F-872A-161E34016793}" destId="{9A0F1933-CF8C-4045-AABE-5A3CE1D942B3}" srcOrd="2" destOrd="0" presId="urn:microsoft.com/office/officeart/2008/layout/VerticalCurvedList"/>
    <dgm:cxn modelId="{7845C34B-A0D4-4AB2-BB63-5647C9F15390}" type="presParOf" srcId="{9A0F1933-CF8C-4045-AABE-5A3CE1D942B3}" destId="{931AAA3B-54C5-468B-A3F1-D3F8783F7A74}" srcOrd="0" destOrd="0" presId="urn:microsoft.com/office/officeart/2008/layout/VerticalCurvedList"/>
    <dgm:cxn modelId="{0FBE18C0-F5A0-4719-92F2-288502FFA8E9}" type="presParOf" srcId="{C77241DA-16B0-4E5F-872A-161E34016793}" destId="{82C13163-FDBA-45B7-A3E3-A082CE4401E6}" srcOrd="3" destOrd="0" presId="urn:microsoft.com/office/officeart/2008/layout/VerticalCurvedList"/>
    <dgm:cxn modelId="{4AABF440-E4C5-4E76-99B6-31EC0FF28823}" type="presParOf" srcId="{C77241DA-16B0-4E5F-872A-161E34016793}" destId="{F958AE9A-3FE3-436B-8233-57DAB4C3CC68}" srcOrd="4" destOrd="0" presId="urn:microsoft.com/office/officeart/2008/layout/VerticalCurvedList"/>
    <dgm:cxn modelId="{A759DB85-4C92-4916-898D-83C178D602D7}" type="presParOf" srcId="{F958AE9A-3FE3-436B-8233-57DAB4C3CC68}" destId="{E3881978-914F-46C0-957A-4A022C7364B7}" srcOrd="0" destOrd="0" presId="urn:microsoft.com/office/officeart/2008/layout/VerticalCurvedList"/>
    <dgm:cxn modelId="{14874EEC-1493-497C-9743-145F72477891}" type="presParOf" srcId="{C77241DA-16B0-4E5F-872A-161E34016793}" destId="{BB311A5F-24FE-450A-95AA-2BD8432A76B9}" srcOrd="5" destOrd="0" presId="urn:microsoft.com/office/officeart/2008/layout/VerticalCurvedList"/>
    <dgm:cxn modelId="{CEBE4F4B-F0EB-4AED-9309-67174835C85F}" type="presParOf" srcId="{C77241DA-16B0-4E5F-872A-161E34016793}" destId="{11175991-0ED6-4BD6-A88E-7B23170B54B5}" srcOrd="6" destOrd="0" presId="urn:microsoft.com/office/officeart/2008/layout/VerticalCurvedList"/>
    <dgm:cxn modelId="{4BC33EA7-03A7-41C1-9AF6-ACD49BDECDBD}" type="presParOf" srcId="{11175991-0ED6-4BD6-A88E-7B23170B54B5}" destId="{76CA27A7-E6C5-42FE-8856-9A175A0F70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741CBF-4830-4DD0-B138-4A44239DC5E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FE68B3-5DE2-4098-9120-71508589126F}">
      <dgm:prSet custT="1"/>
      <dgm:spPr/>
      <dgm:t>
        <a:bodyPr anchor="ctr"/>
        <a:lstStyle/>
        <a:p>
          <a:r>
            <a:rPr lang="en-US" sz="2400"/>
            <a:t>Projects are not required to be within a disadvantaged, low-income community, or tribal land. However, those that benefit these communities may be considered during the scoring process. </a:t>
          </a:r>
        </a:p>
      </dgm:t>
    </dgm:pt>
    <dgm:pt modelId="{BE777A37-BB95-45B4-B074-55510DC5E41C}" type="parTrans" cxnId="{F113AED2-C1DA-4CA8-B61F-11840F87FD52}">
      <dgm:prSet/>
      <dgm:spPr/>
      <dgm:t>
        <a:bodyPr/>
        <a:lstStyle/>
        <a:p>
          <a:endParaRPr lang="en-US" sz="2200"/>
        </a:p>
      </dgm:t>
    </dgm:pt>
    <dgm:pt modelId="{48AC893C-D8FF-40E6-82ED-36C219078ED0}" type="sibTrans" cxnId="{F113AED2-C1DA-4CA8-B61F-11840F87FD52}">
      <dgm:prSet/>
      <dgm:spPr/>
      <dgm:t>
        <a:bodyPr/>
        <a:lstStyle/>
        <a:p>
          <a:endParaRPr lang="en-US" sz="2200"/>
        </a:p>
      </dgm:t>
    </dgm:pt>
    <dgm:pt modelId="{6E1BA545-18F5-4C2C-BF32-702ECEFBEBBF}">
      <dgm:prSet custT="1"/>
      <dgm:spPr/>
      <dgm:t>
        <a:bodyPr anchor="ctr"/>
        <a:lstStyle/>
        <a:p>
          <a:r>
            <a:rPr lang="en-US" sz="2400"/>
            <a:t>CEC funds cannot be budgeted for out-of-country spending.</a:t>
          </a:r>
        </a:p>
      </dgm:t>
    </dgm:pt>
    <dgm:pt modelId="{E4679E3E-E739-41BB-8F01-9B2658F2F771}" type="parTrans" cxnId="{E35D012C-BF8A-42E6-B9FF-64296B1B36F9}">
      <dgm:prSet/>
      <dgm:spPr/>
      <dgm:t>
        <a:bodyPr/>
        <a:lstStyle/>
        <a:p>
          <a:endParaRPr lang="en-US" sz="2200"/>
        </a:p>
      </dgm:t>
    </dgm:pt>
    <dgm:pt modelId="{E9A96077-B072-4E9E-A7D2-8333B2E5820C}" type="sibTrans" cxnId="{E35D012C-BF8A-42E6-B9FF-64296B1B36F9}">
      <dgm:prSet/>
      <dgm:spPr/>
      <dgm:t>
        <a:bodyPr/>
        <a:lstStyle/>
        <a:p>
          <a:endParaRPr lang="en-US" sz="2200"/>
        </a:p>
      </dgm:t>
    </dgm:pt>
    <dgm:pt modelId="{395286D5-6D46-43EF-8113-E1A27DD1BED2}" type="pres">
      <dgm:prSet presAssocID="{71741CBF-4830-4DD0-B138-4A44239DC5EA}" presName="vert0" presStyleCnt="0">
        <dgm:presLayoutVars>
          <dgm:dir/>
          <dgm:animOne val="branch"/>
          <dgm:animLvl val="lvl"/>
        </dgm:presLayoutVars>
      </dgm:prSet>
      <dgm:spPr/>
    </dgm:pt>
    <dgm:pt modelId="{FE5E4B14-D444-45F0-B8AA-54F26ED967DC}" type="pres">
      <dgm:prSet presAssocID="{02FE68B3-5DE2-4098-9120-71508589126F}" presName="thickLine" presStyleLbl="alignNode1" presStyleIdx="0" presStyleCnt="2"/>
      <dgm:spPr/>
    </dgm:pt>
    <dgm:pt modelId="{4342FAD7-582B-41C8-A2D0-D775C83D6448}" type="pres">
      <dgm:prSet presAssocID="{02FE68B3-5DE2-4098-9120-71508589126F}" presName="horz1" presStyleCnt="0"/>
      <dgm:spPr/>
    </dgm:pt>
    <dgm:pt modelId="{6CA2357C-C01A-4B59-A8F8-07C5BEA5780F}" type="pres">
      <dgm:prSet presAssocID="{02FE68B3-5DE2-4098-9120-71508589126F}" presName="tx1" presStyleLbl="revTx" presStyleIdx="0" presStyleCnt="2"/>
      <dgm:spPr/>
    </dgm:pt>
    <dgm:pt modelId="{CE8703AD-855A-4D7D-A043-136CF70355EA}" type="pres">
      <dgm:prSet presAssocID="{02FE68B3-5DE2-4098-9120-71508589126F}" presName="vert1" presStyleCnt="0"/>
      <dgm:spPr/>
    </dgm:pt>
    <dgm:pt modelId="{1CDA94AB-8AB0-4D9A-95D5-58E0FB258F0D}" type="pres">
      <dgm:prSet presAssocID="{6E1BA545-18F5-4C2C-BF32-702ECEFBEBBF}" presName="thickLine" presStyleLbl="alignNode1" presStyleIdx="1" presStyleCnt="2"/>
      <dgm:spPr/>
    </dgm:pt>
    <dgm:pt modelId="{D2712387-7478-4247-B0AB-9007FBC08D2C}" type="pres">
      <dgm:prSet presAssocID="{6E1BA545-18F5-4C2C-BF32-702ECEFBEBBF}" presName="horz1" presStyleCnt="0"/>
      <dgm:spPr/>
    </dgm:pt>
    <dgm:pt modelId="{1A212BA2-1B06-451F-BB60-2EFE78258920}" type="pres">
      <dgm:prSet presAssocID="{6E1BA545-18F5-4C2C-BF32-702ECEFBEBBF}" presName="tx1" presStyleLbl="revTx" presStyleIdx="1" presStyleCnt="2"/>
      <dgm:spPr/>
    </dgm:pt>
    <dgm:pt modelId="{19B6DC7A-D9A4-49BB-892B-E4B9E5C01C9C}" type="pres">
      <dgm:prSet presAssocID="{6E1BA545-18F5-4C2C-BF32-702ECEFBEBBF}" presName="vert1" presStyleCnt="0"/>
      <dgm:spPr/>
    </dgm:pt>
  </dgm:ptLst>
  <dgm:cxnLst>
    <dgm:cxn modelId="{D2D7181B-4634-48CA-A519-020E811F3A55}" type="presOf" srcId="{71741CBF-4830-4DD0-B138-4A44239DC5EA}" destId="{395286D5-6D46-43EF-8113-E1A27DD1BED2}" srcOrd="0" destOrd="0" presId="urn:microsoft.com/office/officeart/2008/layout/LinedList"/>
    <dgm:cxn modelId="{44737F24-00AD-48DB-AAF3-CEDEE949BED6}" type="presOf" srcId="{6E1BA545-18F5-4C2C-BF32-702ECEFBEBBF}" destId="{1A212BA2-1B06-451F-BB60-2EFE78258920}" srcOrd="0" destOrd="0" presId="urn:microsoft.com/office/officeart/2008/layout/LinedList"/>
    <dgm:cxn modelId="{E35D012C-BF8A-42E6-B9FF-64296B1B36F9}" srcId="{71741CBF-4830-4DD0-B138-4A44239DC5EA}" destId="{6E1BA545-18F5-4C2C-BF32-702ECEFBEBBF}" srcOrd="1" destOrd="0" parTransId="{E4679E3E-E739-41BB-8F01-9B2658F2F771}" sibTransId="{E9A96077-B072-4E9E-A7D2-8333B2E5820C}"/>
    <dgm:cxn modelId="{2F9E04B7-D825-44A1-A8E2-981B9218EF3B}" type="presOf" srcId="{02FE68B3-5DE2-4098-9120-71508589126F}" destId="{6CA2357C-C01A-4B59-A8F8-07C5BEA5780F}" srcOrd="0" destOrd="0" presId="urn:microsoft.com/office/officeart/2008/layout/LinedList"/>
    <dgm:cxn modelId="{F113AED2-C1DA-4CA8-B61F-11840F87FD52}" srcId="{71741CBF-4830-4DD0-B138-4A44239DC5EA}" destId="{02FE68B3-5DE2-4098-9120-71508589126F}" srcOrd="0" destOrd="0" parTransId="{BE777A37-BB95-45B4-B074-55510DC5E41C}" sibTransId="{48AC893C-D8FF-40E6-82ED-36C219078ED0}"/>
    <dgm:cxn modelId="{5A184A39-B2FE-4228-98D8-13A9447D1EB9}" type="presParOf" srcId="{395286D5-6D46-43EF-8113-E1A27DD1BED2}" destId="{FE5E4B14-D444-45F0-B8AA-54F26ED967DC}" srcOrd="0" destOrd="0" presId="urn:microsoft.com/office/officeart/2008/layout/LinedList"/>
    <dgm:cxn modelId="{05FD9828-5F0D-4A35-9E01-5A442A4313D0}" type="presParOf" srcId="{395286D5-6D46-43EF-8113-E1A27DD1BED2}" destId="{4342FAD7-582B-41C8-A2D0-D775C83D6448}" srcOrd="1" destOrd="0" presId="urn:microsoft.com/office/officeart/2008/layout/LinedList"/>
    <dgm:cxn modelId="{FD5CB660-E38C-42B7-A288-C04A5320F739}" type="presParOf" srcId="{4342FAD7-582B-41C8-A2D0-D775C83D6448}" destId="{6CA2357C-C01A-4B59-A8F8-07C5BEA5780F}" srcOrd="0" destOrd="0" presId="urn:microsoft.com/office/officeart/2008/layout/LinedList"/>
    <dgm:cxn modelId="{18B5A9B3-F52C-4EEE-ABDE-7D441B0B2670}" type="presParOf" srcId="{4342FAD7-582B-41C8-A2D0-D775C83D6448}" destId="{CE8703AD-855A-4D7D-A043-136CF70355EA}" srcOrd="1" destOrd="0" presId="urn:microsoft.com/office/officeart/2008/layout/LinedList"/>
    <dgm:cxn modelId="{710E482D-7D74-4841-A6A9-55636B05B0A3}" type="presParOf" srcId="{395286D5-6D46-43EF-8113-E1A27DD1BED2}" destId="{1CDA94AB-8AB0-4D9A-95D5-58E0FB258F0D}" srcOrd="2" destOrd="0" presId="urn:microsoft.com/office/officeart/2008/layout/LinedList"/>
    <dgm:cxn modelId="{5906EE96-0D89-4184-98A9-FCFB0248B6AF}" type="presParOf" srcId="{395286D5-6D46-43EF-8113-E1A27DD1BED2}" destId="{D2712387-7478-4247-B0AB-9007FBC08D2C}" srcOrd="3" destOrd="0" presId="urn:microsoft.com/office/officeart/2008/layout/LinedList"/>
    <dgm:cxn modelId="{D74B513E-009A-44CA-A0E5-6336940B9B40}" type="presParOf" srcId="{D2712387-7478-4247-B0AB-9007FBC08D2C}" destId="{1A212BA2-1B06-451F-BB60-2EFE78258920}" srcOrd="0" destOrd="0" presId="urn:microsoft.com/office/officeart/2008/layout/LinedList"/>
    <dgm:cxn modelId="{DBCCC15A-3095-4482-BC20-68D16698B47B}" type="presParOf" srcId="{D2712387-7478-4247-B0AB-9007FBC08D2C}" destId="{19B6DC7A-D9A4-49BB-892B-E4B9E5C01C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162E6B-BFFC-467A-B2E5-ED80328CF32D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0BF5D9-236D-409F-81D0-C33F153566E5}">
      <dgm:prSet custT="1"/>
      <dgm:spPr/>
      <dgm:t>
        <a:bodyPr/>
        <a:lstStyle/>
        <a:p>
          <a:r>
            <a:rPr lang="en-US" sz="2200" b="1"/>
            <a:t>Project location</a:t>
          </a:r>
          <a:endParaRPr lang="en-US" sz="2200"/>
        </a:p>
      </dgm:t>
    </dgm:pt>
    <dgm:pt modelId="{D29FF528-1D44-4C2C-BE8C-132F1192D31C}" type="parTrans" cxnId="{BF08DFD1-C63B-4F6A-834D-42C4DF571A6E}">
      <dgm:prSet/>
      <dgm:spPr/>
      <dgm:t>
        <a:bodyPr/>
        <a:lstStyle/>
        <a:p>
          <a:endParaRPr lang="en-US" sz="2200"/>
        </a:p>
      </dgm:t>
    </dgm:pt>
    <dgm:pt modelId="{23537701-7A18-47F5-A678-FC0F2BDC8225}" type="sibTrans" cxnId="{BF08DFD1-C63B-4F6A-834D-42C4DF571A6E}">
      <dgm:prSet/>
      <dgm:spPr/>
      <dgm:t>
        <a:bodyPr/>
        <a:lstStyle/>
        <a:p>
          <a:endParaRPr lang="en-US" sz="2200"/>
        </a:p>
      </dgm:t>
    </dgm:pt>
    <dgm:pt modelId="{093D456B-D933-42A0-8780-4BD98C59DCC6}">
      <dgm:prSet custT="1"/>
      <dgm:spPr/>
      <dgm:t>
        <a:bodyPr/>
        <a:lstStyle/>
        <a:p>
          <a:r>
            <a:rPr lang="en-US" sz="2200"/>
            <a:t>Field demonstration and deployment activities must be located in California</a:t>
          </a:r>
        </a:p>
      </dgm:t>
    </dgm:pt>
    <dgm:pt modelId="{514E6CEE-8F0C-448A-8716-09492A5729EE}" type="parTrans" cxnId="{1DEAEA51-6B4B-4C3E-896B-BA72BF97B169}">
      <dgm:prSet/>
      <dgm:spPr/>
      <dgm:t>
        <a:bodyPr/>
        <a:lstStyle/>
        <a:p>
          <a:endParaRPr lang="en-US" sz="2200"/>
        </a:p>
      </dgm:t>
    </dgm:pt>
    <dgm:pt modelId="{71F5F413-36B7-4814-A4F1-E2B30E254050}" type="sibTrans" cxnId="{1DEAEA51-6B4B-4C3E-896B-BA72BF97B169}">
      <dgm:prSet/>
      <dgm:spPr/>
      <dgm:t>
        <a:bodyPr/>
        <a:lstStyle/>
        <a:p>
          <a:endParaRPr lang="en-US" sz="2200"/>
        </a:p>
      </dgm:t>
    </dgm:pt>
    <dgm:pt modelId="{9582CAF8-5A6A-4BC1-B439-B9EAD475F667}">
      <dgm:prSet custT="1"/>
      <dgm:spPr/>
      <dgm:t>
        <a:bodyPr/>
        <a:lstStyle/>
        <a:p>
          <a:r>
            <a:rPr lang="en-US" sz="2200" b="1"/>
            <a:t>Project Focus</a:t>
          </a:r>
          <a:endParaRPr lang="en-US" sz="2200"/>
        </a:p>
      </dgm:t>
    </dgm:pt>
    <dgm:pt modelId="{5EC18974-0FAB-452C-9F85-77BBF1F19C37}" type="parTrans" cxnId="{87DA9FD7-FB30-4C38-934C-6B0B73E79784}">
      <dgm:prSet/>
      <dgm:spPr/>
      <dgm:t>
        <a:bodyPr/>
        <a:lstStyle/>
        <a:p>
          <a:endParaRPr lang="en-US" sz="2200"/>
        </a:p>
      </dgm:t>
    </dgm:pt>
    <dgm:pt modelId="{80BE0E48-5009-4D96-B980-F5A84663DC94}" type="sibTrans" cxnId="{87DA9FD7-FB30-4C38-934C-6B0B73E79784}">
      <dgm:prSet/>
      <dgm:spPr/>
      <dgm:t>
        <a:bodyPr/>
        <a:lstStyle/>
        <a:p>
          <a:endParaRPr lang="en-US" sz="2200"/>
        </a:p>
      </dgm:t>
    </dgm:pt>
    <dgm:pt modelId="{431A60D9-C8C4-42F5-B14D-47B44E8AF253}">
      <dgm:prSet custT="1"/>
      <dgm:spPr/>
      <dgm:t>
        <a:bodyPr/>
        <a:lstStyle/>
        <a:p>
          <a:r>
            <a:rPr lang="en-US" sz="2200"/>
            <a:t>Technical Approach (Att. 2) must outline key milestones, their importance, and address required questions (see section IV.F.)</a:t>
          </a:r>
        </a:p>
      </dgm:t>
    </dgm:pt>
    <dgm:pt modelId="{0DCE95A3-EC1A-4C2C-804C-36ECB2AB01B3}" type="parTrans" cxnId="{8625C5A7-CA9D-4B76-85F9-0ED0555AA635}">
      <dgm:prSet/>
      <dgm:spPr/>
      <dgm:t>
        <a:bodyPr/>
        <a:lstStyle/>
        <a:p>
          <a:endParaRPr lang="en-US" sz="2200"/>
        </a:p>
      </dgm:t>
    </dgm:pt>
    <dgm:pt modelId="{7AD90EB2-2CA8-49F2-8634-A2A77F31D20A}" type="sibTrans" cxnId="{8625C5A7-CA9D-4B76-85F9-0ED0555AA635}">
      <dgm:prSet/>
      <dgm:spPr/>
      <dgm:t>
        <a:bodyPr/>
        <a:lstStyle/>
        <a:p>
          <a:endParaRPr lang="en-US" sz="2200"/>
        </a:p>
      </dgm:t>
    </dgm:pt>
    <dgm:pt modelId="{E102C368-679A-473F-9881-40CE2710BE9C}">
      <dgm:prSet custT="1"/>
      <dgm:spPr/>
      <dgm:t>
        <a:bodyPr/>
        <a:lstStyle/>
        <a:p>
          <a:r>
            <a:rPr lang="en-US" sz="2200" b="1"/>
            <a:t>Knowledge Transfer Expenditures </a:t>
          </a:r>
          <a:endParaRPr lang="en-US" sz="2200"/>
        </a:p>
      </dgm:t>
    </dgm:pt>
    <dgm:pt modelId="{A8CF4765-A89F-456C-ACA5-ECDDBBEF957F}" type="parTrans" cxnId="{B920F872-1854-47B4-B182-22E57FCA65E7}">
      <dgm:prSet/>
      <dgm:spPr/>
      <dgm:t>
        <a:bodyPr/>
        <a:lstStyle/>
        <a:p>
          <a:endParaRPr lang="en-US" sz="2200"/>
        </a:p>
      </dgm:t>
    </dgm:pt>
    <dgm:pt modelId="{061056BC-C94C-4587-A486-CCF97116A188}" type="sibTrans" cxnId="{B920F872-1854-47B4-B182-22E57FCA65E7}">
      <dgm:prSet/>
      <dgm:spPr/>
      <dgm:t>
        <a:bodyPr/>
        <a:lstStyle/>
        <a:p>
          <a:endParaRPr lang="en-US" sz="2200"/>
        </a:p>
      </dgm:t>
    </dgm:pt>
    <dgm:pt modelId="{E47FC42F-864E-4FCE-A349-D34ECF3196C8}">
      <dgm:prSet custT="1"/>
      <dgm:spPr/>
      <dgm:t>
        <a:bodyPr/>
        <a:lstStyle/>
        <a:p>
          <a:r>
            <a:rPr lang="en-US" sz="2200"/>
            <a:t>Must include knowledge transfer activities as outlined in the scope of work (att.12)</a:t>
          </a:r>
        </a:p>
      </dgm:t>
    </dgm:pt>
    <dgm:pt modelId="{02E0321A-9DEC-4FDE-A132-4EE9EE799AED}" type="parTrans" cxnId="{2E28ED32-59CF-452C-8F3F-521F2C31E3F8}">
      <dgm:prSet/>
      <dgm:spPr/>
      <dgm:t>
        <a:bodyPr/>
        <a:lstStyle/>
        <a:p>
          <a:endParaRPr lang="en-US" sz="2200"/>
        </a:p>
      </dgm:t>
    </dgm:pt>
    <dgm:pt modelId="{9969AAC4-F852-469C-AEF5-4D49B6F8E58F}" type="sibTrans" cxnId="{2E28ED32-59CF-452C-8F3F-521F2C31E3F8}">
      <dgm:prSet/>
      <dgm:spPr/>
      <dgm:t>
        <a:bodyPr/>
        <a:lstStyle/>
        <a:p>
          <a:endParaRPr lang="en-US" sz="2200"/>
        </a:p>
      </dgm:t>
    </dgm:pt>
    <dgm:pt modelId="{859D0CC9-B6B1-4F6B-8DD8-5C561BB21665}" type="pres">
      <dgm:prSet presAssocID="{25162E6B-BFFC-467A-B2E5-ED80328CF32D}" presName="Name0" presStyleCnt="0">
        <dgm:presLayoutVars>
          <dgm:dir/>
          <dgm:resizeHandles val="exact"/>
        </dgm:presLayoutVars>
      </dgm:prSet>
      <dgm:spPr/>
    </dgm:pt>
    <dgm:pt modelId="{49F04946-C04D-4756-A153-CCDFE42B3765}" type="pres">
      <dgm:prSet presAssocID="{7A0BF5D9-236D-409F-81D0-C33F153566E5}" presName="node" presStyleLbl="node1" presStyleIdx="0" presStyleCnt="3">
        <dgm:presLayoutVars>
          <dgm:bulletEnabled val="1"/>
        </dgm:presLayoutVars>
      </dgm:prSet>
      <dgm:spPr/>
    </dgm:pt>
    <dgm:pt modelId="{F67B896E-20E2-4E02-8EBF-6C143D668EE1}" type="pres">
      <dgm:prSet presAssocID="{23537701-7A18-47F5-A678-FC0F2BDC8225}" presName="sibTrans" presStyleCnt="0"/>
      <dgm:spPr/>
    </dgm:pt>
    <dgm:pt modelId="{C1003625-241D-47D0-904E-3EA60CCC4854}" type="pres">
      <dgm:prSet presAssocID="{9582CAF8-5A6A-4BC1-B439-B9EAD475F667}" presName="node" presStyleLbl="node1" presStyleIdx="1" presStyleCnt="3">
        <dgm:presLayoutVars>
          <dgm:bulletEnabled val="1"/>
        </dgm:presLayoutVars>
      </dgm:prSet>
      <dgm:spPr/>
    </dgm:pt>
    <dgm:pt modelId="{83C92F52-02AE-468D-82C2-77C8531D3EC2}" type="pres">
      <dgm:prSet presAssocID="{80BE0E48-5009-4D96-B980-F5A84663DC94}" presName="sibTrans" presStyleCnt="0"/>
      <dgm:spPr/>
    </dgm:pt>
    <dgm:pt modelId="{C8D26747-46C2-445A-9129-895F61BAF5F9}" type="pres">
      <dgm:prSet presAssocID="{E102C368-679A-473F-9881-40CE2710BE9C}" presName="node" presStyleLbl="node1" presStyleIdx="2" presStyleCnt="3">
        <dgm:presLayoutVars>
          <dgm:bulletEnabled val="1"/>
        </dgm:presLayoutVars>
      </dgm:prSet>
      <dgm:spPr/>
    </dgm:pt>
  </dgm:ptLst>
  <dgm:cxnLst>
    <dgm:cxn modelId="{9C693C08-5EAB-424D-AFEC-8A78F47863FA}" type="presOf" srcId="{E102C368-679A-473F-9881-40CE2710BE9C}" destId="{C8D26747-46C2-445A-9129-895F61BAF5F9}" srcOrd="0" destOrd="0" presId="urn:microsoft.com/office/officeart/2005/8/layout/hList6"/>
    <dgm:cxn modelId="{B4628C0F-9380-4DB3-B351-4FF2C6BB9E18}" type="presOf" srcId="{431A60D9-C8C4-42F5-B14D-47B44E8AF253}" destId="{C1003625-241D-47D0-904E-3EA60CCC4854}" srcOrd="0" destOrd="1" presId="urn:microsoft.com/office/officeart/2005/8/layout/hList6"/>
    <dgm:cxn modelId="{AB2D3E1C-9645-405B-9034-3EB2CD0DAA07}" type="presOf" srcId="{9582CAF8-5A6A-4BC1-B439-B9EAD475F667}" destId="{C1003625-241D-47D0-904E-3EA60CCC4854}" srcOrd="0" destOrd="0" presId="urn:microsoft.com/office/officeart/2005/8/layout/hList6"/>
    <dgm:cxn modelId="{2E28ED32-59CF-452C-8F3F-521F2C31E3F8}" srcId="{E102C368-679A-473F-9881-40CE2710BE9C}" destId="{E47FC42F-864E-4FCE-A349-D34ECF3196C8}" srcOrd="0" destOrd="0" parTransId="{02E0321A-9DEC-4FDE-A132-4EE9EE799AED}" sibTransId="{9969AAC4-F852-469C-AEF5-4D49B6F8E58F}"/>
    <dgm:cxn modelId="{40FA1561-8A0B-4DA8-BE12-231B613D797C}" type="presOf" srcId="{25162E6B-BFFC-467A-B2E5-ED80328CF32D}" destId="{859D0CC9-B6B1-4F6B-8DD8-5C561BB21665}" srcOrd="0" destOrd="0" presId="urn:microsoft.com/office/officeart/2005/8/layout/hList6"/>
    <dgm:cxn modelId="{14ABD64B-5E54-46BA-AF6E-783938F155A3}" type="presOf" srcId="{7A0BF5D9-236D-409F-81D0-C33F153566E5}" destId="{49F04946-C04D-4756-A153-CCDFE42B3765}" srcOrd="0" destOrd="0" presId="urn:microsoft.com/office/officeart/2005/8/layout/hList6"/>
    <dgm:cxn modelId="{1DEAEA51-6B4B-4C3E-896B-BA72BF97B169}" srcId="{7A0BF5D9-236D-409F-81D0-C33F153566E5}" destId="{093D456B-D933-42A0-8780-4BD98C59DCC6}" srcOrd="0" destOrd="0" parTransId="{514E6CEE-8F0C-448A-8716-09492A5729EE}" sibTransId="{71F5F413-36B7-4814-A4F1-E2B30E254050}"/>
    <dgm:cxn modelId="{B920F872-1854-47B4-B182-22E57FCA65E7}" srcId="{25162E6B-BFFC-467A-B2E5-ED80328CF32D}" destId="{E102C368-679A-473F-9881-40CE2710BE9C}" srcOrd="2" destOrd="0" parTransId="{A8CF4765-A89F-456C-ACA5-ECDDBBEF957F}" sibTransId="{061056BC-C94C-4587-A486-CCF97116A188}"/>
    <dgm:cxn modelId="{CC4C599B-F0E8-4FE5-B9F2-A89C6616D39E}" type="presOf" srcId="{E47FC42F-864E-4FCE-A349-D34ECF3196C8}" destId="{C8D26747-46C2-445A-9129-895F61BAF5F9}" srcOrd="0" destOrd="1" presId="urn:microsoft.com/office/officeart/2005/8/layout/hList6"/>
    <dgm:cxn modelId="{8625C5A7-CA9D-4B76-85F9-0ED0555AA635}" srcId="{9582CAF8-5A6A-4BC1-B439-B9EAD475F667}" destId="{431A60D9-C8C4-42F5-B14D-47B44E8AF253}" srcOrd="0" destOrd="0" parTransId="{0DCE95A3-EC1A-4C2C-804C-36ECB2AB01B3}" sibTransId="{7AD90EB2-2CA8-49F2-8634-A2A77F31D20A}"/>
    <dgm:cxn modelId="{BF08DFD1-C63B-4F6A-834D-42C4DF571A6E}" srcId="{25162E6B-BFFC-467A-B2E5-ED80328CF32D}" destId="{7A0BF5D9-236D-409F-81D0-C33F153566E5}" srcOrd="0" destOrd="0" parTransId="{D29FF528-1D44-4C2C-BE8C-132F1192D31C}" sibTransId="{23537701-7A18-47F5-A678-FC0F2BDC8225}"/>
    <dgm:cxn modelId="{87DA9FD7-FB30-4C38-934C-6B0B73E79784}" srcId="{25162E6B-BFFC-467A-B2E5-ED80328CF32D}" destId="{9582CAF8-5A6A-4BC1-B439-B9EAD475F667}" srcOrd="1" destOrd="0" parTransId="{5EC18974-0FAB-452C-9F85-77BBF1F19C37}" sibTransId="{80BE0E48-5009-4D96-B980-F5A84663DC94}"/>
    <dgm:cxn modelId="{7E496EE2-8B6D-463A-A978-CA6C944261C6}" type="presOf" srcId="{093D456B-D933-42A0-8780-4BD98C59DCC6}" destId="{49F04946-C04D-4756-A153-CCDFE42B3765}" srcOrd="0" destOrd="1" presId="urn:microsoft.com/office/officeart/2005/8/layout/hList6"/>
    <dgm:cxn modelId="{D7CBB8A3-1D92-41FB-9410-D9A9773548C2}" type="presParOf" srcId="{859D0CC9-B6B1-4F6B-8DD8-5C561BB21665}" destId="{49F04946-C04D-4756-A153-CCDFE42B3765}" srcOrd="0" destOrd="0" presId="urn:microsoft.com/office/officeart/2005/8/layout/hList6"/>
    <dgm:cxn modelId="{F5D2903B-320E-426A-90E7-ACEF5426D3B6}" type="presParOf" srcId="{859D0CC9-B6B1-4F6B-8DD8-5C561BB21665}" destId="{F67B896E-20E2-4E02-8EBF-6C143D668EE1}" srcOrd="1" destOrd="0" presId="urn:microsoft.com/office/officeart/2005/8/layout/hList6"/>
    <dgm:cxn modelId="{18E85B69-516C-4D64-A199-3B65D1862789}" type="presParOf" srcId="{859D0CC9-B6B1-4F6B-8DD8-5C561BB21665}" destId="{C1003625-241D-47D0-904E-3EA60CCC4854}" srcOrd="2" destOrd="0" presId="urn:microsoft.com/office/officeart/2005/8/layout/hList6"/>
    <dgm:cxn modelId="{9CFE986B-5732-489D-B982-619D36C8CB47}" type="presParOf" srcId="{859D0CC9-B6B1-4F6B-8DD8-5C561BB21665}" destId="{83C92F52-02AE-468D-82C2-77C8531D3EC2}" srcOrd="3" destOrd="0" presId="urn:microsoft.com/office/officeart/2005/8/layout/hList6"/>
    <dgm:cxn modelId="{10C8F3B0-18B1-4EB3-8CD0-1AD2A1C15E8C}" type="presParOf" srcId="{859D0CC9-B6B1-4F6B-8DD8-5C561BB21665}" destId="{C8D26747-46C2-445A-9129-895F61BAF5F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BB846A-2573-446B-AED4-7E58B784DF2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188303-62C6-4D5A-83D5-2C40EB67453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How to apply using ECAMS</a:t>
          </a:r>
          <a:endParaRPr lang="en-US"/>
        </a:p>
      </dgm:t>
    </dgm:pt>
    <dgm:pt modelId="{D38C3303-B503-4020-8526-5E040BCB75DD}" type="parTrans" cxnId="{7EA01FD4-FCC3-432D-A1B2-88B1E3F48DEF}">
      <dgm:prSet/>
      <dgm:spPr/>
      <dgm:t>
        <a:bodyPr/>
        <a:lstStyle/>
        <a:p>
          <a:endParaRPr lang="en-US"/>
        </a:p>
      </dgm:t>
    </dgm:pt>
    <dgm:pt modelId="{F72A5B2A-322C-4F4F-AEB8-4BDEB53147E8}" type="sibTrans" cxnId="{7EA01FD4-FCC3-432D-A1B2-88B1E3F48DEF}">
      <dgm:prSet/>
      <dgm:spPr/>
      <dgm:t>
        <a:bodyPr/>
        <a:lstStyle/>
        <a:p>
          <a:endParaRPr lang="en-US"/>
        </a:p>
      </dgm:t>
    </dgm:pt>
    <dgm:pt modelId="{FF3D3CDF-60E8-4DC9-A715-DA2C2B5F275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NO EXCEPTIONS will be entertained</a:t>
          </a:r>
        </a:p>
      </dgm:t>
    </dgm:pt>
    <dgm:pt modelId="{BDCDFD9A-4806-4A40-A1BA-D0118F1961FD}" type="parTrans" cxnId="{A1DCB5C5-3415-461F-BFF8-A397F5D57E75}">
      <dgm:prSet/>
      <dgm:spPr/>
      <dgm:t>
        <a:bodyPr/>
        <a:lstStyle/>
        <a:p>
          <a:endParaRPr lang="en-US"/>
        </a:p>
      </dgm:t>
    </dgm:pt>
    <dgm:pt modelId="{D0605E27-9234-4A6A-85E9-5566EEE3B825}" type="sibTrans" cxnId="{A1DCB5C5-3415-461F-BFF8-A397F5D57E75}">
      <dgm:prSet/>
      <dgm:spPr/>
      <dgm:t>
        <a:bodyPr/>
        <a:lstStyle/>
        <a:p>
          <a:endParaRPr lang="en-US"/>
        </a:p>
      </dgm:t>
    </dgm:pt>
    <dgm:pt modelId="{30FC05DC-DE90-4BA6-823A-52A3A6621F3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Submit applications using the </a:t>
          </a:r>
          <a:r>
            <a:rPr lang="en-US">
              <a:hlinkClick xmlns:r="http://schemas.openxmlformats.org/officeDocument/2006/relationships" r:id="rId2"/>
            </a:rPr>
            <a:t>Energy Commission Agreement Management System (ECAMS)</a:t>
          </a:r>
          <a:endParaRPr lang="en-US"/>
        </a:p>
      </dgm:t>
    </dgm:pt>
    <dgm:pt modelId="{FEBD8963-88CB-444E-9BB8-B191BF7A6BCB}" type="sibTrans" cxnId="{EABC7150-7F5A-4770-95AF-6525F35631D8}">
      <dgm:prSet/>
      <dgm:spPr/>
      <dgm:t>
        <a:bodyPr/>
        <a:lstStyle/>
        <a:p>
          <a:endParaRPr lang="en-US"/>
        </a:p>
      </dgm:t>
    </dgm:pt>
    <dgm:pt modelId="{DEB2D596-2F21-4EF7-A3EA-C0B4A79143D1}" type="parTrans" cxnId="{EABC7150-7F5A-4770-95AF-6525F35631D8}">
      <dgm:prSet/>
      <dgm:spPr/>
      <dgm:t>
        <a:bodyPr/>
        <a:lstStyle/>
        <a:p>
          <a:endParaRPr lang="en-US"/>
        </a:p>
      </dgm:t>
    </dgm:pt>
    <dgm:pt modelId="{8840AC04-02BC-472B-8FF9-6050EAD97AD8}" type="pres">
      <dgm:prSet presAssocID="{09BB846A-2573-446B-AED4-7E58B784DF2D}" presName="linearFlow" presStyleCnt="0">
        <dgm:presLayoutVars>
          <dgm:dir/>
          <dgm:resizeHandles val="exact"/>
        </dgm:presLayoutVars>
      </dgm:prSet>
      <dgm:spPr/>
    </dgm:pt>
    <dgm:pt modelId="{DAAB88AA-909A-46D6-AA84-B6FB021A6BA9}" type="pres">
      <dgm:prSet presAssocID="{30FC05DC-DE90-4BA6-823A-52A3A6621F3D}" presName="composite" presStyleCnt="0"/>
      <dgm:spPr/>
    </dgm:pt>
    <dgm:pt modelId="{20773B3F-D950-4D03-91AD-655C1FEC32DD}" type="pres">
      <dgm:prSet presAssocID="{30FC05DC-DE90-4BA6-823A-52A3A6621F3D}" presName="imgShp" presStyleLbl="fgImgPlac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 with solid fill"/>
        </a:ext>
      </dgm:extLst>
    </dgm:pt>
    <dgm:pt modelId="{124D775A-B7C2-479A-B9EA-06990CF32E57}" type="pres">
      <dgm:prSet presAssocID="{30FC05DC-DE90-4BA6-823A-52A3A6621F3D}" presName="txShp" presStyleLbl="node1" presStyleIdx="0" presStyleCnt="3">
        <dgm:presLayoutVars>
          <dgm:bulletEnabled val="1"/>
        </dgm:presLayoutVars>
      </dgm:prSet>
      <dgm:spPr/>
    </dgm:pt>
    <dgm:pt modelId="{B23F05DD-7F90-42EC-8883-D814E549F416}" type="pres">
      <dgm:prSet presAssocID="{FEBD8963-88CB-444E-9BB8-B191BF7A6BCB}" presName="spacing" presStyleCnt="0"/>
      <dgm:spPr/>
    </dgm:pt>
    <dgm:pt modelId="{E27C1BA8-5DAD-460E-87D3-5C08C66CB18C}" type="pres">
      <dgm:prSet presAssocID="{F5188303-62C6-4D5A-83D5-2C40EB67453D}" presName="composite" presStyleCnt="0"/>
      <dgm:spPr/>
    </dgm:pt>
    <dgm:pt modelId="{49BD505D-9276-4517-BB8B-EEB177C27C5B}" type="pres">
      <dgm:prSet presAssocID="{F5188303-62C6-4D5A-83D5-2C40EB67453D}" presName="imgShp" presStyleLbl="fgImgPlac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 with solid fill"/>
        </a:ext>
      </dgm:extLst>
    </dgm:pt>
    <dgm:pt modelId="{25044C71-BD04-4746-9366-E49DBA0A0544}" type="pres">
      <dgm:prSet presAssocID="{F5188303-62C6-4D5A-83D5-2C40EB67453D}" presName="txShp" presStyleLbl="node1" presStyleIdx="1" presStyleCnt="3">
        <dgm:presLayoutVars>
          <dgm:bulletEnabled val="1"/>
        </dgm:presLayoutVars>
      </dgm:prSet>
      <dgm:spPr/>
    </dgm:pt>
    <dgm:pt modelId="{1680764C-4756-468D-93E6-525C291EE5AC}" type="pres">
      <dgm:prSet presAssocID="{F72A5B2A-322C-4F4F-AEB8-4BDEB53147E8}" presName="spacing" presStyleCnt="0"/>
      <dgm:spPr/>
    </dgm:pt>
    <dgm:pt modelId="{CA58AD45-6566-4564-BA84-C2E184901DD8}" type="pres">
      <dgm:prSet presAssocID="{FF3D3CDF-60E8-4DC9-A715-DA2C2B5F275A}" presName="composite" presStyleCnt="0"/>
      <dgm:spPr/>
    </dgm:pt>
    <dgm:pt modelId="{A6EB8BFD-21AE-4CD2-990E-DD42661002FC}" type="pres">
      <dgm:prSet presAssocID="{FF3D3CDF-60E8-4DC9-A715-DA2C2B5F275A}" presName="imgShp" presStyleLbl="fgImgPlac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D8E43544-6B80-472D-9D9D-269F16F4E58E}" type="pres">
      <dgm:prSet presAssocID="{FF3D3CDF-60E8-4DC9-A715-DA2C2B5F275A}" presName="txShp" presStyleLbl="node1" presStyleIdx="2" presStyleCnt="3">
        <dgm:presLayoutVars>
          <dgm:bulletEnabled val="1"/>
        </dgm:presLayoutVars>
      </dgm:prSet>
      <dgm:spPr/>
    </dgm:pt>
  </dgm:ptLst>
  <dgm:cxnLst>
    <dgm:cxn modelId="{F75BA00A-3F0B-4F9E-B946-DCDE4FA48570}" type="presOf" srcId="{30FC05DC-DE90-4BA6-823A-52A3A6621F3D}" destId="{124D775A-B7C2-479A-B9EA-06990CF32E57}" srcOrd="0" destOrd="0" presId="urn:microsoft.com/office/officeart/2005/8/layout/vList3"/>
    <dgm:cxn modelId="{EABC7150-7F5A-4770-95AF-6525F35631D8}" srcId="{09BB846A-2573-446B-AED4-7E58B784DF2D}" destId="{30FC05DC-DE90-4BA6-823A-52A3A6621F3D}" srcOrd="0" destOrd="0" parTransId="{DEB2D596-2F21-4EF7-A3EA-C0B4A79143D1}" sibTransId="{FEBD8963-88CB-444E-9BB8-B191BF7A6BCB}"/>
    <dgm:cxn modelId="{985FAB8B-2061-4571-80E0-D67894BD419E}" type="presOf" srcId="{FF3D3CDF-60E8-4DC9-A715-DA2C2B5F275A}" destId="{D8E43544-6B80-472D-9D9D-269F16F4E58E}" srcOrd="0" destOrd="0" presId="urn:microsoft.com/office/officeart/2005/8/layout/vList3"/>
    <dgm:cxn modelId="{E20B5FA4-6AE1-4A4F-A6B2-24167B3E8DC9}" type="presOf" srcId="{F5188303-62C6-4D5A-83D5-2C40EB67453D}" destId="{25044C71-BD04-4746-9366-E49DBA0A0544}" srcOrd="0" destOrd="0" presId="urn:microsoft.com/office/officeart/2005/8/layout/vList3"/>
    <dgm:cxn modelId="{7A8810AD-6825-4EC1-AD37-5BE1173F7105}" type="presOf" srcId="{09BB846A-2573-446B-AED4-7E58B784DF2D}" destId="{8840AC04-02BC-472B-8FF9-6050EAD97AD8}" srcOrd="0" destOrd="0" presId="urn:microsoft.com/office/officeart/2005/8/layout/vList3"/>
    <dgm:cxn modelId="{A1DCB5C5-3415-461F-BFF8-A397F5D57E75}" srcId="{09BB846A-2573-446B-AED4-7E58B784DF2D}" destId="{FF3D3CDF-60E8-4DC9-A715-DA2C2B5F275A}" srcOrd="2" destOrd="0" parTransId="{BDCDFD9A-4806-4A40-A1BA-D0118F1961FD}" sibTransId="{D0605E27-9234-4A6A-85E9-5566EEE3B825}"/>
    <dgm:cxn modelId="{7EA01FD4-FCC3-432D-A1B2-88B1E3F48DEF}" srcId="{09BB846A-2573-446B-AED4-7E58B784DF2D}" destId="{F5188303-62C6-4D5A-83D5-2C40EB67453D}" srcOrd="1" destOrd="0" parTransId="{D38C3303-B503-4020-8526-5E040BCB75DD}" sibTransId="{F72A5B2A-322C-4F4F-AEB8-4BDEB53147E8}"/>
    <dgm:cxn modelId="{0B6E3F04-E804-4F4B-B816-5ABF14B5DFC0}" type="presParOf" srcId="{8840AC04-02BC-472B-8FF9-6050EAD97AD8}" destId="{DAAB88AA-909A-46D6-AA84-B6FB021A6BA9}" srcOrd="0" destOrd="0" presId="urn:microsoft.com/office/officeart/2005/8/layout/vList3"/>
    <dgm:cxn modelId="{A173222F-12B0-4F1B-9C38-FA876A49B922}" type="presParOf" srcId="{DAAB88AA-909A-46D6-AA84-B6FB021A6BA9}" destId="{20773B3F-D950-4D03-91AD-655C1FEC32DD}" srcOrd="0" destOrd="0" presId="urn:microsoft.com/office/officeart/2005/8/layout/vList3"/>
    <dgm:cxn modelId="{B317637F-9545-4360-A1BA-1745CD0B30EA}" type="presParOf" srcId="{DAAB88AA-909A-46D6-AA84-B6FB021A6BA9}" destId="{124D775A-B7C2-479A-B9EA-06990CF32E57}" srcOrd="1" destOrd="0" presId="urn:microsoft.com/office/officeart/2005/8/layout/vList3"/>
    <dgm:cxn modelId="{FB210283-D98F-4A19-8B09-80F46839EFB5}" type="presParOf" srcId="{8840AC04-02BC-472B-8FF9-6050EAD97AD8}" destId="{B23F05DD-7F90-42EC-8883-D814E549F416}" srcOrd="1" destOrd="0" presId="urn:microsoft.com/office/officeart/2005/8/layout/vList3"/>
    <dgm:cxn modelId="{226727F5-1E1B-400B-AF50-582FBB445E62}" type="presParOf" srcId="{8840AC04-02BC-472B-8FF9-6050EAD97AD8}" destId="{E27C1BA8-5DAD-460E-87D3-5C08C66CB18C}" srcOrd="2" destOrd="0" presId="urn:microsoft.com/office/officeart/2005/8/layout/vList3"/>
    <dgm:cxn modelId="{83CCCABE-9DDD-40BA-AA1D-F9A952FB7CB2}" type="presParOf" srcId="{E27C1BA8-5DAD-460E-87D3-5C08C66CB18C}" destId="{49BD505D-9276-4517-BB8B-EEB177C27C5B}" srcOrd="0" destOrd="0" presId="urn:microsoft.com/office/officeart/2005/8/layout/vList3"/>
    <dgm:cxn modelId="{B0E12CBA-F45E-49F7-B3F9-AB5E5707AAB7}" type="presParOf" srcId="{E27C1BA8-5DAD-460E-87D3-5C08C66CB18C}" destId="{25044C71-BD04-4746-9366-E49DBA0A0544}" srcOrd="1" destOrd="0" presId="urn:microsoft.com/office/officeart/2005/8/layout/vList3"/>
    <dgm:cxn modelId="{8C3EFD19-50FB-4544-AFB9-E4E60A15E311}" type="presParOf" srcId="{8840AC04-02BC-472B-8FF9-6050EAD97AD8}" destId="{1680764C-4756-468D-93E6-525C291EE5AC}" srcOrd="3" destOrd="0" presId="urn:microsoft.com/office/officeart/2005/8/layout/vList3"/>
    <dgm:cxn modelId="{BBBC98EF-7DCA-45F4-B572-7EFEEDAD2453}" type="presParOf" srcId="{8840AC04-02BC-472B-8FF9-6050EAD97AD8}" destId="{CA58AD45-6566-4564-BA84-C2E184901DD8}" srcOrd="4" destOrd="0" presId="urn:microsoft.com/office/officeart/2005/8/layout/vList3"/>
    <dgm:cxn modelId="{791073BA-05B2-4C02-A943-58AE62550EBD}" type="presParOf" srcId="{CA58AD45-6566-4564-BA84-C2E184901DD8}" destId="{A6EB8BFD-21AE-4CD2-990E-DD42661002FC}" srcOrd="0" destOrd="0" presId="urn:microsoft.com/office/officeart/2005/8/layout/vList3"/>
    <dgm:cxn modelId="{76E97468-1C04-4983-BC68-7D161805D418}" type="presParOf" srcId="{CA58AD45-6566-4564-BA84-C2E184901DD8}" destId="{D8E43544-6B80-472D-9D9D-269F16F4E5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ED2604B-C45B-4209-95D8-1E05CA68EBEF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9519CA-BE49-4278-89D0-B97DB19B8B10}">
      <dgm:prSet custT="1"/>
      <dgm:spPr/>
      <dgm:t>
        <a:bodyPr/>
        <a:lstStyle/>
        <a:p>
          <a:r>
            <a:rPr lang="en-US" sz="2200"/>
            <a:t>Screening and Scoring by Evaluation Committee</a:t>
          </a:r>
        </a:p>
      </dgm:t>
    </dgm:pt>
    <dgm:pt modelId="{C5FFA273-4E90-4E1A-8775-7D855146BBBE}" type="parTrans" cxnId="{36B298C9-4573-4F94-8B13-4C3910899336}">
      <dgm:prSet/>
      <dgm:spPr/>
      <dgm:t>
        <a:bodyPr/>
        <a:lstStyle/>
        <a:p>
          <a:endParaRPr lang="en-US" sz="2200"/>
        </a:p>
      </dgm:t>
    </dgm:pt>
    <dgm:pt modelId="{6B359656-8484-4F83-9006-45A29EE00034}" type="sibTrans" cxnId="{36B298C9-4573-4F94-8B13-4C3910899336}">
      <dgm:prSet/>
      <dgm:spPr/>
      <dgm:t>
        <a:bodyPr/>
        <a:lstStyle/>
        <a:p>
          <a:endParaRPr lang="en-US" sz="2200"/>
        </a:p>
      </dgm:t>
    </dgm:pt>
    <dgm:pt modelId="{3436284C-7C62-44D8-965C-C1840A721F74}">
      <dgm:prSet custT="1"/>
      <dgm:spPr/>
      <dgm:t>
        <a:bodyPr/>
        <a:lstStyle/>
        <a:p>
          <a:r>
            <a:rPr lang="en-US" sz="2200"/>
            <a:t>Applications that fail any of the screening criteria will be rejected</a:t>
          </a:r>
        </a:p>
      </dgm:t>
    </dgm:pt>
    <dgm:pt modelId="{67A99D87-8749-41AD-8ED9-039BFF86A5A8}" type="parTrans" cxnId="{DF517C95-710F-4711-925B-9E04E1C72E44}">
      <dgm:prSet/>
      <dgm:spPr/>
      <dgm:t>
        <a:bodyPr/>
        <a:lstStyle/>
        <a:p>
          <a:endParaRPr lang="en-US" sz="2200"/>
        </a:p>
      </dgm:t>
    </dgm:pt>
    <dgm:pt modelId="{12E96C5C-F54A-457C-B4B7-F51EAD908D5A}" type="sibTrans" cxnId="{DF517C95-710F-4711-925B-9E04E1C72E44}">
      <dgm:prSet/>
      <dgm:spPr/>
      <dgm:t>
        <a:bodyPr/>
        <a:lstStyle/>
        <a:p>
          <a:endParaRPr lang="en-US" sz="2200"/>
        </a:p>
      </dgm:t>
    </dgm:pt>
    <dgm:pt modelId="{413D11EF-20E4-4119-A69F-472E0E223240}">
      <dgm:prSet custT="1"/>
      <dgm:spPr/>
      <dgm:t>
        <a:bodyPr/>
        <a:lstStyle/>
        <a:p>
          <a:r>
            <a:rPr lang="en-US" sz="2200"/>
            <a:t>Minimum score of 70 points is required to be eligible for funding and receive letter of intent</a:t>
          </a:r>
        </a:p>
      </dgm:t>
    </dgm:pt>
    <dgm:pt modelId="{293B8BE2-2712-4C51-A5C8-D9DC185E8421}" type="parTrans" cxnId="{A7163957-E409-49E0-AAA8-15E7CF002C65}">
      <dgm:prSet/>
      <dgm:spPr/>
      <dgm:t>
        <a:bodyPr/>
        <a:lstStyle/>
        <a:p>
          <a:endParaRPr lang="en-US" sz="2200"/>
        </a:p>
      </dgm:t>
    </dgm:pt>
    <dgm:pt modelId="{4060D201-44A8-4C2E-9AB7-DA9015BA535D}" type="sibTrans" cxnId="{A7163957-E409-49E0-AAA8-15E7CF002C65}">
      <dgm:prSet/>
      <dgm:spPr/>
      <dgm:t>
        <a:bodyPr/>
        <a:lstStyle/>
        <a:p>
          <a:endParaRPr lang="en-US" sz="2200"/>
        </a:p>
      </dgm:t>
    </dgm:pt>
    <dgm:pt modelId="{88A08402-CE13-4283-BE9D-91E83F8EDE61}" type="pres">
      <dgm:prSet presAssocID="{DED2604B-C45B-4209-95D8-1E05CA68EBEF}" presName="linearFlow" presStyleCnt="0">
        <dgm:presLayoutVars>
          <dgm:dir/>
          <dgm:resizeHandles val="exact"/>
        </dgm:presLayoutVars>
      </dgm:prSet>
      <dgm:spPr/>
    </dgm:pt>
    <dgm:pt modelId="{B26F32A6-A402-4512-8150-D17EECD5189F}" type="pres">
      <dgm:prSet presAssocID="{059519CA-BE49-4278-89D0-B97DB19B8B10}" presName="composite" presStyleCnt="0"/>
      <dgm:spPr/>
    </dgm:pt>
    <dgm:pt modelId="{320739AC-AA00-4767-8EA8-22601AA39C73}" type="pres">
      <dgm:prSet presAssocID="{059519CA-BE49-4278-89D0-B97DB19B8B10}" presName="imgShp" presStyleLbl="fgImgPlac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 with solid fill"/>
        </a:ext>
      </dgm:extLst>
    </dgm:pt>
    <dgm:pt modelId="{AFAE9BB2-3713-4995-ADF2-898452357E84}" type="pres">
      <dgm:prSet presAssocID="{059519CA-BE49-4278-89D0-B97DB19B8B10}" presName="txShp" presStyleLbl="node1" presStyleIdx="0" presStyleCnt="3">
        <dgm:presLayoutVars>
          <dgm:bulletEnabled val="1"/>
        </dgm:presLayoutVars>
      </dgm:prSet>
      <dgm:spPr/>
    </dgm:pt>
    <dgm:pt modelId="{F3F797D3-AD2A-4ECF-94A7-3FCF77E4D291}" type="pres">
      <dgm:prSet presAssocID="{6B359656-8484-4F83-9006-45A29EE00034}" presName="spacing" presStyleCnt="0"/>
      <dgm:spPr/>
    </dgm:pt>
    <dgm:pt modelId="{7E90301C-F9A7-4C5E-AC12-865A4F70F1DF}" type="pres">
      <dgm:prSet presAssocID="{3436284C-7C62-44D8-965C-C1840A721F74}" presName="composite" presStyleCnt="0"/>
      <dgm:spPr/>
    </dgm:pt>
    <dgm:pt modelId="{9DBEF6A7-70EE-4810-9BDE-B92DB3ED947E}" type="pres">
      <dgm:prSet presAssocID="{3436284C-7C62-44D8-965C-C1840A721F74}" presName="imgShp" presStyleLbl="fgImgPlac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All Crosses with solid fill"/>
        </a:ext>
      </dgm:extLst>
    </dgm:pt>
    <dgm:pt modelId="{767AAD52-54DC-420A-9025-9191F2A51F4F}" type="pres">
      <dgm:prSet presAssocID="{3436284C-7C62-44D8-965C-C1840A721F74}" presName="txShp" presStyleLbl="node1" presStyleIdx="1" presStyleCnt="3">
        <dgm:presLayoutVars>
          <dgm:bulletEnabled val="1"/>
        </dgm:presLayoutVars>
      </dgm:prSet>
      <dgm:spPr/>
    </dgm:pt>
    <dgm:pt modelId="{52CD0AF5-AEDF-4EF9-BD37-43FC28AE2958}" type="pres">
      <dgm:prSet presAssocID="{12E96C5C-F54A-457C-B4B7-F51EAD908D5A}" presName="spacing" presStyleCnt="0"/>
      <dgm:spPr/>
    </dgm:pt>
    <dgm:pt modelId="{33E4C74E-7EE2-4AF5-8F45-5E32855598CF}" type="pres">
      <dgm:prSet presAssocID="{413D11EF-20E4-4119-A69F-472E0E223240}" presName="composite" presStyleCnt="0"/>
      <dgm:spPr/>
    </dgm:pt>
    <dgm:pt modelId="{3FB681D0-162A-4D42-89AD-8AAACE0D1BBD}" type="pres">
      <dgm:prSet presAssocID="{413D11EF-20E4-4119-A69F-472E0E223240}" presName="imgShp" presStyleLbl="fgImgPlac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rvey Balls 70% with solid fill"/>
        </a:ext>
      </dgm:extLst>
    </dgm:pt>
    <dgm:pt modelId="{128A7589-C007-40D0-A060-05AEFF48B114}" type="pres">
      <dgm:prSet presAssocID="{413D11EF-20E4-4119-A69F-472E0E223240}" presName="txShp" presStyleLbl="node1" presStyleIdx="2" presStyleCnt="3">
        <dgm:presLayoutVars>
          <dgm:bulletEnabled val="1"/>
        </dgm:presLayoutVars>
      </dgm:prSet>
      <dgm:spPr/>
    </dgm:pt>
  </dgm:ptLst>
  <dgm:cxnLst>
    <dgm:cxn modelId="{C0891B6F-5E65-41A9-93BC-2D9B0E0CB23D}" type="presOf" srcId="{059519CA-BE49-4278-89D0-B97DB19B8B10}" destId="{AFAE9BB2-3713-4995-ADF2-898452357E84}" srcOrd="0" destOrd="0" presId="urn:microsoft.com/office/officeart/2005/8/layout/vList3"/>
    <dgm:cxn modelId="{A7163957-E409-49E0-AAA8-15E7CF002C65}" srcId="{DED2604B-C45B-4209-95D8-1E05CA68EBEF}" destId="{413D11EF-20E4-4119-A69F-472E0E223240}" srcOrd="2" destOrd="0" parTransId="{293B8BE2-2712-4C51-A5C8-D9DC185E8421}" sibTransId="{4060D201-44A8-4C2E-9AB7-DA9015BA535D}"/>
    <dgm:cxn modelId="{DF517C95-710F-4711-925B-9E04E1C72E44}" srcId="{DED2604B-C45B-4209-95D8-1E05CA68EBEF}" destId="{3436284C-7C62-44D8-965C-C1840A721F74}" srcOrd="1" destOrd="0" parTransId="{67A99D87-8749-41AD-8ED9-039BFF86A5A8}" sibTransId="{12E96C5C-F54A-457C-B4B7-F51EAD908D5A}"/>
    <dgm:cxn modelId="{36B298C9-4573-4F94-8B13-4C3910899336}" srcId="{DED2604B-C45B-4209-95D8-1E05CA68EBEF}" destId="{059519CA-BE49-4278-89D0-B97DB19B8B10}" srcOrd="0" destOrd="0" parTransId="{C5FFA273-4E90-4E1A-8775-7D855146BBBE}" sibTransId="{6B359656-8484-4F83-9006-45A29EE00034}"/>
    <dgm:cxn modelId="{F14F4FD6-75CB-49A9-9F06-ADFAB38C8701}" type="presOf" srcId="{413D11EF-20E4-4119-A69F-472E0E223240}" destId="{128A7589-C007-40D0-A060-05AEFF48B114}" srcOrd="0" destOrd="0" presId="urn:microsoft.com/office/officeart/2005/8/layout/vList3"/>
    <dgm:cxn modelId="{76C356E0-556C-452A-9C3A-A81C2873BB51}" type="presOf" srcId="{DED2604B-C45B-4209-95D8-1E05CA68EBEF}" destId="{88A08402-CE13-4283-BE9D-91E83F8EDE61}" srcOrd="0" destOrd="0" presId="urn:microsoft.com/office/officeart/2005/8/layout/vList3"/>
    <dgm:cxn modelId="{DBB840EE-2196-4631-A479-1D32DA4EAAFF}" type="presOf" srcId="{3436284C-7C62-44D8-965C-C1840A721F74}" destId="{767AAD52-54DC-420A-9025-9191F2A51F4F}" srcOrd="0" destOrd="0" presId="urn:microsoft.com/office/officeart/2005/8/layout/vList3"/>
    <dgm:cxn modelId="{1E97ACDA-8D56-422F-98D6-5E2383D995B5}" type="presParOf" srcId="{88A08402-CE13-4283-BE9D-91E83F8EDE61}" destId="{B26F32A6-A402-4512-8150-D17EECD5189F}" srcOrd="0" destOrd="0" presId="urn:microsoft.com/office/officeart/2005/8/layout/vList3"/>
    <dgm:cxn modelId="{FC7568F4-CDB3-4B48-B7BC-FFD1AE5DB27F}" type="presParOf" srcId="{B26F32A6-A402-4512-8150-D17EECD5189F}" destId="{320739AC-AA00-4767-8EA8-22601AA39C73}" srcOrd="0" destOrd="0" presId="urn:microsoft.com/office/officeart/2005/8/layout/vList3"/>
    <dgm:cxn modelId="{1A9D6305-9668-416E-AD40-BE78E3DC70C3}" type="presParOf" srcId="{B26F32A6-A402-4512-8150-D17EECD5189F}" destId="{AFAE9BB2-3713-4995-ADF2-898452357E84}" srcOrd="1" destOrd="0" presId="urn:microsoft.com/office/officeart/2005/8/layout/vList3"/>
    <dgm:cxn modelId="{B32221CE-4D89-442A-AFD0-6338764DC1F7}" type="presParOf" srcId="{88A08402-CE13-4283-BE9D-91E83F8EDE61}" destId="{F3F797D3-AD2A-4ECF-94A7-3FCF77E4D291}" srcOrd="1" destOrd="0" presId="urn:microsoft.com/office/officeart/2005/8/layout/vList3"/>
    <dgm:cxn modelId="{DCD15D45-E6E6-4049-BFFA-51F2CBE654C0}" type="presParOf" srcId="{88A08402-CE13-4283-BE9D-91E83F8EDE61}" destId="{7E90301C-F9A7-4C5E-AC12-865A4F70F1DF}" srcOrd="2" destOrd="0" presId="urn:microsoft.com/office/officeart/2005/8/layout/vList3"/>
    <dgm:cxn modelId="{282B2BB6-52CB-4CBC-82A4-545ED0684DF2}" type="presParOf" srcId="{7E90301C-F9A7-4C5E-AC12-865A4F70F1DF}" destId="{9DBEF6A7-70EE-4810-9BDE-B92DB3ED947E}" srcOrd="0" destOrd="0" presId="urn:microsoft.com/office/officeart/2005/8/layout/vList3"/>
    <dgm:cxn modelId="{611BEBD6-14EC-4328-B2B0-BAE582DB01AF}" type="presParOf" srcId="{7E90301C-F9A7-4C5E-AC12-865A4F70F1DF}" destId="{767AAD52-54DC-420A-9025-9191F2A51F4F}" srcOrd="1" destOrd="0" presId="urn:microsoft.com/office/officeart/2005/8/layout/vList3"/>
    <dgm:cxn modelId="{9AFF065C-90BE-444A-A6A8-076E33D1D71C}" type="presParOf" srcId="{88A08402-CE13-4283-BE9D-91E83F8EDE61}" destId="{52CD0AF5-AEDF-4EF9-BD37-43FC28AE2958}" srcOrd="3" destOrd="0" presId="urn:microsoft.com/office/officeart/2005/8/layout/vList3"/>
    <dgm:cxn modelId="{4BC70403-1B0E-4848-86C9-8ED5E71495E6}" type="presParOf" srcId="{88A08402-CE13-4283-BE9D-91E83F8EDE61}" destId="{33E4C74E-7EE2-4AF5-8F45-5E32855598CF}" srcOrd="4" destOrd="0" presId="urn:microsoft.com/office/officeart/2005/8/layout/vList3"/>
    <dgm:cxn modelId="{E2A24AD6-4EA2-4E6C-9C87-9EFF18AA5CFD}" type="presParOf" srcId="{33E4C74E-7EE2-4AF5-8F45-5E32855598CF}" destId="{3FB681D0-162A-4D42-89AD-8AAACE0D1BBD}" srcOrd="0" destOrd="0" presId="urn:microsoft.com/office/officeart/2005/8/layout/vList3"/>
    <dgm:cxn modelId="{FB79C0A1-38F0-480E-B420-8D82DAE063EB}" type="presParOf" srcId="{33E4C74E-7EE2-4AF5-8F45-5E32855598CF}" destId="{128A7589-C007-40D0-A060-05AEFF48B1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4921876-4E85-4A68-9D6A-6ED336070855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BD566F-4124-4681-BCD8-1EA45E8B627B}">
      <dgm:prSet custT="1"/>
      <dgm:spPr/>
      <dgm:t>
        <a:bodyPr/>
        <a:lstStyle/>
        <a:p>
          <a:r>
            <a:rPr lang="en-US" sz="2200">
              <a:solidFill>
                <a:schemeClr val="bg2"/>
              </a:solidFill>
            </a:rPr>
            <a:t>NOPA</a:t>
          </a:r>
        </a:p>
      </dgm:t>
    </dgm:pt>
    <dgm:pt modelId="{D2966C7B-7CB8-4A44-A42E-53A0EBE86BB7}" type="parTrans" cxnId="{9763CD82-35B7-46E4-A3E6-45E18B236FD5}">
      <dgm:prSet/>
      <dgm:spPr/>
      <dgm:t>
        <a:bodyPr/>
        <a:lstStyle/>
        <a:p>
          <a:endParaRPr lang="en-US" sz="2200"/>
        </a:p>
      </dgm:t>
    </dgm:pt>
    <dgm:pt modelId="{C350D4B6-7D5C-4A87-B65F-4CF10EC33640}" type="sibTrans" cxnId="{9763CD82-35B7-46E4-A3E6-45E18B236FD5}">
      <dgm:prSet/>
      <dgm:spPr/>
      <dgm:t>
        <a:bodyPr/>
        <a:lstStyle/>
        <a:p>
          <a:endParaRPr lang="en-US" sz="2200"/>
        </a:p>
      </dgm:t>
    </dgm:pt>
    <dgm:pt modelId="{D104FCFD-762F-4269-91A3-B0578EC74909}">
      <dgm:prSet custT="1"/>
      <dgm:spPr/>
      <dgm:t>
        <a:bodyPr/>
        <a:lstStyle/>
        <a:p>
          <a:r>
            <a:rPr lang="en-US" sz="2000"/>
            <a:t>CEC will publish NOPA on the website</a:t>
          </a:r>
        </a:p>
      </dgm:t>
    </dgm:pt>
    <dgm:pt modelId="{39A3B8D4-9AA6-455B-B10E-7759F9334523}" type="parTrans" cxnId="{5A1A841D-E50D-4332-B450-D2B465C3E686}">
      <dgm:prSet/>
      <dgm:spPr/>
      <dgm:t>
        <a:bodyPr/>
        <a:lstStyle/>
        <a:p>
          <a:endParaRPr lang="en-US" sz="2200"/>
        </a:p>
      </dgm:t>
    </dgm:pt>
    <dgm:pt modelId="{33145B95-2713-4374-A295-4EFE19EC92D2}" type="sibTrans" cxnId="{5A1A841D-E50D-4332-B450-D2B465C3E686}">
      <dgm:prSet/>
      <dgm:spPr/>
      <dgm:t>
        <a:bodyPr/>
        <a:lstStyle/>
        <a:p>
          <a:endParaRPr lang="en-US" sz="2200"/>
        </a:p>
      </dgm:t>
    </dgm:pt>
    <dgm:pt modelId="{64DF7539-3FCA-4C18-8E93-F261275E6530}">
      <dgm:prSet custT="1"/>
      <dgm:spPr/>
      <dgm:t>
        <a:bodyPr/>
        <a:lstStyle/>
        <a:p>
          <a:r>
            <a:rPr lang="en-US" sz="2200">
              <a:solidFill>
                <a:schemeClr val="bg2"/>
              </a:solidFill>
            </a:rPr>
            <a:t>NOPA includes:</a:t>
          </a:r>
        </a:p>
      </dgm:t>
    </dgm:pt>
    <dgm:pt modelId="{F391D2DA-A249-42D3-9704-3BE8E781BDB9}" type="parTrans" cxnId="{4B1D3AE7-5099-4BC5-B5FB-365E79C0C974}">
      <dgm:prSet/>
      <dgm:spPr/>
      <dgm:t>
        <a:bodyPr/>
        <a:lstStyle/>
        <a:p>
          <a:endParaRPr lang="en-US" sz="2200"/>
        </a:p>
      </dgm:t>
    </dgm:pt>
    <dgm:pt modelId="{A9C9A3BC-3093-4060-B19F-36519CCB8FAC}" type="sibTrans" cxnId="{4B1D3AE7-5099-4BC5-B5FB-365E79C0C974}">
      <dgm:prSet/>
      <dgm:spPr/>
      <dgm:t>
        <a:bodyPr/>
        <a:lstStyle/>
        <a:p>
          <a:endParaRPr lang="en-US" sz="2200"/>
        </a:p>
      </dgm:t>
    </dgm:pt>
    <dgm:pt modelId="{03D9DE66-5557-4541-8ABB-D3F21898C628}">
      <dgm:prSet custT="1"/>
      <dgm:spPr/>
      <dgm:t>
        <a:bodyPr/>
        <a:lstStyle/>
        <a:p>
          <a:r>
            <a:rPr lang="en-US" sz="2000"/>
            <a:t>(1) the total proposed funding amount</a:t>
          </a:r>
        </a:p>
      </dgm:t>
    </dgm:pt>
    <dgm:pt modelId="{6100C6C3-45F0-43B4-9A21-60F13100C99A}" type="parTrans" cxnId="{2D061902-98EC-4EE7-8927-1FB41EA299C5}">
      <dgm:prSet/>
      <dgm:spPr/>
      <dgm:t>
        <a:bodyPr/>
        <a:lstStyle/>
        <a:p>
          <a:endParaRPr lang="en-US" sz="2200"/>
        </a:p>
      </dgm:t>
    </dgm:pt>
    <dgm:pt modelId="{97DDE4D8-0EAD-4959-9F1D-579F91B8BCA4}" type="sibTrans" cxnId="{2D061902-98EC-4EE7-8927-1FB41EA299C5}">
      <dgm:prSet/>
      <dgm:spPr/>
      <dgm:t>
        <a:bodyPr/>
        <a:lstStyle/>
        <a:p>
          <a:endParaRPr lang="en-US" sz="2200"/>
        </a:p>
      </dgm:t>
    </dgm:pt>
    <dgm:pt modelId="{69BBF374-6951-4885-958E-F1FA60D6F2F4}">
      <dgm:prSet custT="1"/>
      <dgm:spPr/>
      <dgm:t>
        <a:bodyPr/>
        <a:lstStyle/>
        <a:p>
          <a:r>
            <a:rPr lang="en-US" sz="2000"/>
            <a:t>(2) the rank order of applicants</a:t>
          </a:r>
        </a:p>
      </dgm:t>
    </dgm:pt>
    <dgm:pt modelId="{641F44E9-1A4F-4DE5-9BDC-78815C546D41}" type="parTrans" cxnId="{DCD38F55-A82F-4FBA-B1D3-3DB28229CF7D}">
      <dgm:prSet/>
      <dgm:spPr/>
      <dgm:t>
        <a:bodyPr/>
        <a:lstStyle/>
        <a:p>
          <a:endParaRPr lang="en-US" sz="2200"/>
        </a:p>
      </dgm:t>
    </dgm:pt>
    <dgm:pt modelId="{B88FF897-BEF0-4A74-AF19-53FE2AA40704}" type="sibTrans" cxnId="{DCD38F55-A82F-4FBA-B1D3-3DB28229CF7D}">
      <dgm:prSet/>
      <dgm:spPr/>
      <dgm:t>
        <a:bodyPr/>
        <a:lstStyle/>
        <a:p>
          <a:endParaRPr lang="en-US" sz="2200"/>
        </a:p>
      </dgm:t>
    </dgm:pt>
    <dgm:pt modelId="{23BC2996-D449-4916-9333-3DBD4761C3E0}">
      <dgm:prSet custT="1"/>
      <dgm:spPr/>
      <dgm:t>
        <a:bodyPr/>
        <a:lstStyle/>
        <a:p>
          <a:r>
            <a:rPr lang="en-US" sz="2000"/>
            <a:t>(3) the amount of each proposed award</a:t>
          </a:r>
        </a:p>
      </dgm:t>
    </dgm:pt>
    <dgm:pt modelId="{79815448-4F50-4BDA-BCB0-D4766567128D}" type="parTrans" cxnId="{870C084F-D7B0-4559-8359-6F38E680AD5C}">
      <dgm:prSet/>
      <dgm:spPr/>
      <dgm:t>
        <a:bodyPr/>
        <a:lstStyle/>
        <a:p>
          <a:endParaRPr lang="en-US" sz="2200"/>
        </a:p>
      </dgm:t>
    </dgm:pt>
    <dgm:pt modelId="{4F48204F-EDCC-4603-83F7-16DD07E57FAB}" type="sibTrans" cxnId="{870C084F-D7B0-4559-8359-6F38E680AD5C}">
      <dgm:prSet/>
      <dgm:spPr/>
      <dgm:t>
        <a:bodyPr/>
        <a:lstStyle/>
        <a:p>
          <a:endParaRPr lang="en-US" sz="2200"/>
        </a:p>
      </dgm:t>
    </dgm:pt>
    <dgm:pt modelId="{ABBCECCB-37B3-490F-9862-2F169103FA01}">
      <dgm:prSet custT="1"/>
      <dgm:spPr/>
      <dgm:t>
        <a:bodyPr/>
        <a:lstStyle/>
        <a:p>
          <a:r>
            <a:rPr lang="en-US" sz="2200">
              <a:solidFill>
                <a:schemeClr val="bg2"/>
              </a:solidFill>
            </a:rPr>
            <a:t>Application Requests and Debriefings  </a:t>
          </a:r>
        </a:p>
      </dgm:t>
    </dgm:pt>
    <dgm:pt modelId="{53BAF15F-5852-419A-80DE-5436D0B5A8D0}" type="parTrans" cxnId="{77ABF40D-6805-4EB9-8A03-424A16CF28C2}">
      <dgm:prSet/>
      <dgm:spPr/>
      <dgm:t>
        <a:bodyPr/>
        <a:lstStyle/>
        <a:p>
          <a:endParaRPr lang="en-US" sz="2200"/>
        </a:p>
      </dgm:t>
    </dgm:pt>
    <dgm:pt modelId="{C902E58F-7391-4A95-8346-AB3D8CF484B9}" type="sibTrans" cxnId="{77ABF40D-6805-4EB9-8A03-424A16CF28C2}">
      <dgm:prSet/>
      <dgm:spPr/>
      <dgm:t>
        <a:bodyPr/>
        <a:lstStyle/>
        <a:p>
          <a:endParaRPr lang="en-US" sz="2200"/>
        </a:p>
      </dgm:t>
    </dgm:pt>
    <dgm:pt modelId="{5C2ED707-BDE2-418C-A25B-62A1888B7057}">
      <dgm:prSet custT="1"/>
      <dgm:spPr/>
      <dgm:t>
        <a:bodyPr/>
        <a:lstStyle/>
        <a:p>
          <a:r>
            <a:rPr lang="en-US" sz="2000"/>
            <a:t>No later than 30 days</a:t>
          </a:r>
        </a:p>
      </dgm:t>
    </dgm:pt>
    <dgm:pt modelId="{83C3ACA9-BDD2-4D2C-B910-EDCD8017B3C6}" type="parTrans" cxnId="{318949C0-E4D9-4FED-8283-CD8C5765E1B5}">
      <dgm:prSet/>
      <dgm:spPr/>
      <dgm:t>
        <a:bodyPr/>
        <a:lstStyle/>
        <a:p>
          <a:endParaRPr lang="en-US" sz="2200"/>
        </a:p>
      </dgm:t>
    </dgm:pt>
    <dgm:pt modelId="{925E6FD9-DFB3-4E26-9E8C-F8F15F43DF82}" type="sibTrans" cxnId="{318949C0-E4D9-4FED-8283-CD8C5765E1B5}">
      <dgm:prSet/>
      <dgm:spPr/>
      <dgm:t>
        <a:bodyPr/>
        <a:lstStyle/>
        <a:p>
          <a:endParaRPr lang="en-US" sz="2200"/>
        </a:p>
      </dgm:t>
    </dgm:pt>
    <dgm:pt modelId="{4E774E31-7DE3-4237-B819-95052433B3AA}">
      <dgm:prSet custT="1"/>
      <dgm:spPr/>
      <dgm:t>
        <a:bodyPr/>
        <a:lstStyle/>
        <a:p>
          <a:r>
            <a:rPr lang="en-US" sz="2000"/>
            <a:t>Available upon request</a:t>
          </a:r>
        </a:p>
      </dgm:t>
    </dgm:pt>
    <dgm:pt modelId="{A67BCFAF-9082-4BCB-9FBF-145304BE62D0}" type="parTrans" cxnId="{614F977E-CB4D-4EC3-A571-9F52EB8434C9}">
      <dgm:prSet/>
      <dgm:spPr/>
      <dgm:t>
        <a:bodyPr/>
        <a:lstStyle/>
        <a:p>
          <a:endParaRPr lang="en-US" sz="2200"/>
        </a:p>
      </dgm:t>
    </dgm:pt>
    <dgm:pt modelId="{51B98D5B-DC0A-4800-A545-97C1019B7D6C}" type="sibTrans" cxnId="{614F977E-CB4D-4EC3-A571-9F52EB8434C9}">
      <dgm:prSet/>
      <dgm:spPr/>
      <dgm:t>
        <a:bodyPr/>
        <a:lstStyle/>
        <a:p>
          <a:endParaRPr lang="en-US" sz="2200"/>
        </a:p>
      </dgm:t>
    </dgm:pt>
    <dgm:pt modelId="{FB3458BA-A2A7-480F-A98D-6FC633AD7E6E}" type="pres">
      <dgm:prSet presAssocID="{D4921876-4E85-4A68-9D6A-6ED33607085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8FD67D7-3D55-4AF9-947B-788655034036}" type="pres">
      <dgm:prSet presAssocID="{3DBD566F-4124-4681-BCD8-1EA45E8B627B}" presName="horFlow" presStyleCnt="0"/>
      <dgm:spPr/>
    </dgm:pt>
    <dgm:pt modelId="{25C21628-9927-4872-A5C4-EAEFF64B09FE}" type="pres">
      <dgm:prSet presAssocID="{3DBD566F-4124-4681-BCD8-1EA45E8B627B}" presName="bigChev" presStyleLbl="node1" presStyleIdx="0" presStyleCnt="3"/>
      <dgm:spPr/>
    </dgm:pt>
    <dgm:pt modelId="{2FAE8D5C-2473-4409-BAD5-3BD249DE64FC}" type="pres">
      <dgm:prSet presAssocID="{39A3B8D4-9AA6-455B-B10E-7759F9334523}" presName="parTrans" presStyleCnt="0"/>
      <dgm:spPr/>
    </dgm:pt>
    <dgm:pt modelId="{5F4738E7-CED3-480A-949E-0F1726096211}" type="pres">
      <dgm:prSet presAssocID="{D104FCFD-762F-4269-91A3-B0578EC74909}" presName="node" presStyleLbl="alignAccFollowNode1" presStyleIdx="0" presStyleCnt="6">
        <dgm:presLayoutVars>
          <dgm:bulletEnabled val="1"/>
        </dgm:presLayoutVars>
      </dgm:prSet>
      <dgm:spPr/>
    </dgm:pt>
    <dgm:pt modelId="{A9EEDA5F-A4FA-452A-B1C2-FF8887BBDD53}" type="pres">
      <dgm:prSet presAssocID="{3DBD566F-4124-4681-BCD8-1EA45E8B627B}" presName="vSp" presStyleCnt="0"/>
      <dgm:spPr/>
    </dgm:pt>
    <dgm:pt modelId="{805AD84D-4B06-4BF1-8F6A-1338F31D7926}" type="pres">
      <dgm:prSet presAssocID="{64DF7539-3FCA-4C18-8E93-F261275E6530}" presName="horFlow" presStyleCnt="0"/>
      <dgm:spPr/>
    </dgm:pt>
    <dgm:pt modelId="{010F72A4-3A89-482C-A46C-896A326E8552}" type="pres">
      <dgm:prSet presAssocID="{64DF7539-3FCA-4C18-8E93-F261275E6530}" presName="bigChev" presStyleLbl="node1" presStyleIdx="1" presStyleCnt="3"/>
      <dgm:spPr/>
    </dgm:pt>
    <dgm:pt modelId="{636CE8CD-815A-4919-82EF-140BEF808999}" type="pres">
      <dgm:prSet presAssocID="{6100C6C3-45F0-43B4-9A21-60F13100C99A}" presName="parTrans" presStyleCnt="0"/>
      <dgm:spPr/>
    </dgm:pt>
    <dgm:pt modelId="{F6DFA682-1425-4EEC-9DD5-85AEBF915DE8}" type="pres">
      <dgm:prSet presAssocID="{03D9DE66-5557-4541-8ABB-D3F21898C628}" presName="node" presStyleLbl="alignAccFollowNode1" presStyleIdx="1" presStyleCnt="6">
        <dgm:presLayoutVars>
          <dgm:bulletEnabled val="1"/>
        </dgm:presLayoutVars>
      </dgm:prSet>
      <dgm:spPr/>
    </dgm:pt>
    <dgm:pt modelId="{A985398C-507B-447C-9AC8-B008D1BC2FD0}" type="pres">
      <dgm:prSet presAssocID="{97DDE4D8-0EAD-4959-9F1D-579F91B8BCA4}" presName="sibTrans" presStyleCnt="0"/>
      <dgm:spPr/>
    </dgm:pt>
    <dgm:pt modelId="{5116AC31-5DB9-4184-B778-8143BD612922}" type="pres">
      <dgm:prSet presAssocID="{69BBF374-6951-4885-958E-F1FA60D6F2F4}" presName="node" presStyleLbl="alignAccFollowNode1" presStyleIdx="2" presStyleCnt="6">
        <dgm:presLayoutVars>
          <dgm:bulletEnabled val="1"/>
        </dgm:presLayoutVars>
      </dgm:prSet>
      <dgm:spPr/>
    </dgm:pt>
    <dgm:pt modelId="{72957816-66F7-4F39-8BAE-87EF3D020F51}" type="pres">
      <dgm:prSet presAssocID="{B88FF897-BEF0-4A74-AF19-53FE2AA40704}" presName="sibTrans" presStyleCnt="0"/>
      <dgm:spPr/>
    </dgm:pt>
    <dgm:pt modelId="{903F49F0-79D1-4727-8EF3-58960C52334C}" type="pres">
      <dgm:prSet presAssocID="{23BC2996-D449-4916-9333-3DBD4761C3E0}" presName="node" presStyleLbl="alignAccFollowNode1" presStyleIdx="3" presStyleCnt="6">
        <dgm:presLayoutVars>
          <dgm:bulletEnabled val="1"/>
        </dgm:presLayoutVars>
      </dgm:prSet>
      <dgm:spPr/>
    </dgm:pt>
    <dgm:pt modelId="{1AB019C9-6C63-4C94-826C-33E2ABE94D5A}" type="pres">
      <dgm:prSet presAssocID="{64DF7539-3FCA-4C18-8E93-F261275E6530}" presName="vSp" presStyleCnt="0"/>
      <dgm:spPr/>
    </dgm:pt>
    <dgm:pt modelId="{CDA93381-1643-4D8F-B0A2-89A292EC7161}" type="pres">
      <dgm:prSet presAssocID="{ABBCECCB-37B3-490F-9862-2F169103FA01}" presName="horFlow" presStyleCnt="0"/>
      <dgm:spPr/>
    </dgm:pt>
    <dgm:pt modelId="{BD81D968-7C79-4AA4-B3BF-63807FBB118D}" type="pres">
      <dgm:prSet presAssocID="{ABBCECCB-37B3-490F-9862-2F169103FA01}" presName="bigChev" presStyleLbl="node1" presStyleIdx="2" presStyleCnt="3"/>
      <dgm:spPr/>
    </dgm:pt>
    <dgm:pt modelId="{6ECF1889-C0E5-40D8-8439-4AD7032BCA2E}" type="pres">
      <dgm:prSet presAssocID="{83C3ACA9-BDD2-4D2C-B910-EDCD8017B3C6}" presName="parTrans" presStyleCnt="0"/>
      <dgm:spPr/>
    </dgm:pt>
    <dgm:pt modelId="{8D133395-12AE-4ED0-B07D-6F18770C7253}" type="pres">
      <dgm:prSet presAssocID="{5C2ED707-BDE2-418C-A25B-62A1888B7057}" presName="node" presStyleLbl="alignAccFollowNode1" presStyleIdx="4" presStyleCnt="6">
        <dgm:presLayoutVars>
          <dgm:bulletEnabled val="1"/>
        </dgm:presLayoutVars>
      </dgm:prSet>
      <dgm:spPr/>
    </dgm:pt>
    <dgm:pt modelId="{68F66F4D-8779-48B3-91F0-9790486E3829}" type="pres">
      <dgm:prSet presAssocID="{925E6FD9-DFB3-4E26-9E8C-F8F15F43DF82}" presName="sibTrans" presStyleCnt="0"/>
      <dgm:spPr/>
    </dgm:pt>
    <dgm:pt modelId="{AA8F19CA-1782-456C-8FA2-0080BA867476}" type="pres">
      <dgm:prSet presAssocID="{4E774E31-7DE3-4237-B819-95052433B3AA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2D061902-98EC-4EE7-8927-1FB41EA299C5}" srcId="{64DF7539-3FCA-4C18-8E93-F261275E6530}" destId="{03D9DE66-5557-4541-8ABB-D3F21898C628}" srcOrd="0" destOrd="0" parTransId="{6100C6C3-45F0-43B4-9A21-60F13100C99A}" sibTransId="{97DDE4D8-0EAD-4959-9F1D-579F91B8BCA4}"/>
    <dgm:cxn modelId="{29403906-7931-4BBD-AEB1-289155A8BE84}" type="presOf" srcId="{4E774E31-7DE3-4237-B819-95052433B3AA}" destId="{AA8F19CA-1782-456C-8FA2-0080BA867476}" srcOrd="0" destOrd="0" presId="urn:microsoft.com/office/officeart/2005/8/layout/lProcess3"/>
    <dgm:cxn modelId="{77ABF40D-6805-4EB9-8A03-424A16CF28C2}" srcId="{D4921876-4E85-4A68-9D6A-6ED336070855}" destId="{ABBCECCB-37B3-490F-9862-2F169103FA01}" srcOrd="2" destOrd="0" parTransId="{53BAF15F-5852-419A-80DE-5436D0B5A8D0}" sibTransId="{C902E58F-7391-4A95-8346-AB3D8CF484B9}"/>
    <dgm:cxn modelId="{5A1A841D-E50D-4332-B450-D2B465C3E686}" srcId="{3DBD566F-4124-4681-BCD8-1EA45E8B627B}" destId="{D104FCFD-762F-4269-91A3-B0578EC74909}" srcOrd="0" destOrd="0" parTransId="{39A3B8D4-9AA6-455B-B10E-7759F9334523}" sibTransId="{33145B95-2713-4374-A295-4EFE19EC92D2}"/>
    <dgm:cxn modelId="{B257C02C-1A3C-4FBF-B0E0-E7394BCE5AE9}" type="presOf" srcId="{ABBCECCB-37B3-490F-9862-2F169103FA01}" destId="{BD81D968-7C79-4AA4-B3BF-63807FBB118D}" srcOrd="0" destOrd="0" presId="urn:microsoft.com/office/officeart/2005/8/layout/lProcess3"/>
    <dgm:cxn modelId="{44AA622E-E151-4933-A049-D2C13C10720D}" type="presOf" srcId="{23BC2996-D449-4916-9333-3DBD4761C3E0}" destId="{903F49F0-79D1-4727-8EF3-58960C52334C}" srcOrd="0" destOrd="0" presId="urn:microsoft.com/office/officeart/2005/8/layout/lProcess3"/>
    <dgm:cxn modelId="{870C084F-D7B0-4559-8359-6F38E680AD5C}" srcId="{64DF7539-3FCA-4C18-8E93-F261275E6530}" destId="{23BC2996-D449-4916-9333-3DBD4761C3E0}" srcOrd="2" destOrd="0" parTransId="{79815448-4F50-4BDA-BCB0-D4766567128D}" sibTransId="{4F48204F-EDCC-4603-83F7-16DD07E57FAB}"/>
    <dgm:cxn modelId="{ED55BD70-4FFC-46CB-BC5F-E388BADB0214}" type="presOf" srcId="{5C2ED707-BDE2-418C-A25B-62A1888B7057}" destId="{8D133395-12AE-4ED0-B07D-6F18770C7253}" srcOrd="0" destOrd="0" presId="urn:microsoft.com/office/officeart/2005/8/layout/lProcess3"/>
    <dgm:cxn modelId="{DCD38F55-A82F-4FBA-B1D3-3DB28229CF7D}" srcId="{64DF7539-3FCA-4C18-8E93-F261275E6530}" destId="{69BBF374-6951-4885-958E-F1FA60D6F2F4}" srcOrd="1" destOrd="0" parTransId="{641F44E9-1A4F-4DE5-9BDC-78815C546D41}" sibTransId="{B88FF897-BEF0-4A74-AF19-53FE2AA40704}"/>
    <dgm:cxn modelId="{614F977E-CB4D-4EC3-A571-9F52EB8434C9}" srcId="{ABBCECCB-37B3-490F-9862-2F169103FA01}" destId="{4E774E31-7DE3-4237-B819-95052433B3AA}" srcOrd="1" destOrd="0" parTransId="{A67BCFAF-9082-4BCB-9FBF-145304BE62D0}" sibTransId="{51B98D5B-DC0A-4800-A545-97C1019B7D6C}"/>
    <dgm:cxn modelId="{9763CD82-35B7-46E4-A3E6-45E18B236FD5}" srcId="{D4921876-4E85-4A68-9D6A-6ED336070855}" destId="{3DBD566F-4124-4681-BCD8-1EA45E8B627B}" srcOrd="0" destOrd="0" parTransId="{D2966C7B-7CB8-4A44-A42E-53A0EBE86BB7}" sibTransId="{C350D4B6-7D5C-4A87-B65F-4CF10EC33640}"/>
    <dgm:cxn modelId="{F6869A8F-FD84-466E-9079-A0E2B5976A49}" type="presOf" srcId="{69BBF374-6951-4885-958E-F1FA60D6F2F4}" destId="{5116AC31-5DB9-4184-B778-8143BD612922}" srcOrd="0" destOrd="0" presId="urn:microsoft.com/office/officeart/2005/8/layout/lProcess3"/>
    <dgm:cxn modelId="{143A06A2-1D9A-4585-B236-351DDC7F5E2D}" type="presOf" srcId="{64DF7539-3FCA-4C18-8E93-F261275E6530}" destId="{010F72A4-3A89-482C-A46C-896A326E8552}" srcOrd="0" destOrd="0" presId="urn:microsoft.com/office/officeart/2005/8/layout/lProcess3"/>
    <dgm:cxn modelId="{BDB18EA6-EC55-4E1C-8C2A-9CB1E405E89E}" type="presOf" srcId="{3DBD566F-4124-4681-BCD8-1EA45E8B627B}" destId="{25C21628-9927-4872-A5C4-EAEFF64B09FE}" srcOrd="0" destOrd="0" presId="urn:microsoft.com/office/officeart/2005/8/layout/lProcess3"/>
    <dgm:cxn modelId="{A61D08B6-62FE-4D0C-B598-FCB9155DAFCE}" type="presOf" srcId="{D104FCFD-762F-4269-91A3-B0578EC74909}" destId="{5F4738E7-CED3-480A-949E-0F1726096211}" srcOrd="0" destOrd="0" presId="urn:microsoft.com/office/officeart/2005/8/layout/lProcess3"/>
    <dgm:cxn modelId="{318949C0-E4D9-4FED-8283-CD8C5765E1B5}" srcId="{ABBCECCB-37B3-490F-9862-2F169103FA01}" destId="{5C2ED707-BDE2-418C-A25B-62A1888B7057}" srcOrd="0" destOrd="0" parTransId="{83C3ACA9-BDD2-4D2C-B910-EDCD8017B3C6}" sibTransId="{925E6FD9-DFB3-4E26-9E8C-F8F15F43DF82}"/>
    <dgm:cxn modelId="{6BE405E5-722E-435B-870B-56B54EAAAA6B}" type="presOf" srcId="{03D9DE66-5557-4541-8ABB-D3F21898C628}" destId="{F6DFA682-1425-4EEC-9DD5-85AEBF915DE8}" srcOrd="0" destOrd="0" presId="urn:microsoft.com/office/officeart/2005/8/layout/lProcess3"/>
    <dgm:cxn modelId="{4B1D3AE7-5099-4BC5-B5FB-365E79C0C974}" srcId="{D4921876-4E85-4A68-9D6A-6ED336070855}" destId="{64DF7539-3FCA-4C18-8E93-F261275E6530}" srcOrd="1" destOrd="0" parTransId="{F391D2DA-A249-42D3-9704-3BE8E781BDB9}" sibTransId="{A9C9A3BC-3093-4060-B19F-36519CCB8FAC}"/>
    <dgm:cxn modelId="{4C1844FD-F018-486A-B26F-70CF3C532C30}" type="presOf" srcId="{D4921876-4E85-4A68-9D6A-6ED336070855}" destId="{FB3458BA-A2A7-480F-A98D-6FC633AD7E6E}" srcOrd="0" destOrd="0" presId="urn:microsoft.com/office/officeart/2005/8/layout/lProcess3"/>
    <dgm:cxn modelId="{0B5E490D-E5D6-4642-92E2-113FDA0302B3}" type="presParOf" srcId="{FB3458BA-A2A7-480F-A98D-6FC633AD7E6E}" destId="{D8FD67D7-3D55-4AF9-947B-788655034036}" srcOrd="0" destOrd="0" presId="urn:microsoft.com/office/officeart/2005/8/layout/lProcess3"/>
    <dgm:cxn modelId="{73238FA1-DA9A-439F-8AEA-4EDA73E1E4D0}" type="presParOf" srcId="{D8FD67D7-3D55-4AF9-947B-788655034036}" destId="{25C21628-9927-4872-A5C4-EAEFF64B09FE}" srcOrd="0" destOrd="0" presId="urn:microsoft.com/office/officeart/2005/8/layout/lProcess3"/>
    <dgm:cxn modelId="{F7E4DD9F-0EF5-4ED7-99D7-1D3E91CD13E2}" type="presParOf" srcId="{D8FD67D7-3D55-4AF9-947B-788655034036}" destId="{2FAE8D5C-2473-4409-BAD5-3BD249DE64FC}" srcOrd="1" destOrd="0" presId="urn:microsoft.com/office/officeart/2005/8/layout/lProcess3"/>
    <dgm:cxn modelId="{1DC69A6F-CDAA-4BA0-A3B1-B42A3224541E}" type="presParOf" srcId="{D8FD67D7-3D55-4AF9-947B-788655034036}" destId="{5F4738E7-CED3-480A-949E-0F1726096211}" srcOrd="2" destOrd="0" presId="urn:microsoft.com/office/officeart/2005/8/layout/lProcess3"/>
    <dgm:cxn modelId="{9D92BF5F-76AE-406F-BB7B-E8A491981BE7}" type="presParOf" srcId="{FB3458BA-A2A7-480F-A98D-6FC633AD7E6E}" destId="{A9EEDA5F-A4FA-452A-B1C2-FF8887BBDD53}" srcOrd="1" destOrd="0" presId="urn:microsoft.com/office/officeart/2005/8/layout/lProcess3"/>
    <dgm:cxn modelId="{470823CA-A6A6-4DD9-802D-B0295C7149AA}" type="presParOf" srcId="{FB3458BA-A2A7-480F-A98D-6FC633AD7E6E}" destId="{805AD84D-4B06-4BF1-8F6A-1338F31D7926}" srcOrd="2" destOrd="0" presId="urn:microsoft.com/office/officeart/2005/8/layout/lProcess3"/>
    <dgm:cxn modelId="{14A40ECC-A4F7-4932-90FD-C78F4D41EFF4}" type="presParOf" srcId="{805AD84D-4B06-4BF1-8F6A-1338F31D7926}" destId="{010F72A4-3A89-482C-A46C-896A326E8552}" srcOrd="0" destOrd="0" presId="urn:microsoft.com/office/officeart/2005/8/layout/lProcess3"/>
    <dgm:cxn modelId="{CE49F1AA-334D-4B2C-8BB5-647618BCDA7E}" type="presParOf" srcId="{805AD84D-4B06-4BF1-8F6A-1338F31D7926}" destId="{636CE8CD-815A-4919-82EF-140BEF808999}" srcOrd="1" destOrd="0" presId="urn:microsoft.com/office/officeart/2005/8/layout/lProcess3"/>
    <dgm:cxn modelId="{39E771DF-76CE-44AC-9B36-A5495C89B97E}" type="presParOf" srcId="{805AD84D-4B06-4BF1-8F6A-1338F31D7926}" destId="{F6DFA682-1425-4EEC-9DD5-85AEBF915DE8}" srcOrd="2" destOrd="0" presId="urn:microsoft.com/office/officeart/2005/8/layout/lProcess3"/>
    <dgm:cxn modelId="{B40E5923-AB90-4960-97CE-34F031B7D46F}" type="presParOf" srcId="{805AD84D-4B06-4BF1-8F6A-1338F31D7926}" destId="{A985398C-507B-447C-9AC8-B008D1BC2FD0}" srcOrd="3" destOrd="0" presId="urn:microsoft.com/office/officeart/2005/8/layout/lProcess3"/>
    <dgm:cxn modelId="{58DEB184-F33E-475C-9A11-EBBF7ADBB0B5}" type="presParOf" srcId="{805AD84D-4B06-4BF1-8F6A-1338F31D7926}" destId="{5116AC31-5DB9-4184-B778-8143BD612922}" srcOrd="4" destOrd="0" presId="urn:microsoft.com/office/officeart/2005/8/layout/lProcess3"/>
    <dgm:cxn modelId="{B9AE58A2-8071-4F61-B214-25EB165ECE1E}" type="presParOf" srcId="{805AD84D-4B06-4BF1-8F6A-1338F31D7926}" destId="{72957816-66F7-4F39-8BAE-87EF3D020F51}" srcOrd="5" destOrd="0" presId="urn:microsoft.com/office/officeart/2005/8/layout/lProcess3"/>
    <dgm:cxn modelId="{6E5E38E0-9997-4BBF-AD37-1BF138DCFA9D}" type="presParOf" srcId="{805AD84D-4B06-4BF1-8F6A-1338F31D7926}" destId="{903F49F0-79D1-4727-8EF3-58960C52334C}" srcOrd="6" destOrd="0" presId="urn:microsoft.com/office/officeart/2005/8/layout/lProcess3"/>
    <dgm:cxn modelId="{E7EAB56C-58A4-43BA-B935-A537B5C133F8}" type="presParOf" srcId="{FB3458BA-A2A7-480F-A98D-6FC633AD7E6E}" destId="{1AB019C9-6C63-4C94-826C-33E2ABE94D5A}" srcOrd="3" destOrd="0" presId="urn:microsoft.com/office/officeart/2005/8/layout/lProcess3"/>
    <dgm:cxn modelId="{0BB8FBAA-CF29-49E8-B708-724A010E8129}" type="presParOf" srcId="{FB3458BA-A2A7-480F-A98D-6FC633AD7E6E}" destId="{CDA93381-1643-4D8F-B0A2-89A292EC7161}" srcOrd="4" destOrd="0" presId="urn:microsoft.com/office/officeart/2005/8/layout/lProcess3"/>
    <dgm:cxn modelId="{7C1D3AE6-0C9E-4CD4-BDDA-B07EB3817B35}" type="presParOf" srcId="{CDA93381-1643-4D8F-B0A2-89A292EC7161}" destId="{BD81D968-7C79-4AA4-B3BF-63807FBB118D}" srcOrd="0" destOrd="0" presId="urn:microsoft.com/office/officeart/2005/8/layout/lProcess3"/>
    <dgm:cxn modelId="{B10E97A2-0CE5-40C2-B00D-A00969BABCB1}" type="presParOf" srcId="{CDA93381-1643-4D8F-B0A2-89A292EC7161}" destId="{6ECF1889-C0E5-40D8-8439-4AD7032BCA2E}" srcOrd="1" destOrd="0" presId="urn:microsoft.com/office/officeart/2005/8/layout/lProcess3"/>
    <dgm:cxn modelId="{CD9BE7C9-25C8-4ADF-A2CA-090E6EDAEA28}" type="presParOf" srcId="{CDA93381-1643-4D8F-B0A2-89A292EC7161}" destId="{8D133395-12AE-4ED0-B07D-6F18770C7253}" srcOrd="2" destOrd="0" presId="urn:microsoft.com/office/officeart/2005/8/layout/lProcess3"/>
    <dgm:cxn modelId="{C7C8A360-2EEB-43EF-B955-467E0288665E}" type="presParOf" srcId="{CDA93381-1643-4D8F-B0A2-89A292EC7161}" destId="{68F66F4D-8779-48B3-91F0-9790486E3829}" srcOrd="3" destOrd="0" presId="urn:microsoft.com/office/officeart/2005/8/layout/lProcess3"/>
    <dgm:cxn modelId="{09DF2DB3-F8A0-4FEF-B770-B70ED2958831}" type="presParOf" srcId="{CDA93381-1643-4D8F-B0A2-89A292EC7161}" destId="{AA8F19CA-1782-456C-8FA2-0080BA86747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FE2F2F-AF9C-414B-8EA5-F03C6C30C101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5A17E97-FF2A-46DC-930B-792E081F8390}">
      <dgm:prSet custT="1"/>
      <dgm:spPr/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NOPA released</a:t>
          </a:r>
        </a:p>
      </dgm:t>
    </dgm:pt>
    <dgm:pt modelId="{B5ADAFF7-CB9A-4AD5-8E11-06871ADAA27D}" type="parTrans" cxnId="{D07424A6-2175-4C17-931C-74A34CD33295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A8D9ED90-6C02-41EC-A79C-2E6E5685C73D}" type="sibTrans" cxnId="{D07424A6-2175-4C17-931C-74A34CD33295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091583E7-5EB4-452D-B15F-70715218FA13}">
      <dgm:prSet custT="1"/>
      <dgm:spPr/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30-day review</a:t>
          </a:r>
        </a:p>
      </dgm:t>
    </dgm:pt>
    <dgm:pt modelId="{6899077A-C8CB-4BD3-96A6-DB115B8A6E93}" type="parTrans" cxnId="{021D888D-8E21-4B99-9655-264F7D444E47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4FEFA91E-E5EF-43C8-9789-0D8E4D3F028F}" type="sibTrans" cxnId="{021D888D-8E21-4B99-9655-264F7D444E47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2505C0B8-FF8E-4AA3-BD91-BEF4F075BD8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Dept. of Finance</a:t>
          </a:r>
        </a:p>
      </dgm:t>
    </dgm:pt>
    <dgm:pt modelId="{4B97A9D5-0BE2-4D45-9664-BBD2C39425EE}" type="parTrans" cxnId="{10915B05-74FB-4B43-9446-11BF6280C08B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AB76F775-48BA-4E0E-ADBF-5C1772E3A421}" type="sibTrans" cxnId="{10915B05-74FB-4B43-9446-11BF6280C08B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63832BE4-250E-46D5-A646-4197A1B5F93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Legislative Analyst</a:t>
          </a:r>
        </a:p>
      </dgm:t>
    </dgm:pt>
    <dgm:pt modelId="{7ED6E480-CEB2-417E-88F5-F4AD88449B2C}" type="parTrans" cxnId="{D704DA78-D2F5-4068-9B3E-A1C1EC7505E2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2EBE5AC4-B53F-4F99-A1D5-690AD247D27F}" type="sibTrans" cxnId="{D704DA78-D2F5-4068-9B3E-A1C1EC7505E2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441E223F-4AF5-4307-8347-845A3A6F3FE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Joint Legislative Committee </a:t>
          </a:r>
        </a:p>
      </dgm:t>
    </dgm:pt>
    <dgm:pt modelId="{2541E10D-3C4E-4B4E-BB74-6F2FDE883BD8}" type="parTrans" cxnId="{DB301273-2FD9-43D5-ACF7-D1A08935369D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A2FF7DB1-E16A-4C24-88DF-C9D20D57575A}" type="sibTrans" cxnId="{DB301273-2FD9-43D5-ACF7-D1A08935369D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DE8225D5-05C1-4791-85A7-F56C1AEE2697}">
      <dgm:prSet custT="1"/>
      <dgm:spPr>
        <a:solidFill>
          <a:srgbClr val="FBA61A"/>
        </a:solidFill>
      </dgm:spPr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Begins agreement development between the awardee and CEC</a:t>
          </a:r>
        </a:p>
      </dgm:t>
    </dgm:pt>
    <dgm:pt modelId="{2DB0F0FE-7805-478F-992E-9E93E244AA4D}" type="parTrans" cxnId="{BF949EB0-C1CB-45C4-911E-EAD2BC94DF40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5EA4C445-E1FE-4DD4-AF6D-98B77E35FF19}" type="sibTrans" cxnId="{BF949EB0-C1CB-45C4-911E-EAD2BC94DF40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3756AF20-1D94-496C-BAE8-63EF45B4FCAE}">
      <dgm:prSet custT="1"/>
      <dgm:spPr/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Final signatures by awardee and CEC</a:t>
          </a:r>
        </a:p>
      </dgm:t>
    </dgm:pt>
    <dgm:pt modelId="{68D9B0F3-84F8-44F9-BB92-A0376BE12EF1}" type="parTrans" cxnId="{84BB2E50-7A29-4C91-BF9F-7EC34AB418BF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6D28ED87-2CE5-40B7-8413-653F7A08EF0A}" type="sibTrans" cxnId="{84BB2E50-7A29-4C91-BF9F-7EC34AB418BF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ACC6D764-B646-4230-986D-6981F346EB6C}">
      <dgm:prSet custT="1"/>
      <dgm:spPr/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Awardee carries out the project only after full execution of the agreement</a:t>
          </a:r>
        </a:p>
      </dgm:t>
    </dgm:pt>
    <dgm:pt modelId="{D29289F4-15C1-4F1D-9A84-616D31043CF4}" type="parTrans" cxnId="{B39F79F5-60C4-4F5E-B8E3-A2A16BA7AF17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A959A788-4413-4ED3-80B4-E0AD25F89BD1}" type="sibTrans" cxnId="{B39F79F5-60C4-4F5E-B8E3-A2A16BA7AF17}">
      <dgm:prSet/>
      <dgm:spPr/>
      <dgm:t>
        <a:bodyPr/>
        <a:lstStyle/>
        <a:p>
          <a:endParaRPr lang="en-US" sz="1800">
            <a:solidFill>
              <a:schemeClr val="bg1">
                <a:lumMod val="50000"/>
              </a:schemeClr>
            </a:solidFill>
          </a:endParaRPr>
        </a:p>
      </dgm:t>
    </dgm:pt>
    <dgm:pt modelId="{9E5A29DC-285D-4DB0-BE02-DE0E97206184}">
      <dgm:prSet custT="1"/>
      <dgm:spPr/>
      <dgm:t>
        <a:bodyPr/>
        <a:lstStyle/>
        <a:p>
          <a:r>
            <a:rPr lang="en-US" sz="1800">
              <a:solidFill>
                <a:schemeClr val="bg1">
                  <a:lumMod val="50000"/>
                </a:schemeClr>
              </a:solidFill>
            </a:rPr>
            <a:t>Approval at a CEC Business Meeting.</a:t>
          </a:r>
        </a:p>
      </dgm:t>
    </dgm:pt>
    <dgm:pt modelId="{FB819386-EE46-414A-A2C9-5CE066919B95}" type="parTrans" cxnId="{521F957C-1B8F-4922-BE97-DB769A77C401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EF75A554-F021-4F8C-85A2-E2596C31B93D}" type="sibTrans" cxnId="{521F957C-1B8F-4922-BE97-DB769A77C401}">
      <dgm:prSet/>
      <dgm:spPr/>
      <dgm:t>
        <a:bodyPr/>
        <a:lstStyle/>
        <a:p>
          <a:endParaRPr lang="en-US">
            <a:solidFill>
              <a:schemeClr val="bg1">
                <a:lumMod val="50000"/>
              </a:schemeClr>
            </a:solidFill>
          </a:endParaRPr>
        </a:p>
      </dgm:t>
    </dgm:pt>
    <dgm:pt modelId="{5C886BF9-4D46-4670-8EA7-EFB4C045AEF3}" type="pres">
      <dgm:prSet presAssocID="{0AFE2F2F-AF9C-414B-8EA5-F03C6C30C101}" presName="CompostProcess" presStyleCnt="0">
        <dgm:presLayoutVars>
          <dgm:dir/>
          <dgm:resizeHandles val="exact"/>
        </dgm:presLayoutVars>
      </dgm:prSet>
      <dgm:spPr/>
    </dgm:pt>
    <dgm:pt modelId="{AA15D455-1392-411F-B45B-FADCA93C80BA}" type="pres">
      <dgm:prSet presAssocID="{0AFE2F2F-AF9C-414B-8EA5-F03C6C30C101}" presName="arrow" presStyleLbl="bgShp" presStyleIdx="0" presStyleCnt="1"/>
      <dgm:spPr/>
    </dgm:pt>
    <dgm:pt modelId="{CB75BDA3-2069-4F99-A925-B9FE59DBBC18}" type="pres">
      <dgm:prSet presAssocID="{0AFE2F2F-AF9C-414B-8EA5-F03C6C30C101}" presName="linearProcess" presStyleCnt="0"/>
      <dgm:spPr/>
    </dgm:pt>
    <dgm:pt modelId="{006854A0-E0A0-4BB8-BCD4-803D13196984}" type="pres">
      <dgm:prSet presAssocID="{C5A17E97-FF2A-46DC-930B-792E081F8390}" presName="textNode" presStyleLbl="node1" presStyleIdx="0" presStyleCnt="6" custScaleY="115307">
        <dgm:presLayoutVars>
          <dgm:bulletEnabled val="1"/>
        </dgm:presLayoutVars>
      </dgm:prSet>
      <dgm:spPr/>
    </dgm:pt>
    <dgm:pt modelId="{AEA4883F-4D4A-4796-9FEF-0CFED61956C3}" type="pres">
      <dgm:prSet presAssocID="{A8D9ED90-6C02-41EC-A79C-2E6E5685C73D}" presName="sibTrans" presStyleCnt="0"/>
      <dgm:spPr/>
    </dgm:pt>
    <dgm:pt modelId="{8B23147D-F8D6-4595-A708-BF2DAEC245C6}" type="pres">
      <dgm:prSet presAssocID="{9E5A29DC-285D-4DB0-BE02-DE0E97206184}" presName="textNode" presStyleLbl="node1" presStyleIdx="1" presStyleCnt="6" custScaleY="115307">
        <dgm:presLayoutVars>
          <dgm:bulletEnabled val="1"/>
        </dgm:presLayoutVars>
      </dgm:prSet>
      <dgm:spPr/>
    </dgm:pt>
    <dgm:pt modelId="{3D93581E-5C81-4E10-A3EC-FB5F7C5E1A68}" type="pres">
      <dgm:prSet presAssocID="{EF75A554-F021-4F8C-85A2-E2596C31B93D}" presName="sibTrans" presStyleCnt="0"/>
      <dgm:spPr/>
    </dgm:pt>
    <dgm:pt modelId="{22200C20-1BF9-4C59-B43B-195B8505819D}" type="pres">
      <dgm:prSet presAssocID="{091583E7-5EB4-452D-B15F-70715218FA13}" presName="textNode" presStyleLbl="node1" presStyleIdx="2" presStyleCnt="6" custScaleY="115307">
        <dgm:presLayoutVars>
          <dgm:bulletEnabled val="1"/>
        </dgm:presLayoutVars>
      </dgm:prSet>
      <dgm:spPr/>
    </dgm:pt>
    <dgm:pt modelId="{841A2CCC-803C-4E00-AFE2-F012DF476F68}" type="pres">
      <dgm:prSet presAssocID="{4FEFA91E-E5EF-43C8-9789-0D8E4D3F028F}" presName="sibTrans" presStyleCnt="0"/>
      <dgm:spPr/>
    </dgm:pt>
    <dgm:pt modelId="{C80F8E9C-2E1E-4BA9-95FD-A4B29C9DC161}" type="pres">
      <dgm:prSet presAssocID="{DE8225D5-05C1-4791-85A7-F56C1AEE2697}" presName="textNode" presStyleLbl="node1" presStyleIdx="3" presStyleCnt="6" custScaleY="115307">
        <dgm:presLayoutVars>
          <dgm:bulletEnabled val="1"/>
        </dgm:presLayoutVars>
      </dgm:prSet>
      <dgm:spPr/>
    </dgm:pt>
    <dgm:pt modelId="{007E3BF0-00AC-4771-920E-24668399BF2E}" type="pres">
      <dgm:prSet presAssocID="{5EA4C445-E1FE-4DD4-AF6D-98B77E35FF19}" presName="sibTrans" presStyleCnt="0"/>
      <dgm:spPr/>
    </dgm:pt>
    <dgm:pt modelId="{0DF21B9A-B744-4754-B34B-D27E0CA40194}" type="pres">
      <dgm:prSet presAssocID="{3756AF20-1D94-496C-BAE8-63EF45B4FCAE}" presName="textNode" presStyleLbl="node1" presStyleIdx="4" presStyleCnt="6" custScaleY="115307">
        <dgm:presLayoutVars>
          <dgm:bulletEnabled val="1"/>
        </dgm:presLayoutVars>
      </dgm:prSet>
      <dgm:spPr/>
    </dgm:pt>
    <dgm:pt modelId="{508D6AF3-CC42-4D9E-8169-42996F17E720}" type="pres">
      <dgm:prSet presAssocID="{6D28ED87-2CE5-40B7-8413-653F7A08EF0A}" presName="sibTrans" presStyleCnt="0"/>
      <dgm:spPr/>
    </dgm:pt>
    <dgm:pt modelId="{34662423-E51C-4D0B-9DD0-C0FE6451A9B8}" type="pres">
      <dgm:prSet presAssocID="{ACC6D764-B646-4230-986D-6981F346EB6C}" presName="textNode" presStyleLbl="node1" presStyleIdx="5" presStyleCnt="6" custScaleY="115307">
        <dgm:presLayoutVars>
          <dgm:bulletEnabled val="1"/>
        </dgm:presLayoutVars>
      </dgm:prSet>
      <dgm:spPr/>
    </dgm:pt>
  </dgm:ptLst>
  <dgm:cxnLst>
    <dgm:cxn modelId="{10511702-DAE4-4A88-B93A-A7CC2AFD407A}" type="presOf" srcId="{DE8225D5-05C1-4791-85A7-F56C1AEE2697}" destId="{C80F8E9C-2E1E-4BA9-95FD-A4B29C9DC161}" srcOrd="0" destOrd="0" presId="urn:microsoft.com/office/officeart/2005/8/layout/hProcess9"/>
    <dgm:cxn modelId="{10915B05-74FB-4B43-9446-11BF6280C08B}" srcId="{091583E7-5EB4-452D-B15F-70715218FA13}" destId="{2505C0B8-FF8E-4AA3-BD91-BEF4F075BD88}" srcOrd="0" destOrd="0" parTransId="{4B97A9D5-0BE2-4D45-9664-BBD2C39425EE}" sibTransId="{AB76F775-48BA-4E0E-ADBF-5C1772E3A421}"/>
    <dgm:cxn modelId="{27F99B48-4107-4F4D-883E-97CF86550970}" type="presOf" srcId="{C5A17E97-FF2A-46DC-930B-792E081F8390}" destId="{006854A0-E0A0-4BB8-BCD4-803D13196984}" srcOrd="0" destOrd="0" presId="urn:microsoft.com/office/officeart/2005/8/layout/hProcess9"/>
    <dgm:cxn modelId="{92902969-FF96-4EC0-98DB-851405133211}" type="presOf" srcId="{3756AF20-1D94-496C-BAE8-63EF45B4FCAE}" destId="{0DF21B9A-B744-4754-B34B-D27E0CA40194}" srcOrd="0" destOrd="0" presId="urn:microsoft.com/office/officeart/2005/8/layout/hProcess9"/>
    <dgm:cxn modelId="{8EACCB6E-5753-4975-86F1-5B4D1D52720D}" type="presOf" srcId="{441E223F-4AF5-4307-8347-845A3A6F3FEA}" destId="{22200C20-1BF9-4C59-B43B-195B8505819D}" srcOrd="0" destOrd="3" presId="urn:microsoft.com/office/officeart/2005/8/layout/hProcess9"/>
    <dgm:cxn modelId="{84BB2E50-7A29-4C91-BF9F-7EC34AB418BF}" srcId="{0AFE2F2F-AF9C-414B-8EA5-F03C6C30C101}" destId="{3756AF20-1D94-496C-BAE8-63EF45B4FCAE}" srcOrd="4" destOrd="0" parTransId="{68D9B0F3-84F8-44F9-BB92-A0376BE12EF1}" sibTransId="{6D28ED87-2CE5-40B7-8413-653F7A08EF0A}"/>
    <dgm:cxn modelId="{DB301273-2FD9-43D5-ACF7-D1A08935369D}" srcId="{091583E7-5EB4-452D-B15F-70715218FA13}" destId="{441E223F-4AF5-4307-8347-845A3A6F3FEA}" srcOrd="2" destOrd="0" parTransId="{2541E10D-3C4E-4B4E-BB74-6F2FDE883BD8}" sibTransId="{A2FF7DB1-E16A-4C24-88DF-C9D20D57575A}"/>
    <dgm:cxn modelId="{3FC6F274-AF44-4577-9E8B-7898DFC4EEA7}" type="presOf" srcId="{091583E7-5EB4-452D-B15F-70715218FA13}" destId="{22200C20-1BF9-4C59-B43B-195B8505819D}" srcOrd="0" destOrd="0" presId="urn:microsoft.com/office/officeart/2005/8/layout/hProcess9"/>
    <dgm:cxn modelId="{D704DA78-D2F5-4068-9B3E-A1C1EC7505E2}" srcId="{091583E7-5EB4-452D-B15F-70715218FA13}" destId="{63832BE4-250E-46D5-A646-4197A1B5F93A}" srcOrd="1" destOrd="0" parTransId="{7ED6E480-CEB2-417E-88F5-F4AD88449B2C}" sibTransId="{2EBE5AC4-B53F-4F99-A1D5-690AD247D27F}"/>
    <dgm:cxn modelId="{521F957C-1B8F-4922-BE97-DB769A77C401}" srcId="{0AFE2F2F-AF9C-414B-8EA5-F03C6C30C101}" destId="{9E5A29DC-285D-4DB0-BE02-DE0E97206184}" srcOrd="1" destOrd="0" parTransId="{FB819386-EE46-414A-A2C9-5CE066919B95}" sibTransId="{EF75A554-F021-4F8C-85A2-E2596C31B93D}"/>
    <dgm:cxn modelId="{021D888D-8E21-4B99-9655-264F7D444E47}" srcId="{0AFE2F2F-AF9C-414B-8EA5-F03C6C30C101}" destId="{091583E7-5EB4-452D-B15F-70715218FA13}" srcOrd="2" destOrd="0" parTransId="{6899077A-C8CB-4BD3-96A6-DB115B8A6E93}" sibTransId="{4FEFA91E-E5EF-43C8-9789-0D8E4D3F028F}"/>
    <dgm:cxn modelId="{D6ED0594-7C47-4F34-88EA-A4B8781E36C5}" type="presOf" srcId="{63832BE4-250E-46D5-A646-4197A1B5F93A}" destId="{22200C20-1BF9-4C59-B43B-195B8505819D}" srcOrd="0" destOrd="2" presId="urn:microsoft.com/office/officeart/2005/8/layout/hProcess9"/>
    <dgm:cxn modelId="{BC4F2A95-F947-4101-A1C2-7F1E2CBAC353}" type="presOf" srcId="{9E5A29DC-285D-4DB0-BE02-DE0E97206184}" destId="{8B23147D-F8D6-4595-A708-BF2DAEC245C6}" srcOrd="0" destOrd="0" presId="urn:microsoft.com/office/officeart/2005/8/layout/hProcess9"/>
    <dgm:cxn modelId="{D07424A6-2175-4C17-931C-74A34CD33295}" srcId="{0AFE2F2F-AF9C-414B-8EA5-F03C6C30C101}" destId="{C5A17E97-FF2A-46DC-930B-792E081F8390}" srcOrd="0" destOrd="0" parTransId="{B5ADAFF7-CB9A-4AD5-8E11-06871ADAA27D}" sibTransId="{A8D9ED90-6C02-41EC-A79C-2E6E5685C73D}"/>
    <dgm:cxn modelId="{452BEBAB-48EF-49F2-8A4C-16BDEF2BA54D}" type="presOf" srcId="{0AFE2F2F-AF9C-414B-8EA5-F03C6C30C101}" destId="{5C886BF9-4D46-4670-8EA7-EFB4C045AEF3}" srcOrd="0" destOrd="0" presId="urn:microsoft.com/office/officeart/2005/8/layout/hProcess9"/>
    <dgm:cxn modelId="{BF949EB0-C1CB-45C4-911E-EAD2BC94DF40}" srcId="{0AFE2F2F-AF9C-414B-8EA5-F03C6C30C101}" destId="{DE8225D5-05C1-4791-85A7-F56C1AEE2697}" srcOrd="3" destOrd="0" parTransId="{2DB0F0FE-7805-478F-992E-9E93E244AA4D}" sibTransId="{5EA4C445-E1FE-4DD4-AF6D-98B77E35FF19}"/>
    <dgm:cxn modelId="{538291B4-4231-4A09-AAD0-900E082165DA}" type="presOf" srcId="{ACC6D764-B646-4230-986D-6981F346EB6C}" destId="{34662423-E51C-4D0B-9DD0-C0FE6451A9B8}" srcOrd="0" destOrd="0" presId="urn:microsoft.com/office/officeart/2005/8/layout/hProcess9"/>
    <dgm:cxn modelId="{994C5DD0-EE87-49FD-A309-142856879C1E}" type="presOf" srcId="{2505C0B8-FF8E-4AA3-BD91-BEF4F075BD88}" destId="{22200C20-1BF9-4C59-B43B-195B8505819D}" srcOrd="0" destOrd="1" presId="urn:microsoft.com/office/officeart/2005/8/layout/hProcess9"/>
    <dgm:cxn modelId="{B39F79F5-60C4-4F5E-B8E3-A2A16BA7AF17}" srcId="{0AFE2F2F-AF9C-414B-8EA5-F03C6C30C101}" destId="{ACC6D764-B646-4230-986D-6981F346EB6C}" srcOrd="5" destOrd="0" parTransId="{D29289F4-15C1-4F1D-9A84-616D31043CF4}" sibTransId="{A959A788-4413-4ED3-80B4-E0AD25F89BD1}"/>
    <dgm:cxn modelId="{FA48AFB6-0384-46AA-B316-C78C891E98EF}" type="presParOf" srcId="{5C886BF9-4D46-4670-8EA7-EFB4C045AEF3}" destId="{AA15D455-1392-411F-B45B-FADCA93C80BA}" srcOrd="0" destOrd="0" presId="urn:microsoft.com/office/officeart/2005/8/layout/hProcess9"/>
    <dgm:cxn modelId="{7A48CDAD-AAF8-4283-92D4-72C1E21A7EB4}" type="presParOf" srcId="{5C886BF9-4D46-4670-8EA7-EFB4C045AEF3}" destId="{CB75BDA3-2069-4F99-A925-B9FE59DBBC18}" srcOrd="1" destOrd="0" presId="urn:microsoft.com/office/officeart/2005/8/layout/hProcess9"/>
    <dgm:cxn modelId="{6BC238C6-A8D9-42C4-998A-CE99F6BA8753}" type="presParOf" srcId="{CB75BDA3-2069-4F99-A925-B9FE59DBBC18}" destId="{006854A0-E0A0-4BB8-BCD4-803D13196984}" srcOrd="0" destOrd="0" presId="urn:microsoft.com/office/officeart/2005/8/layout/hProcess9"/>
    <dgm:cxn modelId="{B4412584-85DC-4A06-8376-9D624F3B62FF}" type="presParOf" srcId="{CB75BDA3-2069-4F99-A925-B9FE59DBBC18}" destId="{AEA4883F-4D4A-4796-9FEF-0CFED61956C3}" srcOrd="1" destOrd="0" presId="urn:microsoft.com/office/officeart/2005/8/layout/hProcess9"/>
    <dgm:cxn modelId="{E5F9C571-1496-4687-81DE-C234C356DE1A}" type="presParOf" srcId="{CB75BDA3-2069-4F99-A925-B9FE59DBBC18}" destId="{8B23147D-F8D6-4595-A708-BF2DAEC245C6}" srcOrd="2" destOrd="0" presId="urn:microsoft.com/office/officeart/2005/8/layout/hProcess9"/>
    <dgm:cxn modelId="{A0EEF626-75CA-4A12-997A-6F50E92373CF}" type="presParOf" srcId="{CB75BDA3-2069-4F99-A925-B9FE59DBBC18}" destId="{3D93581E-5C81-4E10-A3EC-FB5F7C5E1A68}" srcOrd="3" destOrd="0" presId="urn:microsoft.com/office/officeart/2005/8/layout/hProcess9"/>
    <dgm:cxn modelId="{CA1D09C0-A411-4F58-8122-1D8D087097AA}" type="presParOf" srcId="{CB75BDA3-2069-4F99-A925-B9FE59DBBC18}" destId="{22200C20-1BF9-4C59-B43B-195B8505819D}" srcOrd="4" destOrd="0" presId="urn:microsoft.com/office/officeart/2005/8/layout/hProcess9"/>
    <dgm:cxn modelId="{5E8DBCDB-E519-4846-B762-049703E91F93}" type="presParOf" srcId="{CB75BDA3-2069-4F99-A925-B9FE59DBBC18}" destId="{841A2CCC-803C-4E00-AFE2-F012DF476F68}" srcOrd="5" destOrd="0" presId="urn:microsoft.com/office/officeart/2005/8/layout/hProcess9"/>
    <dgm:cxn modelId="{D91E943A-674F-4623-BA10-04A35C081C04}" type="presParOf" srcId="{CB75BDA3-2069-4F99-A925-B9FE59DBBC18}" destId="{C80F8E9C-2E1E-4BA9-95FD-A4B29C9DC161}" srcOrd="6" destOrd="0" presId="urn:microsoft.com/office/officeart/2005/8/layout/hProcess9"/>
    <dgm:cxn modelId="{C3CA9B3D-586A-4187-8EE9-1A50E73507D1}" type="presParOf" srcId="{CB75BDA3-2069-4F99-A925-B9FE59DBBC18}" destId="{007E3BF0-00AC-4771-920E-24668399BF2E}" srcOrd="7" destOrd="0" presId="urn:microsoft.com/office/officeart/2005/8/layout/hProcess9"/>
    <dgm:cxn modelId="{100C5095-8A0D-4703-92F5-EF3D1AC64BBE}" type="presParOf" srcId="{CB75BDA3-2069-4F99-A925-B9FE59DBBC18}" destId="{0DF21B9A-B744-4754-B34B-D27E0CA40194}" srcOrd="8" destOrd="0" presId="urn:microsoft.com/office/officeart/2005/8/layout/hProcess9"/>
    <dgm:cxn modelId="{029B2A5B-0DE1-4797-81CC-F9B6ECDEC2ED}" type="presParOf" srcId="{CB75BDA3-2069-4F99-A925-B9FE59DBBC18}" destId="{508D6AF3-CC42-4D9E-8169-42996F17E720}" srcOrd="9" destOrd="0" presId="urn:microsoft.com/office/officeart/2005/8/layout/hProcess9"/>
    <dgm:cxn modelId="{87EDD785-138E-4869-81B7-D787F12563E2}" type="presParOf" srcId="{CB75BDA3-2069-4F99-A925-B9FE59DBBC18}" destId="{34662423-E51C-4D0B-9DD0-C0FE6451A9B8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B703D6-5831-406E-B790-19EB3582A862}" type="doc">
      <dgm:prSet loTypeId="urn:microsoft.com/office/officeart/2005/8/layout/v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6546D7-FF43-4DD2-8653-E44573D51CA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200"/>
            <a:t>Applications that do not pass the screening stage will be rejected</a:t>
          </a:r>
        </a:p>
        <a:p>
          <a:endParaRPr lang="en-US" sz="2200"/>
        </a:p>
        <a:p>
          <a:r>
            <a:rPr lang="en-US" sz="2200"/>
            <a:t>The CEC reserves the right to reject an application and/or to cancel an award</a:t>
          </a:r>
        </a:p>
      </dgm:t>
    </dgm:pt>
    <dgm:pt modelId="{048238C3-5BD3-4CC0-A95D-93DF2543AC5C}" type="parTrans" cxnId="{2673E298-3510-4337-93F3-49CEC5D767D2}">
      <dgm:prSet/>
      <dgm:spPr/>
      <dgm:t>
        <a:bodyPr/>
        <a:lstStyle/>
        <a:p>
          <a:endParaRPr lang="en-US" sz="2200"/>
        </a:p>
      </dgm:t>
    </dgm:pt>
    <dgm:pt modelId="{4E1D03EA-DA23-431A-A738-7D47DB8A3979}" type="sibTrans" cxnId="{2673E298-3510-4337-93F3-49CEC5D767D2}">
      <dgm:prSet/>
      <dgm:spPr/>
      <dgm:t>
        <a:bodyPr/>
        <a:lstStyle/>
        <a:p>
          <a:endParaRPr lang="en-US" sz="2200"/>
        </a:p>
      </dgm:t>
    </dgm:pt>
    <dgm:pt modelId="{F44120F5-C0DA-48DE-9D9E-8F90B1B09E43}" type="pres">
      <dgm:prSet presAssocID="{10B703D6-5831-406E-B790-19EB3582A862}" presName="linearFlow" presStyleCnt="0">
        <dgm:presLayoutVars>
          <dgm:dir/>
          <dgm:resizeHandles val="exact"/>
        </dgm:presLayoutVars>
      </dgm:prSet>
      <dgm:spPr/>
    </dgm:pt>
    <dgm:pt modelId="{B519D587-3516-4B20-AD46-13015052E021}" type="pres">
      <dgm:prSet presAssocID="{C86546D7-FF43-4DD2-8653-E44573D51CA3}" presName="composite" presStyleCnt="0"/>
      <dgm:spPr/>
    </dgm:pt>
    <dgm:pt modelId="{BC652A15-ECA3-46D7-A347-A85A17A08523}" type="pres">
      <dgm:prSet presAssocID="{C86546D7-FF43-4DD2-8653-E44573D51CA3}" presName="imgShp" presStyleLbl="fgImgPlace1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</dgm:spPr>
      <dgm:extLst>
        <a:ext uri="{E40237B7-FDA0-4F09-8148-C483321AD2D9}">
          <dgm14:cNvPr xmlns:dgm14="http://schemas.microsoft.com/office/drawing/2010/diagram" id="0" name="" descr="Comment Important with solid fill"/>
        </a:ext>
      </dgm:extLst>
    </dgm:pt>
    <dgm:pt modelId="{11A9D02C-86D2-4709-9E45-36129F569095}" type="pres">
      <dgm:prSet presAssocID="{C86546D7-FF43-4DD2-8653-E44573D51CA3}" presName="txShp" presStyleLbl="node1" presStyleIdx="0" presStyleCnt="1">
        <dgm:presLayoutVars>
          <dgm:bulletEnabled val="1"/>
        </dgm:presLayoutVars>
      </dgm:prSet>
      <dgm:spPr/>
    </dgm:pt>
  </dgm:ptLst>
  <dgm:cxnLst>
    <dgm:cxn modelId="{F5941D1D-8A2C-4AD1-99F5-907562C19313}" type="presOf" srcId="{C86546D7-FF43-4DD2-8653-E44573D51CA3}" destId="{11A9D02C-86D2-4709-9E45-36129F569095}" srcOrd="0" destOrd="0" presId="urn:microsoft.com/office/officeart/2005/8/layout/vList3"/>
    <dgm:cxn modelId="{2673E298-3510-4337-93F3-49CEC5D767D2}" srcId="{10B703D6-5831-406E-B790-19EB3582A862}" destId="{C86546D7-FF43-4DD2-8653-E44573D51CA3}" srcOrd="0" destOrd="0" parTransId="{048238C3-5BD3-4CC0-A95D-93DF2543AC5C}" sibTransId="{4E1D03EA-DA23-431A-A738-7D47DB8A3979}"/>
    <dgm:cxn modelId="{1ABAE7A5-9106-4E27-BFD8-F800981EE8ED}" type="presOf" srcId="{10B703D6-5831-406E-B790-19EB3582A862}" destId="{F44120F5-C0DA-48DE-9D9E-8F90B1B09E43}" srcOrd="0" destOrd="0" presId="urn:microsoft.com/office/officeart/2005/8/layout/vList3"/>
    <dgm:cxn modelId="{434DA907-C81C-4967-B86F-7A6CF1AF930D}" type="presParOf" srcId="{F44120F5-C0DA-48DE-9D9E-8F90B1B09E43}" destId="{B519D587-3516-4B20-AD46-13015052E021}" srcOrd="0" destOrd="0" presId="urn:microsoft.com/office/officeart/2005/8/layout/vList3"/>
    <dgm:cxn modelId="{86EA1407-568E-4F50-94F8-AA2DA7E63374}" type="presParOf" srcId="{B519D587-3516-4B20-AD46-13015052E021}" destId="{BC652A15-ECA3-46D7-A347-A85A17A08523}" srcOrd="0" destOrd="0" presId="urn:microsoft.com/office/officeart/2005/8/layout/vList3"/>
    <dgm:cxn modelId="{4A054A24-C428-4C23-9F14-14668EA13E29}" type="presParOf" srcId="{B519D587-3516-4B20-AD46-13015052E021}" destId="{11A9D02C-86D2-4709-9E45-36129F5690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6991767-379E-4CB9-B6C7-043E7504676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946DE3-D7D1-42C2-AD73-9346AAFC9C71}">
      <dgm:prSet custT="1"/>
      <dgm:spPr/>
      <dgm:t>
        <a:bodyPr/>
        <a:lstStyle/>
        <a:p>
          <a:r>
            <a:rPr lang="en-US" sz="2000"/>
            <a:t>Solicitation Cancellation and Amendment</a:t>
          </a:r>
        </a:p>
      </dgm:t>
    </dgm:pt>
    <dgm:pt modelId="{10E8C2F5-99A1-42FE-BFE5-1F36DECC9463}" type="parTrans" cxnId="{F27105FD-3FF3-47E7-AF7D-4488F09BF835}">
      <dgm:prSet/>
      <dgm:spPr/>
      <dgm:t>
        <a:bodyPr/>
        <a:lstStyle/>
        <a:p>
          <a:endParaRPr lang="en-US" sz="2000"/>
        </a:p>
      </dgm:t>
    </dgm:pt>
    <dgm:pt modelId="{4338D8C1-3B9A-4E39-945A-014A37DB4441}" type="sibTrans" cxnId="{F27105FD-3FF3-47E7-AF7D-4488F09BF835}">
      <dgm:prSet/>
      <dgm:spPr/>
      <dgm:t>
        <a:bodyPr/>
        <a:lstStyle/>
        <a:p>
          <a:endParaRPr lang="en-US" sz="2000"/>
        </a:p>
      </dgm:t>
    </dgm:pt>
    <dgm:pt modelId="{A6E1DBF7-83DC-4A05-8FC8-6E221560BC2A}">
      <dgm:prSet custT="1"/>
      <dgm:spPr/>
      <dgm:t>
        <a:bodyPr/>
        <a:lstStyle/>
        <a:p>
          <a:r>
            <a:rPr lang="en-US" sz="2000"/>
            <a:t>Modification or Withdrawal of Application</a:t>
          </a:r>
        </a:p>
      </dgm:t>
    </dgm:pt>
    <dgm:pt modelId="{F8E24B7A-E0F9-4F04-BF30-0D8ED73FE484}" type="parTrans" cxnId="{D2152F75-6BFC-4617-832F-D1D21EBD77C8}">
      <dgm:prSet/>
      <dgm:spPr/>
      <dgm:t>
        <a:bodyPr/>
        <a:lstStyle/>
        <a:p>
          <a:endParaRPr lang="en-US" sz="2000"/>
        </a:p>
      </dgm:t>
    </dgm:pt>
    <dgm:pt modelId="{D8D3ED1A-869A-485B-AF12-17F5D6EB2349}" type="sibTrans" cxnId="{D2152F75-6BFC-4617-832F-D1D21EBD77C8}">
      <dgm:prSet/>
      <dgm:spPr/>
      <dgm:t>
        <a:bodyPr/>
        <a:lstStyle/>
        <a:p>
          <a:endParaRPr lang="en-US" sz="2000"/>
        </a:p>
      </dgm:t>
    </dgm:pt>
    <dgm:pt modelId="{39F29591-96A8-4D87-AE88-A3F835C5AE7E}">
      <dgm:prSet custT="1"/>
      <dgm:spPr/>
      <dgm:t>
        <a:bodyPr/>
        <a:lstStyle/>
        <a:p>
          <a:r>
            <a:rPr lang="en-US" sz="2000"/>
            <a:t>Confidentiality</a:t>
          </a:r>
        </a:p>
      </dgm:t>
    </dgm:pt>
    <dgm:pt modelId="{A8E4AEC0-1EA3-4347-80E8-C5C11F7392DB}" type="parTrans" cxnId="{A24D0F54-0B9A-44A3-BF4B-EC5778DB19D1}">
      <dgm:prSet/>
      <dgm:spPr/>
      <dgm:t>
        <a:bodyPr/>
        <a:lstStyle/>
        <a:p>
          <a:endParaRPr lang="en-US" sz="2000"/>
        </a:p>
      </dgm:t>
    </dgm:pt>
    <dgm:pt modelId="{84585A68-878A-434E-8075-BA854F2B0387}" type="sibTrans" cxnId="{A24D0F54-0B9A-44A3-BF4B-EC5778DB19D1}">
      <dgm:prSet/>
      <dgm:spPr/>
      <dgm:t>
        <a:bodyPr/>
        <a:lstStyle/>
        <a:p>
          <a:endParaRPr lang="en-US" sz="2000"/>
        </a:p>
      </dgm:t>
    </dgm:pt>
    <dgm:pt modelId="{D9C2B793-9BA4-4F73-A2E1-562A797C4A5A}">
      <dgm:prSet custT="1"/>
      <dgm:spPr/>
      <dgm:t>
        <a:bodyPr/>
        <a:lstStyle/>
        <a:p>
          <a:r>
            <a:rPr lang="en-US" sz="2000"/>
            <a:t>Solicitation Errors</a:t>
          </a:r>
        </a:p>
      </dgm:t>
    </dgm:pt>
    <dgm:pt modelId="{01286C9E-E8CE-4821-ABB0-5DF3993C246A}" type="parTrans" cxnId="{E424F007-CCF1-4621-8438-C3C3A0C6C908}">
      <dgm:prSet/>
      <dgm:spPr/>
      <dgm:t>
        <a:bodyPr/>
        <a:lstStyle/>
        <a:p>
          <a:endParaRPr lang="en-US" sz="2000"/>
        </a:p>
      </dgm:t>
    </dgm:pt>
    <dgm:pt modelId="{AFE16128-697D-4264-9CB9-0CBA65C33C55}" type="sibTrans" cxnId="{E424F007-CCF1-4621-8438-C3C3A0C6C908}">
      <dgm:prSet/>
      <dgm:spPr/>
      <dgm:t>
        <a:bodyPr/>
        <a:lstStyle/>
        <a:p>
          <a:endParaRPr lang="en-US" sz="2000"/>
        </a:p>
      </dgm:t>
    </dgm:pt>
    <dgm:pt modelId="{C80EDB07-046B-40BC-A6EF-9D5F4FA7241F}">
      <dgm:prSet custT="1"/>
      <dgm:spPr/>
      <dgm:t>
        <a:bodyPr/>
        <a:lstStyle/>
        <a:p>
          <a:r>
            <a:rPr lang="en-US" sz="2000"/>
            <a:t>Immaterial Defect</a:t>
          </a:r>
        </a:p>
      </dgm:t>
    </dgm:pt>
    <dgm:pt modelId="{26763AB4-D984-4CB6-9098-68212B9DAD1D}" type="parTrans" cxnId="{1D9094BE-2642-415A-8D38-6777F44A004A}">
      <dgm:prSet/>
      <dgm:spPr/>
      <dgm:t>
        <a:bodyPr/>
        <a:lstStyle/>
        <a:p>
          <a:endParaRPr lang="en-US" sz="2000"/>
        </a:p>
      </dgm:t>
    </dgm:pt>
    <dgm:pt modelId="{2E2A85CF-9F9A-4470-83F6-950A4F4CBB29}" type="sibTrans" cxnId="{1D9094BE-2642-415A-8D38-6777F44A004A}">
      <dgm:prSet/>
      <dgm:spPr/>
      <dgm:t>
        <a:bodyPr/>
        <a:lstStyle/>
        <a:p>
          <a:endParaRPr lang="en-US" sz="2000"/>
        </a:p>
      </dgm:t>
    </dgm:pt>
    <dgm:pt modelId="{07B6DF7E-E68A-4D4E-80B4-0F71F8B08470}">
      <dgm:prSet custT="1"/>
      <dgm:spPr/>
      <dgm:t>
        <a:bodyPr/>
        <a:lstStyle/>
        <a:p>
          <a:r>
            <a:rPr lang="en-US" sz="2000"/>
            <a:t>Disposition of Applicant’s Documents</a:t>
          </a:r>
        </a:p>
      </dgm:t>
    </dgm:pt>
    <dgm:pt modelId="{38A07E93-9054-43BD-B152-B927924DC062}" type="parTrans" cxnId="{8F44B19C-162A-4CEB-85EC-AFAC2FCA5CE7}">
      <dgm:prSet/>
      <dgm:spPr/>
      <dgm:t>
        <a:bodyPr/>
        <a:lstStyle/>
        <a:p>
          <a:endParaRPr lang="en-US" sz="2000"/>
        </a:p>
      </dgm:t>
    </dgm:pt>
    <dgm:pt modelId="{481291E7-3E18-48D5-A1DF-496517B8DBD4}" type="sibTrans" cxnId="{8F44B19C-162A-4CEB-85EC-AFAC2FCA5CE7}">
      <dgm:prSet/>
      <dgm:spPr/>
      <dgm:t>
        <a:bodyPr/>
        <a:lstStyle/>
        <a:p>
          <a:endParaRPr lang="en-US" sz="2000"/>
        </a:p>
      </dgm:t>
    </dgm:pt>
    <dgm:pt modelId="{5F0413D0-D690-4773-B0AD-D0D298A86738}">
      <dgm:prSet custT="1"/>
      <dgm:spPr/>
      <dgm:t>
        <a:bodyPr/>
        <a:lstStyle/>
        <a:p>
          <a:r>
            <a:rPr lang="en-US" sz="2000"/>
            <a:t>Tiebreakers</a:t>
          </a:r>
        </a:p>
      </dgm:t>
    </dgm:pt>
    <dgm:pt modelId="{9525A47D-D1C1-4B01-A434-858DEFEC88D3}" type="parTrans" cxnId="{64030F32-C388-4A41-A113-A3084431EEC3}">
      <dgm:prSet/>
      <dgm:spPr/>
      <dgm:t>
        <a:bodyPr/>
        <a:lstStyle/>
        <a:p>
          <a:endParaRPr lang="en-US" sz="2000"/>
        </a:p>
      </dgm:t>
    </dgm:pt>
    <dgm:pt modelId="{0D00A691-16C6-4F7C-B557-2D41F382B77D}" type="sibTrans" cxnId="{64030F32-C388-4A41-A113-A3084431EEC3}">
      <dgm:prSet/>
      <dgm:spPr/>
      <dgm:t>
        <a:bodyPr/>
        <a:lstStyle/>
        <a:p>
          <a:endParaRPr lang="en-US" sz="2000"/>
        </a:p>
      </dgm:t>
    </dgm:pt>
    <dgm:pt modelId="{73AD7AF5-FB2E-4035-AF8B-611578E4F530}">
      <dgm:prSet custT="1"/>
      <dgm:spPr/>
      <dgm:t>
        <a:bodyPr/>
        <a:lstStyle/>
        <a:p>
          <a:r>
            <a:rPr lang="en-US" sz="2000"/>
            <a:t>Clarification Interviews</a:t>
          </a:r>
        </a:p>
      </dgm:t>
    </dgm:pt>
    <dgm:pt modelId="{68FC6914-ABD9-4D6D-9110-E2892C158253}" type="parTrans" cxnId="{C729FE84-BB8D-4890-AC15-3C92C37B8C94}">
      <dgm:prSet/>
      <dgm:spPr/>
      <dgm:t>
        <a:bodyPr/>
        <a:lstStyle/>
        <a:p>
          <a:endParaRPr lang="en-US" sz="2000"/>
        </a:p>
      </dgm:t>
    </dgm:pt>
    <dgm:pt modelId="{0DA07B38-65C9-4298-A143-EAB2B8486497}" type="sibTrans" cxnId="{C729FE84-BB8D-4890-AC15-3C92C37B8C94}">
      <dgm:prSet/>
      <dgm:spPr/>
      <dgm:t>
        <a:bodyPr/>
        <a:lstStyle/>
        <a:p>
          <a:endParaRPr lang="en-US" sz="2000"/>
        </a:p>
      </dgm:t>
    </dgm:pt>
    <dgm:pt modelId="{C5DE4A56-082E-4247-9A09-76E0DE9516AC}">
      <dgm:prSet custT="1"/>
      <dgm:spPr/>
      <dgm:t>
        <a:bodyPr/>
        <a:lstStyle/>
        <a:p>
          <a:r>
            <a:rPr lang="en-US" sz="2000"/>
            <a:t>Opportunity to Cure Administrative Errors</a:t>
          </a:r>
        </a:p>
      </dgm:t>
    </dgm:pt>
    <dgm:pt modelId="{345F16FA-733B-45B1-B325-AA1E6C7B0B30}" type="parTrans" cxnId="{093C2753-FABC-4363-820A-D5221BE87EA3}">
      <dgm:prSet/>
      <dgm:spPr/>
      <dgm:t>
        <a:bodyPr/>
        <a:lstStyle/>
        <a:p>
          <a:endParaRPr lang="en-US" sz="2000"/>
        </a:p>
      </dgm:t>
    </dgm:pt>
    <dgm:pt modelId="{7FD4E179-9A5F-4FB4-9B50-032E0E6B7E67}" type="sibTrans" cxnId="{093C2753-FABC-4363-820A-D5221BE87EA3}">
      <dgm:prSet/>
      <dgm:spPr/>
      <dgm:t>
        <a:bodyPr/>
        <a:lstStyle/>
        <a:p>
          <a:endParaRPr lang="en-US" sz="2000"/>
        </a:p>
      </dgm:t>
    </dgm:pt>
    <dgm:pt modelId="{D62E63D4-BA4C-4ED5-89C2-C7E8BD5E3FA9}" type="pres">
      <dgm:prSet presAssocID="{C6991767-379E-4CB9-B6C7-043E75046762}" presName="vert0" presStyleCnt="0">
        <dgm:presLayoutVars>
          <dgm:dir/>
          <dgm:animOne val="branch"/>
          <dgm:animLvl val="lvl"/>
        </dgm:presLayoutVars>
      </dgm:prSet>
      <dgm:spPr/>
    </dgm:pt>
    <dgm:pt modelId="{6AFAE43F-3348-4993-9349-E8B1C8FDBEB5}" type="pres">
      <dgm:prSet presAssocID="{FD946DE3-D7D1-42C2-AD73-9346AAFC9C71}" presName="thickLine" presStyleLbl="alignNode1" presStyleIdx="0" presStyleCnt="9"/>
      <dgm:spPr/>
    </dgm:pt>
    <dgm:pt modelId="{7175B42D-1BC9-496D-82A9-C272934CA186}" type="pres">
      <dgm:prSet presAssocID="{FD946DE3-D7D1-42C2-AD73-9346AAFC9C71}" presName="horz1" presStyleCnt="0"/>
      <dgm:spPr/>
    </dgm:pt>
    <dgm:pt modelId="{31F2016F-D11E-4B59-9A34-D29F2E6B023B}" type="pres">
      <dgm:prSet presAssocID="{FD946DE3-D7D1-42C2-AD73-9346AAFC9C71}" presName="tx1" presStyleLbl="revTx" presStyleIdx="0" presStyleCnt="9"/>
      <dgm:spPr/>
    </dgm:pt>
    <dgm:pt modelId="{51EDF211-0F47-44AD-A21C-385E949FA424}" type="pres">
      <dgm:prSet presAssocID="{FD946DE3-D7D1-42C2-AD73-9346AAFC9C71}" presName="vert1" presStyleCnt="0"/>
      <dgm:spPr/>
    </dgm:pt>
    <dgm:pt modelId="{75C672A6-0331-4657-89FD-EDA81144ED93}" type="pres">
      <dgm:prSet presAssocID="{A6E1DBF7-83DC-4A05-8FC8-6E221560BC2A}" presName="thickLine" presStyleLbl="alignNode1" presStyleIdx="1" presStyleCnt="9"/>
      <dgm:spPr/>
    </dgm:pt>
    <dgm:pt modelId="{E913DB73-7EEA-481F-8EF6-052903F9995D}" type="pres">
      <dgm:prSet presAssocID="{A6E1DBF7-83DC-4A05-8FC8-6E221560BC2A}" presName="horz1" presStyleCnt="0"/>
      <dgm:spPr/>
    </dgm:pt>
    <dgm:pt modelId="{BE7CF6A7-3D6C-4CE5-A0CB-87C4977FAADB}" type="pres">
      <dgm:prSet presAssocID="{A6E1DBF7-83DC-4A05-8FC8-6E221560BC2A}" presName="tx1" presStyleLbl="revTx" presStyleIdx="1" presStyleCnt="9"/>
      <dgm:spPr/>
    </dgm:pt>
    <dgm:pt modelId="{C5A42DD6-1448-4C80-9440-411C815FFBB0}" type="pres">
      <dgm:prSet presAssocID="{A6E1DBF7-83DC-4A05-8FC8-6E221560BC2A}" presName="vert1" presStyleCnt="0"/>
      <dgm:spPr/>
    </dgm:pt>
    <dgm:pt modelId="{1474CB4D-36E4-4EDA-B1A3-EFD7F5687853}" type="pres">
      <dgm:prSet presAssocID="{39F29591-96A8-4D87-AE88-A3F835C5AE7E}" presName="thickLine" presStyleLbl="alignNode1" presStyleIdx="2" presStyleCnt="9"/>
      <dgm:spPr/>
    </dgm:pt>
    <dgm:pt modelId="{0F9AEEF3-4EE9-4F88-B2B1-E23ED8481B9C}" type="pres">
      <dgm:prSet presAssocID="{39F29591-96A8-4D87-AE88-A3F835C5AE7E}" presName="horz1" presStyleCnt="0"/>
      <dgm:spPr/>
    </dgm:pt>
    <dgm:pt modelId="{783994D9-E98D-4196-8E52-2BF8F906CA10}" type="pres">
      <dgm:prSet presAssocID="{39F29591-96A8-4D87-AE88-A3F835C5AE7E}" presName="tx1" presStyleLbl="revTx" presStyleIdx="2" presStyleCnt="9"/>
      <dgm:spPr/>
    </dgm:pt>
    <dgm:pt modelId="{81DEAD0C-F671-4190-8BA0-7E648F29B74E}" type="pres">
      <dgm:prSet presAssocID="{39F29591-96A8-4D87-AE88-A3F835C5AE7E}" presName="vert1" presStyleCnt="0"/>
      <dgm:spPr/>
    </dgm:pt>
    <dgm:pt modelId="{5786DEC2-1B5D-4131-93AE-5810967059B6}" type="pres">
      <dgm:prSet presAssocID="{D9C2B793-9BA4-4F73-A2E1-562A797C4A5A}" presName="thickLine" presStyleLbl="alignNode1" presStyleIdx="3" presStyleCnt="9"/>
      <dgm:spPr/>
    </dgm:pt>
    <dgm:pt modelId="{69379A6C-41D0-4006-8B5C-F8039B5FD716}" type="pres">
      <dgm:prSet presAssocID="{D9C2B793-9BA4-4F73-A2E1-562A797C4A5A}" presName="horz1" presStyleCnt="0"/>
      <dgm:spPr/>
    </dgm:pt>
    <dgm:pt modelId="{64588931-524E-4C3B-95A1-FDDAE08852E7}" type="pres">
      <dgm:prSet presAssocID="{D9C2B793-9BA4-4F73-A2E1-562A797C4A5A}" presName="tx1" presStyleLbl="revTx" presStyleIdx="3" presStyleCnt="9"/>
      <dgm:spPr/>
    </dgm:pt>
    <dgm:pt modelId="{6323D940-FE40-429C-AB3D-00499C01193D}" type="pres">
      <dgm:prSet presAssocID="{D9C2B793-9BA4-4F73-A2E1-562A797C4A5A}" presName="vert1" presStyleCnt="0"/>
      <dgm:spPr/>
    </dgm:pt>
    <dgm:pt modelId="{4A7FBEEA-11D4-4FCC-8616-9EDF9B71E70E}" type="pres">
      <dgm:prSet presAssocID="{C80EDB07-046B-40BC-A6EF-9D5F4FA7241F}" presName="thickLine" presStyleLbl="alignNode1" presStyleIdx="4" presStyleCnt="9"/>
      <dgm:spPr/>
    </dgm:pt>
    <dgm:pt modelId="{0CBDFA0E-2D74-48AE-A870-08DBBD799E5E}" type="pres">
      <dgm:prSet presAssocID="{C80EDB07-046B-40BC-A6EF-9D5F4FA7241F}" presName="horz1" presStyleCnt="0"/>
      <dgm:spPr/>
    </dgm:pt>
    <dgm:pt modelId="{FC2E92B0-D460-4215-A84A-CDB9C760269C}" type="pres">
      <dgm:prSet presAssocID="{C80EDB07-046B-40BC-A6EF-9D5F4FA7241F}" presName="tx1" presStyleLbl="revTx" presStyleIdx="4" presStyleCnt="9"/>
      <dgm:spPr/>
    </dgm:pt>
    <dgm:pt modelId="{D87AA867-6B4A-4381-A219-E67CA8F68428}" type="pres">
      <dgm:prSet presAssocID="{C80EDB07-046B-40BC-A6EF-9D5F4FA7241F}" presName="vert1" presStyleCnt="0"/>
      <dgm:spPr/>
    </dgm:pt>
    <dgm:pt modelId="{CC8F94F9-0048-4D1B-A4F8-0D7FE9DF2CAD}" type="pres">
      <dgm:prSet presAssocID="{07B6DF7E-E68A-4D4E-80B4-0F71F8B08470}" presName="thickLine" presStyleLbl="alignNode1" presStyleIdx="5" presStyleCnt="9"/>
      <dgm:spPr/>
    </dgm:pt>
    <dgm:pt modelId="{BF027BBE-1EE5-469A-A734-1EC987ECCF97}" type="pres">
      <dgm:prSet presAssocID="{07B6DF7E-E68A-4D4E-80B4-0F71F8B08470}" presName="horz1" presStyleCnt="0"/>
      <dgm:spPr/>
    </dgm:pt>
    <dgm:pt modelId="{5771D703-D202-4F68-9232-B506AC46441B}" type="pres">
      <dgm:prSet presAssocID="{07B6DF7E-E68A-4D4E-80B4-0F71F8B08470}" presName="tx1" presStyleLbl="revTx" presStyleIdx="5" presStyleCnt="9"/>
      <dgm:spPr/>
    </dgm:pt>
    <dgm:pt modelId="{079BB133-1D92-460F-A1F9-DF51D34182CE}" type="pres">
      <dgm:prSet presAssocID="{07B6DF7E-E68A-4D4E-80B4-0F71F8B08470}" presName="vert1" presStyleCnt="0"/>
      <dgm:spPr/>
    </dgm:pt>
    <dgm:pt modelId="{F0B10F23-2CAF-4212-904E-316D143B2D01}" type="pres">
      <dgm:prSet presAssocID="{5F0413D0-D690-4773-B0AD-D0D298A86738}" presName="thickLine" presStyleLbl="alignNode1" presStyleIdx="6" presStyleCnt="9"/>
      <dgm:spPr/>
    </dgm:pt>
    <dgm:pt modelId="{B9FDF287-8B98-4D57-AF66-CBDA2E551E31}" type="pres">
      <dgm:prSet presAssocID="{5F0413D0-D690-4773-B0AD-D0D298A86738}" presName="horz1" presStyleCnt="0"/>
      <dgm:spPr/>
    </dgm:pt>
    <dgm:pt modelId="{9C228BCB-5BAC-4710-90FD-7D9EBC17CC92}" type="pres">
      <dgm:prSet presAssocID="{5F0413D0-D690-4773-B0AD-D0D298A86738}" presName="tx1" presStyleLbl="revTx" presStyleIdx="6" presStyleCnt="9"/>
      <dgm:spPr/>
    </dgm:pt>
    <dgm:pt modelId="{7C35759B-5A56-459C-B372-9EB15F76B763}" type="pres">
      <dgm:prSet presAssocID="{5F0413D0-D690-4773-B0AD-D0D298A86738}" presName="vert1" presStyleCnt="0"/>
      <dgm:spPr/>
    </dgm:pt>
    <dgm:pt modelId="{3044FE1B-3C33-489F-9FB7-AE0D4336E657}" type="pres">
      <dgm:prSet presAssocID="{73AD7AF5-FB2E-4035-AF8B-611578E4F530}" presName="thickLine" presStyleLbl="alignNode1" presStyleIdx="7" presStyleCnt="9"/>
      <dgm:spPr/>
    </dgm:pt>
    <dgm:pt modelId="{3A8FB807-A95E-46F3-90ED-F14850122E8F}" type="pres">
      <dgm:prSet presAssocID="{73AD7AF5-FB2E-4035-AF8B-611578E4F530}" presName="horz1" presStyleCnt="0"/>
      <dgm:spPr/>
    </dgm:pt>
    <dgm:pt modelId="{78FED176-783D-4B2A-92ED-643C6029939F}" type="pres">
      <dgm:prSet presAssocID="{73AD7AF5-FB2E-4035-AF8B-611578E4F530}" presName="tx1" presStyleLbl="revTx" presStyleIdx="7" presStyleCnt="9"/>
      <dgm:spPr/>
    </dgm:pt>
    <dgm:pt modelId="{941023B4-F4B2-4816-A8C7-DE991BAF25CD}" type="pres">
      <dgm:prSet presAssocID="{73AD7AF5-FB2E-4035-AF8B-611578E4F530}" presName="vert1" presStyleCnt="0"/>
      <dgm:spPr/>
    </dgm:pt>
    <dgm:pt modelId="{B50622B1-27F0-4234-9C8F-81A0C453E8E3}" type="pres">
      <dgm:prSet presAssocID="{C5DE4A56-082E-4247-9A09-76E0DE9516AC}" presName="thickLine" presStyleLbl="alignNode1" presStyleIdx="8" presStyleCnt="9"/>
      <dgm:spPr/>
    </dgm:pt>
    <dgm:pt modelId="{64C43EBA-0DAF-4C29-A44D-F13C401061E9}" type="pres">
      <dgm:prSet presAssocID="{C5DE4A56-082E-4247-9A09-76E0DE9516AC}" presName="horz1" presStyleCnt="0"/>
      <dgm:spPr/>
    </dgm:pt>
    <dgm:pt modelId="{DB33D50E-8590-4AF6-963E-08AF35C13D20}" type="pres">
      <dgm:prSet presAssocID="{C5DE4A56-082E-4247-9A09-76E0DE9516AC}" presName="tx1" presStyleLbl="revTx" presStyleIdx="8" presStyleCnt="9"/>
      <dgm:spPr/>
    </dgm:pt>
    <dgm:pt modelId="{268B1642-1223-46B0-BD60-E5BE25C92B4D}" type="pres">
      <dgm:prSet presAssocID="{C5DE4A56-082E-4247-9A09-76E0DE9516AC}" presName="vert1" presStyleCnt="0"/>
      <dgm:spPr/>
    </dgm:pt>
  </dgm:ptLst>
  <dgm:cxnLst>
    <dgm:cxn modelId="{E424F007-CCF1-4621-8438-C3C3A0C6C908}" srcId="{C6991767-379E-4CB9-B6C7-043E75046762}" destId="{D9C2B793-9BA4-4F73-A2E1-562A797C4A5A}" srcOrd="3" destOrd="0" parTransId="{01286C9E-E8CE-4821-ABB0-5DF3993C246A}" sibTransId="{AFE16128-697D-4264-9CB9-0CBA65C33C55}"/>
    <dgm:cxn modelId="{0A36A230-51D9-44B6-8F0F-BD9421D4E8E3}" type="presOf" srcId="{73AD7AF5-FB2E-4035-AF8B-611578E4F530}" destId="{78FED176-783D-4B2A-92ED-643C6029939F}" srcOrd="0" destOrd="0" presId="urn:microsoft.com/office/officeart/2008/layout/LinedList"/>
    <dgm:cxn modelId="{64030F32-C388-4A41-A113-A3084431EEC3}" srcId="{C6991767-379E-4CB9-B6C7-043E75046762}" destId="{5F0413D0-D690-4773-B0AD-D0D298A86738}" srcOrd="6" destOrd="0" parTransId="{9525A47D-D1C1-4B01-A434-858DEFEC88D3}" sibTransId="{0D00A691-16C6-4F7C-B557-2D41F382B77D}"/>
    <dgm:cxn modelId="{093C2753-FABC-4363-820A-D5221BE87EA3}" srcId="{C6991767-379E-4CB9-B6C7-043E75046762}" destId="{C5DE4A56-082E-4247-9A09-76E0DE9516AC}" srcOrd="8" destOrd="0" parTransId="{345F16FA-733B-45B1-B325-AA1E6C7B0B30}" sibTransId="{7FD4E179-9A5F-4FB4-9B50-032E0E6B7E67}"/>
    <dgm:cxn modelId="{A24D0F54-0B9A-44A3-BF4B-EC5778DB19D1}" srcId="{C6991767-379E-4CB9-B6C7-043E75046762}" destId="{39F29591-96A8-4D87-AE88-A3F835C5AE7E}" srcOrd="2" destOrd="0" parTransId="{A8E4AEC0-1EA3-4347-80E8-C5C11F7392DB}" sibTransId="{84585A68-878A-434E-8075-BA854F2B0387}"/>
    <dgm:cxn modelId="{F2323454-8905-4C2D-AFBC-E0E78B7506D9}" type="presOf" srcId="{C6991767-379E-4CB9-B6C7-043E75046762}" destId="{D62E63D4-BA4C-4ED5-89C2-C7E8BD5E3FA9}" srcOrd="0" destOrd="0" presId="urn:microsoft.com/office/officeart/2008/layout/LinedList"/>
    <dgm:cxn modelId="{D2152F75-6BFC-4617-832F-D1D21EBD77C8}" srcId="{C6991767-379E-4CB9-B6C7-043E75046762}" destId="{A6E1DBF7-83DC-4A05-8FC8-6E221560BC2A}" srcOrd="1" destOrd="0" parTransId="{F8E24B7A-E0F9-4F04-BF30-0D8ED73FE484}" sibTransId="{D8D3ED1A-869A-485B-AF12-17F5D6EB2349}"/>
    <dgm:cxn modelId="{C729FE84-BB8D-4890-AC15-3C92C37B8C94}" srcId="{C6991767-379E-4CB9-B6C7-043E75046762}" destId="{73AD7AF5-FB2E-4035-AF8B-611578E4F530}" srcOrd="7" destOrd="0" parTransId="{68FC6914-ABD9-4D6D-9110-E2892C158253}" sibTransId="{0DA07B38-65C9-4298-A143-EAB2B8486497}"/>
    <dgm:cxn modelId="{07792993-ED3E-482F-B97F-395BBE175FFF}" type="presOf" srcId="{A6E1DBF7-83DC-4A05-8FC8-6E221560BC2A}" destId="{BE7CF6A7-3D6C-4CE5-A0CB-87C4977FAADB}" srcOrd="0" destOrd="0" presId="urn:microsoft.com/office/officeart/2008/layout/LinedList"/>
    <dgm:cxn modelId="{8F44B19C-162A-4CEB-85EC-AFAC2FCA5CE7}" srcId="{C6991767-379E-4CB9-B6C7-043E75046762}" destId="{07B6DF7E-E68A-4D4E-80B4-0F71F8B08470}" srcOrd="5" destOrd="0" parTransId="{38A07E93-9054-43BD-B152-B927924DC062}" sibTransId="{481291E7-3E18-48D5-A1DF-496517B8DBD4}"/>
    <dgm:cxn modelId="{F739B0A2-562B-40FD-8E5C-3F1737753EEC}" type="presOf" srcId="{07B6DF7E-E68A-4D4E-80B4-0F71F8B08470}" destId="{5771D703-D202-4F68-9232-B506AC46441B}" srcOrd="0" destOrd="0" presId="urn:microsoft.com/office/officeart/2008/layout/LinedList"/>
    <dgm:cxn modelId="{91B2F3B7-6C1F-4B02-9E38-0234CE3C7FA2}" type="presOf" srcId="{C80EDB07-046B-40BC-A6EF-9D5F4FA7241F}" destId="{FC2E92B0-D460-4215-A84A-CDB9C760269C}" srcOrd="0" destOrd="0" presId="urn:microsoft.com/office/officeart/2008/layout/LinedList"/>
    <dgm:cxn modelId="{1D9094BE-2642-415A-8D38-6777F44A004A}" srcId="{C6991767-379E-4CB9-B6C7-043E75046762}" destId="{C80EDB07-046B-40BC-A6EF-9D5F4FA7241F}" srcOrd="4" destOrd="0" parTransId="{26763AB4-D984-4CB6-9098-68212B9DAD1D}" sibTransId="{2E2A85CF-9F9A-4470-83F6-950A4F4CBB29}"/>
    <dgm:cxn modelId="{360787C4-8A2C-4158-ACCE-49F4E10140F9}" type="presOf" srcId="{D9C2B793-9BA4-4F73-A2E1-562A797C4A5A}" destId="{64588931-524E-4C3B-95A1-FDDAE08852E7}" srcOrd="0" destOrd="0" presId="urn:microsoft.com/office/officeart/2008/layout/LinedList"/>
    <dgm:cxn modelId="{1DF704C9-874D-4B97-89C3-0356FACAD29F}" type="presOf" srcId="{5F0413D0-D690-4773-B0AD-D0D298A86738}" destId="{9C228BCB-5BAC-4710-90FD-7D9EBC17CC92}" srcOrd="0" destOrd="0" presId="urn:microsoft.com/office/officeart/2008/layout/LinedList"/>
    <dgm:cxn modelId="{B5109DCC-0AF8-41C6-983F-4A379CE7D634}" type="presOf" srcId="{C5DE4A56-082E-4247-9A09-76E0DE9516AC}" destId="{DB33D50E-8590-4AF6-963E-08AF35C13D20}" srcOrd="0" destOrd="0" presId="urn:microsoft.com/office/officeart/2008/layout/LinedList"/>
    <dgm:cxn modelId="{E6AB05DF-C1FF-4ECC-8CFC-E5FDC4A94F31}" type="presOf" srcId="{FD946DE3-D7D1-42C2-AD73-9346AAFC9C71}" destId="{31F2016F-D11E-4B59-9A34-D29F2E6B023B}" srcOrd="0" destOrd="0" presId="urn:microsoft.com/office/officeart/2008/layout/LinedList"/>
    <dgm:cxn modelId="{25BDE3EA-1C29-4ACA-8070-3C371F27D179}" type="presOf" srcId="{39F29591-96A8-4D87-AE88-A3F835C5AE7E}" destId="{783994D9-E98D-4196-8E52-2BF8F906CA10}" srcOrd="0" destOrd="0" presId="urn:microsoft.com/office/officeart/2008/layout/LinedList"/>
    <dgm:cxn modelId="{F27105FD-3FF3-47E7-AF7D-4488F09BF835}" srcId="{C6991767-379E-4CB9-B6C7-043E75046762}" destId="{FD946DE3-D7D1-42C2-AD73-9346AAFC9C71}" srcOrd="0" destOrd="0" parTransId="{10E8C2F5-99A1-42FE-BFE5-1F36DECC9463}" sibTransId="{4338D8C1-3B9A-4E39-945A-014A37DB4441}"/>
    <dgm:cxn modelId="{5579DA82-BD26-41C2-B6F4-B339A45358EC}" type="presParOf" srcId="{D62E63D4-BA4C-4ED5-89C2-C7E8BD5E3FA9}" destId="{6AFAE43F-3348-4993-9349-E8B1C8FDBEB5}" srcOrd="0" destOrd="0" presId="urn:microsoft.com/office/officeart/2008/layout/LinedList"/>
    <dgm:cxn modelId="{A4E499EE-DC2E-440D-BF6C-D35BC0A7C35E}" type="presParOf" srcId="{D62E63D4-BA4C-4ED5-89C2-C7E8BD5E3FA9}" destId="{7175B42D-1BC9-496D-82A9-C272934CA186}" srcOrd="1" destOrd="0" presId="urn:microsoft.com/office/officeart/2008/layout/LinedList"/>
    <dgm:cxn modelId="{A5D97B57-194A-4DC8-9B24-A7AAD3A20A98}" type="presParOf" srcId="{7175B42D-1BC9-496D-82A9-C272934CA186}" destId="{31F2016F-D11E-4B59-9A34-D29F2E6B023B}" srcOrd="0" destOrd="0" presId="urn:microsoft.com/office/officeart/2008/layout/LinedList"/>
    <dgm:cxn modelId="{19432F38-A1A4-46D2-8618-33AB33D21C8E}" type="presParOf" srcId="{7175B42D-1BC9-496D-82A9-C272934CA186}" destId="{51EDF211-0F47-44AD-A21C-385E949FA424}" srcOrd="1" destOrd="0" presId="urn:microsoft.com/office/officeart/2008/layout/LinedList"/>
    <dgm:cxn modelId="{2DFDE2F9-3150-40BE-AFF3-0E0729A75B4A}" type="presParOf" srcId="{D62E63D4-BA4C-4ED5-89C2-C7E8BD5E3FA9}" destId="{75C672A6-0331-4657-89FD-EDA81144ED93}" srcOrd="2" destOrd="0" presId="urn:microsoft.com/office/officeart/2008/layout/LinedList"/>
    <dgm:cxn modelId="{99371EB5-1C72-4D92-B371-AF861064BDD8}" type="presParOf" srcId="{D62E63D4-BA4C-4ED5-89C2-C7E8BD5E3FA9}" destId="{E913DB73-7EEA-481F-8EF6-052903F9995D}" srcOrd="3" destOrd="0" presId="urn:microsoft.com/office/officeart/2008/layout/LinedList"/>
    <dgm:cxn modelId="{A20030F7-4D41-466D-AA43-42AA31857468}" type="presParOf" srcId="{E913DB73-7EEA-481F-8EF6-052903F9995D}" destId="{BE7CF6A7-3D6C-4CE5-A0CB-87C4977FAADB}" srcOrd="0" destOrd="0" presId="urn:microsoft.com/office/officeart/2008/layout/LinedList"/>
    <dgm:cxn modelId="{4EB3D795-A4D0-4AF7-A34C-4B3767D7FF6F}" type="presParOf" srcId="{E913DB73-7EEA-481F-8EF6-052903F9995D}" destId="{C5A42DD6-1448-4C80-9440-411C815FFBB0}" srcOrd="1" destOrd="0" presId="urn:microsoft.com/office/officeart/2008/layout/LinedList"/>
    <dgm:cxn modelId="{57A03F8D-0296-4774-B2F8-469918D311A1}" type="presParOf" srcId="{D62E63D4-BA4C-4ED5-89C2-C7E8BD5E3FA9}" destId="{1474CB4D-36E4-4EDA-B1A3-EFD7F5687853}" srcOrd="4" destOrd="0" presId="urn:microsoft.com/office/officeart/2008/layout/LinedList"/>
    <dgm:cxn modelId="{04543B01-3BCC-4AE1-9D87-A8F7B80366AF}" type="presParOf" srcId="{D62E63D4-BA4C-4ED5-89C2-C7E8BD5E3FA9}" destId="{0F9AEEF3-4EE9-4F88-B2B1-E23ED8481B9C}" srcOrd="5" destOrd="0" presId="urn:microsoft.com/office/officeart/2008/layout/LinedList"/>
    <dgm:cxn modelId="{4E4EE436-611B-4783-BF65-F21CE07B32D4}" type="presParOf" srcId="{0F9AEEF3-4EE9-4F88-B2B1-E23ED8481B9C}" destId="{783994D9-E98D-4196-8E52-2BF8F906CA10}" srcOrd="0" destOrd="0" presId="urn:microsoft.com/office/officeart/2008/layout/LinedList"/>
    <dgm:cxn modelId="{23DF849B-FF84-4702-81C2-984D7E84B0C6}" type="presParOf" srcId="{0F9AEEF3-4EE9-4F88-B2B1-E23ED8481B9C}" destId="{81DEAD0C-F671-4190-8BA0-7E648F29B74E}" srcOrd="1" destOrd="0" presId="urn:microsoft.com/office/officeart/2008/layout/LinedList"/>
    <dgm:cxn modelId="{D9344DC4-422E-453A-872A-CE968D1EC210}" type="presParOf" srcId="{D62E63D4-BA4C-4ED5-89C2-C7E8BD5E3FA9}" destId="{5786DEC2-1B5D-4131-93AE-5810967059B6}" srcOrd="6" destOrd="0" presId="urn:microsoft.com/office/officeart/2008/layout/LinedList"/>
    <dgm:cxn modelId="{03E22093-8219-48D7-9D92-53BBB96394DE}" type="presParOf" srcId="{D62E63D4-BA4C-4ED5-89C2-C7E8BD5E3FA9}" destId="{69379A6C-41D0-4006-8B5C-F8039B5FD716}" srcOrd="7" destOrd="0" presId="urn:microsoft.com/office/officeart/2008/layout/LinedList"/>
    <dgm:cxn modelId="{9BFA27A2-CBE8-4C9A-AF2E-CD8234F08336}" type="presParOf" srcId="{69379A6C-41D0-4006-8B5C-F8039B5FD716}" destId="{64588931-524E-4C3B-95A1-FDDAE08852E7}" srcOrd="0" destOrd="0" presId="urn:microsoft.com/office/officeart/2008/layout/LinedList"/>
    <dgm:cxn modelId="{69591F22-EEE3-46C0-A385-BD810E596ECD}" type="presParOf" srcId="{69379A6C-41D0-4006-8B5C-F8039B5FD716}" destId="{6323D940-FE40-429C-AB3D-00499C01193D}" srcOrd="1" destOrd="0" presId="urn:microsoft.com/office/officeart/2008/layout/LinedList"/>
    <dgm:cxn modelId="{69499E67-A53A-4CE0-A7FF-B4E07EA933A9}" type="presParOf" srcId="{D62E63D4-BA4C-4ED5-89C2-C7E8BD5E3FA9}" destId="{4A7FBEEA-11D4-4FCC-8616-9EDF9B71E70E}" srcOrd="8" destOrd="0" presId="urn:microsoft.com/office/officeart/2008/layout/LinedList"/>
    <dgm:cxn modelId="{EE5A8797-A9A8-4275-8F1A-FB72F6151A5F}" type="presParOf" srcId="{D62E63D4-BA4C-4ED5-89C2-C7E8BD5E3FA9}" destId="{0CBDFA0E-2D74-48AE-A870-08DBBD799E5E}" srcOrd="9" destOrd="0" presId="urn:microsoft.com/office/officeart/2008/layout/LinedList"/>
    <dgm:cxn modelId="{10AD2298-6AE0-42FC-B701-5211AD09E3E5}" type="presParOf" srcId="{0CBDFA0E-2D74-48AE-A870-08DBBD799E5E}" destId="{FC2E92B0-D460-4215-A84A-CDB9C760269C}" srcOrd="0" destOrd="0" presId="urn:microsoft.com/office/officeart/2008/layout/LinedList"/>
    <dgm:cxn modelId="{4A194EBD-D07A-41EB-BF53-423B994F2B60}" type="presParOf" srcId="{0CBDFA0E-2D74-48AE-A870-08DBBD799E5E}" destId="{D87AA867-6B4A-4381-A219-E67CA8F68428}" srcOrd="1" destOrd="0" presId="urn:microsoft.com/office/officeart/2008/layout/LinedList"/>
    <dgm:cxn modelId="{D29BBF89-C828-47B3-AC37-FC648E60A452}" type="presParOf" srcId="{D62E63D4-BA4C-4ED5-89C2-C7E8BD5E3FA9}" destId="{CC8F94F9-0048-4D1B-A4F8-0D7FE9DF2CAD}" srcOrd="10" destOrd="0" presId="urn:microsoft.com/office/officeart/2008/layout/LinedList"/>
    <dgm:cxn modelId="{D149CB9F-5C70-4F63-B1BE-64D1497B8666}" type="presParOf" srcId="{D62E63D4-BA4C-4ED5-89C2-C7E8BD5E3FA9}" destId="{BF027BBE-1EE5-469A-A734-1EC987ECCF97}" srcOrd="11" destOrd="0" presId="urn:microsoft.com/office/officeart/2008/layout/LinedList"/>
    <dgm:cxn modelId="{F6D5766C-D4BF-47FC-B690-D67863B72717}" type="presParOf" srcId="{BF027BBE-1EE5-469A-A734-1EC987ECCF97}" destId="{5771D703-D202-4F68-9232-B506AC46441B}" srcOrd="0" destOrd="0" presId="urn:microsoft.com/office/officeart/2008/layout/LinedList"/>
    <dgm:cxn modelId="{C40DA3BB-D6D4-4358-9505-8924E464BC08}" type="presParOf" srcId="{BF027BBE-1EE5-469A-A734-1EC987ECCF97}" destId="{079BB133-1D92-460F-A1F9-DF51D34182CE}" srcOrd="1" destOrd="0" presId="urn:microsoft.com/office/officeart/2008/layout/LinedList"/>
    <dgm:cxn modelId="{1666A5B1-9963-4206-ACA9-638F8EA86250}" type="presParOf" srcId="{D62E63D4-BA4C-4ED5-89C2-C7E8BD5E3FA9}" destId="{F0B10F23-2CAF-4212-904E-316D143B2D01}" srcOrd="12" destOrd="0" presId="urn:microsoft.com/office/officeart/2008/layout/LinedList"/>
    <dgm:cxn modelId="{6CA6A592-E4BA-49A1-884A-9EF47B90D61D}" type="presParOf" srcId="{D62E63D4-BA4C-4ED5-89C2-C7E8BD5E3FA9}" destId="{B9FDF287-8B98-4D57-AF66-CBDA2E551E31}" srcOrd="13" destOrd="0" presId="urn:microsoft.com/office/officeart/2008/layout/LinedList"/>
    <dgm:cxn modelId="{796370A0-8592-4D61-AFB6-85AD855D74DE}" type="presParOf" srcId="{B9FDF287-8B98-4D57-AF66-CBDA2E551E31}" destId="{9C228BCB-5BAC-4710-90FD-7D9EBC17CC92}" srcOrd="0" destOrd="0" presId="urn:microsoft.com/office/officeart/2008/layout/LinedList"/>
    <dgm:cxn modelId="{835FA47C-B038-462D-B56D-51016841C64F}" type="presParOf" srcId="{B9FDF287-8B98-4D57-AF66-CBDA2E551E31}" destId="{7C35759B-5A56-459C-B372-9EB15F76B763}" srcOrd="1" destOrd="0" presId="urn:microsoft.com/office/officeart/2008/layout/LinedList"/>
    <dgm:cxn modelId="{1B74BD1D-CF50-4F36-837D-ECB9865FA2DC}" type="presParOf" srcId="{D62E63D4-BA4C-4ED5-89C2-C7E8BD5E3FA9}" destId="{3044FE1B-3C33-489F-9FB7-AE0D4336E657}" srcOrd="14" destOrd="0" presId="urn:microsoft.com/office/officeart/2008/layout/LinedList"/>
    <dgm:cxn modelId="{B4CE0DC8-9EA1-4775-9C16-4714FCE3F8A8}" type="presParOf" srcId="{D62E63D4-BA4C-4ED5-89C2-C7E8BD5E3FA9}" destId="{3A8FB807-A95E-46F3-90ED-F14850122E8F}" srcOrd="15" destOrd="0" presId="urn:microsoft.com/office/officeart/2008/layout/LinedList"/>
    <dgm:cxn modelId="{449409FA-6852-4953-9F43-42368A5AC4E4}" type="presParOf" srcId="{3A8FB807-A95E-46F3-90ED-F14850122E8F}" destId="{78FED176-783D-4B2A-92ED-643C6029939F}" srcOrd="0" destOrd="0" presId="urn:microsoft.com/office/officeart/2008/layout/LinedList"/>
    <dgm:cxn modelId="{89C561FB-B360-4D55-BF5E-C48370C13870}" type="presParOf" srcId="{3A8FB807-A95E-46F3-90ED-F14850122E8F}" destId="{941023B4-F4B2-4816-A8C7-DE991BAF25CD}" srcOrd="1" destOrd="0" presId="urn:microsoft.com/office/officeart/2008/layout/LinedList"/>
    <dgm:cxn modelId="{CA886536-CE8E-4B8F-BAF5-6B34C1136BDB}" type="presParOf" srcId="{D62E63D4-BA4C-4ED5-89C2-C7E8BD5E3FA9}" destId="{B50622B1-27F0-4234-9C8F-81A0C453E8E3}" srcOrd="16" destOrd="0" presId="urn:microsoft.com/office/officeart/2008/layout/LinedList"/>
    <dgm:cxn modelId="{31651B0C-B18E-4203-BA24-2E5D648631F9}" type="presParOf" srcId="{D62E63D4-BA4C-4ED5-89C2-C7E8BD5E3FA9}" destId="{64C43EBA-0DAF-4C29-A44D-F13C401061E9}" srcOrd="17" destOrd="0" presId="urn:microsoft.com/office/officeart/2008/layout/LinedList"/>
    <dgm:cxn modelId="{6FC6A32F-5494-4048-B047-45A2F2249E46}" type="presParOf" srcId="{64C43EBA-0DAF-4C29-A44D-F13C401061E9}" destId="{DB33D50E-8590-4AF6-963E-08AF35C13D20}" srcOrd="0" destOrd="0" presId="urn:microsoft.com/office/officeart/2008/layout/LinedList"/>
    <dgm:cxn modelId="{7F8F2936-A310-4EB4-99FE-A634C0BC1284}" type="presParOf" srcId="{64C43EBA-0DAF-4C29-A44D-F13C401061E9}" destId="{268B1642-1223-46B0-BD60-E5BE25C92B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30FD68B-8AA3-405B-9E88-81AC6E25B78B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187B43-889B-42FB-90D8-873539DD59F7}">
      <dgm:prSet custT="1"/>
      <dgm:spPr/>
      <dgm:t>
        <a:bodyPr/>
        <a:lstStyle/>
        <a:p>
          <a:r>
            <a:rPr lang="en-US" sz="2400"/>
            <a:t>The application is submitted by the deadline</a:t>
          </a:r>
        </a:p>
      </dgm:t>
    </dgm:pt>
    <dgm:pt modelId="{F93FAE67-803B-4336-BC54-15B7B5ADA9B4}" type="parTrans" cxnId="{1EA99D19-4BEF-4D8C-9AC3-1DF010B771AB}">
      <dgm:prSet/>
      <dgm:spPr/>
      <dgm:t>
        <a:bodyPr/>
        <a:lstStyle/>
        <a:p>
          <a:endParaRPr lang="en-US" sz="2400"/>
        </a:p>
      </dgm:t>
    </dgm:pt>
    <dgm:pt modelId="{39077246-94B9-41BE-8A18-86750ADE2E75}" type="sibTrans" cxnId="{1EA99D19-4BEF-4D8C-9AC3-1DF010B771AB}">
      <dgm:prSet/>
      <dgm:spPr/>
      <dgm:t>
        <a:bodyPr/>
        <a:lstStyle/>
        <a:p>
          <a:endParaRPr lang="en-US" sz="2400"/>
        </a:p>
      </dgm:t>
    </dgm:pt>
    <dgm:pt modelId="{78D5DD7C-9ABF-469C-A5E9-AEC2FD1F541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/>
            <a:t>Eligible applicant</a:t>
          </a:r>
        </a:p>
      </dgm:t>
    </dgm:pt>
    <dgm:pt modelId="{D4F2AAD1-7A7A-425D-9745-B22911E0E7BB}" type="parTrans" cxnId="{FF63385E-8318-4031-A42D-965B2A34B006}">
      <dgm:prSet/>
      <dgm:spPr/>
      <dgm:t>
        <a:bodyPr/>
        <a:lstStyle/>
        <a:p>
          <a:endParaRPr lang="en-US" sz="2400"/>
        </a:p>
      </dgm:t>
    </dgm:pt>
    <dgm:pt modelId="{E71DAAD6-5781-445D-BD4F-4D3A24B9A367}" type="sibTrans" cxnId="{FF63385E-8318-4031-A42D-965B2A34B006}">
      <dgm:prSet/>
      <dgm:spPr/>
      <dgm:t>
        <a:bodyPr/>
        <a:lstStyle/>
        <a:p>
          <a:endParaRPr lang="en-US" sz="2400"/>
        </a:p>
      </dgm:t>
    </dgm:pt>
    <dgm:pt modelId="{121C1B47-24C7-4648-A7FC-0EEAA87AB1A1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/>
            <a:t>Eligible project</a:t>
          </a:r>
        </a:p>
      </dgm:t>
    </dgm:pt>
    <dgm:pt modelId="{890298F2-9FCC-450A-9B1E-257F5042C54B}" type="parTrans" cxnId="{D384DFD4-D5F1-4AE3-9BBA-7D66E1EE7273}">
      <dgm:prSet/>
      <dgm:spPr/>
      <dgm:t>
        <a:bodyPr/>
        <a:lstStyle/>
        <a:p>
          <a:endParaRPr lang="en-US" sz="2400"/>
        </a:p>
      </dgm:t>
    </dgm:pt>
    <dgm:pt modelId="{97D181EA-360C-4922-BF39-3F570114003D}" type="sibTrans" cxnId="{D384DFD4-D5F1-4AE3-9BBA-7D66E1EE7273}">
      <dgm:prSet/>
      <dgm:spPr/>
      <dgm:t>
        <a:bodyPr/>
        <a:lstStyle/>
        <a:p>
          <a:endParaRPr lang="en-US" sz="2400"/>
        </a:p>
      </dgm:t>
    </dgm:pt>
    <dgm:pt modelId="{756A29BB-D99E-43DA-A2BC-EF7FEEB0BED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/>
            <a:t>Accepted the terms and conditions (Att. 1)</a:t>
          </a:r>
        </a:p>
      </dgm:t>
    </dgm:pt>
    <dgm:pt modelId="{A69F7D88-CDAE-4E34-B893-CC637AAAC8EB}" type="parTrans" cxnId="{48325866-6347-4686-BA46-925ED4F91834}">
      <dgm:prSet/>
      <dgm:spPr/>
      <dgm:t>
        <a:bodyPr/>
        <a:lstStyle/>
        <a:p>
          <a:endParaRPr lang="en-US" sz="2400"/>
        </a:p>
      </dgm:t>
    </dgm:pt>
    <dgm:pt modelId="{9D74C13D-F2C2-4BBB-988F-6795EFCD0282}" type="sibTrans" cxnId="{48325866-6347-4686-BA46-925ED4F91834}">
      <dgm:prSet/>
      <dgm:spPr/>
      <dgm:t>
        <a:bodyPr/>
        <a:lstStyle/>
        <a:p>
          <a:endParaRPr lang="en-US" sz="2400"/>
        </a:p>
      </dgm:t>
    </dgm:pt>
    <dgm:pt modelId="{F5083FD3-2119-4E49-ADEA-354F074B36C1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/>
            <a:t>Good past performance</a:t>
          </a:r>
        </a:p>
      </dgm:t>
    </dgm:pt>
    <dgm:pt modelId="{DBDF39EC-59E6-4C8F-A10A-D765CF173BEB}" type="parTrans" cxnId="{E7B7F348-8031-482A-96C0-748711F4272E}">
      <dgm:prSet/>
      <dgm:spPr/>
      <dgm:t>
        <a:bodyPr/>
        <a:lstStyle/>
        <a:p>
          <a:endParaRPr lang="en-US" sz="2400"/>
        </a:p>
      </dgm:t>
    </dgm:pt>
    <dgm:pt modelId="{8BB480C4-0D5C-41F2-B189-839C930ABE8D}" type="sibTrans" cxnId="{E7B7F348-8031-482A-96C0-748711F4272E}">
      <dgm:prSet/>
      <dgm:spPr/>
      <dgm:t>
        <a:bodyPr/>
        <a:lstStyle/>
        <a:p>
          <a:endParaRPr lang="en-US" sz="2400"/>
        </a:p>
      </dgm:t>
    </dgm:pt>
    <dgm:pt modelId="{40AF39F2-C5BA-4A20-8D30-D5390D133BFC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None/>
          </a:pPr>
          <a:r>
            <a:rPr lang="en-US" sz="2400"/>
            <a:t>At least 70% of the combined CEC and Federal award amount will be spent within California</a:t>
          </a:r>
        </a:p>
      </dgm:t>
    </dgm:pt>
    <dgm:pt modelId="{BDE81D1B-77AA-432F-911B-481C37CB85B9}" type="parTrans" cxnId="{5BC6C61F-96E8-490D-AD7C-51CBF2CB463B}">
      <dgm:prSet/>
      <dgm:spPr/>
      <dgm:t>
        <a:bodyPr/>
        <a:lstStyle/>
        <a:p>
          <a:endParaRPr lang="en-US"/>
        </a:p>
      </dgm:t>
    </dgm:pt>
    <dgm:pt modelId="{F3E46646-21F5-46DB-96EF-5461588E719A}" type="sibTrans" cxnId="{5BC6C61F-96E8-490D-AD7C-51CBF2CB463B}">
      <dgm:prSet/>
      <dgm:spPr/>
      <dgm:t>
        <a:bodyPr/>
        <a:lstStyle/>
        <a:p>
          <a:endParaRPr lang="en-US"/>
        </a:p>
      </dgm:t>
    </dgm:pt>
    <dgm:pt modelId="{EF71F4FC-0B80-44AA-A08D-9E24D7653BC1}" type="pres">
      <dgm:prSet presAssocID="{230FD68B-8AA3-405B-9E88-81AC6E25B78B}" presName="linear" presStyleCnt="0">
        <dgm:presLayoutVars>
          <dgm:dir/>
          <dgm:resizeHandles val="exact"/>
        </dgm:presLayoutVars>
      </dgm:prSet>
      <dgm:spPr/>
    </dgm:pt>
    <dgm:pt modelId="{A96C9AD4-C07E-4852-A762-001BC930E413}" type="pres">
      <dgm:prSet presAssocID="{4F187B43-889B-42FB-90D8-873539DD59F7}" presName="comp" presStyleCnt="0"/>
      <dgm:spPr/>
    </dgm:pt>
    <dgm:pt modelId="{5DE92343-1772-4466-8909-E681A7AFA7F2}" type="pres">
      <dgm:prSet presAssocID="{4F187B43-889B-42FB-90D8-873539DD59F7}" presName="box" presStyleLbl="node1" presStyleIdx="0" presStyleCnt="6"/>
      <dgm:spPr/>
    </dgm:pt>
    <dgm:pt modelId="{9A21264D-D43B-40C6-9125-D67880E0760B}" type="pres">
      <dgm:prSet presAssocID="{4F187B43-889B-42FB-90D8-873539DD59F7}" presName="img" presStyleLbl="fgImgPlace1" presStyleIdx="0" presStyleCnt="6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29416" t="-9932" r="29416" b="-9932"/>
          </a:stretch>
        </a:blipFill>
      </dgm:spPr>
      <dgm:extLst>
        <a:ext uri="{E40237B7-FDA0-4F09-8148-C483321AD2D9}">
          <dgm14:cNvPr xmlns:dgm14="http://schemas.microsoft.com/office/drawing/2010/diagram" id="0" name="" descr="Inbox Check with solid fill"/>
        </a:ext>
      </dgm:extLst>
    </dgm:pt>
    <dgm:pt modelId="{A0D7F3C6-6CEA-4DCA-8FF1-6AC634B3D689}" type="pres">
      <dgm:prSet presAssocID="{4F187B43-889B-42FB-90D8-873539DD59F7}" presName="text" presStyleLbl="node1" presStyleIdx="0" presStyleCnt="6">
        <dgm:presLayoutVars>
          <dgm:bulletEnabled val="1"/>
        </dgm:presLayoutVars>
      </dgm:prSet>
      <dgm:spPr/>
    </dgm:pt>
    <dgm:pt modelId="{80F76E21-4F34-4979-B1B8-DE104757BFB2}" type="pres">
      <dgm:prSet presAssocID="{39077246-94B9-41BE-8A18-86750ADE2E75}" presName="spacer" presStyleCnt="0"/>
      <dgm:spPr/>
    </dgm:pt>
    <dgm:pt modelId="{023FBEF0-785C-4E01-AE89-35E8D6A899BB}" type="pres">
      <dgm:prSet presAssocID="{78D5DD7C-9ABF-469C-A5E9-AEC2FD1F5418}" presName="comp" presStyleCnt="0"/>
      <dgm:spPr/>
    </dgm:pt>
    <dgm:pt modelId="{761F0E41-C000-42C2-9F2D-8383E0D92CA0}" type="pres">
      <dgm:prSet presAssocID="{78D5DD7C-9ABF-469C-A5E9-AEC2FD1F5418}" presName="box" presStyleLbl="node1" presStyleIdx="1" presStyleCnt="6"/>
      <dgm:spPr/>
    </dgm:pt>
    <dgm:pt modelId="{9A6C33CC-921D-4523-BFFC-BDD7DC7B3AC6}" type="pres">
      <dgm:prSet presAssocID="{78D5DD7C-9ABF-469C-A5E9-AEC2FD1F5418}" presName="img" presStyleLbl="fgImgPlace1" presStyleIdx="1" presStyleCnt="6" custScaleY="119864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9416" r="29416"/>
          </a:stretch>
        </a:blipFill>
      </dgm:spPr>
      <dgm:extLst>
        <a:ext uri="{E40237B7-FDA0-4F09-8148-C483321AD2D9}">
          <dgm14:cNvPr xmlns:dgm14="http://schemas.microsoft.com/office/drawing/2010/diagram" id="0" name="" descr="User with solid fill"/>
        </a:ext>
      </dgm:extLst>
    </dgm:pt>
    <dgm:pt modelId="{51DE2B1F-95C6-4325-9A5B-335FA6D162D8}" type="pres">
      <dgm:prSet presAssocID="{78D5DD7C-9ABF-469C-A5E9-AEC2FD1F5418}" presName="text" presStyleLbl="node1" presStyleIdx="1" presStyleCnt="6">
        <dgm:presLayoutVars>
          <dgm:bulletEnabled val="1"/>
        </dgm:presLayoutVars>
      </dgm:prSet>
      <dgm:spPr/>
    </dgm:pt>
    <dgm:pt modelId="{172A89AB-3F3F-4882-8346-74BDAA5E7433}" type="pres">
      <dgm:prSet presAssocID="{E71DAAD6-5781-445D-BD4F-4D3A24B9A367}" presName="spacer" presStyleCnt="0"/>
      <dgm:spPr/>
    </dgm:pt>
    <dgm:pt modelId="{EA3EDEEA-A2D6-4721-BA85-859894F9A625}" type="pres">
      <dgm:prSet presAssocID="{121C1B47-24C7-4648-A7FC-0EEAA87AB1A1}" presName="comp" presStyleCnt="0"/>
      <dgm:spPr/>
    </dgm:pt>
    <dgm:pt modelId="{9D98846E-B79F-45ED-9FEF-FA8B28D46FF8}" type="pres">
      <dgm:prSet presAssocID="{121C1B47-24C7-4648-A7FC-0EEAA87AB1A1}" presName="box" presStyleLbl="node1" presStyleIdx="2" presStyleCnt="6"/>
      <dgm:spPr/>
    </dgm:pt>
    <dgm:pt modelId="{C8AAF6CF-632C-4AC9-9776-185C1E49FCDA}" type="pres">
      <dgm:prSet presAssocID="{121C1B47-24C7-4648-A7FC-0EEAA87AB1A1}" presName="img" presStyleLbl="fgImgPlace1" presStyleIdx="2" presStyleCnt="6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9416" t="-9932" r="29416" b="-9932"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27F536B0-CD87-4E57-BEA1-A3AFB8ACCE66}" type="pres">
      <dgm:prSet presAssocID="{121C1B47-24C7-4648-A7FC-0EEAA87AB1A1}" presName="text" presStyleLbl="node1" presStyleIdx="2" presStyleCnt="6">
        <dgm:presLayoutVars>
          <dgm:bulletEnabled val="1"/>
        </dgm:presLayoutVars>
      </dgm:prSet>
      <dgm:spPr/>
    </dgm:pt>
    <dgm:pt modelId="{358BA19E-47B8-484E-B886-0B9B61291B52}" type="pres">
      <dgm:prSet presAssocID="{97D181EA-360C-4922-BF39-3F570114003D}" presName="spacer" presStyleCnt="0"/>
      <dgm:spPr/>
    </dgm:pt>
    <dgm:pt modelId="{84968499-E0F1-4624-9A2E-F3F7EBA1798A}" type="pres">
      <dgm:prSet presAssocID="{756A29BB-D99E-43DA-A2BC-EF7FEEB0BED9}" presName="comp" presStyleCnt="0"/>
      <dgm:spPr/>
    </dgm:pt>
    <dgm:pt modelId="{FE090582-4B5E-4D36-855D-5B383E45089D}" type="pres">
      <dgm:prSet presAssocID="{756A29BB-D99E-43DA-A2BC-EF7FEEB0BED9}" presName="box" presStyleLbl="node1" presStyleIdx="3" presStyleCnt="6"/>
      <dgm:spPr/>
    </dgm:pt>
    <dgm:pt modelId="{07A48D95-6E06-47C1-B35F-DB8BA4C4A3FC}" type="pres">
      <dgm:prSet presAssocID="{756A29BB-D99E-43DA-A2BC-EF7FEEB0BED9}" presName="img" presStyleLbl="fgImgPlace1" presStyleIdx="3" presStyleCnt="6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9416" t="-9932" r="29416" b="-9932"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7339254F-FA7C-4010-8058-36F121B99A7B}" type="pres">
      <dgm:prSet presAssocID="{756A29BB-D99E-43DA-A2BC-EF7FEEB0BED9}" presName="text" presStyleLbl="node1" presStyleIdx="3" presStyleCnt="6">
        <dgm:presLayoutVars>
          <dgm:bulletEnabled val="1"/>
        </dgm:presLayoutVars>
      </dgm:prSet>
      <dgm:spPr/>
    </dgm:pt>
    <dgm:pt modelId="{48C6F5AC-DF03-418E-A4A5-7EB4E721FDFD}" type="pres">
      <dgm:prSet presAssocID="{9D74C13D-F2C2-4BBB-988F-6795EFCD0282}" presName="spacer" presStyleCnt="0"/>
      <dgm:spPr/>
    </dgm:pt>
    <dgm:pt modelId="{F1CB1670-D990-4CDB-8906-01A376B6C542}" type="pres">
      <dgm:prSet presAssocID="{F5083FD3-2119-4E49-ADEA-354F074B36C1}" presName="comp" presStyleCnt="0"/>
      <dgm:spPr/>
    </dgm:pt>
    <dgm:pt modelId="{91FC9CFF-EA96-4E85-8DE6-C360B9516AB0}" type="pres">
      <dgm:prSet presAssocID="{F5083FD3-2119-4E49-ADEA-354F074B36C1}" presName="box" presStyleLbl="node1" presStyleIdx="4" presStyleCnt="6" custLinFactNeighborX="1064" custLinFactNeighborY="-4615"/>
      <dgm:spPr/>
    </dgm:pt>
    <dgm:pt modelId="{76791FB9-83F1-4689-9008-0D57F3972EAE}" type="pres">
      <dgm:prSet presAssocID="{F5083FD3-2119-4E49-ADEA-354F074B36C1}" presName="img" presStyleLbl="fgImgPlace1" presStyleIdx="4" presStyleCnt="6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31475" t="-7687" r="31475" b="-7687"/>
          </a:stretch>
        </a:blipFill>
      </dgm:spPr>
      <dgm:extLst>
        <a:ext uri="{E40237B7-FDA0-4F09-8148-C483321AD2D9}">
          <dgm14:cNvPr xmlns:dgm14="http://schemas.microsoft.com/office/drawing/2010/diagram" id="0" name="" descr="History with solid fill"/>
        </a:ext>
      </dgm:extLst>
    </dgm:pt>
    <dgm:pt modelId="{33F1BD87-C10B-4816-B591-164AC4B93423}" type="pres">
      <dgm:prSet presAssocID="{F5083FD3-2119-4E49-ADEA-354F074B36C1}" presName="text" presStyleLbl="node1" presStyleIdx="4" presStyleCnt="6">
        <dgm:presLayoutVars>
          <dgm:bulletEnabled val="1"/>
        </dgm:presLayoutVars>
      </dgm:prSet>
      <dgm:spPr/>
    </dgm:pt>
    <dgm:pt modelId="{43343D6B-BF7A-472A-8D54-7A6AEBBB425F}" type="pres">
      <dgm:prSet presAssocID="{8BB480C4-0D5C-41F2-B189-839C930ABE8D}" presName="spacer" presStyleCnt="0"/>
      <dgm:spPr/>
    </dgm:pt>
    <dgm:pt modelId="{A317D74E-259A-45D4-AD8F-BF8345A69007}" type="pres">
      <dgm:prSet presAssocID="{40AF39F2-C5BA-4A20-8D30-D5390D133BFC}" presName="comp" presStyleCnt="0"/>
      <dgm:spPr/>
    </dgm:pt>
    <dgm:pt modelId="{95F548A2-554C-4F6A-80FB-96EE74A415EF}" type="pres">
      <dgm:prSet presAssocID="{40AF39F2-C5BA-4A20-8D30-D5390D133BFC}" presName="box" presStyleLbl="node1" presStyleIdx="5" presStyleCnt="6"/>
      <dgm:spPr/>
    </dgm:pt>
    <dgm:pt modelId="{8A076211-8CF8-46F8-8997-01890D66F3FC}" type="pres">
      <dgm:prSet presAssocID="{40AF39F2-C5BA-4A20-8D30-D5390D133BFC}" presName="img" presStyleLbl="fgImgPlace1" presStyleIdx="5" presStyleCnt="6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9167" t="-474" r="29167" b="-474"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36D7BD6A-0535-473A-BEAE-EA79B4C8ED41}" type="pres">
      <dgm:prSet presAssocID="{40AF39F2-C5BA-4A20-8D30-D5390D133BFC}" presName="text" presStyleLbl="node1" presStyleIdx="5" presStyleCnt="6">
        <dgm:presLayoutVars>
          <dgm:bulletEnabled val="1"/>
        </dgm:presLayoutVars>
      </dgm:prSet>
      <dgm:spPr/>
    </dgm:pt>
  </dgm:ptLst>
  <dgm:cxnLst>
    <dgm:cxn modelId="{7B87E50D-5C30-4B07-9CE5-956311B5109F}" type="presOf" srcId="{78D5DD7C-9ABF-469C-A5E9-AEC2FD1F5418}" destId="{761F0E41-C000-42C2-9F2D-8383E0D92CA0}" srcOrd="0" destOrd="0" presId="urn:microsoft.com/office/officeart/2005/8/layout/vList4"/>
    <dgm:cxn modelId="{1EA99D19-4BEF-4D8C-9AC3-1DF010B771AB}" srcId="{230FD68B-8AA3-405B-9E88-81AC6E25B78B}" destId="{4F187B43-889B-42FB-90D8-873539DD59F7}" srcOrd="0" destOrd="0" parTransId="{F93FAE67-803B-4336-BC54-15B7B5ADA9B4}" sibTransId="{39077246-94B9-41BE-8A18-86750ADE2E75}"/>
    <dgm:cxn modelId="{5BC6C61F-96E8-490D-AD7C-51CBF2CB463B}" srcId="{230FD68B-8AA3-405B-9E88-81AC6E25B78B}" destId="{40AF39F2-C5BA-4A20-8D30-D5390D133BFC}" srcOrd="5" destOrd="0" parTransId="{BDE81D1B-77AA-432F-911B-481C37CB85B9}" sibTransId="{F3E46646-21F5-46DB-96EF-5461588E719A}"/>
    <dgm:cxn modelId="{5B517227-4964-4C30-ABD8-C3B4F225C77B}" type="presOf" srcId="{40AF39F2-C5BA-4A20-8D30-D5390D133BFC}" destId="{36D7BD6A-0535-473A-BEAE-EA79B4C8ED41}" srcOrd="1" destOrd="0" presId="urn:microsoft.com/office/officeart/2005/8/layout/vList4"/>
    <dgm:cxn modelId="{4225F22F-29AB-41F6-BCD9-07E7797025CB}" type="presOf" srcId="{4F187B43-889B-42FB-90D8-873539DD59F7}" destId="{5DE92343-1772-4466-8909-E681A7AFA7F2}" srcOrd="0" destOrd="0" presId="urn:microsoft.com/office/officeart/2005/8/layout/vList4"/>
    <dgm:cxn modelId="{16AB7031-C706-4A55-8257-3A0EC65BB7E4}" type="presOf" srcId="{F5083FD3-2119-4E49-ADEA-354F074B36C1}" destId="{33F1BD87-C10B-4816-B591-164AC4B93423}" srcOrd="1" destOrd="0" presId="urn:microsoft.com/office/officeart/2005/8/layout/vList4"/>
    <dgm:cxn modelId="{23F67F33-7FE2-4015-834E-DFD46EBD160C}" type="presOf" srcId="{4F187B43-889B-42FB-90D8-873539DD59F7}" destId="{A0D7F3C6-6CEA-4DCA-8FF1-6AC634B3D689}" srcOrd="1" destOrd="0" presId="urn:microsoft.com/office/officeart/2005/8/layout/vList4"/>
    <dgm:cxn modelId="{FF63385E-8318-4031-A42D-965B2A34B006}" srcId="{230FD68B-8AA3-405B-9E88-81AC6E25B78B}" destId="{78D5DD7C-9ABF-469C-A5E9-AEC2FD1F5418}" srcOrd="1" destOrd="0" parTransId="{D4F2AAD1-7A7A-425D-9745-B22911E0E7BB}" sibTransId="{E71DAAD6-5781-445D-BD4F-4D3A24B9A367}"/>
    <dgm:cxn modelId="{48325866-6347-4686-BA46-925ED4F91834}" srcId="{230FD68B-8AA3-405B-9E88-81AC6E25B78B}" destId="{756A29BB-D99E-43DA-A2BC-EF7FEEB0BED9}" srcOrd="3" destOrd="0" parTransId="{A69F7D88-CDAE-4E34-B893-CC637AAAC8EB}" sibTransId="{9D74C13D-F2C2-4BBB-988F-6795EFCD0282}"/>
    <dgm:cxn modelId="{E7B7F348-8031-482A-96C0-748711F4272E}" srcId="{230FD68B-8AA3-405B-9E88-81AC6E25B78B}" destId="{F5083FD3-2119-4E49-ADEA-354F074B36C1}" srcOrd="4" destOrd="0" parTransId="{DBDF39EC-59E6-4C8F-A10A-D765CF173BEB}" sibTransId="{8BB480C4-0D5C-41F2-B189-839C930ABE8D}"/>
    <dgm:cxn modelId="{BF6DA06B-3A94-46EE-B80D-51CC4374A8F0}" type="presOf" srcId="{78D5DD7C-9ABF-469C-A5E9-AEC2FD1F5418}" destId="{51DE2B1F-95C6-4325-9A5B-335FA6D162D8}" srcOrd="1" destOrd="0" presId="urn:microsoft.com/office/officeart/2005/8/layout/vList4"/>
    <dgm:cxn modelId="{A5C8BA73-B38A-4041-9654-5C89142AC5B1}" type="presOf" srcId="{756A29BB-D99E-43DA-A2BC-EF7FEEB0BED9}" destId="{FE090582-4B5E-4D36-855D-5B383E45089D}" srcOrd="0" destOrd="0" presId="urn:microsoft.com/office/officeart/2005/8/layout/vList4"/>
    <dgm:cxn modelId="{587AB959-4BC1-4C24-8B9D-5BD4922860DD}" type="presOf" srcId="{121C1B47-24C7-4648-A7FC-0EEAA87AB1A1}" destId="{9D98846E-B79F-45ED-9FEF-FA8B28D46FF8}" srcOrd="0" destOrd="0" presId="urn:microsoft.com/office/officeart/2005/8/layout/vList4"/>
    <dgm:cxn modelId="{95BFFA7B-3C31-4A65-B389-54E2CF671667}" type="presOf" srcId="{40AF39F2-C5BA-4A20-8D30-D5390D133BFC}" destId="{95F548A2-554C-4F6A-80FB-96EE74A415EF}" srcOrd="0" destOrd="0" presId="urn:microsoft.com/office/officeart/2005/8/layout/vList4"/>
    <dgm:cxn modelId="{6E413797-551B-44CD-B3DD-61E66671DD5B}" type="presOf" srcId="{230FD68B-8AA3-405B-9E88-81AC6E25B78B}" destId="{EF71F4FC-0B80-44AA-A08D-9E24D7653BC1}" srcOrd="0" destOrd="0" presId="urn:microsoft.com/office/officeart/2005/8/layout/vList4"/>
    <dgm:cxn modelId="{180F46A6-D13C-448D-98BF-05FF80420FFD}" type="presOf" srcId="{F5083FD3-2119-4E49-ADEA-354F074B36C1}" destId="{91FC9CFF-EA96-4E85-8DE6-C360B9516AB0}" srcOrd="0" destOrd="0" presId="urn:microsoft.com/office/officeart/2005/8/layout/vList4"/>
    <dgm:cxn modelId="{AF63E5C0-7FC2-4F5C-A28D-FB907A915B99}" type="presOf" srcId="{121C1B47-24C7-4648-A7FC-0EEAA87AB1A1}" destId="{27F536B0-CD87-4E57-BEA1-A3AFB8ACCE66}" srcOrd="1" destOrd="0" presId="urn:microsoft.com/office/officeart/2005/8/layout/vList4"/>
    <dgm:cxn modelId="{0DB2DAD1-72A7-4A1E-B9A8-5A81E5FA007F}" type="presOf" srcId="{756A29BB-D99E-43DA-A2BC-EF7FEEB0BED9}" destId="{7339254F-FA7C-4010-8058-36F121B99A7B}" srcOrd="1" destOrd="0" presId="urn:microsoft.com/office/officeart/2005/8/layout/vList4"/>
    <dgm:cxn modelId="{D384DFD4-D5F1-4AE3-9BBA-7D66E1EE7273}" srcId="{230FD68B-8AA3-405B-9E88-81AC6E25B78B}" destId="{121C1B47-24C7-4648-A7FC-0EEAA87AB1A1}" srcOrd="2" destOrd="0" parTransId="{890298F2-9FCC-450A-9B1E-257F5042C54B}" sibTransId="{97D181EA-360C-4922-BF39-3F570114003D}"/>
    <dgm:cxn modelId="{D4F29864-E51F-4CAD-8E3D-D3D9F0478011}" type="presParOf" srcId="{EF71F4FC-0B80-44AA-A08D-9E24D7653BC1}" destId="{A96C9AD4-C07E-4852-A762-001BC930E413}" srcOrd="0" destOrd="0" presId="urn:microsoft.com/office/officeart/2005/8/layout/vList4"/>
    <dgm:cxn modelId="{CD60919F-4705-4491-8256-1D3237FA766B}" type="presParOf" srcId="{A96C9AD4-C07E-4852-A762-001BC930E413}" destId="{5DE92343-1772-4466-8909-E681A7AFA7F2}" srcOrd="0" destOrd="0" presId="urn:microsoft.com/office/officeart/2005/8/layout/vList4"/>
    <dgm:cxn modelId="{1412A330-62D8-47FA-A7F2-66A9D86346AB}" type="presParOf" srcId="{A96C9AD4-C07E-4852-A762-001BC930E413}" destId="{9A21264D-D43B-40C6-9125-D67880E0760B}" srcOrd="1" destOrd="0" presId="urn:microsoft.com/office/officeart/2005/8/layout/vList4"/>
    <dgm:cxn modelId="{71A70169-F122-4374-A70C-3D6A03A6D876}" type="presParOf" srcId="{A96C9AD4-C07E-4852-A762-001BC930E413}" destId="{A0D7F3C6-6CEA-4DCA-8FF1-6AC634B3D689}" srcOrd="2" destOrd="0" presId="urn:microsoft.com/office/officeart/2005/8/layout/vList4"/>
    <dgm:cxn modelId="{E2F5D014-D470-4829-AE53-6A6574DEFD58}" type="presParOf" srcId="{EF71F4FC-0B80-44AA-A08D-9E24D7653BC1}" destId="{80F76E21-4F34-4979-B1B8-DE104757BFB2}" srcOrd="1" destOrd="0" presId="urn:microsoft.com/office/officeart/2005/8/layout/vList4"/>
    <dgm:cxn modelId="{8216E847-CAF3-4305-BA88-B9F63EA74FC8}" type="presParOf" srcId="{EF71F4FC-0B80-44AA-A08D-9E24D7653BC1}" destId="{023FBEF0-785C-4E01-AE89-35E8D6A899BB}" srcOrd="2" destOrd="0" presId="urn:microsoft.com/office/officeart/2005/8/layout/vList4"/>
    <dgm:cxn modelId="{DA6061BF-2E78-414F-85AC-0FCA37CECA84}" type="presParOf" srcId="{023FBEF0-785C-4E01-AE89-35E8D6A899BB}" destId="{761F0E41-C000-42C2-9F2D-8383E0D92CA0}" srcOrd="0" destOrd="0" presId="urn:microsoft.com/office/officeart/2005/8/layout/vList4"/>
    <dgm:cxn modelId="{2A457C52-F4E4-4795-AC7A-1348AD859821}" type="presParOf" srcId="{023FBEF0-785C-4E01-AE89-35E8D6A899BB}" destId="{9A6C33CC-921D-4523-BFFC-BDD7DC7B3AC6}" srcOrd="1" destOrd="0" presId="urn:microsoft.com/office/officeart/2005/8/layout/vList4"/>
    <dgm:cxn modelId="{86662A75-ABC1-4EAD-921C-D51DB6105652}" type="presParOf" srcId="{023FBEF0-785C-4E01-AE89-35E8D6A899BB}" destId="{51DE2B1F-95C6-4325-9A5B-335FA6D162D8}" srcOrd="2" destOrd="0" presId="urn:microsoft.com/office/officeart/2005/8/layout/vList4"/>
    <dgm:cxn modelId="{233A230E-EB01-4744-AFBB-BF6CD9A4841D}" type="presParOf" srcId="{EF71F4FC-0B80-44AA-A08D-9E24D7653BC1}" destId="{172A89AB-3F3F-4882-8346-74BDAA5E7433}" srcOrd="3" destOrd="0" presId="urn:microsoft.com/office/officeart/2005/8/layout/vList4"/>
    <dgm:cxn modelId="{6BB6731A-EE5C-46A7-8F0C-118627BD16E2}" type="presParOf" srcId="{EF71F4FC-0B80-44AA-A08D-9E24D7653BC1}" destId="{EA3EDEEA-A2D6-4721-BA85-859894F9A625}" srcOrd="4" destOrd="0" presId="urn:microsoft.com/office/officeart/2005/8/layout/vList4"/>
    <dgm:cxn modelId="{32D9880C-EE88-44A4-972F-568829AC0EE3}" type="presParOf" srcId="{EA3EDEEA-A2D6-4721-BA85-859894F9A625}" destId="{9D98846E-B79F-45ED-9FEF-FA8B28D46FF8}" srcOrd="0" destOrd="0" presId="urn:microsoft.com/office/officeart/2005/8/layout/vList4"/>
    <dgm:cxn modelId="{1BAF4741-5AF6-4E61-ACE1-ED571D525074}" type="presParOf" srcId="{EA3EDEEA-A2D6-4721-BA85-859894F9A625}" destId="{C8AAF6CF-632C-4AC9-9776-185C1E49FCDA}" srcOrd="1" destOrd="0" presId="urn:microsoft.com/office/officeart/2005/8/layout/vList4"/>
    <dgm:cxn modelId="{EDBD3231-3CC8-406C-953B-FF978E5465EF}" type="presParOf" srcId="{EA3EDEEA-A2D6-4721-BA85-859894F9A625}" destId="{27F536B0-CD87-4E57-BEA1-A3AFB8ACCE66}" srcOrd="2" destOrd="0" presId="urn:microsoft.com/office/officeart/2005/8/layout/vList4"/>
    <dgm:cxn modelId="{83900272-6CD3-4DF7-A240-AC6A75C1BC47}" type="presParOf" srcId="{EF71F4FC-0B80-44AA-A08D-9E24D7653BC1}" destId="{358BA19E-47B8-484E-B886-0B9B61291B52}" srcOrd="5" destOrd="0" presId="urn:microsoft.com/office/officeart/2005/8/layout/vList4"/>
    <dgm:cxn modelId="{DBE9D48C-0544-4A47-A755-9B112BC8D0C7}" type="presParOf" srcId="{EF71F4FC-0B80-44AA-A08D-9E24D7653BC1}" destId="{84968499-E0F1-4624-9A2E-F3F7EBA1798A}" srcOrd="6" destOrd="0" presId="urn:microsoft.com/office/officeart/2005/8/layout/vList4"/>
    <dgm:cxn modelId="{5265082B-7786-4733-90ED-C30E9CD5409A}" type="presParOf" srcId="{84968499-E0F1-4624-9A2E-F3F7EBA1798A}" destId="{FE090582-4B5E-4D36-855D-5B383E45089D}" srcOrd="0" destOrd="0" presId="urn:microsoft.com/office/officeart/2005/8/layout/vList4"/>
    <dgm:cxn modelId="{CA4E9481-AB9F-4FF4-A692-F700ACA98423}" type="presParOf" srcId="{84968499-E0F1-4624-9A2E-F3F7EBA1798A}" destId="{07A48D95-6E06-47C1-B35F-DB8BA4C4A3FC}" srcOrd="1" destOrd="0" presId="urn:microsoft.com/office/officeart/2005/8/layout/vList4"/>
    <dgm:cxn modelId="{61FDB8B6-E7CF-47C8-82A4-87D271CC550B}" type="presParOf" srcId="{84968499-E0F1-4624-9A2E-F3F7EBA1798A}" destId="{7339254F-FA7C-4010-8058-36F121B99A7B}" srcOrd="2" destOrd="0" presId="urn:microsoft.com/office/officeart/2005/8/layout/vList4"/>
    <dgm:cxn modelId="{F180AC88-49AF-4BBD-A152-60EA43CF0301}" type="presParOf" srcId="{EF71F4FC-0B80-44AA-A08D-9E24D7653BC1}" destId="{48C6F5AC-DF03-418E-A4A5-7EB4E721FDFD}" srcOrd="7" destOrd="0" presId="urn:microsoft.com/office/officeart/2005/8/layout/vList4"/>
    <dgm:cxn modelId="{73228F27-18B3-4555-B900-CAE08B455B37}" type="presParOf" srcId="{EF71F4FC-0B80-44AA-A08D-9E24D7653BC1}" destId="{F1CB1670-D990-4CDB-8906-01A376B6C542}" srcOrd="8" destOrd="0" presId="urn:microsoft.com/office/officeart/2005/8/layout/vList4"/>
    <dgm:cxn modelId="{E6D6F6B9-92BF-4D0F-9A3C-1B0B4C6D404A}" type="presParOf" srcId="{F1CB1670-D990-4CDB-8906-01A376B6C542}" destId="{91FC9CFF-EA96-4E85-8DE6-C360B9516AB0}" srcOrd="0" destOrd="0" presId="urn:microsoft.com/office/officeart/2005/8/layout/vList4"/>
    <dgm:cxn modelId="{ABC75734-F2F9-4C10-B4BE-9A0DB4769C8F}" type="presParOf" srcId="{F1CB1670-D990-4CDB-8906-01A376B6C542}" destId="{76791FB9-83F1-4689-9008-0D57F3972EAE}" srcOrd="1" destOrd="0" presId="urn:microsoft.com/office/officeart/2005/8/layout/vList4"/>
    <dgm:cxn modelId="{4AF7CD14-3BCC-41ED-BDE4-F3E667ABE776}" type="presParOf" srcId="{F1CB1670-D990-4CDB-8906-01A376B6C542}" destId="{33F1BD87-C10B-4816-B591-164AC4B93423}" srcOrd="2" destOrd="0" presId="urn:microsoft.com/office/officeart/2005/8/layout/vList4"/>
    <dgm:cxn modelId="{B3D31961-CE8F-49A4-880F-E8126A0C7AFD}" type="presParOf" srcId="{EF71F4FC-0B80-44AA-A08D-9E24D7653BC1}" destId="{43343D6B-BF7A-472A-8D54-7A6AEBBB425F}" srcOrd="9" destOrd="0" presId="urn:microsoft.com/office/officeart/2005/8/layout/vList4"/>
    <dgm:cxn modelId="{1A0CE5C0-4F47-40FB-8AC1-0DDF73577911}" type="presParOf" srcId="{EF71F4FC-0B80-44AA-A08D-9E24D7653BC1}" destId="{A317D74E-259A-45D4-AD8F-BF8345A69007}" srcOrd="10" destOrd="0" presId="urn:microsoft.com/office/officeart/2005/8/layout/vList4"/>
    <dgm:cxn modelId="{98686B63-0007-405C-90D6-691517B470ED}" type="presParOf" srcId="{A317D74E-259A-45D4-AD8F-BF8345A69007}" destId="{95F548A2-554C-4F6A-80FB-96EE74A415EF}" srcOrd="0" destOrd="0" presId="urn:microsoft.com/office/officeart/2005/8/layout/vList4"/>
    <dgm:cxn modelId="{48821396-2C4B-4D80-B308-0AA2B221AE6F}" type="presParOf" srcId="{A317D74E-259A-45D4-AD8F-BF8345A69007}" destId="{8A076211-8CF8-46F8-8997-01890D66F3FC}" srcOrd="1" destOrd="0" presId="urn:microsoft.com/office/officeart/2005/8/layout/vList4"/>
    <dgm:cxn modelId="{308E745C-6F96-4B2D-A1F2-BF38941CD58E}" type="presParOf" srcId="{A317D74E-259A-45D4-AD8F-BF8345A69007}" destId="{36D7BD6A-0535-473A-BEAE-EA79B4C8ED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571CC-0C01-4027-AA93-618471EE1A37}" type="doc">
      <dgm:prSet loTypeId="urn:microsoft.com/office/officeart/2005/8/layout/chevron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DE7E05-38EB-4E40-A48C-9A581892F4D8}">
      <dgm:prSet custT="1"/>
      <dgm:spPr/>
      <dgm:t>
        <a:bodyPr/>
        <a:lstStyle/>
        <a:p>
          <a:r>
            <a:rPr lang="en-US" sz="1800"/>
            <a:t>When?</a:t>
          </a:r>
        </a:p>
      </dgm:t>
    </dgm:pt>
    <dgm:pt modelId="{C3957407-D3A6-47D2-BAC0-784CD52EC719}" type="parTrans" cxnId="{DD2DE0B4-A97D-4078-8E29-C8E06CE793E4}">
      <dgm:prSet/>
      <dgm:spPr/>
      <dgm:t>
        <a:bodyPr/>
        <a:lstStyle/>
        <a:p>
          <a:endParaRPr lang="en-US" sz="1800"/>
        </a:p>
      </dgm:t>
    </dgm:pt>
    <dgm:pt modelId="{29DE74F3-9021-4DB0-969D-92733A20A9F4}" type="sibTrans" cxnId="{DD2DE0B4-A97D-4078-8E29-C8E06CE793E4}">
      <dgm:prSet/>
      <dgm:spPr/>
      <dgm:t>
        <a:bodyPr/>
        <a:lstStyle/>
        <a:p>
          <a:endParaRPr lang="en-US" sz="1800"/>
        </a:p>
      </dgm:t>
    </dgm:pt>
    <dgm:pt modelId="{55711B58-09C6-421D-BED0-623F13861D8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/>
            <a:t>The Geothermal Program was established in 1980</a:t>
          </a:r>
        </a:p>
      </dgm:t>
    </dgm:pt>
    <dgm:pt modelId="{78240DA1-9096-4814-A7CE-066E2CECE22B}" type="parTrans" cxnId="{60349E6F-A7AC-44F5-8521-FF476A7CB34B}">
      <dgm:prSet/>
      <dgm:spPr/>
      <dgm:t>
        <a:bodyPr/>
        <a:lstStyle/>
        <a:p>
          <a:endParaRPr lang="en-US" sz="1800"/>
        </a:p>
      </dgm:t>
    </dgm:pt>
    <dgm:pt modelId="{182246FD-5487-4AFF-996A-8E55CAEBF74F}" type="sibTrans" cxnId="{60349E6F-A7AC-44F5-8521-FF476A7CB34B}">
      <dgm:prSet/>
      <dgm:spPr/>
      <dgm:t>
        <a:bodyPr/>
        <a:lstStyle/>
        <a:p>
          <a:endParaRPr lang="en-US" sz="1800"/>
        </a:p>
      </dgm:t>
    </dgm:pt>
    <dgm:pt modelId="{9CA7DF28-035D-4D5A-AE6E-C31A6FA4C63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/>
            <a:t>How?</a:t>
          </a:r>
        </a:p>
      </dgm:t>
    </dgm:pt>
    <dgm:pt modelId="{34D54C55-664D-4930-807B-AAB18A0B51A3}" type="parTrans" cxnId="{913B6BD8-8CDA-4F8F-90C7-027169AAD822}">
      <dgm:prSet/>
      <dgm:spPr/>
      <dgm:t>
        <a:bodyPr/>
        <a:lstStyle/>
        <a:p>
          <a:endParaRPr lang="en-US" sz="1800"/>
        </a:p>
      </dgm:t>
    </dgm:pt>
    <dgm:pt modelId="{4EABAFE2-B798-4B0D-A4A8-AA6CC5348CE5}" type="sibTrans" cxnId="{913B6BD8-8CDA-4F8F-90C7-027169AAD822}">
      <dgm:prSet/>
      <dgm:spPr/>
      <dgm:t>
        <a:bodyPr/>
        <a:lstStyle/>
        <a:p>
          <a:endParaRPr lang="en-US" sz="1800"/>
        </a:p>
      </dgm:t>
    </dgm:pt>
    <dgm:pt modelId="{D90FA588-EA06-42BE-B75D-E742FD320BC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/>
            <a:t>50% allocated to the Geothermal Resources Development Account as a funding source</a:t>
          </a:r>
        </a:p>
      </dgm:t>
    </dgm:pt>
    <dgm:pt modelId="{58F92AB1-EB58-4A0E-8D1F-648A3ECB41DF}" type="parTrans" cxnId="{8DC3A9CF-42E3-4583-96B3-13CFF422E677}">
      <dgm:prSet/>
      <dgm:spPr/>
      <dgm:t>
        <a:bodyPr/>
        <a:lstStyle/>
        <a:p>
          <a:endParaRPr lang="en-US" sz="1800"/>
        </a:p>
      </dgm:t>
    </dgm:pt>
    <dgm:pt modelId="{94D8466A-4C3A-4A09-BB10-DD4852977A80}" type="sibTrans" cxnId="{8DC3A9CF-42E3-4583-96B3-13CFF422E677}">
      <dgm:prSet/>
      <dgm:spPr/>
      <dgm:t>
        <a:bodyPr/>
        <a:lstStyle/>
        <a:p>
          <a:endParaRPr lang="en-US" sz="1800"/>
        </a:p>
      </dgm:t>
    </dgm:pt>
    <dgm:pt modelId="{9B521F3F-67C3-4506-8C04-D4CDE51919F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/>
            <a:t>Revenues paid to the state from geothermal royalties and leases on federal lands in CA</a:t>
          </a:r>
        </a:p>
      </dgm:t>
    </dgm:pt>
    <dgm:pt modelId="{9AFCD1E1-280A-48D9-A079-4111182FFD8D}" type="parTrans" cxnId="{9BB3A4D9-60E1-4D73-9AAD-9CE07CF58400}">
      <dgm:prSet/>
      <dgm:spPr/>
      <dgm:t>
        <a:bodyPr/>
        <a:lstStyle/>
        <a:p>
          <a:endParaRPr lang="en-US" sz="1800"/>
        </a:p>
      </dgm:t>
    </dgm:pt>
    <dgm:pt modelId="{A2F65E4A-391F-44B2-9167-CED2EB8538AA}" type="sibTrans" cxnId="{9BB3A4D9-60E1-4D73-9AAD-9CE07CF58400}">
      <dgm:prSet/>
      <dgm:spPr/>
      <dgm:t>
        <a:bodyPr/>
        <a:lstStyle/>
        <a:p>
          <a:endParaRPr lang="en-US" sz="1800"/>
        </a:p>
      </dgm:t>
    </dgm:pt>
    <dgm:pt modelId="{E159A9A0-369A-45D1-AFE1-BFF67E19BBF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/>
            <a:t>30% to the California Energy Commission’s (CEC) Geothermal Grant and Loan Program</a:t>
          </a:r>
        </a:p>
      </dgm:t>
    </dgm:pt>
    <dgm:pt modelId="{9C7DE358-63BC-4B59-A58F-A81A78F2D638}" type="parTrans" cxnId="{1DA190E4-94D3-4DC2-AB47-52A122FE3D49}">
      <dgm:prSet/>
      <dgm:spPr/>
      <dgm:t>
        <a:bodyPr/>
        <a:lstStyle/>
        <a:p>
          <a:endParaRPr lang="en-US" sz="1800"/>
        </a:p>
      </dgm:t>
    </dgm:pt>
    <dgm:pt modelId="{823FCA01-88B3-4243-AE59-361EFD30363A}" type="sibTrans" cxnId="{1DA190E4-94D3-4DC2-AB47-52A122FE3D49}">
      <dgm:prSet/>
      <dgm:spPr/>
      <dgm:t>
        <a:bodyPr/>
        <a:lstStyle/>
        <a:p>
          <a:endParaRPr lang="en-US" sz="1800"/>
        </a:p>
      </dgm:t>
    </dgm:pt>
    <dgm:pt modelId="{CEAE8C46-7001-44A5-BD57-AFD910EE608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800"/>
            <a:t>What? </a:t>
          </a:r>
        </a:p>
      </dgm:t>
    </dgm:pt>
    <dgm:pt modelId="{901F5FF7-5FFE-4A00-936D-80A9959F85FB}" type="parTrans" cxnId="{FEA076BC-9298-4DAD-B501-F88A69F04C62}">
      <dgm:prSet/>
      <dgm:spPr/>
      <dgm:t>
        <a:bodyPr/>
        <a:lstStyle/>
        <a:p>
          <a:endParaRPr lang="en-US" sz="1800"/>
        </a:p>
      </dgm:t>
    </dgm:pt>
    <dgm:pt modelId="{A3FAF6C7-78B9-4613-8AF3-85D5AAF82E94}" type="sibTrans" cxnId="{FEA076BC-9298-4DAD-B501-F88A69F04C62}">
      <dgm:prSet/>
      <dgm:spPr/>
      <dgm:t>
        <a:bodyPr/>
        <a:lstStyle/>
        <a:p>
          <a:endParaRPr lang="en-US" sz="1800"/>
        </a:p>
      </dgm:t>
    </dgm:pt>
    <dgm:pt modelId="{53B55D54-7AC3-4284-B401-5A4546259F0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>
              <a:hlinkClick xmlns:r="http://schemas.openxmlformats.org/officeDocument/2006/relationships" r:id="rId1"/>
            </a:rPr>
            <a:t>Statute</a:t>
          </a:r>
          <a:endParaRPr lang="en-US" sz="1800"/>
        </a:p>
      </dgm:t>
    </dgm:pt>
    <dgm:pt modelId="{DF849BCC-4796-458B-B325-412377858C3C}" type="parTrans" cxnId="{FDC74C96-C6C8-48A7-8958-7D28616755DE}">
      <dgm:prSet/>
      <dgm:spPr/>
      <dgm:t>
        <a:bodyPr/>
        <a:lstStyle/>
        <a:p>
          <a:endParaRPr lang="en-US" sz="1800"/>
        </a:p>
      </dgm:t>
    </dgm:pt>
    <dgm:pt modelId="{AFE25687-30FC-4212-BA05-8BC4A7A18A4C}" type="sibTrans" cxnId="{FDC74C96-C6C8-48A7-8958-7D28616755DE}">
      <dgm:prSet/>
      <dgm:spPr/>
      <dgm:t>
        <a:bodyPr/>
        <a:lstStyle/>
        <a:p>
          <a:endParaRPr lang="en-US" sz="1800"/>
        </a:p>
      </dgm:t>
    </dgm:pt>
    <dgm:pt modelId="{78093FC9-2B56-4B71-A6CA-3F4BDFC4654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/>
            <a:t>Public Resources Code (PRC). Division 3. Chapter 6. Sections 3800 – 3827</a:t>
          </a:r>
        </a:p>
      </dgm:t>
    </dgm:pt>
    <dgm:pt modelId="{B47F3D80-2550-475E-B56B-0EBCA4C97D8D}" type="parTrans" cxnId="{6256F0F7-3EF0-4710-A210-A8262B5FA4DF}">
      <dgm:prSet/>
      <dgm:spPr/>
      <dgm:t>
        <a:bodyPr/>
        <a:lstStyle/>
        <a:p>
          <a:endParaRPr lang="en-US" sz="1800"/>
        </a:p>
      </dgm:t>
    </dgm:pt>
    <dgm:pt modelId="{9B87E64D-C886-457C-96FD-BF55B56EDFD0}" type="sibTrans" cxnId="{6256F0F7-3EF0-4710-A210-A8262B5FA4DF}">
      <dgm:prSet/>
      <dgm:spPr/>
      <dgm:t>
        <a:bodyPr/>
        <a:lstStyle/>
        <a:p>
          <a:endParaRPr lang="en-US" sz="1800"/>
        </a:p>
      </dgm:t>
    </dgm:pt>
    <dgm:pt modelId="{C830415B-CACB-48A6-8733-43608341375C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/>
            <a:t>Defines who can apply and the topics that can be funded</a:t>
          </a:r>
        </a:p>
      </dgm:t>
    </dgm:pt>
    <dgm:pt modelId="{AAA7343A-406C-472B-AA7C-B3A029862B81}" type="parTrans" cxnId="{00D68A8D-24DF-4E13-83BC-6571C51B5F8D}">
      <dgm:prSet/>
      <dgm:spPr/>
      <dgm:t>
        <a:bodyPr/>
        <a:lstStyle/>
        <a:p>
          <a:endParaRPr lang="en-US" sz="1800"/>
        </a:p>
      </dgm:t>
    </dgm:pt>
    <dgm:pt modelId="{467264AE-5752-4B75-9E88-62CF080D68EF}" type="sibTrans" cxnId="{00D68A8D-24DF-4E13-83BC-6571C51B5F8D}">
      <dgm:prSet/>
      <dgm:spPr/>
      <dgm:t>
        <a:bodyPr/>
        <a:lstStyle/>
        <a:p>
          <a:endParaRPr lang="en-US" sz="1800"/>
        </a:p>
      </dgm:t>
    </dgm:pt>
    <dgm:pt modelId="{822EDDAE-93FD-4592-940A-31CF804BBB4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>
              <a:hlinkClick xmlns:r="http://schemas.openxmlformats.org/officeDocument/2006/relationships" r:id="rId2"/>
            </a:rPr>
            <a:t>Regulations</a:t>
          </a:r>
          <a:r>
            <a:rPr lang="en-US" sz="1800"/>
            <a:t> </a:t>
          </a:r>
        </a:p>
      </dgm:t>
    </dgm:pt>
    <dgm:pt modelId="{1DF39118-3F5D-4769-B343-D5E429781486}" type="parTrans" cxnId="{0C799AE6-B2A6-4FD7-B007-4CCCF45D9D4D}">
      <dgm:prSet/>
      <dgm:spPr/>
      <dgm:t>
        <a:bodyPr/>
        <a:lstStyle/>
        <a:p>
          <a:endParaRPr lang="en-US" sz="1800"/>
        </a:p>
      </dgm:t>
    </dgm:pt>
    <dgm:pt modelId="{E22E72A8-90B1-4470-9FFC-4196E488BDF9}" type="sibTrans" cxnId="{0C799AE6-B2A6-4FD7-B007-4CCCF45D9D4D}">
      <dgm:prSet/>
      <dgm:spPr/>
      <dgm:t>
        <a:bodyPr/>
        <a:lstStyle/>
        <a:p>
          <a:endParaRPr lang="en-US" sz="1800"/>
        </a:p>
      </dgm:t>
    </dgm:pt>
    <dgm:pt modelId="{B0FF5D02-35F7-416F-8D17-7560A84850D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/>
            <a:t>Title 20. Division 2. Chapter 4. Article 7. Sections 1660 – 1665 and Appendix A</a:t>
          </a:r>
        </a:p>
      </dgm:t>
    </dgm:pt>
    <dgm:pt modelId="{E0BB0724-670D-4E39-BDB8-DC33EF0C6F1E}" type="parTrans" cxnId="{349B6766-BE38-4C71-B8AC-02E7DE656B17}">
      <dgm:prSet/>
      <dgm:spPr/>
      <dgm:t>
        <a:bodyPr/>
        <a:lstStyle/>
        <a:p>
          <a:endParaRPr lang="en-US" sz="1800"/>
        </a:p>
      </dgm:t>
    </dgm:pt>
    <dgm:pt modelId="{6E0D4B6F-1068-4C2F-9B2C-6462CF170D20}" type="sibTrans" cxnId="{349B6766-BE38-4C71-B8AC-02E7DE656B17}">
      <dgm:prSet/>
      <dgm:spPr/>
      <dgm:t>
        <a:bodyPr/>
        <a:lstStyle/>
        <a:p>
          <a:endParaRPr lang="en-US" sz="1800"/>
        </a:p>
      </dgm:t>
    </dgm:pt>
    <dgm:pt modelId="{1FF4B396-37E1-4520-BE3E-E4CFC5A6A89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en-US" sz="1800"/>
            <a:t>Defines application process, award procedures, and scoring criteria</a:t>
          </a:r>
        </a:p>
      </dgm:t>
    </dgm:pt>
    <dgm:pt modelId="{B5EA2A70-D9D2-4792-9309-BC1AD03C51E7}" type="parTrans" cxnId="{C4365DDC-C3F3-4B7F-88F5-70860B6F7199}">
      <dgm:prSet/>
      <dgm:spPr/>
      <dgm:t>
        <a:bodyPr/>
        <a:lstStyle/>
        <a:p>
          <a:endParaRPr lang="en-US" sz="1800"/>
        </a:p>
      </dgm:t>
    </dgm:pt>
    <dgm:pt modelId="{D81FC3E5-83F5-4DD4-8047-FB4A070D2045}" type="sibTrans" cxnId="{C4365DDC-C3F3-4B7F-88F5-70860B6F7199}">
      <dgm:prSet/>
      <dgm:spPr/>
      <dgm:t>
        <a:bodyPr/>
        <a:lstStyle/>
        <a:p>
          <a:endParaRPr lang="en-US" sz="1800"/>
        </a:p>
      </dgm:t>
    </dgm:pt>
    <dgm:pt modelId="{1A427335-EF33-4509-B7FF-85E6AD6BE5AD}" type="pres">
      <dgm:prSet presAssocID="{50B571CC-0C01-4027-AA93-618471EE1A37}" presName="linearFlow" presStyleCnt="0">
        <dgm:presLayoutVars>
          <dgm:dir/>
          <dgm:animLvl val="lvl"/>
          <dgm:resizeHandles val="exact"/>
        </dgm:presLayoutVars>
      </dgm:prSet>
      <dgm:spPr/>
    </dgm:pt>
    <dgm:pt modelId="{E1E75040-FB60-43A5-A1B7-CC93C55BDFEB}" type="pres">
      <dgm:prSet presAssocID="{8FDE7E05-38EB-4E40-A48C-9A581892F4D8}" presName="composite" presStyleCnt="0"/>
      <dgm:spPr/>
    </dgm:pt>
    <dgm:pt modelId="{87D44AB2-E63D-4C6D-B91C-32AE24FA5DA1}" type="pres">
      <dgm:prSet presAssocID="{8FDE7E05-38EB-4E40-A48C-9A581892F4D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BC100C4-AA1D-48C9-9D1F-45CE44042951}" type="pres">
      <dgm:prSet presAssocID="{8FDE7E05-38EB-4E40-A48C-9A581892F4D8}" presName="descendantText" presStyleLbl="alignAcc1" presStyleIdx="0" presStyleCnt="3">
        <dgm:presLayoutVars>
          <dgm:bulletEnabled val="1"/>
        </dgm:presLayoutVars>
      </dgm:prSet>
      <dgm:spPr/>
    </dgm:pt>
    <dgm:pt modelId="{4D2FABCB-E671-4B8A-8B44-C2AFED724125}" type="pres">
      <dgm:prSet presAssocID="{29DE74F3-9021-4DB0-969D-92733A20A9F4}" presName="sp" presStyleCnt="0"/>
      <dgm:spPr/>
    </dgm:pt>
    <dgm:pt modelId="{B6B4D3DE-CE9B-4ADA-88C6-3BDF818C39B2}" type="pres">
      <dgm:prSet presAssocID="{9CA7DF28-035D-4D5A-AE6E-C31A6FA4C63C}" presName="composite" presStyleCnt="0"/>
      <dgm:spPr/>
    </dgm:pt>
    <dgm:pt modelId="{506A861F-2A91-418A-A2D5-A87C31973B86}" type="pres">
      <dgm:prSet presAssocID="{9CA7DF28-035D-4D5A-AE6E-C31A6FA4C63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2A21DD9-AECF-42BF-B07A-6F9ECD07FE9D}" type="pres">
      <dgm:prSet presAssocID="{9CA7DF28-035D-4D5A-AE6E-C31A6FA4C63C}" presName="descendantText" presStyleLbl="alignAcc1" presStyleIdx="1" presStyleCnt="3">
        <dgm:presLayoutVars>
          <dgm:bulletEnabled val="1"/>
        </dgm:presLayoutVars>
      </dgm:prSet>
      <dgm:spPr/>
    </dgm:pt>
    <dgm:pt modelId="{977CCE33-CE7E-4F8D-B8F9-B5E32B0FB11A}" type="pres">
      <dgm:prSet presAssocID="{4EABAFE2-B798-4B0D-A4A8-AA6CC5348CE5}" presName="sp" presStyleCnt="0"/>
      <dgm:spPr/>
    </dgm:pt>
    <dgm:pt modelId="{2C80EE62-00DA-4C67-BFC8-478C9A5EE698}" type="pres">
      <dgm:prSet presAssocID="{CEAE8C46-7001-44A5-BD57-AFD910EE608F}" presName="composite" presStyleCnt="0"/>
      <dgm:spPr/>
    </dgm:pt>
    <dgm:pt modelId="{BA214703-C1A2-4057-AE09-064D0096A352}" type="pres">
      <dgm:prSet presAssocID="{CEAE8C46-7001-44A5-BD57-AFD910EE608F}" presName="parentText" presStyleLbl="alignNode1" presStyleIdx="2" presStyleCnt="3" custScaleY="123732">
        <dgm:presLayoutVars>
          <dgm:chMax val="1"/>
          <dgm:bulletEnabled val="1"/>
        </dgm:presLayoutVars>
      </dgm:prSet>
      <dgm:spPr/>
    </dgm:pt>
    <dgm:pt modelId="{2BC1F169-497C-4734-A454-245DA5005265}" type="pres">
      <dgm:prSet presAssocID="{CEAE8C46-7001-44A5-BD57-AFD910EE608F}" presName="descendantText" presStyleLbl="alignAcc1" presStyleIdx="2" presStyleCnt="3" custScaleY="160210">
        <dgm:presLayoutVars>
          <dgm:bulletEnabled val="1"/>
        </dgm:presLayoutVars>
      </dgm:prSet>
      <dgm:spPr/>
    </dgm:pt>
  </dgm:ptLst>
  <dgm:cxnLst>
    <dgm:cxn modelId="{27203104-9D61-421D-BF97-636F124DB65D}" type="presOf" srcId="{8FDE7E05-38EB-4E40-A48C-9A581892F4D8}" destId="{87D44AB2-E63D-4C6D-B91C-32AE24FA5DA1}" srcOrd="0" destOrd="0" presId="urn:microsoft.com/office/officeart/2005/8/layout/chevron2"/>
    <dgm:cxn modelId="{2FAD3230-E412-4E00-8D57-128B3274DFA6}" type="presOf" srcId="{CEAE8C46-7001-44A5-BD57-AFD910EE608F}" destId="{BA214703-C1A2-4057-AE09-064D0096A352}" srcOrd="0" destOrd="0" presId="urn:microsoft.com/office/officeart/2005/8/layout/chevron2"/>
    <dgm:cxn modelId="{349B6766-BE38-4C71-B8AC-02E7DE656B17}" srcId="{822EDDAE-93FD-4592-940A-31CF804BBB4E}" destId="{B0FF5D02-35F7-416F-8D17-7560A84850D7}" srcOrd="0" destOrd="0" parTransId="{E0BB0724-670D-4E39-BDB8-DC33EF0C6F1E}" sibTransId="{6E0D4B6F-1068-4C2F-9B2C-6462CF170D20}"/>
    <dgm:cxn modelId="{801B7F66-B5CA-4673-96FA-B7A2501688FF}" type="presOf" srcId="{50B571CC-0C01-4027-AA93-618471EE1A37}" destId="{1A427335-EF33-4509-B7FF-85E6AD6BE5AD}" srcOrd="0" destOrd="0" presId="urn:microsoft.com/office/officeart/2005/8/layout/chevron2"/>
    <dgm:cxn modelId="{3418966C-98CB-4127-9A38-5408A9E8ADD7}" type="presOf" srcId="{D90FA588-EA06-42BE-B75D-E742FD320BCB}" destId="{82A21DD9-AECF-42BF-B07A-6F9ECD07FE9D}" srcOrd="0" destOrd="1" presId="urn:microsoft.com/office/officeart/2005/8/layout/chevron2"/>
    <dgm:cxn modelId="{60349E6F-A7AC-44F5-8521-FF476A7CB34B}" srcId="{8FDE7E05-38EB-4E40-A48C-9A581892F4D8}" destId="{55711B58-09C6-421D-BED0-623F13861D8E}" srcOrd="0" destOrd="0" parTransId="{78240DA1-9096-4814-A7CE-066E2CECE22B}" sibTransId="{182246FD-5487-4AFF-996A-8E55CAEBF74F}"/>
    <dgm:cxn modelId="{52695674-E093-4EA8-9906-DDC3A68B4D27}" type="presOf" srcId="{B0FF5D02-35F7-416F-8D17-7560A84850D7}" destId="{2BC1F169-497C-4734-A454-245DA5005265}" srcOrd="0" destOrd="4" presId="urn:microsoft.com/office/officeart/2005/8/layout/chevron2"/>
    <dgm:cxn modelId="{C162367B-9048-4A13-B8A5-CEAC71B0CEA6}" type="presOf" srcId="{78093FC9-2B56-4B71-A6CA-3F4BDFC46549}" destId="{2BC1F169-497C-4734-A454-245DA5005265}" srcOrd="0" destOrd="1" presId="urn:microsoft.com/office/officeart/2005/8/layout/chevron2"/>
    <dgm:cxn modelId="{00D68A8D-24DF-4E13-83BC-6571C51B5F8D}" srcId="{53B55D54-7AC3-4284-B401-5A4546259F0D}" destId="{C830415B-CACB-48A6-8733-43608341375C}" srcOrd="1" destOrd="0" parTransId="{AAA7343A-406C-472B-AA7C-B3A029862B81}" sibTransId="{467264AE-5752-4B75-9E88-62CF080D68EF}"/>
    <dgm:cxn modelId="{FDC74C96-C6C8-48A7-8958-7D28616755DE}" srcId="{CEAE8C46-7001-44A5-BD57-AFD910EE608F}" destId="{53B55D54-7AC3-4284-B401-5A4546259F0D}" srcOrd="0" destOrd="0" parTransId="{DF849BCC-4796-458B-B325-412377858C3C}" sibTransId="{AFE25687-30FC-4212-BA05-8BC4A7A18A4C}"/>
    <dgm:cxn modelId="{DD2DE0B4-A97D-4078-8E29-C8E06CE793E4}" srcId="{50B571CC-0C01-4027-AA93-618471EE1A37}" destId="{8FDE7E05-38EB-4E40-A48C-9A581892F4D8}" srcOrd="0" destOrd="0" parTransId="{C3957407-D3A6-47D2-BAC0-784CD52EC719}" sibTransId="{29DE74F3-9021-4DB0-969D-92733A20A9F4}"/>
    <dgm:cxn modelId="{FEA076BC-9298-4DAD-B501-F88A69F04C62}" srcId="{50B571CC-0C01-4027-AA93-618471EE1A37}" destId="{CEAE8C46-7001-44A5-BD57-AFD910EE608F}" srcOrd="2" destOrd="0" parTransId="{901F5FF7-5FFE-4A00-936D-80A9959F85FB}" sibTransId="{A3FAF6C7-78B9-4613-8AF3-85D5AAF82E94}"/>
    <dgm:cxn modelId="{29DC07C7-C109-439F-9BD2-49BEBE0538F6}" type="presOf" srcId="{9CA7DF28-035D-4D5A-AE6E-C31A6FA4C63C}" destId="{506A861F-2A91-418A-A2D5-A87C31973B86}" srcOrd="0" destOrd="0" presId="urn:microsoft.com/office/officeart/2005/8/layout/chevron2"/>
    <dgm:cxn modelId="{A5AB9CCA-D166-4330-B410-8272CAA50D40}" type="presOf" srcId="{53B55D54-7AC3-4284-B401-5A4546259F0D}" destId="{2BC1F169-497C-4734-A454-245DA5005265}" srcOrd="0" destOrd="0" presId="urn:microsoft.com/office/officeart/2005/8/layout/chevron2"/>
    <dgm:cxn modelId="{8DC3A9CF-42E3-4583-96B3-13CFF422E677}" srcId="{9B521F3F-67C3-4506-8C04-D4CDE51919FE}" destId="{D90FA588-EA06-42BE-B75D-E742FD320BCB}" srcOrd="0" destOrd="0" parTransId="{58F92AB1-EB58-4A0E-8D1F-648A3ECB41DF}" sibTransId="{94D8466A-4C3A-4A09-BB10-DD4852977A80}"/>
    <dgm:cxn modelId="{31F539D0-E73D-449E-83FA-36FF6A01ACA0}" type="presOf" srcId="{C830415B-CACB-48A6-8733-43608341375C}" destId="{2BC1F169-497C-4734-A454-245DA5005265}" srcOrd="0" destOrd="2" presId="urn:microsoft.com/office/officeart/2005/8/layout/chevron2"/>
    <dgm:cxn modelId="{4AD0DBD2-A438-49A1-9757-320DBDE4F304}" type="presOf" srcId="{822EDDAE-93FD-4592-940A-31CF804BBB4E}" destId="{2BC1F169-497C-4734-A454-245DA5005265}" srcOrd="0" destOrd="3" presId="urn:microsoft.com/office/officeart/2005/8/layout/chevron2"/>
    <dgm:cxn modelId="{BC00F2D2-72BA-4C84-AC71-F7AB01910CAE}" type="presOf" srcId="{E159A9A0-369A-45D1-AFE1-BFF67E19BBF2}" destId="{82A21DD9-AECF-42BF-B07A-6F9ECD07FE9D}" srcOrd="0" destOrd="2" presId="urn:microsoft.com/office/officeart/2005/8/layout/chevron2"/>
    <dgm:cxn modelId="{913B6BD8-8CDA-4F8F-90C7-027169AAD822}" srcId="{50B571CC-0C01-4027-AA93-618471EE1A37}" destId="{9CA7DF28-035D-4D5A-AE6E-C31A6FA4C63C}" srcOrd="1" destOrd="0" parTransId="{34D54C55-664D-4930-807B-AAB18A0B51A3}" sibTransId="{4EABAFE2-B798-4B0D-A4A8-AA6CC5348CE5}"/>
    <dgm:cxn modelId="{9BB3A4D9-60E1-4D73-9AAD-9CE07CF58400}" srcId="{9CA7DF28-035D-4D5A-AE6E-C31A6FA4C63C}" destId="{9B521F3F-67C3-4506-8C04-D4CDE51919FE}" srcOrd="0" destOrd="0" parTransId="{9AFCD1E1-280A-48D9-A079-4111182FFD8D}" sibTransId="{A2F65E4A-391F-44B2-9167-CED2EB8538AA}"/>
    <dgm:cxn modelId="{C4365DDC-C3F3-4B7F-88F5-70860B6F7199}" srcId="{822EDDAE-93FD-4592-940A-31CF804BBB4E}" destId="{1FF4B396-37E1-4520-BE3E-E4CFC5A6A89D}" srcOrd="1" destOrd="0" parTransId="{B5EA2A70-D9D2-4792-9309-BC1AD03C51E7}" sibTransId="{D81FC3E5-83F5-4DD4-8047-FB4A070D2045}"/>
    <dgm:cxn modelId="{1DA190E4-94D3-4DC2-AB47-52A122FE3D49}" srcId="{D90FA588-EA06-42BE-B75D-E742FD320BCB}" destId="{E159A9A0-369A-45D1-AFE1-BFF67E19BBF2}" srcOrd="0" destOrd="0" parTransId="{9C7DE358-63BC-4B59-A58F-A81A78F2D638}" sibTransId="{823FCA01-88B3-4243-AE59-361EFD30363A}"/>
    <dgm:cxn modelId="{0C799AE6-B2A6-4FD7-B007-4CCCF45D9D4D}" srcId="{CEAE8C46-7001-44A5-BD57-AFD910EE608F}" destId="{822EDDAE-93FD-4592-940A-31CF804BBB4E}" srcOrd="1" destOrd="0" parTransId="{1DF39118-3F5D-4769-B343-D5E429781486}" sibTransId="{E22E72A8-90B1-4470-9FFC-4196E488BDF9}"/>
    <dgm:cxn modelId="{D96B45F0-2DF0-4B42-94EB-C4CF75E523D5}" type="presOf" srcId="{1FF4B396-37E1-4520-BE3E-E4CFC5A6A89D}" destId="{2BC1F169-497C-4734-A454-245DA5005265}" srcOrd="0" destOrd="5" presId="urn:microsoft.com/office/officeart/2005/8/layout/chevron2"/>
    <dgm:cxn modelId="{B35244F3-816C-4380-8614-DC0D572F5557}" type="presOf" srcId="{9B521F3F-67C3-4506-8C04-D4CDE51919FE}" destId="{82A21DD9-AECF-42BF-B07A-6F9ECD07FE9D}" srcOrd="0" destOrd="0" presId="urn:microsoft.com/office/officeart/2005/8/layout/chevron2"/>
    <dgm:cxn modelId="{6256F0F7-3EF0-4710-A210-A8262B5FA4DF}" srcId="{53B55D54-7AC3-4284-B401-5A4546259F0D}" destId="{78093FC9-2B56-4B71-A6CA-3F4BDFC46549}" srcOrd="0" destOrd="0" parTransId="{B47F3D80-2550-475E-B56B-0EBCA4C97D8D}" sibTransId="{9B87E64D-C886-457C-96FD-BF55B56EDFD0}"/>
    <dgm:cxn modelId="{06C287FF-A66E-4E8A-B694-B6FA3B007448}" type="presOf" srcId="{55711B58-09C6-421D-BED0-623F13861D8E}" destId="{7BC100C4-AA1D-48C9-9D1F-45CE44042951}" srcOrd="0" destOrd="0" presId="urn:microsoft.com/office/officeart/2005/8/layout/chevron2"/>
    <dgm:cxn modelId="{1CA1F37F-8E4D-431E-A6C4-6AA1032099E0}" type="presParOf" srcId="{1A427335-EF33-4509-B7FF-85E6AD6BE5AD}" destId="{E1E75040-FB60-43A5-A1B7-CC93C55BDFEB}" srcOrd="0" destOrd="0" presId="urn:microsoft.com/office/officeart/2005/8/layout/chevron2"/>
    <dgm:cxn modelId="{69CF12B7-3592-482B-9052-B57889E0210E}" type="presParOf" srcId="{E1E75040-FB60-43A5-A1B7-CC93C55BDFEB}" destId="{87D44AB2-E63D-4C6D-B91C-32AE24FA5DA1}" srcOrd="0" destOrd="0" presId="urn:microsoft.com/office/officeart/2005/8/layout/chevron2"/>
    <dgm:cxn modelId="{D7B83D03-A219-4846-8482-4EC41B20DE2F}" type="presParOf" srcId="{E1E75040-FB60-43A5-A1B7-CC93C55BDFEB}" destId="{7BC100C4-AA1D-48C9-9D1F-45CE44042951}" srcOrd="1" destOrd="0" presId="urn:microsoft.com/office/officeart/2005/8/layout/chevron2"/>
    <dgm:cxn modelId="{AF2097D3-3F7B-4B1A-84D2-3A118BCF151E}" type="presParOf" srcId="{1A427335-EF33-4509-B7FF-85E6AD6BE5AD}" destId="{4D2FABCB-E671-4B8A-8B44-C2AFED724125}" srcOrd="1" destOrd="0" presId="urn:microsoft.com/office/officeart/2005/8/layout/chevron2"/>
    <dgm:cxn modelId="{9F7E54F6-5A41-4853-9C78-66F0C9A08026}" type="presParOf" srcId="{1A427335-EF33-4509-B7FF-85E6AD6BE5AD}" destId="{B6B4D3DE-CE9B-4ADA-88C6-3BDF818C39B2}" srcOrd="2" destOrd="0" presId="urn:microsoft.com/office/officeart/2005/8/layout/chevron2"/>
    <dgm:cxn modelId="{FFE22B1B-0903-4E9C-89AB-9A9F1048224D}" type="presParOf" srcId="{B6B4D3DE-CE9B-4ADA-88C6-3BDF818C39B2}" destId="{506A861F-2A91-418A-A2D5-A87C31973B86}" srcOrd="0" destOrd="0" presId="urn:microsoft.com/office/officeart/2005/8/layout/chevron2"/>
    <dgm:cxn modelId="{A08C5CE0-0A71-46BA-AEE0-BAD322F20C25}" type="presParOf" srcId="{B6B4D3DE-CE9B-4ADA-88C6-3BDF818C39B2}" destId="{82A21DD9-AECF-42BF-B07A-6F9ECD07FE9D}" srcOrd="1" destOrd="0" presId="urn:microsoft.com/office/officeart/2005/8/layout/chevron2"/>
    <dgm:cxn modelId="{3518DF09-BD3B-4D37-9907-9CB5235B98CA}" type="presParOf" srcId="{1A427335-EF33-4509-B7FF-85E6AD6BE5AD}" destId="{977CCE33-CE7E-4F8D-B8F9-B5E32B0FB11A}" srcOrd="3" destOrd="0" presId="urn:microsoft.com/office/officeart/2005/8/layout/chevron2"/>
    <dgm:cxn modelId="{B7D5D01A-F992-4CD9-B68C-2BDE6C15B55F}" type="presParOf" srcId="{1A427335-EF33-4509-B7FF-85E6AD6BE5AD}" destId="{2C80EE62-00DA-4C67-BFC8-478C9A5EE698}" srcOrd="4" destOrd="0" presId="urn:microsoft.com/office/officeart/2005/8/layout/chevron2"/>
    <dgm:cxn modelId="{B8D51535-2DC6-4859-A7D2-23B9C2D6A5D7}" type="presParOf" srcId="{2C80EE62-00DA-4C67-BFC8-478C9A5EE698}" destId="{BA214703-C1A2-4057-AE09-064D0096A352}" srcOrd="0" destOrd="0" presId="urn:microsoft.com/office/officeart/2005/8/layout/chevron2"/>
    <dgm:cxn modelId="{8B669E57-B073-4455-86A9-43CAA75719E8}" type="presParOf" srcId="{2C80EE62-00DA-4C67-BFC8-478C9A5EE698}" destId="{2BC1F169-497C-4734-A454-245DA5005265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6B0A1E5-0756-4AB9-8BA6-C87C913D21DD}" type="doc">
      <dgm:prSet loTypeId="urn:microsoft.com/office/officeart/2011/layout/Tab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8B53FF-1A35-4AF8-BDFF-13DF38404C72}">
      <dgm:prSet custT="1"/>
      <dgm:spPr/>
      <dgm:t>
        <a:bodyPr/>
        <a:lstStyle/>
        <a:p>
          <a:r>
            <a:rPr lang="en-US" sz="2000"/>
            <a:t>10 pts. </a:t>
          </a:r>
        </a:p>
      </dgm:t>
    </dgm:pt>
    <dgm:pt modelId="{B09085E4-DCE1-465C-85EA-18A57A7E9513}" type="parTrans" cxnId="{14B85579-2767-49CA-85B2-2E99FC3EA745}">
      <dgm:prSet/>
      <dgm:spPr/>
      <dgm:t>
        <a:bodyPr/>
        <a:lstStyle/>
        <a:p>
          <a:endParaRPr lang="en-US" sz="2000"/>
        </a:p>
      </dgm:t>
    </dgm:pt>
    <dgm:pt modelId="{28DFA767-0ADC-4608-83F3-435B0161E83B}" type="sibTrans" cxnId="{14B85579-2767-49CA-85B2-2E99FC3EA745}">
      <dgm:prSet/>
      <dgm:spPr/>
      <dgm:t>
        <a:bodyPr/>
        <a:lstStyle/>
        <a:p>
          <a:endParaRPr lang="en-US" sz="2000"/>
        </a:p>
      </dgm:t>
    </dgm:pt>
    <dgm:pt modelId="{257C9113-8EBA-4BFB-9C4B-56A46BBF2EF8}">
      <dgm:prSet custT="1"/>
      <dgm:spPr/>
      <dgm:t>
        <a:bodyPr/>
        <a:lstStyle/>
        <a:p>
          <a:r>
            <a:rPr lang="en-US" sz="2000"/>
            <a:t>1. Technical Merit</a:t>
          </a:r>
        </a:p>
      </dgm:t>
    </dgm:pt>
    <dgm:pt modelId="{17BAA1FB-E76C-4C27-8246-C53414468970}" type="parTrans" cxnId="{808B11CD-0D03-4BE0-B0CA-EB9799E32E4F}">
      <dgm:prSet/>
      <dgm:spPr/>
      <dgm:t>
        <a:bodyPr/>
        <a:lstStyle/>
        <a:p>
          <a:endParaRPr lang="en-US" sz="2000"/>
        </a:p>
      </dgm:t>
    </dgm:pt>
    <dgm:pt modelId="{3E5E3BA3-1785-43D8-A816-5BE8F134F02C}" type="sibTrans" cxnId="{808B11CD-0D03-4BE0-B0CA-EB9799E32E4F}">
      <dgm:prSet/>
      <dgm:spPr/>
      <dgm:t>
        <a:bodyPr/>
        <a:lstStyle/>
        <a:p>
          <a:endParaRPr lang="en-US" sz="2000"/>
        </a:p>
      </dgm:t>
    </dgm:pt>
    <dgm:pt modelId="{7CC12D0C-B2DE-49AB-902C-E7D3095DA91C}">
      <dgm:prSet custT="1"/>
      <dgm:spPr/>
      <dgm:t>
        <a:bodyPr/>
        <a:lstStyle/>
        <a:p>
          <a:r>
            <a:rPr lang="en-US" sz="2000"/>
            <a:t>10 pts. </a:t>
          </a:r>
        </a:p>
      </dgm:t>
    </dgm:pt>
    <dgm:pt modelId="{1C353A6D-AD11-4E4F-9883-DDE44611606A}" type="parTrans" cxnId="{75A692E8-2C28-4921-ACCE-65D1AE7D8C90}">
      <dgm:prSet/>
      <dgm:spPr/>
      <dgm:t>
        <a:bodyPr/>
        <a:lstStyle/>
        <a:p>
          <a:endParaRPr lang="en-US" sz="2000"/>
        </a:p>
      </dgm:t>
    </dgm:pt>
    <dgm:pt modelId="{94811695-7EFE-45AA-A9FF-3C3CB0B30D03}" type="sibTrans" cxnId="{75A692E8-2C28-4921-ACCE-65D1AE7D8C90}">
      <dgm:prSet/>
      <dgm:spPr/>
      <dgm:t>
        <a:bodyPr/>
        <a:lstStyle/>
        <a:p>
          <a:endParaRPr lang="en-US" sz="2000"/>
        </a:p>
      </dgm:t>
    </dgm:pt>
    <dgm:pt modelId="{C10FD4B4-3214-47D6-8F5D-0733108DEC6E}">
      <dgm:prSet custT="1"/>
      <dgm:spPr/>
      <dgm:t>
        <a:bodyPr/>
        <a:lstStyle/>
        <a:p>
          <a:r>
            <a:rPr lang="en-US" sz="2000"/>
            <a:t>2. Technical Approach</a:t>
          </a:r>
        </a:p>
      </dgm:t>
    </dgm:pt>
    <dgm:pt modelId="{BACFC707-4E5F-425F-B198-C59E90D0D36D}" type="parTrans" cxnId="{0A7F40C2-3ADE-46F5-95FA-136B8850D134}">
      <dgm:prSet/>
      <dgm:spPr/>
      <dgm:t>
        <a:bodyPr/>
        <a:lstStyle/>
        <a:p>
          <a:endParaRPr lang="en-US" sz="2000"/>
        </a:p>
      </dgm:t>
    </dgm:pt>
    <dgm:pt modelId="{C7596679-92A0-4C61-AAC4-86F2F4755FAB}" type="sibTrans" cxnId="{0A7F40C2-3ADE-46F5-95FA-136B8850D134}">
      <dgm:prSet/>
      <dgm:spPr/>
      <dgm:t>
        <a:bodyPr/>
        <a:lstStyle/>
        <a:p>
          <a:endParaRPr lang="en-US" sz="2000"/>
        </a:p>
      </dgm:t>
    </dgm:pt>
    <dgm:pt modelId="{C8802DC2-54AC-4209-A0DC-99D76F21A350}">
      <dgm:prSet custT="1"/>
      <dgm:spPr/>
      <dgm:t>
        <a:bodyPr/>
        <a:lstStyle/>
        <a:p>
          <a:r>
            <a:rPr lang="en-US" sz="2000"/>
            <a:t>15 pts. </a:t>
          </a:r>
        </a:p>
      </dgm:t>
    </dgm:pt>
    <dgm:pt modelId="{2AEDEAE5-D066-494A-863A-CD36C732659A}" type="parTrans" cxnId="{D20F4DFD-5F8E-493E-B961-7B59E2DED235}">
      <dgm:prSet/>
      <dgm:spPr/>
      <dgm:t>
        <a:bodyPr/>
        <a:lstStyle/>
        <a:p>
          <a:endParaRPr lang="en-US" sz="2000"/>
        </a:p>
      </dgm:t>
    </dgm:pt>
    <dgm:pt modelId="{C6F03669-5873-4C0F-ACE8-67371C97251D}" type="sibTrans" cxnId="{D20F4DFD-5F8E-493E-B961-7B59E2DED235}">
      <dgm:prSet/>
      <dgm:spPr/>
      <dgm:t>
        <a:bodyPr/>
        <a:lstStyle/>
        <a:p>
          <a:endParaRPr lang="en-US" sz="2000"/>
        </a:p>
      </dgm:t>
    </dgm:pt>
    <dgm:pt modelId="{7DE6E656-5F35-4E25-B07C-22724A0425D7}">
      <dgm:prSet custT="1"/>
      <dgm:spPr/>
      <dgm:t>
        <a:bodyPr/>
        <a:lstStyle/>
        <a:p>
          <a:r>
            <a:rPr lang="en-US" sz="2000"/>
            <a:t>3. Proven Extent of the Resource</a:t>
          </a:r>
        </a:p>
      </dgm:t>
    </dgm:pt>
    <dgm:pt modelId="{1D599BDF-EAD5-44A9-8460-14325C408892}" type="parTrans" cxnId="{18AA75F1-FECD-4097-B0D2-F8CC16CD9B93}">
      <dgm:prSet/>
      <dgm:spPr/>
      <dgm:t>
        <a:bodyPr/>
        <a:lstStyle/>
        <a:p>
          <a:endParaRPr lang="en-US" sz="2000"/>
        </a:p>
      </dgm:t>
    </dgm:pt>
    <dgm:pt modelId="{E399F412-1B9E-4F0C-B301-4C3C8EBD028F}" type="sibTrans" cxnId="{18AA75F1-FECD-4097-B0D2-F8CC16CD9B93}">
      <dgm:prSet/>
      <dgm:spPr/>
      <dgm:t>
        <a:bodyPr/>
        <a:lstStyle/>
        <a:p>
          <a:endParaRPr lang="en-US" sz="2000"/>
        </a:p>
      </dgm:t>
    </dgm:pt>
    <dgm:pt modelId="{3524B13A-C4D2-44CA-A314-CD8041DD1B99}">
      <dgm:prSet custT="1"/>
      <dgm:spPr/>
      <dgm:t>
        <a:bodyPr/>
        <a:lstStyle/>
        <a:p>
          <a:r>
            <a:rPr lang="en-US" sz="2000"/>
            <a:t>15 pts.</a:t>
          </a:r>
        </a:p>
      </dgm:t>
    </dgm:pt>
    <dgm:pt modelId="{3B516664-F767-4BD6-8781-03952741B02A}" type="parTrans" cxnId="{C1EF1747-6237-4B3E-BAD5-042900E3FA02}">
      <dgm:prSet/>
      <dgm:spPr/>
      <dgm:t>
        <a:bodyPr/>
        <a:lstStyle/>
        <a:p>
          <a:endParaRPr lang="en-US" sz="2000"/>
        </a:p>
      </dgm:t>
    </dgm:pt>
    <dgm:pt modelId="{52C211E8-BBB0-418B-BD4A-9E5406715323}" type="sibTrans" cxnId="{C1EF1747-6237-4B3E-BAD5-042900E3FA02}">
      <dgm:prSet/>
      <dgm:spPr/>
      <dgm:t>
        <a:bodyPr/>
        <a:lstStyle/>
        <a:p>
          <a:endParaRPr lang="en-US" sz="2000"/>
        </a:p>
      </dgm:t>
    </dgm:pt>
    <dgm:pt modelId="{79B16EC9-FDEB-4E49-8DB5-68ADCF8A83F5}">
      <dgm:prSet custT="1"/>
      <dgm:spPr/>
      <dgm:t>
        <a:bodyPr/>
        <a:lstStyle/>
        <a:p>
          <a:r>
            <a:rPr lang="en-US" sz="2000"/>
            <a:t>4. Contribution to California’s Resource Development</a:t>
          </a:r>
        </a:p>
      </dgm:t>
    </dgm:pt>
    <dgm:pt modelId="{E20B3813-5F63-4BD5-B72F-14AAC38B23EF}" type="parTrans" cxnId="{1EF508D8-4AFC-491E-B799-61F48F36E94B}">
      <dgm:prSet/>
      <dgm:spPr/>
      <dgm:t>
        <a:bodyPr/>
        <a:lstStyle/>
        <a:p>
          <a:endParaRPr lang="en-US" sz="2000"/>
        </a:p>
      </dgm:t>
    </dgm:pt>
    <dgm:pt modelId="{CC7EF3A5-2992-4FE2-B552-F0294E340E0F}" type="sibTrans" cxnId="{1EF508D8-4AFC-491E-B799-61F48F36E94B}">
      <dgm:prSet/>
      <dgm:spPr/>
      <dgm:t>
        <a:bodyPr/>
        <a:lstStyle/>
        <a:p>
          <a:endParaRPr lang="en-US" sz="2000"/>
        </a:p>
      </dgm:t>
    </dgm:pt>
    <dgm:pt modelId="{B75016CB-4847-4681-8F52-757A65D05665}">
      <dgm:prSet custT="1"/>
      <dgm:spPr/>
      <dgm:t>
        <a:bodyPr/>
        <a:lstStyle/>
        <a:p>
          <a:r>
            <a:rPr lang="en-US" sz="2000"/>
            <a:t>10 pts.</a:t>
          </a:r>
        </a:p>
      </dgm:t>
    </dgm:pt>
    <dgm:pt modelId="{37960213-9EAE-41DD-8E0F-75F6DE64732B}" type="parTrans" cxnId="{56193E97-F121-4ED3-800D-E53FD9FE7060}">
      <dgm:prSet/>
      <dgm:spPr/>
      <dgm:t>
        <a:bodyPr/>
        <a:lstStyle/>
        <a:p>
          <a:endParaRPr lang="en-US" sz="2000"/>
        </a:p>
      </dgm:t>
    </dgm:pt>
    <dgm:pt modelId="{927F0375-A982-4CB8-B97E-6E2916711F5A}" type="sibTrans" cxnId="{56193E97-F121-4ED3-800D-E53FD9FE7060}">
      <dgm:prSet/>
      <dgm:spPr/>
      <dgm:t>
        <a:bodyPr/>
        <a:lstStyle/>
        <a:p>
          <a:endParaRPr lang="en-US" sz="2000"/>
        </a:p>
      </dgm:t>
    </dgm:pt>
    <dgm:pt modelId="{2EAB7E4F-A201-4DFA-964E-6AE961517730}">
      <dgm:prSet custT="1"/>
      <dgm:spPr/>
      <dgm:t>
        <a:bodyPr/>
        <a:lstStyle/>
        <a:p>
          <a:r>
            <a:rPr lang="en-US" sz="2000"/>
            <a:t>5. Benefits</a:t>
          </a:r>
        </a:p>
      </dgm:t>
    </dgm:pt>
    <dgm:pt modelId="{BF4D0D50-67FD-4B0A-A1B1-0BC234E7FA5B}" type="parTrans" cxnId="{0F973407-876A-46CB-9E05-E1733BA94101}">
      <dgm:prSet/>
      <dgm:spPr/>
      <dgm:t>
        <a:bodyPr/>
        <a:lstStyle/>
        <a:p>
          <a:endParaRPr lang="en-US" sz="2000"/>
        </a:p>
      </dgm:t>
    </dgm:pt>
    <dgm:pt modelId="{88635F3D-2F49-4BE6-8469-C145A5324244}" type="sibTrans" cxnId="{0F973407-876A-46CB-9E05-E1733BA94101}">
      <dgm:prSet/>
      <dgm:spPr/>
      <dgm:t>
        <a:bodyPr/>
        <a:lstStyle/>
        <a:p>
          <a:endParaRPr lang="en-US" sz="2000"/>
        </a:p>
      </dgm:t>
    </dgm:pt>
    <dgm:pt modelId="{CD0A67CC-2777-4100-A7F8-231776C96280}">
      <dgm:prSet custT="1"/>
      <dgm:spPr/>
      <dgm:t>
        <a:bodyPr/>
        <a:lstStyle/>
        <a:p>
          <a:r>
            <a:rPr lang="en-US" sz="2000"/>
            <a:t>10 pts.</a:t>
          </a:r>
        </a:p>
      </dgm:t>
    </dgm:pt>
    <dgm:pt modelId="{05405DE9-70EB-480C-8501-8D442B8AD622}" type="parTrans" cxnId="{03F5B25D-6FB6-4820-B7FD-39C6F682F611}">
      <dgm:prSet/>
      <dgm:spPr/>
      <dgm:t>
        <a:bodyPr/>
        <a:lstStyle/>
        <a:p>
          <a:endParaRPr lang="en-US" sz="2000"/>
        </a:p>
      </dgm:t>
    </dgm:pt>
    <dgm:pt modelId="{2704AAF8-4B3B-4AEE-866C-DAB82482E6C3}" type="sibTrans" cxnId="{03F5B25D-6FB6-4820-B7FD-39C6F682F611}">
      <dgm:prSet/>
      <dgm:spPr/>
      <dgm:t>
        <a:bodyPr/>
        <a:lstStyle/>
        <a:p>
          <a:endParaRPr lang="en-US" sz="2000"/>
        </a:p>
      </dgm:t>
    </dgm:pt>
    <dgm:pt modelId="{33B97E2F-ABA2-4D42-AC5A-1B411C8B5493}">
      <dgm:prSet custT="1"/>
      <dgm:spPr/>
      <dgm:t>
        <a:bodyPr/>
        <a:lstStyle/>
        <a:p>
          <a:r>
            <a:rPr lang="en-US" sz="2000"/>
            <a:t>6. Public Involvement</a:t>
          </a:r>
        </a:p>
      </dgm:t>
    </dgm:pt>
    <dgm:pt modelId="{B865D80C-8BC7-4C9B-9691-5616A3F31C02}" type="parTrans" cxnId="{52B4DBCB-5F85-4A41-B14A-E33C22C3E31E}">
      <dgm:prSet/>
      <dgm:spPr/>
      <dgm:t>
        <a:bodyPr/>
        <a:lstStyle/>
        <a:p>
          <a:endParaRPr lang="en-US" sz="2000"/>
        </a:p>
      </dgm:t>
    </dgm:pt>
    <dgm:pt modelId="{7DB4513A-AFE9-4937-8EE7-2B5621FE1D6A}" type="sibTrans" cxnId="{52B4DBCB-5F85-4A41-B14A-E33C22C3E31E}">
      <dgm:prSet/>
      <dgm:spPr/>
      <dgm:t>
        <a:bodyPr/>
        <a:lstStyle/>
        <a:p>
          <a:endParaRPr lang="en-US" sz="2000"/>
        </a:p>
      </dgm:t>
    </dgm:pt>
    <dgm:pt modelId="{758FDFDB-BE20-43BB-8BF7-A4D036111194}">
      <dgm:prSet custT="1"/>
      <dgm:spPr/>
      <dgm:t>
        <a:bodyPr/>
        <a:lstStyle/>
        <a:p>
          <a:r>
            <a:rPr lang="en-US" sz="2000"/>
            <a:t>15 pts. </a:t>
          </a:r>
        </a:p>
      </dgm:t>
    </dgm:pt>
    <dgm:pt modelId="{B6EA6B0C-7599-44EC-A4C5-1DE24F1E44FF}" type="parTrans" cxnId="{65C8672B-B97B-40DA-A67C-60A07FE04BB8}">
      <dgm:prSet/>
      <dgm:spPr/>
      <dgm:t>
        <a:bodyPr/>
        <a:lstStyle/>
        <a:p>
          <a:endParaRPr lang="en-US" sz="2000"/>
        </a:p>
      </dgm:t>
    </dgm:pt>
    <dgm:pt modelId="{F7B51647-B3A1-403F-B4FC-02A4F0922E26}" type="sibTrans" cxnId="{65C8672B-B97B-40DA-A67C-60A07FE04BB8}">
      <dgm:prSet/>
      <dgm:spPr/>
      <dgm:t>
        <a:bodyPr/>
        <a:lstStyle/>
        <a:p>
          <a:endParaRPr lang="en-US" sz="2000"/>
        </a:p>
      </dgm:t>
    </dgm:pt>
    <dgm:pt modelId="{3C39BBF6-0306-4370-BF4F-A1573F5E1F3D}">
      <dgm:prSet custT="1"/>
      <dgm:spPr/>
      <dgm:t>
        <a:bodyPr/>
        <a:lstStyle/>
        <a:p>
          <a:r>
            <a:rPr lang="en-US" sz="2000"/>
            <a:t>7. Project Team and Planning</a:t>
          </a:r>
        </a:p>
      </dgm:t>
    </dgm:pt>
    <dgm:pt modelId="{94B936BA-3590-411A-9728-5BB4B05F89B7}" type="parTrans" cxnId="{84B50F0E-44BC-4B38-9D66-7053B0B9BAF7}">
      <dgm:prSet/>
      <dgm:spPr/>
      <dgm:t>
        <a:bodyPr/>
        <a:lstStyle/>
        <a:p>
          <a:endParaRPr lang="en-US" sz="2000"/>
        </a:p>
      </dgm:t>
    </dgm:pt>
    <dgm:pt modelId="{993995E3-939A-4C3E-8AFF-1B7372797A21}" type="sibTrans" cxnId="{84B50F0E-44BC-4B38-9D66-7053B0B9BAF7}">
      <dgm:prSet/>
      <dgm:spPr/>
      <dgm:t>
        <a:bodyPr/>
        <a:lstStyle/>
        <a:p>
          <a:endParaRPr lang="en-US" sz="2000"/>
        </a:p>
      </dgm:t>
    </dgm:pt>
    <dgm:pt modelId="{2B7517DA-126D-4A16-93CD-D4DB07A27829}">
      <dgm:prSet custT="1"/>
      <dgm:spPr/>
      <dgm:t>
        <a:bodyPr/>
        <a:lstStyle/>
        <a:p>
          <a:r>
            <a:rPr lang="en-US" sz="2000"/>
            <a:t>10 pts. </a:t>
          </a:r>
        </a:p>
      </dgm:t>
    </dgm:pt>
    <dgm:pt modelId="{529D16DA-9B1D-438D-A661-5AF73B968970}" type="parTrans" cxnId="{BA4B77FA-1AE6-46FE-82CD-C44EE02A4E9B}">
      <dgm:prSet/>
      <dgm:spPr/>
      <dgm:t>
        <a:bodyPr/>
        <a:lstStyle/>
        <a:p>
          <a:endParaRPr lang="en-US" sz="2000"/>
        </a:p>
      </dgm:t>
    </dgm:pt>
    <dgm:pt modelId="{7D1F0103-C26C-4712-A4C7-2BA25C8DA01B}" type="sibTrans" cxnId="{BA4B77FA-1AE6-46FE-82CD-C44EE02A4E9B}">
      <dgm:prSet/>
      <dgm:spPr/>
      <dgm:t>
        <a:bodyPr/>
        <a:lstStyle/>
        <a:p>
          <a:endParaRPr lang="en-US" sz="2000"/>
        </a:p>
      </dgm:t>
    </dgm:pt>
    <dgm:pt modelId="{C9B0C746-AED1-49F8-BD08-8C6A684010C9}">
      <dgm:prSet custT="1"/>
      <dgm:spPr/>
      <dgm:t>
        <a:bodyPr/>
        <a:lstStyle/>
        <a:p>
          <a:r>
            <a:rPr lang="en-US" sz="2000"/>
            <a:t>8. Budget and Cost Effectiveness</a:t>
          </a:r>
        </a:p>
      </dgm:t>
    </dgm:pt>
    <dgm:pt modelId="{3CA1A504-890A-4806-9AB4-A57E466F5F3C}" type="parTrans" cxnId="{8FD21D5E-83C7-479C-AA5B-9CCE97F783C7}">
      <dgm:prSet/>
      <dgm:spPr/>
      <dgm:t>
        <a:bodyPr/>
        <a:lstStyle/>
        <a:p>
          <a:endParaRPr lang="en-US" sz="2000"/>
        </a:p>
      </dgm:t>
    </dgm:pt>
    <dgm:pt modelId="{FBF952BB-D3FA-47C0-B91A-F48122086234}" type="sibTrans" cxnId="{8FD21D5E-83C7-479C-AA5B-9CCE97F783C7}">
      <dgm:prSet/>
      <dgm:spPr/>
      <dgm:t>
        <a:bodyPr/>
        <a:lstStyle/>
        <a:p>
          <a:endParaRPr lang="en-US" sz="2000"/>
        </a:p>
      </dgm:t>
    </dgm:pt>
    <dgm:pt modelId="{2008002A-7B77-4234-A467-FE1563A0AE9A}">
      <dgm:prSet custT="1"/>
      <dgm:spPr/>
      <dgm:t>
        <a:bodyPr/>
        <a:lstStyle/>
        <a:p>
          <a:r>
            <a:rPr lang="en-US" sz="2000"/>
            <a:t>5 pts. </a:t>
          </a:r>
        </a:p>
      </dgm:t>
    </dgm:pt>
    <dgm:pt modelId="{997C6358-01B7-4598-B627-3532D2CE35CF}" type="parTrans" cxnId="{D338EF62-1A35-4295-A77E-2909874BC9CD}">
      <dgm:prSet/>
      <dgm:spPr/>
      <dgm:t>
        <a:bodyPr/>
        <a:lstStyle/>
        <a:p>
          <a:endParaRPr lang="en-US" sz="2000"/>
        </a:p>
      </dgm:t>
    </dgm:pt>
    <dgm:pt modelId="{72161B05-2F72-43F6-9AC8-200C195A340F}" type="sibTrans" cxnId="{D338EF62-1A35-4295-A77E-2909874BC9CD}">
      <dgm:prSet/>
      <dgm:spPr/>
      <dgm:t>
        <a:bodyPr/>
        <a:lstStyle/>
        <a:p>
          <a:endParaRPr lang="en-US" sz="2000"/>
        </a:p>
      </dgm:t>
    </dgm:pt>
    <dgm:pt modelId="{38006677-BE18-4F83-8BB1-C42BE0A0F456}">
      <dgm:prSet custT="1"/>
      <dgm:spPr/>
      <dgm:t>
        <a:bodyPr/>
        <a:lstStyle/>
        <a:p>
          <a:r>
            <a:rPr lang="en-US" sz="2000"/>
            <a:t>9. Additional Match Funds</a:t>
          </a:r>
        </a:p>
      </dgm:t>
    </dgm:pt>
    <dgm:pt modelId="{8C2E9E64-B938-4E21-9CE7-3A90D34D77AD}" type="parTrans" cxnId="{F69BA049-2D3C-4BEF-9977-D5B1D19F0B96}">
      <dgm:prSet/>
      <dgm:spPr/>
      <dgm:t>
        <a:bodyPr/>
        <a:lstStyle/>
        <a:p>
          <a:endParaRPr lang="en-US" sz="2000"/>
        </a:p>
      </dgm:t>
    </dgm:pt>
    <dgm:pt modelId="{5354DC39-CD4E-4640-A266-61A3C366C3DA}" type="sibTrans" cxnId="{F69BA049-2D3C-4BEF-9977-D5B1D19F0B96}">
      <dgm:prSet/>
      <dgm:spPr/>
      <dgm:t>
        <a:bodyPr/>
        <a:lstStyle/>
        <a:p>
          <a:endParaRPr lang="en-US" sz="2000"/>
        </a:p>
      </dgm:t>
    </dgm:pt>
    <dgm:pt modelId="{CFE3DCBA-AEB9-4456-91BA-D633C6379EBB}">
      <dgm:prSet custT="1"/>
      <dgm:spPr/>
      <dgm:t>
        <a:bodyPr/>
        <a:lstStyle/>
        <a:p>
          <a:r>
            <a:rPr lang="en-US" sz="2000"/>
            <a:t>Total 100 pts.</a:t>
          </a:r>
        </a:p>
      </dgm:t>
    </dgm:pt>
    <dgm:pt modelId="{1EA2E33C-596D-4FF9-937D-FB672EF30966}" type="parTrans" cxnId="{118694FF-5394-4A7D-90E0-F201D7D8ACD9}">
      <dgm:prSet/>
      <dgm:spPr/>
      <dgm:t>
        <a:bodyPr/>
        <a:lstStyle/>
        <a:p>
          <a:endParaRPr lang="en-US" sz="2000"/>
        </a:p>
      </dgm:t>
    </dgm:pt>
    <dgm:pt modelId="{6DC31729-1B11-4903-80D8-BB82F69A2AE8}" type="sibTrans" cxnId="{118694FF-5394-4A7D-90E0-F201D7D8ACD9}">
      <dgm:prSet/>
      <dgm:spPr/>
      <dgm:t>
        <a:bodyPr/>
        <a:lstStyle/>
        <a:p>
          <a:endParaRPr lang="en-US" sz="2000"/>
        </a:p>
      </dgm:t>
    </dgm:pt>
    <dgm:pt modelId="{9D43EC6D-138D-4242-A343-946A79B3056D}">
      <dgm:prSet custT="1"/>
      <dgm:spPr/>
      <dgm:t>
        <a:bodyPr/>
        <a:lstStyle/>
        <a:p>
          <a:r>
            <a:rPr lang="en-US" sz="2000"/>
            <a:t>Must have a minimum score 70 points</a:t>
          </a:r>
        </a:p>
      </dgm:t>
    </dgm:pt>
    <dgm:pt modelId="{BD2A3EEC-75A9-4050-969D-7933EE4022B8}" type="parTrans" cxnId="{7E9DF158-D23F-4788-A921-EA214FB7C1EF}">
      <dgm:prSet/>
      <dgm:spPr/>
      <dgm:t>
        <a:bodyPr/>
        <a:lstStyle/>
        <a:p>
          <a:endParaRPr lang="en-US" sz="2000"/>
        </a:p>
      </dgm:t>
    </dgm:pt>
    <dgm:pt modelId="{3D100DFB-55C1-48C5-919D-30577E41937C}" type="sibTrans" cxnId="{7E9DF158-D23F-4788-A921-EA214FB7C1EF}">
      <dgm:prSet/>
      <dgm:spPr/>
      <dgm:t>
        <a:bodyPr/>
        <a:lstStyle/>
        <a:p>
          <a:endParaRPr lang="en-US" sz="2000"/>
        </a:p>
      </dgm:t>
    </dgm:pt>
    <dgm:pt modelId="{B5790C92-3E80-4EDB-A1FF-D59881C4B804}" type="pres">
      <dgm:prSet presAssocID="{26B0A1E5-0756-4AB9-8BA6-C87C913D21D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A81FEF72-0955-4689-9A66-28140A094E43}" type="pres">
      <dgm:prSet presAssocID="{D78B53FF-1A35-4AF8-BDFF-13DF38404C72}" presName="composite" presStyleCnt="0"/>
      <dgm:spPr/>
    </dgm:pt>
    <dgm:pt modelId="{9C6B509F-CA75-446A-AEBD-4FD2A3A48192}" type="pres">
      <dgm:prSet presAssocID="{D78B53FF-1A35-4AF8-BDFF-13DF38404C72}" presName="FirstChild" presStyleLbl="revTx" presStyleIdx="0" presStyleCnt="10">
        <dgm:presLayoutVars>
          <dgm:chMax val="0"/>
          <dgm:chPref val="0"/>
          <dgm:bulletEnabled val="1"/>
        </dgm:presLayoutVars>
      </dgm:prSet>
      <dgm:spPr/>
    </dgm:pt>
    <dgm:pt modelId="{7C6C6E16-F5B1-4BCF-BD3B-34147A2C56B5}" type="pres">
      <dgm:prSet presAssocID="{D78B53FF-1A35-4AF8-BDFF-13DF38404C72}" presName="Parent" presStyleLbl="alignNode1" presStyleIdx="0" presStyleCnt="10" custLinFactNeighborY="-7235">
        <dgm:presLayoutVars>
          <dgm:chMax val="3"/>
          <dgm:chPref val="3"/>
          <dgm:bulletEnabled val="1"/>
        </dgm:presLayoutVars>
      </dgm:prSet>
      <dgm:spPr/>
    </dgm:pt>
    <dgm:pt modelId="{7D333CF4-102B-4499-97BE-0BC908E4F8D9}" type="pres">
      <dgm:prSet presAssocID="{D78B53FF-1A35-4AF8-BDFF-13DF38404C72}" presName="Accent" presStyleLbl="parChTrans1D1" presStyleIdx="0" presStyleCnt="10"/>
      <dgm:spPr/>
    </dgm:pt>
    <dgm:pt modelId="{A85386AF-BED4-4BF0-B1AE-3B4ED96F33A5}" type="pres">
      <dgm:prSet presAssocID="{28DFA767-0ADC-4608-83F3-435B0161E83B}" presName="sibTrans" presStyleCnt="0"/>
      <dgm:spPr/>
    </dgm:pt>
    <dgm:pt modelId="{A931913A-1877-4629-A90C-3DEC13339DF6}" type="pres">
      <dgm:prSet presAssocID="{7CC12D0C-B2DE-49AB-902C-E7D3095DA91C}" presName="composite" presStyleCnt="0"/>
      <dgm:spPr/>
    </dgm:pt>
    <dgm:pt modelId="{51B078FD-E6BB-49FD-BC5D-D5A9D77A1DB2}" type="pres">
      <dgm:prSet presAssocID="{7CC12D0C-B2DE-49AB-902C-E7D3095DA91C}" presName="First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8AE9301C-25A5-479A-B93C-37D179D3E859}" type="pres">
      <dgm:prSet presAssocID="{7CC12D0C-B2DE-49AB-902C-E7D3095DA91C}" presName="Parent" presStyleLbl="alignNode1" presStyleIdx="1" presStyleCnt="10">
        <dgm:presLayoutVars>
          <dgm:chMax val="3"/>
          <dgm:chPref val="3"/>
          <dgm:bulletEnabled val="1"/>
        </dgm:presLayoutVars>
      </dgm:prSet>
      <dgm:spPr/>
    </dgm:pt>
    <dgm:pt modelId="{FFB6F251-0198-4821-86F8-E9F7E0087D47}" type="pres">
      <dgm:prSet presAssocID="{7CC12D0C-B2DE-49AB-902C-E7D3095DA91C}" presName="Accent" presStyleLbl="parChTrans1D1" presStyleIdx="1" presStyleCnt="10"/>
      <dgm:spPr/>
    </dgm:pt>
    <dgm:pt modelId="{2CE92FDB-739E-4DE9-A02F-2B03EC45F74A}" type="pres">
      <dgm:prSet presAssocID="{94811695-7EFE-45AA-A9FF-3C3CB0B30D03}" presName="sibTrans" presStyleCnt="0"/>
      <dgm:spPr/>
    </dgm:pt>
    <dgm:pt modelId="{C9FA146D-733A-4ABC-B12F-93FA7FBD61FC}" type="pres">
      <dgm:prSet presAssocID="{C8802DC2-54AC-4209-A0DC-99D76F21A350}" presName="composite" presStyleCnt="0"/>
      <dgm:spPr/>
    </dgm:pt>
    <dgm:pt modelId="{4150966B-FB4A-4B24-BD24-D474DB18DB3A}" type="pres">
      <dgm:prSet presAssocID="{C8802DC2-54AC-4209-A0DC-99D76F21A350}" presName="First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FC95AD7C-82A4-45E7-953E-6DCA45EBC74B}" type="pres">
      <dgm:prSet presAssocID="{C8802DC2-54AC-4209-A0DC-99D76F21A350}" presName="Parent" presStyleLbl="alignNode1" presStyleIdx="2" presStyleCnt="10">
        <dgm:presLayoutVars>
          <dgm:chMax val="3"/>
          <dgm:chPref val="3"/>
          <dgm:bulletEnabled val="1"/>
        </dgm:presLayoutVars>
      </dgm:prSet>
      <dgm:spPr/>
    </dgm:pt>
    <dgm:pt modelId="{F5C90C68-38DC-4F07-8B3F-ECD76F12D35F}" type="pres">
      <dgm:prSet presAssocID="{C8802DC2-54AC-4209-A0DC-99D76F21A350}" presName="Accent" presStyleLbl="parChTrans1D1" presStyleIdx="2" presStyleCnt="10"/>
      <dgm:spPr/>
    </dgm:pt>
    <dgm:pt modelId="{040FE241-C68A-4338-94C5-CE931EAB941C}" type="pres">
      <dgm:prSet presAssocID="{C6F03669-5873-4C0F-ACE8-67371C97251D}" presName="sibTrans" presStyleCnt="0"/>
      <dgm:spPr/>
    </dgm:pt>
    <dgm:pt modelId="{7F16C6BB-4BD8-47FB-BE7F-753AFD15287D}" type="pres">
      <dgm:prSet presAssocID="{3524B13A-C4D2-44CA-A314-CD8041DD1B99}" presName="composite" presStyleCnt="0"/>
      <dgm:spPr/>
    </dgm:pt>
    <dgm:pt modelId="{0DDBF17C-7B37-423C-A7DC-E242F8C36827}" type="pres">
      <dgm:prSet presAssocID="{3524B13A-C4D2-44CA-A314-CD8041DD1B99}" presName="First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3640E3CB-7C36-47E6-B7F0-E7BE5143019D}" type="pres">
      <dgm:prSet presAssocID="{3524B13A-C4D2-44CA-A314-CD8041DD1B99}" presName="Parent" presStyleLbl="alignNode1" presStyleIdx="3" presStyleCnt="10">
        <dgm:presLayoutVars>
          <dgm:chMax val="3"/>
          <dgm:chPref val="3"/>
          <dgm:bulletEnabled val="1"/>
        </dgm:presLayoutVars>
      </dgm:prSet>
      <dgm:spPr/>
    </dgm:pt>
    <dgm:pt modelId="{09442578-1D52-418B-B5BF-813532902923}" type="pres">
      <dgm:prSet presAssocID="{3524B13A-C4D2-44CA-A314-CD8041DD1B99}" presName="Accent" presStyleLbl="parChTrans1D1" presStyleIdx="3" presStyleCnt="10"/>
      <dgm:spPr/>
    </dgm:pt>
    <dgm:pt modelId="{CB399EFF-0186-4AB2-8104-201E76B74384}" type="pres">
      <dgm:prSet presAssocID="{52C211E8-BBB0-418B-BD4A-9E5406715323}" presName="sibTrans" presStyleCnt="0"/>
      <dgm:spPr/>
    </dgm:pt>
    <dgm:pt modelId="{57C314BF-F3FE-4522-8061-A538455742FF}" type="pres">
      <dgm:prSet presAssocID="{B75016CB-4847-4681-8F52-757A65D05665}" presName="composite" presStyleCnt="0"/>
      <dgm:spPr/>
    </dgm:pt>
    <dgm:pt modelId="{72C4CB10-E843-490F-BD81-F2F40D23570C}" type="pres">
      <dgm:prSet presAssocID="{B75016CB-4847-4681-8F52-757A65D05665}" presName="First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007AF25D-BE4D-46D6-9F3C-EA28C4005232}" type="pres">
      <dgm:prSet presAssocID="{B75016CB-4847-4681-8F52-757A65D05665}" presName="Parent" presStyleLbl="alignNode1" presStyleIdx="4" presStyleCnt="10">
        <dgm:presLayoutVars>
          <dgm:chMax val="3"/>
          <dgm:chPref val="3"/>
          <dgm:bulletEnabled val="1"/>
        </dgm:presLayoutVars>
      </dgm:prSet>
      <dgm:spPr/>
    </dgm:pt>
    <dgm:pt modelId="{D13ADD87-94E4-4409-BB2D-F8B5C984E18B}" type="pres">
      <dgm:prSet presAssocID="{B75016CB-4847-4681-8F52-757A65D05665}" presName="Accent" presStyleLbl="parChTrans1D1" presStyleIdx="4" presStyleCnt="10"/>
      <dgm:spPr/>
    </dgm:pt>
    <dgm:pt modelId="{43F9AF0D-E2B3-44A9-95EF-BD033B97D9E9}" type="pres">
      <dgm:prSet presAssocID="{927F0375-A982-4CB8-B97E-6E2916711F5A}" presName="sibTrans" presStyleCnt="0"/>
      <dgm:spPr/>
    </dgm:pt>
    <dgm:pt modelId="{BC2EE158-4F1F-4429-9A78-9BF389349E4A}" type="pres">
      <dgm:prSet presAssocID="{CD0A67CC-2777-4100-A7F8-231776C96280}" presName="composite" presStyleCnt="0"/>
      <dgm:spPr/>
    </dgm:pt>
    <dgm:pt modelId="{1DC06383-6401-4558-88C4-6893E806569D}" type="pres">
      <dgm:prSet presAssocID="{CD0A67CC-2777-4100-A7F8-231776C96280}" presName="FirstChild" presStyleLbl="revTx" presStyleIdx="5" presStyleCnt="10">
        <dgm:presLayoutVars>
          <dgm:chMax val="0"/>
          <dgm:chPref val="0"/>
          <dgm:bulletEnabled val="1"/>
        </dgm:presLayoutVars>
      </dgm:prSet>
      <dgm:spPr/>
    </dgm:pt>
    <dgm:pt modelId="{B019C32F-6506-4B7A-8D78-0DA143297743}" type="pres">
      <dgm:prSet presAssocID="{CD0A67CC-2777-4100-A7F8-231776C96280}" presName="Parent" presStyleLbl="alignNode1" presStyleIdx="5" presStyleCnt="10">
        <dgm:presLayoutVars>
          <dgm:chMax val="3"/>
          <dgm:chPref val="3"/>
          <dgm:bulletEnabled val="1"/>
        </dgm:presLayoutVars>
      </dgm:prSet>
      <dgm:spPr/>
    </dgm:pt>
    <dgm:pt modelId="{6381A1FF-D430-4E0E-9C5D-45E970F5B507}" type="pres">
      <dgm:prSet presAssocID="{CD0A67CC-2777-4100-A7F8-231776C96280}" presName="Accent" presStyleLbl="parChTrans1D1" presStyleIdx="5" presStyleCnt="10"/>
      <dgm:spPr/>
    </dgm:pt>
    <dgm:pt modelId="{1A2AF959-FE61-4381-9624-EDF0D85586F9}" type="pres">
      <dgm:prSet presAssocID="{2704AAF8-4B3B-4AEE-866C-DAB82482E6C3}" presName="sibTrans" presStyleCnt="0"/>
      <dgm:spPr/>
    </dgm:pt>
    <dgm:pt modelId="{2AB4EF21-0AEE-41FE-9B03-D36373206DDC}" type="pres">
      <dgm:prSet presAssocID="{758FDFDB-BE20-43BB-8BF7-A4D036111194}" presName="composite" presStyleCnt="0"/>
      <dgm:spPr/>
    </dgm:pt>
    <dgm:pt modelId="{580DB5F9-845C-4F13-8A2C-46C2DAD2D994}" type="pres">
      <dgm:prSet presAssocID="{758FDFDB-BE20-43BB-8BF7-A4D036111194}" presName="First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9CCB4C44-3B4D-4F6B-89F6-12F6E92ECBE6}" type="pres">
      <dgm:prSet presAssocID="{758FDFDB-BE20-43BB-8BF7-A4D036111194}" presName="Parent" presStyleLbl="alignNode1" presStyleIdx="6" presStyleCnt="10">
        <dgm:presLayoutVars>
          <dgm:chMax val="3"/>
          <dgm:chPref val="3"/>
          <dgm:bulletEnabled val="1"/>
        </dgm:presLayoutVars>
      </dgm:prSet>
      <dgm:spPr/>
    </dgm:pt>
    <dgm:pt modelId="{1459426F-AE32-4B92-B72F-65B46BB147C9}" type="pres">
      <dgm:prSet presAssocID="{758FDFDB-BE20-43BB-8BF7-A4D036111194}" presName="Accent" presStyleLbl="parChTrans1D1" presStyleIdx="6" presStyleCnt="10"/>
      <dgm:spPr/>
    </dgm:pt>
    <dgm:pt modelId="{1641CC14-A01D-4C43-8D94-A6C6D8654C75}" type="pres">
      <dgm:prSet presAssocID="{F7B51647-B3A1-403F-B4FC-02A4F0922E26}" presName="sibTrans" presStyleCnt="0"/>
      <dgm:spPr/>
    </dgm:pt>
    <dgm:pt modelId="{6713CE81-FBE5-4166-B0D3-6A8EC71B83FF}" type="pres">
      <dgm:prSet presAssocID="{2B7517DA-126D-4A16-93CD-D4DB07A27829}" presName="composite" presStyleCnt="0"/>
      <dgm:spPr/>
    </dgm:pt>
    <dgm:pt modelId="{6FDA7088-80B4-453A-A097-F11568E49252}" type="pres">
      <dgm:prSet presAssocID="{2B7517DA-126D-4A16-93CD-D4DB07A27829}" presName="First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9CDEDD19-093C-4E0F-9101-5D2F687DC9F9}" type="pres">
      <dgm:prSet presAssocID="{2B7517DA-126D-4A16-93CD-D4DB07A27829}" presName="Parent" presStyleLbl="alignNode1" presStyleIdx="7" presStyleCnt="10">
        <dgm:presLayoutVars>
          <dgm:chMax val="3"/>
          <dgm:chPref val="3"/>
          <dgm:bulletEnabled val="1"/>
        </dgm:presLayoutVars>
      </dgm:prSet>
      <dgm:spPr/>
    </dgm:pt>
    <dgm:pt modelId="{EB4ACD49-88D1-46CC-8FFB-69D38F9B1B13}" type="pres">
      <dgm:prSet presAssocID="{2B7517DA-126D-4A16-93CD-D4DB07A27829}" presName="Accent" presStyleLbl="parChTrans1D1" presStyleIdx="7" presStyleCnt="10"/>
      <dgm:spPr/>
    </dgm:pt>
    <dgm:pt modelId="{A1C35CAB-3ED3-4645-9543-1EA1E4947CCE}" type="pres">
      <dgm:prSet presAssocID="{7D1F0103-C26C-4712-A4C7-2BA25C8DA01B}" presName="sibTrans" presStyleCnt="0"/>
      <dgm:spPr/>
    </dgm:pt>
    <dgm:pt modelId="{2F335E2C-5539-41D7-A2AC-16FA7F0C6115}" type="pres">
      <dgm:prSet presAssocID="{2008002A-7B77-4234-A467-FE1563A0AE9A}" presName="composite" presStyleCnt="0"/>
      <dgm:spPr/>
    </dgm:pt>
    <dgm:pt modelId="{A433A548-A761-4F0A-9C28-A1677AE8F469}" type="pres">
      <dgm:prSet presAssocID="{2008002A-7B77-4234-A467-FE1563A0AE9A}" presName="First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183342CB-95FD-4285-A469-2167BC4480C4}" type="pres">
      <dgm:prSet presAssocID="{2008002A-7B77-4234-A467-FE1563A0AE9A}" presName="Parent" presStyleLbl="alignNode1" presStyleIdx="8" presStyleCnt="10">
        <dgm:presLayoutVars>
          <dgm:chMax val="3"/>
          <dgm:chPref val="3"/>
          <dgm:bulletEnabled val="1"/>
        </dgm:presLayoutVars>
      </dgm:prSet>
      <dgm:spPr/>
    </dgm:pt>
    <dgm:pt modelId="{EA2C9604-56DA-4AFE-B2C3-00B34F804945}" type="pres">
      <dgm:prSet presAssocID="{2008002A-7B77-4234-A467-FE1563A0AE9A}" presName="Accent" presStyleLbl="parChTrans1D1" presStyleIdx="8" presStyleCnt="10"/>
      <dgm:spPr/>
    </dgm:pt>
    <dgm:pt modelId="{7932127A-82E3-433E-BFA2-FA8398656180}" type="pres">
      <dgm:prSet presAssocID="{72161B05-2F72-43F6-9AC8-200C195A340F}" presName="sibTrans" presStyleCnt="0"/>
      <dgm:spPr/>
    </dgm:pt>
    <dgm:pt modelId="{037D15BC-9534-4560-96E3-C5BD8DA81AD3}" type="pres">
      <dgm:prSet presAssocID="{CFE3DCBA-AEB9-4456-91BA-D633C6379EBB}" presName="composite" presStyleCnt="0"/>
      <dgm:spPr/>
    </dgm:pt>
    <dgm:pt modelId="{448D113B-4851-423E-BFF4-0D329AA47910}" type="pres">
      <dgm:prSet presAssocID="{CFE3DCBA-AEB9-4456-91BA-D633C6379EBB}" presName="FirstChild" presStyleLbl="revTx" presStyleIdx="9" presStyleCnt="10">
        <dgm:presLayoutVars>
          <dgm:chMax val="0"/>
          <dgm:chPref val="0"/>
          <dgm:bulletEnabled val="1"/>
        </dgm:presLayoutVars>
      </dgm:prSet>
      <dgm:spPr/>
    </dgm:pt>
    <dgm:pt modelId="{1BE2B6AA-7870-433A-94ED-EA3DA3BC2CA9}" type="pres">
      <dgm:prSet presAssocID="{CFE3DCBA-AEB9-4456-91BA-D633C6379EBB}" presName="Parent" presStyleLbl="alignNode1" presStyleIdx="9" presStyleCnt="10">
        <dgm:presLayoutVars>
          <dgm:chMax val="3"/>
          <dgm:chPref val="3"/>
          <dgm:bulletEnabled val="1"/>
        </dgm:presLayoutVars>
      </dgm:prSet>
      <dgm:spPr/>
    </dgm:pt>
    <dgm:pt modelId="{D750DCC8-6CED-47C2-B3DE-BFFA25F9FFB2}" type="pres">
      <dgm:prSet presAssocID="{CFE3DCBA-AEB9-4456-91BA-D633C6379EBB}" presName="Accent" presStyleLbl="parChTrans1D1" presStyleIdx="9" presStyleCnt="10"/>
      <dgm:spPr/>
    </dgm:pt>
  </dgm:ptLst>
  <dgm:cxnLst>
    <dgm:cxn modelId="{0F973407-876A-46CB-9E05-E1733BA94101}" srcId="{B75016CB-4847-4681-8F52-757A65D05665}" destId="{2EAB7E4F-A201-4DFA-964E-6AE961517730}" srcOrd="0" destOrd="0" parTransId="{BF4D0D50-67FD-4B0A-A1B1-0BC234E7FA5B}" sibTransId="{88635F3D-2F49-4BE6-8469-C145A5324244}"/>
    <dgm:cxn modelId="{54E66708-0CE6-44C9-845C-E40E3FEAF4D9}" type="presOf" srcId="{2B7517DA-126D-4A16-93CD-D4DB07A27829}" destId="{9CDEDD19-093C-4E0F-9101-5D2F687DC9F9}" srcOrd="0" destOrd="0" presId="urn:microsoft.com/office/officeart/2011/layout/TabList"/>
    <dgm:cxn modelId="{CC847C08-52A7-46A0-8547-06056A3C2B6B}" type="presOf" srcId="{33B97E2F-ABA2-4D42-AC5A-1B411C8B5493}" destId="{1DC06383-6401-4558-88C4-6893E806569D}" srcOrd="0" destOrd="0" presId="urn:microsoft.com/office/officeart/2011/layout/TabList"/>
    <dgm:cxn modelId="{84B50F0E-44BC-4B38-9D66-7053B0B9BAF7}" srcId="{758FDFDB-BE20-43BB-8BF7-A4D036111194}" destId="{3C39BBF6-0306-4370-BF4F-A1573F5E1F3D}" srcOrd="0" destOrd="0" parTransId="{94B936BA-3590-411A-9728-5BB4B05F89B7}" sibTransId="{993995E3-939A-4C3E-8AFF-1B7372797A21}"/>
    <dgm:cxn modelId="{9A1CD426-014D-4767-9482-FF7D50DA0C6E}" type="presOf" srcId="{26B0A1E5-0756-4AB9-8BA6-C87C913D21DD}" destId="{B5790C92-3E80-4EDB-A1FF-D59881C4B804}" srcOrd="0" destOrd="0" presId="urn:microsoft.com/office/officeart/2011/layout/TabList"/>
    <dgm:cxn modelId="{7200EB26-E1C1-4C06-8CA2-887E0719A575}" type="presOf" srcId="{C9B0C746-AED1-49F8-BD08-8C6A684010C9}" destId="{6FDA7088-80B4-453A-A097-F11568E49252}" srcOrd="0" destOrd="0" presId="urn:microsoft.com/office/officeart/2011/layout/TabList"/>
    <dgm:cxn modelId="{65C8672B-B97B-40DA-A67C-60A07FE04BB8}" srcId="{26B0A1E5-0756-4AB9-8BA6-C87C913D21DD}" destId="{758FDFDB-BE20-43BB-8BF7-A4D036111194}" srcOrd="6" destOrd="0" parTransId="{B6EA6B0C-7599-44EC-A4C5-1DE24F1E44FF}" sibTransId="{F7B51647-B3A1-403F-B4FC-02A4F0922E26}"/>
    <dgm:cxn modelId="{E413D43C-3F7C-4DAE-B66F-EECEBD575A3B}" type="presOf" srcId="{C10FD4B4-3214-47D6-8F5D-0733108DEC6E}" destId="{51B078FD-E6BB-49FD-BC5D-D5A9D77A1DB2}" srcOrd="0" destOrd="0" presId="urn:microsoft.com/office/officeart/2011/layout/TabList"/>
    <dgm:cxn modelId="{A5D9475B-BE74-419B-9382-631A9BC64CF0}" type="presOf" srcId="{B75016CB-4847-4681-8F52-757A65D05665}" destId="{007AF25D-BE4D-46D6-9F3C-EA28C4005232}" srcOrd="0" destOrd="0" presId="urn:microsoft.com/office/officeart/2011/layout/TabList"/>
    <dgm:cxn modelId="{03F5B25D-6FB6-4820-B7FD-39C6F682F611}" srcId="{26B0A1E5-0756-4AB9-8BA6-C87C913D21DD}" destId="{CD0A67CC-2777-4100-A7F8-231776C96280}" srcOrd="5" destOrd="0" parTransId="{05405DE9-70EB-480C-8501-8D442B8AD622}" sibTransId="{2704AAF8-4B3B-4AEE-866C-DAB82482E6C3}"/>
    <dgm:cxn modelId="{8FD21D5E-83C7-479C-AA5B-9CCE97F783C7}" srcId="{2B7517DA-126D-4A16-93CD-D4DB07A27829}" destId="{C9B0C746-AED1-49F8-BD08-8C6A684010C9}" srcOrd="0" destOrd="0" parTransId="{3CA1A504-890A-4806-9AB4-A57E466F5F3C}" sibTransId="{FBF952BB-D3FA-47C0-B91A-F48122086234}"/>
    <dgm:cxn modelId="{45E91A42-AF16-43DD-969D-3C4E3A6BBDDC}" type="presOf" srcId="{257C9113-8EBA-4BFB-9C4B-56A46BBF2EF8}" destId="{9C6B509F-CA75-446A-AEBD-4FD2A3A48192}" srcOrd="0" destOrd="0" presId="urn:microsoft.com/office/officeart/2011/layout/TabList"/>
    <dgm:cxn modelId="{D338EF62-1A35-4295-A77E-2909874BC9CD}" srcId="{26B0A1E5-0756-4AB9-8BA6-C87C913D21DD}" destId="{2008002A-7B77-4234-A467-FE1563A0AE9A}" srcOrd="8" destOrd="0" parTransId="{997C6358-01B7-4598-B627-3532D2CE35CF}" sibTransId="{72161B05-2F72-43F6-9AC8-200C195A340F}"/>
    <dgm:cxn modelId="{02CCFB43-3CE8-4B7F-B9F7-4D30CB0F90C3}" type="presOf" srcId="{7DE6E656-5F35-4E25-B07C-22724A0425D7}" destId="{4150966B-FB4A-4B24-BD24-D474DB18DB3A}" srcOrd="0" destOrd="0" presId="urn:microsoft.com/office/officeart/2011/layout/TabList"/>
    <dgm:cxn modelId="{F6660346-F808-4F4A-862B-2F514548BFF7}" type="presOf" srcId="{3C39BBF6-0306-4370-BF4F-A1573F5E1F3D}" destId="{580DB5F9-845C-4F13-8A2C-46C2DAD2D994}" srcOrd="0" destOrd="0" presId="urn:microsoft.com/office/officeart/2011/layout/TabList"/>
    <dgm:cxn modelId="{C1EF1747-6237-4B3E-BAD5-042900E3FA02}" srcId="{26B0A1E5-0756-4AB9-8BA6-C87C913D21DD}" destId="{3524B13A-C4D2-44CA-A314-CD8041DD1B99}" srcOrd="3" destOrd="0" parTransId="{3B516664-F767-4BD6-8781-03952741B02A}" sibTransId="{52C211E8-BBB0-418B-BD4A-9E5406715323}"/>
    <dgm:cxn modelId="{F69BA049-2D3C-4BEF-9977-D5B1D19F0B96}" srcId="{2008002A-7B77-4234-A467-FE1563A0AE9A}" destId="{38006677-BE18-4F83-8BB1-C42BE0A0F456}" srcOrd="0" destOrd="0" parTransId="{8C2E9E64-B938-4E21-9CE7-3A90D34D77AD}" sibTransId="{5354DC39-CD4E-4640-A266-61A3C366C3DA}"/>
    <dgm:cxn modelId="{2A760E6F-BD9B-4F9D-BEF4-4233D26C037D}" type="presOf" srcId="{9D43EC6D-138D-4242-A343-946A79B3056D}" destId="{448D113B-4851-423E-BFF4-0D329AA47910}" srcOrd="0" destOrd="0" presId="urn:microsoft.com/office/officeart/2011/layout/TabList"/>
    <dgm:cxn modelId="{0C5D2F50-7498-4B3F-A4E3-91FAA071CA18}" type="presOf" srcId="{758FDFDB-BE20-43BB-8BF7-A4D036111194}" destId="{9CCB4C44-3B4D-4F6B-89F6-12F6E92ECBE6}" srcOrd="0" destOrd="0" presId="urn:microsoft.com/office/officeart/2011/layout/TabList"/>
    <dgm:cxn modelId="{7E9DF158-D23F-4788-A921-EA214FB7C1EF}" srcId="{CFE3DCBA-AEB9-4456-91BA-D633C6379EBB}" destId="{9D43EC6D-138D-4242-A343-946A79B3056D}" srcOrd="0" destOrd="0" parTransId="{BD2A3EEC-75A9-4050-969D-7933EE4022B8}" sibTransId="{3D100DFB-55C1-48C5-919D-30577E41937C}"/>
    <dgm:cxn modelId="{14B85579-2767-49CA-85B2-2E99FC3EA745}" srcId="{26B0A1E5-0756-4AB9-8BA6-C87C913D21DD}" destId="{D78B53FF-1A35-4AF8-BDFF-13DF38404C72}" srcOrd="0" destOrd="0" parTransId="{B09085E4-DCE1-465C-85EA-18A57A7E9513}" sibTransId="{28DFA767-0ADC-4608-83F3-435B0161E83B}"/>
    <dgm:cxn modelId="{21AD6983-2DD0-4036-8919-9A305553495A}" type="presOf" srcId="{2008002A-7B77-4234-A467-FE1563A0AE9A}" destId="{183342CB-95FD-4285-A469-2167BC4480C4}" srcOrd="0" destOrd="0" presId="urn:microsoft.com/office/officeart/2011/layout/TabList"/>
    <dgm:cxn modelId="{BFFF9285-274A-4C8B-B857-14D6D77D5DE0}" type="presOf" srcId="{3524B13A-C4D2-44CA-A314-CD8041DD1B99}" destId="{3640E3CB-7C36-47E6-B7F0-E7BE5143019D}" srcOrd="0" destOrd="0" presId="urn:microsoft.com/office/officeart/2011/layout/TabList"/>
    <dgm:cxn modelId="{56193E97-F121-4ED3-800D-E53FD9FE7060}" srcId="{26B0A1E5-0756-4AB9-8BA6-C87C913D21DD}" destId="{B75016CB-4847-4681-8F52-757A65D05665}" srcOrd="4" destOrd="0" parTransId="{37960213-9EAE-41DD-8E0F-75F6DE64732B}" sibTransId="{927F0375-A982-4CB8-B97E-6E2916711F5A}"/>
    <dgm:cxn modelId="{88FF0C9D-F614-437B-B651-D62340034FF3}" type="presOf" srcId="{CFE3DCBA-AEB9-4456-91BA-D633C6379EBB}" destId="{1BE2B6AA-7870-433A-94ED-EA3DA3BC2CA9}" srcOrd="0" destOrd="0" presId="urn:microsoft.com/office/officeart/2011/layout/TabList"/>
    <dgm:cxn modelId="{693F54A3-1D43-4965-A486-D0C7B28A477C}" type="presOf" srcId="{79B16EC9-FDEB-4E49-8DB5-68ADCF8A83F5}" destId="{0DDBF17C-7B37-423C-A7DC-E242F8C36827}" srcOrd="0" destOrd="0" presId="urn:microsoft.com/office/officeart/2011/layout/TabList"/>
    <dgm:cxn modelId="{806A02AD-D716-4331-8E72-B3EB9E18844E}" type="presOf" srcId="{CD0A67CC-2777-4100-A7F8-231776C96280}" destId="{B019C32F-6506-4B7A-8D78-0DA143297743}" srcOrd="0" destOrd="0" presId="urn:microsoft.com/office/officeart/2011/layout/TabList"/>
    <dgm:cxn modelId="{7A1685B1-5720-4FFE-BC73-9B32372AB7FC}" type="presOf" srcId="{D78B53FF-1A35-4AF8-BDFF-13DF38404C72}" destId="{7C6C6E16-F5B1-4BCF-BD3B-34147A2C56B5}" srcOrd="0" destOrd="0" presId="urn:microsoft.com/office/officeart/2011/layout/TabList"/>
    <dgm:cxn modelId="{0A7F40C2-3ADE-46F5-95FA-136B8850D134}" srcId="{7CC12D0C-B2DE-49AB-902C-E7D3095DA91C}" destId="{C10FD4B4-3214-47D6-8F5D-0733108DEC6E}" srcOrd="0" destOrd="0" parTransId="{BACFC707-4E5F-425F-B198-C59E90D0D36D}" sibTransId="{C7596679-92A0-4C61-AAC4-86F2F4755FAB}"/>
    <dgm:cxn modelId="{6C5496C3-0C09-48BE-9227-783FCCCA648F}" type="presOf" srcId="{2EAB7E4F-A201-4DFA-964E-6AE961517730}" destId="{72C4CB10-E843-490F-BD81-F2F40D23570C}" srcOrd="0" destOrd="0" presId="urn:microsoft.com/office/officeart/2011/layout/TabList"/>
    <dgm:cxn modelId="{52B4DBCB-5F85-4A41-B14A-E33C22C3E31E}" srcId="{CD0A67CC-2777-4100-A7F8-231776C96280}" destId="{33B97E2F-ABA2-4D42-AC5A-1B411C8B5493}" srcOrd="0" destOrd="0" parTransId="{B865D80C-8BC7-4C9B-9691-5616A3F31C02}" sibTransId="{7DB4513A-AFE9-4937-8EE7-2B5621FE1D6A}"/>
    <dgm:cxn modelId="{808B11CD-0D03-4BE0-B0CA-EB9799E32E4F}" srcId="{D78B53FF-1A35-4AF8-BDFF-13DF38404C72}" destId="{257C9113-8EBA-4BFB-9C4B-56A46BBF2EF8}" srcOrd="0" destOrd="0" parTransId="{17BAA1FB-E76C-4C27-8246-C53414468970}" sibTransId="{3E5E3BA3-1785-43D8-A816-5BE8F134F02C}"/>
    <dgm:cxn modelId="{B0501AD6-A5C1-474F-B3D7-C36AF6B80725}" type="presOf" srcId="{7CC12D0C-B2DE-49AB-902C-E7D3095DA91C}" destId="{8AE9301C-25A5-479A-B93C-37D179D3E859}" srcOrd="0" destOrd="0" presId="urn:microsoft.com/office/officeart/2011/layout/TabList"/>
    <dgm:cxn modelId="{1EF508D8-4AFC-491E-B799-61F48F36E94B}" srcId="{3524B13A-C4D2-44CA-A314-CD8041DD1B99}" destId="{79B16EC9-FDEB-4E49-8DB5-68ADCF8A83F5}" srcOrd="0" destOrd="0" parTransId="{E20B3813-5F63-4BD5-B72F-14AAC38B23EF}" sibTransId="{CC7EF3A5-2992-4FE2-B552-F0294E340E0F}"/>
    <dgm:cxn modelId="{4916F3DA-BDD5-4C04-BC70-939EB49C807F}" type="presOf" srcId="{38006677-BE18-4F83-8BB1-C42BE0A0F456}" destId="{A433A548-A761-4F0A-9C28-A1677AE8F469}" srcOrd="0" destOrd="0" presId="urn:microsoft.com/office/officeart/2011/layout/TabList"/>
    <dgm:cxn modelId="{75A692E8-2C28-4921-ACCE-65D1AE7D8C90}" srcId="{26B0A1E5-0756-4AB9-8BA6-C87C913D21DD}" destId="{7CC12D0C-B2DE-49AB-902C-E7D3095DA91C}" srcOrd="1" destOrd="0" parTransId="{1C353A6D-AD11-4E4F-9883-DDE44611606A}" sibTransId="{94811695-7EFE-45AA-A9FF-3C3CB0B30D03}"/>
    <dgm:cxn modelId="{18AA75F1-FECD-4097-B0D2-F8CC16CD9B93}" srcId="{C8802DC2-54AC-4209-A0DC-99D76F21A350}" destId="{7DE6E656-5F35-4E25-B07C-22724A0425D7}" srcOrd="0" destOrd="0" parTransId="{1D599BDF-EAD5-44A9-8460-14325C408892}" sibTransId="{E399F412-1B9E-4F0C-B301-4C3C8EBD028F}"/>
    <dgm:cxn modelId="{B39AA3F5-FE1B-4A26-83C4-13AA8E0B421B}" type="presOf" srcId="{C8802DC2-54AC-4209-A0DC-99D76F21A350}" destId="{FC95AD7C-82A4-45E7-953E-6DCA45EBC74B}" srcOrd="0" destOrd="0" presId="urn:microsoft.com/office/officeart/2011/layout/TabList"/>
    <dgm:cxn modelId="{BA4B77FA-1AE6-46FE-82CD-C44EE02A4E9B}" srcId="{26B0A1E5-0756-4AB9-8BA6-C87C913D21DD}" destId="{2B7517DA-126D-4A16-93CD-D4DB07A27829}" srcOrd="7" destOrd="0" parTransId="{529D16DA-9B1D-438D-A661-5AF73B968970}" sibTransId="{7D1F0103-C26C-4712-A4C7-2BA25C8DA01B}"/>
    <dgm:cxn modelId="{D20F4DFD-5F8E-493E-B961-7B59E2DED235}" srcId="{26B0A1E5-0756-4AB9-8BA6-C87C913D21DD}" destId="{C8802DC2-54AC-4209-A0DC-99D76F21A350}" srcOrd="2" destOrd="0" parTransId="{2AEDEAE5-D066-494A-863A-CD36C732659A}" sibTransId="{C6F03669-5873-4C0F-ACE8-67371C97251D}"/>
    <dgm:cxn modelId="{118694FF-5394-4A7D-90E0-F201D7D8ACD9}" srcId="{26B0A1E5-0756-4AB9-8BA6-C87C913D21DD}" destId="{CFE3DCBA-AEB9-4456-91BA-D633C6379EBB}" srcOrd="9" destOrd="0" parTransId="{1EA2E33C-596D-4FF9-937D-FB672EF30966}" sibTransId="{6DC31729-1B11-4903-80D8-BB82F69A2AE8}"/>
    <dgm:cxn modelId="{915BB3C9-7831-4C42-AC29-116CCCE3BB2D}" type="presParOf" srcId="{B5790C92-3E80-4EDB-A1FF-D59881C4B804}" destId="{A81FEF72-0955-4689-9A66-28140A094E43}" srcOrd="0" destOrd="0" presId="urn:microsoft.com/office/officeart/2011/layout/TabList"/>
    <dgm:cxn modelId="{58AF43B8-37D6-4621-834A-E5E42B019D03}" type="presParOf" srcId="{A81FEF72-0955-4689-9A66-28140A094E43}" destId="{9C6B509F-CA75-446A-AEBD-4FD2A3A48192}" srcOrd="0" destOrd="0" presId="urn:microsoft.com/office/officeart/2011/layout/TabList"/>
    <dgm:cxn modelId="{65C9EC04-4E97-4386-9AE6-F18AB137E1BB}" type="presParOf" srcId="{A81FEF72-0955-4689-9A66-28140A094E43}" destId="{7C6C6E16-F5B1-4BCF-BD3B-34147A2C56B5}" srcOrd="1" destOrd="0" presId="urn:microsoft.com/office/officeart/2011/layout/TabList"/>
    <dgm:cxn modelId="{01C10AD1-951C-4B46-A13C-8AD21686A9DA}" type="presParOf" srcId="{A81FEF72-0955-4689-9A66-28140A094E43}" destId="{7D333CF4-102B-4499-97BE-0BC908E4F8D9}" srcOrd="2" destOrd="0" presId="urn:microsoft.com/office/officeart/2011/layout/TabList"/>
    <dgm:cxn modelId="{049AB673-A873-4378-AB32-14B25BA9E09C}" type="presParOf" srcId="{B5790C92-3E80-4EDB-A1FF-D59881C4B804}" destId="{A85386AF-BED4-4BF0-B1AE-3B4ED96F33A5}" srcOrd="1" destOrd="0" presId="urn:microsoft.com/office/officeart/2011/layout/TabList"/>
    <dgm:cxn modelId="{B2F90607-8A90-40A8-A73E-86C9F269C058}" type="presParOf" srcId="{B5790C92-3E80-4EDB-A1FF-D59881C4B804}" destId="{A931913A-1877-4629-A90C-3DEC13339DF6}" srcOrd="2" destOrd="0" presId="urn:microsoft.com/office/officeart/2011/layout/TabList"/>
    <dgm:cxn modelId="{800C06E0-67F6-4924-8A11-1E2AA12B4056}" type="presParOf" srcId="{A931913A-1877-4629-A90C-3DEC13339DF6}" destId="{51B078FD-E6BB-49FD-BC5D-D5A9D77A1DB2}" srcOrd="0" destOrd="0" presId="urn:microsoft.com/office/officeart/2011/layout/TabList"/>
    <dgm:cxn modelId="{3665FBA0-DFA4-4ACC-A0A5-6C226E7DEB31}" type="presParOf" srcId="{A931913A-1877-4629-A90C-3DEC13339DF6}" destId="{8AE9301C-25A5-479A-B93C-37D179D3E859}" srcOrd="1" destOrd="0" presId="urn:microsoft.com/office/officeart/2011/layout/TabList"/>
    <dgm:cxn modelId="{9E6FF2CF-3ECC-4AB5-BCBE-71A21DAF6039}" type="presParOf" srcId="{A931913A-1877-4629-A90C-3DEC13339DF6}" destId="{FFB6F251-0198-4821-86F8-E9F7E0087D47}" srcOrd="2" destOrd="0" presId="urn:microsoft.com/office/officeart/2011/layout/TabList"/>
    <dgm:cxn modelId="{F960824B-86C8-46DA-8479-EBB997D6B8AE}" type="presParOf" srcId="{B5790C92-3E80-4EDB-A1FF-D59881C4B804}" destId="{2CE92FDB-739E-4DE9-A02F-2B03EC45F74A}" srcOrd="3" destOrd="0" presId="urn:microsoft.com/office/officeart/2011/layout/TabList"/>
    <dgm:cxn modelId="{3C296827-6D44-450D-8123-95FFADB1517A}" type="presParOf" srcId="{B5790C92-3E80-4EDB-A1FF-D59881C4B804}" destId="{C9FA146D-733A-4ABC-B12F-93FA7FBD61FC}" srcOrd="4" destOrd="0" presId="urn:microsoft.com/office/officeart/2011/layout/TabList"/>
    <dgm:cxn modelId="{61937FB7-D7EC-4C74-99AF-769E14FBF8A3}" type="presParOf" srcId="{C9FA146D-733A-4ABC-B12F-93FA7FBD61FC}" destId="{4150966B-FB4A-4B24-BD24-D474DB18DB3A}" srcOrd="0" destOrd="0" presId="urn:microsoft.com/office/officeart/2011/layout/TabList"/>
    <dgm:cxn modelId="{1C5B7ED6-1D0A-4B06-AE9D-3AD642B2AF19}" type="presParOf" srcId="{C9FA146D-733A-4ABC-B12F-93FA7FBD61FC}" destId="{FC95AD7C-82A4-45E7-953E-6DCA45EBC74B}" srcOrd="1" destOrd="0" presId="urn:microsoft.com/office/officeart/2011/layout/TabList"/>
    <dgm:cxn modelId="{DBC12BF6-E89E-464F-9A50-0383F93C7D76}" type="presParOf" srcId="{C9FA146D-733A-4ABC-B12F-93FA7FBD61FC}" destId="{F5C90C68-38DC-4F07-8B3F-ECD76F12D35F}" srcOrd="2" destOrd="0" presId="urn:microsoft.com/office/officeart/2011/layout/TabList"/>
    <dgm:cxn modelId="{2D481FBF-8BAC-457C-9D1F-AEE1F443AFD5}" type="presParOf" srcId="{B5790C92-3E80-4EDB-A1FF-D59881C4B804}" destId="{040FE241-C68A-4338-94C5-CE931EAB941C}" srcOrd="5" destOrd="0" presId="urn:microsoft.com/office/officeart/2011/layout/TabList"/>
    <dgm:cxn modelId="{348B222A-1EC3-429D-804A-3EAD48C358C0}" type="presParOf" srcId="{B5790C92-3E80-4EDB-A1FF-D59881C4B804}" destId="{7F16C6BB-4BD8-47FB-BE7F-753AFD15287D}" srcOrd="6" destOrd="0" presId="urn:microsoft.com/office/officeart/2011/layout/TabList"/>
    <dgm:cxn modelId="{73149AF7-B1D3-495D-9B8B-E08A1198605F}" type="presParOf" srcId="{7F16C6BB-4BD8-47FB-BE7F-753AFD15287D}" destId="{0DDBF17C-7B37-423C-A7DC-E242F8C36827}" srcOrd="0" destOrd="0" presId="urn:microsoft.com/office/officeart/2011/layout/TabList"/>
    <dgm:cxn modelId="{0621AEAB-C46B-4C06-9508-352DC9BBF960}" type="presParOf" srcId="{7F16C6BB-4BD8-47FB-BE7F-753AFD15287D}" destId="{3640E3CB-7C36-47E6-B7F0-E7BE5143019D}" srcOrd="1" destOrd="0" presId="urn:microsoft.com/office/officeart/2011/layout/TabList"/>
    <dgm:cxn modelId="{AAD4D1C3-9C1E-46DC-A467-5E67881344A4}" type="presParOf" srcId="{7F16C6BB-4BD8-47FB-BE7F-753AFD15287D}" destId="{09442578-1D52-418B-B5BF-813532902923}" srcOrd="2" destOrd="0" presId="urn:microsoft.com/office/officeart/2011/layout/TabList"/>
    <dgm:cxn modelId="{1A75CA95-5D85-487D-9E34-6E6ABC8D84BA}" type="presParOf" srcId="{B5790C92-3E80-4EDB-A1FF-D59881C4B804}" destId="{CB399EFF-0186-4AB2-8104-201E76B74384}" srcOrd="7" destOrd="0" presId="urn:microsoft.com/office/officeart/2011/layout/TabList"/>
    <dgm:cxn modelId="{9FB0BD19-9876-4035-83CD-8EBA32CA0ABE}" type="presParOf" srcId="{B5790C92-3E80-4EDB-A1FF-D59881C4B804}" destId="{57C314BF-F3FE-4522-8061-A538455742FF}" srcOrd="8" destOrd="0" presId="urn:microsoft.com/office/officeart/2011/layout/TabList"/>
    <dgm:cxn modelId="{005B150D-121F-415A-96C2-2E849691C65E}" type="presParOf" srcId="{57C314BF-F3FE-4522-8061-A538455742FF}" destId="{72C4CB10-E843-490F-BD81-F2F40D23570C}" srcOrd="0" destOrd="0" presId="urn:microsoft.com/office/officeart/2011/layout/TabList"/>
    <dgm:cxn modelId="{251C0E34-61CA-4436-974A-2213CF3FEF26}" type="presParOf" srcId="{57C314BF-F3FE-4522-8061-A538455742FF}" destId="{007AF25D-BE4D-46D6-9F3C-EA28C4005232}" srcOrd="1" destOrd="0" presId="urn:microsoft.com/office/officeart/2011/layout/TabList"/>
    <dgm:cxn modelId="{D9527074-DFC9-4BEB-99FF-282C7F14712B}" type="presParOf" srcId="{57C314BF-F3FE-4522-8061-A538455742FF}" destId="{D13ADD87-94E4-4409-BB2D-F8B5C984E18B}" srcOrd="2" destOrd="0" presId="urn:microsoft.com/office/officeart/2011/layout/TabList"/>
    <dgm:cxn modelId="{5DF2D58B-2D00-4CF9-B264-9FCAAD6EEAA3}" type="presParOf" srcId="{B5790C92-3E80-4EDB-A1FF-D59881C4B804}" destId="{43F9AF0D-E2B3-44A9-95EF-BD033B97D9E9}" srcOrd="9" destOrd="0" presId="urn:microsoft.com/office/officeart/2011/layout/TabList"/>
    <dgm:cxn modelId="{D15FF5A8-7536-4DFE-B0BD-655646489FF4}" type="presParOf" srcId="{B5790C92-3E80-4EDB-A1FF-D59881C4B804}" destId="{BC2EE158-4F1F-4429-9A78-9BF389349E4A}" srcOrd="10" destOrd="0" presId="urn:microsoft.com/office/officeart/2011/layout/TabList"/>
    <dgm:cxn modelId="{5661AF7D-D6CF-4D63-913E-69723D8A3261}" type="presParOf" srcId="{BC2EE158-4F1F-4429-9A78-9BF389349E4A}" destId="{1DC06383-6401-4558-88C4-6893E806569D}" srcOrd="0" destOrd="0" presId="urn:microsoft.com/office/officeart/2011/layout/TabList"/>
    <dgm:cxn modelId="{732E144E-EC8D-4F0B-96AB-B77F5687AD94}" type="presParOf" srcId="{BC2EE158-4F1F-4429-9A78-9BF389349E4A}" destId="{B019C32F-6506-4B7A-8D78-0DA143297743}" srcOrd="1" destOrd="0" presId="urn:microsoft.com/office/officeart/2011/layout/TabList"/>
    <dgm:cxn modelId="{4920C389-AA78-4BAA-B547-3AC285679DC2}" type="presParOf" srcId="{BC2EE158-4F1F-4429-9A78-9BF389349E4A}" destId="{6381A1FF-D430-4E0E-9C5D-45E970F5B507}" srcOrd="2" destOrd="0" presId="urn:microsoft.com/office/officeart/2011/layout/TabList"/>
    <dgm:cxn modelId="{6045760E-4B30-440E-8D74-8329EB3FF37E}" type="presParOf" srcId="{B5790C92-3E80-4EDB-A1FF-D59881C4B804}" destId="{1A2AF959-FE61-4381-9624-EDF0D85586F9}" srcOrd="11" destOrd="0" presId="urn:microsoft.com/office/officeart/2011/layout/TabList"/>
    <dgm:cxn modelId="{0616E046-C234-4770-93AA-0EA95F2C5D9C}" type="presParOf" srcId="{B5790C92-3E80-4EDB-A1FF-D59881C4B804}" destId="{2AB4EF21-0AEE-41FE-9B03-D36373206DDC}" srcOrd="12" destOrd="0" presId="urn:microsoft.com/office/officeart/2011/layout/TabList"/>
    <dgm:cxn modelId="{44054446-5286-449A-BD13-8F98F0386495}" type="presParOf" srcId="{2AB4EF21-0AEE-41FE-9B03-D36373206DDC}" destId="{580DB5F9-845C-4F13-8A2C-46C2DAD2D994}" srcOrd="0" destOrd="0" presId="urn:microsoft.com/office/officeart/2011/layout/TabList"/>
    <dgm:cxn modelId="{BB81A378-00BB-4CA6-B108-C48A306A95B9}" type="presParOf" srcId="{2AB4EF21-0AEE-41FE-9B03-D36373206DDC}" destId="{9CCB4C44-3B4D-4F6B-89F6-12F6E92ECBE6}" srcOrd="1" destOrd="0" presId="urn:microsoft.com/office/officeart/2011/layout/TabList"/>
    <dgm:cxn modelId="{049BDE91-BE9D-45D9-A7F6-0DDAFA7F116F}" type="presParOf" srcId="{2AB4EF21-0AEE-41FE-9B03-D36373206DDC}" destId="{1459426F-AE32-4B92-B72F-65B46BB147C9}" srcOrd="2" destOrd="0" presId="urn:microsoft.com/office/officeart/2011/layout/TabList"/>
    <dgm:cxn modelId="{3405FA3E-14FF-4F8D-8A5C-76FD23B13BB5}" type="presParOf" srcId="{B5790C92-3E80-4EDB-A1FF-D59881C4B804}" destId="{1641CC14-A01D-4C43-8D94-A6C6D8654C75}" srcOrd="13" destOrd="0" presId="urn:microsoft.com/office/officeart/2011/layout/TabList"/>
    <dgm:cxn modelId="{E336079E-9F1E-46D5-A959-49451E77537B}" type="presParOf" srcId="{B5790C92-3E80-4EDB-A1FF-D59881C4B804}" destId="{6713CE81-FBE5-4166-B0D3-6A8EC71B83FF}" srcOrd="14" destOrd="0" presId="urn:microsoft.com/office/officeart/2011/layout/TabList"/>
    <dgm:cxn modelId="{8BAAB63F-2FB6-4BE3-86B9-88F32E7CFDED}" type="presParOf" srcId="{6713CE81-FBE5-4166-B0D3-6A8EC71B83FF}" destId="{6FDA7088-80B4-453A-A097-F11568E49252}" srcOrd="0" destOrd="0" presId="urn:microsoft.com/office/officeart/2011/layout/TabList"/>
    <dgm:cxn modelId="{384EA26A-24E7-479E-96EB-F760D97D4C85}" type="presParOf" srcId="{6713CE81-FBE5-4166-B0D3-6A8EC71B83FF}" destId="{9CDEDD19-093C-4E0F-9101-5D2F687DC9F9}" srcOrd="1" destOrd="0" presId="urn:microsoft.com/office/officeart/2011/layout/TabList"/>
    <dgm:cxn modelId="{3186ECD0-BF70-4FEA-B768-E6C7738CAD6A}" type="presParOf" srcId="{6713CE81-FBE5-4166-B0D3-6A8EC71B83FF}" destId="{EB4ACD49-88D1-46CC-8FFB-69D38F9B1B13}" srcOrd="2" destOrd="0" presId="urn:microsoft.com/office/officeart/2011/layout/TabList"/>
    <dgm:cxn modelId="{0F8E3E7E-F5DA-45CC-AA94-F40027664B2F}" type="presParOf" srcId="{B5790C92-3E80-4EDB-A1FF-D59881C4B804}" destId="{A1C35CAB-3ED3-4645-9543-1EA1E4947CCE}" srcOrd="15" destOrd="0" presId="urn:microsoft.com/office/officeart/2011/layout/TabList"/>
    <dgm:cxn modelId="{E32C80A6-940E-4354-A6B3-2CB2B93D250D}" type="presParOf" srcId="{B5790C92-3E80-4EDB-A1FF-D59881C4B804}" destId="{2F335E2C-5539-41D7-A2AC-16FA7F0C6115}" srcOrd="16" destOrd="0" presId="urn:microsoft.com/office/officeart/2011/layout/TabList"/>
    <dgm:cxn modelId="{953B34D8-B7A0-408E-8FA2-89782C58252B}" type="presParOf" srcId="{2F335E2C-5539-41D7-A2AC-16FA7F0C6115}" destId="{A433A548-A761-4F0A-9C28-A1677AE8F469}" srcOrd="0" destOrd="0" presId="urn:microsoft.com/office/officeart/2011/layout/TabList"/>
    <dgm:cxn modelId="{432E2F39-2E9F-491A-8466-85E9E9406729}" type="presParOf" srcId="{2F335E2C-5539-41D7-A2AC-16FA7F0C6115}" destId="{183342CB-95FD-4285-A469-2167BC4480C4}" srcOrd="1" destOrd="0" presId="urn:microsoft.com/office/officeart/2011/layout/TabList"/>
    <dgm:cxn modelId="{BA68B2E9-B955-4168-A295-2951E22962F0}" type="presParOf" srcId="{2F335E2C-5539-41D7-A2AC-16FA7F0C6115}" destId="{EA2C9604-56DA-4AFE-B2C3-00B34F804945}" srcOrd="2" destOrd="0" presId="urn:microsoft.com/office/officeart/2011/layout/TabList"/>
    <dgm:cxn modelId="{5FAA04B2-A4C2-495D-994F-C851A73109CE}" type="presParOf" srcId="{B5790C92-3E80-4EDB-A1FF-D59881C4B804}" destId="{7932127A-82E3-433E-BFA2-FA8398656180}" srcOrd="17" destOrd="0" presId="urn:microsoft.com/office/officeart/2011/layout/TabList"/>
    <dgm:cxn modelId="{D249C2E7-4CAD-4D82-81D5-21A2504EFFA8}" type="presParOf" srcId="{B5790C92-3E80-4EDB-A1FF-D59881C4B804}" destId="{037D15BC-9534-4560-96E3-C5BD8DA81AD3}" srcOrd="18" destOrd="0" presId="urn:microsoft.com/office/officeart/2011/layout/TabList"/>
    <dgm:cxn modelId="{12641E8B-086A-4D5B-B8D0-951FED79F4E5}" type="presParOf" srcId="{037D15BC-9534-4560-96E3-C5BD8DA81AD3}" destId="{448D113B-4851-423E-BFF4-0D329AA47910}" srcOrd="0" destOrd="0" presId="urn:microsoft.com/office/officeart/2011/layout/TabList"/>
    <dgm:cxn modelId="{099C3C6C-3A12-4972-8798-EE7DD091D167}" type="presParOf" srcId="{037D15BC-9534-4560-96E3-C5BD8DA81AD3}" destId="{1BE2B6AA-7870-433A-94ED-EA3DA3BC2CA9}" srcOrd="1" destOrd="0" presId="urn:microsoft.com/office/officeart/2011/layout/TabList"/>
    <dgm:cxn modelId="{30158747-7F43-4E11-BE21-7FAC1CCA8D55}" type="presParOf" srcId="{037D15BC-9534-4560-96E3-C5BD8DA81AD3}" destId="{D750DCC8-6CED-47C2-B3DE-BFFA25F9FFB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E6AA367-5B68-48C8-A6C4-D206EAE77E31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628654-2301-4859-8DFD-D32646135964}">
      <dgm:prSet custT="1"/>
      <dgm:spPr/>
      <dgm:t>
        <a:bodyPr/>
        <a:lstStyle/>
        <a:p>
          <a:r>
            <a:rPr lang="en-US" sz="2200"/>
            <a:t>Applicants who receive a federal award must submit all documents in Section III.D. Application Content </a:t>
          </a:r>
        </a:p>
      </dgm:t>
    </dgm:pt>
    <dgm:pt modelId="{A87DD3FB-A8AC-4998-AF08-8EA3A8489BDD}" type="parTrans" cxnId="{562DA889-75BA-495D-B2BD-10A4A2CF102E}">
      <dgm:prSet/>
      <dgm:spPr/>
      <dgm:t>
        <a:bodyPr/>
        <a:lstStyle/>
        <a:p>
          <a:endParaRPr lang="en-US" sz="2200"/>
        </a:p>
      </dgm:t>
    </dgm:pt>
    <dgm:pt modelId="{EA36C9D4-85AA-4CA6-9B41-E75BA2E05084}" type="sibTrans" cxnId="{562DA889-75BA-495D-B2BD-10A4A2CF102E}">
      <dgm:prSet custT="1"/>
      <dgm:spPr/>
      <dgm:t>
        <a:bodyPr/>
        <a:lstStyle/>
        <a:p>
          <a:endParaRPr lang="en-US" sz="2200"/>
        </a:p>
      </dgm:t>
    </dgm:pt>
    <dgm:pt modelId="{94D1744C-A91E-419E-ABFF-67F0007902C8}">
      <dgm:prSet custT="1"/>
      <dgm:spPr/>
      <dgm:t>
        <a:bodyPr/>
        <a:lstStyle/>
        <a:p>
          <a:r>
            <a:rPr lang="en-US" sz="2200"/>
            <a:t>Changes must be detailed in the Post-Federal Award Proposal Change Summary (Att. 15)</a:t>
          </a:r>
        </a:p>
      </dgm:t>
    </dgm:pt>
    <dgm:pt modelId="{7FF6C210-0E04-4290-8922-0A3F49BA88CE}" type="parTrans" cxnId="{DAFB9977-516D-457C-B894-BAF0CA91B135}">
      <dgm:prSet/>
      <dgm:spPr/>
      <dgm:t>
        <a:bodyPr/>
        <a:lstStyle/>
        <a:p>
          <a:endParaRPr lang="en-US" sz="2200"/>
        </a:p>
      </dgm:t>
    </dgm:pt>
    <dgm:pt modelId="{824300F4-E0C8-4CFF-ABE5-FB095F891CFB}" type="sibTrans" cxnId="{DAFB9977-516D-457C-B894-BAF0CA91B135}">
      <dgm:prSet custT="1"/>
      <dgm:spPr/>
      <dgm:t>
        <a:bodyPr/>
        <a:lstStyle/>
        <a:p>
          <a:endParaRPr lang="en-US" sz="2200"/>
        </a:p>
      </dgm:t>
    </dgm:pt>
    <dgm:pt modelId="{3532BA89-83C3-474C-9717-E00BD3B2416F}">
      <dgm:prSet custT="1"/>
      <dgm:spPr/>
      <dgm:t>
        <a:bodyPr/>
        <a:lstStyle/>
        <a:p>
          <a:r>
            <a:rPr lang="en-US" sz="2200"/>
            <a:t>CEC will rescore all applications based on the information provided</a:t>
          </a:r>
        </a:p>
      </dgm:t>
    </dgm:pt>
    <dgm:pt modelId="{24D9FAC9-D142-4A37-B22C-26F24AF618D8}" type="parTrans" cxnId="{502074AA-71CC-43C3-ACFA-EBAFD6563B65}">
      <dgm:prSet/>
      <dgm:spPr/>
      <dgm:t>
        <a:bodyPr/>
        <a:lstStyle/>
        <a:p>
          <a:endParaRPr lang="en-US" sz="2200"/>
        </a:p>
      </dgm:t>
    </dgm:pt>
    <dgm:pt modelId="{57EC4CCA-6A21-42FA-A472-442072EA6EBC}" type="sibTrans" cxnId="{502074AA-71CC-43C3-ACFA-EBAFD6563B65}">
      <dgm:prSet/>
      <dgm:spPr/>
      <dgm:t>
        <a:bodyPr/>
        <a:lstStyle/>
        <a:p>
          <a:endParaRPr lang="en-US" sz="2200"/>
        </a:p>
      </dgm:t>
    </dgm:pt>
    <dgm:pt modelId="{CC2C964D-278C-4EBA-93EE-16EF0B44520A}" type="pres">
      <dgm:prSet presAssocID="{DE6AA367-5B68-48C8-A6C4-D206EAE77E31}" presName="Name0" presStyleCnt="0">
        <dgm:presLayoutVars>
          <dgm:dir/>
          <dgm:animLvl val="lvl"/>
          <dgm:resizeHandles val="exact"/>
        </dgm:presLayoutVars>
      </dgm:prSet>
      <dgm:spPr/>
    </dgm:pt>
    <dgm:pt modelId="{7019B4C3-B077-45A7-A7FA-F559670FC33B}" type="pres">
      <dgm:prSet presAssocID="{94D1744C-A91E-419E-ABFF-67F0007902C8}" presName="boxAndChildren" presStyleCnt="0"/>
      <dgm:spPr/>
    </dgm:pt>
    <dgm:pt modelId="{3EB3A78A-165A-486F-B5E7-AB26A8BAAB55}" type="pres">
      <dgm:prSet presAssocID="{94D1744C-A91E-419E-ABFF-67F0007902C8}" presName="parentTextBox" presStyleLbl="node1" presStyleIdx="0" presStyleCnt="2"/>
      <dgm:spPr/>
    </dgm:pt>
    <dgm:pt modelId="{84375FB4-1284-4E84-BA37-0923FAF0F772}" type="pres">
      <dgm:prSet presAssocID="{94D1744C-A91E-419E-ABFF-67F0007902C8}" presName="entireBox" presStyleLbl="node1" presStyleIdx="0" presStyleCnt="2"/>
      <dgm:spPr/>
    </dgm:pt>
    <dgm:pt modelId="{30649DCE-2BF5-4431-A593-BC9C56809E86}" type="pres">
      <dgm:prSet presAssocID="{94D1744C-A91E-419E-ABFF-67F0007902C8}" presName="descendantBox" presStyleCnt="0"/>
      <dgm:spPr/>
    </dgm:pt>
    <dgm:pt modelId="{F912C9AC-3245-4C01-BD72-87F1A9520EFE}" type="pres">
      <dgm:prSet presAssocID="{3532BA89-83C3-474C-9717-E00BD3B2416F}" presName="childTextBox" presStyleLbl="fgAccFollowNode1" presStyleIdx="0" presStyleCnt="1">
        <dgm:presLayoutVars>
          <dgm:bulletEnabled val="1"/>
        </dgm:presLayoutVars>
      </dgm:prSet>
      <dgm:spPr/>
    </dgm:pt>
    <dgm:pt modelId="{1EB11188-5DC2-4EC1-8F48-DAD3E03F156F}" type="pres">
      <dgm:prSet presAssocID="{EA36C9D4-85AA-4CA6-9B41-E75BA2E05084}" presName="sp" presStyleCnt="0"/>
      <dgm:spPr/>
    </dgm:pt>
    <dgm:pt modelId="{9BCF10F3-F942-4F5D-ABE9-C7AFDC114C5F}" type="pres">
      <dgm:prSet presAssocID="{B6628654-2301-4859-8DFD-D32646135964}" presName="arrowAndChildren" presStyleCnt="0"/>
      <dgm:spPr/>
    </dgm:pt>
    <dgm:pt modelId="{22DD9D2D-0766-42B1-B919-60C4AFE555C3}" type="pres">
      <dgm:prSet presAssocID="{B6628654-2301-4859-8DFD-D32646135964}" presName="parentTextArrow" presStyleLbl="node1" presStyleIdx="1" presStyleCnt="2" custLinFactNeighborX="3" custLinFactNeighborY="-7903"/>
      <dgm:spPr/>
    </dgm:pt>
  </dgm:ptLst>
  <dgm:cxnLst>
    <dgm:cxn modelId="{468F866B-A9A3-45FC-A752-D759BB42093B}" type="presOf" srcId="{B6628654-2301-4859-8DFD-D32646135964}" destId="{22DD9D2D-0766-42B1-B919-60C4AFE555C3}" srcOrd="0" destOrd="0" presId="urn:microsoft.com/office/officeart/2005/8/layout/process4"/>
    <dgm:cxn modelId="{DAFB9977-516D-457C-B894-BAF0CA91B135}" srcId="{DE6AA367-5B68-48C8-A6C4-D206EAE77E31}" destId="{94D1744C-A91E-419E-ABFF-67F0007902C8}" srcOrd="1" destOrd="0" parTransId="{7FF6C210-0E04-4290-8922-0A3F49BA88CE}" sibTransId="{824300F4-E0C8-4CFF-ABE5-FB095F891CFB}"/>
    <dgm:cxn modelId="{B1750758-747C-4058-A446-26D7B42DD8B2}" type="presOf" srcId="{94D1744C-A91E-419E-ABFF-67F0007902C8}" destId="{3EB3A78A-165A-486F-B5E7-AB26A8BAAB55}" srcOrd="0" destOrd="0" presId="urn:microsoft.com/office/officeart/2005/8/layout/process4"/>
    <dgm:cxn modelId="{14F1EB79-0448-4057-8D1C-8BFEE4CE1F3A}" type="presOf" srcId="{94D1744C-A91E-419E-ABFF-67F0007902C8}" destId="{84375FB4-1284-4E84-BA37-0923FAF0F772}" srcOrd="1" destOrd="0" presId="urn:microsoft.com/office/officeart/2005/8/layout/process4"/>
    <dgm:cxn modelId="{562DA889-75BA-495D-B2BD-10A4A2CF102E}" srcId="{DE6AA367-5B68-48C8-A6C4-D206EAE77E31}" destId="{B6628654-2301-4859-8DFD-D32646135964}" srcOrd="0" destOrd="0" parTransId="{A87DD3FB-A8AC-4998-AF08-8EA3A8489BDD}" sibTransId="{EA36C9D4-85AA-4CA6-9B41-E75BA2E05084}"/>
    <dgm:cxn modelId="{502074AA-71CC-43C3-ACFA-EBAFD6563B65}" srcId="{94D1744C-A91E-419E-ABFF-67F0007902C8}" destId="{3532BA89-83C3-474C-9717-E00BD3B2416F}" srcOrd="0" destOrd="0" parTransId="{24D9FAC9-D142-4A37-B22C-26F24AF618D8}" sibTransId="{57EC4CCA-6A21-42FA-A472-442072EA6EBC}"/>
    <dgm:cxn modelId="{F7F742D5-D899-4EF0-9243-A781EC9C2E5B}" type="presOf" srcId="{DE6AA367-5B68-48C8-A6C4-D206EAE77E31}" destId="{CC2C964D-278C-4EBA-93EE-16EF0B44520A}" srcOrd="0" destOrd="0" presId="urn:microsoft.com/office/officeart/2005/8/layout/process4"/>
    <dgm:cxn modelId="{E793B2E8-BB0D-4009-BEE1-12B7276E615D}" type="presOf" srcId="{3532BA89-83C3-474C-9717-E00BD3B2416F}" destId="{F912C9AC-3245-4C01-BD72-87F1A9520EFE}" srcOrd="0" destOrd="0" presId="urn:microsoft.com/office/officeart/2005/8/layout/process4"/>
    <dgm:cxn modelId="{96512B18-5D42-4EEA-B23D-AFA222CBF3F3}" type="presParOf" srcId="{CC2C964D-278C-4EBA-93EE-16EF0B44520A}" destId="{7019B4C3-B077-45A7-A7FA-F559670FC33B}" srcOrd="0" destOrd="0" presId="urn:microsoft.com/office/officeart/2005/8/layout/process4"/>
    <dgm:cxn modelId="{D7AF0CA2-27FD-490C-9E6E-7AC52ACAA9AB}" type="presParOf" srcId="{7019B4C3-B077-45A7-A7FA-F559670FC33B}" destId="{3EB3A78A-165A-486F-B5E7-AB26A8BAAB55}" srcOrd="0" destOrd="0" presId="urn:microsoft.com/office/officeart/2005/8/layout/process4"/>
    <dgm:cxn modelId="{2D3E35FC-C595-462C-976F-75CEDD4C810C}" type="presParOf" srcId="{7019B4C3-B077-45A7-A7FA-F559670FC33B}" destId="{84375FB4-1284-4E84-BA37-0923FAF0F772}" srcOrd="1" destOrd="0" presId="urn:microsoft.com/office/officeart/2005/8/layout/process4"/>
    <dgm:cxn modelId="{4A029E2E-E85D-4523-9C74-1F1E261A2DAF}" type="presParOf" srcId="{7019B4C3-B077-45A7-A7FA-F559670FC33B}" destId="{30649DCE-2BF5-4431-A593-BC9C56809E86}" srcOrd="2" destOrd="0" presId="urn:microsoft.com/office/officeart/2005/8/layout/process4"/>
    <dgm:cxn modelId="{AFD36FF2-3380-4A1E-9E46-8CB9EA15F0D6}" type="presParOf" srcId="{30649DCE-2BF5-4431-A593-BC9C56809E86}" destId="{F912C9AC-3245-4C01-BD72-87F1A9520EFE}" srcOrd="0" destOrd="0" presId="urn:microsoft.com/office/officeart/2005/8/layout/process4"/>
    <dgm:cxn modelId="{9A36A733-03C9-4E64-9DFE-E5497DD4E41A}" type="presParOf" srcId="{CC2C964D-278C-4EBA-93EE-16EF0B44520A}" destId="{1EB11188-5DC2-4EC1-8F48-DAD3E03F156F}" srcOrd="1" destOrd="0" presId="urn:microsoft.com/office/officeart/2005/8/layout/process4"/>
    <dgm:cxn modelId="{D9372B52-F496-4D1B-A394-27CD90A1B2BB}" type="presParOf" srcId="{CC2C964D-278C-4EBA-93EE-16EF0B44520A}" destId="{9BCF10F3-F942-4F5D-ABE9-C7AFDC114C5F}" srcOrd="2" destOrd="0" presId="urn:microsoft.com/office/officeart/2005/8/layout/process4"/>
    <dgm:cxn modelId="{5DE831AC-51A7-4474-9710-120D2D95D888}" type="presParOf" srcId="{9BCF10F3-F942-4F5D-ABE9-C7AFDC114C5F}" destId="{22DD9D2D-0766-42B1-B919-60C4AFE555C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14DC762-C382-4C81-B74D-36E960F27249}" type="doc">
      <dgm:prSet loTypeId="urn:microsoft.com/office/officeart/2008/layout/PictureStrip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7FF225-9E5C-49E0-8205-68F64C7F937D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3 minutes per person </a:t>
          </a:r>
          <a:br>
            <a:rPr lang="en-US"/>
          </a:br>
          <a:r>
            <a:rPr lang="en-US"/>
            <a:t>1 representative per organization </a:t>
          </a:r>
        </a:p>
      </dgm:t>
    </dgm:pt>
    <dgm:pt modelId="{2269B17A-DA5A-4CF3-BEF7-B5474640F258}" type="parTrans" cxnId="{3305112D-0E61-4BA0-AA1D-70394BE3C06F}">
      <dgm:prSet/>
      <dgm:spPr/>
      <dgm:t>
        <a:bodyPr/>
        <a:lstStyle/>
        <a:p>
          <a:endParaRPr lang="en-US"/>
        </a:p>
      </dgm:t>
    </dgm:pt>
    <dgm:pt modelId="{3C3329AE-1F34-40F4-8E04-C982BB61F45B}" type="sibTrans" cxnId="{3305112D-0E61-4BA0-AA1D-70394BE3C06F}">
      <dgm:prSet/>
      <dgm:spPr/>
      <dgm:t>
        <a:bodyPr/>
        <a:lstStyle/>
        <a:p>
          <a:endParaRPr lang="en-US"/>
        </a:p>
      </dgm:t>
    </dgm:pt>
    <dgm:pt modelId="{9C87F788-5270-44E5-B161-FCF06818ACB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State your name and affiliation</a:t>
          </a:r>
        </a:p>
      </dgm:t>
    </dgm:pt>
    <dgm:pt modelId="{A933A4E2-657D-4EC8-A084-85B5B120183A}" type="parTrans" cxnId="{F870C4A1-2BCA-4109-ACA1-582187D49CE0}">
      <dgm:prSet/>
      <dgm:spPr/>
      <dgm:t>
        <a:bodyPr/>
        <a:lstStyle/>
        <a:p>
          <a:endParaRPr lang="en-US"/>
        </a:p>
      </dgm:t>
    </dgm:pt>
    <dgm:pt modelId="{CA7E711D-0412-41D5-9366-7671FEB61622}" type="sibTrans" cxnId="{F870C4A1-2BCA-4109-ACA1-582187D49CE0}">
      <dgm:prSet/>
      <dgm:spPr/>
      <dgm:t>
        <a:bodyPr/>
        <a:lstStyle/>
        <a:p>
          <a:endParaRPr lang="en-US"/>
        </a:p>
      </dgm:t>
    </dgm:pt>
    <dgm:pt modelId="{2817DA29-39F0-4E8C-8A4F-F88DF839EB33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Option to remain anonymous </a:t>
          </a:r>
        </a:p>
      </dgm:t>
    </dgm:pt>
    <dgm:pt modelId="{77E4260C-BA3B-4C4E-B3D1-58D03AAC636A}" type="parTrans" cxnId="{16C96E4D-B5F3-442E-B283-DC2DFF74F5E2}">
      <dgm:prSet/>
      <dgm:spPr/>
      <dgm:t>
        <a:bodyPr/>
        <a:lstStyle/>
        <a:p>
          <a:endParaRPr lang="en-US"/>
        </a:p>
      </dgm:t>
    </dgm:pt>
    <dgm:pt modelId="{7B359F8D-4992-4CE5-916B-4DEB4C858077}" type="sibTrans" cxnId="{16C96E4D-B5F3-442E-B283-DC2DFF74F5E2}">
      <dgm:prSet/>
      <dgm:spPr/>
      <dgm:t>
        <a:bodyPr/>
        <a:lstStyle/>
        <a:p>
          <a:endParaRPr lang="en-US"/>
        </a:p>
      </dgm:t>
    </dgm:pt>
    <dgm:pt modelId="{118C6CC7-4CAD-4114-992C-7C0C740435E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Will be on mute until hosts call on you and open your line</a:t>
          </a:r>
        </a:p>
      </dgm:t>
    </dgm:pt>
    <dgm:pt modelId="{C4D01C02-5D30-4AC3-942F-3C77432D2BCD}" type="parTrans" cxnId="{CF328A5B-5868-4B46-B52B-72B2B6100126}">
      <dgm:prSet/>
      <dgm:spPr/>
      <dgm:t>
        <a:bodyPr/>
        <a:lstStyle/>
        <a:p>
          <a:endParaRPr lang="en-US"/>
        </a:p>
      </dgm:t>
    </dgm:pt>
    <dgm:pt modelId="{D750130A-AB4F-46B8-BCF5-1B21A912CFF9}" type="sibTrans" cxnId="{CF328A5B-5868-4B46-B52B-72B2B6100126}">
      <dgm:prSet/>
      <dgm:spPr/>
      <dgm:t>
        <a:bodyPr/>
        <a:lstStyle/>
        <a:p>
          <a:endParaRPr lang="en-US"/>
        </a:p>
      </dgm:t>
    </dgm:pt>
    <dgm:pt modelId="{56E9A056-8FC6-450C-80A9-E5DC8128A78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By computer: use “raise hand” feature </a:t>
          </a:r>
        </a:p>
      </dgm:t>
    </dgm:pt>
    <dgm:pt modelId="{69B237A4-549F-4EAC-B70B-20734C1EB2DD}" type="parTrans" cxnId="{658B8042-831B-45D4-A880-BB41F9F6B794}">
      <dgm:prSet/>
      <dgm:spPr/>
      <dgm:t>
        <a:bodyPr/>
        <a:lstStyle/>
        <a:p>
          <a:endParaRPr lang="en-US"/>
        </a:p>
      </dgm:t>
    </dgm:pt>
    <dgm:pt modelId="{91C8BC49-9FFA-466B-8220-FA9A23458956}" type="sibTrans" cxnId="{658B8042-831B-45D4-A880-BB41F9F6B794}">
      <dgm:prSet/>
      <dgm:spPr/>
      <dgm:t>
        <a:bodyPr/>
        <a:lstStyle/>
        <a:p>
          <a:endParaRPr lang="en-US"/>
        </a:p>
      </dgm:t>
    </dgm:pt>
    <dgm:pt modelId="{80774912-A65A-44B6-BA59-A7F681A0296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Write Questions and Comments in “Q&amp;A” feature</a:t>
          </a:r>
        </a:p>
      </dgm:t>
    </dgm:pt>
    <dgm:pt modelId="{7DFAC0B3-5D3E-40EB-8615-9D2E0028A22C}" type="parTrans" cxnId="{E44395B3-24CA-4806-AD09-A30DEA1E6448}">
      <dgm:prSet/>
      <dgm:spPr/>
      <dgm:t>
        <a:bodyPr/>
        <a:lstStyle/>
        <a:p>
          <a:endParaRPr lang="en-US"/>
        </a:p>
      </dgm:t>
    </dgm:pt>
    <dgm:pt modelId="{A96B988F-C08F-4E03-91E8-DA54FECCF156}" type="sibTrans" cxnId="{E44395B3-24CA-4806-AD09-A30DEA1E6448}">
      <dgm:prSet/>
      <dgm:spPr/>
      <dgm:t>
        <a:bodyPr/>
        <a:lstStyle/>
        <a:p>
          <a:endParaRPr lang="en-US"/>
        </a:p>
      </dgm:t>
    </dgm:pt>
    <dgm:pt modelId="{940EAC34-0237-447E-8012-ABDF772F3D8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/>
            <a:t>By telephone: dial *9 to “raise hand” and *6 to mute or unmute ​</a:t>
          </a:r>
        </a:p>
      </dgm:t>
    </dgm:pt>
    <dgm:pt modelId="{70B68FD2-BC7B-4E58-A9F3-DB41E7FAD753}" type="parTrans" cxnId="{7C18B79D-83C2-4B0D-ACFC-8EE37EB08D58}">
      <dgm:prSet/>
      <dgm:spPr/>
      <dgm:t>
        <a:bodyPr/>
        <a:lstStyle/>
        <a:p>
          <a:endParaRPr lang="en-US"/>
        </a:p>
      </dgm:t>
    </dgm:pt>
    <dgm:pt modelId="{473881CC-271F-4802-BCBB-B770ABC501E9}" type="sibTrans" cxnId="{7C18B79D-83C2-4B0D-ACFC-8EE37EB08D58}">
      <dgm:prSet/>
      <dgm:spPr/>
      <dgm:t>
        <a:bodyPr/>
        <a:lstStyle/>
        <a:p>
          <a:endParaRPr lang="en-US"/>
        </a:p>
      </dgm:t>
    </dgm:pt>
    <dgm:pt modelId="{1630ED6F-B44D-44E2-A0EA-F09CC0258DA2}" type="pres">
      <dgm:prSet presAssocID="{814DC762-C382-4C81-B74D-36E960F27249}" presName="Name0" presStyleCnt="0">
        <dgm:presLayoutVars>
          <dgm:dir/>
          <dgm:resizeHandles val="exact"/>
        </dgm:presLayoutVars>
      </dgm:prSet>
      <dgm:spPr/>
    </dgm:pt>
    <dgm:pt modelId="{17A20F6B-04EB-4E5C-9D8A-1DCEF74B4A18}" type="pres">
      <dgm:prSet presAssocID="{737FF225-9E5C-49E0-8205-68F64C7F937D}" presName="composite" presStyleCnt="0"/>
      <dgm:spPr/>
    </dgm:pt>
    <dgm:pt modelId="{84F14831-4DE5-4599-A39E-1223CE97BDC9}" type="pres">
      <dgm:prSet presAssocID="{737FF225-9E5C-49E0-8205-68F64C7F937D}" presName="rect1" presStyleLbl="trAlignAcc1" presStyleIdx="0" presStyleCnt="7">
        <dgm:presLayoutVars>
          <dgm:bulletEnabled val="1"/>
        </dgm:presLayoutVars>
      </dgm:prSet>
      <dgm:spPr/>
    </dgm:pt>
    <dgm:pt modelId="{7DDAAD52-A60D-491F-9E0E-D27926B95522}" type="pres">
      <dgm:prSet presAssocID="{737FF225-9E5C-49E0-8205-68F64C7F937D}" presName="rect2" presStyleLbl="fgImgPlace1" presStyleIdx="0" presStyleCnt="7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ourglass 90% with solid fill"/>
        </a:ext>
      </dgm:extLst>
    </dgm:pt>
    <dgm:pt modelId="{21594444-5ECC-45E6-9526-B357106412FA}" type="pres">
      <dgm:prSet presAssocID="{3C3329AE-1F34-40F4-8E04-C982BB61F45B}" presName="sibTrans" presStyleCnt="0"/>
      <dgm:spPr/>
    </dgm:pt>
    <dgm:pt modelId="{CA760DB1-D29A-495C-A59F-EE1EBC756008}" type="pres">
      <dgm:prSet presAssocID="{9C87F788-5270-44E5-B161-FCF06818ACBC}" presName="composite" presStyleCnt="0"/>
      <dgm:spPr/>
    </dgm:pt>
    <dgm:pt modelId="{8DED4D62-1315-42A2-A1D2-8C8BD16215B3}" type="pres">
      <dgm:prSet presAssocID="{9C87F788-5270-44E5-B161-FCF06818ACBC}" presName="rect1" presStyleLbl="trAlignAcc1" presStyleIdx="1" presStyleCnt="7">
        <dgm:presLayoutVars>
          <dgm:bulletEnabled val="1"/>
        </dgm:presLayoutVars>
      </dgm:prSet>
      <dgm:spPr/>
    </dgm:pt>
    <dgm:pt modelId="{51941BFE-F906-41AA-8BEA-2E24F069DED2}" type="pres">
      <dgm:prSet presAssocID="{9C87F788-5270-44E5-B161-FCF06818ACBC}" presName="rect2" presStyleLbl="fgImgPlace1" presStyleIdx="1" presStyleCnt="7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394" t="10449" r="-3394" b="10449"/>
          </a:stretch>
        </a:blipFill>
      </dgm:spPr>
      <dgm:extLst>
        <a:ext uri="{E40237B7-FDA0-4F09-8148-C483321AD2D9}">
          <dgm14:cNvPr xmlns:dgm14="http://schemas.microsoft.com/office/drawing/2010/diagram" id="0" name="" descr="Employee badge with solid fill"/>
        </a:ext>
      </dgm:extLst>
    </dgm:pt>
    <dgm:pt modelId="{B0882E3A-5FCB-47B5-A956-0709A0CA0F26}" type="pres">
      <dgm:prSet presAssocID="{CA7E711D-0412-41D5-9366-7671FEB61622}" presName="sibTrans" presStyleCnt="0"/>
      <dgm:spPr/>
    </dgm:pt>
    <dgm:pt modelId="{940AE6CA-654F-404F-8285-C56274CE1650}" type="pres">
      <dgm:prSet presAssocID="{2817DA29-39F0-4E8C-8A4F-F88DF839EB33}" presName="composite" presStyleCnt="0"/>
      <dgm:spPr/>
    </dgm:pt>
    <dgm:pt modelId="{DA5B7698-0142-4DC1-9216-861F7078486B}" type="pres">
      <dgm:prSet presAssocID="{2817DA29-39F0-4E8C-8A4F-F88DF839EB33}" presName="rect1" presStyleLbl="trAlignAcc1" presStyleIdx="2" presStyleCnt="7">
        <dgm:presLayoutVars>
          <dgm:bulletEnabled val="1"/>
        </dgm:presLayoutVars>
      </dgm:prSet>
      <dgm:spPr/>
    </dgm:pt>
    <dgm:pt modelId="{82D47181-9AB0-40BB-A22A-A570251C0D07}" type="pres">
      <dgm:prSet presAssocID="{2817DA29-39F0-4E8C-8A4F-F88DF839EB33}" presName="rect2" presStyleLbl="fgImgPlace1" presStyleIdx="2" presStyleCnt="7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etective female with solid fill"/>
        </a:ext>
      </dgm:extLst>
    </dgm:pt>
    <dgm:pt modelId="{39F01D08-4C3E-4FE3-A309-09213674450F}" type="pres">
      <dgm:prSet presAssocID="{7B359F8D-4992-4CE5-916B-4DEB4C858077}" presName="sibTrans" presStyleCnt="0"/>
      <dgm:spPr/>
    </dgm:pt>
    <dgm:pt modelId="{6AC09327-24BD-41AB-9AFB-2F9924781872}" type="pres">
      <dgm:prSet presAssocID="{118C6CC7-4CAD-4114-992C-7C0C740435E5}" presName="composite" presStyleCnt="0"/>
      <dgm:spPr/>
    </dgm:pt>
    <dgm:pt modelId="{E33724CA-F030-4E9F-89C9-8D9D5A7C4A71}" type="pres">
      <dgm:prSet presAssocID="{118C6CC7-4CAD-4114-992C-7C0C740435E5}" presName="rect1" presStyleLbl="trAlignAcc1" presStyleIdx="3" presStyleCnt="7">
        <dgm:presLayoutVars>
          <dgm:bulletEnabled val="1"/>
        </dgm:presLayoutVars>
      </dgm:prSet>
      <dgm:spPr/>
    </dgm:pt>
    <dgm:pt modelId="{144B826B-B5E6-4595-BCE2-33868347ADBA}" type="pres">
      <dgm:prSet presAssocID="{118C6CC7-4CAD-4114-992C-7C0C740435E5}" presName="rect2" presStyleLbl="fgImgPlace1" presStyleIdx="3" presStyleCnt="7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3394" t="14404" r="-3394" b="14404"/>
          </a:stretch>
        </a:blipFill>
      </dgm:spPr>
      <dgm:extLst>
        <a:ext uri="{E40237B7-FDA0-4F09-8148-C483321AD2D9}">
          <dgm14:cNvPr xmlns:dgm14="http://schemas.microsoft.com/office/drawing/2010/diagram" id="0" name="" descr="Mute speaker with solid fill"/>
        </a:ext>
      </dgm:extLst>
    </dgm:pt>
    <dgm:pt modelId="{2C9214E4-58CE-489F-BEDB-E7E65F758ACC}" type="pres">
      <dgm:prSet presAssocID="{D750130A-AB4F-46B8-BCF5-1B21A912CFF9}" presName="sibTrans" presStyleCnt="0"/>
      <dgm:spPr/>
    </dgm:pt>
    <dgm:pt modelId="{3116172B-DBFF-437F-A1E6-AF0E2B270746}" type="pres">
      <dgm:prSet presAssocID="{56E9A056-8FC6-450C-80A9-E5DC8128A78B}" presName="composite" presStyleCnt="0"/>
      <dgm:spPr/>
    </dgm:pt>
    <dgm:pt modelId="{83941623-814B-4258-9742-3D6B15A07DE6}" type="pres">
      <dgm:prSet presAssocID="{56E9A056-8FC6-450C-80A9-E5DC8128A78B}" presName="rect1" presStyleLbl="trAlignAcc1" presStyleIdx="4" presStyleCnt="7">
        <dgm:presLayoutVars>
          <dgm:bulletEnabled val="1"/>
        </dgm:presLayoutVars>
      </dgm:prSet>
      <dgm:spPr/>
    </dgm:pt>
    <dgm:pt modelId="{40CD4167-519D-4251-B9C9-BF18936569D8}" type="pres">
      <dgm:prSet presAssocID="{56E9A056-8FC6-450C-80A9-E5DC8128A78B}" presName="rect2" presStyleLbl="fgImgPlace1" presStyleIdx="4" presStyleCnt="7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Hand with solid fill"/>
        </a:ext>
      </dgm:extLst>
    </dgm:pt>
    <dgm:pt modelId="{5E7A61E9-E202-4143-9CCA-D557F6E9F4BF}" type="pres">
      <dgm:prSet presAssocID="{91C8BC49-9FFA-466B-8220-FA9A23458956}" presName="sibTrans" presStyleCnt="0"/>
      <dgm:spPr/>
    </dgm:pt>
    <dgm:pt modelId="{11613EA6-5110-4254-ABE9-9229CBC73CE2}" type="pres">
      <dgm:prSet presAssocID="{80774912-A65A-44B6-BA59-A7F681A0296F}" presName="composite" presStyleCnt="0"/>
      <dgm:spPr/>
    </dgm:pt>
    <dgm:pt modelId="{2402922E-979B-43F0-B1A8-0033B481DA2C}" type="pres">
      <dgm:prSet presAssocID="{80774912-A65A-44B6-BA59-A7F681A0296F}" presName="rect1" presStyleLbl="trAlignAcc1" presStyleIdx="5" presStyleCnt="7">
        <dgm:presLayoutVars>
          <dgm:bulletEnabled val="1"/>
        </dgm:presLayoutVars>
      </dgm:prSet>
      <dgm:spPr/>
    </dgm:pt>
    <dgm:pt modelId="{8AFC7C92-678E-4D87-BE1B-51946C29D29A}" type="pres">
      <dgm:prSet presAssocID="{80774912-A65A-44B6-BA59-A7F681A0296F}" presName="rect2" presStyleLbl="fgImgPlace1" presStyleIdx="5" presStyleCnt="7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5259" t="10449" r="-15259" b="10449"/>
          </a:stretch>
        </a:blipFill>
      </dgm:spPr>
      <dgm:extLst>
        <a:ext uri="{E40237B7-FDA0-4F09-8148-C483321AD2D9}">
          <dgm14:cNvPr xmlns:dgm14="http://schemas.microsoft.com/office/drawing/2010/diagram" id="0" name="" descr="Questions with solid fill"/>
        </a:ext>
      </dgm:extLst>
    </dgm:pt>
    <dgm:pt modelId="{F4B05BC2-A785-49EF-BE33-AF80FE243592}" type="pres">
      <dgm:prSet presAssocID="{A96B988F-C08F-4E03-91E8-DA54FECCF156}" presName="sibTrans" presStyleCnt="0"/>
      <dgm:spPr/>
    </dgm:pt>
    <dgm:pt modelId="{DCB97CE1-6C59-4A20-A5FF-493684EA155A}" type="pres">
      <dgm:prSet presAssocID="{940EAC34-0237-447E-8012-ABDF772F3D87}" presName="composite" presStyleCnt="0"/>
      <dgm:spPr/>
    </dgm:pt>
    <dgm:pt modelId="{031EC69A-42C7-4739-A69D-830A71B9EE43}" type="pres">
      <dgm:prSet presAssocID="{940EAC34-0237-447E-8012-ABDF772F3D87}" presName="rect1" presStyleLbl="trAlignAcc1" presStyleIdx="6" presStyleCnt="7">
        <dgm:presLayoutVars>
          <dgm:bulletEnabled val="1"/>
        </dgm:presLayoutVars>
      </dgm:prSet>
      <dgm:spPr/>
    </dgm:pt>
    <dgm:pt modelId="{6D0A8587-9977-4ECF-B479-53CD57DBD059}" type="pres">
      <dgm:prSet presAssocID="{940EAC34-0237-447E-8012-ABDF772F3D87}" presName="rect2" presStyleLbl="fgImgPlace1" presStyleIdx="6" presStyleCnt="7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l="-9327" t="10449" r="-9327" b="10449"/>
          </a:stretch>
        </a:blipFill>
      </dgm:spPr>
      <dgm:extLst>
        <a:ext uri="{E40237B7-FDA0-4F09-8148-C483321AD2D9}">
          <dgm14:cNvPr xmlns:dgm14="http://schemas.microsoft.com/office/drawing/2010/diagram" id="0" name="" descr="Receiver with solid fill"/>
        </a:ext>
      </dgm:extLst>
    </dgm:pt>
  </dgm:ptLst>
  <dgm:cxnLst>
    <dgm:cxn modelId="{3305112D-0E61-4BA0-AA1D-70394BE3C06F}" srcId="{814DC762-C382-4C81-B74D-36E960F27249}" destId="{737FF225-9E5C-49E0-8205-68F64C7F937D}" srcOrd="0" destOrd="0" parTransId="{2269B17A-DA5A-4CF3-BEF7-B5474640F258}" sibTransId="{3C3329AE-1F34-40F4-8E04-C982BB61F45B}"/>
    <dgm:cxn modelId="{66F42B39-B9A9-40C7-8E1F-F079C25CC452}" type="presOf" srcId="{118C6CC7-4CAD-4114-992C-7C0C740435E5}" destId="{E33724CA-F030-4E9F-89C9-8D9D5A7C4A71}" srcOrd="0" destOrd="0" presId="urn:microsoft.com/office/officeart/2008/layout/PictureStrips"/>
    <dgm:cxn modelId="{24F6573E-C89E-4E67-8489-5A589D1EC49D}" type="presOf" srcId="{814DC762-C382-4C81-B74D-36E960F27249}" destId="{1630ED6F-B44D-44E2-A0EA-F09CC0258DA2}" srcOrd="0" destOrd="0" presId="urn:microsoft.com/office/officeart/2008/layout/PictureStrips"/>
    <dgm:cxn modelId="{CF328A5B-5868-4B46-B52B-72B2B6100126}" srcId="{814DC762-C382-4C81-B74D-36E960F27249}" destId="{118C6CC7-4CAD-4114-992C-7C0C740435E5}" srcOrd="3" destOrd="0" parTransId="{C4D01C02-5D30-4AC3-942F-3C77432D2BCD}" sibTransId="{D750130A-AB4F-46B8-BCF5-1B21A912CFF9}"/>
    <dgm:cxn modelId="{3CCBD55B-F39A-4B45-839D-0986BD1CF5C5}" type="presOf" srcId="{737FF225-9E5C-49E0-8205-68F64C7F937D}" destId="{84F14831-4DE5-4599-A39E-1223CE97BDC9}" srcOrd="0" destOrd="0" presId="urn:microsoft.com/office/officeart/2008/layout/PictureStrips"/>
    <dgm:cxn modelId="{658B8042-831B-45D4-A880-BB41F9F6B794}" srcId="{814DC762-C382-4C81-B74D-36E960F27249}" destId="{56E9A056-8FC6-450C-80A9-E5DC8128A78B}" srcOrd="4" destOrd="0" parTransId="{69B237A4-549F-4EAC-B70B-20734C1EB2DD}" sibTransId="{91C8BC49-9FFA-466B-8220-FA9A23458956}"/>
    <dgm:cxn modelId="{14B11666-9257-4EB3-9F26-6AFFA64F2174}" type="presOf" srcId="{940EAC34-0237-447E-8012-ABDF772F3D87}" destId="{031EC69A-42C7-4739-A69D-830A71B9EE43}" srcOrd="0" destOrd="0" presId="urn:microsoft.com/office/officeart/2008/layout/PictureStrips"/>
    <dgm:cxn modelId="{16C96E4D-B5F3-442E-B283-DC2DFF74F5E2}" srcId="{814DC762-C382-4C81-B74D-36E960F27249}" destId="{2817DA29-39F0-4E8C-8A4F-F88DF839EB33}" srcOrd="2" destOrd="0" parTransId="{77E4260C-BA3B-4C4E-B3D1-58D03AAC636A}" sibTransId="{7B359F8D-4992-4CE5-916B-4DEB4C858077}"/>
    <dgm:cxn modelId="{82532D79-2D22-48FE-8813-2C57AB3FCC3B}" type="presOf" srcId="{56E9A056-8FC6-450C-80A9-E5DC8128A78B}" destId="{83941623-814B-4258-9742-3D6B15A07DE6}" srcOrd="0" destOrd="0" presId="urn:microsoft.com/office/officeart/2008/layout/PictureStrips"/>
    <dgm:cxn modelId="{7C18B79D-83C2-4B0D-ACFC-8EE37EB08D58}" srcId="{814DC762-C382-4C81-B74D-36E960F27249}" destId="{940EAC34-0237-447E-8012-ABDF772F3D87}" srcOrd="6" destOrd="0" parTransId="{70B68FD2-BC7B-4E58-A9F3-DB41E7FAD753}" sibTransId="{473881CC-271F-4802-BCBB-B770ABC501E9}"/>
    <dgm:cxn modelId="{F870C4A1-2BCA-4109-ACA1-582187D49CE0}" srcId="{814DC762-C382-4C81-B74D-36E960F27249}" destId="{9C87F788-5270-44E5-B161-FCF06818ACBC}" srcOrd="1" destOrd="0" parTransId="{A933A4E2-657D-4EC8-A084-85B5B120183A}" sibTransId="{CA7E711D-0412-41D5-9366-7671FEB61622}"/>
    <dgm:cxn modelId="{E44395B3-24CA-4806-AD09-A30DEA1E6448}" srcId="{814DC762-C382-4C81-B74D-36E960F27249}" destId="{80774912-A65A-44B6-BA59-A7F681A0296F}" srcOrd="5" destOrd="0" parTransId="{7DFAC0B3-5D3E-40EB-8615-9D2E0028A22C}" sibTransId="{A96B988F-C08F-4E03-91E8-DA54FECCF156}"/>
    <dgm:cxn modelId="{FB0B95C7-1B45-491F-BD99-31A8E95E5BB1}" type="presOf" srcId="{80774912-A65A-44B6-BA59-A7F681A0296F}" destId="{2402922E-979B-43F0-B1A8-0033B481DA2C}" srcOrd="0" destOrd="0" presId="urn:microsoft.com/office/officeart/2008/layout/PictureStrips"/>
    <dgm:cxn modelId="{3C9562D4-56A3-4FB0-9367-C30C3A4D6B80}" type="presOf" srcId="{2817DA29-39F0-4E8C-8A4F-F88DF839EB33}" destId="{DA5B7698-0142-4DC1-9216-861F7078486B}" srcOrd="0" destOrd="0" presId="urn:microsoft.com/office/officeart/2008/layout/PictureStrips"/>
    <dgm:cxn modelId="{F30010DA-A418-4C3C-AB13-A86C81ED031A}" type="presOf" srcId="{9C87F788-5270-44E5-B161-FCF06818ACBC}" destId="{8DED4D62-1315-42A2-A1D2-8C8BD16215B3}" srcOrd="0" destOrd="0" presId="urn:microsoft.com/office/officeart/2008/layout/PictureStrips"/>
    <dgm:cxn modelId="{5E2EF441-C96B-42CB-B664-2A89A26F5E53}" type="presParOf" srcId="{1630ED6F-B44D-44E2-A0EA-F09CC0258DA2}" destId="{17A20F6B-04EB-4E5C-9D8A-1DCEF74B4A18}" srcOrd="0" destOrd="0" presId="urn:microsoft.com/office/officeart/2008/layout/PictureStrips"/>
    <dgm:cxn modelId="{34E66285-4910-40BE-89D9-0658CF4B7DA9}" type="presParOf" srcId="{17A20F6B-04EB-4E5C-9D8A-1DCEF74B4A18}" destId="{84F14831-4DE5-4599-A39E-1223CE97BDC9}" srcOrd="0" destOrd="0" presId="urn:microsoft.com/office/officeart/2008/layout/PictureStrips"/>
    <dgm:cxn modelId="{D1179037-709D-4149-B0FC-45DA404C2DF4}" type="presParOf" srcId="{17A20F6B-04EB-4E5C-9D8A-1DCEF74B4A18}" destId="{7DDAAD52-A60D-491F-9E0E-D27926B95522}" srcOrd="1" destOrd="0" presId="urn:microsoft.com/office/officeart/2008/layout/PictureStrips"/>
    <dgm:cxn modelId="{43E9142B-1EAA-4706-8300-E0CF46C6C195}" type="presParOf" srcId="{1630ED6F-B44D-44E2-A0EA-F09CC0258DA2}" destId="{21594444-5ECC-45E6-9526-B357106412FA}" srcOrd="1" destOrd="0" presId="urn:microsoft.com/office/officeart/2008/layout/PictureStrips"/>
    <dgm:cxn modelId="{87B674AC-9D1D-4666-A05C-D0D38524A352}" type="presParOf" srcId="{1630ED6F-B44D-44E2-A0EA-F09CC0258DA2}" destId="{CA760DB1-D29A-495C-A59F-EE1EBC756008}" srcOrd="2" destOrd="0" presId="urn:microsoft.com/office/officeart/2008/layout/PictureStrips"/>
    <dgm:cxn modelId="{B6EEE809-1C88-42CC-9B74-459831D5C467}" type="presParOf" srcId="{CA760DB1-D29A-495C-A59F-EE1EBC756008}" destId="{8DED4D62-1315-42A2-A1D2-8C8BD16215B3}" srcOrd="0" destOrd="0" presId="urn:microsoft.com/office/officeart/2008/layout/PictureStrips"/>
    <dgm:cxn modelId="{9B478CDC-8769-44FA-99F5-5EF80FE4A8D3}" type="presParOf" srcId="{CA760DB1-D29A-495C-A59F-EE1EBC756008}" destId="{51941BFE-F906-41AA-8BEA-2E24F069DED2}" srcOrd="1" destOrd="0" presId="urn:microsoft.com/office/officeart/2008/layout/PictureStrips"/>
    <dgm:cxn modelId="{368D7787-18A4-4771-8D4A-0C05F870F7D3}" type="presParOf" srcId="{1630ED6F-B44D-44E2-A0EA-F09CC0258DA2}" destId="{B0882E3A-5FCB-47B5-A956-0709A0CA0F26}" srcOrd="3" destOrd="0" presId="urn:microsoft.com/office/officeart/2008/layout/PictureStrips"/>
    <dgm:cxn modelId="{6C6DACD8-F2F0-4823-8911-34A88CC81D47}" type="presParOf" srcId="{1630ED6F-B44D-44E2-A0EA-F09CC0258DA2}" destId="{940AE6CA-654F-404F-8285-C56274CE1650}" srcOrd="4" destOrd="0" presId="urn:microsoft.com/office/officeart/2008/layout/PictureStrips"/>
    <dgm:cxn modelId="{CA3BCC7F-3D13-451A-B236-7811204A31DD}" type="presParOf" srcId="{940AE6CA-654F-404F-8285-C56274CE1650}" destId="{DA5B7698-0142-4DC1-9216-861F7078486B}" srcOrd="0" destOrd="0" presId="urn:microsoft.com/office/officeart/2008/layout/PictureStrips"/>
    <dgm:cxn modelId="{3542838A-CFF5-4184-98AC-29CB609DC4BA}" type="presParOf" srcId="{940AE6CA-654F-404F-8285-C56274CE1650}" destId="{82D47181-9AB0-40BB-A22A-A570251C0D07}" srcOrd="1" destOrd="0" presId="urn:microsoft.com/office/officeart/2008/layout/PictureStrips"/>
    <dgm:cxn modelId="{7C9A72FE-624A-4C8E-BC26-04D1A28B8F08}" type="presParOf" srcId="{1630ED6F-B44D-44E2-A0EA-F09CC0258DA2}" destId="{39F01D08-4C3E-4FE3-A309-09213674450F}" srcOrd="5" destOrd="0" presId="urn:microsoft.com/office/officeart/2008/layout/PictureStrips"/>
    <dgm:cxn modelId="{3AAB8A08-FCA0-4865-B52D-20CF1A479665}" type="presParOf" srcId="{1630ED6F-B44D-44E2-A0EA-F09CC0258DA2}" destId="{6AC09327-24BD-41AB-9AFB-2F9924781872}" srcOrd="6" destOrd="0" presId="urn:microsoft.com/office/officeart/2008/layout/PictureStrips"/>
    <dgm:cxn modelId="{4E9AF94F-1267-43C7-94C4-0D2D60794EEA}" type="presParOf" srcId="{6AC09327-24BD-41AB-9AFB-2F9924781872}" destId="{E33724CA-F030-4E9F-89C9-8D9D5A7C4A71}" srcOrd="0" destOrd="0" presId="urn:microsoft.com/office/officeart/2008/layout/PictureStrips"/>
    <dgm:cxn modelId="{EE358F45-AD05-438C-A22C-7451D594F81D}" type="presParOf" srcId="{6AC09327-24BD-41AB-9AFB-2F9924781872}" destId="{144B826B-B5E6-4595-BCE2-33868347ADBA}" srcOrd="1" destOrd="0" presId="urn:microsoft.com/office/officeart/2008/layout/PictureStrips"/>
    <dgm:cxn modelId="{BB35059B-9372-44DF-A5F1-961D99864CAA}" type="presParOf" srcId="{1630ED6F-B44D-44E2-A0EA-F09CC0258DA2}" destId="{2C9214E4-58CE-489F-BEDB-E7E65F758ACC}" srcOrd="7" destOrd="0" presId="urn:microsoft.com/office/officeart/2008/layout/PictureStrips"/>
    <dgm:cxn modelId="{20E0F812-7BAE-4955-AD17-A0812322C568}" type="presParOf" srcId="{1630ED6F-B44D-44E2-A0EA-F09CC0258DA2}" destId="{3116172B-DBFF-437F-A1E6-AF0E2B270746}" srcOrd="8" destOrd="0" presId="urn:microsoft.com/office/officeart/2008/layout/PictureStrips"/>
    <dgm:cxn modelId="{D082CF05-5BD4-47C9-9910-67B0B0DA55F8}" type="presParOf" srcId="{3116172B-DBFF-437F-A1E6-AF0E2B270746}" destId="{83941623-814B-4258-9742-3D6B15A07DE6}" srcOrd="0" destOrd="0" presId="urn:microsoft.com/office/officeart/2008/layout/PictureStrips"/>
    <dgm:cxn modelId="{0CA94E85-1AAA-4AF9-B40D-82A9EFBEA83B}" type="presParOf" srcId="{3116172B-DBFF-437F-A1E6-AF0E2B270746}" destId="{40CD4167-519D-4251-B9C9-BF18936569D8}" srcOrd="1" destOrd="0" presId="urn:microsoft.com/office/officeart/2008/layout/PictureStrips"/>
    <dgm:cxn modelId="{6BCEAA15-AE82-40EB-8C1E-F0FBBFEC009C}" type="presParOf" srcId="{1630ED6F-B44D-44E2-A0EA-F09CC0258DA2}" destId="{5E7A61E9-E202-4143-9CCA-D557F6E9F4BF}" srcOrd="9" destOrd="0" presId="urn:microsoft.com/office/officeart/2008/layout/PictureStrips"/>
    <dgm:cxn modelId="{328DA3EE-A941-4FCB-AF4F-2347C8872C0C}" type="presParOf" srcId="{1630ED6F-B44D-44E2-A0EA-F09CC0258DA2}" destId="{11613EA6-5110-4254-ABE9-9229CBC73CE2}" srcOrd="10" destOrd="0" presId="urn:microsoft.com/office/officeart/2008/layout/PictureStrips"/>
    <dgm:cxn modelId="{A4D38B1A-A45E-4BB8-BD5E-5C1AD2490BD4}" type="presParOf" srcId="{11613EA6-5110-4254-ABE9-9229CBC73CE2}" destId="{2402922E-979B-43F0-B1A8-0033B481DA2C}" srcOrd="0" destOrd="0" presId="urn:microsoft.com/office/officeart/2008/layout/PictureStrips"/>
    <dgm:cxn modelId="{F54E77CE-D5C2-4202-8229-BBEBB9721E97}" type="presParOf" srcId="{11613EA6-5110-4254-ABE9-9229CBC73CE2}" destId="{8AFC7C92-678E-4D87-BE1B-51946C29D29A}" srcOrd="1" destOrd="0" presId="urn:microsoft.com/office/officeart/2008/layout/PictureStrips"/>
    <dgm:cxn modelId="{3126F1F8-2CCC-44EF-B35C-5025AEF8DEAC}" type="presParOf" srcId="{1630ED6F-B44D-44E2-A0EA-F09CC0258DA2}" destId="{F4B05BC2-A785-49EF-BE33-AF80FE243592}" srcOrd="11" destOrd="0" presId="urn:microsoft.com/office/officeart/2008/layout/PictureStrips"/>
    <dgm:cxn modelId="{FCE601A9-5F0F-41DC-8C95-92A37315909A}" type="presParOf" srcId="{1630ED6F-B44D-44E2-A0EA-F09CC0258DA2}" destId="{DCB97CE1-6C59-4A20-A5FF-493684EA155A}" srcOrd="12" destOrd="0" presId="urn:microsoft.com/office/officeart/2008/layout/PictureStrips"/>
    <dgm:cxn modelId="{C1023622-640C-41B5-A113-ECFF6BA70630}" type="presParOf" srcId="{DCB97CE1-6C59-4A20-A5FF-493684EA155A}" destId="{031EC69A-42C7-4739-A69D-830A71B9EE43}" srcOrd="0" destOrd="0" presId="urn:microsoft.com/office/officeart/2008/layout/PictureStrips"/>
    <dgm:cxn modelId="{0D059D73-8A6C-4643-B632-F9686F101E25}" type="presParOf" srcId="{DCB97CE1-6C59-4A20-A5FF-493684EA155A}" destId="{6D0A8587-9977-4ECF-B479-53CD57DBD05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1B219-9086-45E6-91BF-137EED783C3A}" type="doc">
      <dgm:prSet loTypeId="urn:microsoft.com/office/officeart/2011/layout/Circle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C88173-8ADF-4771-B6B9-12E99E035AA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1800"/>
            <a:t>Support development of CA's vast geothermal energy resources and advance lithium recovery from geothermal brine</a:t>
          </a:r>
        </a:p>
      </dgm:t>
    </dgm:pt>
    <dgm:pt modelId="{66D56D4C-1764-4731-A69A-68122E3E6C74}" type="parTrans" cxnId="{7E3DBBAC-64AF-4310-A4E2-164D0EDFF1D9}">
      <dgm:prSet/>
      <dgm:spPr/>
      <dgm:t>
        <a:bodyPr/>
        <a:lstStyle/>
        <a:p>
          <a:endParaRPr lang="en-US"/>
        </a:p>
      </dgm:t>
    </dgm:pt>
    <dgm:pt modelId="{79D201F9-12FF-4CA3-8508-457AAD331463}" type="sibTrans" cxnId="{7E3DBBAC-64AF-4310-A4E2-164D0EDFF1D9}">
      <dgm:prSet/>
      <dgm:spPr/>
      <dgm:t>
        <a:bodyPr/>
        <a:lstStyle/>
        <a:p>
          <a:endParaRPr lang="en-US"/>
        </a:p>
      </dgm:t>
    </dgm:pt>
    <dgm:pt modelId="{6E7B3E34-E88E-4475-A5C5-9DF960BE1AB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/>
            <a:t>Mitigate adverse impacts caused by geothermal development and lithium recovery from geothermal brine</a:t>
          </a:r>
        </a:p>
      </dgm:t>
    </dgm:pt>
    <dgm:pt modelId="{19694AE6-099B-4F3E-9532-CB2760AE8771}" type="parTrans" cxnId="{5A9CFC8F-1350-4290-9057-8D807D0062C5}">
      <dgm:prSet/>
      <dgm:spPr/>
      <dgm:t>
        <a:bodyPr/>
        <a:lstStyle/>
        <a:p>
          <a:endParaRPr lang="en-US"/>
        </a:p>
      </dgm:t>
    </dgm:pt>
    <dgm:pt modelId="{2B1C5A56-C485-4BD2-B9C7-0B75E58ABD0A}" type="sibTrans" cxnId="{5A9CFC8F-1350-4290-9057-8D807D0062C5}">
      <dgm:prSet/>
      <dgm:spPr/>
      <dgm:t>
        <a:bodyPr/>
        <a:lstStyle/>
        <a:p>
          <a:endParaRPr lang="en-US"/>
        </a:p>
      </dgm:t>
    </dgm:pt>
    <dgm:pt modelId="{47CB2C49-AEB0-48D2-B791-227504F5299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/>
            <a:t>Assist local jurisdictions, CA Native American tribes, and private entities offset costs</a:t>
          </a:r>
        </a:p>
      </dgm:t>
    </dgm:pt>
    <dgm:pt modelId="{13F23669-AE1F-4149-B5F3-B1F0D3D33073}" type="parTrans" cxnId="{6FD09C2F-4E28-469B-B956-F4ABF5EF7A66}">
      <dgm:prSet/>
      <dgm:spPr/>
      <dgm:t>
        <a:bodyPr/>
        <a:lstStyle/>
        <a:p>
          <a:endParaRPr lang="en-US"/>
        </a:p>
      </dgm:t>
    </dgm:pt>
    <dgm:pt modelId="{819C1402-6566-4CC6-8651-658924D77500}" type="sibTrans" cxnId="{6FD09C2F-4E28-469B-B956-F4ABF5EF7A66}">
      <dgm:prSet/>
      <dgm:spPr/>
      <dgm:t>
        <a:bodyPr/>
        <a:lstStyle/>
        <a:p>
          <a:endParaRPr lang="en-US"/>
        </a:p>
      </dgm:t>
    </dgm:pt>
    <dgm:pt modelId="{292A7395-4E43-4E38-A0E5-A49C52D36E7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/>
            <a:t>Support state energy and climate goals</a:t>
          </a:r>
        </a:p>
      </dgm:t>
    </dgm:pt>
    <dgm:pt modelId="{6AFED2FE-216F-4607-9AB0-811BF7CCC882}" type="parTrans" cxnId="{F19403D4-8536-46FD-A074-AFB2157EAE9A}">
      <dgm:prSet/>
      <dgm:spPr/>
      <dgm:t>
        <a:bodyPr/>
        <a:lstStyle/>
        <a:p>
          <a:endParaRPr lang="en-US"/>
        </a:p>
      </dgm:t>
    </dgm:pt>
    <dgm:pt modelId="{23F1113E-CAF5-4F9F-8664-9FD68EADCDFA}" type="sibTrans" cxnId="{F19403D4-8536-46FD-A074-AFB2157EAE9A}">
      <dgm:prSet/>
      <dgm:spPr/>
      <dgm:t>
        <a:bodyPr/>
        <a:lstStyle/>
        <a:p>
          <a:endParaRPr lang="en-US"/>
        </a:p>
      </dgm:t>
    </dgm:pt>
    <dgm:pt modelId="{AC25332E-2F68-46E9-8604-B969216777FB}" type="pres">
      <dgm:prSet presAssocID="{E601B219-9086-45E6-91BF-137EED783C3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E08F4B5-BF21-4AD1-BCC0-98FA813EEC75}" type="pres">
      <dgm:prSet presAssocID="{292A7395-4E43-4E38-A0E5-A49C52D36E75}" presName="Accent4" presStyleCnt="0"/>
      <dgm:spPr/>
    </dgm:pt>
    <dgm:pt modelId="{1A1DAA56-A35F-4B33-A442-58A2844DA470}" type="pres">
      <dgm:prSet presAssocID="{292A7395-4E43-4E38-A0E5-A49C52D36E75}" presName="Accent" presStyleLbl="node1" presStyleIdx="0" presStyleCnt="4"/>
      <dgm:spPr/>
    </dgm:pt>
    <dgm:pt modelId="{6FAD64C9-2CC0-48E3-BF21-773597315D6A}" type="pres">
      <dgm:prSet presAssocID="{292A7395-4E43-4E38-A0E5-A49C52D36E75}" presName="ParentBackground4" presStyleCnt="0"/>
      <dgm:spPr/>
    </dgm:pt>
    <dgm:pt modelId="{0AB51700-B04B-4773-8F10-ECA58F674500}" type="pres">
      <dgm:prSet presAssocID="{292A7395-4E43-4E38-A0E5-A49C52D36E75}" presName="ParentBackground" presStyleLbl="fgAcc1" presStyleIdx="0" presStyleCnt="4"/>
      <dgm:spPr/>
    </dgm:pt>
    <dgm:pt modelId="{03BFCCEE-3968-44ED-953E-C1D78B5E9B46}" type="pres">
      <dgm:prSet presAssocID="{292A7395-4E43-4E38-A0E5-A49C52D36E7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F8B85E0-BA50-4966-86EC-407CB116B32C}" type="pres">
      <dgm:prSet presAssocID="{47CB2C49-AEB0-48D2-B791-227504F5299A}" presName="Accent3" presStyleCnt="0"/>
      <dgm:spPr/>
    </dgm:pt>
    <dgm:pt modelId="{326ED5BB-E903-4769-8A40-42E4F159AE99}" type="pres">
      <dgm:prSet presAssocID="{47CB2C49-AEB0-48D2-B791-227504F5299A}" presName="Accent" presStyleLbl="node1" presStyleIdx="1" presStyleCnt="4"/>
      <dgm:spPr/>
    </dgm:pt>
    <dgm:pt modelId="{B016DBBC-8CEF-4852-977D-ECEFB184583C}" type="pres">
      <dgm:prSet presAssocID="{47CB2C49-AEB0-48D2-B791-227504F5299A}" presName="ParentBackground3" presStyleCnt="0"/>
      <dgm:spPr/>
    </dgm:pt>
    <dgm:pt modelId="{B018BE3F-2D0B-4AE0-BEB9-45B71EFB453B}" type="pres">
      <dgm:prSet presAssocID="{47CB2C49-AEB0-48D2-B791-227504F5299A}" presName="ParentBackground" presStyleLbl="fgAcc1" presStyleIdx="1" presStyleCnt="4"/>
      <dgm:spPr/>
    </dgm:pt>
    <dgm:pt modelId="{107AEE0B-F499-45EB-AEB2-53F6ACDCE0C8}" type="pres">
      <dgm:prSet presAssocID="{47CB2C49-AEB0-48D2-B791-227504F5299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D4EB9F7-D64F-4494-8C91-72F4C3580122}" type="pres">
      <dgm:prSet presAssocID="{6E7B3E34-E88E-4475-A5C5-9DF960BE1ABB}" presName="Accent2" presStyleCnt="0"/>
      <dgm:spPr/>
    </dgm:pt>
    <dgm:pt modelId="{C1F2CF3B-2957-404C-90C4-DE91B0484C2B}" type="pres">
      <dgm:prSet presAssocID="{6E7B3E34-E88E-4475-A5C5-9DF960BE1ABB}" presName="Accent" presStyleLbl="node1" presStyleIdx="2" presStyleCnt="4"/>
      <dgm:spPr/>
    </dgm:pt>
    <dgm:pt modelId="{C77910D5-5C16-43AA-BA18-5F026CA1636D}" type="pres">
      <dgm:prSet presAssocID="{6E7B3E34-E88E-4475-A5C5-9DF960BE1ABB}" presName="ParentBackground2" presStyleCnt="0"/>
      <dgm:spPr/>
    </dgm:pt>
    <dgm:pt modelId="{8071EB83-2D40-4392-A093-04F87045838F}" type="pres">
      <dgm:prSet presAssocID="{6E7B3E34-E88E-4475-A5C5-9DF960BE1ABB}" presName="ParentBackground" presStyleLbl="fgAcc1" presStyleIdx="2" presStyleCnt="4"/>
      <dgm:spPr/>
    </dgm:pt>
    <dgm:pt modelId="{E784545A-29A8-4182-892E-41DB3D8508E4}" type="pres">
      <dgm:prSet presAssocID="{6E7B3E34-E88E-4475-A5C5-9DF960BE1AB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25C60BB-6DF4-41BE-B302-903A0C1CACA5}" type="pres">
      <dgm:prSet presAssocID="{C1C88173-8ADF-4771-B6B9-12E99E035AA6}" presName="Accent1" presStyleCnt="0"/>
      <dgm:spPr/>
    </dgm:pt>
    <dgm:pt modelId="{5A43C360-30D4-4A6B-94AD-CC88BC12FEB3}" type="pres">
      <dgm:prSet presAssocID="{C1C88173-8ADF-4771-B6B9-12E99E035AA6}" presName="Accent" presStyleLbl="node1" presStyleIdx="3" presStyleCnt="4"/>
      <dgm:spPr/>
    </dgm:pt>
    <dgm:pt modelId="{661C8652-070C-4899-8C89-3E3D3F765BF3}" type="pres">
      <dgm:prSet presAssocID="{C1C88173-8ADF-4771-B6B9-12E99E035AA6}" presName="ParentBackground1" presStyleCnt="0"/>
      <dgm:spPr/>
    </dgm:pt>
    <dgm:pt modelId="{C9ABA12B-AB6B-425F-8A93-F973723FFE5B}" type="pres">
      <dgm:prSet presAssocID="{C1C88173-8ADF-4771-B6B9-12E99E035AA6}" presName="ParentBackground" presStyleLbl="fgAcc1" presStyleIdx="3" presStyleCnt="4"/>
      <dgm:spPr/>
    </dgm:pt>
    <dgm:pt modelId="{6B2C29A6-86FF-432B-A8EF-59E26B13BA74}" type="pres">
      <dgm:prSet presAssocID="{C1C88173-8ADF-4771-B6B9-12E99E035AA6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8E73712-EAE1-40FD-934D-52F076BEE85C}" type="presOf" srcId="{6E7B3E34-E88E-4475-A5C5-9DF960BE1ABB}" destId="{E784545A-29A8-4182-892E-41DB3D8508E4}" srcOrd="1" destOrd="0" presId="urn:microsoft.com/office/officeart/2011/layout/CircleProcess"/>
    <dgm:cxn modelId="{F87A2915-5392-48A5-A7C8-0CBD852ECA97}" type="presOf" srcId="{E601B219-9086-45E6-91BF-137EED783C3A}" destId="{AC25332E-2F68-46E9-8604-B969216777FB}" srcOrd="0" destOrd="0" presId="urn:microsoft.com/office/officeart/2011/layout/CircleProcess"/>
    <dgm:cxn modelId="{6FD09C2F-4E28-469B-B956-F4ABF5EF7A66}" srcId="{E601B219-9086-45E6-91BF-137EED783C3A}" destId="{47CB2C49-AEB0-48D2-B791-227504F5299A}" srcOrd="2" destOrd="0" parTransId="{13F23669-AE1F-4149-B5F3-B1F0D3D33073}" sibTransId="{819C1402-6566-4CC6-8651-658924D77500}"/>
    <dgm:cxn modelId="{2B757131-6138-4083-8E8B-EAB167659621}" type="presOf" srcId="{292A7395-4E43-4E38-A0E5-A49C52D36E75}" destId="{0AB51700-B04B-4773-8F10-ECA58F674500}" srcOrd="0" destOrd="0" presId="urn:microsoft.com/office/officeart/2011/layout/CircleProcess"/>
    <dgm:cxn modelId="{3265E137-2F3F-4DA7-A5A7-7C20DE79597B}" type="presOf" srcId="{292A7395-4E43-4E38-A0E5-A49C52D36E75}" destId="{03BFCCEE-3968-44ED-953E-C1D78B5E9B46}" srcOrd="1" destOrd="0" presId="urn:microsoft.com/office/officeart/2011/layout/CircleProcess"/>
    <dgm:cxn modelId="{0CE93F80-71EE-4F24-9B1B-A0F7843AFEFF}" type="presOf" srcId="{47CB2C49-AEB0-48D2-B791-227504F5299A}" destId="{107AEE0B-F499-45EB-AEB2-53F6ACDCE0C8}" srcOrd="1" destOrd="0" presId="urn:microsoft.com/office/officeart/2011/layout/CircleProcess"/>
    <dgm:cxn modelId="{5A9CFC8F-1350-4290-9057-8D807D0062C5}" srcId="{E601B219-9086-45E6-91BF-137EED783C3A}" destId="{6E7B3E34-E88E-4475-A5C5-9DF960BE1ABB}" srcOrd="1" destOrd="0" parTransId="{19694AE6-099B-4F3E-9532-CB2760AE8771}" sibTransId="{2B1C5A56-C485-4BD2-B9C7-0B75E58ABD0A}"/>
    <dgm:cxn modelId="{7E3DBBAC-64AF-4310-A4E2-164D0EDFF1D9}" srcId="{E601B219-9086-45E6-91BF-137EED783C3A}" destId="{C1C88173-8ADF-4771-B6B9-12E99E035AA6}" srcOrd="0" destOrd="0" parTransId="{66D56D4C-1764-4731-A69A-68122E3E6C74}" sibTransId="{79D201F9-12FF-4CA3-8508-457AAD331463}"/>
    <dgm:cxn modelId="{F19403D4-8536-46FD-A074-AFB2157EAE9A}" srcId="{E601B219-9086-45E6-91BF-137EED783C3A}" destId="{292A7395-4E43-4E38-A0E5-A49C52D36E75}" srcOrd="3" destOrd="0" parTransId="{6AFED2FE-216F-4607-9AB0-811BF7CCC882}" sibTransId="{23F1113E-CAF5-4F9F-8664-9FD68EADCDFA}"/>
    <dgm:cxn modelId="{646011E3-C26C-423E-93D6-81453D23BEDD}" type="presOf" srcId="{47CB2C49-AEB0-48D2-B791-227504F5299A}" destId="{B018BE3F-2D0B-4AE0-BEB9-45B71EFB453B}" srcOrd="0" destOrd="0" presId="urn:microsoft.com/office/officeart/2011/layout/CircleProcess"/>
    <dgm:cxn modelId="{2E28F5EB-6F05-4B53-B620-F457CCA69FCC}" type="presOf" srcId="{6E7B3E34-E88E-4475-A5C5-9DF960BE1ABB}" destId="{8071EB83-2D40-4392-A093-04F87045838F}" srcOrd="0" destOrd="0" presId="urn:microsoft.com/office/officeart/2011/layout/CircleProcess"/>
    <dgm:cxn modelId="{545DE6FC-7EE9-408F-9090-88C8323E9D0C}" type="presOf" srcId="{C1C88173-8ADF-4771-B6B9-12E99E035AA6}" destId="{C9ABA12B-AB6B-425F-8A93-F973723FFE5B}" srcOrd="0" destOrd="0" presId="urn:microsoft.com/office/officeart/2011/layout/CircleProcess"/>
    <dgm:cxn modelId="{2DCEE2FE-0515-48B8-B4ED-452A34A8DE24}" type="presOf" srcId="{C1C88173-8ADF-4771-B6B9-12E99E035AA6}" destId="{6B2C29A6-86FF-432B-A8EF-59E26B13BA74}" srcOrd="1" destOrd="0" presId="urn:microsoft.com/office/officeart/2011/layout/CircleProcess"/>
    <dgm:cxn modelId="{C4E52616-8E53-4C06-AE35-0DB58513E38E}" type="presParOf" srcId="{AC25332E-2F68-46E9-8604-B969216777FB}" destId="{8E08F4B5-BF21-4AD1-BCC0-98FA813EEC75}" srcOrd="0" destOrd="0" presId="urn:microsoft.com/office/officeart/2011/layout/CircleProcess"/>
    <dgm:cxn modelId="{50BC8D84-B6D5-41EB-BD4D-107C034C67FB}" type="presParOf" srcId="{8E08F4B5-BF21-4AD1-BCC0-98FA813EEC75}" destId="{1A1DAA56-A35F-4B33-A442-58A2844DA470}" srcOrd="0" destOrd="0" presId="urn:microsoft.com/office/officeart/2011/layout/CircleProcess"/>
    <dgm:cxn modelId="{F0B4579D-C84F-423D-940E-39266DA7F9EC}" type="presParOf" srcId="{AC25332E-2F68-46E9-8604-B969216777FB}" destId="{6FAD64C9-2CC0-48E3-BF21-773597315D6A}" srcOrd="1" destOrd="0" presId="urn:microsoft.com/office/officeart/2011/layout/CircleProcess"/>
    <dgm:cxn modelId="{AAF4BDFC-1B42-47DB-A9FB-639E39B66922}" type="presParOf" srcId="{6FAD64C9-2CC0-48E3-BF21-773597315D6A}" destId="{0AB51700-B04B-4773-8F10-ECA58F674500}" srcOrd="0" destOrd="0" presId="urn:microsoft.com/office/officeart/2011/layout/CircleProcess"/>
    <dgm:cxn modelId="{72B40D74-015F-4D19-A33B-879A1C30424E}" type="presParOf" srcId="{AC25332E-2F68-46E9-8604-B969216777FB}" destId="{03BFCCEE-3968-44ED-953E-C1D78B5E9B46}" srcOrd="2" destOrd="0" presId="urn:microsoft.com/office/officeart/2011/layout/CircleProcess"/>
    <dgm:cxn modelId="{B04C7224-1544-41E6-B3C4-1EB2EDDEDE6A}" type="presParOf" srcId="{AC25332E-2F68-46E9-8604-B969216777FB}" destId="{2F8B85E0-BA50-4966-86EC-407CB116B32C}" srcOrd="3" destOrd="0" presId="urn:microsoft.com/office/officeart/2011/layout/CircleProcess"/>
    <dgm:cxn modelId="{4D63EB4B-45A7-4CFD-95F9-9157BB31227B}" type="presParOf" srcId="{2F8B85E0-BA50-4966-86EC-407CB116B32C}" destId="{326ED5BB-E903-4769-8A40-42E4F159AE99}" srcOrd="0" destOrd="0" presId="urn:microsoft.com/office/officeart/2011/layout/CircleProcess"/>
    <dgm:cxn modelId="{A9D62697-AF94-4BD4-892E-772B4875D7F7}" type="presParOf" srcId="{AC25332E-2F68-46E9-8604-B969216777FB}" destId="{B016DBBC-8CEF-4852-977D-ECEFB184583C}" srcOrd="4" destOrd="0" presId="urn:microsoft.com/office/officeart/2011/layout/CircleProcess"/>
    <dgm:cxn modelId="{58161BAF-490B-45A4-9E3E-3723AF6E4518}" type="presParOf" srcId="{B016DBBC-8CEF-4852-977D-ECEFB184583C}" destId="{B018BE3F-2D0B-4AE0-BEB9-45B71EFB453B}" srcOrd="0" destOrd="0" presId="urn:microsoft.com/office/officeart/2011/layout/CircleProcess"/>
    <dgm:cxn modelId="{9F960EAB-FAE8-45DF-AC32-60E8B9166876}" type="presParOf" srcId="{AC25332E-2F68-46E9-8604-B969216777FB}" destId="{107AEE0B-F499-45EB-AEB2-53F6ACDCE0C8}" srcOrd="5" destOrd="0" presId="urn:microsoft.com/office/officeart/2011/layout/CircleProcess"/>
    <dgm:cxn modelId="{CCF2B631-CB83-4776-8B1B-1F18F4A2DCD2}" type="presParOf" srcId="{AC25332E-2F68-46E9-8604-B969216777FB}" destId="{3D4EB9F7-D64F-4494-8C91-72F4C3580122}" srcOrd="6" destOrd="0" presId="urn:microsoft.com/office/officeart/2011/layout/CircleProcess"/>
    <dgm:cxn modelId="{2B48D07A-0ED4-4206-BE33-873AF2057D8B}" type="presParOf" srcId="{3D4EB9F7-D64F-4494-8C91-72F4C3580122}" destId="{C1F2CF3B-2957-404C-90C4-DE91B0484C2B}" srcOrd="0" destOrd="0" presId="urn:microsoft.com/office/officeart/2011/layout/CircleProcess"/>
    <dgm:cxn modelId="{DFAF6F5C-D0F1-4589-AC93-717293789AE7}" type="presParOf" srcId="{AC25332E-2F68-46E9-8604-B969216777FB}" destId="{C77910D5-5C16-43AA-BA18-5F026CA1636D}" srcOrd="7" destOrd="0" presId="urn:microsoft.com/office/officeart/2011/layout/CircleProcess"/>
    <dgm:cxn modelId="{F147287E-C055-4A3A-89EA-F27BCC90246B}" type="presParOf" srcId="{C77910D5-5C16-43AA-BA18-5F026CA1636D}" destId="{8071EB83-2D40-4392-A093-04F87045838F}" srcOrd="0" destOrd="0" presId="urn:microsoft.com/office/officeart/2011/layout/CircleProcess"/>
    <dgm:cxn modelId="{1858E488-867A-49DB-953D-B4A826657A0C}" type="presParOf" srcId="{AC25332E-2F68-46E9-8604-B969216777FB}" destId="{E784545A-29A8-4182-892E-41DB3D8508E4}" srcOrd="8" destOrd="0" presId="urn:microsoft.com/office/officeart/2011/layout/CircleProcess"/>
    <dgm:cxn modelId="{B75CCD6E-C765-458D-A46E-349D19E6A9EB}" type="presParOf" srcId="{AC25332E-2F68-46E9-8604-B969216777FB}" destId="{C25C60BB-6DF4-41BE-B302-903A0C1CACA5}" srcOrd="9" destOrd="0" presId="urn:microsoft.com/office/officeart/2011/layout/CircleProcess"/>
    <dgm:cxn modelId="{EDAB60EC-CF4F-4BAF-9F9C-24F6CAE72A5B}" type="presParOf" srcId="{C25C60BB-6DF4-41BE-B302-903A0C1CACA5}" destId="{5A43C360-30D4-4A6B-94AD-CC88BC12FEB3}" srcOrd="0" destOrd="0" presId="urn:microsoft.com/office/officeart/2011/layout/CircleProcess"/>
    <dgm:cxn modelId="{CDE00242-76FC-4CF2-9C26-AC08F1001035}" type="presParOf" srcId="{AC25332E-2F68-46E9-8604-B969216777FB}" destId="{661C8652-070C-4899-8C89-3E3D3F765BF3}" srcOrd="10" destOrd="0" presId="urn:microsoft.com/office/officeart/2011/layout/CircleProcess"/>
    <dgm:cxn modelId="{CDD8F5E3-B2FE-4A55-9E4B-55AF3231D536}" type="presParOf" srcId="{661C8652-070C-4899-8C89-3E3D3F765BF3}" destId="{C9ABA12B-AB6B-425F-8A93-F973723FFE5B}" srcOrd="0" destOrd="0" presId="urn:microsoft.com/office/officeart/2011/layout/CircleProcess"/>
    <dgm:cxn modelId="{8092C2C5-16CB-4FF3-8E23-EEAB7312E02E}" type="presParOf" srcId="{AC25332E-2F68-46E9-8604-B969216777FB}" destId="{6B2C29A6-86FF-432B-A8EF-59E26B13BA74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0B7643-078B-4F75-8EE8-76AB9CD979F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9AC435-F9C2-4E26-A5B8-A5CD2AE6156B}">
      <dgm:prSet custT="1"/>
      <dgm:spPr/>
      <dgm:t>
        <a:bodyPr/>
        <a:lstStyle/>
        <a:p>
          <a:r>
            <a:rPr lang="en-US" sz="2200"/>
            <a:t>Provide cost-share funding for applicants who apply for and receive an award under an eligible federal Funding Opportunity Announcement (FOA) and meet the requirements of this solicitation</a:t>
          </a:r>
        </a:p>
      </dgm:t>
    </dgm:pt>
    <dgm:pt modelId="{D6986F53-FC9D-423C-93BE-0BAEC1EC6E42}" type="parTrans" cxnId="{ED70CDE9-EE23-4F33-A803-D67400267B84}">
      <dgm:prSet/>
      <dgm:spPr/>
      <dgm:t>
        <a:bodyPr/>
        <a:lstStyle/>
        <a:p>
          <a:endParaRPr lang="en-US" sz="2200"/>
        </a:p>
      </dgm:t>
    </dgm:pt>
    <dgm:pt modelId="{6B257074-12E4-4EF6-8F7A-CF2C0D26867F}" type="sibTrans" cxnId="{ED70CDE9-EE23-4F33-A803-D67400267B84}">
      <dgm:prSet/>
      <dgm:spPr/>
      <dgm:t>
        <a:bodyPr/>
        <a:lstStyle/>
        <a:p>
          <a:endParaRPr lang="en-US" sz="2200"/>
        </a:p>
      </dgm:t>
    </dgm:pt>
    <dgm:pt modelId="{501BC0C3-9FBA-46C8-9CBD-E63FD17EDB74}">
      <dgm:prSet custT="1"/>
      <dgm:spPr/>
      <dgm:t>
        <a:bodyPr/>
        <a:lstStyle/>
        <a:p>
          <a:r>
            <a:rPr lang="en-US" sz="2200"/>
            <a:t>This solicitation involves two phases (pre- and post- federal award)</a:t>
          </a:r>
        </a:p>
      </dgm:t>
    </dgm:pt>
    <dgm:pt modelId="{1391A658-07A8-4100-ACD9-C48B6F2DF3B5}" type="parTrans" cxnId="{90289B09-8D6F-40B7-A9FC-B14B55A871F6}">
      <dgm:prSet/>
      <dgm:spPr/>
      <dgm:t>
        <a:bodyPr/>
        <a:lstStyle/>
        <a:p>
          <a:endParaRPr lang="en-US" sz="2200"/>
        </a:p>
      </dgm:t>
    </dgm:pt>
    <dgm:pt modelId="{C5A07210-49E9-4C08-ACAF-0575ABDA97E6}" type="sibTrans" cxnId="{90289B09-8D6F-40B7-A9FC-B14B55A871F6}">
      <dgm:prSet/>
      <dgm:spPr/>
      <dgm:t>
        <a:bodyPr/>
        <a:lstStyle/>
        <a:p>
          <a:endParaRPr lang="en-US" sz="2200"/>
        </a:p>
      </dgm:t>
    </dgm:pt>
    <dgm:pt modelId="{4AD88F57-F468-4A1B-BA6E-C5BF6EF029FC}">
      <dgm:prSet custT="1"/>
      <dgm:spPr/>
      <dgm:t>
        <a:bodyPr/>
        <a:lstStyle/>
        <a:p>
          <a:r>
            <a:rPr lang="en-US" sz="2200"/>
            <a:t>Applicants looking for partnering opportunities visit CEC’s </a:t>
          </a:r>
          <a:r>
            <a:rPr lang="en-US" sz="2200">
              <a:hlinkClick xmlns:r="http://schemas.openxmlformats.org/officeDocument/2006/relationships" r:id="rId1"/>
            </a:rPr>
            <a:t>Empower Innovation </a:t>
          </a:r>
          <a:r>
            <a:rPr lang="en-US" sz="2200"/>
            <a:t>webpage</a:t>
          </a:r>
        </a:p>
      </dgm:t>
    </dgm:pt>
    <dgm:pt modelId="{E2FE93B1-28A2-4D3A-94DE-605D0C713038}" type="parTrans" cxnId="{2F510E7C-FA7B-490E-A9C9-FB811F89938B}">
      <dgm:prSet/>
      <dgm:spPr/>
      <dgm:t>
        <a:bodyPr/>
        <a:lstStyle/>
        <a:p>
          <a:endParaRPr lang="en-US" sz="2200"/>
        </a:p>
      </dgm:t>
    </dgm:pt>
    <dgm:pt modelId="{8B78A4A3-D7BE-4762-8C52-413A196D9589}" type="sibTrans" cxnId="{2F510E7C-FA7B-490E-A9C9-FB811F89938B}">
      <dgm:prSet/>
      <dgm:spPr/>
      <dgm:t>
        <a:bodyPr/>
        <a:lstStyle/>
        <a:p>
          <a:endParaRPr lang="en-US" sz="2200"/>
        </a:p>
      </dgm:t>
    </dgm:pt>
    <dgm:pt modelId="{3C6E8873-AFDB-4AC4-9256-697F443BFB0C}">
      <dgm:prSet custT="1"/>
      <dgm:spPr/>
      <dgm:t>
        <a:bodyPr/>
        <a:lstStyle/>
        <a:p>
          <a:r>
            <a:rPr lang="en-US" sz="2200"/>
            <a:t>If the applicant has already received a federal award and is seeking retroactive cost-share, that application </a:t>
          </a:r>
          <a:r>
            <a:rPr lang="en-US" sz="2200" b="1"/>
            <a:t>will not </a:t>
          </a:r>
          <a:r>
            <a:rPr lang="en-US" sz="2200"/>
            <a:t>be eligible for CEC cost-share funds under this solicitation</a:t>
          </a:r>
        </a:p>
      </dgm:t>
    </dgm:pt>
    <dgm:pt modelId="{CDAF61EE-74DD-4717-B8AD-EC40CCC81CE8}" type="parTrans" cxnId="{019EC39B-409F-4EC2-95E2-C839CE2D5E4F}">
      <dgm:prSet/>
      <dgm:spPr/>
      <dgm:t>
        <a:bodyPr/>
        <a:lstStyle/>
        <a:p>
          <a:endParaRPr lang="en-US" sz="2200"/>
        </a:p>
      </dgm:t>
    </dgm:pt>
    <dgm:pt modelId="{D12797AD-18A4-4BEC-8797-C11905050BFD}" type="sibTrans" cxnId="{019EC39B-409F-4EC2-95E2-C839CE2D5E4F}">
      <dgm:prSet/>
      <dgm:spPr/>
      <dgm:t>
        <a:bodyPr/>
        <a:lstStyle/>
        <a:p>
          <a:endParaRPr lang="en-US" sz="2200"/>
        </a:p>
      </dgm:t>
    </dgm:pt>
    <dgm:pt modelId="{C178FEDC-D4EE-4CBA-B863-82BB39BB8A99}" type="pres">
      <dgm:prSet presAssocID="{FE0B7643-078B-4F75-8EE8-76AB9CD979F6}" presName="Name0" presStyleCnt="0">
        <dgm:presLayoutVars>
          <dgm:chMax val="7"/>
          <dgm:chPref val="7"/>
          <dgm:dir/>
        </dgm:presLayoutVars>
      </dgm:prSet>
      <dgm:spPr/>
    </dgm:pt>
    <dgm:pt modelId="{C1A584D8-74A2-494A-B2E6-9C04EEAD5842}" type="pres">
      <dgm:prSet presAssocID="{FE0B7643-078B-4F75-8EE8-76AB9CD979F6}" presName="Name1" presStyleCnt="0"/>
      <dgm:spPr/>
    </dgm:pt>
    <dgm:pt modelId="{63DF4006-399A-4DA2-A30A-342BC0A74BF2}" type="pres">
      <dgm:prSet presAssocID="{FE0B7643-078B-4F75-8EE8-76AB9CD979F6}" presName="cycle" presStyleCnt="0"/>
      <dgm:spPr/>
    </dgm:pt>
    <dgm:pt modelId="{31C72716-7FBF-47F6-B5B8-2CFF2EFDA960}" type="pres">
      <dgm:prSet presAssocID="{FE0B7643-078B-4F75-8EE8-76AB9CD979F6}" presName="srcNode" presStyleLbl="node1" presStyleIdx="0" presStyleCnt="4"/>
      <dgm:spPr/>
    </dgm:pt>
    <dgm:pt modelId="{3936EF93-704C-4B55-B656-D3829C038175}" type="pres">
      <dgm:prSet presAssocID="{FE0B7643-078B-4F75-8EE8-76AB9CD979F6}" presName="conn" presStyleLbl="parChTrans1D2" presStyleIdx="0" presStyleCnt="1"/>
      <dgm:spPr/>
    </dgm:pt>
    <dgm:pt modelId="{A719B81C-638A-4270-8358-42853BA8B81C}" type="pres">
      <dgm:prSet presAssocID="{FE0B7643-078B-4F75-8EE8-76AB9CD979F6}" presName="extraNode" presStyleLbl="node1" presStyleIdx="0" presStyleCnt="4"/>
      <dgm:spPr/>
    </dgm:pt>
    <dgm:pt modelId="{48366219-C6A7-4F4E-BF02-EBA06210EA0C}" type="pres">
      <dgm:prSet presAssocID="{FE0B7643-078B-4F75-8EE8-76AB9CD979F6}" presName="dstNode" presStyleLbl="node1" presStyleIdx="0" presStyleCnt="4"/>
      <dgm:spPr/>
    </dgm:pt>
    <dgm:pt modelId="{B2A75BD6-F9F4-4B80-84D9-44DA2C6FBEE2}" type="pres">
      <dgm:prSet presAssocID="{709AC435-F9C2-4E26-A5B8-A5CD2AE6156B}" presName="text_1" presStyleLbl="node1" presStyleIdx="0" presStyleCnt="4" custScaleY="114152">
        <dgm:presLayoutVars>
          <dgm:bulletEnabled val="1"/>
        </dgm:presLayoutVars>
      </dgm:prSet>
      <dgm:spPr/>
    </dgm:pt>
    <dgm:pt modelId="{FC8E742F-9938-4A46-9D7A-10EA9C09DD5C}" type="pres">
      <dgm:prSet presAssocID="{709AC435-F9C2-4E26-A5B8-A5CD2AE6156B}" presName="accent_1" presStyleCnt="0"/>
      <dgm:spPr/>
    </dgm:pt>
    <dgm:pt modelId="{0A89864D-2E2B-4444-B20E-CB11D83A203E}" type="pres">
      <dgm:prSet presAssocID="{709AC435-F9C2-4E26-A5B8-A5CD2AE6156B}" presName="accentRepeatNode" presStyleLbl="solidFgAcc1" presStyleIdx="0" presStyleCnt="4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F341C20E-7FD0-432F-9A80-7D16A7A8CD46}" type="pres">
      <dgm:prSet presAssocID="{501BC0C3-9FBA-46C8-9CBD-E63FD17EDB74}" presName="text_2" presStyleLbl="node1" presStyleIdx="1" presStyleCnt="4">
        <dgm:presLayoutVars>
          <dgm:bulletEnabled val="1"/>
        </dgm:presLayoutVars>
      </dgm:prSet>
      <dgm:spPr/>
    </dgm:pt>
    <dgm:pt modelId="{636B24AC-51AA-453A-AF51-240F31C29A63}" type="pres">
      <dgm:prSet presAssocID="{501BC0C3-9FBA-46C8-9CBD-E63FD17EDB74}" presName="accent_2" presStyleCnt="0"/>
      <dgm:spPr/>
    </dgm:pt>
    <dgm:pt modelId="{E713F977-F2F2-4385-8D75-7679F8D24282}" type="pres">
      <dgm:prSet presAssocID="{501BC0C3-9FBA-46C8-9CBD-E63FD17EDB74}" presName="accentRepeatNode" presStyleLbl="solidFgAcc1" presStyleIdx="1" presStyleCnt="4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76AE097F-5668-4C1E-997F-D5170582F7DC}" type="pres">
      <dgm:prSet presAssocID="{3C6E8873-AFDB-4AC4-9256-697F443BFB0C}" presName="text_3" presStyleLbl="node1" presStyleIdx="2" presStyleCnt="4">
        <dgm:presLayoutVars>
          <dgm:bulletEnabled val="1"/>
        </dgm:presLayoutVars>
      </dgm:prSet>
      <dgm:spPr/>
    </dgm:pt>
    <dgm:pt modelId="{CA248403-8B2F-45F1-A055-C404D6656B6F}" type="pres">
      <dgm:prSet presAssocID="{3C6E8873-AFDB-4AC4-9256-697F443BFB0C}" presName="accent_3" presStyleCnt="0"/>
      <dgm:spPr/>
    </dgm:pt>
    <dgm:pt modelId="{77124A28-6DB4-4652-9030-F6DB7C6D9C99}" type="pres">
      <dgm:prSet presAssocID="{3C6E8873-AFDB-4AC4-9256-697F443BFB0C}" presName="accentRepeatNode" presStyleLbl="solidFgAcc1" presStyleIdx="2" presStyleCnt="4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15F9C76B-877C-4361-B114-737897B513C0}" type="pres">
      <dgm:prSet presAssocID="{4AD88F57-F468-4A1B-BA6E-C5BF6EF029FC}" presName="text_4" presStyleLbl="node1" presStyleIdx="3" presStyleCnt="4">
        <dgm:presLayoutVars>
          <dgm:bulletEnabled val="1"/>
        </dgm:presLayoutVars>
      </dgm:prSet>
      <dgm:spPr/>
    </dgm:pt>
    <dgm:pt modelId="{33589D88-9C81-4BA5-A923-CC67347FBC90}" type="pres">
      <dgm:prSet presAssocID="{4AD88F57-F468-4A1B-BA6E-C5BF6EF029FC}" presName="accent_4" presStyleCnt="0"/>
      <dgm:spPr/>
    </dgm:pt>
    <dgm:pt modelId="{F4C31EAE-FA90-42A3-BA1A-CD433A9BC737}" type="pres">
      <dgm:prSet presAssocID="{4AD88F57-F468-4A1B-BA6E-C5BF6EF029FC}" presName="accentRepeatNode" presStyleLbl="solidFgAcc1" presStyleIdx="3" presStyleCnt="4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90289B09-8D6F-40B7-A9FC-B14B55A871F6}" srcId="{FE0B7643-078B-4F75-8EE8-76AB9CD979F6}" destId="{501BC0C3-9FBA-46C8-9CBD-E63FD17EDB74}" srcOrd="1" destOrd="0" parTransId="{1391A658-07A8-4100-ACD9-C48B6F2DF3B5}" sibTransId="{C5A07210-49E9-4C08-ACAF-0575ABDA97E6}"/>
    <dgm:cxn modelId="{4A06D71C-D081-4477-88FC-8D0F44887E3B}" type="presOf" srcId="{4AD88F57-F468-4A1B-BA6E-C5BF6EF029FC}" destId="{15F9C76B-877C-4361-B114-737897B513C0}" srcOrd="0" destOrd="0" presId="urn:microsoft.com/office/officeart/2008/layout/VerticalCurvedList"/>
    <dgm:cxn modelId="{638FF63A-4D9D-49E1-9B9E-FEF5F0B50C18}" type="presOf" srcId="{3C6E8873-AFDB-4AC4-9256-697F443BFB0C}" destId="{76AE097F-5668-4C1E-997F-D5170582F7DC}" srcOrd="0" destOrd="0" presId="urn:microsoft.com/office/officeart/2008/layout/VerticalCurvedList"/>
    <dgm:cxn modelId="{4D3C6A6D-F36C-46D6-A8FD-68AA52EF5BF2}" type="presOf" srcId="{6B257074-12E4-4EF6-8F7A-CF2C0D26867F}" destId="{3936EF93-704C-4B55-B656-D3829C038175}" srcOrd="0" destOrd="0" presId="urn:microsoft.com/office/officeart/2008/layout/VerticalCurvedList"/>
    <dgm:cxn modelId="{4F22B570-8393-4D7B-AF4C-C036838FD772}" type="presOf" srcId="{501BC0C3-9FBA-46C8-9CBD-E63FD17EDB74}" destId="{F341C20E-7FD0-432F-9A80-7D16A7A8CD46}" srcOrd="0" destOrd="0" presId="urn:microsoft.com/office/officeart/2008/layout/VerticalCurvedList"/>
    <dgm:cxn modelId="{2F510E7C-FA7B-490E-A9C9-FB811F89938B}" srcId="{FE0B7643-078B-4F75-8EE8-76AB9CD979F6}" destId="{4AD88F57-F468-4A1B-BA6E-C5BF6EF029FC}" srcOrd="3" destOrd="0" parTransId="{E2FE93B1-28A2-4D3A-94DE-605D0C713038}" sibTransId="{8B78A4A3-D7BE-4762-8C52-413A196D9589}"/>
    <dgm:cxn modelId="{342B7487-4043-4283-8B24-8413D262F7CF}" type="presOf" srcId="{FE0B7643-078B-4F75-8EE8-76AB9CD979F6}" destId="{C178FEDC-D4EE-4CBA-B863-82BB39BB8A99}" srcOrd="0" destOrd="0" presId="urn:microsoft.com/office/officeart/2008/layout/VerticalCurvedList"/>
    <dgm:cxn modelId="{019EC39B-409F-4EC2-95E2-C839CE2D5E4F}" srcId="{FE0B7643-078B-4F75-8EE8-76AB9CD979F6}" destId="{3C6E8873-AFDB-4AC4-9256-697F443BFB0C}" srcOrd="2" destOrd="0" parTransId="{CDAF61EE-74DD-4717-B8AD-EC40CCC81CE8}" sibTransId="{D12797AD-18A4-4BEC-8797-C11905050BFD}"/>
    <dgm:cxn modelId="{41B6F7A5-2E80-4D8E-B8BB-47CC2164D7B3}" type="presOf" srcId="{709AC435-F9C2-4E26-A5B8-A5CD2AE6156B}" destId="{B2A75BD6-F9F4-4B80-84D9-44DA2C6FBEE2}" srcOrd="0" destOrd="0" presId="urn:microsoft.com/office/officeart/2008/layout/VerticalCurvedList"/>
    <dgm:cxn modelId="{ED70CDE9-EE23-4F33-A803-D67400267B84}" srcId="{FE0B7643-078B-4F75-8EE8-76AB9CD979F6}" destId="{709AC435-F9C2-4E26-A5B8-A5CD2AE6156B}" srcOrd="0" destOrd="0" parTransId="{D6986F53-FC9D-423C-93BE-0BAEC1EC6E42}" sibTransId="{6B257074-12E4-4EF6-8F7A-CF2C0D26867F}"/>
    <dgm:cxn modelId="{25ED5AFC-6511-4E24-9DAC-B00D8849D147}" type="presParOf" srcId="{C178FEDC-D4EE-4CBA-B863-82BB39BB8A99}" destId="{C1A584D8-74A2-494A-B2E6-9C04EEAD5842}" srcOrd="0" destOrd="0" presId="urn:microsoft.com/office/officeart/2008/layout/VerticalCurvedList"/>
    <dgm:cxn modelId="{825F0432-A734-4660-B908-48C1FB64C839}" type="presParOf" srcId="{C1A584D8-74A2-494A-B2E6-9C04EEAD5842}" destId="{63DF4006-399A-4DA2-A30A-342BC0A74BF2}" srcOrd="0" destOrd="0" presId="urn:microsoft.com/office/officeart/2008/layout/VerticalCurvedList"/>
    <dgm:cxn modelId="{999C22D9-6B8D-4A81-B696-6C900C15C9CE}" type="presParOf" srcId="{63DF4006-399A-4DA2-A30A-342BC0A74BF2}" destId="{31C72716-7FBF-47F6-B5B8-2CFF2EFDA960}" srcOrd="0" destOrd="0" presId="urn:microsoft.com/office/officeart/2008/layout/VerticalCurvedList"/>
    <dgm:cxn modelId="{3BAB41A7-2005-41D4-9D4F-5FF85E6B097D}" type="presParOf" srcId="{63DF4006-399A-4DA2-A30A-342BC0A74BF2}" destId="{3936EF93-704C-4B55-B656-D3829C038175}" srcOrd="1" destOrd="0" presId="urn:microsoft.com/office/officeart/2008/layout/VerticalCurvedList"/>
    <dgm:cxn modelId="{2376EFCD-4BE2-4CE0-A6F4-C705A5D9885A}" type="presParOf" srcId="{63DF4006-399A-4DA2-A30A-342BC0A74BF2}" destId="{A719B81C-638A-4270-8358-42853BA8B81C}" srcOrd="2" destOrd="0" presId="urn:microsoft.com/office/officeart/2008/layout/VerticalCurvedList"/>
    <dgm:cxn modelId="{8D32F1E3-C5D2-4459-A692-880C63246796}" type="presParOf" srcId="{63DF4006-399A-4DA2-A30A-342BC0A74BF2}" destId="{48366219-C6A7-4F4E-BF02-EBA06210EA0C}" srcOrd="3" destOrd="0" presId="urn:microsoft.com/office/officeart/2008/layout/VerticalCurvedList"/>
    <dgm:cxn modelId="{4C02AC43-4AD9-4921-BA69-36DEB092A51B}" type="presParOf" srcId="{C1A584D8-74A2-494A-B2E6-9C04EEAD5842}" destId="{B2A75BD6-F9F4-4B80-84D9-44DA2C6FBEE2}" srcOrd="1" destOrd="0" presId="urn:microsoft.com/office/officeart/2008/layout/VerticalCurvedList"/>
    <dgm:cxn modelId="{927645CF-046E-413B-A8ED-D3DF5C9FF9CB}" type="presParOf" srcId="{C1A584D8-74A2-494A-B2E6-9C04EEAD5842}" destId="{FC8E742F-9938-4A46-9D7A-10EA9C09DD5C}" srcOrd="2" destOrd="0" presId="urn:microsoft.com/office/officeart/2008/layout/VerticalCurvedList"/>
    <dgm:cxn modelId="{3678E988-9209-4FA3-9406-E88879E970C2}" type="presParOf" srcId="{FC8E742F-9938-4A46-9D7A-10EA9C09DD5C}" destId="{0A89864D-2E2B-4444-B20E-CB11D83A203E}" srcOrd="0" destOrd="0" presId="urn:microsoft.com/office/officeart/2008/layout/VerticalCurvedList"/>
    <dgm:cxn modelId="{A799FF95-C8F0-42EA-BA92-CA4F4287F63D}" type="presParOf" srcId="{C1A584D8-74A2-494A-B2E6-9C04EEAD5842}" destId="{F341C20E-7FD0-432F-9A80-7D16A7A8CD46}" srcOrd="3" destOrd="0" presId="urn:microsoft.com/office/officeart/2008/layout/VerticalCurvedList"/>
    <dgm:cxn modelId="{4BC7EBA6-6B42-4DDF-B7E8-7D0E6B591508}" type="presParOf" srcId="{C1A584D8-74A2-494A-B2E6-9C04EEAD5842}" destId="{636B24AC-51AA-453A-AF51-240F31C29A63}" srcOrd="4" destOrd="0" presId="urn:microsoft.com/office/officeart/2008/layout/VerticalCurvedList"/>
    <dgm:cxn modelId="{A642DB5E-5DCD-47FB-BC52-B55909584498}" type="presParOf" srcId="{636B24AC-51AA-453A-AF51-240F31C29A63}" destId="{E713F977-F2F2-4385-8D75-7679F8D24282}" srcOrd="0" destOrd="0" presId="urn:microsoft.com/office/officeart/2008/layout/VerticalCurvedList"/>
    <dgm:cxn modelId="{8E94E679-F22D-4E1E-8A57-F7B3A8797C82}" type="presParOf" srcId="{C1A584D8-74A2-494A-B2E6-9C04EEAD5842}" destId="{76AE097F-5668-4C1E-997F-D5170582F7DC}" srcOrd="5" destOrd="0" presId="urn:microsoft.com/office/officeart/2008/layout/VerticalCurvedList"/>
    <dgm:cxn modelId="{26360781-4C80-4776-A396-6F0457EF1F38}" type="presParOf" srcId="{C1A584D8-74A2-494A-B2E6-9C04EEAD5842}" destId="{CA248403-8B2F-45F1-A055-C404D6656B6F}" srcOrd="6" destOrd="0" presId="urn:microsoft.com/office/officeart/2008/layout/VerticalCurvedList"/>
    <dgm:cxn modelId="{FFDD2944-3330-4D00-8732-0F40A4B51BE1}" type="presParOf" srcId="{CA248403-8B2F-45F1-A055-C404D6656B6F}" destId="{77124A28-6DB4-4652-9030-F6DB7C6D9C99}" srcOrd="0" destOrd="0" presId="urn:microsoft.com/office/officeart/2008/layout/VerticalCurvedList"/>
    <dgm:cxn modelId="{D00A6154-E706-47AB-8A24-690EC30B0302}" type="presParOf" srcId="{C1A584D8-74A2-494A-B2E6-9C04EEAD5842}" destId="{15F9C76B-877C-4361-B114-737897B513C0}" srcOrd="7" destOrd="0" presId="urn:microsoft.com/office/officeart/2008/layout/VerticalCurvedList"/>
    <dgm:cxn modelId="{140A2ECD-E34D-44EC-8DD0-8EC478F3FD89}" type="presParOf" srcId="{C1A584D8-74A2-494A-B2E6-9C04EEAD5842}" destId="{33589D88-9C81-4BA5-A923-CC67347FBC90}" srcOrd="8" destOrd="0" presId="urn:microsoft.com/office/officeart/2008/layout/VerticalCurvedList"/>
    <dgm:cxn modelId="{B6033EF2-0AD6-43D6-B397-E42678F08527}" type="presParOf" srcId="{33589D88-9C81-4BA5-A923-CC67347FBC90}" destId="{F4C31EAE-FA90-42A3-BA1A-CD433A9BC7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FE2F2F-AF9C-414B-8EA5-F03C6C30C101}" type="doc">
      <dgm:prSet loTypeId="urn:microsoft.com/office/officeart/2005/8/layout/hProcess9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93593C-58EC-4F77-BA0E-0AC51A546ED0}">
      <dgm:prSet custT="1"/>
      <dgm:spPr/>
      <dgm:t>
        <a:bodyPr/>
        <a:lstStyle/>
        <a:p>
          <a:r>
            <a:rPr lang="en-US" sz="1800"/>
            <a:t>A federal FOA is released</a:t>
          </a:r>
        </a:p>
      </dgm:t>
    </dgm:pt>
    <dgm:pt modelId="{B20F60D6-35ED-4890-BC9A-005AFE43D56C}" type="parTrans" cxnId="{9333D648-5011-4D0C-A0B3-B8981CFDDEEE}">
      <dgm:prSet/>
      <dgm:spPr/>
      <dgm:t>
        <a:bodyPr/>
        <a:lstStyle/>
        <a:p>
          <a:endParaRPr lang="en-US" sz="1800"/>
        </a:p>
      </dgm:t>
    </dgm:pt>
    <dgm:pt modelId="{3DC83FA3-2B0A-40E9-8E38-B765D8C03479}" type="sibTrans" cxnId="{9333D648-5011-4D0C-A0B3-B8981CFDDEEE}">
      <dgm:prSet/>
      <dgm:spPr/>
      <dgm:t>
        <a:bodyPr/>
        <a:lstStyle/>
        <a:p>
          <a:endParaRPr lang="en-US" sz="1800"/>
        </a:p>
      </dgm:t>
    </dgm:pt>
    <dgm:pt modelId="{5C0B3F9E-D2EF-44BB-B228-2E187726B04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/>
            <a:t>CEC elects to provide a cost-share for the federal FOA and amends the solicitation</a:t>
          </a:r>
        </a:p>
      </dgm:t>
    </dgm:pt>
    <dgm:pt modelId="{0A593F63-DDC5-43C2-9137-731344703EB3}" type="parTrans" cxnId="{93DDA4F9-F755-494B-8F6B-4880D6A17120}">
      <dgm:prSet/>
      <dgm:spPr/>
      <dgm:t>
        <a:bodyPr/>
        <a:lstStyle/>
        <a:p>
          <a:endParaRPr lang="en-US" sz="1800"/>
        </a:p>
      </dgm:t>
    </dgm:pt>
    <dgm:pt modelId="{20A13F09-399D-4990-9F6C-BA66D690E1D2}" type="sibTrans" cxnId="{93DDA4F9-F755-494B-8F6B-4880D6A17120}">
      <dgm:prSet/>
      <dgm:spPr/>
      <dgm:t>
        <a:bodyPr/>
        <a:lstStyle/>
        <a:p>
          <a:endParaRPr lang="en-US" sz="1800"/>
        </a:p>
      </dgm:t>
    </dgm:pt>
    <dgm:pt modelId="{4F90B451-1758-45D7-8C75-59D9C33A39E7}">
      <dgm:prSet custT="1"/>
      <dgm:spPr/>
      <dgm:t>
        <a:bodyPr/>
        <a:lstStyle/>
        <a:p>
          <a:r>
            <a:rPr lang="en-US" sz="1800" b="1"/>
            <a:t>Phase I</a:t>
          </a:r>
        </a:p>
      </dgm:t>
    </dgm:pt>
    <dgm:pt modelId="{EAE3D933-4F05-4C5F-99D3-760A7DB355E6}" type="parTrans" cxnId="{C995DE9A-169B-4A76-A553-4B8750DFFC11}">
      <dgm:prSet/>
      <dgm:spPr/>
      <dgm:t>
        <a:bodyPr/>
        <a:lstStyle/>
        <a:p>
          <a:endParaRPr lang="en-US" sz="1800"/>
        </a:p>
      </dgm:t>
    </dgm:pt>
    <dgm:pt modelId="{17B003C2-1795-4B56-A486-78D7481484A7}" type="sibTrans" cxnId="{C995DE9A-169B-4A76-A553-4B8750DFFC11}">
      <dgm:prSet/>
      <dgm:spPr/>
      <dgm:t>
        <a:bodyPr/>
        <a:lstStyle/>
        <a:p>
          <a:endParaRPr lang="en-US" sz="1800"/>
        </a:p>
      </dgm:t>
    </dgm:pt>
    <dgm:pt modelId="{113D5B36-6827-43C8-84BF-E366932A7B99}">
      <dgm:prSet custT="1"/>
      <dgm:spPr/>
      <dgm:t>
        <a:bodyPr/>
        <a:lstStyle/>
        <a:p>
          <a:r>
            <a:rPr lang="en-US" sz="1800"/>
            <a:t>Applications for CEC cost-share that are awarded will be provided with a letter of intent</a:t>
          </a:r>
        </a:p>
      </dgm:t>
    </dgm:pt>
    <dgm:pt modelId="{E1391910-3E26-47CB-8EBF-57C6554AB758}" type="parTrans" cxnId="{C190F843-A78D-4651-B291-9B6E75AE68AA}">
      <dgm:prSet/>
      <dgm:spPr/>
      <dgm:t>
        <a:bodyPr/>
        <a:lstStyle/>
        <a:p>
          <a:endParaRPr lang="en-US" sz="1800"/>
        </a:p>
      </dgm:t>
    </dgm:pt>
    <dgm:pt modelId="{8C6F6B0B-A390-4212-8872-B8B0787675A0}" type="sibTrans" cxnId="{C190F843-A78D-4651-B291-9B6E75AE68AA}">
      <dgm:prSet/>
      <dgm:spPr/>
      <dgm:t>
        <a:bodyPr/>
        <a:lstStyle/>
        <a:p>
          <a:endParaRPr lang="en-US" sz="1800"/>
        </a:p>
      </dgm:t>
    </dgm:pt>
    <dgm:pt modelId="{79CA3FFC-8A48-4C6E-8D2E-1C2D7124E2C5}">
      <dgm:prSet custT="1"/>
      <dgm:spPr/>
      <dgm:t>
        <a:bodyPr/>
        <a:lstStyle/>
        <a:p>
          <a:r>
            <a:rPr lang="en-US" sz="1800" b="1"/>
            <a:t>Phase II</a:t>
          </a:r>
        </a:p>
      </dgm:t>
    </dgm:pt>
    <dgm:pt modelId="{54E45D7F-5A60-4E6F-BA6F-8CBB6BBAE99B}" type="parTrans" cxnId="{FDA94CB4-115A-4866-9A09-62879FF6B99D}">
      <dgm:prSet/>
      <dgm:spPr/>
      <dgm:t>
        <a:bodyPr/>
        <a:lstStyle/>
        <a:p>
          <a:endParaRPr lang="en-US" sz="1800"/>
        </a:p>
      </dgm:t>
    </dgm:pt>
    <dgm:pt modelId="{1D968171-B5EF-4C7F-9456-99220A18062E}" type="sibTrans" cxnId="{FDA94CB4-115A-4866-9A09-62879FF6B99D}">
      <dgm:prSet/>
      <dgm:spPr/>
      <dgm:t>
        <a:bodyPr/>
        <a:lstStyle/>
        <a:p>
          <a:endParaRPr lang="en-US" sz="1800"/>
        </a:p>
      </dgm:t>
    </dgm:pt>
    <dgm:pt modelId="{ADFAF751-696E-452F-B004-518DB9E2015E}">
      <dgm:prSet custT="1"/>
      <dgm:spPr/>
      <dgm:t>
        <a:bodyPr/>
        <a:lstStyle/>
        <a:p>
          <a:r>
            <a:rPr lang="en-US" sz="1800"/>
            <a:t>Phase I applicants receive federal award, and proof of award is given to CEC.</a:t>
          </a:r>
        </a:p>
      </dgm:t>
    </dgm:pt>
    <dgm:pt modelId="{7D3DEF78-BDEB-439C-B73A-E236DFAC92F6}" type="parTrans" cxnId="{39C1278F-466E-44A6-951B-C5294A207459}">
      <dgm:prSet/>
      <dgm:spPr/>
      <dgm:t>
        <a:bodyPr/>
        <a:lstStyle/>
        <a:p>
          <a:endParaRPr lang="en-US" sz="1800"/>
        </a:p>
      </dgm:t>
    </dgm:pt>
    <dgm:pt modelId="{624837B4-1CBD-453B-B62C-E79FE2BF789C}" type="sibTrans" cxnId="{39C1278F-466E-44A6-951B-C5294A207459}">
      <dgm:prSet/>
      <dgm:spPr/>
      <dgm:t>
        <a:bodyPr/>
        <a:lstStyle/>
        <a:p>
          <a:endParaRPr lang="en-US" sz="1800"/>
        </a:p>
      </dgm:t>
    </dgm:pt>
    <dgm:pt modelId="{DAA064A2-75E1-4321-AFA8-45C6A7987B6E}">
      <dgm:prSet custT="1"/>
      <dgm:spPr/>
      <dgm:t>
        <a:bodyPr/>
        <a:lstStyle/>
        <a:p>
          <a:r>
            <a:rPr lang="en-US" sz="1800"/>
            <a:t>CEC re-reviews proposals and releases NOPA</a:t>
          </a:r>
        </a:p>
      </dgm:t>
    </dgm:pt>
    <dgm:pt modelId="{39255B36-78FE-4E5B-9847-0611569C2AAC}" type="parTrans" cxnId="{5ADE6F59-3A88-4885-8DBC-CAFE3C9E66A1}">
      <dgm:prSet/>
      <dgm:spPr/>
      <dgm:t>
        <a:bodyPr/>
        <a:lstStyle/>
        <a:p>
          <a:endParaRPr lang="en-US" sz="1800"/>
        </a:p>
      </dgm:t>
    </dgm:pt>
    <dgm:pt modelId="{BA17712F-AF29-4630-A43A-EF1D93B13A1B}" type="sibTrans" cxnId="{5ADE6F59-3A88-4885-8DBC-CAFE3C9E66A1}">
      <dgm:prSet/>
      <dgm:spPr/>
      <dgm:t>
        <a:bodyPr/>
        <a:lstStyle/>
        <a:p>
          <a:endParaRPr lang="en-US" sz="1800"/>
        </a:p>
      </dgm:t>
    </dgm:pt>
    <dgm:pt modelId="{47EE966E-32A3-4EC3-B69C-40CA93D367AF}" type="pres">
      <dgm:prSet presAssocID="{0AFE2F2F-AF9C-414B-8EA5-F03C6C30C101}" presName="CompostProcess" presStyleCnt="0">
        <dgm:presLayoutVars>
          <dgm:dir/>
          <dgm:resizeHandles val="exact"/>
        </dgm:presLayoutVars>
      </dgm:prSet>
      <dgm:spPr/>
    </dgm:pt>
    <dgm:pt modelId="{C218DF18-9679-4240-83AB-0897BBB024C5}" type="pres">
      <dgm:prSet presAssocID="{0AFE2F2F-AF9C-414B-8EA5-F03C6C30C101}" presName="arrow" presStyleLbl="bgShp" presStyleIdx="0" presStyleCnt="1"/>
      <dgm:spPr/>
    </dgm:pt>
    <dgm:pt modelId="{49B560AD-2DA1-451E-B241-6326A92BBCDB}" type="pres">
      <dgm:prSet presAssocID="{0AFE2F2F-AF9C-414B-8EA5-F03C6C30C101}" presName="linearProcess" presStyleCnt="0"/>
      <dgm:spPr/>
    </dgm:pt>
    <dgm:pt modelId="{8EE31D2D-F3BA-431B-BBA1-D0206BBDF34F}" type="pres">
      <dgm:prSet presAssocID="{F693593C-58EC-4F77-BA0E-0AC51A546ED0}" presName="textNode" presStyleLbl="node1" presStyleIdx="0" presStyleCnt="4" custScaleX="121000" custScaleY="121000">
        <dgm:presLayoutVars>
          <dgm:bulletEnabled val="1"/>
        </dgm:presLayoutVars>
      </dgm:prSet>
      <dgm:spPr/>
    </dgm:pt>
    <dgm:pt modelId="{77A55BE1-8EE3-4EBE-9457-86FD61B5FDA9}" type="pres">
      <dgm:prSet presAssocID="{3DC83FA3-2B0A-40E9-8E38-B765D8C03479}" presName="sibTrans" presStyleCnt="0"/>
      <dgm:spPr/>
    </dgm:pt>
    <dgm:pt modelId="{A7D10E6F-5878-4434-9EC0-47EBC65FF34F}" type="pres">
      <dgm:prSet presAssocID="{5C0B3F9E-D2EF-44BB-B228-2E187726B04A}" presName="textNode" presStyleLbl="node1" presStyleIdx="1" presStyleCnt="4" custScaleX="121000" custScaleY="121000">
        <dgm:presLayoutVars>
          <dgm:bulletEnabled val="1"/>
        </dgm:presLayoutVars>
      </dgm:prSet>
      <dgm:spPr/>
    </dgm:pt>
    <dgm:pt modelId="{1981AB62-1C49-4508-A229-EBA033279268}" type="pres">
      <dgm:prSet presAssocID="{20A13F09-399D-4990-9F6C-BA66D690E1D2}" presName="sibTrans" presStyleCnt="0"/>
      <dgm:spPr/>
    </dgm:pt>
    <dgm:pt modelId="{582894CA-D4C8-4CE6-90F4-2F5888EC8F11}" type="pres">
      <dgm:prSet presAssocID="{4F90B451-1758-45D7-8C75-59D9C33A39E7}" presName="textNode" presStyleLbl="node1" presStyleIdx="2" presStyleCnt="4" custScaleX="121000" custScaleY="121000">
        <dgm:presLayoutVars>
          <dgm:bulletEnabled val="1"/>
        </dgm:presLayoutVars>
      </dgm:prSet>
      <dgm:spPr/>
    </dgm:pt>
    <dgm:pt modelId="{2B6D4802-9D23-4E92-98C9-97C1B7317E42}" type="pres">
      <dgm:prSet presAssocID="{17B003C2-1795-4B56-A486-78D7481484A7}" presName="sibTrans" presStyleCnt="0"/>
      <dgm:spPr/>
    </dgm:pt>
    <dgm:pt modelId="{A164A70C-E2DD-4DF3-BEE6-F427991D14EF}" type="pres">
      <dgm:prSet presAssocID="{79CA3FFC-8A48-4C6E-8D2E-1C2D7124E2C5}" presName="textNode" presStyleLbl="node1" presStyleIdx="3" presStyleCnt="4" custScaleX="121000" custScaleY="124218" custLinFactNeighborX="5629" custLinFactNeighborY="2285">
        <dgm:presLayoutVars>
          <dgm:bulletEnabled val="1"/>
        </dgm:presLayoutVars>
      </dgm:prSet>
      <dgm:spPr/>
    </dgm:pt>
  </dgm:ptLst>
  <dgm:cxnLst>
    <dgm:cxn modelId="{694DFF3D-E72C-4B06-AF63-99520263BA95}" type="presOf" srcId="{5C0B3F9E-D2EF-44BB-B228-2E187726B04A}" destId="{A7D10E6F-5878-4434-9EC0-47EBC65FF34F}" srcOrd="0" destOrd="0" presId="urn:microsoft.com/office/officeart/2005/8/layout/hProcess9"/>
    <dgm:cxn modelId="{C190F843-A78D-4651-B291-9B6E75AE68AA}" srcId="{4F90B451-1758-45D7-8C75-59D9C33A39E7}" destId="{113D5B36-6827-43C8-84BF-E366932A7B99}" srcOrd="0" destOrd="0" parTransId="{E1391910-3E26-47CB-8EBF-57C6554AB758}" sibTransId="{8C6F6B0B-A390-4212-8872-B8B0787675A0}"/>
    <dgm:cxn modelId="{9333D648-5011-4D0C-A0B3-B8981CFDDEEE}" srcId="{0AFE2F2F-AF9C-414B-8EA5-F03C6C30C101}" destId="{F693593C-58EC-4F77-BA0E-0AC51A546ED0}" srcOrd="0" destOrd="0" parTransId="{B20F60D6-35ED-4890-BC9A-005AFE43D56C}" sibTransId="{3DC83FA3-2B0A-40E9-8E38-B765D8C03479}"/>
    <dgm:cxn modelId="{76A08F4C-11EB-42DA-85B1-4FE885000D12}" type="presOf" srcId="{ADFAF751-696E-452F-B004-518DB9E2015E}" destId="{A164A70C-E2DD-4DF3-BEE6-F427991D14EF}" srcOrd="0" destOrd="1" presId="urn:microsoft.com/office/officeart/2005/8/layout/hProcess9"/>
    <dgm:cxn modelId="{945A7C55-C4D8-47FD-B11A-C749E88D8BC2}" type="presOf" srcId="{4F90B451-1758-45D7-8C75-59D9C33A39E7}" destId="{582894CA-D4C8-4CE6-90F4-2F5888EC8F11}" srcOrd="0" destOrd="0" presId="urn:microsoft.com/office/officeart/2005/8/layout/hProcess9"/>
    <dgm:cxn modelId="{A3FD4179-DDBD-4C7E-A7FE-E3D9911B9FD2}" type="presOf" srcId="{F693593C-58EC-4F77-BA0E-0AC51A546ED0}" destId="{8EE31D2D-F3BA-431B-BBA1-D0206BBDF34F}" srcOrd="0" destOrd="0" presId="urn:microsoft.com/office/officeart/2005/8/layout/hProcess9"/>
    <dgm:cxn modelId="{5ADE6F59-3A88-4885-8DBC-CAFE3C9E66A1}" srcId="{79CA3FFC-8A48-4C6E-8D2E-1C2D7124E2C5}" destId="{DAA064A2-75E1-4321-AFA8-45C6A7987B6E}" srcOrd="1" destOrd="0" parTransId="{39255B36-78FE-4E5B-9847-0611569C2AAC}" sibTransId="{BA17712F-AF29-4630-A43A-EF1D93B13A1B}"/>
    <dgm:cxn modelId="{3FBB7A7B-355D-4FD8-BD9E-C1D577FDC38D}" type="presOf" srcId="{DAA064A2-75E1-4321-AFA8-45C6A7987B6E}" destId="{A164A70C-E2DD-4DF3-BEE6-F427991D14EF}" srcOrd="0" destOrd="2" presId="urn:microsoft.com/office/officeart/2005/8/layout/hProcess9"/>
    <dgm:cxn modelId="{8331CE7B-5862-461C-ACA2-390D121537A0}" type="presOf" srcId="{79CA3FFC-8A48-4C6E-8D2E-1C2D7124E2C5}" destId="{A164A70C-E2DD-4DF3-BEE6-F427991D14EF}" srcOrd="0" destOrd="0" presId="urn:microsoft.com/office/officeart/2005/8/layout/hProcess9"/>
    <dgm:cxn modelId="{39C1278F-466E-44A6-951B-C5294A207459}" srcId="{79CA3FFC-8A48-4C6E-8D2E-1C2D7124E2C5}" destId="{ADFAF751-696E-452F-B004-518DB9E2015E}" srcOrd="0" destOrd="0" parTransId="{7D3DEF78-BDEB-439C-B73A-E236DFAC92F6}" sibTransId="{624837B4-1CBD-453B-B62C-E79FE2BF789C}"/>
    <dgm:cxn modelId="{C995DE9A-169B-4A76-A553-4B8750DFFC11}" srcId="{0AFE2F2F-AF9C-414B-8EA5-F03C6C30C101}" destId="{4F90B451-1758-45D7-8C75-59D9C33A39E7}" srcOrd="2" destOrd="0" parTransId="{EAE3D933-4F05-4C5F-99D3-760A7DB355E6}" sibTransId="{17B003C2-1795-4B56-A486-78D7481484A7}"/>
    <dgm:cxn modelId="{FDA94CB4-115A-4866-9A09-62879FF6B99D}" srcId="{0AFE2F2F-AF9C-414B-8EA5-F03C6C30C101}" destId="{79CA3FFC-8A48-4C6E-8D2E-1C2D7124E2C5}" srcOrd="3" destOrd="0" parTransId="{54E45D7F-5A60-4E6F-BA6F-8CBB6BBAE99B}" sibTransId="{1D968171-B5EF-4C7F-9456-99220A18062E}"/>
    <dgm:cxn modelId="{9BA3A6BE-04CB-4CAA-A5FA-ACA70C6015EB}" type="presOf" srcId="{113D5B36-6827-43C8-84BF-E366932A7B99}" destId="{582894CA-D4C8-4CE6-90F4-2F5888EC8F11}" srcOrd="0" destOrd="1" presId="urn:microsoft.com/office/officeart/2005/8/layout/hProcess9"/>
    <dgm:cxn modelId="{F5DC1AF5-E331-4A47-9F5D-83C6D11ACA35}" type="presOf" srcId="{0AFE2F2F-AF9C-414B-8EA5-F03C6C30C101}" destId="{47EE966E-32A3-4EC3-B69C-40CA93D367AF}" srcOrd="0" destOrd="0" presId="urn:microsoft.com/office/officeart/2005/8/layout/hProcess9"/>
    <dgm:cxn modelId="{93DDA4F9-F755-494B-8F6B-4880D6A17120}" srcId="{0AFE2F2F-AF9C-414B-8EA5-F03C6C30C101}" destId="{5C0B3F9E-D2EF-44BB-B228-2E187726B04A}" srcOrd="1" destOrd="0" parTransId="{0A593F63-DDC5-43C2-9137-731344703EB3}" sibTransId="{20A13F09-399D-4990-9F6C-BA66D690E1D2}"/>
    <dgm:cxn modelId="{4459ABA8-D199-48CA-96B2-1CCE85084086}" type="presParOf" srcId="{47EE966E-32A3-4EC3-B69C-40CA93D367AF}" destId="{C218DF18-9679-4240-83AB-0897BBB024C5}" srcOrd="0" destOrd="0" presId="urn:microsoft.com/office/officeart/2005/8/layout/hProcess9"/>
    <dgm:cxn modelId="{5AFF07E9-66BC-4090-BDC0-EC3C18E04298}" type="presParOf" srcId="{47EE966E-32A3-4EC3-B69C-40CA93D367AF}" destId="{49B560AD-2DA1-451E-B241-6326A92BBCDB}" srcOrd="1" destOrd="0" presId="urn:microsoft.com/office/officeart/2005/8/layout/hProcess9"/>
    <dgm:cxn modelId="{2966B471-D971-4CDA-8332-B9C07859282B}" type="presParOf" srcId="{49B560AD-2DA1-451E-B241-6326A92BBCDB}" destId="{8EE31D2D-F3BA-431B-BBA1-D0206BBDF34F}" srcOrd="0" destOrd="0" presId="urn:microsoft.com/office/officeart/2005/8/layout/hProcess9"/>
    <dgm:cxn modelId="{F8CBBBC0-AC03-4D4A-B452-F37ECC349518}" type="presParOf" srcId="{49B560AD-2DA1-451E-B241-6326A92BBCDB}" destId="{77A55BE1-8EE3-4EBE-9457-86FD61B5FDA9}" srcOrd="1" destOrd="0" presId="urn:microsoft.com/office/officeart/2005/8/layout/hProcess9"/>
    <dgm:cxn modelId="{4F83EA5B-8A62-48BC-9F25-E54BA93320D8}" type="presParOf" srcId="{49B560AD-2DA1-451E-B241-6326A92BBCDB}" destId="{A7D10E6F-5878-4434-9EC0-47EBC65FF34F}" srcOrd="2" destOrd="0" presId="urn:microsoft.com/office/officeart/2005/8/layout/hProcess9"/>
    <dgm:cxn modelId="{B878D29C-1AB8-46A8-BAF7-A423050AD57F}" type="presParOf" srcId="{49B560AD-2DA1-451E-B241-6326A92BBCDB}" destId="{1981AB62-1C49-4508-A229-EBA033279268}" srcOrd="3" destOrd="0" presId="urn:microsoft.com/office/officeart/2005/8/layout/hProcess9"/>
    <dgm:cxn modelId="{EDBF142C-33EC-4897-AB57-04369368131C}" type="presParOf" srcId="{49B560AD-2DA1-451E-B241-6326A92BBCDB}" destId="{582894CA-D4C8-4CE6-90F4-2F5888EC8F11}" srcOrd="4" destOrd="0" presId="urn:microsoft.com/office/officeart/2005/8/layout/hProcess9"/>
    <dgm:cxn modelId="{58672FEA-7908-4456-A65C-FF0AAB415A56}" type="presParOf" srcId="{49B560AD-2DA1-451E-B241-6326A92BBCDB}" destId="{2B6D4802-9D23-4E92-98C9-97C1B7317E42}" srcOrd="5" destOrd="0" presId="urn:microsoft.com/office/officeart/2005/8/layout/hProcess9"/>
    <dgm:cxn modelId="{B65D58FE-E0C3-4075-ABB5-2373A87417C8}" type="presParOf" srcId="{49B560AD-2DA1-451E-B241-6326A92BBCDB}" destId="{A164A70C-E2DD-4DF3-BEE6-F427991D14E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CCC959-FA4F-4E4C-AA02-40155E314B06}" type="doc">
      <dgm:prSet loTypeId="urn:diagrams.loki3.com/BracketList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D76F9C1-72D0-43DA-9070-D58E89A9C4B8}">
      <dgm:prSet custT="1"/>
      <dgm:spPr/>
      <dgm:t>
        <a:bodyPr/>
        <a:lstStyle/>
        <a:p>
          <a:r>
            <a:rPr lang="en-US" sz="2400"/>
            <a:t>Types of match</a:t>
          </a:r>
        </a:p>
      </dgm:t>
    </dgm:pt>
    <dgm:pt modelId="{3719F0EA-F97B-4AC7-9E93-10726129F1A1}" type="parTrans" cxnId="{9791AF6E-1BAD-481B-97F0-42CF0385A095}">
      <dgm:prSet/>
      <dgm:spPr/>
      <dgm:t>
        <a:bodyPr/>
        <a:lstStyle/>
        <a:p>
          <a:endParaRPr lang="en-US" sz="2400"/>
        </a:p>
      </dgm:t>
    </dgm:pt>
    <dgm:pt modelId="{FDE51D0A-3F17-4803-BF2A-58529A1D6A07}" type="sibTrans" cxnId="{9791AF6E-1BAD-481B-97F0-42CF0385A095}">
      <dgm:prSet/>
      <dgm:spPr/>
      <dgm:t>
        <a:bodyPr/>
        <a:lstStyle/>
        <a:p>
          <a:endParaRPr lang="en-US" sz="2400"/>
        </a:p>
      </dgm:t>
    </dgm:pt>
    <dgm:pt modelId="{EA815263-4110-4EF9-B969-C8F57F35416F}">
      <dgm:prSet custT="1"/>
      <dgm:spPr/>
      <dgm:t>
        <a:bodyPr/>
        <a:lstStyle/>
        <a:p>
          <a:r>
            <a:rPr lang="en-US" sz="2400"/>
            <a:t>Cash</a:t>
          </a:r>
        </a:p>
      </dgm:t>
    </dgm:pt>
    <dgm:pt modelId="{09C2C12F-37CD-4FAB-8EEB-E3212668186E}" type="parTrans" cxnId="{F71AB97F-5726-4C32-AEAA-586A68F1F7EB}">
      <dgm:prSet/>
      <dgm:spPr/>
      <dgm:t>
        <a:bodyPr/>
        <a:lstStyle/>
        <a:p>
          <a:endParaRPr lang="en-US" sz="2400"/>
        </a:p>
      </dgm:t>
    </dgm:pt>
    <dgm:pt modelId="{7C8B4AD3-7DDE-47A5-A13F-C36F41B3D45D}" type="sibTrans" cxnId="{F71AB97F-5726-4C32-AEAA-586A68F1F7EB}">
      <dgm:prSet/>
      <dgm:spPr/>
      <dgm:t>
        <a:bodyPr/>
        <a:lstStyle/>
        <a:p>
          <a:endParaRPr lang="en-US" sz="2400"/>
        </a:p>
      </dgm:t>
    </dgm:pt>
    <dgm:pt modelId="{DA89A603-C629-43D0-B999-173CF08AFD55}">
      <dgm:prSet custT="1"/>
      <dgm:spPr/>
      <dgm:t>
        <a:bodyPr/>
        <a:lstStyle/>
        <a:p>
          <a:r>
            <a:rPr lang="en-US" sz="2400"/>
            <a:t>In-kind</a:t>
          </a:r>
        </a:p>
      </dgm:t>
    </dgm:pt>
    <dgm:pt modelId="{0DF65A45-ADCE-45DE-8F0E-DFE3B4CECFEF}" type="parTrans" cxnId="{DA6F2591-2953-465B-99DF-F5BA86F3E39B}">
      <dgm:prSet/>
      <dgm:spPr/>
      <dgm:t>
        <a:bodyPr/>
        <a:lstStyle/>
        <a:p>
          <a:endParaRPr lang="en-US" sz="2400"/>
        </a:p>
      </dgm:t>
    </dgm:pt>
    <dgm:pt modelId="{4DC0085B-524A-4823-BA1F-D5E197C2F23F}" type="sibTrans" cxnId="{DA6F2591-2953-465B-99DF-F5BA86F3E39B}">
      <dgm:prSet/>
      <dgm:spPr/>
      <dgm:t>
        <a:bodyPr/>
        <a:lstStyle/>
        <a:p>
          <a:endParaRPr lang="en-US" sz="2400"/>
        </a:p>
      </dgm:t>
    </dgm:pt>
    <dgm:pt modelId="{1544DB0A-880A-4F94-86E2-E3B7C6FD1963}">
      <dgm:prSet custT="1"/>
      <dgm:spPr/>
      <dgm:t>
        <a:bodyPr/>
        <a:lstStyle/>
        <a:p>
          <a:r>
            <a:rPr lang="en-US" sz="2400"/>
            <a:t>If providing match, the commitment letter must:</a:t>
          </a:r>
        </a:p>
      </dgm:t>
    </dgm:pt>
    <dgm:pt modelId="{E1F58959-4EAF-4728-A415-CC1CB4485E05}" type="parTrans" cxnId="{BC8C1ED6-7287-469A-BAEA-713D5ECDCE77}">
      <dgm:prSet/>
      <dgm:spPr/>
      <dgm:t>
        <a:bodyPr/>
        <a:lstStyle/>
        <a:p>
          <a:endParaRPr lang="en-US" sz="2400"/>
        </a:p>
      </dgm:t>
    </dgm:pt>
    <dgm:pt modelId="{B49333AE-B078-4357-8253-DF720D7F4D3E}" type="sibTrans" cxnId="{BC8C1ED6-7287-469A-BAEA-713D5ECDCE77}">
      <dgm:prSet/>
      <dgm:spPr/>
      <dgm:t>
        <a:bodyPr/>
        <a:lstStyle/>
        <a:p>
          <a:endParaRPr lang="en-US" sz="2400"/>
        </a:p>
      </dgm:t>
    </dgm:pt>
    <dgm:pt modelId="{D3388DDA-5A43-43E7-A35B-71AB42BCD980}">
      <dgm:prSet phldrT="[Text]" phldr="0" custT="1"/>
      <dgm:spPr/>
      <dgm:t>
        <a:bodyPr/>
        <a:lstStyle/>
        <a:p>
          <a:pPr rtl="0"/>
          <a:r>
            <a:rPr lang="en-US" sz="2400">
              <a:latin typeface="Aptos Display"/>
              <a:ea typeface="Tahoma"/>
              <a:cs typeface="Tahoma"/>
            </a:rPr>
            <a:t>Confirms the source of the funds</a:t>
          </a:r>
        </a:p>
      </dgm:t>
    </dgm:pt>
    <dgm:pt modelId="{FA114CAD-51C2-494A-B0A6-97A9C3D89802}" type="parTrans" cxnId="{7DF832E0-A223-4929-AB82-FAC804531562}">
      <dgm:prSet/>
      <dgm:spPr/>
      <dgm:t>
        <a:bodyPr/>
        <a:lstStyle/>
        <a:p>
          <a:endParaRPr lang="en-US" sz="2400"/>
        </a:p>
      </dgm:t>
    </dgm:pt>
    <dgm:pt modelId="{0B03CE4E-1EF5-498B-9244-1BCAC61E314B}" type="sibTrans" cxnId="{7DF832E0-A223-4929-AB82-FAC804531562}">
      <dgm:prSet/>
      <dgm:spPr/>
      <dgm:t>
        <a:bodyPr/>
        <a:lstStyle/>
        <a:p>
          <a:endParaRPr lang="en-US" sz="2400"/>
        </a:p>
      </dgm:t>
    </dgm:pt>
    <dgm:pt modelId="{15AC3EB2-F9CD-4F92-8413-BA27571F95D4}">
      <dgm:prSet phldrT="[Text]" phldr="0" custT="1"/>
      <dgm:spPr/>
      <dgm:t>
        <a:bodyPr/>
        <a:lstStyle/>
        <a:p>
          <a:pPr rtl="0"/>
          <a:r>
            <a:rPr lang="en-US" sz="2400">
              <a:latin typeface="Aptos Display"/>
              <a:ea typeface="Tahoma"/>
              <a:cs typeface="Tahoma"/>
            </a:rPr>
            <a:t>Justifies the dollar value claimed</a:t>
          </a:r>
        </a:p>
      </dgm:t>
    </dgm:pt>
    <dgm:pt modelId="{9A1FFB28-4207-4160-B23C-D3AB9E97B14F}" type="parTrans" cxnId="{0FAC99C6-D1E2-4DB1-A2DC-6EA9701782EF}">
      <dgm:prSet/>
      <dgm:spPr/>
      <dgm:t>
        <a:bodyPr/>
        <a:lstStyle/>
        <a:p>
          <a:endParaRPr lang="en-US" sz="2400"/>
        </a:p>
      </dgm:t>
    </dgm:pt>
    <dgm:pt modelId="{44E8E31B-772F-4743-857F-CD3F80B6612B}" type="sibTrans" cxnId="{0FAC99C6-D1E2-4DB1-A2DC-6EA9701782EF}">
      <dgm:prSet/>
      <dgm:spPr/>
      <dgm:t>
        <a:bodyPr/>
        <a:lstStyle/>
        <a:p>
          <a:endParaRPr lang="en-US" sz="2400"/>
        </a:p>
      </dgm:t>
    </dgm:pt>
    <dgm:pt modelId="{C0B45936-CF34-42EB-BB06-2E9CC606A8E6}">
      <dgm:prSet phldrT="[Text]" phldr="0" custT="1"/>
      <dgm:spPr/>
      <dgm:t>
        <a:bodyPr/>
        <a:lstStyle/>
        <a:p>
          <a:pPr rtl="0"/>
          <a:r>
            <a:rPr lang="en-US" sz="2400">
              <a:latin typeface="Aptos Display"/>
              <a:ea typeface="Tahoma"/>
              <a:cs typeface="Tahoma"/>
            </a:rPr>
            <a:t>Letter that guarantees the availability of the funds of the project</a:t>
          </a:r>
        </a:p>
      </dgm:t>
    </dgm:pt>
    <dgm:pt modelId="{AAD02DD7-7343-49A6-9600-6B808FDC0E5E}" type="parTrans" cxnId="{1F468C34-1E1B-4415-90C1-1FED5CA01499}">
      <dgm:prSet/>
      <dgm:spPr/>
      <dgm:t>
        <a:bodyPr/>
        <a:lstStyle/>
        <a:p>
          <a:endParaRPr lang="en-US" sz="2400"/>
        </a:p>
      </dgm:t>
    </dgm:pt>
    <dgm:pt modelId="{F482E8AD-EAD1-4C4E-B867-02C21F022F62}" type="sibTrans" cxnId="{1F468C34-1E1B-4415-90C1-1FED5CA01499}">
      <dgm:prSet/>
      <dgm:spPr/>
      <dgm:t>
        <a:bodyPr/>
        <a:lstStyle/>
        <a:p>
          <a:endParaRPr lang="en-US" sz="2400"/>
        </a:p>
      </dgm:t>
    </dgm:pt>
    <dgm:pt modelId="{447D01D3-7268-44C6-B86A-B57F115B258E}">
      <dgm:prSet phldrT="[Text]" phldr="0" custT="1"/>
      <dgm:spPr/>
      <dgm:t>
        <a:bodyPr/>
        <a:lstStyle/>
        <a:p>
          <a:pPr rtl="0"/>
          <a:r>
            <a:rPr lang="en-US" sz="2400">
              <a:latin typeface="Aptos Display"/>
              <a:ea typeface="Tahoma"/>
              <a:cs typeface="Tahoma"/>
            </a:rPr>
            <a:t>Describes a strategy for replacing the funds if they are significantly reduced or lost</a:t>
          </a:r>
          <a:endParaRPr lang="en-US" sz="2400">
            <a:latin typeface="Tahoma"/>
            <a:ea typeface="Tahoma"/>
            <a:cs typeface="Tahoma"/>
          </a:endParaRPr>
        </a:p>
      </dgm:t>
    </dgm:pt>
    <dgm:pt modelId="{DDD75D01-CAB7-49D3-8235-0E4D073D2371}" type="parTrans" cxnId="{6612A5A6-8C84-4150-9CEB-AC69D7D877AD}">
      <dgm:prSet/>
      <dgm:spPr/>
      <dgm:t>
        <a:bodyPr/>
        <a:lstStyle/>
        <a:p>
          <a:endParaRPr lang="en-US" sz="2400"/>
        </a:p>
      </dgm:t>
    </dgm:pt>
    <dgm:pt modelId="{766C92B4-F8D9-47C1-882E-B69284DCE65E}" type="sibTrans" cxnId="{6612A5A6-8C84-4150-9CEB-AC69D7D877AD}">
      <dgm:prSet/>
      <dgm:spPr/>
      <dgm:t>
        <a:bodyPr/>
        <a:lstStyle/>
        <a:p>
          <a:endParaRPr lang="en-US" sz="2400"/>
        </a:p>
      </dgm:t>
    </dgm:pt>
    <dgm:pt modelId="{3E54BDF5-FAE5-458E-8C54-D1E4D484599E}" type="pres">
      <dgm:prSet presAssocID="{40CCC959-FA4F-4E4C-AA02-40155E314B06}" presName="Name0" presStyleCnt="0">
        <dgm:presLayoutVars>
          <dgm:dir/>
          <dgm:animLvl val="lvl"/>
          <dgm:resizeHandles val="exact"/>
        </dgm:presLayoutVars>
      </dgm:prSet>
      <dgm:spPr/>
    </dgm:pt>
    <dgm:pt modelId="{A5952269-E631-435F-8844-B4B4B34B39B2}" type="pres">
      <dgm:prSet presAssocID="{CD76F9C1-72D0-43DA-9070-D58E89A9C4B8}" presName="linNode" presStyleCnt="0"/>
      <dgm:spPr/>
    </dgm:pt>
    <dgm:pt modelId="{5CEB7DB5-82AE-4952-BBD4-E181476DCE3B}" type="pres">
      <dgm:prSet presAssocID="{CD76F9C1-72D0-43DA-9070-D58E89A9C4B8}" presName="parTx" presStyleLbl="revTx" presStyleIdx="0" presStyleCnt="2">
        <dgm:presLayoutVars>
          <dgm:chMax val="1"/>
          <dgm:bulletEnabled val="1"/>
        </dgm:presLayoutVars>
      </dgm:prSet>
      <dgm:spPr/>
    </dgm:pt>
    <dgm:pt modelId="{D2EDA86C-927A-4E52-A09B-7F431A49450B}" type="pres">
      <dgm:prSet presAssocID="{CD76F9C1-72D0-43DA-9070-D58E89A9C4B8}" presName="bracket" presStyleLbl="parChTrans1D1" presStyleIdx="0" presStyleCnt="2"/>
      <dgm:spPr/>
    </dgm:pt>
    <dgm:pt modelId="{7F0E08CC-93AD-4D87-9E95-61232FCD666F}" type="pres">
      <dgm:prSet presAssocID="{CD76F9C1-72D0-43DA-9070-D58E89A9C4B8}" presName="spH" presStyleCnt="0"/>
      <dgm:spPr/>
    </dgm:pt>
    <dgm:pt modelId="{DB97ACBC-DEC6-42FA-BDB4-582D0B39026E}" type="pres">
      <dgm:prSet presAssocID="{CD76F9C1-72D0-43DA-9070-D58E89A9C4B8}" presName="desTx" presStyleLbl="node1" presStyleIdx="0" presStyleCnt="2">
        <dgm:presLayoutVars>
          <dgm:bulletEnabled val="1"/>
        </dgm:presLayoutVars>
      </dgm:prSet>
      <dgm:spPr/>
    </dgm:pt>
    <dgm:pt modelId="{5DFA3CD6-ABEC-4413-9393-3B7D17D45009}" type="pres">
      <dgm:prSet presAssocID="{FDE51D0A-3F17-4803-BF2A-58529A1D6A07}" presName="spV" presStyleCnt="0"/>
      <dgm:spPr/>
    </dgm:pt>
    <dgm:pt modelId="{9D8DA183-36AE-4523-9F73-77F4A67BE5D8}" type="pres">
      <dgm:prSet presAssocID="{1544DB0A-880A-4F94-86E2-E3B7C6FD1963}" presName="linNode" presStyleCnt="0"/>
      <dgm:spPr/>
    </dgm:pt>
    <dgm:pt modelId="{B159357F-C6A6-4AC8-989D-7BF8280C707D}" type="pres">
      <dgm:prSet presAssocID="{1544DB0A-880A-4F94-86E2-E3B7C6FD1963}" presName="parTx" presStyleLbl="revTx" presStyleIdx="1" presStyleCnt="2">
        <dgm:presLayoutVars>
          <dgm:chMax val="1"/>
          <dgm:bulletEnabled val="1"/>
        </dgm:presLayoutVars>
      </dgm:prSet>
      <dgm:spPr/>
    </dgm:pt>
    <dgm:pt modelId="{80B98B21-048C-4162-BB67-193AE57E21E6}" type="pres">
      <dgm:prSet presAssocID="{1544DB0A-880A-4F94-86E2-E3B7C6FD1963}" presName="bracket" presStyleLbl="parChTrans1D1" presStyleIdx="1" presStyleCnt="2"/>
      <dgm:spPr/>
    </dgm:pt>
    <dgm:pt modelId="{A8104D91-FBB5-4AB8-9EEF-AD0727685E88}" type="pres">
      <dgm:prSet presAssocID="{1544DB0A-880A-4F94-86E2-E3B7C6FD1963}" presName="spH" presStyleCnt="0"/>
      <dgm:spPr/>
    </dgm:pt>
    <dgm:pt modelId="{925B7357-B050-4D93-8516-EC7FB60CA2A9}" type="pres">
      <dgm:prSet presAssocID="{1544DB0A-880A-4F94-86E2-E3B7C6FD1963}" presName="desTx" presStyleLbl="node1" presStyleIdx="1" presStyleCnt="2">
        <dgm:presLayoutVars>
          <dgm:bulletEnabled val="1"/>
        </dgm:presLayoutVars>
      </dgm:prSet>
      <dgm:spPr/>
    </dgm:pt>
  </dgm:ptLst>
  <dgm:cxnLst>
    <dgm:cxn modelId="{285F802A-2EFC-44DA-9942-2D6757414EF0}" type="presOf" srcId="{40CCC959-FA4F-4E4C-AA02-40155E314B06}" destId="{3E54BDF5-FAE5-458E-8C54-D1E4D484599E}" srcOrd="0" destOrd="0" presId="urn:diagrams.loki3.com/BracketList"/>
    <dgm:cxn modelId="{1F468C34-1E1B-4415-90C1-1FED5CA01499}" srcId="{1544DB0A-880A-4F94-86E2-E3B7C6FD1963}" destId="{C0B45936-CF34-42EB-BB06-2E9CC606A8E6}" srcOrd="2" destOrd="0" parTransId="{AAD02DD7-7343-49A6-9600-6B808FDC0E5E}" sibTransId="{F482E8AD-EAD1-4C4E-B867-02C21F022F62}"/>
    <dgm:cxn modelId="{F677933C-71C2-4AB8-996F-BCE33956D524}" type="presOf" srcId="{DA89A603-C629-43D0-B999-173CF08AFD55}" destId="{DB97ACBC-DEC6-42FA-BDB4-582D0B39026E}" srcOrd="0" destOrd="1" presId="urn:diagrams.loki3.com/BracketList"/>
    <dgm:cxn modelId="{B6D9876A-B585-4E44-AE26-541216CFB064}" type="presOf" srcId="{C0B45936-CF34-42EB-BB06-2E9CC606A8E6}" destId="{925B7357-B050-4D93-8516-EC7FB60CA2A9}" srcOrd="0" destOrd="2" presId="urn:diagrams.loki3.com/BracketList"/>
    <dgm:cxn modelId="{9791AF6E-1BAD-481B-97F0-42CF0385A095}" srcId="{40CCC959-FA4F-4E4C-AA02-40155E314B06}" destId="{CD76F9C1-72D0-43DA-9070-D58E89A9C4B8}" srcOrd="0" destOrd="0" parTransId="{3719F0EA-F97B-4AC7-9E93-10726129F1A1}" sibTransId="{FDE51D0A-3F17-4803-BF2A-58529A1D6A07}"/>
    <dgm:cxn modelId="{1F25A978-B42F-44D4-9898-9E401D60672F}" type="presOf" srcId="{D3388DDA-5A43-43E7-A35B-71AB42BCD980}" destId="{925B7357-B050-4D93-8516-EC7FB60CA2A9}" srcOrd="0" destOrd="0" presId="urn:diagrams.loki3.com/BracketList"/>
    <dgm:cxn modelId="{F71AB97F-5726-4C32-AEAA-586A68F1F7EB}" srcId="{CD76F9C1-72D0-43DA-9070-D58E89A9C4B8}" destId="{EA815263-4110-4EF9-B969-C8F57F35416F}" srcOrd="0" destOrd="0" parTransId="{09C2C12F-37CD-4FAB-8EEB-E3212668186E}" sibTransId="{7C8B4AD3-7DDE-47A5-A13F-C36F41B3D45D}"/>
    <dgm:cxn modelId="{301C5983-86D8-4DCB-A6BD-C6A48AD1B5ED}" type="presOf" srcId="{1544DB0A-880A-4F94-86E2-E3B7C6FD1963}" destId="{B159357F-C6A6-4AC8-989D-7BF8280C707D}" srcOrd="0" destOrd="0" presId="urn:diagrams.loki3.com/BracketList"/>
    <dgm:cxn modelId="{0B73BA90-C063-466C-B7CE-7946C7818F7C}" type="presOf" srcId="{EA815263-4110-4EF9-B969-C8F57F35416F}" destId="{DB97ACBC-DEC6-42FA-BDB4-582D0B39026E}" srcOrd="0" destOrd="0" presId="urn:diagrams.loki3.com/BracketList"/>
    <dgm:cxn modelId="{DA6F2591-2953-465B-99DF-F5BA86F3E39B}" srcId="{CD76F9C1-72D0-43DA-9070-D58E89A9C4B8}" destId="{DA89A603-C629-43D0-B999-173CF08AFD55}" srcOrd="1" destOrd="0" parTransId="{0DF65A45-ADCE-45DE-8F0E-DFE3B4CECFEF}" sibTransId="{4DC0085B-524A-4823-BA1F-D5E197C2F23F}"/>
    <dgm:cxn modelId="{2359A699-B3EE-40AA-9FE8-6ADDB628C57B}" type="presOf" srcId="{CD76F9C1-72D0-43DA-9070-D58E89A9C4B8}" destId="{5CEB7DB5-82AE-4952-BBD4-E181476DCE3B}" srcOrd="0" destOrd="0" presId="urn:diagrams.loki3.com/BracketList"/>
    <dgm:cxn modelId="{6612A5A6-8C84-4150-9CEB-AC69D7D877AD}" srcId="{1544DB0A-880A-4F94-86E2-E3B7C6FD1963}" destId="{447D01D3-7268-44C6-B86A-B57F115B258E}" srcOrd="3" destOrd="0" parTransId="{DDD75D01-CAB7-49D3-8235-0E4D073D2371}" sibTransId="{766C92B4-F8D9-47C1-882E-B69284DCE65E}"/>
    <dgm:cxn modelId="{E9EC91AD-A631-4B48-96CC-6394E722078B}" type="presOf" srcId="{447D01D3-7268-44C6-B86A-B57F115B258E}" destId="{925B7357-B050-4D93-8516-EC7FB60CA2A9}" srcOrd="0" destOrd="3" presId="urn:diagrams.loki3.com/BracketList"/>
    <dgm:cxn modelId="{0FAC99C6-D1E2-4DB1-A2DC-6EA9701782EF}" srcId="{1544DB0A-880A-4F94-86E2-E3B7C6FD1963}" destId="{15AC3EB2-F9CD-4F92-8413-BA27571F95D4}" srcOrd="1" destOrd="0" parTransId="{9A1FFB28-4207-4160-B23C-D3AB9E97B14F}" sibTransId="{44E8E31B-772F-4743-857F-CD3F80B6612B}"/>
    <dgm:cxn modelId="{BC8C1ED6-7287-469A-BAEA-713D5ECDCE77}" srcId="{40CCC959-FA4F-4E4C-AA02-40155E314B06}" destId="{1544DB0A-880A-4F94-86E2-E3B7C6FD1963}" srcOrd="1" destOrd="0" parTransId="{E1F58959-4EAF-4728-A415-CC1CB4485E05}" sibTransId="{B49333AE-B078-4357-8253-DF720D7F4D3E}"/>
    <dgm:cxn modelId="{7DF832E0-A223-4929-AB82-FAC804531562}" srcId="{1544DB0A-880A-4F94-86E2-E3B7C6FD1963}" destId="{D3388DDA-5A43-43E7-A35B-71AB42BCD980}" srcOrd="0" destOrd="0" parTransId="{FA114CAD-51C2-494A-B0A6-97A9C3D89802}" sibTransId="{0B03CE4E-1EF5-498B-9244-1BCAC61E314B}"/>
    <dgm:cxn modelId="{BA1B2AF5-4C23-4DCD-8084-83BD6BC95BB8}" type="presOf" srcId="{15AC3EB2-F9CD-4F92-8413-BA27571F95D4}" destId="{925B7357-B050-4D93-8516-EC7FB60CA2A9}" srcOrd="0" destOrd="1" presId="urn:diagrams.loki3.com/BracketList"/>
    <dgm:cxn modelId="{D6261E95-B434-47E1-A7B6-07DD9D41FF2C}" type="presParOf" srcId="{3E54BDF5-FAE5-458E-8C54-D1E4D484599E}" destId="{A5952269-E631-435F-8844-B4B4B34B39B2}" srcOrd="0" destOrd="0" presId="urn:diagrams.loki3.com/BracketList"/>
    <dgm:cxn modelId="{43DF9E05-BA9B-4D30-A768-C2C5FE8D3743}" type="presParOf" srcId="{A5952269-E631-435F-8844-B4B4B34B39B2}" destId="{5CEB7DB5-82AE-4952-BBD4-E181476DCE3B}" srcOrd="0" destOrd="0" presId="urn:diagrams.loki3.com/BracketList"/>
    <dgm:cxn modelId="{F3A71E6C-3FDF-414A-B88F-9B9B0C3E5B02}" type="presParOf" srcId="{A5952269-E631-435F-8844-B4B4B34B39B2}" destId="{D2EDA86C-927A-4E52-A09B-7F431A49450B}" srcOrd="1" destOrd="0" presId="urn:diagrams.loki3.com/BracketList"/>
    <dgm:cxn modelId="{35CDD7E8-8585-426B-9E16-B059A2559605}" type="presParOf" srcId="{A5952269-E631-435F-8844-B4B4B34B39B2}" destId="{7F0E08CC-93AD-4D87-9E95-61232FCD666F}" srcOrd="2" destOrd="0" presId="urn:diagrams.loki3.com/BracketList"/>
    <dgm:cxn modelId="{3D7C8DC3-C5C7-47BC-9E3A-EAE8DFB85C6D}" type="presParOf" srcId="{A5952269-E631-435F-8844-B4B4B34B39B2}" destId="{DB97ACBC-DEC6-42FA-BDB4-582D0B39026E}" srcOrd="3" destOrd="0" presId="urn:diagrams.loki3.com/BracketList"/>
    <dgm:cxn modelId="{C456566C-6F96-45B6-9A9F-29F90EA0B1EB}" type="presParOf" srcId="{3E54BDF5-FAE5-458E-8C54-D1E4D484599E}" destId="{5DFA3CD6-ABEC-4413-9393-3B7D17D45009}" srcOrd="1" destOrd="0" presId="urn:diagrams.loki3.com/BracketList"/>
    <dgm:cxn modelId="{E0C245E6-0452-48C0-9C8E-7403EE7901EE}" type="presParOf" srcId="{3E54BDF5-FAE5-458E-8C54-D1E4D484599E}" destId="{9D8DA183-36AE-4523-9F73-77F4A67BE5D8}" srcOrd="2" destOrd="0" presId="urn:diagrams.loki3.com/BracketList"/>
    <dgm:cxn modelId="{E209D449-2252-4001-9259-F42321D8188E}" type="presParOf" srcId="{9D8DA183-36AE-4523-9F73-77F4A67BE5D8}" destId="{B159357F-C6A6-4AC8-989D-7BF8280C707D}" srcOrd="0" destOrd="0" presId="urn:diagrams.loki3.com/BracketList"/>
    <dgm:cxn modelId="{018BA661-D078-4984-AF5E-121B71953449}" type="presParOf" srcId="{9D8DA183-36AE-4523-9F73-77F4A67BE5D8}" destId="{80B98B21-048C-4162-BB67-193AE57E21E6}" srcOrd="1" destOrd="0" presId="urn:diagrams.loki3.com/BracketList"/>
    <dgm:cxn modelId="{7540F7A5-60E9-4E68-945A-84BABB4DA678}" type="presParOf" srcId="{9D8DA183-36AE-4523-9F73-77F4A67BE5D8}" destId="{A8104D91-FBB5-4AB8-9EEF-AD0727685E88}" srcOrd="2" destOrd="0" presId="urn:diagrams.loki3.com/BracketList"/>
    <dgm:cxn modelId="{596759D2-16C2-4158-A55C-3BC0580F50F2}" type="presParOf" srcId="{9D8DA183-36AE-4523-9F73-77F4A67BE5D8}" destId="{925B7357-B050-4D93-8516-EC7FB60CA2A9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0476D0-0A18-4C59-8B2D-D933F4EA586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C2C6063-F171-4455-9F5B-D60C7F5DE96F}">
      <dgm:prSet custT="1"/>
      <dgm:spPr/>
      <dgm:t>
        <a:bodyPr anchor="ctr"/>
        <a:lstStyle/>
        <a:p>
          <a:pPr algn="ctr"/>
          <a:r>
            <a:rPr lang="en-US" sz="2400"/>
            <a:t>Applicants are responsible for the cost of developing a full application</a:t>
          </a:r>
        </a:p>
      </dgm:t>
    </dgm:pt>
    <dgm:pt modelId="{E6317904-EA60-4506-9320-23A92BC83DF0}" type="parTrans" cxnId="{FCDA6C4A-3EB7-4710-8CA3-361592C89269}">
      <dgm:prSet/>
      <dgm:spPr/>
      <dgm:t>
        <a:bodyPr/>
        <a:lstStyle/>
        <a:p>
          <a:pPr algn="ctr"/>
          <a:endParaRPr lang="en-US" sz="2400"/>
        </a:p>
      </dgm:t>
    </dgm:pt>
    <dgm:pt modelId="{A0B132C0-BCBC-42F9-84BD-1BB17A51C254}" type="sibTrans" cxnId="{FCDA6C4A-3EB7-4710-8CA3-361592C89269}">
      <dgm:prSet/>
      <dgm:spPr/>
      <dgm:t>
        <a:bodyPr/>
        <a:lstStyle/>
        <a:p>
          <a:pPr algn="ctr"/>
          <a:endParaRPr lang="en-US" sz="2400"/>
        </a:p>
      </dgm:t>
    </dgm:pt>
    <dgm:pt modelId="{A75B9C99-407E-4EA4-980B-238279B21031}">
      <dgm:prSet custT="1"/>
      <dgm:spPr/>
      <dgm:t>
        <a:bodyPr anchor="ctr"/>
        <a:lstStyle/>
        <a:p>
          <a:pPr algn="ctr"/>
          <a:r>
            <a:rPr lang="en-US" sz="2400"/>
            <a:t>Documents will become public upon request after the posting of NOPA</a:t>
          </a:r>
        </a:p>
      </dgm:t>
    </dgm:pt>
    <dgm:pt modelId="{23FC0679-64A5-406F-BA03-73B57EF1B353}" type="parTrans" cxnId="{5F792EDF-202C-4AC3-8F36-D974C101BCD0}">
      <dgm:prSet/>
      <dgm:spPr/>
      <dgm:t>
        <a:bodyPr/>
        <a:lstStyle/>
        <a:p>
          <a:pPr algn="ctr"/>
          <a:endParaRPr lang="en-US" sz="2400"/>
        </a:p>
      </dgm:t>
    </dgm:pt>
    <dgm:pt modelId="{BF586929-DB6A-4138-80EB-F9DFC45099B4}" type="sibTrans" cxnId="{5F792EDF-202C-4AC3-8F36-D974C101BCD0}">
      <dgm:prSet/>
      <dgm:spPr/>
      <dgm:t>
        <a:bodyPr/>
        <a:lstStyle/>
        <a:p>
          <a:pPr algn="ctr"/>
          <a:endParaRPr lang="en-US" sz="2400"/>
        </a:p>
      </dgm:t>
    </dgm:pt>
    <dgm:pt modelId="{EA822142-2089-4071-981B-417B6D333205}">
      <dgm:prSet custT="1"/>
      <dgm:spPr/>
      <dgm:t>
        <a:bodyPr anchor="ctr"/>
        <a:lstStyle/>
        <a:p>
          <a:pPr algn="ctr"/>
          <a:r>
            <a:rPr lang="en-US" sz="2400"/>
            <a:t>If an agreement is not being successfully executed, the CEC may cancel a proposed award</a:t>
          </a:r>
        </a:p>
      </dgm:t>
    </dgm:pt>
    <dgm:pt modelId="{BBDC91F4-57FF-4A52-9663-E0526D3500CC}" type="parTrans" cxnId="{B8AE563C-133B-4992-9A65-D77B345F4A85}">
      <dgm:prSet/>
      <dgm:spPr/>
      <dgm:t>
        <a:bodyPr/>
        <a:lstStyle/>
        <a:p>
          <a:pPr algn="ctr"/>
          <a:endParaRPr lang="en-US" sz="2400"/>
        </a:p>
      </dgm:t>
    </dgm:pt>
    <dgm:pt modelId="{6F59D8B9-4C2F-4BED-88AD-54B2977851F9}" type="sibTrans" cxnId="{B8AE563C-133B-4992-9A65-D77B345F4A85}">
      <dgm:prSet/>
      <dgm:spPr/>
      <dgm:t>
        <a:bodyPr/>
        <a:lstStyle/>
        <a:p>
          <a:pPr algn="ctr"/>
          <a:endParaRPr lang="en-US" sz="2400"/>
        </a:p>
      </dgm:t>
    </dgm:pt>
    <dgm:pt modelId="{E5EDFB4E-C18F-473E-BA28-FF37CC193D26}">
      <dgm:prSet custT="1"/>
      <dgm:spPr/>
      <dgm:t>
        <a:bodyPr anchor="ctr"/>
        <a:lstStyle/>
        <a:p>
          <a:pPr algn="ctr"/>
          <a:r>
            <a:rPr lang="en-US" sz="2400"/>
            <a:t>No portion of your application will be considered confidential</a:t>
          </a:r>
        </a:p>
      </dgm:t>
    </dgm:pt>
    <dgm:pt modelId="{7D046D5E-6C78-43A2-945E-3DD05EE02FBA}" type="parTrans" cxnId="{D014F973-E78D-4EE3-B149-C7E4F04AEE1F}">
      <dgm:prSet/>
      <dgm:spPr/>
      <dgm:t>
        <a:bodyPr/>
        <a:lstStyle/>
        <a:p>
          <a:pPr algn="ctr"/>
          <a:endParaRPr lang="en-US" sz="2400"/>
        </a:p>
      </dgm:t>
    </dgm:pt>
    <dgm:pt modelId="{973FCFEB-6A9F-487A-A429-EFBD23EA239B}" type="sibTrans" cxnId="{D014F973-E78D-4EE3-B149-C7E4F04AEE1F}">
      <dgm:prSet/>
      <dgm:spPr/>
      <dgm:t>
        <a:bodyPr/>
        <a:lstStyle/>
        <a:p>
          <a:pPr algn="ctr"/>
          <a:endParaRPr lang="en-US" sz="2400"/>
        </a:p>
      </dgm:t>
    </dgm:pt>
    <dgm:pt modelId="{F6570F1E-E700-4B18-97E0-B997A36A54B7}" type="pres">
      <dgm:prSet presAssocID="{EF0476D0-0A18-4C59-8B2D-D933F4EA586B}" presName="vert0" presStyleCnt="0">
        <dgm:presLayoutVars>
          <dgm:dir/>
          <dgm:animOne val="branch"/>
          <dgm:animLvl val="lvl"/>
        </dgm:presLayoutVars>
      </dgm:prSet>
      <dgm:spPr/>
    </dgm:pt>
    <dgm:pt modelId="{96625390-4C43-48CB-A6AE-84D25768E4A7}" type="pres">
      <dgm:prSet presAssocID="{7C2C6063-F171-4455-9F5B-D60C7F5DE96F}" presName="thickLine" presStyleLbl="alignNode1" presStyleIdx="0" presStyleCnt="4"/>
      <dgm:spPr/>
    </dgm:pt>
    <dgm:pt modelId="{33CF0AAE-AC92-4D40-AFBC-290F193A0D93}" type="pres">
      <dgm:prSet presAssocID="{7C2C6063-F171-4455-9F5B-D60C7F5DE96F}" presName="horz1" presStyleCnt="0"/>
      <dgm:spPr/>
    </dgm:pt>
    <dgm:pt modelId="{87C66B54-B5D2-42A9-8D2D-4D0A2882BA34}" type="pres">
      <dgm:prSet presAssocID="{7C2C6063-F171-4455-9F5B-D60C7F5DE96F}" presName="tx1" presStyleLbl="revTx" presStyleIdx="0" presStyleCnt="4"/>
      <dgm:spPr/>
    </dgm:pt>
    <dgm:pt modelId="{254895A7-1D44-4782-9A40-D0FF7ADCA412}" type="pres">
      <dgm:prSet presAssocID="{7C2C6063-F171-4455-9F5B-D60C7F5DE96F}" presName="vert1" presStyleCnt="0"/>
      <dgm:spPr/>
    </dgm:pt>
    <dgm:pt modelId="{6FF1E2FD-1437-4953-9A5F-8E96FE7CB43A}" type="pres">
      <dgm:prSet presAssocID="{A75B9C99-407E-4EA4-980B-238279B21031}" presName="thickLine" presStyleLbl="alignNode1" presStyleIdx="1" presStyleCnt="4"/>
      <dgm:spPr/>
    </dgm:pt>
    <dgm:pt modelId="{ACFB9FFF-0ACC-4C1E-82F2-DDD93A2CFDDE}" type="pres">
      <dgm:prSet presAssocID="{A75B9C99-407E-4EA4-980B-238279B21031}" presName="horz1" presStyleCnt="0"/>
      <dgm:spPr/>
    </dgm:pt>
    <dgm:pt modelId="{0CC1EB95-CF52-4BE7-A771-7A125CE93302}" type="pres">
      <dgm:prSet presAssocID="{A75B9C99-407E-4EA4-980B-238279B21031}" presName="tx1" presStyleLbl="revTx" presStyleIdx="1" presStyleCnt="4"/>
      <dgm:spPr/>
    </dgm:pt>
    <dgm:pt modelId="{7856FBA8-47A3-43B2-AF60-04C83CCEFE7A}" type="pres">
      <dgm:prSet presAssocID="{A75B9C99-407E-4EA4-980B-238279B21031}" presName="vert1" presStyleCnt="0"/>
      <dgm:spPr/>
    </dgm:pt>
    <dgm:pt modelId="{C028EDCE-76AE-41C5-8430-D13D2CBF16F1}" type="pres">
      <dgm:prSet presAssocID="{EA822142-2089-4071-981B-417B6D333205}" presName="thickLine" presStyleLbl="alignNode1" presStyleIdx="2" presStyleCnt="4"/>
      <dgm:spPr/>
    </dgm:pt>
    <dgm:pt modelId="{6798B45A-D54F-4534-BC48-957A684DAD2A}" type="pres">
      <dgm:prSet presAssocID="{EA822142-2089-4071-981B-417B6D333205}" presName="horz1" presStyleCnt="0"/>
      <dgm:spPr/>
    </dgm:pt>
    <dgm:pt modelId="{36AEE219-77ED-4379-9A85-F914113B0895}" type="pres">
      <dgm:prSet presAssocID="{EA822142-2089-4071-981B-417B6D333205}" presName="tx1" presStyleLbl="revTx" presStyleIdx="2" presStyleCnt="4"/>
      <dgm:spPr/>
    </dgm:pt>
    <dgm:pt modelId="{B8E7535A-4299-4A5F-88D9-7F498B2F38E1}" type="pres">
      <dgm:prSet presAssocID="{EA822142-2089-4071-981B-417B6D333205}" presName="vert1" presStyleCnt="0"/>
      <dgm:spPr/>
    </dgm:pt>
    <dgm:pt modelId="{F3B22C8E-1D4E-40C8-8D6A-1C1AAF3A0147}" type="pres">
      <dgm:prSet presAssocID="{E5EDFB4E-C18F-473E-BA28-FF37CC193D26}" presName="thickLine" presStyleLbl="alignNode1" presStyleIdx="3" presStyleCnt="4"/>
      <dgm:spPr/>
    </dgm:pt>
    <dgm:pt modelId="{6AC1CF26-B2AB-4D5C-BEC5-56A16B139039}" type="pres">
      <dgm:prSet presAssocID="{E5EDFB4E-C18F-473E-BA28-FF37CC193D26}" presName="horz1" presStyleCnt="0"/>
      <dgm:spPr/>
    </dgm:pt>
    <dgm:pt modelId="{9A7DFDEA-1DA9-4A59-A5F8-DC8F106D1E40}" type="pres">
      <dgm:prSet presAssocID="{E5EDFB4E-C18F-473E-BA28-FF37CC193D26}" presName="tx1" presStyleLbl="revTx" presStyleIdx="3" presStyleCnt="4"/>
      <dgm:spPr/>
    </dgm:pt>
    <dgm:pt modelId="{980BA08E-01B9-46F4-9808-F001933418A1}" type="pres">
      <dgm:prSet presAssocID="{E5EDFB4E-C18F-473E-BA28-FF37CC193D26}" presName="vert1" presStyleCnt="0"/>
      <dgm:spPr/>
    </dgm:pt>
  </dgm:ptLst>
  <dgm:cxnLst>
    <dgm:cxn modelId="{F810690E-83B6-430E-93EF-72D82CF81BC8}" type="presOf" srcId="{EF0476D0-0A18-4C59-8B2D-D933F4EA586B}" destId="{F6570F1E-E700-4B18-97E0-B997A36A54B7}" srcOrd="0" destOrd="0" presId="urn:microsoft.com/office/officeart/2008/layout/LinedList"/>
    <dgm:cxn modelId="{1AE0920F-38C9-42BE-BB87-00FA32E639CB}" type="presOf" srcId="{7C2C6063-F171-4455-9F5B-D60C7F5DE96F}" destId="{87C66B54-B5D2-42A9-8D2D-4D0A2882BA34}" srcOrd="0" destOrd="0" presId="urn:microsoft.com/office/officeart/2008/layout/LinedList"/>
    <dgm:cxn modelId="{B8AE563C-133B-4992-9A65-D77B345F4A85}" srcId="{EF0476D0-0A18-4C59-8B2D-D933F4EA586B}" destId="{EA822142-2089-4071-981B-417B6D333205}" srcOrd="2" destOrd="0" parTransId="{BBDC91F4-57FF-4A52-9663-E0526D3500CC}" sibTransId="{6F59D8B9-4C2F-4BED-88AD-54B2977851F9}"/>
    <dgm:cxn modelId="{B6C83B44-25D9-4814-9726-19E82A1D2F63}" type="presOf" srcId="{E5EDFB4E-C18F-473E-BA28-FF37CC193D26}" destId="{9A7DFDEA-1DA9-4A59-A5F8-DC8F106D1E40}" srcOrd="0" destOrd="0" presId="urn:microsoft.com/office/officeart/2008/layout/LinedList"/>
    <dgm:cxn modelId="{FCDA6C4A-3EB7-4710-8CA3-361592C89269}" srcId="{EF0476D0-0A18-4C59-8B2D-D933F4EA586B}" destId="{7C2C6063-F171-4455-9F5B-D60C7F5DE96F}" srcOrd="0" destOrd="0" parTransId="{E6317904-EA60-4506-9320-23A92BC83DF0}" sibTransId="{A0B132C0-BCBC-42F9-84BD-1BB17A51C254}"/>
    <dgm:cxn modelId="{D014F973-E78D-4EE3-B149-C7E4F04AEE1F}" srcId="{EF0476D0-0A18-4C59-8B2D-D933F4EA586B}" destId="{E5EDFB4E-C18F-473E-BA28-FF37CC193D26}" srcOrd="3" destOrd="0" parTransId="{7D046D5E-6C78-43A2-945E-3DD05EE02FBA}" sibTransId="{973FCFEB-6A9F-487A-A429-EFBD23EA239B}"/>
    <dgm:cxn modelId="{DC1DBE9B-7BFF-4E94-A74F-4A4AEC20F22B}" type="presOf" srcId="{EA822142-2089-4071-981B-417B6D333205}" destId="{36AEE219-77ED-4379-9A85-F914113B0895}" srcOrd="0" destOrd="0" presId="urn:microsoft.com/office/officeart/2008/layout/LinedList"/>
    <dgm:cxn modelId="{532795BB-28E8-4E26-ADC9-ABA3D3A2E7F9}" type="presOf" srcId="{A75B9C99-407E-4EA4-980B-238279B21031}" destId="{0CC1EB95-CF52-4BE7-A771-7A125CE93302}" srcOrd="0" destOrd="0" presId="urn:microsoft.com/office/officeart/2008/layout/LinedList"/>
    <dgm:cxn modelId="{5F792EDF-202C-4AC3-8F36-D974C101BCD0}" srcId="{EF0476D0-0A18-4C59-8B2D-D933F4EA586B}" destId="{A75B9C99-407E-4EA4-980B-238279B21031}" srcOrd="1" destOrd="0" parTransId="{23FC0679-64A5-406F-BA03-73B57EF1B353}" sibTransId="{BF586929-DB6A-4138-80EB-F9DFC45099B4}"/>
    <dgm:cxn modelId="{BDF104F8-D6FC-4BCF-AE30-B21FE82FFCF0}" type="presParOf" srcId="{F6570F1E-E700-4B18-97E0-B997A36A54B7}" destId="{96625390-4C43-48CB-A6AE-84D25768E4A7}" srcOrd="0" destOrd="0" presId="urn:microsoft.com/office/officeart/2008/layout/LinedList"/>
    <dgm:cxn modelId="{C2AA702E-CDDB-4A55-9EAF-E67D1CE4EA93}" type="presParOf" srcId="{F6570F1E-E700-4B18-97E0-B997A36A54B7}" destId="{33CF0AAE-AC92-4D40-AFBC-290F193A0D93}" srcOrd="1" destOrd="0" presId="urn:microsoft.com/office/officeart/2008/layout/LinedList"/>
    <dgm:cxn modelId="{37EE3D3F-ADB4-4F4C-92D5-70BCF6980222}" type="presParOf" srcId="{33CF0AAE-AC92-4D40-AFBC-290F193A0D93}" destId="{87C66B54-B5D2-42A9-8D2D-4D0A2882BA34}" srcOrd="0" destOrd="0" presId="urn:microsoft.com/office/officeart/2008/layout/LinedList"/>
    <dgm:cxn modelId="{73824C02-6835-49C2-B93A-45CFEFF30700}" type="presParOf" srcId="{33CF0AAE-AC92-4D40-AFBC-290F193A0D93}" destId="{254895A7-1D44-4782-9A40-D0FF7ADCA412}" srcOrd="1" destOrd="0" presId="urn:microsoft.com/office/officeart/2008/layout/LinedList"/>
    <dgm:cxn modelId="{E5ADADED-3A7B-41F8-965C-AAC86BBB16E1}" type="presParOf" srcId="{F6570F1E-E700-4B18-97E0-B997A36A54B7}" destId="{6FF1E2FD-1437-4953-9A5F-8E96FE7CB43A}" srcOrd="2" destOrd="0" presId="urn:microsoft.com/office/officeart/2008/layout/LinedList"/>
    <dgm:cxn modelId="{08134D23-AD26-4065-A62F-F589F10D93BD}" type="presParOf" srcId="{F6570F1E-E700-4B18-97E0-B997A36A54B7}" destId="{ACFB9FFF-0ACC-4C1E-82F2-DDD93A2CFDDE}" srcOrd="3" destOrd="0" presId="urn:microsoft.com/office/officeart/2008/layout/LinedList"/>
    <dgm:cxn modelId="{895B49EE-3674-4D80-B175-5AAD724CC0B9}" type="presParOf" srcId="{ACFB9FFF-0ACC-4C1E-82F2-DDD93A2CFDDE}" destId="{0CC1EB95-CF52-4BE7-A771-7A125CE93302}" srcOrd="0" destOrd="0" presId="urn:microsoft.com/office/officeart/2008/layout/LinedList"/>
    <dgm:cxn modelId="{D49AD18F-6038-45C7-B514-BC7D0BD2BDBA}" type="presParOf" srcId="{ACFB9FFF-0ACC-4C1E-82F2-DDD93A2CFDDE}" destId="{7856FBA8-47A3-43B2-AF60-04C83CCEFE7A}" srcOrd="1" destOrd="0" presId="urn:microsoft.com/office/officeart/2008/layout/LinedList"/>
    <dgm:cxn modelId="{64473D9A-72A8-4913-AAE7-2868D04B452B}" type="presParOf" srcId="{F6570F1E-E700-4B18-97E0-B997A36A54B7}" destId="{C028EDCE-76AE-41C5-8430-D13D2CBF16F1}" srcOrd="4" destOrd="0" presId="urn:microsoft.com/office/officeart/2008/layout/LinedList"/>
    <dgm:cxn modelId="{D897C0A6-E58C-4B85-8C5A-1B9EF5282F1F}" type="presParOf" srcId="{F6570F1E-E700-4B18-97E0-B997A36A54B7}" destId="{6798B45A-D54F-4534-BC48-957A684DAD2A}" srcOrd="5" destOrd="0" presId="urn:microsoft.com/office/officeart/2008/layout/LinedList"/>
    <dgm:cxn modelId="{EC5E536E-2D1C-491B-B20F-6BD2841810AC}" type="presParOf" srcId="{6798B45A-D54F-4534-BC48-957A684DAD2A}" destId="{36AEE219-77ED-4379-9A85-F914113B0895}" srcOrd="0" destOrd="0" presId="urn:microsoft.com/office/officeart/2008/layout/LinedList"/>
    <dgm:cxn modelId="{4323E304-CE85-4421-BB6F-54777F058D05}" type="presParOf" srcId="{6798B45A-D54F-4534-BC48-957A684DAD2A}" destId="{B8E7535A-4299-4A5F-88D9-7F498B2F38E1}" srcOrd="1" destOrd="0" presId="urn:microsoft.com/office/officeart/2008/layout/LinedList"/>
    <dgm:cxn modelId="{58B664A6-A021-4CEF-8676-16C0B5DE9426}" type="presParOf" srcId="{F6570F1E-E700-4B18-97E0-B997A36A54B7}" destId="{F3B22C8E-1D4E-40C8-8D6A-1C1AAF3A0147}" srcOrd="6" destOrd="0" presId="urn:microsoft.com/office/officeart/2008/layout/LinedList"/>
    <dgm:cxn modelId="{1EBB749A-62F5-4DA5-B542-F205CE4B2D06}" type="presParOf" srcId="{F6570F1E-E700-4B18-97E0-B997A36A54B7}" destId="{6AC1CF26-B2AB-4D5C-BEC5-56A16B139039}" srcOrd="7" destOrd="0" presId="urn:microsoft.com/office/officeart/2008/layout/LinedList"/>
    <dgm:cxn modelId="{2EC49861-17ED-475B-B52B-C93772D8F59E}" type="presParOf" srcId="{6AC1CF26-B2AB-4D5C-BEC5-56A16B139039}" destId="{9A7DFDEA-1DA9-4A59-A5F8-DC8F106D1E40}" srcOrd="0" destOrd="0" presId="urn:microsoft.com/office/officeart/2008/layout/LinedList"/>
    <dgm:cxn modelId="{752B1FB5-27B6-419E-9191-5C5718799A91}" type="presParOf" srcId="{6AC1CF26-B2AB-4D5C-BEC5-56A16B139039}" destId="{980BA08E-01B9-46F4-9808-F001933418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1B7770-7686-4CE7-BC07-3AE2D4F4F7F6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3FE9B0-0D5F-47C8-AAC2-A483C54E2B1C}">
      <dgm:prSet custT="1"/>
      <dgm:spPr/>
      <dgm:t>
        <a:bodyPr/>
        <a:lstStyle/>
        <a:p>
          <a:r>
            <a:rPr lang="en-US" sz="1800"/>
            <a:t>CEC must complete CEQA review before approving a project; applicants must provide complete CEQA information promptly</a:t>
          </a:r>
        </a:p>
      </dgm:t>
    </dgm:pt>
    <dgm:pt modelId="{1F643175-DE55-4331-905E-52F0022288A0}" type="parTrans" cxnId="{EB7EA744-9FE7-414C-9DF4-6128C02E565E}">
      <dgm:prSet/>
      <dgm:spPr/>
      <dgm:t>
        <a:bodyPr/>
        <a:lstStyle/>
        <a:p>
          <a:endParaRPr lang="en-US" sz="1800"/>
        </a:p>
      </dgm:t>
    </dgm:pt>
    <dgm:pt modelId="{09F72E22-DD04-4BB8-817A-5AA302D76782}" type="sibTrans" cxnId="{EB7EA744-9FE7-414C-9DF4-6128C02E565E}">
      <dgm:prSet/>
      <dgm:spPr/>
      <dgm:t>
        <a:bodyPr/>
        <a:lstStyle/>
        <a:p>
          <a:endParaRPr lang="en-US" sz="1800"/>
        </a:p>
      </dgm:t>
    </dgm:pt>
    <dgm:pt modelId="{6517A8C2-BEF7-43E1-B844-0EC0A717B891}">
      <dgm:prSet custT="1"/>
      <dgm:spPr/>
      <dgm:t>
        <a:bodyPr/>
        <a:lstStyle/>
        <a:p>
          <a:r>
            <a:rPr lang="en-US" sz="1800"/>
            <a:t>Applicants should structure proposals to minimize CEQA review time and coordinate early with lead or responsible agencies</a:t>
          </a:r>
        </a:p>
      </dgm:t>
    </dgm:pt>
    <dgm:pt modelId="{B2781C5B-C747-44FA-A781-8A7E2122CDE5}" type="parTrans" cxnId="{FBB0871C-6F5A-4E15-874B-2AF40861F4B7}">
      <dgm:prSet/>
      <dgm:spPr/>
      <dgm:t>
        <a:bodyPr/>
        <a:lstStyle/>
        <a:p>
          <a:endParaRPr lang="en-US" sz="1800"/>
        </a:p>
      </dgm:t>
    </dgm:pt>
    <dgm:pt modelId="{C83ABE25-5D23-4939-9A3D-B7C6E6264430}" type="sibTrans" cxnId="{FBB0871C-6F5A-4E15-874B-2AF40861F4B7}">
      <dgm:prSet/>
      <dgm:spPr/>
      <dgm:t>
        <a:bodyPr/>
        <a:lstStyle/>
        <a:p>
          <a:endParaRPr lang="en-US" sz="1800"/>
        </a:p>
      </dgm:t>
    </dgm:pt>
    <dgm:pt modelId="{E3AD2B63-168C-444D-9E35-9CBA7241B3AB}">
      <dgm:prSet custT="1"/>
      <dgm:spPr/>
      <dgm:t>
        <a:bodyPr/>
        <a:lstStyle/>
        <a:p>
          <a:r>
            <a:rPr lang="en-US" sz="1800"/>
            <a:t>CEC may cancel a proposed award if CEQA review is unlikely to finish on time, even if the applicant is diligent</a:t>
          </a:r>
        </a:p>
      </dgm:t>
    </dgm:pt>
    <dgm:pt modelId="{EABB33E9-655F-47A2-9A39-810F093BE8F0}" type="parTrans" cxnId="{6EAA3DE4-FE99-4246-BA20-24A79DFD0B7C}">
      <dgm:prSet/>
      <dgm:spPr/>
      <dgm:t>
        <a:bodyPr/>
        <a:lstStyle/>
        <a:p>
          <a:endParaRPr lang="en-US" sz="1800"/>
        </a:p>
      </dgm:t>
    </dgm:pt>
    <dgm:pt modelId="{50482319-994B-47FC-A33D-1D90F8010D97}" type="sibTrans" cxnId="{6EAA3DE4-FE99-4246-BA20-24A79DFD0B7C}">
      <dgm:prSet/>
      <dgm:spPr/>
      <dgm:t>
        <a:bodyPr/>
        <a:lstStyle/>
        <a:p>
          <a:endParaRPr lang="en-US" sz="1800"/>
        </a:p>
      </dgm:t>
    </dgm:pt>
    <dgm:pt modelId="{F3882C5C-DC05-4A0A-AF6F-5FD6C3297F8B}">
      <dgm:prSet custT="1"/>
      <dgm:spPr/>
      <dgm:t>
        <a:bodyPr/>
        <a:lstStyle/>
        <a:p>
          <a:r>
            <a:rPr lang="en-US" sz="1800"/>
            <a:t>Delays may occur when:</a:t>
          </a:r>
        </a:p>
      </dgm:t>
    </dgm:pt>
    <dgm:pt modelId="{4145D769-F767-4568-B20C-8CB80EE362B7}" type="parTrans" cxnId="{AF59C1E2-FB16-43E7-B20A-939DEA84128E}">
      <dgm:prSet/>
      <dgm:spPr/>
      <dgm:t>
        <a:bodyPr/>
        <a:lstStyle/>
        <a:p>
          <a:endParaRPr lang="en-US" sz="1800"/>
        </a:p>
      </dgm:t>
    </dgm:pt>
    <dgm:pt modelId="{159DD38D-0E05-4DF4-920D-872630128C31}" type="sibTrans" cxnId="{AF59C1E2-FB16-43E7-B20A-939DEA84128E}">
      <dgm:prSet/>
      <dgm:spPr/>
      <dgm:t>
        <a:bodyPr/>
        <a:lstStyle/>
        <a:p>
          <a:endParaRPr lang="en-US" sz="1800"/>
        </a:p>
      </dgm:t>
    </dgm:pt>
    <dgm:pt modelId="{9FC61CA8-032C-42C4-8B06-EFAEEDADC932}">
      <dgm:prSet custT="1"/>
      <dgm:spPr/>
      <dgm:t>
        <a:bodyPr/>
        <a:lstStyle/>
        <a:p>
          <a:r>
            <a:rPr lang="en-US" sz="1800"/>
            <a:t>Another agency is the CEQA lead agency</a:t>
          </a:r>
        </a:p>
      </dgm:t>
    </dgm:pt>
    <dgm:pt modelId="{53C6FFA9-3201-4455-AF45-BB19515F2F46}" type="parTrans" cxnId="{0B12B9B6-9E2D-4971-9B0C-00FA069E54D4}">
      <dgm:prSet/>
      <dgm:spPr/>
      <dgm:t>
        <a:bodyPr/>
        <a:lstStyle/>
        <a:p>
          <a:endParaRPr lang="en-US" sz="1800"/>
        </a:p>
      </dgm:t>
    </dgm:pt>
    <dgm:pt modelId="{4AD8C7E9-F98C-4AD5-AD33-765E5FB9F528}" type="sibTrans" cxnId="{0B12B9B6-9E2D-4971-9B0C-00FA069E54D4}">
      <dgm:prSet/>
      <dgm:spPr/>
      <dgm:t>
        <a:bodyPr/>
        <a:lstStyle/>
        <a:p>
          <a:endParaRPr lang="en-US" sz="1800"/>
        </a:p>
      </dgm:t>
    </dgm:pt>
    <dgm:pt modelId="{928B108D-F452-46D8-9BC7-2E87DC94E4C6}">
      <dgm:prSet custT="1"/>
      <dgm:spPr/>
      <dgm:t>
        <a:bodyPr/>
        <a:lstStyle/>
        <a:p>
          <a:r>
            <a:rPr lang="en-US" sz="1800"/>
            <a:t>The project is part of a larger effort requiring additional environmental analysis</a:t>
          </a:r>
        </a:p>
      </dgm:t>
    </dgm:pt>
    <dgm:pt modelId="{5619C9EF-8204-4CAE-ACD8-E2854FF9E0D9}" type="parTrans" cxnId="{C9CB8EA9-3415-4C6F-B2F9-DD7769FBBB14}">
      <dgm:prSet/>
      <dgm:spPr/>
      <dgm:t>
        <a:bodyPr/>
        <a:lstStyle/>
        <a:p>
          <a:endParaRPr lang="en-US" sz="1800"/>
        </a:p>
      </dgm:t>
    </dgm:pt>
    <dgm:pt modelId="{D8728A08-0685-45B2-A510-16677110415B}" type="sibTrans" cxnId="{C9CB8EA9-3415-4C6F-B2F9-DD7769FBBB14}">
      <dgm:prSet/>
      <dgm:spPr/>
      <dgm:t>
        <a:bodyPr/>
        <a:lstStyle/>
        <a:p>
          <a:endParaRPr lang="en-US" sz="1800"/>
        </a:p>
      </dgm:t>
    </dgm:pt>
    <dgm:pt modelId="{3F01142C-DB69-422C-9287-969818E5DAB9}">
      <dgm:prSet custT="1"/>
      <dgm:spPr/>
      <dgm:t>
        <a:bodyPr/>
        <a:lstStyle/>
        <a:p>
          <a:r>
            <a:rPr lang="en-US" sz="1800"/>
            <a:t>The project is not exempt and requires environmental studies</a:t>
          </a:r>
        </a:p>
      </dgm:t>
    </dgm:pt>
    <dgm:pt modelId="{0E7F5358-88F7-43F3-9FD2-A91D04656298}" type="parTrans" cxnId="{09B40DF1-E66B-4A2C-965E-02E547A5055F}">
      <dgm:prSet/>
      <dgm:spPr/>
      <dgm:t>
        <a:bodyPr/>
        <a:lstStyle/>
        <a:p>
          <a:endParaRPr lang="en-US" sz="1800"/>
        </a:p>
      </dgm:t>
    </dgm:pt>
    <dgm:pt modelId="{65CF3932-97BF-4805-BA56-0AAB5CAC5F91}" type="sibTrans" cxnId="{09B40DF1-E66B-4A2C-965E-02E547A5055F}">
      <dgm:prSet/>
      <dgm:spPr/>
      <dgm:t>
        <a:bodyPr/>
        <a:lstStyle/>
        <a:p>
          <a:endParaRPr lang="en-US" sz="1800"/>
        </a:p>
      </dgm:t>
    </dgm:pt>
    <dgm:pt modelId="{D54FA875-8D91-4ADF-A5DE-CE30BD19273D}">
      <dgm:prSet custT="1"/>
      <dgm:spPr/>
      <dgm:t>
        <a:bodyPr/>
        <a:lstStyle/>
        <a:p>
          <a:r>
            <a:rPr lang="en-US" sz="1800"/>
            <a:t>Projects already covered by valid CEQA exemptions or completed environmental reviews have a higher likelihood of timely approval</a:t>
          </a:r>
        </a:p>
      </dgm:t>
    </dgm:pt>
    <dgm:pt modelId="{356D921A-2129-4C20-A8A7-636582AB37B5}" type="parTrans" cxnId="{A595FCFE-B106-499A-8BA2-7335932C8725}">
      <dgm:prSet/>
      <dgm:spPr/>
      <dgm:t>
        <a:bodyPr/>
        <a:lstStyle/>
        <a:p>
          <a:endParaRPr lang="en-US" sz="1800"/>
        </a:p>
      </dgm:t>
    </dgm:pt>
    <dgm:pt modelId="{D58118CD-D8B3-4851-921F-DD2B802ADC74}" type="sibTrans" cxnId="{A595FCFE-B106-499A-8BA2-7335932C8725}">
      <dgm:prSet/>
      <dgm:spPr/>
      <dgm:t>
        <a:bodyPr/>
        <a:lstStyle/>
        <a:p>
          <a:endParaRPr lang="en-US" sz="1800"/>
        </a:p>
      </dgm:t>
    </dgm:pt>
    <dgm:pt modelId="{A35E85F8-3EA0-4139-A3CE-4074391454EB}">
      <dgm:prSet custT="1"/>
      <dgm:spPr/>
      <dgm:t>
        <a:bodyPr/>
        <a:lstStyle/>
        <a:p>
          <a:pPr>
            <a:buNone/>
          </a:pPr>
          <a:r>
            <a:rPr lang="en-US" sz="1800"/>
            <a:t>Any process explained in this solicitation is in addition to, and does not restrict, any other rights and remedies available to the CEC</a:t>
          </a:r>
        </a:p>
      </dgm:t>
    </dgm:pt>
    <dgm:pt modelId="{05DF2449-79EF-4B6A-94F4-3CD1AF6BEB5A}" type="parTrans" cxnId="{DAC12AB0-F2F2-4ECB-AC3D-352FED024E5E}">
      <dgm:prSet/>
      <dgm:spPr/>
      <dgm:t>
        <a:bodyPr/>
        <a:lstStyle/>
        <a:p>
          <a:endParaRPr lang="en-US"/>
        </a:p>
      </dgm:t>
    </dgm:pt>
    <dgm:pt modelId="{FF4B926F-AAE4-48AF-BB5C-4AEF5387EC07}" type="sibTrans" cxnId="{DAC12AB0-F2F2-4ECB-AC3D-352FED024E5E}">
      <dgm:prSet/>
      <dgm:spPr/>
      <dgm:t>
        <a:bodyPr/>
        <a:lstStyle/>
        <a:p>
          <a:endParaRPr lang="en-US"/>
        </a:p>
      </dgm:t>
    </dgm:pt>
    <dgm:pt modelId="{73E838C8-D8FD-434A-96EF-44A75E53D80A}" type="pres">
      <dgm:prSet presAssocID="{CD1B7770-7686-4CE7-BC07-3AE2D4F4F7F6}" presName="diagram" presStyleCnt="0">
        <dgm:presLayoutVars>
          <dgm:dir/>
          <dgm:resizeHandles val="exact"/>
        </dgm:presLayoutVars>
      </dgm:prSet>
      <dgm:spPr/>
    </dgm:pt>
    <dgm:pt modelId="{12DE91DC-F5C3-4CE8-96B1-4C7086A61682}" type="pres">
      <dgm:prSet presAssocID="{FA3FE9B0-0D5F-47C8-AAC2-A483C54E2B1C}" presName="node" presStyleLbl="node1" presStyleIdx="0" presStyleCnt="6" custScaleY="82830" custLinFactNeighborX="-327" custLinFactNeighborY="8893">
        <dgm:presLayoutVars>
          <dgm:bulletEnabled val="1"/>
        </dgm:presLayoutVars>
      </dgm:prSet>
      <dgm:spPr/>
    </dgm:pt>
    <dgm:pt modelId="{23C63D1E-C982-41B1-BD10-15267065598F}" type="pres">
      <dgm:prSet presAssocID="{09F72E22-DD04-4BB8-817A-5AA302D76782}" presName="sibTrans" presStyleCnt="0"/>
      <dgm:spPr/>
    </dgm:pt>
    <dgm:pt modelId="{0236882D-EC50-4DEF-99D0-BDCE211A90B1}" type="pres">
      <dgm:prSet presAssocID="{6517A8C2-BEF7-43E1-B844-0EC0A717B891}" presName="node" presStyleLbl="node1" presStyleIdx="1" presStyleCnt="6" custScaleY="82830" custLinFactNeighborX="-6657" custLinFactNeighborY="9081">
        <dgm:presLayoutVars>
          <dgm:bulletEnabled val="1"/>
        </dgm:presLayoutVars>
      </dgm:prSet>
      <dgm:spPr/>
    </dgm:pt>
    <dgm:pt modelId="{EEEDA76F-DB0E-4C49-8F8D-13E59C8EAAF3}" type="pres">
      <dgm:prSet presAssocID="{C83ABE25-5D23-4939-9A3D-B7C6E6264430}" presName="sibTrans" presStyleCnt="0"/>
      <dgm:spPr/>
    </dgm:pt>
    <dgm:pt modelId="{4149C78A-9449-4716-8F91-56082F1C7C07}" type="pres">
      <dgm:prSet presAssocID="{E3AD2B63-168C-444D-9E35-9CBA7241B3AB}" presName="node" presStyleLbl="node1" presStyleIdx="2" presStyleCnt="6" custScaleY="82830" custLinFactNeighborX="-13732" custLinFactNeighborY="10716">
        <dgm:presLayoutVars>
          <dgm:bulletEnabled val="1"/>
        </dgm:presLayoutVars>
      </dgm:prSet>
      <dgm:spPr/>
    </dgm:pt>
    <dgm:pt modelId="{BEEFBB8E-A12B-4C10-8B1D-DA63D481C33E}" type="pres">
      <dgm:prSet presAssocID="{50482319-994B-47FC-A33D-1D90F8010D97}" presName="sibTrans" presStyleCnt="0"/>
      <dgm:spPr/>
    </dgm:pt>
    <dgm:pt modelId="{40033CC4-FC06-49C6-90E7-0F197DEF77BA}" type="pres">
      <dgm:prSet presAssocID="{F3882C5C-DC05-4A0A-AF6F-5FD6C3297F8B}" presName="node" presStyleLbl="node1" presStyleIdx="3" presStyleCnt="6" custScaleY="124444" custLinFactNeighborX="654" custLinFactNeighborY="-2724">
        <dgm:presLayoutVars>
          <dgm:bulletEnabled val="1"/>
        </dgm:presLayoutVars>
      </dgm:prSet>
      <dgm:spPr/>
    </dgm:pt>
    <dgm:pt modelId="{2316695F-1A52-450B-8389-F45464C85BBB}" type="pres">
      <dgm:prSet presAssocID="{159DD38D-0E05-4DF4-920D-872630128C31}" presName="sibTrans" presStyleCnt="0"/>
      <dgm:spPr/>
    </dgm:pt>
    <dgm:pt modelId="{6F5990B4-3865-4F93-9936-C28323C36F6E}" type="pres">
      <dgm:prSet presAssocID="{D54FA875-8D91-4ADF-A5DE-CE30BD19273D}" presName="node" presStyleLbl="node1" presStyleIdx="4" presStyleCnt="6" custLinFactNeighborX="-6330" custLinFactNeighborY="-13139">
        <dgm:presLayoutVars>
          <dgm:bulletEnabled val="1"/>
        </dgm:presLayoutVars>
      </dgm:prSet>
      <dgm:spPr/>
    </dgm:pt>
    <dgm:pt modelId="{D8838838-EF55-43F1-A15F-99A3D75F38FC}" type="pres">
      <dgm:prSet presAssocID="{D58118CD-D8B3-4851-921F-DD2B802ADC74}" presName="sibTrans" presStyleCnt="0"/>
      <dgm:spPr/>
    </dgm:pt>
    <dgm:pt modelId="{034ACB89-10E4-4005-AFCB-F3FD09144646}" type="pres">
      <dgm:prSet presAssocID="{A35E85F8-3EA0-4139-A3CE-4074391454EB}" presName="node" presStyleLbl="node1" presStyleIdx="5" presStyleCnt="6" custLinFactNeighborX="-13405" custLinFactNeighborY="-12534">
        <dgm:presLayoutVars>
          <dgm:bulletEnabled val="1"/>
        </dgm:presLayoutVars>
      </dgm:prSet>
      <dgm:spPr/>
    </dgm:pt>
  </dgm:ptLst>
  <dgm:cxnLst>
    <dgm:cxn modelId="{516CFA0B-5506-4CA0-9B71-54E53E84E1A4}" type="presOf" srcId="{CD1B7770-7686-4CE7-BC07-3AE2D4F4F7F6}" destId="{73E838C8-D8FD-434A-96EF-44A75E53D80A}" srcOrd="0" destOrd="0" presId="urn:microsoft.com/office/officeart/2005/8/layout/default"/>
    <dgm:cxn modelId="{70999212-A4AE-496F-A20F-28C009C7D482}" type="presOf" srcId="{E3AD2B63-168C-444D-9E35-9CBA7241B3AB}" destId="{4149C78A-9449-4716-8F91-56082F1C7C07}" srcOrd="0" destOrd="0" presId="urn:microsoft.com/office/officeart/2005/8/layout/default"/>
    <dgm:cxn modelId="{FBB0871C-6F5A-4E15-874B-2AF40861F4B7}" srcId="{CD1B7770-7686-4CE7-BC07-3AE2D4F4F7F6}" destId="{6517A8C2-BEF7-43E1-B844-0EC0A717B891}" srcOrd="1" destOrd="0" parTransId="{B2781C5B-C747-44FA-A781-8A7E2122CDE5}" sibTransId="{C83ABE25-5D23-4939-9A3D-B7C6E6264430}"/>
    <dgm:cxn modelId="{7757A344-1C87-40A4-81DD-7F58C000DA2F}" type="presOf" srcId="{9FC61CA8-032C-42C4-8B06-EFAEEDADC932}" destId="{40033CC4-FC06-49C6-90E7-0F197DEF77BA}" srcOrd="0" destOrd="1" presId="urn:microsoft.com/office/officeart/2005/8/layout/default"/>
    <dgm:cxn modelId="{EB7EA744-9FE7-414C-9DF4-6128C02E565E}" srcId="{CD1B7770-7686-4CE7-BC07-3AE2D4F4F7F6}" destId="{FA3FE9B0-0D5F-47C8-AAC2-A483C54E2B1C}" srcOrd="0" destOrd="0" parTransId="{1F643175-DE55-4331-905E-52F0022288A0}" sibTransId="{09F72E22-DD04-4BB8-817A-5AA302D76782}"/>
    <dgm:cxn modelId="{D09C3467-CC22-4F30-B856-4FB995BA13E6}" type="presOf" srcId="{3F01142C-DB69-422C-9287-969818E5DAB9}" destId="{40033CC4-FC06-49C6-90E7-0F197DEF77BA}" srcOrd="0" destOrd="3" presId="urn:microsoft.com/office/officeart/2005/8/layout/default"/>
    <dgm:cxn modelId="{CFD64950-2959-4542-99DD-7090F23D837C}" type="presOf" srcId="{D54FA875-8D91-4ADF-A5DE-CE30BD19273D}" destId="{6F5990B4-3865-4F93-9936-C28323C36F6E}" srcOrd="0" destOrd="0" presId="urn:microsoft.com/office/officeart/2005/8/layout/default"/>
    <dgm:cxn modelId="{FFE6F858-37EC-487E-A646-7CA95CDB7288}" type="presOf" srcId="{928B108D-F452-46D8-9BC7-2E87DC94E4C6}" destId="{40033CC4-FC06-49C6-90E7-0F197DEF77BA}" srcOrd="0" destOrd="2" presId="urn:microsoft.com/office/officeart/2005/8/layout/default"/>
    <dgm:cxn modelId="{2C9C0F81-080F-4285-8C2F-C346CBC6C570}" type="presOf" srcId="{F3882C5C-DC05-4A0A-AF6F-5FD6C3297F8B}" destId="{40033CC4-FC06-49C6-90E7-0F197DEF77BA}" srcOrd="0" destOrd="0" presId="urn:microsoft.com/office/officeart/2005/8/layout/default"/>
    <dgm:cxn modelId="{A925C39B-0312-45B9-BFB7-6A8A97A86F32}" type="presOf" srcId="{6517A8C2-BEF7-43E1-B844-0EC0A717B891}" destId="{0236882D-EC50-4DEF-99D0-BDCE211A90B1}" srcOrd="0" destOrd="0" presId="urn:microsoft.com/office/officeart/2005/8/layout/default"/>
    <dgm:cxn modelId="{C9CB8EA9-3415-4C6F-B2F9-DD7769FBBB14}" srcId="{F3882C5C-DC05-4A0A-AF6F-5FD6C3297F8B}" destId="{928B108D-F452-46D8-9BC7-2E87DC94E4C6}" srcOrd="1" destOrd="0" parTransId="{5619C9EF-8204-4CAE-ACD8-E2854FF9E0D9}" sibTransId="{D8728A08-0685-45B2-A510-16677110415B}"/>
    <dgm:cxn modelId="{DAC12AB0-F2F2-4ECB-AC3D-352FED024E5E}" srcId="{CD1B7770-7686-4CE7-BC07-3AE2D4F4F7F6}" destId="{A35E85F8-3EA0-4139-A3CE-4074391454EB}" srcOrd="5" destOrd="0" parTransId="{05DF2449-79EF-4B6A-94F4-3CD1AF6BEB5A}" sibTransId="{FF4B926F-AAE4-48AF-BB5C-4AEF5387EC07}"/>
    <dgm:cxn modelId="{0B12B9B6-9E2D-4971-9B0C-00FA069E54D4}" srcId="{F3882C5C-DC05-4A0A-AF6F-5FD6C3297F8B}" destId="{9FC61CA8-032C-42C4-8B06-EFAEEDADC932}" srcOrd="0" destOrd="0" parTransId="{53C6FFA9-3201-4455-AF45-BB19515F2F46}" sibTransId="{4AD8C7E9-F98C-4AD5-AD33-765E5FB9F528}"/>
    <dgm:cxn modelId="{188AA4C3-35DB-4198-B167-7C439379C109}" type="presOf" srcId="{FA3FE9B0-0D5F-47C8-AAC2-A483C54E2B1C}" destId="{12DE91DC-F5C3-4CE8-96B1-4C7086A61682}" srcOrd="0" destOrd="0" presId="urn:microsoft.com/office/officeart/2005/8/layout/default"/>
    <dgm:cxn modelId="{AF59C1E2-FB16-43E7-B20A-939DEA84128E}" srcId="{CD1B7770-7686-4CE7-BC07-3AE2D4F4F7F6}" destId="{F3882C5C-DC05-4A0A-AF6F-5FD6C3297F8B}" srcOrd="3" destOrd="0" parTransId="{4145D769-F767-4568-B20C-8CB80EE362B7}" sibTransId="{159DD38D-0E05-4DF4-920D-872630128C31}"/>
    <dgm:cxn modelId="{6EAA3DE4-FE99-4246-BA20-24A79DFD0B7C}" srcId="{CD1B7770-7686-4CE7-BC07-3AE2D4F4F7F6}" destId="{E3AD2B63-168C-444D-9E35-9CBA7241B3AB}" srcOrd="2" destOrd="0" parTransId="{EABB33E9-655F-47A2-9A39-810F093BE8F0}" sibTransId="{50482319-994B-47FC-A33D-1D90F8010D97}"/>
    <dgm:cxn modelId="{A31AECE8-5B6A-4286-9751-6CA65F63AEC5}" type="presOf" srcId="{A35E85F8-3EA0-4139-A3CE-4074391454EB}" destId="{034ACB89-10E4-4005-AFCB-F3FD09144646}" srcOrd="0" destOrd="0" presId="urn:microsoft.com/office/officeart/2005/8/layout/default"/>
    <dgm:cxn modelId="{09B40DF1-E66B-4A2C-965E-02E547A5055F}" srcId="{F3882C5C-DC05-4A0A-AF6F-5FD6C3297F8B}" destId="{3F01142C-DB69-422C-9287-969818E5DAB9}" srcOrd="2" destOrd="0" parTransId="{0E7F5358-88F7-43F3-9FD2-A91D04656298}" sibTransId="{65CF3932-97BF-4805-BA56-0AAB5CAC5F91}"/>
    <dgm:cxn modelId="{A595FCFE-B106-499A-8BA2-7335932C8725}" srcId="{CD1B7770-7686-4CE7-BC07-3AE2D4F4F7F6}" destId="{D54FA875-8D91-4ADF-A5DE-CE30BD19273D}" srcOrd="4" destOrd="0" parTransId="{356D921A-2129-4C20-A8A7-636582AB37B5}" sibTransId="{D58118CD-D8B3-4851-921F-DD2B802ADC74}"/>
    <dgm:cxn modelId="{BC7992AC-396D-4CE1-9EFB-A0CCD4A96304}" type="presParOf" srcId="{73E838C8-D8FD-434A-96EF-44A75E53D80A}" destId="{12DE91DC-F5C3-4CE8-96B1-4C7086A61682}" srcOrd="0" destOrd="0" presId="urn:microsoft.com/office/officeart/2005/8/layout/default"/>
    <dgm:cxn modelId="{0DEC56D8-2765-4362-88B7-E3D054661005}" type="presParOf" srcId="{73E838C8-D8FD-434A-96EF-44A75E53D80A}" destId="{23C63D1E-C982-41B1-BD10-15267065598F}" srcOrd="1" destOrd="0" presId="urn:microsoft.com/office/officeart/2005/8/layout/default"/>
    <dgm:cxn modelId="{2EED98D9-E72C-4D59-9987-09783E08F875}" type="presParOf" srcId="{73E838C8-D8FD-434A-96EF-44A75E53D80A}" destId="{0236882D-EC50-4DEF-99D0-BDCE211A90B1}" srcOrd="2" destOrd="0" presId="urn:microsoft.com/office/officeart/2005/8/layout/default"/>
    <dgm:cxn modelId="{851806F0-708A-471C-9482-DF35A6B2C4C3}" type="presParOf" srcId="{73E838C8-D8FD-434A-96EF-44A75E53D80A}" destId="{EEEDA76F-DB0E-4C49-8F8D-13E59C8EAAF3}" srcOrd="3" destOrd="0" presId="urn:microsoft.com/office/officeart/2005/8/layout/default"/>
    <dgm:cxn modelId="{05B2FF41-CB50-4751-A540-15A6D700188A}" type="presParOf" srcId="{73E838C8-D8FD-434A-96EF-44A75E53D80A}" destId="{4149C78A-9449-4716-8F91-56082F1C7C07}" srcOrd="4" destOrd="0" presId="urn:microsoft.com/office/officeart/2005/8/layout/default"/>
    <dgm:cxn modelId="{B8462E35-61C6-4589-813C-8CB5BEB877DE}" type="presParOf" srcId="{73E838C8-D8FD-434A-96EF-44A75E53D80A}" destId="{BEEFBB8E-A12B-4C10-8B1D-DA63D481C33E}" srcOrd="5" destOrd="0" presId="urn:microsoft.com/office/officeart/2005/8/layout/default"/>
    <dgm:cxn modelId="{BFC168CD-D183-4A7A-9C32-106B329C895A}" type="presParOf" srcId="{73E838C8-D8FD-434A-96EF-44A75E53D80A}" destId="{40033CC4-FC06-49C6-90E7-0F197DEF77BA}" srcOrd="6" destOrd="0" presId="urn:microsoft.com/office/officeart/2005/8/layout/default"/>
    <dgm:cxn modelId="{EE7DFD1C-2E03-4A86-912A-F5C59B6F0D21}" type="presParOf" srcId="{73E838C8-D8FD-434A-96EF-44A75E53D80A}" destId="{2316695F-1A52-450B-8389-F45464C85BBB}" srcOrd="7" destOrd="0" presId="urn:microsoft.com/office/officeart/2005/8/layout/default"/>
    <dgm:cxn modelId="{63E8420E-63ED-4E2D-A112-B671392D7F36}" type="presParOf" srcId="{73E838C8-D8FD-434A-96EF-44A75E53D80A}" destId="{6F5990B4-3865-4F93-9936-C28323C36F6E}" srcOrd="8" destOrd="0" presId="urn:microsoft.com/office/officeart/2005/8/layout/default"/>
    <dgm:cxn modelId="{325AB492-54D0-4EDC-9355-8DD5FDD05D2A}" type="presParOf" srcId="{73E838C8-D8FD-434A-96EF-44A75E53D80A}" destId="{D8838838-EF55-43F1-A15F-99A3D75F38FC}" srcOrd="9" destOrd="0" presId="urn:microsoft.com/office/officeart/2005/8/layout/default"/>
    <dgm:cxn modelId="{6F4ADDB3-CB12-434E-B5FB-7F41C57FB858}" type="presParOf" srcId="{73E838C8-D8FD-434A-96EF-44A75E53D80A}" destId="{034ACB89-10E4-4005-AFCB-F3FD0914464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D4DE43-2F9D-43E9-B0FD-13749899856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D1B410-DEA3-4EDB-8E2A-6F531B322806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/>
            <a:t>Local Jurisdictions</a:t>
          </a:r>
          <a:endParaRPr lang="en-US" sz="2000"/>
        </a:p>
      </dgm:t>
    </dgm:pt>
    <dgm:pt modelId="{8220EDC0-D588-43D4-8874-A8B259CB02B9}" type="parTrans" cxnId="{686BAEA3-F93E-49F1-8A43-35E8B8D5D0B5}">
      <dgm:prSet/>
      <dgm:spPr/>
      <dgm:t>
        <a:bodyPr/>
        <a:lstStyle/>
        <a:p>
          <a:endParaRPr lang="en-US" sz="2000"/>
        </a:p>
      </dgm:t>
    </dgm:pt>
    <dgm:pt modelId="{F62368CC-2C3D-4847-86D7-27644633E23D}" type="sibTrans" cxnId="{686BAEA3-F93E-49F1-8A43-35E8B8D5D0B5}">
      <dgm:prSet/>
      <dgm:spPr/>
      <dgm:t>
        <a:bodyPr/>
        <a:lstStyle/>
        <a:p>
          <a:endParaRPr lang="en-US" sz="2000"/>
        </a:p>
      </dgm:t>
    </dgm:pt>
    <dgm:pt modelId="{6A2A6B7E-EA34-48FD-A992-114F9B13ECB1}">
      <dgm:prSet custT="1"/>
      <dgm:spPr/>
      <dgm:t>
        <a:bodyPr/>
        <a:lstStyle/>
        <a:p>
          <a:r>
            <a:rPr lang="en-US" sz="2000"/>
            <a:t>Any unit of California Native American Tribes (Tribe)</a:t>
          </a:r>
        </a:p>
      </dgm:t>
    </dgm:pt>
    <dgm:pt modelId="{1B583BEC-A83F-4975-B8C3-6F55AD91C16E}" type="parTrans" cxnId="{8B76ABDB-D734-4CB5-A37B-50CEBEDAEAE0}">
      <dgm:prSet/>
      <dgm:spPr/>
      <dgm:t>
        <a:bodyPr/>
        <a:lstStyle/>
        <a:p>
          <a:endParaRPr lang="en-US" sz="2000"/>
        </a:p>
      </dgm:t>
    </dgm:pt>
    <dgm:pt modelId="{58FC85DC-78F2-4FC2-836C-76F64C30903E}" type="sibTrans" cxnId="{8B76ABDB-D734-4CB5-A37B-50CEBEDAEAE0}">
      <dgm:prSet/>
      <dgm:spPr/>
      <dgm:t>
        <a:bodyPr/>
        <a:lstStyle/>
        <a:p>
          <a:endParaRPr lang="en-US" sz="2000"/>
        </a:p>
      </dgm:t>
    </dgm:pt>
    <dgm:pt modelId="{E1A9EABD-B1B9-4412-A578-C29D4C0CF74D}">
      <dgm:prSet custT="1"/>
      <dgm:spPr/>
      <dgm:t>
        <a:bodyPr/>
        <a:lstStyle/>
        <a:p>
          <a:r>
            <a:rPr lang="en-US" sz="2000"/>
            <a:t>Any city, county, or district, including, but not limited to, regional planning agencies and public utility districts</a:t>
          </a:r>
        </a:p>
      </dgm:t>
    </dgm:pt>
    <dgm:pt modelId="{0677E41F-FE05-4FC7-AE85-F8775BE4B638}" type="parTrans" cxnId="{E1EEA05C-B325-4241-8F57-D86E16A57660}">
      <dgm:prSet/>
      <dgm:spPr/>
      <dgm:t>
        <a:bodyPr/>
        <a:lstStyle/>
        <a:p>
          <a:endParaRPr lang="en-US" sz="2000"/>
        </a:p>
      </dgm:t>
    </dgm:pt>
    <dgm:pt modelId="{F9B1B8E5-D50D-4EDC-B578-C451D8542E07}" type="sibTrans" cxnId="{E1EEA05C-B325-4241-8F57-D86E16A57660}">
      <dgm:prSet/>
      <dgm:spPr/>
      <dgm:t>
        <a:bodyPr/>
        <a:lstStyle/>
        <a:p>
          <a:endParaRPr lang="en-US" sz="2000"/>
        </a:p>
      </dgm:t>
    </dgm:pt>
    <dgm:pt modelId="{8B887D81-25EC-4CC7-88CC-B4E6EE174F40}">
      <dgm:prSet custT="1"/>
      <dgm:spPr/>
      <dgm:t>
        <a:bodyPr/>
        <a:lstStyle/>
        <a:p>
          <a:r>
            <a:rPr lang="en-US" sz="2000"/>
            <a:t>Must submit a resolution form (Att. 11)</a:t>
          </a:r>
        </a:p>
      </dgm:t>
    </dgm:pt>
    <dgm:pt modelId="{6FDD02D6-9CC0-46AC-A2B0-AEC125933EF9}" type="parTrans" cxnId="{5AAD0791-05F7-4FF3-BE64-D937852F335B}">
      <dgm:prSet/>
      <dgm:spPr/>
      <dgm:t>
        <a:bodyPr/>
        <a:lstStyle/>
        <a:p>
          <a:endParaRPr lang="en-US" sz="2000"/>
        </a:p>
      </dgm:t>
    </dgm:pt>
    <dgm:pt modelId="{375DDC4D-9D2E-4499-99DB-2E2338B9554A}" type="sibTrans" cxnId="{5AAD0791-05F7-4FF3-BE64-D937852F335B}">
      <dgm:prSet/>
      <dgm:spPr/>
      <dgm:t>
        <a:bodyPr/>
        <a:lstStyle/>
        <a:p>
          <a:endParaRPr lang="en-US" sz="2000"/>
        </a:p>
      </dgm:t>
    </dgm:pt>
    <dgm:pt modelId="{803CB631-2E79-43F2-9FCF-DC7F1B093FBE}">
      <dgm:prSet custT="1"/>
      <dgm:spPr/>
      <dgm:t>
        <a:bodyPr/>
        <a:lstStyle/>
        <a:p>
          <a:r>
            <a:rPr lang="en-US" sz="2000"/>
            <a:t>“Public utility district” does not include any public utility district which generates for sale more than 50 megawatts of gross electricity</a:t>
          </a:r>
        </a:p>
      </dgm:t>
    </dgm:pt>
    <dgm:pt modelId="{2E72450B-9AF4-4923-BEB0-F0B6E4C199B8}" type="parTrans" cxnId="{ADAA5630-2EDD-40E4-A77A-D0E3DB938843}">
      <dgm:prSet/>
      <dgm:spPr/>
      <dgm:t>
        <a:bodyPr/>
        <a:lstStyle/>
        <a:p>
          <a:endParaRPr lang="en-US" sz="2000"/>
        </a:p>
      </dgm:t>
    </dgm:pt>
    <dgm:pt modelId="{A3898A48-8D33-4422-848E-842A028DF2AE}" type="sibTrans" cxnId="{ADAA5630-2EDD-40E4-A77A-D0E3DB938843}">
      <dgm:prSet/>
      <dgm:spPr/>
      <dgm:t>
        <a:bodyPr/>
        <a:lstStyle/>
        <a:p>
          <a:endParaRPr lang="en-US" sz="2000"/>
        </a:p>
      </dgm:t>
    </dgm:pt>
    <dgm:pt modelId="{01F4244D-CA2A-45B7-B98D-7100C81E6F5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/>
            <a:t>Private Entities </a:t>
          </a:r>
          <a:endParaRPr lang="en-US" sz="2000"/>
        </a:p>
      </dgm:t>
    </dgm:pt>
    <dgm:pt modelId="{01F8B911-3703-4BC8-B026-651C9A292965}" type="parTrans" cxnId="{8CC1BCE2-E9F4-486D-B8CE-47050D7AFC52}">
      <dgm:prSet/>
      <dgm:spPr/>
      <dgm:t>
        <a:bodyPr/>
        <a:lstStyle/>
        <a:p>
          <a:endParaRPr lang="en-US" sz="2000"/>
        </a:p>
      </dgm:t>
    </dgm:pt>
    <dgm:pt modelId="{A18A970D-E5F1-4A0A-994C-91967E287A0D}" type="sibTrans" cxnId="{8CC1BCE2-E9F4-486D-B8CE-47050D7AFC52}">
      <dgm:prSet/>
      <dgm:spPr/>
      <dgm:t>
        <a:bodyPr/>
        <a:lstStyle/>
        <a:p>
          <a:endParaRPr lang="en-US" sz="2000"/>
        </a:p>
      </dgm:t>
    </dgm:pt>
    <dgm:pt modelId="{3A0EBC96-0F13-4196-A6D2-5D88F4BA897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/>
            <a:t>Any individual or organization engaged in exploration and development of geothermal energy for profit</a:t>
          </a:r>
        </a:p>
      </dgm:t>
    </dgm:pt>
    <dgm:pt modelId="{1F01FE9B-5D1D-4EF3-8734-CDC2ECFA856E}" type="parTrans" cxnId="{FB0216EE-4325-4F51-B693-D198E0627FF4}">
      <dgm:prSet/>
      <dgm:spPr/>
      <dgm:t>
        <a:bodyPr/>
        <a:lstStyle/>
        <a:p>
          <a:endParaRPr lang="en-US" sz="2000"/>
        </a:p>
      </dgm:t>
    </dgm:pt>
    <dgm:pt modelId="{1066DDB8-5E5E-472D-A885-0AD828E45691}" type="sibTrans" cxnId="{FB0216EE-4325-4F51-B693-D198E0627FF4}">
      <dgm:prSet/>
      <dgm:spPr/>
      <dgm:t>
        <a:bodyPr/>
        <a:lstStyle/>
        <a:p>
          <a:endParaRPr lang="en-US" sz="2000"/>
        </a:p>
      </dgm:t>
    </dgm:pt>
    <dgm:pt modelId="{78B99996-7DC5-4162-9AA9-EDE00817ED8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/>
            <a:t>Must provide tangible benefits to a local jurisdiction (Att. 2)</a:t>
          </a:r>
        </a:p>
      </dgm:t>
    </dgm:pt>
    <dgm:pt modelId="{C37887EC-F532-4DE2-91F0-38DBB0835C4F}" type="parTrans" cxnId="{789FACB3-0D07-4D70-9230-E99034AB6F20}">
      <dgm:prSet/>
      <dgm:spPr/>
      <dgm:t>
        <a:bodyPr/>
        <a:lstStyle/>
        <a:p>
          <a:endParaRPr lang="en-US" sz="2000"/>
        </a:p>
      </dgm:t>
    </dgm:pt>
    <dgm:pt modelId="{2B1BCE24-B15F-45A3-97EC-14102E072454}" type="sibTrans" cxnId="{789FACB3-0D07-4D70-9230-E99034AB6F20}">
      <dgm:prSet/>
      <dgm:spPr/>
      <dgm:t>
        <a:bodyPr/>
        <a:lstStyle/>
        <a:p>
          <a:endParaRPr lang="en-US" sz="2000"/>
        </a:p>
      </dgm:t>
    </dgm:pt>
    <dgm:pt modelId="{5A34FA62-B4F8-4806-A687-0A874DE1FB04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/>
            <a:t>Must be approved by the City, County or CA Native American tribe where project is to be located (Att. 2)</a:t>
          </a:r>
        </a:p>
      </dgm:t>
    </dgm:pt>
    <dgm:pt modelId="{F0CAD684-E4B0-4110-8C48-A648E81573A3}" type="parTrans" cxnId="{6A446A20-3834-4326-B34B-0B875AAD7405}">
      <dgm:prSet/>
      <dgm:spPr/>
      <dgm:t>
        <a:bodyPr/>
        <a:lstStyle/>
        <a:p>
          <a:endParaRPr lang="en-US" sz="2000"/>
        </a:p>
      </dgm:t>
    </dgm:pt>
    <dgm:pt modelId="{655D53C7-F208-4B2C-B761-DEA8037D492D}" type="sibTrans" cxnId="{6A446A20-3834-4326-B34B-0B875AAD7405}">
      <dgm:prSet/>
      <dgm:spPr/>
      <dgm:t>
        <a:bodyPr/>
        <a:lstStyle/>
        <a:p>
          <a:endParaRPr lang="en-US" sz="2000"/>
        </a:p>
      </dgm:t>
    </dgm:pt>
    <dgm:pt modelId="{3EEF710D-784C-41C0-AE30-EFEDB89BC375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/>
            <a:t>State and Federal Agencies </a:t>
          </a:r>
          <a:endParaRPr lang="en-US" sz="2000"/>
        </a:p>
      </dgm:t>
    </dgm:pt>
    <dgm:pt modelId="{54F6E247-FFD3-437C-8837-0B0093A21024}" type="parTrans" cxnId="{51F2F4C9-D1DB-4D3C-9B05-C6588688B955}">
      <dgm:prSet/>
      <dgm:spPr/>
      <dgm:t>
        <a:bodyPr/>
        <a:lstStyle/>
        <a:p>
          <a:endParaRPr lang="en-US" sz="2000"/>
        </a:p>
      </dgm:t>
    </dgm:pt>
    <dgm:pt modelId="{424B0460-4D93-4780-A367-E921A7A16966}" type="sibTrans" cxnId="{51F2F4C9-D1DB-4D3C-9B05-C6588688B955}">
      <dgm:prSet/>
      <dgm:spPr/>
      <dgm:t>
        <a:bodyPr/>
        <a:lstStyle/>
        <a:p>
          <a:endParaRPr lang="en-US" sz="2000"/>
        </a:p>
      </dgm:t>
    </dgm:pt>
    <dgm:pt modelId="{248E2042-DBC5-465F-87C8-EA38BF502BA4}">
      <dgm:prSet custT="1"/>
      <dgm:spPr/>
      <dgm:t>
        <a:bodyPr/>
        <a:lstStyle/>
        <a:p>
          <a:r>
            <a:rPr lang="en-US" sz="2000"/>
            <a:t>Not eligible to apply for funding as applicant</a:t>
          </a:r>
        </a:p>
      </dgm:t>
    </dgm:pt>
    <dgm:pt modelId="{404F42BC-D33F-4503-83F9-11B84AD44B57}" type="parTrans" cxnId="{84C29172-19DF-4E7B-96A4-98DC72C1D772}">
      <dgm:prSet/>
      <dgm:spPr/>
      <dgm:t>
        <a:bodyPr/>
        <a:lstStyle/>
        <a:p>
          <a:endParaRPr lang="en-US" sz="2000"/>
        </a:p>
      </dgm:t>
    </dgm:pt>
    <dgm:pt modelId="{394B3285-F2E4-43D7-8602-8B8B74615B4A}" type="sibTrans" cxnId="{84C29172-19DF-4E7B-96A4-98DC72C1D772}">
      <dgm:prSet/>
      <dgm:spPr/>
      <dgm:t>
        <a:bodyPr/>
        <a:lstStyle/>
        <a:p>
          <a:endParaRPr lang="en-US" sz="2000"/>
        </a:p>
      </dgm:t>
    </dgm:pt>
    <dgm:pt modelId="{3EF5EF6F-1972-485C-9EC3-5F1B7A34F42E}">
      <dgm:prSet custT="1"/>
      <dgm:spPr/>
      <dgm:t>
        <a:bodyPr/>
        <a:lstStyle/>
        <a:p>
          <a:r>
            <a:rPr lang="en-US" sz="2000"/>
            <a:t>May be eligible as a project partner or </a:t>
          </a:r>
          <a:br>
            <a:rPr lang="en-US" sz="2000"/>
          </a:br>
          <a:r>
            <a:rPr lang="en-US" sz="2000"/>
            <a:t>subrecipient</a:t>
          </a:r>
        </a:p>
      </dgm:t>
    </dgm:pt>
    <dgm:pt modelId="{9655787B-16C8-44D3-B47F-088A58A8A35E}" type="parTrans" cxnId="{82037339-4927-4DB8-97DF-408C6EA504ED}">
      <dgm:prSet/>
      <dgm:spPr/>
      <dgm:t>
        <a:bodyPr/>
        <a:lstStyle/>
        <a:p>
          <a:endParaRPr lang="en-US" sz="2000"/>
        </a:p>
      </dgm:t>
    </dgm:pt>
    <dgm:pt modelId="{6EB919BD-BF21-46B3-8E14-F5A907285629}" type="sibTrans" cxnId="{82037339-4927-4DB8-97DF-408C6EA504ED}">
      <dgm:prSet/>
      <dgm:spPr/>
      <dgm:t>
        <a:bodyPr/>
        <a:lstStyle/>
        <a:p>
          <a:endParaRPr lang="en-US" sz="2000"/>
        </a:p>
      </dgm:t>
    </dgm:pt>
    <dgm:pt modelId="{C46EAD2B-9C1A-4A12-AAFF-6522F11DEDC3}" type="pres">
      <dgm:prSet presAssocID="{53D4DE43-2F9D-43E9-B0FD-13749899856B}" presName="Name0" presStyleCnt="0">
        <dgm:presLayoutVars>
          <dgm:dir/>
          <dgm:animLvl val="lvl"/>
          <dgm:resizeHandles val="exact"/>
        </dgm:presLayoutVars>
      </dgm:prSet>
      <dgm:spPr/>
    </dgm:pt>
    <dgm:pt modelId="{BF57847B-4919-42D6-94BA-DB4FCA684620}" type="pres">
      <dgm:prSet presAssocID="{3FD1B410-DEA3-4EDB-8E2A-6F531B322806}" presName="composite" presStyleCnt="0"/>
      <dgm:spPr/>
    </dgm:pt>
    <dgm:pt modelId="{55398FAD-BDA4-4201-84CB-C8A258614C89}" type="pres">
      <dgm:prSet presAssocID="{3FD1B410-DEA3-4EDB-8E2A-6F531B32280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C1F0636-ECAB-4CFE-8DFC-03CC6CFE2EB2}" type="pres">
      <dgm:prSet presAssocID="{3FD1B410-DEA3-4EDB-8E2A-6F531B322806}" presName="desTx" presStyleLbl="alignAccFollowNode1" presStyleIdx="0" presStyleCnt="3">
        <dgm:presLayoutVars>
          <dgm:bulletEnabled val="1"/>
        </dgm:presLayoutVars>
      </dgm:prSet>
      <dgm:spPr/>
    </dgm:pt>
    <dgm:pt modelId="{6626ABB3-B6DB-427B-817B-A011F5B4EA2A}" type="pres">
      <dgm:prSet presAssocID="{F62368CC-2C3D-4847-86D7-27644633E23D}" presName="space" presStyleCnt="0"/>
      <dgm:spPr/>
    </dgm:pt>
    <dgm:pt modelId="{F128AF5B-D00F-46C8-9922-EDFD12A38082}" type="pres">
      <dgm:prSet presAssocID="{01F4244D-CA2A-45B7-B98D-7100C81E6F5C}" presName="composite" presStyleCnt="0"/>
      <dgm:spPr/>
    </dgm:pt>
    <dgm:pt modelId="{B26BB5CE-BC2D-4C5B-9025-FAB529654669}" type="pres">
      <dgm:prSet presAssocID="{01F4244D-CA2A-45B7-B98D-7100C81E6F5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CCF3784-39EE-4C0A-B824-3E19C0731DBF}" type="pres">
      <dgm:prSet presAssocID="{01F4244D-CA2A-45B7-B98D-7100C81E6F5C}" presName="desTx" presStyleLbl="alignAccFollowNode1" presStyleIdx="1" presStyleCnt="3">
        <dgm:presLayoutVars>
          <dgm:bulletEnabled val="1"/>
        </dgm:presLayoutVars>
      </dgm:prSet>
      <dgm:spPr/>
    </dgm:pt>
    <dgm:pt modelId="{AF64DCBA-8DD6-4199-9897-6CD34D975DBE}" type="pres">
      <dgm:prSet presAssocID="{A18A970D-E5F1-4A0A-994C-91967E287A0D}" presName="space" presStyleCnt="0"/>
      <dgm:spPr/>
    </dgm:pt>
    <dgm:pt modelId="{CB230144-4D49-4695-87BF-1975770A97E6}" type="pres">
      <dgm:prSet presAssocID="{3EEF710D-784C-41C0-AE30-EFEDB89BC375}" presName="composite" presStyleCnt="0"/>
      <dgm:spPr/>
    </dgm:pt>
    <dgm:pt modelId="{3019CC3D-BE6E-4D65-9AFF-4E3AABA6446E}" type="pres">
      <dgm:prSet presAssocID="{3EEF710D-784C-41C0-AE30-EFEDB89BC3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2969B3B-B208-4861-B6C9-849AADF06244}" type="pres">
      <dgm:prSet presAssocID="{3EEF710D-784C-41C0-AE30-EFEDB89BC375}" presName="desTx" presStyleLbl="alignAccFollowNode1" presStyleIdx="2" presStyleCnt="3" custScaleX="99917">
        <dgm:presLayoutVars>
          <dgm:bulletEnabled val="1"/>
        </dgm:presLayoutVars>
      </dgm:prSet>
      <dgm:spPr/>
    </dgm:pt>
  </dgm:ptLst>
  <dgm:cxnLst>
    <dgm:cxn modelId="{02E4560F-C4BE-4D35-9572-22E91CFDB7E4}" type="presOf" srcId="{3EEF710D-784C-41C0-AE30-EFEDB89BC375}" destId="{3019CC3D-BE6E-4D65-9AFF-4E3AABA6446E}" srcOrd="0" destOrd="0" presId="urn:microsoft.com/office/officeart/2005/8/layout/hList1"/>
    <dgm:cxn modelId="{6A446A20-3834-4326-B34B-0B875AAD7405}" srcId="{01F4244D-CA2A-45B7-B98D-7100C81E6F5C}" destId="{5A34FA62-B4F8-4806-A687-0A874DE1FB04}" srcOrd="2" destOrd="0" parTransId="{F0CAD684-E4B0-4110-8C48-A648E81573A3}" sibTransId="{655D53C7-F208-4B2C-B761-DEA8037D492D}"/>
    <dgm:cxn modelId="{F64F9622-2DA3-4FAB-841D-BAB17FBDEE72}" type="presOf" srcId="{3A0EBC96-0F13-4196-A6D2-5D88F4BA897A}" destId="{ECCF3784-39EE-4C0A-B824-3E19C0731DBF}" srcOrd="0" destOrd="0" presId="urn:microsoft.com/office/officeart/2005/8/layout/hList1"/>
    <dgm:cxn modelId="{ADAA5630-2EDD-40E4-A77A-D0E3DB938843}" srcId="{3FD1B410-DEA3-4EDB-8E2A-6F531B322806}" destId="{803CB631-2E79-43F2-9FCF-DC7F1B093FBE}" srcOrd="3" destOrd="0" parTransId="{2E72450B-9AF4-4923-BEB0-F0B6E4C199B8}" sibTransId="{A3898A48-8D33-4422-848E-842A028DF2AE}"/>
    <dgm:cxn modelId="{82037339-4927-4DB8-97DF-408C6EA504ED}" srcId="{3EEF710D-784C-41C0-AE30-EFEDB89BC375}" destId="{3EF5EF6F-1972-485C-9EC3-5F1B7A34F42E}" srcOrd="1" destOrd="0" parTransId="{9655787B-16C8-44D3-B47F-088A58A8A35E}" sibTransId="{6EB919BD-BF21-46B3-8E14-F5A907285629}"/>
    <dgm:cxn modelId="{39F6975B-B57C-4C34-9BA4-F6B2F10456F3}" type="presOf" srcId="{78B99996-7DC5-4162-9AA9-EDE00817ED80}" destId="{ECCF3784-39EE-4C0A-B824-3E19C0731DBF}" srcOrd="0" destOrd="1" presId="urn:microsoft.com/office/officeart/2005/8/layout/hList1"/>
    <dgm:cxn modelId="{E1EEA05C-B325-4241-8F57-D86E16A57660}" srcId="{3FD1B410-DEA3-4EDB-8E2A-6F531B322806}" destId="{E1A9EABD-B1B9-4412-A578-C29D4C0CF74D}" srcOrd="1" destOrd="0" parTransId="{0677E41F-FE05-4FC7-AE85-F8775BE4B638}" sibTransId="{F9B1B8E5-D50D-4EDC-B578-C451D8542E07}"/>
    <dgm:cxn modelId="{0F91004F-CB58-41CD-9990-8A965F5D330F}" type="presOf" srcId="{8B887D81-25EC-4CC7-88CC-B4E6EE174F40}" destId="{EC1F0636-ECAB-4CFE-8DFC-03CC6CFE2EB2}" srcOrd="0" destOrd="2" presId="urn:microsoft.com/office/officeart/2005/8/layout/hList1"/>
    <dgm:cxn modelId="{84C29172-19DF-4E7B-96A4-98DC72C1D772}" srcId="{3EEF710D-784C-41C0-AE30-EFEDB89BC375}" destId="{248E2042-DBC5-465F-87C8-EA38BF502BA4}" srcOrd="0" destOrd="0" parTransId="{404F42BC-D33F-4503-83F9-11B84AD44B57}" sibTransId="{394B3285-F2E4-43D7-8602-8B8B74615B4A}"/>
    <dgm:cxn modelId="{EB130156-3F99-44D5-99CD-5253E7D476E1}" type="presOf" srcId="{803CB631-2E79-43F2-9FCF-DC7F1B093FBE}" destId="{EC1F0636-ECAB-4CFE-8DFC-03CC6CFE2EB2}" srcOrd="0" destOrd="3" presId="urn:microsoft.com/office/officeart/2005/8/layout/hList1"/>
    <dgm:cxn modelId="{F6195459-1DDB-4631-99E3-553962E5B29E}" type="presOf" srcId="{53D4DE43-2F9D-43E9-B0FD-13749899856B}" destId="{C46EAD2B-9C1A-4A12-AAFF-6522F11DEDC3}" srcOrd="0" destOrd="0" presId="urn:microsoft.com/office/officeart/2005/8/layout/hList1"/>
    <dgm:cxn modelId="{03388885-2426-4511-852D-7843A358E6C9}" type="presOf" srcId="{6A2A6B7E-EA34-48FD-A992-114F9B13ECB1}" destId="{EC1F0636-ECAB-4CFE-8DFC-03CC6CFE2EB2}" srcOrd="0" destOrd="0" presId="urn:microsoft.com/office/officeart/2005/8/layout/hList1"/>
    <dgm:cxn modelId="{2720648E-C953-4D15-8195-8AA7A6D21763}" type="presOf" srcId="{3EF5EF6F-1972-485C-9EC3-5F1B7A34F42E}" destId="{12969B3B-B208-4861-B6C9-849AADF06244}" srcOrd="0" destOrd="1" presId="urn:microsoft.com/office/officeart/2005/8/layout/hList1"/>
    <dgm:cxn modelId="{E5E5798F-FE49-443E-BE97-0FD5F23286FF}" type="presOf" srcId="{3FD1B410-DEA3-4EDB-8E2A-6F531B322806}" destId="{55398FAD-BDA4-4201-84CB-C8A258614C89}" srcOrd="0" destOrd="0" presId="urn:microsoft.com/office/officeart/2005/8/layout/hList1"/>
    <dgm:cxn modelId="{2FCA8D8F-5361-49E7-A732-CB7A21F4EF79}" type="presOf" srcId="{E1A9EABD-B1B9-4412-A578-C29D4C0CF74D}" destId="{EC1F0636-ECAB-4CFE-8DFC-03CC6CFE2EB2}" srcOrd="0" destOrd="1" presId="urn:microsoft.com/office/officeart/2005/8/layout/hList1"/>
    <dgm:cxn modelId="{5AAD0791-05F7-4FF3-BE64-D937852F335B}" srcId="{3FD1B410-DEA3-4EDB-8E2A-6F531B322806}" destId="{8B887D81-25EC-4CC7-88CC-B4E6EE174F40}" srcOrd="2" destOrd="0" parTransId="{6FDD02D6-9CC0-46AC-A2B0-AEC125933EF9}" sibTransId="{375DDC4D-9D2E-4499-99DB-2E2338B9554A}"/>
    <dgm:cxn modelId="{686BAEA3-F93E-49F1-8A43-35E8B8D5D0B5}" srcId="{53D4DE43-2F9D-43E9-B0FD-13749899856B}" destId="{3FD1B410-DEA3-4EDB-8E2A-6F531B322806}" srcOrd="0" destOrd="0" parTransId="{8220EDC0-D588-43D4-8874-A8B259CB02B9}" sibTransId="{F62368CC-2C3D-4847-86D7-27644633E23D}"/>
    <dgm:cxn modelId="{789FACB3-0D07-4D70-9230-E99034AB6F20}" srcId="{01F4244D-CA2A-45B7-B98D-7100C81E6F5C}" destId="{78B99996-7DC5-4162-9AA9-EDE00817ED80}" srcOrd="1" destOrd="0" parTransId="{C37887EC-F532-4DE2-91F0-38DBB0835C4F}" sibTransId="{2B1BCE24-B15F-45A3-97EC-14102E072454}"/>
    <dgm:cxn modelId="{DAAD4AC3-7438-4E03-A2B4-9FBBAF8D4C9F}" type="presOf" srcId="{248E2042-DBC5-465F-87C8-EA38BF502BA4}" destId="{12969B3B-B208-4861-B6C9-849AADF06244}" srcOrd="0" destOrd="0" presId="urn:microsoft.com/office/officeart/2005/8/layout/hList1"/>
    <dgm:cxn modelId="{51F2F4C9-D1DB-4D3C-9B05-C6588688B955}" srcId="{53D4DE43-2F9D-43E9-B0FD-13749899856B}" destId="{3EEF710D-784C-41C0-AE30-EFEDB89BC375}" srcOrd="2" destOrd="0" parTransId="{54F6E247-FFD3-437C-8837-0B0093A21024}" sibTransId="{424B0460-4D93-4780-A367-E921A7A16966}"/>
    <dgm:cxn modelId="{8B76ABDB-D734-4CB5-A37B-50CEBEDAEAE0}" srcId="{3FD1B410-DEA3-4EDB-8E2A-6F531B322806}" destId="{6A2A6B7E-EA34-48FD-A992-114F9B13ECB1}" srcOrd="0" destOrd="0" parTransId="{1B583BEC-A83F-4975-B8C3-6F55AD91C16E}" sibTransId="{58FC85DC-78F2-4FC2-836C-76F64C30903E}"/>
    <dgm:cxn modelId="{8CC1BCE2-E9F4-486D-B8CE-47050D7AFC52}" srcId="{53D4DE43-2F9D-43E9-B0FD-13749899856B}" destId="{01F4244D-CA2A-45B7-B98D-7100C81E6F5C}" srcOrd="1" destOrd="0" parTransId="{01F8B911-3703-4BC8-B026-651C9A292965}" sibTransId="{A18A970D-E5F1-4A0A-994C-91967E287A0D}"/>
    <dgm:cxn modelId="{FB0216EE-4325-4F51-B693-D198E0627FF4}" srcId="{01F4244D-CA2A-45B7-B98D-7100C81E6F5C}" destId="{3A0EBC96-0F13-4196-A6D2-5D88F4BA897A}" srcOrd="0" destOrd="0" parTransId="{1F01FE9B-5D1D-4EF3-8734-CDC2ECFA856E}" sibTransId="{1066DDB8-5E5E-472D-A885-0AD828E45691}"/>
    <dgm:cxn modelId="{7317E4F1-5512-45B2-95FB-E4B2EDBA5861}" type="presOf" srcId="{01F4244D-CA2A-45B7-B98D-7100C81E6F5C}" destId="{B26BB5CE-BC2D-4C5B-9025-FAB529654669}" srcOrd="0" destOrd="0" presId="urn:microsoft.com/office/officeart/2005/8/layout/hList1"/>
    <dgm:cxn modelId="{1B29D5F9-742C-4A6B-B5FF-D2267D3C34E2}" type="presOf" srcId="{5A34FA62-B4F8-4806-A687-0A874DE1FB04}" destId="{ECCF3784-39EE-4C0A-B824-3E19C0731DBF}" srcOrd="0" destOrd="2" presId="urn:microsoft.com/office/officeart/2005/8/layout/hList1"/>
    <dgm:cxn modelId="{4891789C-AD5F-4E35-ABD0-9E9F50519E34}" type="presParOf" srcId="{C46EAD2B-9C1A-4A12-AAFF-6522F11DEDC3}" destId="{BF57847B-4919-42D6-94BA-DB4FCA684620}" srcOrd="0" destOrd="0" presId="urn:microsoft.com/office/officeart/2005/8/layout/hList1"/>
    <dgm:cxn modelId="{E15DD8B6-9988-45B3-8077-0305CABDF8CD}" type="presParOf" srcId="{BF57847B-4919-42D6-94BA-DB4FCA684620}" destId="{55398FAD-BDA4-4201-84CB-C8A258614C89}" srcOrd="0" destOrd="0" presId="urn:microsoft.com/office/officeart/2005/8/layout/hList1"/>
    <dgm:cxn modelId="{46537AC9-1583-4E16-B004-C3569FC0920C}" type="presParOf" srcId="{BF57847B-4919-42D6-94BA-DB4FCA684620}" destId="{EC1F0636-ECAB-4CFE-8DFC-03CC6CFE2EB2}" srcOrd="1" destOrd="0" presId="urn:microsoft.com/office/officeart/2005/8/layout/hList1"/>
    <dgm:cxn modelId="{0C5B061F-2135-42A3-B893-63C73E0A2D52}" type="presParOf" srcId="{C46EAD2B-9C1A-4A12-AAFF-6522F11DEDC3}" destId="{6626ABB3-B6DB-427B-817B-A011F5B4EA2A}" srcOrd="1" destOrd="0" presId="urn:microsoft.com/office/officeart/2005/8/layout/hList1"/>
    <dgm:cxn modelId="{058DAE1E-E8F1-46C4-9690-3D49C0D18E4C}" type="presParOf" srcId="{C46EAD2B-9C1A-4A12-AAFF-6522F11DEDC3}" destId="{F128AF5B-D00F-46C8-9922-EDFD12A38082}" srcOrd="2" destOrd="0" presId="urn:microsoft.com/office/officeart/2005/8/layout/hList1"/>
    <dgm:cxn modelId="{480F862F-8900-4E40-AAFE-90569F4320C9}" type="presParOf" srcId="{F128AF5B-D00F-46C8-9922-EDFD12A38082}" destId="{B26BB5CE-BC2D-4C5B-9025-FAB529654669}" srcOrd="0" destOrd="0" presId="urn:microsoft.com/office/officeart/2005/8/layout/hList1"/>
    <dgm:cxn modelId="{66FC03F5-96EC-4D11-A3D3-058187724672}" type="presParOf" srcId="{F128AF5B-D00F-46C8-9922-EDFD12A38082}" destId="{ECCF3784-39EE-4C0A-B824-3E19C0731DBF}" srcOrd="1" destOrd="0" presId="urn:microsoft.com/office/officeart/2005/8/layout/hList1"/>
    <dgm:cxn modelId="{130AAD7F-55B2-4DB6-9C31-03031A43547B}" type="presParOf" srcId="{C46EAD2B-9C1A-4A12-AAFF-6522F11DEDC3}" destId="{AF64DCBA-8DD6-4199-9897-6CD34D975DBE}" srcOrd="3" destOrd="0" presId="urn:microsoft.com/office/officeart/2005/8/layout/hList1"/>
    <dgm:cxn modelId="{29C4274F-7BB2-41ED-BF72-FEE9C40A77A0}" type="presParOf" srcId="{C46EAD2B-9C1A-4A12-AAFF-6522F11DEDC3}" destId="{CB230144-4D49-4695-87BF-1975770A97E6}" srcOrd="4" destOrd="0" presId="urn:microsoft.com/office/officeart/2005/8/layout/hList1"/>
    <dgm:cxn modelId="{392929EC-D1C5-43A8-BC39-A20E4D2D46AA}" type="presParOf" srcId="{CB230144-4D49-4695-87BF-1975770A97E6}" destId="{3019CC3D-BE6E-4D65-9AFF-4E3AABA6446E}" srcOrd="0" destOrd="0" presId="urn:microsoft.com/office/officeart/2005/8/layout/hList1"/>
    <dgm:cxn modelId="{90579D05-A766-462F-B214-0BA77823F66F}" type="presParOf" srcId="{CB230144-4D49-4695-87BF-1975770A97E6}" destId="{12969B3B-B208-4861-B6C9-849AADF062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20837-5F7C-4F5A-94F1-60067A332B12}">
      <dsp:nvSpPr>
        <dsp:cNvPr id="0" name=""/>
        <dsp:cNvSpPr/>
      </dsp:nvSpPr>
      <dsp:spPr>
        <a:xfrm rot="5400000">
          <a:off x="1705165" y="3511255"/>
          <a:ext cx="2480468" cy="215800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Meeting is being recorded</a:t>
          </a:r>
        </a:p>
      </dsp:txBody>
      <dsp:txXfrm rot="-5400000">
        <a:off x="2202684" y="3736565"/>
        <a:ext cx="1485429" cy="1707388"/>
      </dsp:txXfrm>
    </dsp:sp>
    <dsp:sp modelId="{72779D10-7AF0-4AE0-82FD-FD447FEF1539}">
      <dsp:nvSpPr>
        <dsp:cNvPr id="0" name=""/>
        <dsp:cNvSpPr/>
      </dsp:nvSpPr>
      <dsp:spPr>
        <a:xfrm>
          <a:off x="7792640" y="500462"/>
          <a:ext cx="2768203" cy="148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7E9EC-8D1B-4EE1-9B83-FB1D43E332E5}">
      <dsp:nvSpPr>
        <dsp:cNvPr id="0" name=""/>
        <dsp:cNvSpPr/>
      </dsp:nvSpPr>
      <dsp:spPr>
        <a:xfrm rot="5400000">
          <a:off x="580735" y="1442842"/>
          <a:ext cx="2480468" cy="215800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bg1"/>
            </a:solidFill>
          </a:endParaRPr>
        </a:p>
      </dsp:txBody>
      <dsp:txXfrm rot="-5400000">
        <a:off x="1078254" y="1668152"/>
        <a:ext cx="1485429" cy="1707388"/>
      </dsp:txXfrm>
    </dsp:sp>
    <dsp:sp modelId="{60B15B98-0859-419D-AD92-65263717F01C}">
      <dsp:nvSpPr>
        <dsp:cNvPr id="0" name=""/>
        <dsp:cNvSpPr/>
      </dsp:nvSpPr>
      <dsp:spPr>
        <a:xfrm rot="5400000">
          <a:off x="4033787" y="3511255"/>
          <a:ext cx="2480468" cy="215800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Presentation materials</a:t>
          </a:r>
        </a:p>
      </dsp:txBody>
      <dsp:txXfrm rot="-5400000">
        <a:off x="4531306" y="3736565"/>
        <a:ext cx="1485429" cy="1707388"/>
      </dsp:txXfrm>
    </dsp:sp>
    <dsp:sp modelId="{340CE5C3-8FD2-48F6-9936-9A8567A37D7D}">
      <dsp:nvSpPr>
        <dsp:cNvPr id="0" name=""/>
        <dsp:cNvSpPr/>
      </dsp:nvSpPr>
      <dsp:spPr>
        <a:xfrm>
          <a:off x="1631156" y="2605884"/>
          <a:ext cx="2678906" cy="148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AEA80-34DF-4591-9784-FD367498581F}">
      <dsp:nvSpPr>
        <dsp:cNvPr id="0" name=""/>
        <dsp:cNvSpPr/>
      </dsp:nvSpPr>
      <dsp:spPr>
        <a:xfrm rot="5400000">
          <a:off x="5189853" y="1443809"/>
          <a:ext cx="2480468" cy="215800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bg1"/>
            </a:solidFill>
          </a:endParaRPr>
        </a:p>
      </dsp:txBody>
      <dsp:txXfrm rot="-5400000">
        <a:off x="5687372" y="1669119"/>
        <a:ext cx="1485429" cy="1707388"/>
      </dsp:txXfrm>
    </dsp:sp>
    <dsp:sp modelId="{76AEE885-27FE-4247-A935-ABCCAAFB82C6}">
      <dsp:nvSpPr>
        <dsp:cNvPr id="0" name=""/>
        <dsp:cNvSpPr/>
      </dsp:nvSpPr>
      <dsp:spPr>
        <a:xfrm rot="5400000">
          <a:off x="6351550" y="3479976"/>
          <a:ext cx="2480468" cy="215800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/>
              </a:solidFill>
            </a:rPr>
            <a:t>Updates to the solicitation </a:t>
          </a:r>
        </a:p>
      </dsp:txBody>
      <dsp:txXfrm rot="-5400000">
        <a:off x="6849069" y="3705286"/>
        <a:ext cx="1485429" cy="1707388"/>
      </dsp:txXfrm>
    </dsp:sp>
    <dsp:sp modelId="{4A9E01CE-8A3B-4031-BC00-70C3F090B385}">
      <dsp:nvSpPr>
        <dsp:cNvPr id="0" name=""/>
        <dsp:cNvSpPr/>
      </dsp:nvSpPr>
      <dsp:spPr>
        <a:xfrm>
          <a:off x="7792640" y="4711306"/>
          <a:ext cx="2768203" cy="148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E6983-2E10-4761-8E14-258CC5018825}">
      <dsp:nvSpPr>
        <dsp:cNvPr id="0" name=""/>
        <dsp:cNvSpPr/>
      </dsp:nvSpPr>
      <dsp:spPr>
        <a:xfrm rot="5400000">
          <a:off x="2841507" y="1420964"/>
          <a:ext cx="2480468" cy="2158007"/>
        </a:xfrm>
        <a:prstGeom prst="hexagon">
          <a:avLst>
            <a:gd name="adj" fmla="val 25000"/>
            <a:gd name="vf" fmla="val 11547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bg1"/>
            </a:solidFill>
          </a:endParaRPr>
        </a:p>
      </dsp:txBody>
      <dsp:txXfrm rot="-5400000">
        <a:off x="3339026" y="1646274"/>
        <a:ext cx="1485429" cy="17073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B9C55-F202-44DE-A7A1-398EB8B6F7A1}">
      <dsp:nvSpPr>
        <dsp:cNvPr id="0" name=""/>
        <dsp:cNvSpPr/>
      </dsp:nvSpPr>
      <dsp:spPr>
        <a:xfrm>
          <a:off x="-5547227" y="-849391"/>
          <a:ext cx="6605713" cy="6605713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E4C87-F51E-43EF-B4FE-E9C7DA78D357}">
      <dsp:nvSpPr>
        <dsp:cNvPr id="0" name=""/>
        <dsp:cNvSpPr/>
      </dsp:nvSpPr>
      <dsp:spPr>
        <a:xfrm>
          <a:off x="681081" y="490693"/>
          <a:ext cx="10357010" cy="981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89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Applicants must accept CEC grant </a:t>
          </a:r>
          <a:r>
            <a:rPr lang="en-US" sz="2000" kern="1200">
              <a:hlinkClick xmlns:r="http://schemas.openxmlformats.org/officeDocument/2006/relationships" r:id="rId1"/>
            </a:rPr>
            <a:t>terms and conditions </a:t>
          </a:r>
          <a:r>
            <a:rPr lang="en-US" sz="2000" kern="1200"/>
            <a:t>(T&amp;C) without negotiation</a:t>
          </a:r>
        </a:p>
      </dsp:txBody>
      <dsp:txXfrm>
        <a:off x="681081" y="490693"/>
        <a:ext cx="10357010" cy="981386"/>
      </dsp:txXfrm>
    </dsp:sp>
    <dsp:sp modelId="{931AAA3B-54C5-468B-A3F1-D3F8783F7A74}">
      <dsp:nvSpPr>
        <dsp:cNvPr id="0" name=""/>
        <dsp:cNvSpPr/>
      </dsp:nvSpPr>
      <dsp:spPr>
        <a:xfrm>
          <a:off x="67715" y="368019"/>
          <a:ext cx="1226732" cy="1226732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2C13163-FDBA-45B7-A3E3-A082CE4401E6}">
      <dsp:nvSpPr>
        <dsp:cNvPr id="0" name=""/>
        <dsp:cNvSpPr/>
      </dsp:nvSpPr>
      <dsp:spPr>
        <a:xfrm>
          <a:off x="1037815" y="1962772"/>
          <a:ext cx="10000276" cy="98138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789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2"/>
            </a:rPr>
            <a:t>Special T&amp;C for California Native American Tribes </a:t>
          </a:r>
          <a:r>
            <a:rPr lang="en-US" sz="2000" kern="1200"/>
            <a:t>and Tribal Organizations with Sovereign Immunity in addition to the standard T&amp;C</a:t>
          </a:r>
        </a:p>
      </dsp:txBody>
      <dsp:txXfrm>
        <a:off x="1037815" y="1962772"/>
        <a:ext cx="10000276" cy="981386"/>
      </dsp:txXfrm>
    </dsp:sp>
    <dsp:sp modelId="{E3881978-914F-46C0-957A-4A022C7364B7}">
      <dsp:nvSpPr>
        <dsp:cNvPr id="0" name=""/>
        <dsp:cNvSpPr/>
      </dsp:nvSpPr>
      <dsp:spPr>
        <a:xfrm>
          <a:off x="424449" y="1840098"/>
          <a:ext cx="1226732" cy="1226732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BB311A5F-24FE-450A-95AA-2BD8432A76B9}">
      <dsp:nvSpPr>
        <dsp:cNvPr id="0" name=""/>
        <dsp:cNvSpPr/>
      </dsp:nvSpPr>
      <dsp:spPr>
        <a:xfrm>
          <a:off x="681081" y="3434851"/>
          <a:ext cx="10357010" cy="9813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89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Entities doing business in California (corporations, LLCs, LPs, LLPs) must be registered and in good standing with the </a:t>
          </a:r>
          <a:r>
            <a:rPr lang="en-US" sz="2000" kern="1200">
              <a:hlinkClick xmlns:r="http://schemas.openxmlformats.org/officeDocument/2006/relationships" r:id="rId3"/>
            </a:rPr>
            <a:t>Secretary of State </a:t>
          </a:r>
          <a:r>
            <a:rPr lang="en-US" sz="2000" kern="1200"/>
            <a:t>prior to its project being recommended at a Business Meeting</a:t>
          </a:r>
        </a:p>
      </dsp:txBody>
      <dsp:txXfrm>
        <a:off x="681081" y="3434851"/>
        <a:ext cx="10357010" cy="981386"/>
      </dsp:txXfrm>
    </dsp:sp>
    <dsp:sp modelId="{76CA27A7-E6C5-42FE-8856-9A175A0F70FD}">
      <dsp:nvSpPr>
        <dsp:cNvPr id="0" name=""/>
        <dsp:cNvSpPr/>
      </dsp:nvSpPr>
      <dsp:spPr>
        <a:xfrm>
          <a:off x="67715" y="3312177"/>
          <a:ext cx="1226732" cy="1226732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E4B14-D444-45F0-B8AA-54F26ED967DC}">
      <dsp:nvSpPr>
        <dsp:cNvPr id="0" name=""/>
        <dsp:cNvSpPr/>
      </dsp:nvSpPr>
      <dsp:spPr>
        <a:xfrm>
          <a:off x="0" y="0"/>
          <a:ext cx="111058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2357C-C01A-4B59-A8F8-07C5BEA5780F}">
      <dsp:nvSpPr>
        <dsp:cNvPr id="0" name=""/>
        <dsp:cNvSpPr/>
      </dsp:nvSpPr>
      <dsp:spPr>
        <a:xfrm>
          <a:off x="0" y="0"/>
          <a:ext cx="11105808" cy="2374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Projects are not required to be within a disadvantaged, low-income community, or tribal land. However, those that benefit these communities may be considered during the scoring process. </a:t>
          </a:r>
        </a:p>
      </dsp:txBody>
      <dsp:txXfrm>
        <a:off x="0" y="0"/>
        <a:ext cx="11105808" cy="2374721"/>
      </dsp:txXfrm>
    </dsp:sp>
    <dsp:sp modelId="{1CDA94AB-8AB0-4D9A-95D5-58E0FB258F0D}">
      <dsp:nvSpPr>
        <dsp:cNvPr id="0" name=""/>
        <dsp:cNvSpPr/>
      </dsp:nvSpPr>
      <dsp:spPr>
        <a:xfrm>
          <a:off x="0" y="2374721"/>
          <a:ext cx="1110580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12BA2-1B06-451F-BB60-2EFE78258920}">
      <dsp:nvSpPr>
        <dsp:cNvPr id="0" name=""/>
        <dsp:cNvSpPr/>
      </dsp:nvSpPr>
      <dsp:spPr>
        <a:xfrm>
          <a:off x="0" y="2374721"/>
          <a:ext cx="11105808" cy="2374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CEC funds cannot be budgeted for out-of-country spending.</a:t>
          </a:r>
        </a:p>
      </dsp:txBody>
      <dsp:txXfrm>
        <a:off x="0" y="2374721"/>
        <a:ext cx="11105808" cy="237472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04946-C04D-4756-A153-CCDFE42B3765}">
      <dsp:nvSpPr>
        <dsp:cNvPr id="0" name=""/>
        <dsp:cNvSpPr/>
      </dsp:nvSpPr>
      <dsp:spPr>
        <a:xfrm rot="16200000">
          <a:off x="-812706" y="814061"/>
          <a:ext cx="5153024" cy="352490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Project location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Field demonstration and deployment activities must be located in California</a:t>
          </a:r>
        </a:p>
      </dsp:txBody>
      <dsp:txXfrm rot="5400000">
        <a:off x="1356" y="1030604"/>
        <a:ext cx="3524901" cy="3091814"/>
      </dsp:txXfrm>
    </dsp:sp>
    <dsp:sp modelId="{C1003625-241D-47D0-904E-3EA60CCC4854}">
      <dsp:nvSpPr>
        <dsp:cNvPr id="0" name=""/>
        <dsp:cNvSpPr/>
      </dsp:nvSpPr>
      <dsp:spPr>
        <a:xfrm rot="16200000">
          <a:off x="2976562" y="814061"/>
          <a:ext cx="5153024" cy="352490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Project Focus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Technical Approach (Att. 2) must outline key milestones, their importance, and address required questions (see section IV.F.)</a:t>
          </a:r>
        </a:p>
      </dsp:txBody>
      <dsp:txXfrm rot="5400000">
        <a:off x="3790624" y="1030604"/>
        <a:ext cx="3524901" cy="3091814"/>
      </dsp:txXfrm>
    </dsp:sp>
    <dsp:sp modelId="{C8D26747-46C2-445A-9129-895F61BAF5F9}">
      <dsp:nvSpPr>
        <dsp:cNvPr id="0" name=""/>
        <dsp:cNvSpPr/>
      </dsp:nvSpPr>
      <dsp:spPr>
        <a:xfrm rot="16200000">
          <a:off x="6765831" y="814061"/>
          <a:ext cx="5153024" cy="352490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Knowledge Transfer Expenditures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Must include knowledge transfer activities as outlined in the scope of work (att.12)</a:t>
          </a:r>
        </a:p>
      </dsp:txBody>
      <dsp:txXfrm rot="5400000">
        <a:off x="7579893" y="1030604"/>
        <a:ext cx="3524901" cy="30918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D775A-B7C2-479A-B9EA-06990CF32E57}">
      <dsp:nvSpPr>
        <dsp:cNvPr id="0" name=""/>
        <dsp:cNvSpPr/>
      </dsp:nvSpPr>
      <dsp:spPr>
        <a:xfrm rot="10800000">
          <a:off x="2196020" y="503"/>
          <a:ext cx="7296912" cy="1432304"/>
        </a:xfrm>
        <a:prstGeom prst="homePlat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3160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Submit applications using the </a:t>
          </a:r>
          <a:r>
            <a:rPr lang="en-US" sz="2800" kern="1200">
              <a:hlinkClick xmlns:r="http://schemas.openxmlformats.org/officeDocument/2006/relationships" r:id="rId1"/>
            </a:rPr>
            <a:t>Energy Commission Agreement Management System (ECAMS)</a:t>
          </a:r>
          <a:endParaRPr lang="en-US" sz="2800" kern="1200"/>
        </a:p>
      </dsp:txBody>
      <dsp:txXfrm rot="10800000">
        <a:off x="2554096" y="503"/>
        <a:ext cx="6938836" cy="1432304"/>
      </dsp:txXfrm>
    </dsp:sp>
    <dsp:sp modelId="{20773B3F-D950-4D03-91AD-655C1FEC32DD}">
      <dsp:nvSpPr>
        <dsp:cNvPr id="0" name=""/>
        <dsp:cNvSpPr/>
      </dsp:nvSpPr>
      <dsp:spPr>
        <a:xfrm>
          <a:off x="1479867" y="503"/>
          <a:ext cx="1432304" cy="1432304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44C71-BD04-4746-9366-E49DBA0A0544}">
      <dsp:nvSpPr>
        <dsp:cNvPr id="0" name=""/>
        <dsp:cNvSpPr/>
      </dsp:nvSpPr>
      <dsp:spPr>
        <a:xfrm rot="10800000">
          <a:off x="2196020" y="1860360"/>
          <a:ext cx="7296912" cy="1432304"/>
        </a:xfrm>
        <a:prstGeom prst="homePlat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3160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hlinkClick xmlns:r="http://schemas.openxmlformats.org/officeDocument/2006/relationships" r:id="rId3"/>
            </a:rPr>
            <a:t>How to apply using ECAMS</a:t>
          </a:r>
          <a:endParaRPr lang="en-US" sz="2800" kern="1200"/>
        </a:p>
      </dsp:txBody>
      <dsp:txXfrm rot="10800000">
        <a:off x="2554096" y="1860360"/>
        <a:ext cx="6938836" cy="1432304"/>
      </dsp:txXfrm>
    </dsp:sp>
    <dsp:sp modelId="{49BD505D-9276-4517-BB8B-EEB177C27C5B}">
      <dsp:nvSpPr>
        <dsp:cNvPr id="0" name=""/>
        <dsp:cNvSpPr/>
      </dsp:nvSpPr>
      <dsp:spPr>
        <a:xfrm>
          <a:off x="1479867" y="1860360"/>
          <a:ext cx="1432304" cy="1432304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43544-6B80-472D-9D9D-269F16F4E58E}">
      <dsp:nvSpPr>
        <dsp:cNvPr id="0" name=""/>
        <dsp:cNvSpPr/>
      </dsp:nvSpPr>
      <dsp:spPr>
        <a:xfrm rot="10800000">
          <a:off x="2196020" y="3720217"/>
          <a:ext cx="7296912" cy="1432304"/>
        </a:xfrm>
        <a:prstGeom prst="homePlat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31606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NO EXCEPTIONS will be entertained</a:t>
          </a:r>
        </a:p>
      </dsp:txBody>
      <dsp:txXfrm rot="10800000">
        <a:off x="2554096" y="3720217"/>
        <a:ext cx="6938836" cy="1432304"/>
      </dsp:txXfrm>
    </dsp:sp>
    <dsp:sp modelId="{A6EB8BFD-21AE-4CD2-990E-DD42661002FC}">
      <dsp:nvSpPr>
        <dsp:cNvPr id="0" name=""/>
        <dsp:cNvSpPr/>
      </dsp:nvSpPr>
      <dsp:spPr>
        <a:xfrm>
          <a:off x="1479867" y="3720217"/>
          <a:ext cx="1432304" cy="1432304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E9BB2-3713-4995-ADF2-898452357E84}">
      <dsp:nvSpPr>
        <dsp:cNvPr id="0" name=""/>
        <dsp:cNvSpPr/>
      </dsp:nvSpPr>
      <dsp:spPr>
        <a:xfrm rot="10800000">
          <a:off x="2169096" y="2348"/>
          <a:ext cx="7296912" cy="132461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11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Screening and Scoring by Evaluation Committee</a:t>
          </a:r>
        </a:p>
      </dsp:txBody>
      <dsp:txXfrm rot="10800000">
        <a:off x="2500249" y="2348"/>
        <a:ext cx="6965759" cy="1324611"/>
      </dsp:txXfrm>
    </dsp:sp>
    <dsp:sp modelId="{320739AC-AA00-4767-8EA8-22601AA39C73}">
      <dsp:nvSpPr>
        <dsp:cNvPr id="0" name=""/>
        <dsp:cNvSpPr/>
      </dsp:nvSpPr>
      <dsp:spPr>
        <a:xfrm>
          <a:off x="1506791" y="2348"/>
          <a:ext cx="1324611" cy="1324611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7AAD52-54DC-420A-9025-9191F2A51F4F}">
      <dsp:nvSpPr>
        <dsp:cNvPr id="0" name=""/>
        <dsp:cNvSpPr/>
      </dsp:nvSpPr>
      <dsp:spPr>
        <a:xfrm rot="10800000">
          <a:off x="2169096" y="1722367"/>
          <a:ext cx="7296912" cy="132461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11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Applications that fail any of the screening criteria will be rejected</a:t>
          </a:r>
        </a:p>
      </dsp:txBody>
      <dsp:txXfrm rot="10800000">
        <a:off x="2500249" y="1722367"/>
        <a:ext cx="6965759" cy="1324611"/>
      </dsp:txXfrm>
    </dsp:sp>
    <dsp:sp modelId="{9DBEF6A7-70EE-4810-9BDE-B92DB3ED947E}">
      <dsp:nvSpPr>
        <dsp:cNvPr id="0" name=""/>
        <dsp:cNvSpPr/>
      </dsp:nvSpPr>
      <dsp:spPr>
        <a:xfrm>
          <a:off x="1506791" y="1722367"/>
          <a:ext cx="1324611" cy="1324611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8A7589-C007-40D0-A060-05AEFF48B114}">
      <dsp:nvSpPr>
        <dsp:cNvPr id="0" name=""/>
        <dsp:cNvSpPr/>
      </dsp:nvSpPr>
      <dsp:spPr>
        <a:xfrm rot="10800000">
          <a:off x="2169096" y="3442386"/>
          <a:ext cx="7296912" cy="132461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117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Minimum score of 70 points is required to be eligible for funding and receive letter of intent</a:t>
          </a:r>
        </a:p>
      </dsp:txBody>
      <dsp:txXfrm rot="10800000">
        <a:off x="2500249" y="3442386"/>
        <a:ext cx="6965759" cy="1324611"/>
      </dsp:txXfrm>
    </dsp:sp>
    <dsp:sp modelId="{3FB681D0-162A-4D42-89AD-8AAACE0D1BBD}">
      <dsp:nvSpPr>
        <dsp:cNvPr id="0" name=""/>
        <dsp:cNvSpPr/>
      </dsp:nvSpPr>
      <dsp:spPr>
        <a:xfrm>
          <a:off x="1506791" y="3442386"/>
          <a:ext cx="1324611" cy="1324611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21628-9927-4872-A5C4-EAEFF64B09FE}">
      <dsp:nvSpPr>
        <dsp:cNvPr id="0" name=""/>
        <dsp:cNvSpPr/>
      </dsp:nvSpPr>
      <dsp:spPr>
        <a:xfrm>
          <a:off x="6830" y="277802"/>
          <a:ext cx="3504009" cy="140160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/>
              </a:solidFill>
            </a:rPr>
            <a:t>NOPA</a:t>
          </a:r>
        </a:p>
      </dsp:txBody>
      <dsp:txXfrm>
        <a:off x="707632" y="277802"/>
        <a:ext cx="2102406" cy="1401603"/>
      </dsp:txXfrm>
    </dsp:sp>
    <dsp:sp modelId="{5F4738E7-CED3-480A-949E-0F1726096211}">
      <dsp:nvSpPr>
        <dsp:cNvPr id="0" name=""/>
        <dsp:cNvSpPr/>
      </dsp:nvSpPr>
      <dsp:spPr>
        <a:xfrm>
          <a:off x="3055318" y="396939"/>
          <a:ext cx="2908327" cy="11633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CEC will publish NOPA on the website</a:t>
          </a:r>
        </a:p>
      </dsp:txBody>
      <dsp:txXfrm>
        <a:off x="3636984" y="396939"/>
        <a:ext cx="1744996" cy="1163331"/>
      </dsp:txXfrm>
    </dsp:sp>
    <dsp:sp modelId="{010F72A4-3A89-482C-A46C-896A326E8552}">
      <dsp:nvSpPr>
        <dsp:cNvPr id="0" name=""/>
        <dsp:cNvSpPr/>
      </dsp:nvSpPr>
      <dsp:spPr>
        <a:xfrm>
          <a:off x="6830" y="1875631"/>
          <a:ext cx="3504009" cy="14016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/>
              </a:solidFill>
            </a:rPr>
            <a:t>NOPA includes:</a:t>
          </a:r>
        </a:p>
      </dsp:txBody>
      <dsp:txXfrm>
        <a:off x="707632" y="1875631"/>
        <a:ext cx="2102406" cy="1401603"/>
      </dsp:txXfrm>
    </dsp:sp>
    <dsp:sp modelId="{F6DFA682-1425-4EEC-9DD5-85AEBF915DE8}">
      <dsp:nvSpPr>
        <dsp:cNvPr id="0" name=""/>
        <dsp:cNvSpPr/>
      </dsp:nvSpPr>
      <dsp:spPr>
        <a:xfrm>
          <a:off x="3055318" y="1994767"/>
          <a:ext cx="2908327" cy="116333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(1) the total proposed funding amount</a:t>
          </a:r>
        </a:p>
      </dsp:txBody>
      <dsp:txXfrm>
        <a:off x="3636984" y="1994767"/>
        <a:ext cx="1744996" cy="1163331"/>
      </dsp:txXfrm>
    </dsp:sp>
    <dsp:sp modelId="{5116AC31-5DB9-4184-B778-8143BD612922}">
      <dsp:nvSpPr>
        <dsp:cNvPr id="0" name=""/>
        <dsp:cNvSpPr/>
      </dsp:nvSpPr>
      <dsp:spPr>
        <a:xfrm>
          <a:off x="5556480" y="1994767"/>
          <a:ext cx="2908327" cy="116333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(2) the rank order of applicants</a:t>
          </a:r>
        </a:p>
      </dsp:txBody>
      <dsp:txXfrm>
        <a:off x="6138146" y="1994767"/>
        <a:ext cx="1744996" cy="1163331"/>
      </dsp:txXfrm>
    </dsp:sp>
    <dsp:sp modelId="{903F49F0-79D1-4727-8EF3-58960C52334C}">
      <dsp:nvSpPr>
        <dsp:cNvPr id="0" name=""/>
        <dsp:cNvSpPr/>
      </dsp:nvSpPr>
      <dsp:spPr>
        <a:xfrm>
          <a:off x="8057642" y="1994767"/>
          <a:ext cx="2908327" cy="116333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(3) the amount of each proposed award</a:t>
          </a:r>
        </a:p>
      </dsp:txBody>
      <dsp:txXfrm>
        <a:off x="8639308" y="1994767"/>
        <a:ext cx="1744996" cy="1163331"/>
      </dsp:txXfrm>
    </dsp:sp>
    <dsp:sp modelId="{BD81D968-7C79-4AA4-B3BF-63807FBB118D}">
      <dsp:nvSpPr>
        <dsp:cNvPr id="0" name=""/>
        <dsp:cNvSpPr/>
      </dsp:nvSpPr>
      <dsp:spPr>
        <a:xfrm>
          <a:off x="6830" y="3473459"/>
          <a:ext cx="3504009" cy="140160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bg2"/>
              </a:solidFill>
            </a:rPr>
            <a:t>Application Requests and Debriefings  </a:t>
          </a:r>
        </a:p>
      </dsp:txBody>
      <dsp:txXfrm>
        <a:off x="707632" y="3473459"/>
        <a:ext cx="2102406" cy="1401603"/>
      </dsp:txXfrm>
    </dsp:sp>
    <dsp:sp modelId="{8D133395-12AE-4ED0-B07D-6F18770C7253}">
      <dsp:nvSpPr>
        <dsp:cNvPr id="0" name=""/>
        <dsp:cNvSpPr/>
      </dsp:nvSpPr>
      <dsp:spPr>
        <a:xfrm>
          <a:off x="3055318" y="3592595"/>
          <a:ext cx="2908327" cy="1163331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 later than 30 days</a:t>
          </a:r>
        </a:p>
      </dsp:txBody>
      <dsp:txXfrm>
        <a:off x="3636984" y="3592595"/>
        <a:ext cx="1744996" cy="1163331"/>
      </dsp:txXfrm>
    </dsp:sp>
    <dsp:sp modelId="{AA8F19CA-1782-456C-8FA2-0080BA867476}">
      <dsp:nvSpPr>
        <dsp:cNvPr id="0" name=""/>
        <dsp:cNvSpPr/>
      </dsp:nvSpPr>
      <dsp:spPr>
        <a:xfrm>
          <a:off x="5556480" y="3592595"/>
          <a:ext cx="2908327" cy="11633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Available upon request</a:t>
          </a:r>
        </a:p>
      </dsp:txBody>
      <dsp:txXfrm>
        <a:off x="6138146" y="3592595"/>
        <a:ext cx="1744996" cy="116333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5D455-1392-411F-B45B-FADCA93C80BA}">
      <dsp:nvSpPr>
        <dsp:cNvPr id="0" name=""/>
        <dsp:cNvSpPr/>
      </dsp:nvSpPr>
      <dsp:spPr>
        <a:xfrm>
          <a:off x="891063" y="0"/>
          <a:ext cx="10098722" cy="51545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854A0-E0A0-4BB8-BCD4-803D13196984}">
      <dsp:nvSpPr>
        <dsp:cNvPr id="0" name=""/>
        <dsp:cNvSpPr/>
      </dsp:nvSpPr>
      <dsp:spPr>
        <a:xfrm>
          <a:off x="145" y="1388572"/>
          <a:ext cx="1738618" cy="2377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NOPA released</a:t>
          </a:r>
        </a:p>
      </dsp:txBody>
      <dsp:txXfrm>
        <a:off x="85017" y="1473444"/>
        <a:ext cx="1568874" cy="2207694"/>
      </dsp:txXfrm>
    </dsp:sp>
    <dsp:sp modelId="{8B23147D-F8D6-4595-A708-BF2DAEC245C6}">
      <dsp:nvSpPr>
        <dsp:cNvPr id="0" name=""/>
        <dsp:cNvSpPr/>
      </dsp:nvSpPr>
      <dsp:spPr>
        <a:xfrm>
          <a:off x="2028533" y="1388572"/>
          <a:ext cx="1738618" cy="23774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Approval at a CEC Business Meeting.</a:t>
          </a:r>
        </a:p>
      </dsp:txBody>
      <dsp:txXfrm>
        <a:off x="2113405" y="1473444"/>
        <a:ext cx="1568874" cy="2207694"/>
      </dsp:txXfrm>
    </dsp:sp>
    <dsp:sp modelId="{22200C20-1BF9-4C59-B43B-195B8505819D}">
      <dsp:nvSpPr>
        <dsp:cNvPr id="0" name=""/>
        <dsp:cNvSpPr/>
      </dsp:nvSpPr>
      <dsp:spPr>
        <a:xfrm>
          <a:off x="4056921" y="1388572"/>
          <a:ext cx="1738618" cy="23774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30-day review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Dept. of Finance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Legislative Analyst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Joint Legislative Committee </a:t>
          </a:r>
        </a:p>
      </dsp:txBody>
      <dsp:txXfrm>
        <a:off x="4141793" y="1473444"/>
        <a:ext cx="1568874" cy="2207694"/>
      </dsp:txXfrm>
    </dsp:sp>
    <dsp:sp modelId="{C80F8E9C-2E1E-4BA9-95FD-A4B29C9DC161}">
      <dsp:nvSpPr>
        <dsp:cNvPr id="0" name=""/>
        <dsp:cNvSpPr/>
      </dsp:nvSpPr>
      <dsp:spPr>
        <a:xfrm>
          <a:off x="6085309" y="1388572"/>
          <a:ext cx="1738618" cy="2377438"/>
        </a:xfrm>
        <a:prstGeom prst="roundRect">
          <a:avLst/>
        </a:prstGeom>
        <a:solidFill>
          <a:srgbClr val="FBA61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Begins agreement development between the awardee and CEC</a:t>
          </a:r>
        </a:p>
      </dsp:txBody>
      <dsp:txXfrm>
        <a:off x="6170181" y="1473444"/>
        <a:ext cx="1568874" cy="2207694"/>
      </dsp:txXfrm>
    </dsp:sp>
    <dsp:sp modelId="{0DF21B9A-B744-4754-B34B-D27E0CA40194}">
      <dsp:nvSpPr>
        <dsp:cNvPr id="0" name=""/>
        <dsp:cNvSpPr/>
      </dsp:nvSpPr>
      <dsp:spPr>
        <a:xfrm>
          <a:off x="8113698" y="1388572"/>
          <a:ext cx="1738618" cy="237743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Final signatures by awardee and CEC</a:t>
          </a:r>
        </a:p>
      </dsp:txBody>
      <dsp:txXfrm>
        <a:off x="8198570" y="1473444"/>
        <a:ext cx="1568874" cy="2207694"/>
      </dsp:txXfrm>
    </dsp:sp>
    <dsp:sp modelId="{34662423-E51C-4D0B-9DD0-C0FE6451A9B8}">
      <dsp:nvSpPr>
        <dsp:cNvPr id="0" name=""/>
        <dsp:cNvSpPr/>
      </dsp:nvSpPr>
      <dsp:spPr>
        <a:xfrm>
          <a:off x="10142086" y="1388572"/>
          <a:ext cx="1738618" cy="2377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bg1">
                  <a:lumMod val="50000"/>
                </a:schemeClr>
              </a:solidFill>
            </a:rPr>
            <a:t>Awardee carries out the project only after full execution of the agreement</a:t>
          </a:r>
        </a:p>
      </dsp:txBody>
      <dsp:txXfrm>
        <a:off x="10226958" y="1473444"/>
        <a:ext cx="1568874" cy="22076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9D02C-86D2-4709-9E45-36129F569095}">
      <dsp:nvSpPr>
        <dsp:cNvPr id="0" name=""/>
        <dsp:cNvSpPr/>
      </dsp:nvSpPr>
      <dsp:spPr>
        <a:xfrm rot="10800000">
          <a:off x="2928282" y="567276"/>
          <a:ext cx="7750479" cy="3904376"/>
        </a:xfrm>
        <a:prstGeom prst="homePlat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21722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Applications that do not pass the screening stage will be rejected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CEC reserves the right to reject an application and/or to cancel an award</a:t>
          </a:r>
        </a:p>
      </dsp:txBody>
      <dsp:txXfrm rot="10800000">
        <a:off x="3904376" y="567276"/>
        <a:ext cx="6774385" cy="3904376"/>
      </dsp:txXfrm>
    </dsp:sp>
    <dsp:sp modelId="{BC652A15-ECA3-46D7-A347-A85A17A08523}">
      <dsp:nvSpPr>
        <dsp:cNvPr id="0" name=""/>
        <dsp:cNvSpPr/>
      </dsp:nvSpPr>
      <dsp:spPr>
        <a:xfrm>
          <a:off x="976094" y="567276"/>
          <a:ext cx="3904376" cy="3904376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AE43F-3348-4993-9349-E8B1C8FDBEB5}">
      <dsp:nvSpPr>
        <dsp:cNvPr id="0" name=""/>
        <dsp:cNvSpPr/>
      </dsp:nvSpPr>
      <dsp:spPr>
        <a:xfrm>
          <a:off x="0" y="629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2016F-D11E-4B59-9A34-D29F2E6B023B}">
      <dsp:nvSpPr>
        <dsp:cNvPr id="0" name=""/>
        <dsp:cNvSpPr/>
      </dsp:nvSpPr>
      <dsp:spPr>
        <a:xfrm>
          <a:off x="0" y="629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Solicitation Cancellation and Amendment</a:t>
          </a:r>
        </a:p>
      </dsp:txBody>
      <dsp:txXfrm>
        <a:off x="0" y="629"/>
        <a:ext cx="10972800" cy="572400"/>
      </dsp:txXfrm>
    </dsp:sp>
    <dsp:sp modelId="{75C672A6-0331-4657-89FD-EDA81144ED93}">
      <dsp:nvSpPr>
        <dsp:cNvPr id="0" name=""/>
        <dsp:cNvSpPr/>
      </dsp:nvSpPr>
      <dsp:spPr>
        <a:xfrm>
          <a:off x="0" y="573029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CF6A7-3D6C-4CE5-A0CB-87C4977FAADB}">
      <dsp:nvSpPr>
        <dsp:cNvPr id="0" name=""/>
        <dsp:cNvSpPr/>
      </dsp:nvSpPr>
      <dsp:spPr>
        <a:xfrm>
          <a:off x="0" y="573029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Modification or Withdrawal of Application</a:t>
          </a:r>
        </a:p>
      </dsp:txBody>
      <dsp:txXfrm>
        <a:off x="0" y="573029"/>
        <a:ext cx="10972800" cy="572400"/>
      </dsp:txXfrm>
    </dsp:sp>
    <dsp:sp modelId="{1474CB4D-36E4-4EDA-B1A3-EFD7F5687853}">
      <dsp:nvSpPr>
        <dsp:cNvPr id="0" name=""/>
        <dsp:cNvSpPr/>
      </dsp:nvSpPr>
      <dsp:spPr>
        <a:xfrm>
          <a:off x="0" y="1145430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994D9-E98D-4196-8E52-2BF8F906CA10}">
      <dsp:nvSpPr>
        <dsp:cNvPr id="0" name=""/>
        <dsp:cNvSpPr/>
      </dsp:nvSpPr>
      <dsp:spPr>
        <a:xfrm>
          <a:off x="0" y="1145430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Confidentiality</a:t>
          </a:r>
        </a:p>
      </dsp:txBody>
      <dsp:txXfrm>
        <a:off x="0" y="1145430"/>
        <a:ext cx="10972800" cy="572400"/>
      </dsp:txXfrm>
    </dsp:sp>
    <dsp:sp modelId="{5786DEC2-1B5D-4131-93AE-5810967059B6}">
      <dsp:nvSpPr>
        <dsp:cNvPr id="0" name=""/>
        <dsp:cNvSpPr/>
      </dsp:nvSpPr>
      <dsp:spPr>
        <a:xfrm>
          <a:off x="0" y="1717831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88931-524E-4C3B-95A1-FDDAE08852E7}">
      <dsp:nvSpPr>
        <dsp:cNvPr id="0" name=""/>
        <dsp:cNvSpPr/>
      </dsp:nvSpPr>
      <dsp:spPr>
        <a:xfrm>
          <a:off x="0" y="1717831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Solicitation Errors</a:t>
          </a:r>
        </a:p>
      </dsp:txBody>
      <dsp:txXfrm>
        <a:off x="0" y="1717831"/>
        <a:ext cx="10972800" cy="572400"/>
      </dsp:txXfrm>
    </dsp:sp>
    <dsp:sp modelId="{4A7FBEEA-11D4-4FCC-8616-9EDF9B71E70E}">
      <dsp:nvSpPr>
        <dsp:cNvPr id="0" name=""/>
        <dsp:cNvSpPr/>
      </dsp:nvSpPr>
      <dsp:spPr>
        <a:xfrm>
          <a:off x="0" y="2290232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E92B0-D460-4215-A84A-CDB9C760269C}">
      <dsp:nvSpPr>
        <dsp:cNvPr id="0" name=""/>
        <dsp:cNvSpPr/>
      </dsp:nvSpPr>
      <dsp:spPr>
        <a:xfrm>
          <a:off x="0" y="2290232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Immaterial Defect</a:t>
          </a:r>
        </a:p>
      </dsp:txBody>
      <dsp:txXfrm>
        <a:off x="0" y="2290232"/>
        <a:ext cx="10972800" cy="572400"/>
      </dsp:txXfrm>
    </dsp:sp>
    <dsp:sp modelId="{CC8F94F9-0048-4D1B-A4F8-0D7FE9DF2CAD}">
      <dsp:nvSpPr>
        <dsp:cNvPr id="0" name=""/>
        <dsp:cNvSpPr/>
      </dsp:nvSpPr>
      <dsp:spPr>
        <a:xfrm>
          <a:off x="0" y="2862633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1D703-D202-4F68-9232-B506AC46441B}">
      <dsp:nvSpPr>
        <dsp:cNvPr id="0" name=""/>
        <dsp:cNvSpPr/>
      </dsp:nvSpPr>
      <dsp:spPr>
        <a:xfrm>
          <a:off x="0" y="2862633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Disposition of Applicant’s Documents</a:t>
          </a:r>
        </a:p>
      </dsp:txBody>
      <dsp:txXfrm>
        <a:off x="0" y="2862633"/>
        <a:ext cx="10972800" cy="572400"/>
      </dsp:txXfrm>
    </dsp:sp>
    <dsp:sp modelId="{F0B10F23-2CAF-4212-904E-316D143B2D01}">
      <dsp:nvSpPr>
        <dsp:cNvPr id="0" name=""/>
        <dsp:cNvSpPr/>
      </dsp:nvSpPr>
      <dsp:spPr>
        <a:xfrm>
          <a:off x="0" y="3435034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28BCB-5BAC-4710-90FD-7D9EBC17CC92}">
      <dsp:nvSpPr>
        <dsp:cNvPr id="0" name=""/>
        <dsp:cNvSpPr/>
      </dsp:nvSpPr>
      <dsp:spPr>
        <a:xfrm>
          <a:off x="0" y="3435034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Tiebreakers</a:t>
          </a:r>
        </a:p>
      </dsp:txBody>
      <dsp:txXfrm>
        <a:off x="0" y="3435034"/>
        <a:ext cx="10972800" cy="572400"/>
      </dsp:txXfrm>
    </dsp:sp>
    <dsp:sp modelId="{3044FE1B-3C33-489F-9FB7-AE0D4336E657}">
      <dsp:nvSpPr>
        <dsp:cNvPr id="0" name=""/>
        <dsp:cNvSpPr/>
      </dsp:nvSpPr>
      <dsp:spPr>
        <a:xfrm>
          <a:off x="0" y="4007435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ED176-783D-4B2A-92ED-643C6029939F}">
      <dsp:nvSpPr>
        <dsp:cNvPr id="0" name=""/>
        <dsp:cNvSpPr/>
      </dsp:nvSpPr>
      <dsp:spPr>
        <a:xfrm>
          <a:off x="0" y="4007435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Clarification Interviews</a:t>
          </a:r>
        </a:p>
      </dsp:txBody>
      <dsp:txXfrm>
        <a:off x="0" y="4007435"/>
        <a:ext cx="10972800" cy="572400"/>
      </dsp:txXfrm>
    </dsp:sp>
    <dsp:sp modelId="{B50622B1-27F0-4234-9C8F-81A0C453E8E3}">
      <dsp:nvSpPr>
        <dsp:cNvPr id="0" name=""/>
        <dsp:cNvSpPr/>
      </dsp:nvSpPr>
      <dsp:spPr>
        <a:xfrm>
          <a:off x="0" y="4579836"/>
          <a:ext cx="10972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3D50E-8590-4AF6-963E-08AF35C13D20}">
      <dsp:nvSpPr>
        <dsp:cNvPr id="0" name=""/>
        <dsp:cNvSpPr/>
      </dsp:nvSpPr>
      <dsp:spPr>
        <a:xfrm>
          <a:off x="0" y="4579836"/>
          <a:ext cx="10972800" cy="57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Opportunity to Cure Administrative Errors</a:t>
          </a:r>
        </a:p>
      </dsp:txBody>
      <dsp:txXfrm>
        <a:off x="0" y="4579836"/>
        <a:ext cx="10972800" cy="5724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2343-1772-4466-8909-E681A7AFA7F2}">
      <dsp:nvSpPr>
        <dsp:cNvPr id="0" name=""/>
        <dsp:cNvSpPr/>
      </dsp:nvSpPr>
      <dsp:spPr>
        <a:xfrm>
          <a:off x="0" y="0"/>
          <a:ext cx="10972800" cy="792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application is submitted by the deadline</a:t>
          </a:r>
        </a:p>
      </dsp:txBody>
      <dsp:txXfrm>
        <a:off x="2273817" y="0"/>
        <a:ext cx="8698982" cy="792579"/>
      </dsp:txXfrm>
    </dsp:sp>
    <dsp:sp modelId="{9A21264D-D43B-40C6-9125-D67880E0760B}">
      <dsp:nvSpPr>
        <dsp:cNvPr id="0" name=""/>
        <dsp:cNvSpPr/>
      </dsp:nvSpPr>
      <dsp:spPr>
        <a:xfrm>
          <a:off x="79257" y="79257"/>
          <a:ext cx="2194560" cy="6340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29416" t="-9932" r="29416" b="-993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61F0E41-C000-42C2-9F2D-8383E0D92CA0}">
      <dsp:nvSpPr>
        <dsp:cNvPr id="0" name=""/>
        <dsp:cNvSpPr/>
      </dsp:nvSpPr>
      <dsp:spPr>
        <a:xfrm>
          <a:off x="0" y="871837"/>
          <a:ext cx="10972800" cy="7925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Eligible applicant</a:t>
          </a:r>
        </a:p>
      </dsp:txBody>
      <dsp:txXfrm>
        <a:off x="2273817" y="871837"/>
        <a:ext cx="8698982" cy="792579"/>
      </dsp:txXfrm>
    </dsp:sp>
    <dsp:sp modelId="{9A6C33CC-921D-4523-BFFC-BDD7DC7B3AC6}">
      <dsp:nvSpPr>
        <dsp:cNvPr id="0" name=""/>
        <dsp:cNvSpPr/>
      </dsp:nvSpPr>
      <dsp:spPr>
        <a:xfrm>
          <a:off x="79257" y="888120"/>
          <a:ext cx="2194560" cy="76001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9416" r="29416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D98846E-B79F-45ED-9FEF-FA8B28D46FF8}">
      <dsp:nvSpPr>
        <dsp:cNvPr id="0" name=""/>
        <dsp:cNvSpPr/>
      </dsp:nvSpPr>
      <dsp:spPr>
        <a:xfrm>
          <a:off x="0" y="1743674"/>
          <a:ext cx="10972800" cy="7925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Eligible project</a:t>
          </a:r>
        </a:p>
      </dsp:txBody>
      <dsp:txXfrm>
        <a:off x="2273817" y="1743674"/>
        <a:ext cx="8698982" cy="792579"/>
      </dsp:txXfrm>
    </dsp:sp>
    <dsp:sp modelId="{C8AAF6CF-632C-4AC9-9776-185C1E49FCDA}">
      <dsp:nvSpPr>
        <dsp:cNvPr id="0" name=""/>
        <dsp:cNvSpPr/>
      </dsp:nvSpPr>
      <dsp:spPr>
        <a:xfrm>
          <a:off x="79257" y="1822932"/>
          <a:ext cx="2194560" cy="6340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29416" t="-9932" r="29416" b="-993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090582-4B5E-4D36-855D-5B383E45089D}">
      <dsp:nvSpPr>
        <dsp:cNvPr id="0" name=""/>
        <dsp:cNvSpPr/>
      </dsp:nvSpPr>
      <dsp:spPr>
        <a:xfrm>
          <a:off x="0" y="2615512"/>
          <a:ext cx="10972800" cy="7925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Accepted the terms and conditions (Att. 1)</a:t>
          </a:r>
        </a:p>
      </dsp:txBody>
      <dsp:txXfrm>
        <a:off x="2273817" y="2615512"/>
        <a:ext cx="8698982" cy="792579"/>
      </dsp:txXfrm>
    </dsp:sp>
    <dsp:sp modelId="{07A48D95-6E06-47C1-B35F-DB8BA4C4A3FC}">
      <dsp:nvSpPr>
        <dsp:cNvPr id="0" name=""/>
        <dsp:cNvSpPr/>
      </dsp:nvSpPr>
      <dsp:spPr>
        <a:xfrm>
          <a:off x="79257" y="2694770"/>
          <a:ext cx="2194560" cy="6340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9416" t="-9932" r="29416" b="-993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1FC9CFF-EA96-4E85-8DE6-C360B9516AB0}">
      <dsp:nvSpPr>
        <dsp:cNvPr id="0" name=""/>
        <dsp:cNvSpPr/>
      </dsp:nvSpPr>
      <dsp:spPr>
        <a:xfrm>
          <a:off x="0" y="3450772"/>
          <a:ext cx="10972800" cy="7925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Good past performance</a:t>
          </a:r>
        </a:p>
      </dsp:txBody>
      <dsp:txXfrm>
        <a:off x="2273817" y="3450772"/>
        <a:ext cx="8698982" cy="792579"/>
      </dsp:txXfrm>
    </dsp:sp>
    <dsp:sp modelId="{76791FB9-83F1-4689-9008-0D57F3972EAE}">
      <dsp:nvSpPr>
        <dsp:cNvPr id="0" name=""/>
        <dsp:cNvSpPr/>
      </dsp:nvSpPr>
      <dsp:spPr>
        <a:xfrm>
          <a:off x="79257" y="3566607"/>
          <a:ext cx="2194560" cy="6340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31475" t="-7687" r="31475" b="-768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F548A2-554C-4F6A-80FB-96EE74A415EF}">
      <dsp:nvSpPr>
        <dsp:cNvPr id="0" name=""/>
        <dsp:cNvSpPr/>
      </dsp:nvSpPr>
      <dsp:spPr>
        <a:xfrm>
          <a:off x="0" y="4359187"/>
          <a:ext cx="10972800" cy="7925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At least 70% of the combined CEC and Federal award amount will be spent within California</a:t>
          </a:r>
        </a:p>
      </dsp:txBody>
      <dsp:txXfrm>
        <a:off x="2273817" y="4359187"/>
        <a:ext cx="8698982" cy="792579"/>
      </dsp:txXfrm>
    </dsp:sp>
    <dsp:sp modelId="{8A076211-8CF8-46F8-8997-01890D66F3FC}">
      <dsp:nvSpPr>
        <dsp:cNvPr id="0" name=""/>
        <dsp:cNvSpPr/>
      </dsp:nvSpPr>
      <dsp:spPr>
        <a:xfrm>
          <a:off x="79257" y="4438445"/>
          <a:ext cx="2194560" cy="63406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9167" t="-474" r="29167" b="-47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44AB2-E63D-4C6D-B91C-32AE24FA5DA1}">
      <dsp:nvSpPr>
        <dsp:cNvPr id="0" name=""/>
        <dsp:cNvSpPr/>
      </dsp:nvSpPr>
      <dsp:spPr>
        <a:xfrm rot="5400000">
          <a:off x="-248476" y="252073"/>
          <a:ext cx="1656507" cy="11595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When?</a:t>
          </a:r>
        </a:p>
      </dsp:txBody>
      <dsp:txXfrm rot="-5400000">
        <a:off x="1" y="583375"/>
        <a:ext cx="1159555" cy="496952"/>
      </dsp:txXfrm>
    </dsp:sp>
    <dsp:sp modelId="{7BC100C4-AA1D-48C9-9D1F-45CE44042951}">
      <dsp:nvSpPr>
        <dsp:cNvPr id="0" name=""/>
        <dsp:cNvSpPr/>
      </dsp:nvSpPr>
      <dsp:spPr>
        <a:xfrm rot="5400000">
          <a:off x="5527812" y="-4364660"/>
          <a:ext cx="1076729" cy="9813244"/>
        </a:xfrm>
        <a:prstGeom prst="round2Same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 Geothermal Program was established in 1980</a:t>
          </a:r>
        </a:p>
      </dsp:txBody>
      <dsp:txXfrm rot="-5400000">
        <a:off x="1159555" y="56159"/>
        <a:ext cx="9760682" cy="971605"/>
      </dsp:txXfrm>
    </dsp:sp>
    <dsp:sp modelId="{506A861F-2A91-418A-A2D5-A87C31973B86}">
      <dsp:nvSpPr>
        <dsp:cNvPr id="0" name=""/>
        <dsp:cNvSpPr/>
      </dsp:nvSpPr>
      <dsp:spPr>
        <a:xfrm rot="5400000">
          <a:off x="-248476" y="1736379"/>
          <a:ext cx="1656507" cy="1159555"/>
        </a:xfrm>
        <a:prstGeom prst="chevr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How?</a:t>
          </a:r>
        </a:p>
      </dsp:txBody>
      <dsp:txXfrm rot="-5400000">
        <a:off x="1" y="2067681"/>
        <a:ext cx="1159555" cy="496952"/>
      </dsp:txXfrm>
    </dsp:sp>
    <dsp:sp modelId="{82A21DD9-AECF-42BF-B07A-6F9ECD07FE9D}">
      <dsp:nvSpPr>
        <dsp:cNvPr id="0" name=""/>
        <dsp:cNvSpPr/>
      </dsp:nvSpPr>
      <dsp:spPr>
        <a:xfrm rot="5400000">
          <a:off x="5527812" y="-2880354"/>
          <a:ext cx="1076729" cy="9813244"/>
        </a:xfrm>
        <a:prstGeom prst="round2Same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Revenues paid to the state from geothermal royalties and leases on federal lands in CA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50% allocated to the Geothermal Resources Development Account as a funding source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30% to the California Energy Commission’s (CEC) Geothermal Grant and Loan Program</a:t>
          </a:r>
        </a:p>
      </dsp:txBody>
      <dsp:txXfrm rot="-5400000">
        <a:off x="1159555" y="1540465"/>
        <a:ext cx="9760682" cy="971605"/>
      </dsp:txXfrm>
    </dsp:sp>
    <dsp:sp modelId="{BA214703-C1A2-4057-AE09-064D0096A352}">
      <dsp:nvSpPr>
        <dsp:cNvPr id="0" name=""/>
        <dsp:cNvSpPr/>
      </dsp:nvSpPr>
      <dsp:spPr>
        <a:xfrm rot="5400000">
          <a:off x="-445037" y="3544835"/>
          <a:ext cx="2049629" cy="1159555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What? </a:t>
          </a:r>
        </a:p>
      </dsp:txBody>
      <dsp:txXfrm rot="-5400000">
        <a:off x="1" y="3679576"/>
        <a:ext cx="1159555" cy="890074"/>
      </dsp:txXfrm>
    </dsp:sp>
    <dsp:sp modelId="{2BC1F169-497C-4734-A454-245DA5005265}">
      <dsp:nvSpPr>
        <dsp:cNvPr id="0" name=""/>
        <dsp:cNvSpPr/>
      </dsp:nvSpPr>
      <dsp:spPr>
        <a:xfrm rot="5400000">
          <a:off x="5203663" y="-1071898"/>
          <a:ext cx="1725028" cy="9813244"/>
        </a:xfrm>
        <a:prstGeom prst="round2Same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hlinkClick xmlns:r="http://schemas.openxmlformats.org/officeDocument/2006/relationships" r:id="rId1"/>
            </a:rPr>
            <a:t>Statute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Public Resources Code (PRC). Division 3. Chapter 6. Sections 3800 – 3827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Defines who can apply and the topics that can be funded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hlinkClick xmlns:r="http://schemas.openxmlformats.org/officeDocument/2006/relationships" r:id="rId2"/>
            </a:rPr>
            <a:t>Regulations</a:t>
          </a:r>
          <a:r>
            <a:rPr lang="en-US" sz="1800" kern="1200"/>
            <a:t>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Title 20. Division 2. Chapter 4. Article 7. Sections 1660 – 1665 and Appendix 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Defines application process, award procedures, and scoring criteria</a:t>
          </a:r>
        </a:p>
      </dsp:txBody>
      <dsp:txXfrm rot="-5400000">
        <a:off x="1159556" y="3056418"/>
        <a:ext cx="9729035" cy="15566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0DCC8-6CED-47C2-B3DE-BFFA25F9FFB2}">
      <dsp:nvSpPr>
        <dsp:cNvPr id="0" name=""/>
        <dsp:cNvSpPr/>
      </dsp:nvSpPr>
      <dsp:spPr>
        <a:xfrm>
          <a:off x="0" y="5153018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C9604-56DA-4AFE-B2C3-00B34F804945}">
      <dsp:nvSpPr>
        <dsp:cNvPr id="0" name=""/>
        <dsp:cNvSpPr/>
      </dsp:nvSpPr>
      <dsp:spPr>
        <a:xfrm>
          <a:off x="0" y="4635252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ACD49-88D1-46CC-8FFB-69D38F9B1B13}">
      <dsp:nvSpPr>
        <dsp:cNvPr id="0" name=""/>
        <dsp:cNvSpPr/>
      </dsp:nvSpPr>
      <dsp:spPr>
        <a:xfrm>
          <a:off x="0" y="4117485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9426F-AE32-4B92-B72F-65B46BB147C9}">
      <dsp:nvSpPr>
        <dsp:cNvPr id="0" name=""/>
        <dsp:cNvSpPr/>
      </dsp:nvSpPr>
      <dsp:spPr>
        <a:xfrm>
          <a:off x="0" y="3599718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1A1FF-D430-4E0E-9C5D-45E970F5B507}">
      <dsp:nvSpPr>
        <dsp:cNvPr id="0" name=""/>
        <dsp:cNvSpPr/>
      </dsp:nvSpPr>
      <dsp:spPr>
        <a:xfrm>
          <a:off x="0" y="3081951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ADD87-94E4-4409-BB2D-F8B5C984E18B}">
      <dsp:nvSpPr>
        <dsp:cNvPr id="0" name=""/>
        <dsp:cNvSpPr/>
      </dsp:nvSpPr>
      <dsp:spPr>
        <a:xfrm>
          <a:off x="0" y="2564184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42578-1D52-418B-B5BF-813532902923}">
      <dsp:nvSpPr>
        <dsp:cNvPr id="0" name=""/>
        <dsp:cNvSpPr/>
      </dsp:nvSpPr>
      <dsp:spPr>
        <a:xfrm>
          <a:off x="0" y="2046417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0C68-38DC-4F07-8B3F-ECD76F12D35F}">
      <dsp:nvSpPr>
        <dsp:cNvPr id="0" name=""/>
        <dsp:cNvSpPr/>
      </dsp:nvSpPr>
      <dsp:spPr>
        <a:xfrm>
          <a:off x="0" y="1528651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6F251-0198-4821-86F8-E9F7E0087D47}">
      <dsp:nvSpPr>
        <dsp:cNvPr id="0" name=""/>
        <dsp:cNvSpPr/>
      </dsp:nvSpPr>
      <dsp:spPr>
        <a:xfrm>
          <a:off x="0" y="1010884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33CF4-102B-4499-97BE-0BC908E4F8D9}">
      <dsp:nvSpPr>
        <dsp:cNvPr id="0" name=""/>
        <dsp:cNvSpPr/>
      </dsp:nvSpPr>
      <dsp:spPr>
        <a:xfrm>
          <a:off x="0" y="493117"/>
          <a:ext cx="109728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B509F-CA75-446A-AEBD-4FD2A3A48192}">
      <dsp:nvSpPr>
        <dsp:cNvPr id="0" name=""/>
        <dsp:cNvSpPr/>
      </dsp:nvSpPr>
      <dsp:spPr>
        <a:xfrm>
          <a:off x="2852927" y="6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1. Technical Merit</a:t>
          </a:r>
        </a:p>
      </dsp:txBody>
      <dsp:txXfrm>
        <a:off x="2852927" y="6"/>
        <a:ext cx="8119872" cy="493111"/>
      </dsp:txXfrm>
    </dsp:sp>
    <dsp:sp modelId="{7C6C6E16-F5B1-4BCF-BD3B-34147A2C56B5}">
      <dsp:nvSpPr>
        <dsp:cNvPr id="0" name=""/>
        <dsp:cNvSpPr/>
      </dsp:nvSpPr>
      <dsp:spPr>
        <a:xfrm>
          <a:off x="0" y="0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 pts. </a:t>
          </a:r>
        </a:p>
      </dsp:txBody>
      <dsp:txXfrm>
        <a:off x="24076" y="24076"/>
        <a:ext cx="2804776" cy="469035"/>
      </dsp:txXfrm>
    </dsp:sp>
    <dsp:sp modelId="{51B078FD-E6BB-49FD-BC5D-D5A9D77A1DB2}">
      <dsp:nvSpPr>
        <dsp:cNvPr id="0" name=""/>
        <dsp:cNvSpPr/>
      </dsp:nvSpPr>
      <dsp:spPr>
        <a:xfrm>
          <a:off x="2852927" y="517772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2. Technical Approach</a:t>
          </a:r>
        </a:p>
      </dsp:txBody>
      <dsp:txXfrm>
        <a:off x="2852927" y="517772"/>
        <a:ext cx="8119872" cy="493111"/>
      </dsp:txXfrm>
    </dsp:sp>
    <dsp:sp modelId="{8AE9301C-25A5-479A-B93C-37D179D3E859}">
      <dsp:nvSpPr>
        <dsp:cNvPr id="0" name=""/>
        <dsp:cNvSpPr/>
      </dsp:nvSpPr>
      <dsp:spPr>
        <a:xfrm>
          <a:off x="0" y="517772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 pts. </a:t>
          </a:r>
        </a:p>
      </dsp:txBody>
      <dsp:txXfrm>
        <a:off x="24076" y="541848"/>
        <a:ext cx="2804776" cy="469035"/>
      </dsp:txXfrm>
    </dsp:sp>
    <dsp:sp modelId="{4150966B-FB4A-4B24-BD24-D474DB18DB3A}">
      <dsp:nvSpPr>
        <dsp:cNvPr id="0" name=""/>
        <dsp:cNvSpPr/>
      </dsp:nvSpPr>
      <dsp:spPr>
        <a:xfrm>
          <a:off x="2852927" y="1035539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3. Proven Extent of the Resource</a:t>
          </a:r>
        </a:p>
      </dsp:txBody>
      <dsp:txXfrm>
        <a:off x="2852927" y="1035539"/>
        <a:ext cx="8119872" cy="493111"/>
      </dsp:txXfrm>
    </dsp:sp>
    <dsp:sp modelId="{FC95AD7C-82A4-45E7-953E-6DCA45EBC74B}">
      <dsp:nvSpPr>
        <dsp:cNvPr id="0" name=""/>
        <dsp:cNvSpPr/>
      </dsp:nvSpPr>
      <dsp:spPr>
        <a:xfrm>
          <a:off x="0" y="1035539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15 pts. </a:t>
          </a:r>
        </a:p>
      </dsp:txBody>
      <dsp:txXfrm>
        <a:off x="24076" y="1059615"/>
        <a:ext cx="2804776" cy="469035"/>
      </dsp:txXfrm>
    </dsp:sp>
    <dsp:sp modelId="{0DDBF17C-7B37-423C-A7DC-E242F8C36827}">
      <dsp:nvSpPr>
        <dsp:cNvPr id="0" name=""/>
        <dsp:cNvSpPr/>
      </dsp:nvSpPr>
      <dsp:spPr>
        <a:xfrm>
          <a:off x="2852927" y="1553306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4. Contribution to California’s Resource Development</a:t>
          </a:r>
        </a:p>
      </dsp:txBody>
      <dsp:txXfrm>
        <a:off x="2852927" y="1553306"/>
        <a:ext cx="8119872" cy="493111"/>
      </dsp:txXfrm>
    </dsp:sp>
    <dsp:sp modelId="{3640E3CB-7C36-47E6-B7F0-E7BE5143019D}">
      <dsp:nvSpPr>
        <dsp:cNvPr id="0" name=""/>
        <dsp:cNvSpPr/>
      </dsp:nvSpPr>
      <dsp:spPr>
        <a:xfrm>
          <a:off x="0" y="1553306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15 pts.</a:t>
          </a:r>
        </a:p>
      </dsp:txBody>
      <dsp:txXfrm>
        <a:off x="24076" y="1577382"/>
        <a:ext cx="2804776" cy="469035"/>
      </dsp:txXfrm>
    </dsp:sp>
    <dsp:sp modelId="{72C4CB10-E843-490F-BD81-F2F40D23570C}">
      <dsp:nvSpPr>
        <dsp:cNvPr id="0" name=""/>
        <dsp:cNvSpPr/>
      </dsp:nvSpPr>
      <dsp:spPr>
        <a:xfrm>
          <a:off x="2852927" y="2071073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5. Benefits</a:t>
          </a:r>
        </a:p>
      </dsp:txBody>
      <dsp:txXfrm>
        <a:off x="2852927" y="2071073"/>
        <a:ext cx="8119872" cy="493111"/>
      </dsp:txXfrm>
    </dsp:sp>
    <dsp:sp modelId="{007AF25D-BE4D-46D6-9F3C-EA28C4005232}">
      <dsp:nvSpPr>
        <dsp:cNvPr id="0" name=""/>
        <dsp:cNvSpPr/>
      </dsp:nvSpPr>
      <dsp:spPr>
        <a:xfrm>
          <a:off x="0" y="2071073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 pts.</a:t>
          </a:r>
        </a:p>
      </dsp:txBody>
      <dsp:txXfrm>
        <a:off x="24076" y="2095149"/>
        <a:ext cx="2804776" cy="469035"/>
      </dsp:txXfrm>
    </dsp:sp>
    <dsp:sp modelId="{1DC06383-6401-4558-88C4-6893E806569D}">
      <dsp:nvSpPr>
        <dsp:cNvPr id="0" name=""/>
        <dsp:cNvSpPr/>
      </dsp:nvSpPr>
      <dsp:spPr>
        <a:xfrm>
          <a:off x="2852927" y="2588840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6. Public Involvement</a:t>
          </a:r>
        </a:p>
      </dsp:txBody>
      <dsp:txXfrm>
        <a:off x="2852927" y="2588840"/>
        <a:ext cx="8119872" cy="493111"/>
      </dsp:txXfrm>
    </dsp:sp>
    <dsp:sp modelId="{B019C32F-6506-4B7A-8D78-0DA143297743}">
      <dsp:nvSpPr>
        <dsp:cNvPr id="0" name=""/>
        <dsp:cNvSpPr/>
      </dsp:nvSpPr>
      <dsp:spPr>
        <a:xfrm>
          <a:off x="0" y="2588840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 pts.</a:t>
          </a:r>
        </a:p>
      </dsp:txBody>
      <dsp:txXfrm>
        <a:off x="24076" y="2612916"/>
        <a:ext cx="2804776" cy="469035"/>
      </dsp:txXfrm>
    </dsp:sp>
    <dsp:sp modelId="{580DB5F9-845C-4F13-8A2C-46C2DAD2D994}">
      <dsp:nvSpPr>
        <dsp:cNvPr id="0" name=""/>
        <dsp:cNvSpPr/>
      </dsp:nvSpPr>
      <dsp:spPr>
        <a:xfrm>
          <a:off x="2852927" y="3106607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7. Project Team and Planning</a:t>
          </a:r>
        </a:p>
      </dsp:txBody>
      <dsp:txXfrm>
        <a:off x="2852927" y="3106607"/>
        <a:ext cx="8119872" cy="493111"/>
      </dsp:txXfrm>
    </dsp:sp>
    <dsp:sp modelId="{9CCB4C44-3B4D-4F6B-89F6-12F6E92ECBE6}">
      <dsp:nvSpPr>
        <dsp:cNvPr id="0" name=""/>
        <dsp:cNvSpPr/>
      </dsp:nvSpPr>
      <dsp:spPr>
        <a:xfrm>
          <a:off x="0" y="3106607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15 pts. </a:t>
          </a:r>
        </a:p>
      </dsp:txBody>
      <dsp:txXfrm>
        <a:off x="24076" y="3130683"/>
        <a:ext cx="2804776" cy="469035"/>
      </dsp:txXfrm>
    </dsp:sp>
    <dsp:sp modelId="{6FDA7088-80B4-453A-A097-F11568E49252}">
      <dsp:nvSpPr>
        <dsp:cNvPr id="0" name=""/>
        <dsp:cNvSpPr/>
      </dsp:nvSpPr>
      <dsp:spPr>
        <a:xfrm>
          <a:off x="2852927" y="3624373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8. Budget and Cost Effectiveness</a:t>
          </a:r>
        </a:p>
      </dsp:txBody>
      <dsp:txXfrm>
        <a:off x="2852927" y="3624373"/>
        <a:ext cx="8119872" cy="493111"/>
      </dsp:txXfrm>
    </dsp:sp>
    <dsp:sp modelId="{9CDEDD19-093C-4E0F-9101-5D2F687DC9F9}">
      <dsp:nvSpPr>
        <dsp:cNvPr id="0" name=""/>
        <dsp:cNvSpPr/>
      </dsp:nvSpPr>
      <dsp:spPr>
        <a:xfrm>
          <a:off x="0" y="3624373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10 pts. </a:t>
          </a:r>
        </a:p>
      </dsp:txBody>
      <dsp:txXfrm>
        <a:off x="24076" y="3648449"/>
        <a:ext cx="2804776" cy="469035"/>
      </dsp:txXfrm>
    </dsp:sp>
    <dsp:sp modelId="{A433A548-A761-4F0A-9C28-A1677AE8F469}">
      <dsp:nvSpPr>
        <dsp:cNvPr id="0" name=""/>
        <dsp:cNvSpPr/>
      </dsp:nvSpPr>
      <dsp:spPr>
        <a:xfrm>
          <a:off x="2852927" y="4142140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9. Additional Match Funds</a:t>
          </a:r>
        </a:p>
      </dsp:txBody>
      <dsp:txXfrm>
        <a:off x="2852927" y="4142140"/>
        <a:ext cx="8119872" cy="493111"/>
      </dsp:txXfrm>
    </dsp:sp>
    <dsp:sp modelId="{183342CB-95FD-4285-A469-2167BC4480C4}">
      <dsp:nvSpPr>
        <dsp:cNvPr id="0" name=""/>
        <dsp:cNvSpPr/>
      </dsp:nvSpPr>
      <dsp:spPr>
        <a:xfrm>
          <a:off x="0" y="4142140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5 pts. </a:t>
          </a:r>
        </a:p>
      </dsp:txBody>
      <dsp:txXfrm>
        <a:off x="24076" y="4166216"/>
        <a:ext cx="2804776" cy="469035"/>
      </dsp:txXfrm>
    </dsp:sp>
    <dsp:sp modelId="{448D113B-4851-423E-BFF4-0D329AA47910}">
      <dsp:nvSpPr>
        <dsp:cNvPr id="0" name=""/>
        <dsp:cNvSpPr/>
      </dsp:nvSpPr>
      <dsp:spPr>
        <a:xfrm>
          <a:off x="2852927" y="4659907"/>
          <a:ext cx="8119872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Must have a minimum score 70 points</a:t>
          </a:r>
        </a:p>
      </dsp:txBody>
      <dsp:txXfrm>
        <a:off x="2852927" y="4659907"/>
        <a:ext cx="8119872" cy="493111"/>
      </dsp:txXfrm>
    </dsp:sp>
    <dsp:sp modelId="{1BE2B6AA-7870-433A-94ED-EA3DA3BC2CA9}">
      <dsp:nvSpPr>
        <dsp:cNvPr id="0" name=""/>
        <dsp:cNvSpPr/>
      </dsp:nvSpPr>
      <dsp:spPr>
        <a:xfrm>
          <a:off x="0" y="4659907"/>
          <a:ext cx="2852928" cy="493111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Total 100 pts.</a:t>
          </a:r>
        </a:p>
      </dsp:txBody>
      <dsp:txXfrm>
        <a:off x="24076" y="4683983"/>
        <a:ext cx="2804776" cy="4690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75FB4-1284-4E84-BA37-0923FAF0F772}">
      <dsp:nvSpPr>
        <dsp:cNvPr id="0" name=""/>
        <dsp:cNvSpPr/>
      </dsp:nvSpPr>
      <dsp:spPr>
        <a:xfrm>
          <a:off x="0" y="2430091"/>
          <a:ext cx="10972800" cy="1594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Changes must be detailed in the Post-Federal Award Proposal Change Summary (Att. 15)</a:t>
          </a:r>
        </a:p>
      </dsp:txBody>
      <dsp:txXfrm>
        <a:off x="0" y="2430091"/>
        <a:ext cx="10972800" cy="860977"/>
      </dsp:txXfrm>
    </dsp:sp>
    <dsp:sp modelId="{F912C9AC-3245-4C01-BD72-87F1A9520EFE}">
      <dsp:nvSpPr>
        <dsp:cNvPr id="0" name=""/>
        <dsp:cNvSpPr/>
      </dsp:nvSpPr>
      <dsp:spPr>
        <a:xfrm>
          <a:off x="0" y="3259180"/>
          <a:ext cx="10972800" cy="7334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CEC will rescore all applications based on the information provided</a:t>
          </a:r>
        </a:p>
      </dsp:txBody>
      <dsp:txXfrm>
        <a:off x="0" y="3259180"/>
        <a:ext cx="10972800" cy="733425"/>
      </dsp:txXfrm>
    </dsp:sp>
    <dsp:sp modelId="{22DD9D2D-0766-42B1-B919-60C4AFE555C3}">
      <dsp:nvSpPr>
        <dsp:cNvPr id="0" name=""/>
        <dsp:cNvSpPr/>
      </dsp:nvSpPr>
      <dsp:spPr>
        <a:xfrm rot="10800000">
          <a:off x="0" y="0"/>
          <a:ext cx="10972800" cy="245219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Applicants who receive a federal award must submit all documents in Section III.D. Application Content </a:t>
          </a:r>
        </a:p>
      </dsp:txBody>
      <dsp:txXfrm rot="10800000">
        <a:off x="0" y="0"/>
        <a:ext cx="10972800" cy="15933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14831-4DE5-4599-A39E-1223CE97BDC9}">
      <dsp:nvSpPr>
        <dsp:cNvPr id="0" name=""/>
        <dsp:cNvSpPr/>
      </dsp:nvSpPr>
      <dsp:spPr>
        <a:xfrm>
          <a:off x="149620" y="894485"/>
          <a:ext cx="3522957" cy="110092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4569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 minutes per person </a:t>
          </a:r>
          <a:br>
            <a:rPr lang="en-US" sz="2200" kern="1200"/>
          </a:br>
          <a:r>
            <a:rPr lang="en-US" sz="2200" kern="1200"/>
            <a:t>1 representative per organization </a:t>
          </a:r>
        </a:p>
      </dsp:txBody>
      <dsp:txXfrm>
        <a:off x="149620" y="894485"/>
        <a:ext cx="3522957" cy="1100924"/>
      </dsp:txXfrm>
    </dsp:sp>
    <dsp:sp modelId="{7DDAAD52-A60D-491F-9E0E-D27926B95522}">
      <dsp:nvSpPr>
        <dsp:cNvPr id="0" name=""/>
        <dsp:cNvSpPr/>
      </dsp:nvSpPr>
      <dsp:spPr>
        <a:xfrm>
          <a:off x="2830" y="735463"/>
          <a:ext cx="770646" cy="115597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ED4D62-1315-42A2-A1D2-8C8BD16215B3}">
      <dsp:nvSpPr>
        <dsp:cNvPr id="0" name=""/>
        <dsp:cNvSpPr/>
      </dsp:nvSpPr>
      <dsp:spPr>
        <a:xfrm>
          <a:off x="3996971" y="894485"/>
          <a:ext cx="3522957" cy="1100924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4569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State your name and affiliation</a:t>
          </a:r>
        </a:p>
      </dsp:txBody>
      <dsp:txXfrm>
        <a:off x="3996971" y="894485"/>
        <a:ext cx="3522957" cy="1100924"/>
      </dsp:txXfrm>
    </dsp:sp>
    <dsp:sp modelId="{51941BFE-F906-41AA-8BEA-2E24F069DED2}">
      <dsp:nvSpPr>
        <dsp:cNvPr id="0" name=""/>
        <dsp:cNvSpPr/>
      </dsp:nvSpPr>
      <dsp:spPr>
        <a:xfrm>
          <a:off x="3850181" y="735463"/>
          <a:ext cx="770646" cy="1155970"/>
        </a:xfrm>
        <a:prstGeom prst="rect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394" t="10449" r="-3394" b="1044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A5B7698-0142-4DC1-9216-861F7078486B}">
      <dsp:nvSpPr>
        <dsp:cNvPr id="0" name=""/>
        <dsp:cNvSpPr/>
      </dsp:nvSpPr>
      <dsp:spPr>
        <a:xfrm>
          <a:off x="7844322" y="894485"/>
          <a:ext cx="3522957" cy="1100924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4569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Option to remain anonymous </a:t>
          </a:r>
        </a:p>
      </dsp:txBody>
      <dsp:txXfrm>
        <a:off x="7844322" y="894485"/>
        <a:ext cx="3522957" cy="1100924"/>
      </dsp:txXfrm>
    </dsp:sp>
    <dsp:sp modelId="{82D47181-9AB0-40BB-A22A-A570251C0D07}">
      <dsp:nvSpPr>
        <dsp:cNvPr id="0" name=""/>
        <dsp:cNvSpPr/>
      </dsp:nvSpPr>
      <dsp:spPr>
        <a:xfrm>
          <a:off x="7697532" y="735463"/>
          <a:ext cx="770646" cy="115597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33724CA-F030-4E9F-89C9-8D9D5A7C4A71}">
      <dsp:nvSpPr>
        <dsp:cNvPr id="0" name=""/>
        <dsp:cNvSpPr/>
      </dsp:nvSpPr>
      <dsp:spPr>
        <a:xfrm>
          <a:off x="149620" y="2280427"/>
          <a:ext cx="3522957" cy="110092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4569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Will be on mute until hosts call on you and open your line</a:t>
          </a:r>
        </a:p>
      </dsp:txBody>
      <dsp:txXfrm>
        <a:off x="149620" y="2280427"/>
        <a:ext cx="3522957" cy="1100924"/>
      </dsp:txXfrm>
    </dsp:sp>
    <dsp:sp modelId="{144B826B-B5E6-4595-BCE2-33868347ADBA}">
      <dsp:nvSpPr>
        <dsp:cNvPr id="0" name=""/>
        <dsp:cNvSpPr/>
      </dsp:nvSpPr>
      <dsp:spPr>
        <a:xfrm>
          <a:off x="2830" y="2121404"/>
          <a:ext cx="770646" cy="1155970"/>
        </a:xfrm>
        <a:prstGeom prst="rect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3394" t="14404" r="-3394" b="1440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3941623-814B-4258-9742-3D6B15A07DE6}">
      <dsp:nvSpPr>
        <dsp:cNvPr id="0" name=""/>
        <dsp:cNvSpPr/>
      </dsp:nvSpPr>
      <dsp:spPr>
        <a:xfrm>
          <a:off x="3996971" y="2280427"/>
          <a:ext cx="3522957" cy="110092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4569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By computer: use “raise hand” feature </a:t>
          </a:r>
        </a:p>
      </dsp:txBody>
      <dsp:txXfrm>
        <a:off x="3996971" y="2280427"/>
        <a:ext cx="3522957" cy="1100924"/>
      </dsp:txXfrm>
    </dsp:sp>
    <dsp:sp modelId="{40CD4167-519D-4251-B9C9-BF18936569D8}">
      <dsp:nvSpPr>
        <dsp:cNvPr id="0" name=""/>
        <dsp:cNvSpPr/>
      </dsp:nvSpPr>
      <dsp:spPr>
        <a:xfrm>
          <a:off x="3850181" y="2121404"/>
          <a:ext cx="770646" cy="1155970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402922E-979B-43F0-B1A8-0033B481DA2C}">
      <dsp:nvSpPr>
        <dsp:cNvPr id="0" name=""/>
        <dsp:cNvSpPr/>
      </dsp:nvSpPr>
      <dsp:spPr>
        <a:xfrm>
          <a:off x="7844322" y="2280427"/>
          <a:ext cx="3522957" cy="1100924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4569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Write Questions and Comments in “Q&amp;A” feature</a:t>
          </a:r>
        </a:p>
      </dsp:txBody>
      <dsp:txXfrm>
        <a:off x="7844322" y="2280427"/>
        <a:ext cx="3522957" cy="1100924"/>
      </dsp:txXfrm>
    </dsp:sp>
    <dsp:sp modelId="{8AFC7C92-678E-4D87-BE1B-51946C29D29A}">
      <dsp:nvSpPr>
        <dsp:cNvPr id="0" name=""/>
        <dsp:cNvSpPr/>
      </dsp:nvSpPr>
      <dsp:spPr>
        <a:xfrm>
          <a:off x="7697532" y="2121404"/>
          <a:ext cx="770646" cy="1155970"/>
        </a:xfrm>
        <a:prstGeom prst="rect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5259" t="10449" r="-15259" b="1044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1EC69A-42C7-4739-A69D-830A71B9EE43}">
      <dsp:nvSpPr>
        <dsp:cNvPr id="0" name=""/>
        <dsp:cNvSpPr/>
      </dsp:nvSpPr>
      <dsp:spPr>
        <a:xfrm>
          <a:off x="3996971" y="3666368"/>
          <a:ext cx="3522957" cy="1100924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45693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By telephone: dial *9 to “raise hand” and *6 to mute or unmute ​</a:t>
          </a:r>
        </a:p>
      </dsp:txBody>
      <dsp:txXfrm>
        <a:off x="3996971" y="3666368"/>
        <a:ext cx="3522957" cy="1100924"/>
      </dsp:txXfrm>
    </dsp:sp>
    <dsp:sp modelId="{6D0A8587-9977-4ECF-B479-53CD57DBD059}">
      <dsp:nvSpPr>
        <dsp:cNvPr id="0" name=""/>
        <dsp:cNvSpPr/>
      </dsp:nvSpPr>
      <dsp:spPr>
        <a:xfrm>
          <a:off x="3850181" y="3507345"/>
          <a:ext cx="770646" cy="1155970"/>
        </a:xfrm>
        <a:prstGeom prst="rect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 l="-9327" t="10449" r="-9327" b="1044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DAA56-A35F-4B33-A442-58A2844DA470}">
      <dsp:nvSpPr>
        <dsp:cNvPr id="0" name=""/>
        <dsp:cNvSpPr/>
      </dsp:nvSpPr>
      <dsp:spPr>
        <a:xfrm>
          <a:off x="8946967" y="1902496"/>
          <a:ext cx="2677629" cy="267776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B51700-B04B-4773-8F10-ECA58F674500}">
      <dsp:nvSpPr>
        <dsp:cNvPr id="0" name=""/>
        <dsp:cNvSpPr/>
      </dsp:nvSpPr>
      <dsp:spPr>
        <a:xfrm>
          <a:off x="9036527" y="1991770"/>
          <a:ext cx="2499656" cy="2499217"/>
        </a:xfrm>
        <a:prstGeom prst="ellipse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state energy and climate goals</a:t>
          </a:r>
        </a:p>
      </dsp:txBody>
      <dsp:txXfrm>
        <a:off x="9393621" y="2348868"/>
        <a:ext cx="1785469" cy="1785021"/>
      </dsp:txXfrm>
    </dsp:sp>
    <dsp:sp modelId="{326ED5BB-E903-4769-8A40-42E4F159AE99}">
      <dsp:nvSpPr>
        <dsp:cNvPr id="0" name=""/>
        <dsp:cNvSpPr/>
      </dsp:nvSpPr>
      <dsp:spPr>
        <a:xfrm rot="2700000">
          <a:off x="6168272" y="1902307"/>
          <a:ext cx="2677673" cy="267767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18BE3F-2D0B-4AE0-BEB9-45B71EFB453B}">
      <dsp:nvSpPr>
        <dsp:cNvPr id="0" name=""/>
        <dsp:cNvSpPr/>
      </dsp:nvSpPr>
      <dsp:spPr>
        <a:xfrm>
          <a:off x="6269337" y="1991770"/>
          <a:ext cx="2499656" cy="2499217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Assist local jurisdictions, CA Native American tribes, and private entities offset costs</a:t>
          </a:r>
        </a:p>
      </dsp:txBody>
      <dsp:txXfrm>
        <a:off x="6626431" y="2348868"/>
        <a:ext cx="1785469" cy="1785021"/>
      </dsp:txXfrm>
    </dsp:sp>
    <dsp:sp modelId="{C1F2CF3B-2957-404C-90C4-DE91B0484C2B}">
      <dsp:nvSpPr>
        <dsp:cNvPr id="0" name=""/>
        <dsp:cNvSpPr/>
      </dsp:nvSpPr>
      <dsp:spPr>
        <a:xfrm rot="2700000">
          <a:off x="3412564" y="1902307"/>
          <a:ext cx="2677673" cy="267767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71EB83-2D40-4392-A093-04F87045838F}">
      <dsp:nvSpPr>
        <dsp:cNvPr id="0" name=""/>
        <dsp:cNvSpPr/>
      </dsp:nvSpPr>
      <dsp:spPr>
        <a:xfrm>
          <a:off x="3502147" y="1991770"/>
          <a:ext cx="2499656" cy="2499217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Mitigate adverse impacts caused by geothermal development and lithium recovery from geothermal brine</a:t>
          </a:r>
        </a:p>
      </dsp:txBody>
      <dsp:txXfrm>
        <a:off x="3859241" y="2348868"/>
        <a:ext cx="1785469" cy="1785021"/>
      </dsp:txXfrm>
    </dsp:sp>
    <dsp:sp modelId="{5A43C360-30D4-4A6B-94AD-CC88BC12FEB3}">
      <dsp:nvSpPr>
        <dsp:cNvPr id="0" name=""/>
        <dsp:cNvSpPr/>
      </dsp:nvSpPr>
      <dsp:spPr>
        <a:xfrm rot="2700000">
          <a:off x="645374" y="1902307"/>
          <a:ext cx="2677673" cy="267767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ABA12B-AB6B-425F-8A93-F973723FFE5B}">
      <dsp:nvSpPr>
        <dsp:cNvPr id="0" name=""/>
        <dsp:cNvSpPr/>
      </dsp:nvSpPr>
      <dsp:spPr>
        <a:xfrm>
          <a:off x="734956" y="1991770"/>
          <a:ext cx="2499656" cy="2499217"/>
        </a:xfrm>
        <a:prstGeom prst="ellipse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development of CA's vast geothermal energy resources and advance lithium recovery from geothermal brine</a:t>
          </a:r>
        </a:p>
      </dsp:txBody>
      <dsp:txXfrm>
        <a:off x="1092050" y="2348868"/>
        <a:ext cx="1785469" cy="1785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6EF93-704C-4B55-B656-D3829C038175}">
      <dsp:nvSpPr>
        <dsp:cNvPr id="0" name=""/>
        <dsp:cNvSpPr/>
      </dsp:nvSpPr>
      <dsp:spPr>
        <a:xfrm>
          <a:off x="-5887461" y="-900997"/>
          <a:ext cx="7008955" cy="7008955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5BD6-F9F4-4B80-84D9-44DA2C6FBEE2}">
      <dsp:nvSpPr>
        <dsp:cNvPr id="0" name=""/>
        <dsp:cNvSpPr/>
      </dsp:nvSpPr>
      <dsp:spPr>
        <a:xfrm>
          <a:off x="587004" y="343629"/>
          <a:ext cx="10312557" cy="914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Provide cost-share funding for applicants who apply for and receive an award under an eligible federal Funding Opportunity Announcement (FOA) and meet the requirements of this solicitation</a:t>
          </a:r>
        </a:p>
      </dsp:txBody>
      <dsp:txXfrm>
        <a:off x="587004" y="343629"/>
        <a:ext cx="10312557" cy="914401"/>
      </dsp:txXfrm>
    </dsp:sp>
    <dsp:sp modelId="{0A89864D-2E2B-4444-B20E-CB11D83A203E}">
      <dsp:nvSpPr>
        <dsp:cNvPr id="0" name=""/>
        <dsp:cNvSpPr/>
      </dsp:nvSpPr>
      <dsp:spPr>
        <a:xfrm>
          <a:off x="86354" y="300181"/>
          <a:ext cx="1001298" cy="1001298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F341C20E-7FD0-432F-9A80-7D16A7A8CD46}">
      <dsp:nvSpPr>
        <dsp:cNvPr id="0" name=""/>
        <dsp:cNvSpPr/>
      </dsp:nvSpPr>
      <dsp:spPr>
        <a:xfrm>
          <a:off x="1046258" y="1602077"/>
          <a:ext cx="9853303" cy="8010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solicitation involves two phases (pre- and post- federal award)</a:t>
          </a:r>
        </a:p>
      </dsp:txBody>
      <dsp:txXfrm>
        <a:off x="1046258" y="1602077"/>
        <a:ext cx="9853303" cy="801038"/>
      </dsp:txXfrm>
    </dsp:sp>
    <dsp:sp modelId="{E713F977-F2F2-4385-8D75-7679F8D24282}">
      <dsp:nvSpPr>
        <dsp:cNvPr id="0" name=""/>
        <dsp:cNvSpPr/>
      </dsp:nvSpPr>
      <dsp:spPr>
        <a:xfrm>
          <a:off x="545608" y="1501947"/>
          <a:ext cx="1001298" cy="1001298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76AE097F-5668-4C1E-997F-D5170582F7DC}">
      <dsp:nvSpPr>
        <dsp:cNvPr id="0" name=""/>
        <dsp:cNvSpPr/>
      </dsp:nvSpPr>
      <dsp:spPr>
        <a:xfrm>
          <a:off x="1046258" y="2803844"/>
          <a:ext cx="9853303" cy="8010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the applicant has already received a federal award and is seeking retroactive cost-share, that application </a:t>
          </a:r>
          <a:r>
            <a:rPr lang="en-US" sz="2200" b="1" kern="1200"/>
            <a:t>will not </a:t>
          </a:r>
          <a:r>
            <a:rPr lang="en-US" sz="2200" kern="1200"/>
            <a:t>be eligible for CEC cost-share funds under this solicitation</a:t>
          </a:r>
        </a:p>
      </dsp:txBody>
      <dsp:txXfrm>
        <a:off x="1046258" y="2803844"/>
        <a:ext cx="9853303" cy="801038"/>
      </dsp:txXfrm>
    </dsp:sp>
    <dsp:sp modelId="{77124A28-6DB4-4652-9030-F6DB7C6D9C99}">
      <dsp:nvSpPr>
        <dsp:cNvPr id="0" name=""/>
        <dsp:cNvSpPr/>
      </dsp:nvSpPr>
      <dsp:spPr>
        <a:xfrm>
          <a:off x="545608" y="2703714"/>
          <a:ext cx="1001298" cy="1001298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5F9C76B-877C-4361-B114-737897B513C0}">
      <dsp:nvSpPr>
        <dsp:cNvPr id="0" name=""/>
        <dsp:cNvSpPr/>
      </dsp:nvSpPr>
      <dsp:spPr>
        <a:xfrm>
          <a:off x="587004" y="4005610"/>
          <a:ext cx="10312557" cy="8010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82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Applicants looking for partnering opportunities visit CEC’s </a:t>
          </a:r>
          <a:r>
            <a:rPr lang="en-US" sz="2200" kern="1200">
              <a:hlinkClick xmlns:r="http://schemas.openxmlformats.org/officeDocument/2006/relationships" r:id="rId1"/>
            </a:rPr>
            <a:t>Empower Innovation </a:t>
          </a:r>
          <a:r>
            <a:rPr lang="en-US" sz="2200" kern="1200"/>
            <a:t>webpage</a:t>
          </a:r>
        </a:p>
      </dsp:txBody>
      <dsp:txXfrm>
        <a:off x="587004" y="4005610"/>
        <a:ext cx="10312557" cy="801038"/>
      </dsp:txXfrm>
    </dsp:sp>
    <dsp:sp modelId="{F4C31EAE-FA90-42A3-BA1A-CD433A9BC737}">
      <dsp:nvSpPr>
        <dsp:cNvPr id="0" name=""/>
        <dsp:cNvSpPr/>
      </dsp:nvSpPr>
      <dsp:spPr>
        <a:xfrm>
          <a:off x="86354" y="3905481"/>
          <a:ext cx="1001298" cy="1001298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8DF18-9679-4240-83AB-0897BBB024C5}">
      <dsp:nvSpPr>
        <dsp:cNvPr id="0" name=""/>
        <dsp:cNvSpPr/>
      </dsp:nvSpPr>
      <dsp:spPr>
        <a:xfrm>
          <a:off x="822959" y="0"/>
          <a:ext cx="9326880" cy="515286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E31D2D-F3BA-431B-BBA1-D0206BBDF34F}">
      <dsp:nvSpPr>
        <dsp:cNvPr id="0" name=""/>
        <dsp:cNvSpPr/>
      </dsp:nvSpPr>
      <dsp:spPr>
        <a:xfrm>
          <a:off x="1725" y="1329439"/>
          <a:ext cx="2485564" cy="24939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federal FOA is released</a:t>
          </a:r>
        </a:p>
      </dsp:txBody>
      <dsp:txXfrm>
        <a:off x="123060" y="1450774"/>
        <a:ext cx="2242894" cy="2251317"/>
      </dsp:txXfrm>
    </dsp:sp>
    <dsp:sp modelId="{A7D10E6F-5878-4434-9EC0-47EBC65FF34F}">
      <dsp:nvSpPr>
        <dsp:cNvPr id="0" name=""/>
        <dsp:cNvSpPr/>
      </dsp:nvSpPr>
      <dsp:spPr>
        <a:xfrm>
          <a:off x="2829653" y="1329439"/>
          <a:ext cx="2485564" cy="2493987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CEC elects to provide a cost-share for the federal FOA and amends the solicitation</a:t>
          </a:r>
        </a:p>
      </dsp:txBody>
      <dsp:txXfrm>
        <a:off x="2950988" y="1450774"/>
        <a:ext cx="2242894" cy="2251317"/>
      </dsp:txXfrm>
    </dsp:sp>
    <dsp:sp modelId="{582894CA-D4C8-4CE6-90F4-2F5888EC8F11}">
      <dsp:nvSpPr>
        <dsp:cNvPr id="0" name=""/>
        <dsp:cNvSpPr/>
      </dsp:nvSpPr>
      <dsp:spPr>
        <a:xfrm>
          <a:off x="5657582" y="1329439"/>
          <a:ext cx="2485564" cy="24939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Phase 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Applications for CEC cost-share that are awarded will be provided with a letter of intent</a:t>
          </a:r>
        </a:p>
      </dsp:txBody>
      <dsp:txXfrm>
        <a:off x="5778917" y="1450774"/>
        <a:ext cx="2242894" cy="2251317"/>
      </dsp:txXfrm>
    </dsp:sp>
    <dsp:sp modelId="{A164A70C-E2DD-4DF3-BEE6-F427991D14EF}">
      <dsp:nvSpPr>
        <dsp:cNvPr id="0" name=""/>
        <dsp:cNvSpPr/>
      </dsp:nvSpPr>
      <dsp:spPr>
        <a:xfrm>
          <a:off x="8487235" y="1343372"/>
          <a:ext cx="2485564" cy="25603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Phase II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Phase I applicants receive federal award, and proof of award is given to CEC.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CEC re-reviews proposals and releases NOPA</a:t>
          </a:r>
        </a:p>
      </dsp:txBody>
      <dsp:txXfrm>
        <a:off x="8608570" y="1464707"/>
        <a:ext cx="2242894" cy="23176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7DB5-82AE-4952-BBD4-E181476DCE3B}">
      <dsp:nvSpPr>
        <dsp:cNvPr id="0" name=""/>
        <dsp:cNvSpPr/>
      </dsp:nvSpPr>
      <dsp:spPr>
        <a:xfrm>
          <a:off x="0" y="593825"/>
          <a:ext cx="274320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Types of match</a:t>
          </a:r>
        </a:p>
      </dsp:txBody>
      <dsp:txXfrm>
        <a:off x="0" y="593825"/>
        <a:ext cx="2743200" cy="1287000"/>
      </dsp:txXfrm>
    </dsp:sp>
    <dsp:sp modelId="{D2EDA86C-927A-4E52-A09B-7F431A49450B}">
      <dsp:nvSpPr>
        <dsp:cNvPr id="0" name=""/>
        <dsp:cNvSpPr/>
      </dsp:nvSpPr>
      <dsp:spPr>
        <a:xfrm>
          <a:off x="2743199" y="593825"/>
          <a:ext cx="548640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7ACBC-DEC6-42FA-BDB4-582D0B39026E}">
      <dsp:nvSpPr>
        <dsp:cNvPr id="0" name=""/>
        <dsp:cNvSpPr/>
      </dsp:nvSpPr>
      <dsp:spPr>
        <a:xfrm>
          <a:off x="3511295" y="593825"/>
          <a:ext cx="7461504" cy="128700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Cash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In-kind</a:t>
          </a:r>
        </a:p>
      </dsp:txBody>
      <dsp:txXfrm>
        <a:off x="3511295" y="593825"/>
        <a:ext cx="7461504" cy="1287000"/>
      </dsp:txXfrm>
    </dsp:sp>
    <dsp:sp modelId="{B159357F-C6A6-4AC8-989D-7BF8280C707D}">
      <dsp:nvSpPr>
        <dsp:cNvPr id="0" name=""/>
        <dsp:cNvSpPr/>
      </dsp:nvSpPr>
      <dsp:spPr>
        <a:xfrm>
          <a:off x="0" y="2579855"/>
          <a:ext cx="2743200" cy="1488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providing match, the commitment letter must:</a:t>
          </a:r>
        </a:p>
      </dsp:txBody>
      <dsp:txXfrm>
        <a:off x="0" y="2579855"/>
        <a:ext cx="2743200" cy="1488093"/>
      </dsp:txXfrm>
    </dsp:sp>
    <dsp:sp modelId="{80B98B21-048C-4162-BB67-193AE57E21E6}">
      <dsp:nvSpPr>
        <dsp:cNvPr id="0" name=""/>
        <dsp:cNvSpPr/>
      </dsp:nvSpPr>
      <dsp:spPr>
        <a:xfrm>
          <a:off x="2743199" y="2114825"/>
          <a:ext cx="548640" cy="241815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B7357-B050-4D93-8516-EC7FB60CA2A9}">
      <dsp:nvSpPr>
        <dsp:cNvPr id="0" name=""/>
        <dsp:cNvSpPr/>
      </dsp:nvSpPr>
      <dsp:spPr>
        <a:xfrm>
          <a:off x="3511295" y="2114825"/>
          <a:ext cx="7461504" cy="241815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34800"/>
                <a:satOff val="-31786"/>
                <a:lumOff val="337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534800"/>
                <a:satOff val="-31786"/>
                <a:lumOff val="337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534800"/>
                <a:satOff val="-31786"/>
                <a:lumOff val="337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tos Display"/>
              <a:ea typeface="Tahoma"/>
              <a:cs typeface="Tahoma"/>
            </a:rPr>
            <a:t>Confirms the source of the funds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tos Display"/>
              <a:ea typeface="Tahoma"/>
              <a:cs typeface="Tahoma"/>
            </a:rPr>
            <a:t>Justifies the dollar value claimed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tos Display"/>
              <a:ea typeface="Tahoma"/>
              <a:cs typeface="Tahoma"/>
            </a:rPr>
            <a:t>Letter that guarantees the availability of the funds of the project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ptos Display"/>
              <a:ea typeface="Tahoma"/>
              <a:cs typeface="Tahoma"/>
            </a:rPr>
            <a:t>Describes a strategy for replacing the funds if they are significantly reduced or lost</a:t>
          </a:r>
          <a:endParaRPr lang="en-US" sz="2400" kern="1200">
            <a:latin typeface="Tahoma"/>
            <a:ea typeface="Tahoma"/>
            <a:cs typeface="Tahoma"/>
          </a:endParaRPr>
        </a:p>
      </dsp:txBody>
      <dsp:txXfrm>
        <a:off x="3511295" y="2114825"/>
        <a:ext cx="7461504" cy="2418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25390-4C43-48CB-A6AE-84D25768E4A7}">
      <dsp:nvSpPr>
        <dsp:cNvPr id="0" name=""/>
        <dsp:cNvSpPr/>
      </dsp:nvSpPr>
      <dsp:spPr>
        <a:xfrm>
          <a:off x="0" y="0"/>
          <a:ext cx="1110981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66B54-B5D2-42A9-8D2D-4D0A2882BA34}">
      <dsp:nvSpPr>
        <dsp:cNvPr id="0" name=""/>
        <dsp:cNvSpPr/>
      </dsp:nvSpPr>
      <dsp:spPr>
        <a:xfrm>
          <a:off x="0" y="0"/>
          <a:ext cx="11109818" cy="124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Applicants are responsible for the cost of developing a full application</a:t>
          </a:r>
        </a:p>
      </dsp:txBody>
      <dsp:txXfrm>
        <a:off x="0" y="0"/>
        <a:ext cx="11109818" cy="1243513"/>
      </dsp:txXfrm>
    </dsp:sp>
    <dsp:sp modelId="{6FF1E2FD-1437-4953-9A5F-8E96FE7CB43A}">
      <dsp:nvSpPr>
        <dsp:cNvPr id="0" name=""/>
        <dsp:cNvSpPr/>
      </dsp:nvSpPr>
      <dsp:spPr>
        <a:xfrm>
          <a:off x="0" y="1243513"/>
          <a:ext cx="1110981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1EB95-CF52-4BE7-A771-7A125CE93302}">
      <dsp:nvSpPr>
        <dsp:cNvPr id="0" name=""/>
        <dsp:cNvSpPr/>
      </dsp:nvSpPr>
      <dsp:spPr>
        <a:xfrm>
          <a:off x="0" y="1243513"/>
          <a:ext cx="11109818" cy="124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Documents will become public upon request after the posting of NOPA</a:t>
          </a:r>
        </a:p>
      </dsp:txBody>
      <dsp:txXfrm>
        <a:off x="0" y="1243513"/>
        <a:ext cx="11109818" cy="1243513"/>
      </dsp:txXfrm>
    </dsp:sp>
    <dsp:sp modelId="{C028EDCE-76AE-41C5-8430-D13D2CBF16F1}">
      <dsp:nvSpPr>
        <dsp:cNvPr id="0" name=""/>
        <dsp:cNvSpPr/>
      </dsp:nvSpPr>
      <dsp:spPr>
        <a:xfrm>
          <a:off x="0" y="2487027"/>
          <a:ext cx="1110981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EE219-77ED-4379-9A85-F914113B0895}">
      <dsp:nvSpPr>
        <dsp:cNvPr id="0" name=""/>
        <dsp:cNvSpPr/>
      </dsp:nvSpPr>
      <dsp:spPr>
        <a:xfrm>
          <a:off x="0" y="2487027"/>
          <a:ext cx="11109818" cy="124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If an agreement is not being successfully executed, the CEC may cancel a proposed award</a:t>
          </a:r>
        </a:p>
      </dsp:txBody>
      <dsp:txXfrm>
        <a:off x="0" y="2487027"/>
        <a:ext cx="11109818" cy="1243513"/>
      </dsp:txXfrm>
    </dsp:sp>
    <dsp:sp modelId="{F3B22C8E-1D4E-40C8-8D6A-1C1AAF3A0147}">
      <dsp:nvSpPr>
        <dsp:cNvPr id="0" name=""/>
        <dsp:cNvSpPr/>
      </dsp:nvSpPr>
      <dsp:spPr>
        <a:xfrm>
          <a:off x="0" y="3730541"/>
          <a:ext cx="1110981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DFDEA-1DA9-4A59-A5F8-DC8F106D1E40}">
      <dsp:nvSpPr>
        <dsp:cNvPr id="0" name=""/>
        <dsp:cNvSpPr/>
      </dsp:nvSpPr>
      <dsp:spPr>
        <a:xfrm>
          <a:off x="0" y="3730541"/>
          <a:ext cx="11109818" cy="124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 portion of your application will be considered confidential</a:t>
          </a:r>
        </a:p>
      </dsp:txBody>
      <dsp:txXfrm>
        <a:off x="0" y="3730541"/>
        <a:ext cx="11109818" cy="12435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E91DC-F5C3-4CE8-96B1-4C7086A61682}">
      <dsp:nvSpPr>
        <dsp:cNvPr id="0" name=""/>
        <dsp:cNvSpPr/>
      </dsp:nvSpPr>
      <dsp:spPr>
        <a:xfrm>
          <a:off x="0" y="767404"/>
          <a:ext cx="3679824" cy="18287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CEC must complete CEQA review before approving a project; applicants must provide complete CEQA information promptly</a:t>
          </a:r>
        </a:p>
      </dsp:txBody>
      <dsp:txXfrm>
        <a:off x="0" y="767404"/>
        <a:ext cx="3679824" cy="1828799"/>
      </dsp:txXfrm>
    </dsp:sp>
    <dsp:sp modelId="{0236882D-EC50-4DEF-99D0-BDCE211A90B1}">
      <dsp:nvSpPr>
        <dsp:cNvPr id="0" name=""/>
        <dsp:cNvSpPr/>
      </dsp:nvSpPr>
      <dsp:spPr>
        <a:xfrm>
          <a:off x="3802841" y="771555"/>
          <a:ext cx="3679824" cy="1828799"/>
        </a:xfrm>
        <a:prstGeom prst="rect">
          <a:avLst/>
        </a:prstGeom>
        <a:gradFill rotWithShape="0">
          <a:gsLst>
            <a:gs pos="0">
              <a:schemeClr val="accent2">
                <a:hueOff val="-524285"/>
                <a:satOff val="2477"/>
                <a:lumOff val="-37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24285"/>
                <a:satOff val="2477"/>
                <a:lumOff val="-37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24285"/>
                <a:satOff val="2477"/>
                <a:lumOff val="-37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Applicants should structure proposals to minimize CEQA review time and coordinate early with lead or responsible agencies</a:t>
          </a:r>
        </a:p>
      </dsp:txBody>
      <dsp:txXfrm>
        <a:off x="3802841" y="771555"/>
        <a:ext cx="3679824" cy="1828799"/>
      </dsp:txXfrm>
    </dsp:sp>
    <dsp:sp modelId="{4149C78A-9449-4716-8F91-56082F1C7C07}">
      <dsp:nvSpPr>
        <dsp:cNvPr id="0" name=""/>
        <dsp:cNvSpPr/>
      </dsp:nvSpPr>
      <dsp:spPr>
        <a:xfrm>
          <a:off x="7590300" y="807654"/>
          <a:ext cx="3679824" cy="1828799"/>
        </a:xfrm>
        <a:prstGeom prst="rect">
          <a:avLst/>
        </a:prstGeom>
        <a:gradFill rotWithShape="0">
          <a:gsLst>
            <a:gs pos="0">
              <a:schemeClr val="accent2">
                <a:hueOff val="-1048570"/>
                <a:satOff val="4954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048570"/>
                <a:satOff val="4954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048570"/>
                <a:satOff val="4954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CEC may cancel a proposed award if CEQA review is unlikely to finish on time, even if the applicant is diligent</a:t>
          </a:r>
        </a:p>
      </dsp:txBody>
      <dsp:txXfrm>
        <a:off x="7590300" y="807654"/>
        <a:ext cx="3679824" cy="1828799"/>
      </dsp:txXfrm>
    </dsp:sp>
    <dsp:sp modelId="{40033CC4-FC06-49C6-90E7-0F197DEF77BA}">
      <dsp:nvSpPr>
        <dsp:cNvPr id="0" name=""/>
        <dsp:cNvSpPr/>
      </dsp:nvSpPr>
      <dsp:spPr>
        <a:xfrm>
          <a:off x="24066" y="2707695"/>
          <a:ext cx="3679824" cy="2747592"/>
        </a:xfrm>
        <a:prstGeom prst="rect">
          <a:avLst/>
        </a:prstGeom>
        <a:gradFill rotWithShape="0">
          <a:gsLst>
            <a:gs pos="0">
              <a:schemeClr val="accent2">
                <a:hueOff val="-1572855"/>
                <a:satOff val="7432"/>
                <a:lumOff val="-111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572855"/>
                <a:satOff val="7432"/>
                <a:lumOff val="-111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572855"/>
                <a:satOff val="7432"/>
                <a:lumOff val="-111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Delays may occur when: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Another agency is the CEQA lead agency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 project is part of a larger effort requiring additional environmental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 project is not exempt and requires environmental studies</a:t>
          </a:r>
        </a:p>
      </dsp:txBody>
      <dsp:txXfrm>
        <a:off x="24066" y="2707695"/>
        <a:ext cx="3679824" cy="2747592"/>
      </dsp:txXfrm>
    </dsp:sp>
    <dsp:sp modelId="{6F5990B4-3865-4F93-9936-C28323C36F6E}">
      <dsp:nvSpPr>
        <dsp:cNvPr id="0" name=""/>
        <dsp:cNvSpPr/>
      </dsp:nvSpPr>
      <dsp:spPr>
        <a:xfrm>
          <a:off x="3814874" y="2747591"/>
          <a:ext cx="3679824" cy="2207894"/>
        </a:xfrm>
        <a:prstGeom prst="rect">
          <a:avLst/>
        </a:prstGeom>
        <a:gradFill rotWithShape="0">
          <a:gsLst>
            <a:gs pos="0">
              <a:schemeClr val="accent2">
                <a:hueOff val="-2097141"/>
                <a:satOff val="9909"/>
                <a:lumOff val="-1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097141"/>
                <a:satOff val="9909"/>
                <a:lumOff val="-1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097141"/>
                <a:satOff val="9909"/>
                <a:lumOff val="-1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Projects already covered by valid CEQA exemptions or completed environmental reviews have a higher likelihood of timely approval</a:t>
          </a:r>
        </a:p>
      </dsp:txBody>
      <dsp:txXfrm>
        <a:off x="3814874" y="2747591"/>
        <a:ext cx="3679824" cy="2207894"/>
      </dsp:txXfrm>
    </dsp:sp>
    <dsp:sp modelId="{034ACB89-10E4-4005-AFCB-F3FD09144646}">
      <dsp:nvSpPr>
        <dsp:cNvPr id="0" name=""/>
        <dsp:cNvSpPr/>
      </dsp:nvSpPr>
      <dsp:spPr>
        <a:xfrm>
          <a:off x="7602333" y="2760949"/>
          <a:ext cx="3679824" cy="2207894"/>
        </a:xfrm>
        <a:prstGeom prst="rect">
          <a:avLst/>
        </a:prstGeom>
        <a:gradFill rotWithShape="0">
          <a:gsLst>
            <a:gs pos="0">
              <a:schemeClr val="accent2">
                <a:hueOff val="-2621426"/>
                <a:satOff val="12386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621426"/>
                <a:satOff val="12386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621426"/>
                <a:satOff val="12386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Any process explained in this solicitation is in addition to, and does not restrict, any other rights and remedies available to the CEC</a:t>
          </a:r>
        </a:p>
      </dsp:txBody>
      <dsp:txXfrm>
        <a:off x="7602333" y="2760949"/>
        <a:ext cx="3679824" cy="2207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8FAD-BDA4-4201-84CB-C8A258614C89}">
      <dsp:nvSpPr>
        <dsp:cNvPr id="0" name=""/>
        <dsp:cNvSpPr/>
      </dsp:nvSpPr>
      <dsp:spPr>
        <a:xfrm>
          <a:off x="3679" y="32056"/>
          <a:ext cx="3587829" cy="691200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Local Jurisdictions</a:t>
          </a:r>
          <a:endParaRPr lang="en-US" sz="2000" kern="1200"/>
        </a:p>
      </dsp:txBody>
      <dsp:txXfrm>
        <a:off x="3679" y="32056"/>
        <a:ext cx="3587829" cy="691200"/>
      </dsp:txXfrm>
    </dsp:sp>
    <dsp:sp modelId="{EC1F0636-ECAB-4CFE-8DFC-03CC6CFE2EB2}">
      <dsp:nvSpPr>
        <dsp:cNvPr id="0" name=""/>
        <dsp:cNvSpPr/>
      </dsp:nvSpPr>
      <dsp:spPr>
        <a:xfrm>
          <a:off x="3679" y="723256"/>
          <a:ext cx="3587829" cy="48751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Any unit of California Native American Tribes (Tribe)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Any city, county, or district, including, but not limited to, regional planning agencies and public utility districts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Must submit a resolution form (Att. 11)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“Public utility district” does not include any public utility district which generates for sale more than 50 megawatts of gross electricity</a:t>
          </a:r>
        </a:p>
      </dsp:txBody>
      <dsp:txXfrm>
        <a:off x="3679" y="723256"/>
        <a:ext cx="3587829" cy="4875119"/>
      </dsp:txXfrm>
    </dsp:sp>
    <dsp:sp modelId="{B26BB5CE-BC2D-4C5B-9025-FAB529654669}">
      <dsp:nvSpPr>
        <dsp:cNvPr id="0" name=""/>
        <dsp:cNvSpPr/>
      </dsp:nvSpPr>
      <dsp:spPr>
        <a:xfrm>
          <a:off x="4093804" y="32056"/>
          <a:ext cx="3587829" cy="691200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Private Entities </a:t>
          </a:r>
          <a:endParaRPr lang="en-US" sz="2000" kern="1200"/>
        </a:p>
      </dsp:txBody>
      <dsp:txXfrm>
        <a:off x="4093804" y="32056"/>
        <a:ext cx="3587829" cy="691200"/>
      </dsp:txXfrm>
    </dsp:sp>
    <dsp:sp modelId="{ECCF3784-39EE-4C0A-B824-3E19C0731DBF}">
      <dsp:nvSpPr>
        <dsp:cNvPr id="0" name=""/>
        <dsp:cNvSpPr/>
      </dsp:nvSpPr>
      <dsp:spPr>
        <a:xfrm>
          <a:off x="4093804" y="723256"/>
          <a:ext cx="3587829" cy="487511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Any individual or organization engaged in exploration and development of geothermal energy for profit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Must provide tangible benefits to a local jurisdiction (Att. 2)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Must be approved by the City, County or CA Native American tribe where project is to be located (Att. 2)</a:t>
          </a:r>
        </a:p>
      </dsp:txBody>
      <dsp:txXfrm>
        <a:off x="4093804" y="723256"/>
        <a:ext cx="3587829" cy="4875119"/>
      </dsp:txXfrm>
    </dsp:sp>
    <dsp:sp modelId="{3019CC3D-BE6E-4D65-9AFF-4E3AABA6446E}">
      <dsp:nvSpPr>
        <dsp:cNvPr id="0" name=""/>
        <dsp:cNvSpPr/>
      </dsp:nvSpPr>
      <dsp:spPr>
        <a:xfrm>
          <a:off x="8183930" y="32056"/>
          <a:ext cx="3587829" cy="691200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State and Federal Agencies </a:t>
          </a:r>
          <a:endParaRPr lang="en-US" sz="2000" kern="1200"/>
        </a:p>
      </dsp:txBody>
      <dsp:txXfrm>
        <a:off x="8183930" y="32056"/>
        <a:ext cx="3587829" cy="691200"/>
      </dsp:txXfrm>
    </dsp:sp>
    <dsp:sp modelId="{12969B3B-B208-4861-B6C9-849AADF06244}">
      <dsp:nvSpPr>
        <dsp:cNvPr id="0" name=""/>
        <dsp:cNvSpPr/>
      </dsp:nvSpPr>
      <dsp:spPr>
        <a:xfrm>
          <a:off x="8185419" y="723256"/>
          <a:ext cx="3584851" cy="487511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Not eligible to apply for funding as applicant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May be eligible as a project partner or </a:t>
          </a:r>
          <a:br>
            <a:rPr lang="en-US" sz="2000" kern="1200"/>
          </a:br>
          <a:r>
            <a:rPr lang="en-US" sz="2000" kern="1200"/>
            <a:t>subrecipient</a:t>
          </a:r>
        </a:p>
      </dsp:txBody>
      <dsp:txXfrm>
        <a:off x="8185419" y="723256"/>
        <a:ext cx="3584851" cy="487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6DD199-046D-2B8F-E924-704D1B5A57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2E8C6-AF53-23C7-F15D-95B9B0EDF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4A97-00AC-4363-B0B0-0BBC06B7245C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08F4A-1BC3-B87D-4B81-DAD6A16211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9BD3C-FDAB-BA9F-79EF-9A8C2A7D0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D937C-A728-49E9-AB6B-38537CE43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7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A4DA-37E2-4925-8AB7-F1E639E5F1F6}" type="datetimeFigureOut">
              <a:rPr lang="en-US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E1106-00E5-43A4-AA79-26790900B89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8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7B0B1-BEA2-8948-A557-11B4BDB907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1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Logo Top Left">
    <p:bg>
      <p:bgPr>
        <a:solidFill>
          <a:srgbClr val="005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C451095-9B78-9DC9-E2B6-C37B57B5D6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0391" y="255396"/>
            <a:ext cx="10032009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C14EE2BF-ADA3-1428-4278-9C175619E8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0392" y="699371"/>
            <a:ext cx="10032008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chemeClr val="accent5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59514-54CC-D3E2-1D6F-67F755367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EFE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76B36FA-A2A1-D82F-9B6D-3DF042DD52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592" y="1389282"/>
            <a:ext cx="11105808" cy="5152866"/>
          </a:xfrm>
          <a:prstGeom prst="rect">
            <a:avLst/>
          </a:prstGeom>
        </p:spPr>
        <p:txBody>
          <a:bodyPr/>
          <a:lstStyle>
            <a:lvl1pPr>
              <a:buClr>
                <a:srgbClr val="FEDE69"/>
              </a:buClr>
              <a:buSzPct val="82000"/>
              <a:buFont typeface="Wingdings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100000"/>
              <a:buFont typeface="Wingdings" pitchFamily="2" charset="2"/>
              <a:buChar char="§"/>
              <a:defRPr sz="2200">
                <a:solidFill>
                  <a:schemeClr val="tx2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5A2FC4-1ED6-F00C-E360-FCA81AB93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925" y="144403"/>
            <a:ext cx="1044416" cy="10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ic Footer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8619CB96-43DC-C53C-7812-1EA6152FE8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rgbClr val="00407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701DC8BD-5AAF-CC88-892C-FC47E7B966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93" y="699371"/>
            <a:ext cx="10032008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C11ABE1-9631-337D-700E-6166B154E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 sz="180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4944817-4567-296A-3169-B4E8265B95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592" y="1389282"/>
            <a:ext cx="10972800" cy="5152866"/>
          </a:xfrm>
          <a:prstGeom prst="rect">
            <a:avLst/>
          </a:prstGeom>
        </p:spPr>
        <p:txBody>
          <a:bodyPr/>
          <a:lstStyle>
            <a:lvl1pPr>
              <a:buSzPct val="82000"/>
              <a:buFont typeface="Wingdings" pitchFamily="2" charset="2"/>
              <a:buChar char="Ø"/>
              <a:defRPr sz="2200">
                <a:solidFill>
                  <a:srgbClr val="004071"/>
                </a:solidFill>
              </a:defRPr>
            </a:lvl1pPr>
            <a:lvl2pPr>
              <a:buClr>
                <a:srgbClr val="0070C0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4071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4071"/>
                </a:solidFill>
              </a:defRPr>
            </a:lvl3pPr>
            <a:lvl4pPr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847BCD-5B3C-3696-7D4A-8025E8B23E9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6467" y="164034"/>
            <a:ext cx="1005451" cy="10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ic Footer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14AF87E-8EF4-DEBE-1AFC-F062570F7F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592" y="1389282"/>
            <a:ext cx="10972800" cy="5152866"/>
          </a:xfrm>
          <a:prstGeom prst="rect">
            <a:avLst/>
          </a:prstGeom>
        </p:spPr>
        <p:txBody>
          <a:bodyPr/>
          <a:lstStyle>
            <a:lvl1pPr>
              <a:buSzPct val="82000"/>
              <a:buFont typeface="Wingdings" pitchFamily="2" charset="2"/>
              <a:buChar char="Ø"/>
              <a:defRPr sz="2200">
                <a:solidFill>
                  <a:srgbClr val="004071"/>
                </a:solidFill>
              </a:defRPr>
            </a:lvl1pPr>
            <a:lvl2pPr>
              <a:buClr>
                <a:srgbClr val="0070C0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4071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4071"/>
                </a:solidFill>
              </a:defRPr>
            </a:lvl3pPr>
            <a:lvl4pPr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886AF386-8C03-287C-503C-105545D7A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rgbClr val="00407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0D8CB4B4-EFC8-5443-9AA7-288DC3F2B2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93" y="699371"/>
            <a:ext cx="10032008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4A87BF2-B5B6-2598-5E97-88BD8ADCB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EFE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435F82-FAF5-5D3C-C08D-A1CCCBEE13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26467" y="164034"/>
            <a:ext cx="1005451" cy="10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t_Image_Cap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490F6C-2A13-08B3-79D2-89A20ABB8A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36"/>
          <a:stretch>
            <a:fillRect/>
          </a:stretch>
        </p:blipFill>
        <p:spPr>
          <a:xfrm>
            <a:off x="0" y="1381513"/>
            <a:ext cx="12201103" cy="5212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A804F4-AB45-EF2D-6E46-CDFF152BECB7}"/>
              </a:ext>
            </a:extLst>
          </p:cNvPr>
          <p:cNvSpPr/>
          <p:nvPr userDrawn="1"/>
        </p:nvSpPr>
        <p:spPr>
          <a:xfrm>
            <a:off x="-9103" y="2838203"/>
            <a:ext cx="12201103" cy="401979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87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B52B25D-6542-46F8-88B0-F9F51A370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0952" y="5035251"/>
            <a:ext cx="8030096" cy="5953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182880" bIns="91440"/>
          <a:lstStyle>
            <a:lvl1pPr algn="ctr">
              <a:lnSpc>
                <a:spcPct val="60000"/>
              </a:lnSpc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C45B46-8D44-E5AD-70FA-EA08710F1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0952" y="5630564"/>
            <a:ext cx="8030095" cy="595313"/>
          </a:xfrm>
          <a:prstGeom prst="rect">
            <a:avLst/>
          </a:prstGeom>
          <a:noFill/>
          <a:effectLst/>
        </p:spPr>
        <p:txBody>
          <a:bodyPr wrap="none"/>
          <a:lstStyle>
            <a:lvl1pPr algn="ctr">
              <a:lnSpc>
                <a:spcPts val="1360"/>
              </a:lnSpc>
              <a:buFontTx/>
              <a:buNone/>
              <a:defRPr sz="1800" b="0" i="1">
                <a:solidFill>
                  <a:schemeClr val="accent5"/>
                </a:solidFill>
                <a:latin typeface="+mn-lt"/>
              </a:defRPr>
            </a:lvl1pPr>
            <a:lvl2pPr>
              <a:buFontTx/>
              <a:buNone/>
              <a:defRPr>
                <a:solidFill>
                  <a:srgbClr val="004071"/>
                </a:solidFill>
              </a:defRPr>
            </a:lvl2pPr>
            <a:lvl3pPr>
              <a:buFontTx/>
              <a:buNone/>
              <a:defRPr>
                <a:solidFill>
                  <a:srgbClr val="004071"/>
                </a:solidFill>
              </a:defRPr>
            </a:lvl3pPr>
            <a:lvl4pPr>
              <a:buFontTx/>
              <a:buNone/>
              <a:defRPr>
                <a:solidFill>
                  <a:srgbClr val="004071"/>
                </a:solidFill>
              </a:defRPr>
            </a:lvl4pPr>
            <a:lvl5pPr>
              <a:buFontTx/>
              <a:buNone/>
              <a:defRPr>
                <a:solidFill>
                  <a:srgbClr val="004071"/>
                </a:solidFill>
              </a:defRPr>
            </a:lvl5pPr>
          </a:lstStyle>
          <a:p>
            <a:pPr lvl="0"/>
            <a:r>
              <a:rPr lang="en-US"/>
              <a:t>Presenter Name Here</a:t>
            </a:r>
          </a:p>
          <a:p>
            <a:pPr lvl="0"/>
            <a:r>
              <a:rPr lang="en-US"/>
              <a:t>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5B772-0701-1A82-B321-7550F3811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EFE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C9C0A-573F-8EA6-01C3-29D802A6A8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9710" y="238159"/>
            <a:ext cx="1044416" cy="10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8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t_Image_Wi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8490F6C-2A13-08B3-79D2-89A20ABB8A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9104" y="1419368"/>
            <a:ext cx="12201103" cy="50841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A804F4-AB45-EF2D-6E46-CDFF152BECB7}"/>
              </a:ext>
            </a:extLst>
          </p:cNvPr>
          <p:cNvSpPr/>
          <p:nvPr userDrawn="1"/>
        </p:nvSpPr>
        <p:spPr>
          <a:xfrm>
            <a:off x="-9103" y="4415246"/>
            <a:ext cx="12201103" cy="244275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79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B52B25D-6542-46F8-88B0-F9F51A370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80952" y="5035251"/>
            <a:ext cx="8030096" cy="5953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tIns="182880" bIns="91440"/>
          <a:lstStyle>
            <a:lvl1pPr algn="ctr">
              <a:lnSpc>
                <a:spcPct val="60000"/>
              </a:lnSpc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5C45B46-8D44-E5AD-70FA-EA08710F19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80952" y="5630564"/>
            <a:ext cx="8030095" cy="595313"/>
          </a:xfrm>
          <a:prstGeom prst="rect">
            <a:avLst/>
          </a:prstGeom>
          <a:noFill/>
          <a:effectLst/>
        </p:spPr>
        <p:txBody>
          <a:bodyPr wrap="none"/>
          <a:lstStyle>
            <a:lvl1pPr algn="ctr">
              <a:lnSpc>
                <a:spcPts val="1360"/>
              </a:lnSpc>
              <a:buFontTx/>
              <a:buNone/>
              <a:defRPr sz="1800" b="0" i="1">
                <a:solidFill>
                  <a:schemeClr val="accent5"/>
                </a:solidFill>
                <a:latin typeface="+mn-lt"/>
              </a:defRPr>
            </a:lvl1pPr>
            <a:lvl2pPr>
              <a:buFontTx/>
              <a:buNone/>
              <a:defRPr>
                <a:solidFill>
                  <a:srgbClr val="004071"/>
                </a:solidFill>
              </a:defRPr>
            </a:lvl2pPr>
            <a:lvl3pPr>
              <a:buFontTx/>
              <a:buNone/>
              <a:defRPr>
                <a:solidFill>
                  <a:srgbClr val="004071"/>
                </a:solidFill>
              </a:defRPr>
            </a:lvl3pPr>
            <a:lvl4pPr>
              <a:buFontTx/>
              <a:buNone/>
              <a:defRPr>
                <a:solidFill>
                  <a:srgbClr val="004071"/>
                </a:solidFill>
              </a:defRPr>
            </a:lvl4pPr>
            <a:lvl5pPr>
              <a:buFontTx/>
              <a:buNone/>
              <a:defRPr>
                <a:solidFill>
                  <a:srgbClr val="004071"/>
                </a:solidFill>
              </a:defRPr>
            </a:lvl5pPr>
          </a:lstStyle>
          <a:p>
            <a:pPr lvl="0"/>
            <a:r>
              <a:rPr lang="en-US"/>
              <a:t>Presenter Name Here</a:t>
            </a:r>
          </a:p>
          <a:p>
            <a:pPr lvl="0"/>
            <a:r>
              <a:rPr lang="en-US"/>
              <a:t>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A8312B-644E-370C-A371-0818C0FC2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EFE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FAD86-2F10-14F0-3697-991353CF50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9710" y="238159"/>
            <a:ext cx="1044416" cy="10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0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t_Image_Co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DE920E2-6717-E6CA-A444-D9D9AAF457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571" y="4865334"/>
            <a:ext cx="9534170" cy="447256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>
              <a:lnSpc>
                <a:spcPct val="60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Slide Title Space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A603D6DA-B32B-A609-2ECD-2A66B1ECB3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571" y="5325059"/>
            <a:ext cx="9534170" cy="826813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 algn="just">
              <a:lnSpc>
                <a:spcPts val="138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Job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A3374-724C-6B9A-28C0-FD8D6A6A4D23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9620" cy="44074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47A87-9C03-9E4F-82F5-133F98D4A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40016-D12D-609B-1D21-17E5876E5C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08" y="4884943"/>
            <a:ext cx="1137998" cy="11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8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t_Imag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DE920E2-6717-E6CA-A444-D9D9AAF457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8571" y="4865334"/>
            <a:ext cx="9534170" cy="447256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>
              <a:lnSpc>
                <a:spcPct val="60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Slide Title Space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A603D6DA-B32B-A609-2ECD-2A66B1ECB3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8571" y="5325059"/>
            <a:ext cx="9534170" cy="826813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 algn="just">
              <a:lnSpc>
                <a:spcPts val="138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Job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EA3374-724C-6B9A-28C0-FD8D6A6A4D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189" y="0"/>
            <a:ext cx="12231189" cy="44074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AFF35-A297-BAB9-DA2E-EC5FA2423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AFDEB-5240-B9D3-25E8-F43F2230D6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08" y="4884943"/>
            <a:ext cx="1137998" cy="11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5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B319A07-FF8B-8CB1-DBA5-E52FB9D48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653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pPr algn="l"/>
            <a:fld id="{0C7BF778-8021-814D-B4C3-667E155DC762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FEC269A-6FB7-BBC8-7B81-0A0880B69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839976"/>
            <a:ext cx="10032009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rgbClr val="00407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F3D9A-BFC3-CEDB-9ADB-6AE122A0C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965" y="5764667"/>
            <a:ext cx="1005451" cy="1005451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9CEF858-B0A5-9948-E284-FE79EFE1A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275" y="4340225"/>
            <a:ext cx="9884510" cy="1656314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rgbClr val="2190C8"/>
                </a:solidFill>
              </a:defRPr>
            </a:lvl1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4711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B319A07-FF8B-8CB1-DBA5-E52FB9D48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653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DFEC269A-6FB7-BBC8-7B81-0A0880B698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839976"/>
            <a:ext cx="10032009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Section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39692-5FB9-1391-F1DD-E0AACE9B80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927" y="5745036"/>
            <a:ext cx="1044416" cy="1044416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24A300-9A63-3CAE-603D-AC890E066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275" y="4340225"/>
            <a:ext cx="9884510" cy="1656314"/>
          </a:xfrm>
          <a:prstGeom prst="rect">
            <a:avLst/>
          </a:prstGeom>
        </p:spPr>
        <p:txBody>
          <a:bodyPr/>
          <a:lstStyle>
            <a:lvl1pPr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4106438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Logo Top Right">
    <p:bg>
      <p:bgPr>
        <a:solidFill>
          <a:srgbClr val="005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32841D2-7165-EF5D-17CE-3D11F6734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EFE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901D671-657C-FA6F-64EE-CB7A7CDC8B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620F8D3E-39F3-F063-1207-31671B59BC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93" y="699371"/>
            <a:ext cx="10032008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chemeClr val="accent5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412BFFC4-EE89-2B5F-D09E-E69DD6A72B6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592" y="1389282"/>
            <a:ext cx="10972800" cy="5152866"/>
          </a:xfrm>
          <a:prstGeom prst="rect">
            <a:avLst/>
          </a:prstGeom>
        </p:spPr>
        <p:txBody>
          <a:bodyPr/>
          <a:lstStyle>
            <a:lvl1pPr>
              <a:buClr>
                <a:srgbClr val="FEDE69"/>
              </a:buClr>
              <a:buSzPct val="82000"/>
              <a:buFont typeface="Wingdings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100000"/>
              <a:buFont typeface="Wingdings" pitchFamily="2" charset="2"/>
              <a:buChar char="§"/>
              <a:defRPr sz="2200">
                <a:solidFill>
                  <a:schemeClr val="tx2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E462D3-EA10-83F8-0F80-9F045EC0CE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6302" y="144403"/>
            <a:ext cx="1044416" cy="10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0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_Logo Bottom Right">
    <p:bg>
      <p:bgPr>
        <a:solidFill>
          <a:srgbClr val="005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93C7C337-E513-6122-05A5-ADC491FCB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55396"/>
            <a:ext cx="10972800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50284D2-414B-BA39-6331-4052B946C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92" y="699371"/>
            <a:ext cx="10972799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rgbClr val="FEDE69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39EEEF5-471A-2D64-8A67-08153C305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653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FFEFE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A1CD61F-F7C7-2358-036C-16F6710F2A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592" y="1389282"/>
            <a:ext cx="10972800" cy="5152866"/>
          </a:xfrm>
          <a:prstGeom prst="rect">
            <a:avLst/>
          </a:prstGeom>
        </p:spPr>
        <p:txBody>
          <a:bodyPr/>
          <a:lstStyle>
            <a:lvl1pPr>
              <a:buClr>
                <a:srgbClr val="FEDE69"/>
              </a:buClr>
              <a:buSzPct val="82000"/>
              <a:buFont typeface="Wingdings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100000"/>
              <a:buFont typeface="Wingdings" pitchFamily="2" charset="2"/>
              <a:buChar char="§"/>
              <a:defRPr sz="2200">
                <a:solidFill>
                  <a:schemeClr val="tx2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D4372D-2264-66BE-762C-383D51A6D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927" y="5745036"/>
            <a:ext cx="1044416" cy="10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lue_Logo Bottom Right">
    <p:bg>
      <p:bgPr>
        <a:solidFill>
          <a:srgbClr val="005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93C7C337-E513-6122-05A5-ADC491FCB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55396"/>
            <a:ext cx="10972800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50284D2-414B-BA39-6331-4052B946C1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92" y="699371"/>
            <a:ext cx="10972799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rgbClr val="FEDE69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39EEEF5-471A-2D64-8A67-08153C305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653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FFEFE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A1CD61F-F7C7-2358-036C-16F6710F2A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592" y="2002055"/>
            <a:ext cx="5487864" cy="4496536"/>
          </a:xfrm>
          <a:prstGeom prst="rect">
            <a:avLst/>
          </a:prstGeom>
        </p:spPr>
        <p:txBody>
          <a:bodyPr/>
          <a:lstStyle>
            <a:lvl1pPr>
              <a:buClr>
                <a:srgbClr val="FEDE69"/>
              </a:buClr>
              <a:buSzPct val="82000"/>
              <a:buFont typeface="Wingdings" pitchFamily="2" charset="2"/>
              <a:buChar char="Ø"/>
              <a:defRPr sz="22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buSzPct val="100000"/>
              <a:buFont typeface="Wingdings" pitchFamily="2" charset="2"/>
              <a:buChar char="§"/>
              <a:defRPr sz="2200">
                <a:solidFill>
                  <a:schemeClr val="tx2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3pPr>
            <a:lvl4pPr>
              <a:buFontTx/>
              <a:buBlip>
                <a:blip r:embed="rId2"/>
              </a:buBlip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D4372D-2264-66BE-762C-383D51A6D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15927" y="5745036"/>
            <a:ext cx="1044416" cy="10444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61ADF-5AE2-3D11-E771-F86422DC58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7545" y="2002052"/>
            <a:ext cx="5150068" cy="4496537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buFont typeface="Wingdings" panose="05000000000000000000" pitchFamily="2" charset="2"/>
              <a:buChar char="Ø"/>
              <a:defRPr sz="2200">
                <a:solidFill>
                  <a:schemeClr val="bg2"/>
                </a:solidFill>
              </a:defRPr>
            </a:lvl1pPr>
            <a:lvl2pPr>
              <a:buClr>
                <a:schemeClr val="accent5"/>
              </a:buClr>
              <a:buFont typeface="Wingdings" panose="05000000000000000000" pitchFamily="2" charset="2"/>
              <a:buChar char="Ø"/>
              <a:defRPr sz="2200">
                <a:solidFill>
                  <a:schemeClr val="bg2"/>
                </a:solidFill>
              </a:defRPr>
            </a:lvl2pPr>
            <a:lvl3pPr>
              <a:buClr>
                <a:schemeClr val="accent5"/>
              </a:buClr>
              <a:buFont typeface="Wingdings" panose="05000000000000000000" pitchFamily="2" charset="2"/>
              <a:buChar char="Ø"/>
              <a:defRPr sz="2200">
                <a:solidFill>
                  <a:schemeClr val="bg2"/>
                </a:solidFill>
              </a:defRPr>
            </a:lvl3pPr>
            <a:lvl4pPr>
              <a:buClr>
                <a:schemeClr val="accent5"/>
              </a:buClr>
              <a:buFont typeface="Wingdings" panose="05000000000000000000" pitchFamily="2" charset="2"/>
              <a:buChar char="Ø"/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D783BE-32BD-C34E-E4C2-00E02D3681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1454150"/>
            <a:ext cx="5487988" cy="547688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b="1"/>
              <a:t>Click to add text</a:t>
            </a:r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A318E2B-6B6F-3B27-EE30-AC0D04887F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7545" y="1437345"/>
            <a:ext cx="5221846" cy="547688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b="1"/>
              <a:t>Click to add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0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_Logo Top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E8B333C-67AF-43CB-DC6D-F954846B30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0391" y="255396"/>
            <a:ext cx="10032009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rgbClr val="00407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3A25342E-3C04-E65E-E8B4-9F3F83DDCD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0392" y="699371"/>
            <a:ext cx="10032008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528CC75-FB46-FEDD-8046-0B0AB6E0F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 sz="180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BFF5DCF-8415-61AE-95AF-471B7F16A54B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476592" y="1389282"/>
            <a:ext cx="11105808" cy="5152866"/>
          </a:xfrm>
          <a:prstGeom prst="rect">
            <a:avLst/>
          </a:prstGeom>
        </p:spPr>
        <p:txBody>
          <a:bodyPr/>
          <a:lstStyle>
            <a:lvl1pPr>
              <a:buSzPct val="82000"/>
              <a:buFont typeface="Wingdings" pitchFamily="2" charset="2"/>
              <a:buChar char="Ø"/>
              <a:defRPr sz="2200">
                <a:solidFill>
                  <a:srgbClr val="004071"/>
                </a:solidFill>
              </a:defRPr>
            </a:lvl1pPr>
            <a:lvl2pPr>
              <a:buClr>
                <a:srgbClr val="0070C0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4071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4071"/>
                </a:solidFill>
              </a:defRPr>
            </a:lvl3pPr>
            <a:lvl4pPr>
              <a:buFontTx/>
              <a:buBlip>
                <a:blip r:embed="rId2"/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2DA492-6FEA-17C9-5DBC-2B391C4346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2724" y="164034"/>
            <a:ext cx="1005451" cy="10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5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Logo Top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3268999-3921-145E-52E8-7DB2387E73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rgbClr val="00407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CA5503E-EF15-F0AE-3EF7-B4627CAD2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93" y="699371"/>
            <a:ext cx="10032008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B0CF46F-A53D-00DD-13CF-5DE49ABAD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 sz="180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07BA81B-9341-187F-D7A8-08E054CA61AA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476592" y="1389282"/>
            <a:ext cx="10972800" cy="5152866"/>
          </a:xfrm>
          <a:prstGeom prst="rect">
            <a:avLst/>
          </a:prstGeom>
        </p:spPr>
        <p:txBody>
          <a:bodyPr/>
          <a:lstStyle>
            <a:lvl1pPr>
              <a:buSzPct val="82000"/>
              <a:buFont typeface="Wingdings" pitchFamily="2" charset="2"/>
              <a:buChar char="Ø"/>
              <a:defRPr sz="2200">
                <a:solidFill>
                  <a:srgbClr val="004071"/>
                </a:solidFill>
              </a:defRPr>
            </a:lvl1pPr>
            <a:lvl2pPr>
              <a:buClr>
                <a:srgbClr val="0070C0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4071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4071"/>
                </a:solidFill>
              </a:defRPr>
            </a:lvl3pPr>
            <a:lvl4pPr>
              <a:buFontTx/>
              <a:buBlip>
                <a:blip r:embed="rId2"/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06BACE-66F1-6A85-49AD-5F753A20CA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6467" y="164034"/>
            <a:ext cx="1005451" cy="10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9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Logo Bottom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3268999-3921-145E-52E8-7DB2387E73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55396"/>
            <a:ext cx="10972800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rgbClr val="00407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CA5503E-EF15-F0AE-3EF7-B4627CAD2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92" y="699371"/>
            <a:ext cx="10972799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B0CF46F-A53D-00DD-13CF-5DE49ABAD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653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pPr algn="l"/>
            <a:fld id="{0C7BF778-8021-814D-B4C3-667E155DC762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FBC826A-4B54-DB00-81EC-D6C440D1DDD8}"/>
              </a:ext>
            </a:extLst>
          </p:cNvPr>
          <p:cNvSpPr>
            <a:spLocks noGrp="1"/>
          </p:cNvSpPr>
          <p:nvPr userDrawn="1">
            <p:ph sz="quarter" idx="12"/>
          </p:nvPr>
        </p:nvSpPr>
        <p:spPr>
          <a:xfrm>
            <a:off x="476592" y="1389282"/>
            <a:ext cx="10972800" cy="5152866"/>
          </a:xfrm>
          <a:prstGeom prst="rect">
            <a:avLst/>
          </a:prstGeom>
        </p:spPr>
        <p:txBody>
          <a:bodyPr/>
          <a:lstStyle>
            <a:lvl1pPr>
              <a:buSzPct val="82000"/>
              <a:buFont typeface="Wingdings" pitchFamily="2" charset="2"/>
              <a:buChar char="Ø"/>
              <a:defRPr sz="2200">
                <a:solidFill>
                  <a:srgbClr val="004071"/>
                </a:solidFill>
              </a:defRPr>
            </a:lvl1pPr>
            <a:lvl2pPr>
              <a:buClr>
                <a:srgbClr val="0070C0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4071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4071"/>
                </a:solidFill>
              </a:defRPr>
            </a:lvl3pPr>
            <a:lvl4pPr>
              <a:buFontTx/>
              <a:buBlip>
                <a:blip r:embed="rId2"/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D7772-003E-C084-FF78-F36761262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965" y="5764667"/>
            <a:ext cx="1005451" cy="100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_Logo Bottom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A3268999-3921-145E-52E8-7DB2387E73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592" y="274446"/>
            <a:ext cx="10972800" cy="4439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solidFill>
                  <a:srgbClr val="00407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Use This As A Title Space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CA5503E-EF15-F0AE-3EF7-B4627CAD2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592" y="699371"/>
            <a:ext cx="10972799" cy="443975"/>
          </a:xfrm>
          <a:prstGeom prst="rect">
            <a:avLst/>
          </a:prstGeom>
          <a:noFill/>
          <a:ln>
            <a:noFill/>
          </a:ln>
        </p:spPr>
        <p:txBody>
          <a:bodyPr wrap="none" tIns="182880" bIns="91440"/>
          <a:lstStyle>
            <a:lvl1pPr>
              <a:lnSpc>
                <a:spcPct val="6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If Needed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81AD6E-E4BE-2CE0-DB4D-5C0D2B564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1454150"/>
            <a:ext cx="5487988" cy="547688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1"/>
              <a:t>Click to add text</a:t>
            </a:r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18CD34F-1554-BDE3-64CA-3304013F03E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6653" y="2001838"/>
            <a:ext cx="5487988" cy="4496537"/>
          </a:xfrm>
          <a:prstGeom prst="rect">
            <a:avLst/>
          </a:prstGeom>
        </p:spPr>
        <p:txBody>
          <a:bodyPr/>
          <a:lstStyle>
            <a:lvl1pPr>
              <a:buSzPct val="82000"/>
              <a:buFont typeface="Wingdings" pitchFamily="2" charset="2"/>
              <a:buChar char="Ø"/>
              <a:defRPr sz="2200">
                <a:solidFill>
                  <a:srgbClr val="004071"/>
                </a:solidFill>
              </a:defRPr>
            </a:lvl1pPr>
            <a:lvl2pPr>
              <a:buClr>
                <a:srgbClr val="0070C0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4071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4071"/>
                </a:solidFill>
              </a:defRPr>
            </a:lvl3pPr>
            <a:lvl4pPr>
              <a:buFontTx/>
              <a:buBlip>
                <a:blip r:embed="rId2"/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B0D8506-01CE-3D60-E174-32ADE0F391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7545" y="1437345"/>
            <a:ext cx="5221846" cy="547688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b="1"/>
              <a:t>Click to add text</a:t>
            </a:r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7F16B40-B20A-C86F-C27A-CA25990156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7544" y="1985032"/>
            <a:ext cx="5221847" cy="4557115"/>
          </a:xfrm>
          <a:prstGeom prst="rect">
            <a:avLst/>
          </a:prstGeom>
        </p:spPr>
        <p:txBody>
          <a:bodyPr/>
          <a:lstStyle>
            <a:lvl1pPr>
              <a:buSzPct val="82000"/>
              <a:buFont typeface="Wingdings" pitchFamily="2" charset="2"/>
              <a:buChar char="Ø"/>
              <a:defRPr sz="2200">
                <a:solidFill>
                  <a:srgbClr val="004071"/>
                </a:solidFill>
              </a:defRPr>
            </a:lvl1pPr>
            <a:lvl2pPr>
              <a:buClr>
                <a:srgbClr val="0070C0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4071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4071"/>
                </a:solidFill>
              </a:defRPr>
            </a:lvl3pPr>
            <a:lvl4pPr>
              <a:buFontTx/>
              <a:buBlip>
                <a:blip r:embed="rId2"/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2D7772-003E-C084-FF78-F36761262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965" y="5764667"/>
            <a:ext cx="1005451" cy="1005451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B0CF46F-A53D-00DD-13CF-5DE49ABAD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653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pPr algn="l"/>
            <a:fld id="{0C7BF778-8021-814D-B4C3-667E155DC762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ic Header 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E4C27686-3A6F-A1C6-4200-4094EF46B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1242" y="428959"/>
            <a:ext cx="9166575" cy="554575"/>
          </a:xfrm>
          <a:prstGeom prst="rect">
            <a:avLst/>
          </a:prstGeom>
          <a:noFill/>
          <a:ln>
            <a:noFill/>
          </a:ln>
        </p:spPr>
        <p:txBody>
          <a:bodyPr wrap="square" tIns="182880" bIns="91440"/>
          <a:lstStyle>
            <a:lvl1pPr marL="0" indent="0">
              <a:lnSpc>
                <a:spcPct val="60000"/>
              </a:lnSpc>
              <a:buNone/>
              <a:defRPr sz="3600" b="1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>
                    <a:lumMod val="95000"/>
                  </a:schemeClr>
                </a:solidFill>
              </a:rPr>
              <a:t>Use This as a Title Space and here if needed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135AA8BF-1A7A-115F-B9CE-209647BA82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51242" y="1485175"/>
            <a:ext cx="5387565" cy="554575"/>
          </a:xfrm>
          <a:prstGeom prst="rect">
            <a:avLst/>
          </a:prstGeom>
        </p:spPr>
        <p:txBody>
          <a:bodyPr wrap="none" tIns="182880" bIns="91440">
            <a:spAutoFit/>
          </a:bodyPr>
          <a:lstStyle>
            <a:lvl1pPr>
              <a:lnSpc>
                <a:spcPts val="2000"/>
              </a:lnSpc>
              <a:buFontTx/>
              <a:buNone/>
              <a:defRPr sz="2400" i="1">
                <a:solidFill>
                  <a:schemeClr val="tx2"/>
                </a:solidFill>
              </a:defRPr>
            </a:lvl1pPr>
            <a:lvl2pPr>
              <a:buFontTx/>
              <a:buNone/>
              <a:defRPr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Secondary Content goes here if needed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368DB70-46F7-80EF-F93F-10EBDB8AD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/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 sz="180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B628296-C1F7-D0FB-F488-C65694CBEC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770" y="2320006"/>
            <a:ext cx="11410457" cy="4222141"/>
          </a:xfrm>
          <a:prstGeom prst="rect">
            <a:avLst/>
          </a:prstGeom>
        </p:spPr>
        <p:txBody>
          <a:bodyPr/>
          <a:lstStyle>
            <a:lvl1pPr>
              <a:buSzPct val="82000"/>
              <a:buFont typeface="Wingdings" pitchFamily="2" charset="2"/>
              <a:buChar char="Ø"/>
              <a:defRPr sz="2200">
                <a:solidFill>
                  <a:srgbClr val="004071"/>
                </a:solidFill>
              </a:defRPr>
            </a:lvl1pPr>
            <a:lvl2pPr>
              <a:buClr>
                <a:srgbClr val="0070C0"/>
              </a:buClr>
              <a:buSzPct val="100000"/>
              <a:buFont typeface="Wingdings" pitchFamily="2" charset="2"/>
              <a:buChar char="§"/>
              <a:defRPr sz="2200">
                <a:solidFill>
                  <a:srgbClr val="004071"/>
                </a:solidFill>
              </a:defRPr>
            </a:lvl2pPr>
            <a:lvl3pPr>
              <a:buClr>
                <a:srgbClr val="00B0F0"/>
              </a:buClr>
              <a:buSzPct val="80000"/>
              <a:buFont typeface="Arial" panose="020B0604020202020204" pitchFamily="34" charset="0"/>
              <a:buChar char="•"/>
              <a:defRPr sz="2200">
                <a:solidFill>
                  <a:srgbClr val="004071"/>
                </a:solidFill>
              </a:defRPr>
            </a:lvl3pPr>
            <a:lvl4pPr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	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ADF19D-09B1-4B16-3B1E-04260E8BB0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925" y="144403"/>
            <a:ext cx="1044416" cy="10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194AB-0D81-D835-E22D-08BB07A01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92D050"/>
                </a:solidFill>
              </a:defRPr>
            </a:lvl1pPr>
          </a:lstStyle>
          <a:p>
            <a:fld id="{9E154ED2-97F2-3644-993D-DC6B5351F617}" type="slidenum">
              <a:rPr 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00880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76" r:id="rId4"/>
    <p:sldLayoutId id="2147483853" r:id="rId5"/>
    <p:sldLayoutId id="2147483854" r:id="rId6"/>
    <p:sldLayoutId id="2147483855" r:id="rId7"/>
    <p:sldLayoutId id="2147483877" r:id="rId8"/>
    <p:sldLayoutId id="2147483856" r:id="rId9"/>
    <p:sldLayoutId id="2147483857" r:id="rId10"/>
    <p:sldLayoutId id="214748385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7DF9B-16FF-A2C9-B52F-7C44191D6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92D050"/>
                </a:solidFill>
              </a:defRPr>
            </a:lvl1pPr>
          </a:lstStyle>
          <a:p>
            <a:fld id="{6B527233-A2CE-864B-B95D-C4AF5D678422}" type="slidenum">
              <a:rPr 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3488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D245CFE-751B-E19B-A766-E778308F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BF778-8021-814D-B4C3-667E155DC762}" type="slidenum">
              <a:rPr lang="en-US" smtClean="0"/>
              <a:pPr/>
              <a:t>‹#›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10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powerinnovation.net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nergy.ca.gov/media/7893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energy.ca.gov/media/7893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energy.ca.gov/programs-and-topics/programs/geothermal-grant-and-loan-progra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D5FD6-D2A3-ADAD-769B-43E945AF2B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571" y="4865334"/>
            <a:ext cx="9534170" cy="4472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Geothermal Grant and Loan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09B05-2E71-C4BD-0653-BF4EC6CE6B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/>
              <a:t>Pre-Application Workshop (GFO-25-902)</a:t>
            </a:r>
          </a:p>
          <a:p>
            <a:pPr lvl="0"/>
            <a:r>
              <a:rPr lang="en-US"/>
              <a:t>Reliability, Renewable Energy, &amp; Decarbonization Incentives (RREDI) Division</a:t>
            </a:r>
          </a:p>
          <a:p>
            <a:pPr lvl="0"/>
            <a:r>
              <a:rPr lang="en-US"/>
              <a:t>June 16,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14038-C6BA-36F8-7EA6-55E980204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605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104C1C-69C7-E475-3AF6-0057D7C3D0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I.A. Purpose of Solicitation 2 of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86586-FCD5-2654-D773-682B823D29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Empower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DF5D9-B257-25D5-F664-A673AC50F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10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B1D4F2-6EF4-F072-3166-247125FD819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See Video Here: </a:t>
            </a:r>
            <a:r>
              <a:rPr lang="en-US" dirty="0">
                <a:hlinkClick r:id="rId2"/>
              </a:rPr>
              <a:t>https://www.empowerinnovation.net/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1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0F51A-963C-B9BC-66C8-1297BD2EE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10C081-654F-2A69-9301-6B4C3584E8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I.A. Purpose of Solicitation 3 of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BB55D0-336D-E954-7F95-0D97BCBB8C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Overview of Phase I (Pre-Federal Award) and Phase II (Post-Federal Award)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B2643-881D-9508-4F06-EF7EAF162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11</a:t>
            </a:fld>
            <a:endParaRPr lang="en-US" sz="1800"/>
          </a:p>
        </p:txBody>
      </p:sp>
      <p:graphicFrame>
        <p:nvGraphicFramePr>
          <p:cNvPr id="3" name="Content Placeholder 2" descr="Purpose of the Solicitation, Overview of Phase 1 and Phase 2">
            <a:extLst>
              <a:ext uri="{FF2B5EF4-FFF2-40B4-BE49-F238E27FC236}">
                <a16:creationId xmlns:a16="http://schemas.microsoft.com/office/drawing/2014/main" id="{AACF97EC-5381-B96D-5376-4D332577B1E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66187445"/>
              </p:ext>
            </p:extLst>
          </p:nvPr>
        </p:nvGraphicFramePr>
        <p:xfrm>
          <a:off x="476592" y="1197441"/>
          <a:ext cx="10972800" cy="515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28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CC8A9-319C-AC56-E84D-6C7F881D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631A70-0966-7D1B-362E-68750683EB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I.D.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28329-4C2F-C99C-9B2B-604DE0AAC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2E78D-A8AE-3A27-CCF2-09E37CC06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12</a:t>
            </a:fld>
            <a:endParaRPr lang="en-US" sz="180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BC04ED-EE0B-5E12-ADD1-E9DF9E563D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244535"/>
            <a:ext cx="10972800" cy="5152866"/>
          </a:xfrm>
        </p:spPr>
        <p:txBody>
          <a:bodyPr/>
          <a:lstStyle/>
          <a:p>
            <a:pPr lvl="0"/>
            <a:r>
              <a:rPr lang="en-US" sz="1800" b="1"/>
              <a:t>Amount Available</a:t>
            </a:r>
          </a:p>
          <a:p>
            <a:pPr lvl="1"/>
            <a:r>
              <a:rPr lang="en-US" sz="1800"/>
              <a:t>Min and max amounts depend on the FOA</a:t>
            </a:r>
          </a:p>
          <a:p>
            <a:pPr lvl="1"/>
            <a:r>
              <a:rPr lang="en-US" sz="1800"/>
              <a:t>The award depends on receiving a federal award listed in the eligibility requirements Section II.B.</a:t>
            </a:r>
          </a:p>
          <a:p>
            <a:pPr lvl="1"/>
            <a:r>
              <a:rPr lang="en-US" sz="1800"/>
              <a:t>The CEC award cannot exceed the amount of the federal award. </a:t>
            </a:r>
          </a:p>
          <a:p>
            <a:pPr lvl="0"/>
            <a:r>
              <a:rPr lang="en-US" sz="1800" b="1"/>
              <a:t>Cost Share Requirements</a:t>
            </a:r>
          </a:p>
          <a:p>
            <a:pPr lvl="1"/>
            <a:r>
              <a:rPr lang="en-US" sz="1800"/>
              <a:t>CEC may fund up to 100% of the required cost share</a:t>
            </a:r>
          </a:p>
          <a:p>
            <a:pPr lvl="1"/>
            <a:r>
              <a:rPr lang="en-US" sz="1800"/>
              <a:t>At least 70% of the combined CEC and federal award amount must be spent in California</a:t>
            </a:r>
          </a:p>
          <a:p>
            <a:pPr lvl="1"/>
            <a:r>
              <a:rPr lang="en-US" sz="1800"/>
              <a:t>Phase II begins only after the Phase I applicant submits:</a:t>
            </a:r>
          </a:p>
          <a:p>
            <a:pPr lvl="2"/>
            <a:r>
              <a:rPr lang="en-US" sz="1800"/>
              <a:t>Evidence of required match share (if applicable)</a:t>
            </a:r>
          </a:p>
          <a:p>
            <a:pPr lvl="2"/>
            <a:r>
              <a:rPr lang="en-US" sz="1800"/>
              <a:t>Evidence of the federal award</a:t>
            </a:r>
          </a:p>
          <a:p>
            <a:pPr lvl="0"/>
            <a:r>
              <a:rPr lang="en-US" sz="1800" b="1"/>
              <a:t>Changes in Scope, Project Site, or Funding Amount</a:t>
            </a:r>
          </a:p>
          <a:p>
            <a:pPr lvl="1"/>
            <a:r>
              <a:rPr lang="en-US" sz="1800"/>
              <a:t>Identify any changes to project scope, site, or budget in Att. 15.</a:t>
            </a:r>
          </a:p>
          <a:p>
            <a:pPr lvl="0"/>
            <a:r>
              <a:rPr lang="en-US" sz="1800" b="1"/>
              <a:t>Change in Funding Amount</a:t>
            </a:r>
          </a:p>
          <a:p>
            <a:pPr lvl="1"/>
            <a:r>
              <a:rPr lang="en-US" sz="1800"/>
              <a:t>CEC may adjust funding amounts, allocate extra funds to ranked applicants, or reduce funding and revise the Scope of Work as needed</a:t>
            </a:r>
          </a:p>
        </p:txBody>
      </p:sp>
    </p:spTree>
    <p:extLst>
      <p:ext uri="{BB962C8B-B14F-4D97-AF65-F5344CB8AC3E}">
        <p14:creationId xmlns:p14="http://schemas.microsoft.com/office/powerpoint/2010/main" val="208492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7B120B-5D26-1A0A-BF53-962E41EED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68648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I.E. Match Funding Considerations 1 of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257BB-9EDF-D286-F6CC-B33E4592A5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B95A81-6871-9934-4A43-28E8F8591FF8}"/>
              </a:ext>
            </a:extLst>
          </p:cNvPr>
          <p:cNvSpPr txBox="1"/>
          <p:nvPr/>
        </p:nvSpPr>
        <p:spPr>
          <a:xfrm>
            <a:off x="476592" y="1289439"/>
            <a:ext cx="4360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Phase I (Pre-Federal Funding Award)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3C51D2-20D0-40EC-7437-413422C9A9A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561205042"/>
              </p:ext>
            </p:extLst>
          </p:nvPr>
        </p:nvGraphicFramePr>
        <p:xfrm>
          <a:off x="476592" y="1650942"/>
          <a:ext cx="11124769" cy="19202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10197">
                  <a:extLst>
                    <a:ext uri="{9D8B030D-6E8A-4147-A177-3AD203B41FA5}">
                      <a16:colId xmlns:a16="http://schemas.microsoft.com/office/drawing/2014/main" val="22519400"/>
                    </a:ext>
                  </a:extLst>
                </a:gridCol>
                <a:gridCol w="3858843">
                  <a:extLst>
                    <a:ext uri="{9D8B030D-6E8A-4147-A177-3AD203B41FA5}">
                      <a16:colId xmlns:a16="http://schemas.microsoft.com/office/drawing/2014/main" val="4138077651"/>
                    </a:ext>
                  </a:extLst>
                </a:gridCol>
                <a:gridCol w="5155729">
                  <a:extLst>
                    <a:ext uri="{9D8B030D-6E8A-4147-A177-3AD203B41FA5}">
                      <a16:colId xmlns:a16="http://schemas.microsoft.com/office/drawing/2014/main" val="3535572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Eligible Applicants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Statutory Match Funding Requirements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Documents Required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940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Local Jurisdiction</a:t>
                      </a:r>
                      <a:endParaRPr lang="en-US" sz="1800" b="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For additional match beyond federal award: Commitment letter (see Section IV.F.)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2802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Private Entity</a:t>
                      </a:r>
                      <a:endParaRPr lang="en-US" sz="1800" b="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100%</a:t>
                      </a:r>
                      <a:b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(Anticipated federal award considered as funding)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For additional match beyond federal award: Commitment letter (see Section IV.F.)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2842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BE8355-287D-18FD-D29D-1BFAB8F63D59}"/>
              </a:ext>
            </a:extLst>
          </p:cNvPr>
          <p:cNvSpPr txBox="1"/>
          <p:nvPr/>
        </p:nvSpPr>
        <p:spPr>
          <a:xfrm>
            <a:off x="476592" y="3808828"/>
            <a:ext cx="4531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Phase II (Post Federal Funding Award)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6E6ED31-2BD8-1432-E961-160F9527A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892393"/>
              </p:ext>
            </p:extLst>
          </p:nvPr>
        </p:nvGraphicFramePr>
        <p:xfrm>
          <a:off x="476592" y="4208938"/>
          <a:ext cx="11124769" cy="2072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74103">
                  <a:extLst>
                    <a:ext uri="{9D8B030D-6E8A-4147-A177-3AD203B41FA5}">
                      <a16:colId xmlns:a16="http://schemas.microsoft.com/office/drawing/2014/main" val="311843913"/>
                    </a:ext>
                  </a:extLst>
                </a:gridCol>
                <a:gridCol w="3891202">
                  <a:extLst>
                    <a:ext uri="{9D8B030D-6E8A-4147-A177-3AD203B41FA5}">
                      <a16:colId xmlns:a16="http://schemas.microsoft.com/office/drawing/2014/main" val="3460520452"/>
                    </a:ext>
                  </a:extLst>
                </a:gridCol>
                <a:gridCol w="5159464">
                  <a:extLst>
                    <a:ext uri="{9D8B030D-6E8A-4147-A177-3AD203B41FA5}">
                      <a16:colId xmlns:a16="http://schemas.microsoft.com/office/drawing/2014/main" val="2567532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Eligible Applicants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Statutory Funding  Match Requirements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Documents Required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0601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Local Jurisdiction</a:t>
                      </a:r>
                      <a:endParaRPr lang="en-US" sz="1800" b="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0%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Proof of Federal Award</a:t>
                      </a:r>
                    </a:p>
                    <a:p>
                      <a:pPr marL="285750" marR="0" lvl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>
                          <a:effectLst/>
                        </a:rPr>
                        <a:t>Updated Commitment letter (see Section IV.F.)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3368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</a:rPr>
                        <a:t>Private Entity</a:t>
                      </a:r>
                      <a:endParaRPr lang="en-US" sz="1800" b="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457200" algn="l"/>
                        </a:tabLst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100%</a:t>
                      </a:r>
                      <a:b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(Anticipated federal award considered as funding)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Proof of Federal Award</a:t>
                      </a:r>
                    </a:p>
                    <a:p>
                      <a:pPr marL="285750" marR="0" lvl="0" indent="-28575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dirty="0">
                          <a:effectLst/>
                        </a:rPr>
                        <a:t>Updated Commitment letter (see Section IV.F.)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02789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EE161-7644-9722-617D-97199046F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137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FE798-ABC4-E325-E6B2-BD05CBFC94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lang="en-US" sz="3600" b="1">
                <a:solidFill>
                  <a:srgbClr val="004071"/>
                </a:solidFill>
                <a:ea typeface="+mn-ea"/>
                <a:cs typeface="+mn-cs"/>
              </a:rPr>
              <a:t>.E.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Match Funding Considerations 2 of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8A63B-DA8E-8DF9-6920-2376F2B11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Match funds must be spent only during the agreement term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1AD95-25C7-EA2C-8751-346D3A5AD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14</a:t>
            </a:fld>
            <a:endParaRPr lang="en-US" sz="1800"/>
          </a:p>
        </p:txBody>
      </p:sp>
      <p:graphicFrame>
        <p:nvGraphicFramePr>
          <p:cNvPr id="6" name="Content Placeholder 5" descr="Match Funding Considerations table. Types of match can be cash or in-kind. If providing match, the commisment letter must confirm the source of the funds, justify the dollar value claimed, letter that guarantees the availability of the funds of the project, and described a strategy for replacing the funds if they are significantly reduced or lost.">
            <a:extLst>
              <a:ext uri="{FF2B5EF4-FFF2-40B4-BE49-F238E27FC236}">
                <a16:creationId xmlns:a16="http://schemas.microsoft.com/office/drawing/2014/main" id="{41802FD4-CE90-114D-DB68-7A42736FFD2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58670012"/>
              </p:ext>
            </p:extLst>
          </p:nvPr>
        </p:nvGraphicFramePr>
        <p:xfrm>
          <a:off x="476592" y="1232900"/>
          <a:ext cx="10972800" cy="5126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241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9173F4-CDF3-F724-3534-98A070CF03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I.F. Key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9BF4D-97FB-D778-8EA5-CBDF266B26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 </a:t>
            </a:r>
          </a:p>
        </p:txBody>
      </p:sp>
      <p:graphicFrame>
        <p:nvGraphicFramePr>
          <p:cNvPr id="6" name="Content Placeholder 12">
            <a:extLst>
              <a:ext uri="{FF2B5EF4-FFF2-40B4-BE49-F238E27FC236}">
                <a16:creationId xmlns:a16="http://schemas.microsoft.com/office/drawing/2014/main" id="{F3B5F663-E656-5CD3-791B-88C0518C5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431567"/>
              </p:ext>
            </p:extLst>
          </p:nvPr>
        </p:nvGraphicFramePr>
        <p:xfrm>
          <a:off x="476250" y="1143347"/>
          <a:ext cx="10972798" cy="472424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4925929">
                  <a:extLst>
                    <a:ext uri="{9D8B030D-6E8A-4147-A177-3AD203B41FA5}">
                      <a16:colId xmlns:a16="http://schemas.microsoft.com/office/drawing/2014/main" val="3177196508"/>
                    </a:ext>
                  </a:extLst>
                </a:gridCol>
                <a:gridCol w="4768903">
                  <a:extLst>
                    <a:ext uri="{9D8B030D-6E8A-4147-A177-3AD203B41FA5}">
                      <a16:colId xmlns:a16="http://schemas.microsoft.com/office/drawing/2014/main" val="2720253865"/>
                    </a:ext>
                  </a:extLst>
                </a:gridCol>
                <a:gridCol w="1277966">
                  <a:extLst>
                    <a:ext uri="{9D8B030D-6E8A-4147-A177-3AD203B41FA5}">
                      <a16:colId xmlns:a16="http://schemas.microsoft.com/office/drawing/2014/main" val="3768561228"/>
                    </a:ext>
                  </a:extLst>
                </a:gridCol>
              </a:tblGrid>
              <a:tr h="28904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Arial Nova"/>
                        </a:rPr>
                        <a:t>ACTIVITIES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solidFill>
                      <a:srgbClr val="003F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Arial Nova" panose="020B0504020202020204" pitchFamily="34" charset="0"/>
                        </a:rPr>
                        <a:t>DATE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solidFill>
                      <a:srgbClr val="003F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Arial Nova" panose="020B0504020202020204" pitchFamily="34" charset="0"/>
                        </a:rPr>
                        <a:t>TIME 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solidFill>
                      <a:srgbClr val="003F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611018"/>
                  </a:ext>
                </a:extLst>
              </a:tr>
              <a:tr h="323666"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*Distribution of Q&amp;A Document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On-going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857915"/>
                  </a:ext>
                </a:extLst>
              </a:tr>
              <a:tr h="3236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4"/>
                          </a:solidFill>
                          <a:effectLst/>
                          <a:latin typeface="Arial Nova" panose="020B0504020202020204" pitchFamily="34" charset="0"/>
                        </a:rPr>
                        <a:t>Deadline to Submit Pre-Federal Funding Award Applications (Phase I)</a:t>
                      </a:r>
                      <a:endParaRPr lang="en-US" sz="1800" b="1">
                        <a:solidFill>
                          <a:schemeClr val="accent4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accent4"/>
                          </a:solidFill>
                          <a:effectLst/>
                          <a:latin typeface="Arial Nova"/>
                        </a:rPr>
                        <a:t>Refer to Section II.B. of the manual</a:t>
                      </a:r>
                      <a:endParaRPr lang="en-US" b="1">
                        <a:solidFill>
                          <a:schemeClr val="accent4"/>
                        </a:solidFill>
                        <a:latin typeface="Arial Nova"/>
                      </a:endParaRP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1">
                        <a:solidFill>
                          <a:schemeClr val="accent4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144460"/>
                  </a:ext>
                </a:extLst>
              </a:tr>
              <a:tr h="5780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</a:rPr>
                        <a:t>*Notice of Letter of Intent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At least a week prior to the federal funding submission deadline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9632502"/>
                  </a:ext>
                </a:extLst>
              </a:tr>
              <a:tr h="86713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chemeClr val="accent4"/>
                          </a:solidFill>
                          <a:effectLst/>
                          <a:latin typeface="Arial Nova" panose="020B0504020202020204" pitchFamily="34" charset="0"/>
                          <a:ea typeface="Times New Roman" panose="02020603050405020304" pitchFamily="18" charset="0"/>
                        </a:rPr>
                        <a:t>Deadline to Submit Post Federal Funding Award Applications (Phase II)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1">
                          <a:solidFill>
                            <a:schemeClr val="accent4"/>
                          </a:solidFill>
                          <a:latin typeface="Arial Nova" panose="020B0504020202020204" pitchFamily="34" charset="0"/>
                        </a:rPr>
                        <a:t>No later than 30 days after federal funding award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b="1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841025"/>
                  </a:ext>
                </a:extLst>
              </a:tr>
              <a:tr h="5780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*Notice of Proposed Award (NOPA) Posting Date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No later than 60 days after submitting the evidence of federal funding award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943849"/>
                  </a:ext>
                </a:extLst>
              </a:tr>
              <a:tr h="5780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*CEC Business Meeting Date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90 days after the CEC received the federal award documentation</a:t>
                      </a:r>
                      <a:endParaRPr lang="en-US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248347"/>
                  </a:ext>
                </a:extLst>
              </a:tr>
              <a:tr h="3236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*Agreement Start Date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30 days after the CEC business meeting</a:t>
                      </a:r>
                      <a:endParaRPr lang="en-US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74985" marR="74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23277"/>
                  </a:ext>
                </a:extLst>
              </a:tr>
              <a:tr h="6378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*Agreement End Date 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No later than three years from the execution of the agreement </a:t>
                      </a:r>
                    </a:p>
                  </a:txBody>
                  <a:tcPr marL="74985" marR="7498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74985" marR="7498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3027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EEA2D7-1B9B-44FF-A160-8F83A5E7E6DE}"/>
              </a:ext>
            </a:extLst>
          </p:cNvPr>
          <p:cNvSpPr txBox="1"/>
          <p:nvPr/>
        </p:nvSpPr>
        <p:spPr>
          <a:xfrm>
            <a:off x="279735" y="6027335"/>
            <a:ext cx="415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* Anticipated dates, subject to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BC1C-B3B5-DACB-A14A-F4D0B166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4180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37AB3-863E-11B2-E0E1-526BED26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3DFB8-2193-B261-73EA-AD9F9D0E0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lang="en-US" sz="3600" b="1">
                <a:solidFill>
                  <a:srgbClr val="004071"/>
                </a:solidFill>
                <a:ea typeface="+mn-ea"/>
                <a:cs typeface="+mn-cs"/>
              </a:rPr>
              <a:t>.H.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FB919-B235-A52D-B950-E0BA7585B4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7DC43-A137-7A55-65CD-E1EE6F309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ova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DE6F8A-D14C-B773-8A51-08ED8CAC4D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6582" y="1367873"/>
            <a:ext cx="10972800" cy="4949800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 sz="2400" b="1">
                <a:solidFill>
                  <a:schemeClr val="tx1"/>
                </a:solidFill>
              </a:rPr>
              <a:t>Submit Questions to: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 sz="2400">
                <a:solidFill>
                  <a:schemeClr val="tx1"/>
                </a:solidFill>
              </a:rPr>
              <a:t>Commission Administrative Officer </a:t>
            </a:r>
            <a:br>
              <a:rPr lang="en-US" sz="240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sz="2400">
                <a:solidFill>
                  <a:schemeClr val="tx1"/>
                </a:solidFill>
              </a:rPr>
              <a:t>Marissa Sutton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California Energy Commission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715 P Street, MS-18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Sacramento, California, 95814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 sz="2400">
                <a:solidFill>
                  <a:schemeClr val="tx1"/>
                </a:solidFill>
              </a:rPr>
              <a:t>E-mail: </a:t>
            </a:r>
            <a:r>
              <a:rPr lang="en-US" sz="2400" u="sng">
                <a:solidFill>
                  <a:schemeClr val="tx1"/>
                </a:solidFill>
              </a:rPr>
              <a:t>marissa.sutton@energy.ca.gov</a:t>
            </a:r>
            <a:endParaRPr lang="en-US" sz="2400">
              <a:solidFill>
                <a:schemeClr val="tx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endParaRPr lang="en-US" sz="240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 sz="2400">
                <a:solidFill>
                  <a:schemeClr val="tx1"/>
                </a:solidFill>
              </a:rPr>
              <a:t>All communication should be directed in writing to the assigned solicitation administrative officer.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B9C1C-69A9-64CF-9690-804BD0AC6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582" y="4114280"/>
            <a:ext cx="10858158" cy="107632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38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5A3BFD-E143-5A7E-D7C5-E81609218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lang="en-US" sz="3600" b="1">
                <a:solidFill>
                  <a:srgbClr val="004071"/>
                </a:solidFill>
                <a:ea typeface="+mn-ea"/>
                <a:cs typeface="+mn-cs"/>
              </a:rPr>
              <a:t>.I.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3600" b="1">
                <a:solidFill>
                  <a:srgbClr val="004071"/>
                </a:solidFill>
                <a:ea typeface="+mn-ea"/>
                <a:cs typeface="+mn-cs"/>
              </a:rPr>
              <a:t>Applicants'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Admonishment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BD222-5D15-D233-15D6-370AD664E6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Important Disclaimers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0DF9B-E5C9-4D4A-8A42-0E4A65FBA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17</a:t>
            </a:fld>
            <a:endParaRPr lang="en-US" sz="1800"/>
          </a:p>
        </p:txBody>
      </p:sp>
      <p:graphicFrame>
        <p:nvGraphicFramePr>
          <p:cNvPr id="6" name="Content Placeholder 5" descr="Applicants Admonishment are broken down into 4 areas on a table. Applicants are responsible for the cost of developing a full application, documents will become public upon request after the posting of NOPA, If an agreement is not being successfuly executed, the CEC may cancel a proposed award. Lastly, No portion of your application will be considered confidental.">
            <a:extLst>
              <a:ext uri="{FF2B5EF4-FFF2-40B4-BE49-F238E27FC236}">
                <a16:creationId xmlns:a16="http://schemas.microsoft.com/office/drawing/2014/main" id="{39B6EFEF-35DB-4FC8-DEB7-6A0BD8FE10D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30194321"/>
              </p:ext>
            </p:extLst>
          </p:nvPr>
        </p:nvGraphicFramePr>
        <p:xfrm>
          <a:off x="476593" y="1524535"/>
          <a:ext cx="11109818" cy="497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555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3BDD94-4FE4-95F5-448D-29378288C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772934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I.J – I.K. Environmental Review Requirements and CEC’s Rights and Remedies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77D2A-4F95-61B5-5831-DF1E5291E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92" y="1060318"/>
            <a:ext cx="10032008" cy="443975"/>
          </a:xfrm>
        </p:spPr>
        <p:txBody>
          <a:bodyPr/>
          <a:lstStyle/>
          <a:p>
            <a:r>
              <a:rPr lang="en-US"/>
              <a:t>Section I – Introduction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9917B-7A87-4FDA-1AC7-6F3416A24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18</a:t>
            </a:fld>
            <a:endParaRPr lang="en-US" sz="1800"/>
          </a:p>
        </p:txBody>
      </p:sp>
      <p:graphicFrame>
        <p:nvGraphicFramePr>
          <p:cNvPr id="8" name="Content Placeholder 7" descr="Envirnmental Review Requirements and CECs Rights and Remedies in Section 1 - Introduction">
            <a:extLst>
              <a:ext uri="{FF2B5EF4-FFF2-40B4-BE49-F238E27FC236}">
                <a16:creationId xmlns:a16="http://schemas.microsoft.com/office/drawing/2014/main" id="{DFE43098-C8E5-3C16-EB76-51C59A2C4A5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04746163"/>
              </p:ext>
            </p:extLst>
          </p:nvPr>
        </p:nvGraphicFramePr>
        <p:xfrm>
          <a:off x="208280" y="926432"/>
          <a:ext cx="11775439" cy="608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2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4B401-775A-6CD1-D16B-9C524A4BAD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83997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Section 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9A2DB-6B69-7006-2AB9-84B9BEC8CB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Eligibility Requirements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3ADFB-8954-D7C2-6592-B8913F173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18C8A0-9E68-ECC9-90D6-5312519AA0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C973-0E87-E101-7BAF-18AA170439C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2">
                    <a:lumMod val="76000"/>
                  </a:schemeClr>
                </a:solidFill>
              </a:rPr>
              <a:t>Commissioner Gallardo's Opening Remarks </a:t>
            </a:r>
          </a:p>
          <a:p>
            <a:r>
              <a:rPr lang="en-US"/>
              <a:t>Housekeeping</a:t>
            </a:r>
          </a:p>
          <a:p>
            <a:r>
              <a:rPr lang="en-US"/>
              <a:t>Section I - Introduction </a:t>
            </a:r>
          </a:p>
          <a:p>
            <a:r>
              <a:rPr lang="en-US"/>
              <a:t>Section II - Eligibility Requirements</a:t>
            </a:r>
          </a:p>
          <a:p>
            <a:r>
              <a:rPr lang="en-US"/>
              <a:t>Section III - Application Submission Instructions</a:t>
            </a:r>
          </a:p>
          <a:p>
            <a:r>
              <a:rPr lang="en-US"/>
              <a:t>Section IV - Evaluation and Award Process</a:t>
            </a:r>
          </a:p>
          <a:p>
            <a:r>
              <a:rPr lang="en-US"/>
              <a:t>Conclusions</a:t>
            </a:r>
          </a:p>
          <a:p>
            <a:pPr lvl="1"/>
            <a:r>
              <a:rPr lang="en-US"/>
              <a:t>Key Dates </a:t>
            </a:r>
          </a:p>
          <a:p>
            <a:pPr lvl="1"/>
            <a:r>
              <a:rPr lang="en-US"/>
              <a:t>Question and Answer Period</a:t>
            </a:r>
          </a:p>
        </p:txBody>
      </p:sp>
    </p:spTree>
    <p:extLst>
      <p:ext uri="{BB962C8B-B14F-4D97-AF65-F5344CB8AC3E}">
        <p14:creationId xmlns:p14="http://schemas.microsoft.com/office/powerpoint/2010/main" val="399450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73EC-1EF0-E1EB-18BC-DED3FC840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E38AB6-F5DE-1284-28E7-6DA8A600AF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0391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II.A. Applicant Eligibility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D36726-F154-7450-A1EE-2FAC057A1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Section II – Eligibility Requirements</a:t>
            </a:r>
          </a:p>
        </p:txBody>
      </p:sp>
      <p:graphicFrame>
        <p:nvGraphicFramePr>
          <p:cNvPr id="6" name="Content Placeholder 5" descr="II.A Applicant Eligibility, Section 2 Eligibility Requirements table">
            <a:extLst>
              <a:ext uri="{FF2B5EF4-FFF2-40B4-BE49-F238E27FC236}">
                <a16:creationId xmlns:a16="http://schemas.microsoft.com/office/drawing/2014/main" id="{BF7DE493-5A27-54CA-0442-696FA50A730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69925681"/>
              </p:ext>
            </p:extLst>
          </p:nvPr>
        </p:nvGraphicFramePr>
        <p:xfrm>
          <a:off x="208280" y="1143346"/>
          <a:ext cx="11775439" cy="563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DA926-51C3-C470-9B5C-AD6BB4D19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4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850B61-CEC0-D660-99C8-2D36A8F653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0391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II.B. Eligible Federal FOAs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D8CF99-CC57-CDC7-2B0C-C1442709D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0392" y="699371"/>
            <a:ext cx="10032008" cy="443975"/>
          </a:xfrm>
        </p:spPr>
        <p:txBody>
          <a:bodyPr/>
          <a:lstStyle/>
          <a:p>
            <a:r>
              <a:rPr lang="en-US"/>
              <a:t>Section II – Eligibility Requirements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8271D03-5E68-F051-A76C-D8CA1C04051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11385376"/>
              </p:ext>
            </p:extLst>
          </p:nvPr>
        </p:nvGraphicFramePr>
        <p:xfrm>
          <a:off x="216131" y="1143346"/>
          <a:ext cx="11795760" cy="545925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571719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108771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7788935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4534594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2323841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987815489"/>
                    </a:ext>
                  </a:extLst>
                </a:gridCol>
              </a:tblGrid>
              <a:tr h="11919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FOA Number and Title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CEC Application Due Date (Phase I – Pre Federal Award)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Recommended Minimum CEC Cost Share Award*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Recommended Maximum CEC Cost Share Award*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Maximum Total Funding for CEC Cost Share Across Awards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Eligible Topic Area/Areas of Interest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36538"/>
                  </a:ext>
                </a:extLst>
              </a:tr>
              <a:tr h="42672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DE-FOA-0003589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Critical Minerals and Materials Accelerator Notice of Funding Opportunity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June 29, 2026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3A: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No minimum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504190" algn="ctr"/>
                        </a:tabLst>
                      </a:pPr>
                      <a:r>
                        <a:rPr lang="en-US" sz="1800">
                          <a:effectLst/>
                        </a:rPr>
                        <a:t>Topic Area 3C: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$200,000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3A: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$2,000,000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3C: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$1,000,000 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3A: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$2,000,000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3C: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$1,000,000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3A: Cost-competitive direct lithium extraction.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3C: Exploration and characterization of critical materials and rare earth elements from volcanically hosted geothermal systems. 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895486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C85146-64F8-5BCE-58D8-D8F59F82F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</p:spPr>
        <p:txBody>
          <a:bodyPr/>
          <a:lstStyle/>
          <a:p>
            <a:fld id="{0C7BF778-8021-814D-B4C3-667E155DC76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17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DB7144D-7A87-8C5D-7B90-A958EB119D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II.C. Eligible Project Focus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9CD472-6102-D41F-0E05-2F19FAEEC2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8D8D9-CFC6-B333-024E-B2CBF0106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B895AA-6260-BFB4-ED81-808D98ACD7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/>
              <a:t>Research and development.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Planning and policy development.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Preparation of ordinance, regulation, and guidelines for identified mitigation measures of adverse impacts.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Collecting baseline data and conducting environmental monitoring.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Preparation or revision of geothermal resource elements.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Administration costs incurred by the local jurisdiction that are attributed to the development and production of geothermal resources.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Monitoring and inspection for compliance.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Identification, research, and implementation of mitigation measures of adverse social and economic impacts.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Planning, construction, operation and maintenance of public services and facilities.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Undertaking projects demonstrating the technical and economic feasibility of geothermal direct heat and electrical generation applications.  </a:t>
            </a:r>
          </a:p>
          <a:p>
            <a:pPr marL="457200" indent="-457200">
              <a:buFont typeface="+mj-lt"/>
              <a:buAutoNum type="alphaUcPeriod"/>
            </a:pPr>
            <a:r>
              <a:rPr lang="en-US"/>
              <a:t>Enhancement, restoration, or preservation of natural resources.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/>
              <a:t>Recovery of lithium, minerals, metals from geothermal brine.</a:t>
            </a:r>
          </a:p>
        </p:txBody>
      </p:sp>
    </p:spTree>
    <p:extLst>
      <p:ext uri="{BB962C8B-B14F-4D97-AF65-F5344CB8AC3E}">
        <p14:creationId xmlns:p14="http://schemas.microsoft.com/office/powerpoint/2010/main" val="2375516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689A3D-063E-1C39-DD39-2C0912980D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0391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II.D – II.E. Terms, Conditions, and Registration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5D2CD-2BF6-0BBC-7900-965712E7B1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0392" y="1091663"/>
            <a:ext cx="10032008" cy="443975"/>
          </a:xfrm>
        </p:spPr>
        <p:txBody>
          <a:bodyPr/>
          <a:lstStyle/>
          <a:p>
            <a:r>
              <a:rPr lang="en-US"/>
              <a:t>Section II – Eligibility Requirements  </a:t>
            </a:r>
          </a:p>
        </p:txBody>
      </p:sp>
      <p:graphicFrame>
        <p:nvGraphicFramePr>
          <p:cNvPr id="7" name="Content Placeholder 6" descr="II.D and II.E. Terms, Conditions, and Registration Requirements in Section 2, Eligibility Requirements">
            <a:extLst>
              <a:ext uri="{FF2B5EF4-FFF2-40B4-BE49-F238E27FC236}">
                <a16:creationId xmlns:a16="http://schemas.microsoft.com/office/drawing/2014/main" id="{EAAA55BC-0E45-2846-EF4C-2A5BD3079E6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57080292"/>
              </p:ext>
            </p:extLst>
          </p:nvPr>
        </p:nvGraphicFramePr>
        <p:xfrm>
          <a:off x="476592" y="1635218"/>
          <a:ext cx="11105808" cy="490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7385D-8787-EC45-736D-5C59D84F1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23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8738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2A898D-D12D-FC8A-1D52-76869C977E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0391" y="255396"/>
            <a:ext cx="1043332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II.F. – II.G Disadvantage Communities and Sanctions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127D-F8F6-4F04-3C24-5931E51D82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0391" y="1027161"/>
            <a:ext cx="10032008" cy="443975"/>
          </a:xfrm>
        </p:spPr>
        <p:txBody>
          <a:bodyPr/>
          <a:lstStyle/>
          <a:p>
            <a:r>
              <a:rPr lang="en-US"/>
              <a:t>Section II – Eligibility Requirements</a:t>
            </a:r>
          </a:p>
        </p:txBody>
      </p:sp>
      <p:graphicFrame>
        <p:nvGraphicFramePr>
          <p:cNvPr id="7" name="Content Placeholder 6" descr="II.F. to II.G. disadvantaged communities and sanctions requirements, Section 2 - Eligibility Requirements">
            <a:extLst>
              <a:ext uri="{FF2B5EF4-FFF2-40B4-BE49-F238E27FC236}">
                <a16:creationId xmlns:a16="http://schemas.microsoft.com/office/drawing/2014/main" id="{F3DB50F7-F8BE-3909-CCD8-95CBD9BC778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67761603"/>
              </p:ext>
            </p:extLst>
          </p:nvPr>
        </p:nvGraphicFramePr>
        <p:xfrm>
          <a:off x="476592" y="1792704"/>
          <a:ext cx="11105808" cy="474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3D283A-A549-4F43-A5A8-BB9F88B99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24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9616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B3B37-17F2-66B1-5890-364434E8C2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0391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II.H. Project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F70D-50F5-6CA6-001B-53359988E0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II – Eligibility Requirements</a:t>
            </a:r>
          </a:p>
        </p:txBody>
      </p:sp>
      <p:graphicFrame>
        <p:nvGraphicFramePr>
          <p:cNvPr id="10" name="Content Placeholder 9" descr="II.H. Project Requirements, Section 2 - Eligibility Requirements">
            <a:extLst>
              <a:ext uri="{FF2B5EF4-FFF2-40B4-BE49-F238E27FC236}">
                <a16:creationId xmlns:a16="http://schemas.microsoft.com/office/drawing/2014/main" id="{1FAE29CD-8FA1-9E7D-D433-9FCC7A27FE3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03760654"/>
              </p:ext>
            </p:extLst>
          </p:nvPr>
        </p:nvGraphicFramePr>
        <p:xfrm>
          <a:off x="476250" y="1389063"/>
          <a:ext cx="11106150" cy="515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17F97-FDD1-CD98-B959-F16873B3A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25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123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3B724-2A6A-2B6C-F0E9-E347036BB3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249" y="2840038"/>
            <a:ext cx="10958563" cy="444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Section III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5D606-83F9-5453-D273-7F609CE4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653" y="6498590"/>
            <a:ext cx="2743200" cy="365125"/>
          </a:xfrm>
        </p:spPr>
        <p:txBody>
          <a:bodyPr/>
          <a:lstStyle/>
          <a:p>
            <a:fld id="{0C7BF778-8021-814D-B4C3-667E155DC76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71AD7B-11BC-B02F-2836-A95CC25A6C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Application Organization and Submission</a:t>
            </a:r>
          </a:p>
        </p:txBody>
      </p:sp>
    </p:spTree>
    <p:extLst>
      <p:ext uri="{BB962C8B-B14F-4D97-AF65-F5344CB8AC3E}">
        <p14:creationId xmlns:p14="http://schemas.microsoft.com/office/powerpoint/2010/main" val="2090617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16529-7AB4-D713-B595-77F6A29D29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III.A. Method for Delivery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13A7A3-CB9D-1843-7D92-AE0823A881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368" y="813671"/>
            <a:ext cx="10032008" cy="443975"/>
          </a:xfrm>
        </p:spPr>
        <p:txBody>
          <a:bodyPr/>
          <a:lstStyle/>
          <a:p>
            <a:r>
              <a:rPr lang="en-US"/>
              <a:t>Section III – Application Submission Instructions</a:t>
            </a:r>
          </a:p>
        </p:txBody>
      </p:sp>
      <p:graphicFrame>
        <p:nvGraphicFramePr>
          <p:cNvPr id="6" name="Content Placeholder 5" descr="III.A. Method for Delivery, Section 3, Application Submission Instructions">
            <a:extLst>
              <a:ext uri="{FF2B5EF4-FFF2-40B4-BE49-F238E27FC236}">
                <a16:creationId xmlns:a16="http://schemas.microsoft.com/office/drawing/2014/main" id="{2324059E-15DD-CE72-16C0-F79E2F04FBE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84930813"/>
              </p:ext>
            </p:extLst>
          </p:nvPr>
        </p:nvGraphicFramePr>
        <p:xfrm>
          <a:off x="476250" y="1389063"/>
          <a:ext cx="10972800" cy="515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41AB0-66F4-A1F6-F7BE-C0441B996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27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5736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80228-D4D1-14DF-93DC-1BB28A90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6ACD864-6627-0B62-FB9C-457B2DFCA1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III.A. Method for Delivery – ECAMS (1 of 2) 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7344D699-3332-72A9-B413-FFC6EA67C9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004071"/>
                </a:solidFill>
                <a:hlinkClick r:id="rId2"/>
              </a:rPr>
              <a:t>ECAMS Registration</a:t>
            </a:r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BD142-5147-44F0-62A9-0E09D3C07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342" y="1220974"/>
            <a:ext cx="5230465" cy="3391016"/>
            <a:chOff x="127342" y="1220974"/>
            <a:chExt cx="5230465" cy="3391016"/>
          </a:xfrm>
        </p:grpSpPr>
        <p:pic>
          <p:nvPicPr>
            <p:cNvPr id="10" name="Picture 9" descr="Screenshot of ECAMS Log-in Window with orange rectangle over &quot;new user sign up&quot; text">
              <a:extLst>
                <a:ext uri="{FF2B5EF4-FFF2-40B4-BE49-F238E27FC236}">
                  <a16:creationId xmlns:a16="http://schemas.microsoft.com/office/drawing/2014/main" id="{AACCAFB8-D9EB-6BEA-DB07-684A0CFB7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42" y="1220974"/>
              <a:ext cx="5230465" cy="33910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10B509-4727-5428-000A-9805B673E33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3075709" y="3135655"/>
              <a:ext cx="923636" cy="189436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A0D645-B8CE-1F31-544D-19563F189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36808" y="3501653"/>
            <a:ext cx="6529821" cy="3254169"/>
            <a:chOff x="2636808" y="3501653"/>
            <a:chExt cx="6529821" cy="3254169"/>
          </a:xfrm>
        </p:grpSpPr>
        <p:pic>
          <p:nvPicPr>
            <p:cNvPr id="11" name="Picture 10" descr="Screenshot of ECAMS registration window to input organization details">
              <a:extLst>
                <a:ext uri="{FF2B5EF4-FFF2-40B4-BE49-F238E27FC236}">
                  <a16:creationId xmlns:a16="http://schemas.microsoft.com/office/drawing/2014/main" id="{26768B7B-9E78-2F79-3840-37ABA8B8C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6808" y="3647829"/>
              <a:ext cx="6529821" cy="310799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8357BE6-876A-DCE5-ED63-F270CD6084C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 rot="2481805">
              <a:off x="3321951" y="3501653"/>
              <a:ext cx="701964" cy="4439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#1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A29D7F-8FDE-769A-BB43-EA7C9000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49538" y="850311"/>
            <a:ext cx="5634182" cy="4132341"/>
            <a:chOff x="6349538" y="850311"/>
            <a:chExt cx="5634182" cy="4132341"/>
          </a:xfrm>
        </p:grpSpPr>
        <p:pic>
          <p:nvPicPr>
            <p:cNvPr id="12" name="Picture 11" descr="Screenshot of ECAMS registration window to input information for the user profile">
              <a:extLst>
                <a:ext uri="{FF2B5EF4-FFF2-40B4-BE49-F238E27FC236}">
                  <a16:creationId xmlns:a16="http://schemas.microsoft.com/office/drawing/2014/main" id="{D3BB0258-1B6E-A7A2-9E1E-FD548E16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9538" y="850311"/>
              <a:ext cx="5634182" cy="41323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74131DD-DD57-74D2-6ADD-EBFE2BB8061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 rot="19467550">
              <a:off x="7698509" y="4005351"/>
              <a:ext cx="701964" cy="4439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#2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9B1F3B-5B8A-D55B-345D-E0D89014F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71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6E79BC8-5F57-2C73-842E-C7F9F36CD6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8992" y="4077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III.A. Method for Delivery – ECAMS (2 of 2)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756E3832-900E-8A15-C64E-9CCD9EAA5B3B}"/>
              </a:ext>
            </a:extLst>
          </p:cNvPr>
          <p:cNvSpPr txBox="1">
            <a:spLocks/>
          </p:cNvSpPr>
          <p:nvPr/>
        </p:nvSpPr>
        <p:spPr>
          <a:xfrm>
            <a:off x="476593" y="899396"/>
            <a:ext cx="10032008" cy="443975"/>
          </a:xfrm>
          <a:prstGeom prst="rect">
            <a:avLst/>
          </a:prstGeom>
          <a:noFill/>
          <a:ln>
            <a:noFill/>
          </a:ln>
        </p:spPr>
        <p:txBody>
          <a:bodyPr wrap="none" lIns="91440" tIns="182880" rIns="91440" bIns="91440" anchor="t"/>
          <a:lstStyle>
            <a:lvl1pPr marL="228600" indent="-228600" algn="l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4071"/>
                </a:solidFill>
                <a:hlinkClick r:id="rId2"/>
              </a:rPr>
              <a:t>ECAMS Confirmation </a:t>
            </a:r>
            <a:endParaRPr lang="en-US" b="1">
              <a:solidFill>
                <a:srgbClr val="00407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5C8413-F370-8C4B-4C9C-5EF0393A6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2911" y="1586865"/>
            <a:ext cx="4616883" cy="2330445"/>
            <a:chOff x="212436" y="815340"/>
            <a:chExt cx="4616883" cy="2330445"/>
          </a:xfrm>
        </p:grpSpPr>
        <p:pic>
          <p:nvPicPr>
            <p:cNvPr id="13" name="Picture 12" descr="Screenshot of ECAMS Email confirmation">
              <a:extLst>
                <a:ext uri="{FF2B5EF4-FFF2-40B4-BE49-F238E27FC236}">
                  <a16:creationId xmlns:a16="http://schemas.microsoft.com/office/drawing/2014/main" id="{838C9843-7D7E-2C08-AC83-A9BBDB623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6140"/>
            <a:stretch>
              <a:fillRect/>
            </a:stretch>
          </p:blipFill>
          <p:spPr>
            <a:xfrm>
              <a:off x="212436" y="815340"/>
              <a:ext cx="4616883" cy="233044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 descr="Email confirmation">
              <a:extLst>
                <a:ext uri="{FF2B5EF4-FFF2-40B4-BE49-F238E27FC236}">
                  <a16:creationId xmlns:a16="http://schemas.microsoft.com/office/drawing/2014/main" id="{3766D335-E899-0239-0485-D399AF2ED70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26253" y="1846298"/>
              <a:ext cx="2155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Email Confirmation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03E584-57F3-50FC-A98E-4EFCBC005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46940" y="2170865"/>
            <a:ext cx="2290671" cy="3176385"/>
            <a:chOff x="2580015" y="942140"/>
            <a:chExt cx="2290671" cy="3176385"/>
          </a:xfrm>
        </p:grpSpPr>
        <p:pic>
          <p:nvPicPr>
            <p:cNvPr id="9" name="Picture 8" descr="Screenshot of ECAMS requesting change of password">
              <a:extLst>
                <a:ext uri="{FF2B5EF4-FFF2-40B4-BE49-F238E27FC236}">
                  <a16:creationId xmlns:a16="http://schemas.microsoft.com/office/drawing/2014/main" id="{5B21BE4A-9A79-4C31-7AEB-5F777E5D3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2164" y="942140"/>
              <a:ext cx="1988522" cy="3176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48342C67-F76C-3609-744B-6A95125260C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 rot="2481805">
              <a:off x="2580015" y="1125479"/>
              <a:ext cx="701964" cy="4439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#3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23EFC8-15D1-1B21-41C4-84F4FB635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18914" y="3287914"/>
            <a:ext cx="5427379" cy="3048687"/>
            <a:chOff x="6718914" y="3287914"/>
            <a:chExt cx="5427379" cy="3048687"/>
          </a:xfrm>
        </p:grpSpPr>
        <p:pic>
          <p:nvPicPr>
            <p:cNvPr id="7" name="Picture 6" descr="Screenshot of ECAMS Window with orange rectangle over &quot;Add User&quot; text">
              <a:extLst>
                <a:ext uri="{FF2B5EF4-FFF2-40B4-BE49-F238E27FC236}">
                  <a16:creationId xmlns:a16="http://schemas.microsoft.com/office/drawing/2014/main" id="{91FC5C49-C976-E1C7-07AE-595AA3389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8873" y="3287914"/>
              <a:ext cx="5044787" cy="30486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9DFD295-9618-3483-8C21-1FD63434C07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 rot="2481805">
              <a:off x="6718914" y="3333319"/>
              <a:ext cx="701964" cy="4439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2"/>
                  </a:solidFill>
                </a:rPr>
                <a:t>#4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2C8365-F48B-9090-2AA7-C85DC661EF8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508601" y="3555307"/>
              <a:ext cx="1637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Add new users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01DF55-1643-4DD6-3466-EC97F74907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8237" y="4805951"/>
            <a:ext cx="3602113" cy="1317050"/>
          </a:xfrm>
        </p:spPr>
        <p:txBody>
          <a:bodyPr/>
          <a:lstStyle/>
          <a:p>
            <a:r>
              <a:rPr lang="en-US"/>
              <a:t>ECAMS related questions: ecams.salesforcesupport@energy.ca.gov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E42BA-1AB3-749E-D000-1FEB100A8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29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261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A40A80-6944-F521-EBBD-BBBD1E27F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Diversity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A5602-093E-C6DC-DBCE-4A8A15F9F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DFF16-4894-7E3F-7F4D-6E0CFEE78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</a:t>
            </a:fld>
            <a:endParaRPr lang="en-US" sz="1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2D5681-B8AD-88A6-EA77-25696C705F0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ea typeface="+mn-lt"/>
                <a:cs typeface="+mn-lt"/>
              </a:rPr>
              <a:t>The Energy Commission is committed to ensure participation in its funding programs.</a:t>
            </a:r>
          </a:p>
          <a:p>
            <a:pPr>
              <a:lnSpc>
                <a:spcPct val="100000"/>
              </a:lnSpc>
            </a:pPr>
            <a:r>
              <a:rPr lang="en-US">
                <a:ea typeface="+mn-lt"/>
                <a:cs typeface="+mn-lt"/>
              </a:rPr>
              <a:t>We are collecting voluntary information about the attendance of this workshop.</a:t>
            </a:r>
          </a:p>
          <a:p>
            <a:pPr>
              <a:lnSpc>
                <a:spcPct val="100000"/>
              </a:lnSpc>
            </a:pPr>
            <a:r>
              <a:rPr lang="en-US">
                <a:ea typeface="+mn-lt"/>
                <a:cs typeface="+mn-lt"/>
              </a:rPr>
              <a:t>The information supplied will be used to display anonymous overall attendance of diverse groups.</a:t>
            </a:r>
          </a:p>
        </p:txBody>
      </p:sp>
      <p:pic>
        <p:nvPicPr>
          <p:cNvPr id="8" name="Picture 7" descr="Picture of a QR code for a diversity survey">
            <a:extLst>
              <a:ext uri="{FF2B5EF4-FFF2-40B4-BE49-F238E27FC236}">
                <a16:creationId xmlns:a16="http://schemas.microsoft.com/office/drawing/2014/main" id="{60C2BF8E-2648-FDBC-59E6-B4E3C4B75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1"/>
          <a:stretch>
            <a:fillRect/>
          </a:stretch>
        </p:blipFill>
        <p:spPr>
          <a:xfrm>
            <a:off x="3795934" y="3057833"/>
            <a:ext cx="4014566" cy="31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82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EF3C7-9011-AE83-20F0-9620BFB6B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763ED4-2350-1437-B234-A2AF535C28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412492"/>
            <a:ext cx="10508240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III.B. – III.C. Phase I Application Attachments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EB575-5B1D-2B80-4AA4-02C729D73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92" y="913567"/>
            <a:ext cx="10032008" cy="443975"/>
          </a:xfrm>
        </p:spPr>
        <p:txBody>
          <a:bodyPr/>
          <a:lstStyle/>
          <a:p>
            <a:r>
              <a:rPr lang="en-US"/>
              <a:t>Format, Page Limits, and Content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60CE85E-08E7-A87B-BF80-F609310C9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444224"/>
              </p:ext>
            </p:extLst>
          </p:nvPr>
        </p:nvGraphicFramePr>
        <p:xfrm>
          <a:off x="208280" y="1522430"/>
          <a:ext cx="11775440" cy="49020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849245">
                  <a:extLst>
                    <a:ext uri="{9D8B030D-6E8A-4147-A177-3AD203B41FA5}">
                      <a16:colId xmlns:a16="http://schemas.microsoft.com/office/drawing/2014/main" val="3197673875"/>
                    </a:ext>
                  </a:extLst>
                </a:gridCol>
                <a:gridCol w="4810125">
                  <a:extLst>
                    <a:ext uri="{9D8B030D-6E8A-4147-A177-3AD203B41FA5}">
                      <a16:colId xmlns:a16="http://schemas.microsoft.com/office/drawing/2014/main" val="42252957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199713735"/>
                    </a:ext>
                  </a:extLst>
                </a:gridCol>
                <a:gridCol w="1410970">
                  <a:extLst>
                    <a:ext uri="{9D8B030D-6E8A-4147-A177-3AD203B41FA5}">
                      <a16:colId xmlns:a16="http://schemas.microsoft.com/office/drawing/2014/main" val="1805103329"/>
                    </a:ext>
                  </a:extLst>
                </a:gridCol>
              </a:tblGrid>
              <a:tr h="296975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Application Attachment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Page Limit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File Format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83579"/>
                  </a:ext>
                </a:extLst>
              </a:tr>
              <a:tr h="35097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(1) Application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Basic information of applicant and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No page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537401"/>
                  </a:ext>
                </a:extLst>
              </a:tr>
              <a:tr h="51295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(2) Project Narrative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Detailed description of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10 pages excluding CEQA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99345"/>
                  </a:ext>
                </a:extLst>
              </a:tr>
              <a:tr h="35097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(3) Team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Resumes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 pages each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794167"/>
                  </a:ext>
                </a:extLst>
              </a:tr>
              <a:tr h="35097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(4) Budget Form – Phase 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Labor costs, indirect costs, etc. of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No page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.xlsx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55650"/>
                  </a:ext>
                </a:extLst>
              </a:tr>
              <a:tr h="35097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(5) CEQA/Environmental Compliance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Evaluation of proposed activities under CEQA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No page limit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389312"/>
                  </a:ext>
                </a:extLst>
              </a:tr>
              <a:tr h="35097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(6) Past Project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Past agreements with CEC and other entities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 pages for each project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.docx,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507272"/>
                  </a:ext>
                </a:extLst>
              </a:tr>
              <a:tr h="512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(7) Commitment and Support Letter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Support letter: support from project location</a:t>
                      </a:r>
                    </a:p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Commitment letter: match funds commitment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2 pages excluding the cover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014943"/>
                  </a:ext>
                </a:extLst>
              </a:tr>
              <a:tr h="35097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(8) 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Authorized representatives for the State and the applicant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No page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33587"/>
                  </a:ext>
                </a:extLst>
              </a:tr>
              <a:tr h="3509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(9) Application Declaration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Proof of not a delinquent or being 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63185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29EEC-F8DD-6A0D-F577-12C6D6C70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30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04073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5CA3E-C76A-AD03-ACA7-8464854E7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215E0-92DC-9242-E453-16C997FDB6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135481"/>
            <a:ext cx="10544334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III.B. &amp; III.D. Phase II Application Attachments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0896F-55AC-7F0A-6081-80670408E946}"/>
              </a:ext>
            </a:extLst>
          </p:cNvPr>
          <p:cNvSpPr>
            <a:spLocks/>
          </p:cNvSpPr>
          <p:nvPr/>
        </p:nvSpPr>
        <p:spPr>
          <a:xfrm>
            <a:off x="476592" y="579456"/>
            <a:ext cx="10032008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Format, Page Limits, and Content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CABE1D1-39CE-6474-D99F-37265D8F0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392062"/>
              </p:ext>
            </p:extLst>
          </p:nvPr>
        </p:nvGraphicFramePr>
        <p:xfrm>
          <a:off x="126188" y="1137731"/>
          <a:ext cx="11939624" cy="5669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89686">
                  <a:extLst>
                    <a:ext uri="{9D8B030D-6E8A-4147-A177-3AD203B41FA5}">
                      <a16:colId xmlns:a16="http://schemas.microsoft.com/office/drawing/2014/main" val="3197673875"/>
                    </a:ext>
                  </a:extLst>
                </a:gridCol>
                <a:gridCol w="4933164">
                  <a:extLst>
                    <a:ext uri="{9D8B030D-6E8A-4147-A177-3AD203B41FA5}">
                      <a16:colId xmlns:a16="http://schemas.microsoft.com/office/drawing/2014/main" val="4225295700"/>
                    </a:ext>
                  </a:extLst>
                </a:gridCol>
                <a:gridCol w="2108913">
                  <a:extLst>
                    <a:ext uri="{9D8B030D-6E8A-4147-A177-3AD203B41FA5}">
                      <a16:colId xmlns:a16="http://schemas.microsoft.com/office/drawing/2014/main" val="4199713735"/>
                    </a:ext>
                  </a:extLst>
                </a:gridCol>
                <a:gridCol w="1407861">
                  <a:extLst>
                    <a:ext uri="{9D8B030D-6E8A-4147-A177-3AD203B41FA5}">
                      <a16:colId xmlns:a16="http://schemas.microsoft.com/office/drawing/2014/main" val="1805103329"/>
                    </a:ext>
                  </a:extLst>
                </a:gridCol>
              </a:tblGrid>
              <a:tr h="360047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Application Attachments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Page Limit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File Format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83579"/>
                  </a:ext>
                </a:extLst>
              </a:tr>
              <a:tr h="6300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(1-9) Phase I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Resubmit with necessary changes, if applicable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Refer to Phase I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.docx., .pdf, .xlsx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418675"/>
                  </a:ext>
                </a:extLst>
              </a:tr>
              <a:tr h="6300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(10) Feasibility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Project focused on resource development, directly resulting in revenue or energy savings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20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27675"/>
                  </a:ext>
                </a:extLst>
              </a:tr>
              <a:tr h="6300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(11) Local Jurisdiction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Require a resolution from the local jurisdiction’s governing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1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.docx.,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929811"/>
                  </a:ext>
                </a:extLst>
              </a:tr>
              <a:tr h="3600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(12) Scope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Identifies tasks to complete the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30 pages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.docx,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291714"/>
                  </a:ext>
                </a:extLst>
              </a:tr>
              <a:tr h="360047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(13) Project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Key dates for tasks of the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4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.xlsx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88414"/>
                  </a:ext>
                </a:extLst>
              </a:tr>
              <a:tr h="360047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(14) Budget Phase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Labor costs and indirect cots of the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No Page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.xlsx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765372"/>
                  </a:ext>
                </a:extLst>
              </a:tr>
              <a:tr h="6300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(15) Post-Federal Award Proposal Change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Identifies changes made to proposed project after CEC letter of intent was awarded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No page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.docx,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58526"/>
                  </a:ext>
                </a:extLst>
              </a:tr>
              <a:tr h="3600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(16) Federal Award Confirmation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Provide letter from the awarding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No page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.docx,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059685"/>
                  </a:ext>
                </a:extLst>
              </a:tr>
              <a:tr h="6300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(17) Approved Federal Scope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Provide copy of the scope of work approved by federal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No page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.docx,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461913"/>
                  </a:ext>
                </a:extLst>
              </a:tr>
              <a:tr h="6300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(18) Approved Federal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Provide a copy of the budget approved by federal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</a:rPr>
                        <a:t>No page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.docx, .pdf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0111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73927-C297-0C71-0951-4363DCF9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31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96323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A546D-D67B-EA87-301B-A52ECE9D7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83997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Section IV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128B7-9017-014E-8043-EE991B1902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Evaluation and Award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8271C3-3611-8DC1-81A1-4E23D819D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60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D70940-558E-F68F-8DBD-2C41BCB2CB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31447"/>
            <a:ext cx="10664650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IV.A. Phase I – Pre-Federal Award</a:t>
            </a:r>
            <a:r>
              <a:rPr lang="en-US" sz="3600" b="1">
                <a:solidFill>
                  <a:srgbClr val="004071"/>
                </a:solidFill>
                <a:ea typeface="+mn-ea"/>
                <a:cs typeface="+mn-cs"/>
              </a:rPr>
              <a:t>: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Letter of Intent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1867D-00F0-3A83-C2BD-F5EE32DA07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IV – Evaluation and Award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FF72D-BF8B-6AA8-6DD3-824F48B2A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33</a:t>
            </a:fld>
            <a:endParaRPr lang="en-US" sz="1800"/>
          </a:p>
        </p:txBody>
      </p:sp>
      <p:graphicFrame>
        <p:nvGraphicFramePr>
          <p:cNvPr id="6" name="Content Placeholder 5" descr="IV.A. Phase 1 - Pre-Federal Award: Letter of Intent, Section 4 - Evaluation and Award Process">
            <a:extLst>
              <a:ext uri="{FF2B5EF4-FFF2-40B4-BE49-F238E27FC236}">
                <a16:creationId xmlns:a16="http://schemas.microsoft.com/office/drawing/2014/main" id="{DB63D188-F006-D093-F10C-8DA1FAE92E24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52773328"/>
              </p:ext>
            </p:extLst>
          </p:nvPr>
        </p:nvGraphicFramePr>
        <p:xfrm>
          <a:off x="476592" y="1389282"/>
          <a:ext cx="10972800" cy="476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747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FEF8A3-3696-F929-1590-0ACC4606C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640587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60000"/>
              </a:lnSpc>
              <a:spcBef>
                <a:spcPts val="1000"/>
              </a:spcBef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IV.B. Phase II – Post Federal Award: Notice of Proposed Award (NOPA)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E6FFD-C13F-87CC-A201-D14DEBEA16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92" y="1067715"/>
            <a:ext cx="10032008" cy="443975"/>
          </a:xfrm>
        </p:spPr>
        <p:txBody>
          <a:bodyPr/>
          <a:lstStyle/>
          <a:p>
            <a:r>
              <a:rPr lang="en-US"/>
              <a:t>Section IV – Evaluation and Award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D59E-A35A-BE0E-34DD-B5CA57C2D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34</a:t>
            </a:fld>
            <a:endParaRPr lang="en-US" sz="1800"/>
          </a:p>
        </p:txBody>
      </p:sp>
      <p:graphicFrame>
        <p:nvGraphicFramePr>
          <p:cNvPr id="6" name="Content Placeholder 5" descr="IV.B. Phase 2 - Post Federal Award: Notice of Proposed Award - Section 4">
            <a:extLst>
              <a:ext uri="{FF2B5EF4-FFF2-40B4-BE49-F238E27FC236}">
                <a16:creationId xmlns:a16="http://schemas.microsoft.com/office/drawing/2014/main" id="{DBC3F1E3-9894-7844-7D15-F23C84DC9B7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72670982"/>
              </p:ext>
            </p:extLst>
          </p:nvPr>
        </p:nvGraphicFramePr>
        <p:xfrm>
          <a:off x="476592" y="1389282"/>
          <a:ext cx="10972800" cy="515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482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D72F3-8A10-74D7-7DB3-B0FBC6ABA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D74161-5BF0-AB1C-4922-F0C8BD556B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520271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IV.B. Phase II – Post Federal Award: Agreement Development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F62B29-F991-9D9C-0B04-564CFC3704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92" y="1143347"/>
            <a:ext cx="10032008" cy="443975"/>
          </a:xfrm>
        </p:spPr>
        <p:txBody>
          <a:bodyPr/>
          <a:lstStyle/>
          <a:p>
            <a:r>
              <a:rPr lang="en-US"/>
              <a:t>Section IV – Evaluation and Award Process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8B304-7F32-F870-FF61-B9E7F733B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35</a:t>
            </a:fld>
            <a:endParaRPr lang="en-US" sz="1800"/>
          </a:p>
        </p:txBody>
      </p:sp>
      <p:graphicFrame>
        <p:nvGraphicFramePr>
          <p:cNvPr id="3" name="Content Placeholder 2" descr="IV.B. Post Federal Award: Agreement Development - Section 4">
            <a:extLst>
              <a:ext uri="{FF2B5EF4-FFF2-40B4-BE49-F238E27FC236}">
                <a16:creationId xmlns:a16="http://schemas.microsoft.com/office/drawing/2014/main" id="{115FAC56-7316-CD24-B437-FAB4A6DAD74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30208735"/>
              </p:ext>
            </p:extLst>
          </p:nvPr>
        </p:nvGraphicFramePr>
        <p:xfrm>
          <a:off x="102870" y="1143347"/>
          <a:ext cx="11880850" cy="5154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2300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F8048-A755-BB37-BB1E-9BC73C8C3B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IV.C. Grounds to Reject an Application or Cancel an Award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1B8DD-6645-E774-95E3-6A8FE974B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93" y="1059243"/>
            <a:ext cx="10032008" cy="443975"/>
          </a:xfrm>
        </p:spPr>
        <p:txBody>
          <a:bodyPr/>
          <a:lstStyle/>
          <a:p>
            <a:r>
              <a:rPr lang="en-US"/>
              <a:t>Section IV – Evaluation and Award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905C7-4AEC-704F-171B-57CE94BF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36</a:t>
            </a:fld>
            <a:endParaRPr lang="en-US" sz="1800"/>
          </a:p>
        </p:txBody>
      </p:sp>
      <p:graphicFrame>
        <p:nvGraphicFramePr>
          <p:cNvPr id="6" name="Content Placeholder 5" descr="IV.C. Grounds to reject an application or cancel an award">
            <a:extLst>
              <a:ext uri="{FF2B5EF4-FFF2-40B4-BE49-F238E27FC236}">
                <a16:creationId xmlns:a16="http://schemas.microsoft.com/office/drawing/2014/main" id="{C6C4EEC6-9A23-4865-9DC1-2353B2833CF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43593137"/>
              </p:ext>
            </p:extLst>
          </p:nvPr>
        </p:nvGraphicFramePr>
        <p:xfrm>
          <a:off x="208281" y="1503218"/>
          <a:ext cx="11654856" cy="503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888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88E8ED-B4FE-9FA4-A2AF-B93C203217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IV.D. Miscellaneous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B6D52-39BE-4648-5782-D12D5E6338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IV – Evaluation and Award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CEE9C-DA2A-13B5-3006-7265C5B0B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37</a:t>
            </a:fld>
            <a:endParaRPr lang="en-US" sz="1800"/>
          </a:p>
        </p:txBody>
      </p:sp>
      <p:graphicFrame>
        <p:nvGraphicFramePr>
          <p:cNvPr id="6" name="Content Placeholder 5" descr="Miscellaneous table">
            <a:extLst>
              <a:ext uri="{FF2B5EF4-FFF2-40B4-BE49-F238E27FC236}">
                <a16:creationId xmlns:a16="http://schemas.microsoft.com/office/drawing/2014/main" id="{D618632C-CCC9-FCCB-FCA0-7E71DD887B3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30623735"/>
              </p:ext>
            </p:extLst>
          </p:nvPr>
        </p:nvGraphicFramePr>
        <p:xfrm>
          <a:off x="476592" y="1244535"/>
          <a:ext cx="10972800" cy="515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729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B804E-01C1-9EC8-F7AA-5EF1EF27A5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IV.E. Phase I and Phase II– Stage One: Application Screening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9A099-5115-4756-4C98-9EB1B584B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38</a:t>
            </a:fld>
            <a:endParaRPr lang="en-US" sz="1800"/>
          </a:p>
        </p:txBody>
      </p:sp>
      <p:graphicFrame>
        <p:nvGraphicFramePr>
          <p:cNvPr id="6" name="Content Placeholder 5" descr="applicaiton screening table">
            <a:extLst>
              <a:ext uri="{FF2B5EF4-FFF2-40B4-BE49-F238E27FC236}">
                <a16:creationId xmlns:a16="http://schemas.microsoft.com/office/drawing/2014/main" id="{A19EBC4A-FAAC-04F1-1A34-03F8D509EBB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5473347"/>
              </p:ext>
            </p:extLst>
          </p:nvPr>
        </p:nvGraphicFramePr>
        <p:xfrm>
          <a:off x="359872" y="1143346"/>
          <a:ext cx="10972800" cy="515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218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D6980-D5B2-0C2B-C360-532048CE00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3" y="255396"/>
            <a:ext cx="10839454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IV.F. Phase I and Phase II – Stage Two: Application Scoring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1B3D9-9808-0AD5-077C-320BADB48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39</a:t>
            </a:fld>
            <a:endParaRPr lang="en-US" sz="1800"/>
          </a:p>
        </p:txBody>
      </p:sp>
      <p:graphicFrame>
        <p:nvGraphicFramePr>
          <p:cNvPr id="6" name="Content Placeholder 5" descr="applicaiton scoring table">
            <a:extLst>
              <a:ext uri="{FF2B5EF4-FFF2-40B4-BE49-F238E27FC236}">
                <a16:creationId xmlns:a16="http://schemas.microsoft.com/office/drawing/2014/main" id="{9442845E-24FE-962D-04A5-DA871E151711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69016698"/>
              </p:ext>
            </p:extLst>
          </p:nvPr>
        </p:nvGraphicFramePr>
        <p:xfrm>
          <a:off x="343246" y="1143346"/>
          <a:ext cx="10972800" cy="515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094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0F24B-DF57-88A9-7AAF-3D7CA0E0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85FDA7-9182-1479-810E-2153CF94D4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Instructions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2E483-CC8A-295C-560B-EE562A780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8FF8-AA40-AAB0-1EF3-A0837D8A1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4</a:t>
            </a:fld>
            <a:endParaRPr lang="en-US" sz="1800"/>
          </a:p>
        </p:txBody>
      </p:sp>
      <p:graphicFrame>
        <p:nvGraphicFramePr>
          <p:cNvPr id="14" name="Content Placeholder 13" descr="Graphic of a video camera that says &quot;Meeting is being recorded&quot;, a file and magnifine glass that says &quot;Presentation Materials&quot;, and a arrow in a circle symbol that says &quot;Updates to the solicitation&quot;.">
            <a:extLst>
              <a:ext uri="{FF2B5EF4-FFF2-40B4-BE49-F238E27FC236}">
                <a16:creationId xmlns:a16="http://schemas.microsoft.com/office/drawing/2014/main" id="{B143AEB2-D992-7D02-7EF7-DA49C2DD128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3388890"/>
              </p:ext>
            </p:extLst>
          </p:nvPr>
        </p:nvGraphicFramePr>
        <p:xfrm>
          <a:off x="1207167" y="255396"/>
          <a:ext cx="12192000" cy="670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D93ACD56-B74A-E11D-81D1-D619A89E0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1351" y="2155263"/>
            <a:ext cx="1179093" cy="117909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61DCD30-C0D8-6EC8-BC57-46EEE3F3B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2527" y="2051779"/>
            <a:ext cx="1377221" cy="137722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801CDBC-924F-FE6A-8F10-22DC71E34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82254" y="2155263"/>
            <a:ext cx="1273737" cy="12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7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E4A91-7346-FABA-3B48-1EB81B5E95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29864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IV.G. Phase II – Post Federal Award Confirmation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7E3BF-C573-D069-4566-6B088A0C59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6593" y="946522"/>
            <a:ext cx="10032008" cy="443975"/>
          </a:xfrm>
        </p:spPr>
        <p:txBody>
          <a:bodyPr/>
          <a:lstStyle/>
          <a:p>
            <a:r>
              <a:rPr lang="en-US"/>
              <a:t>Section IV – Evaluation and Award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1EAE-CED3-79FB-1EBE-CF89F2167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40</a:t>
            </a:fld>
            <a:endParaRPr lang="en-US" sz="1800"/>
          </a:p>
        </p:txBody>
      </p:sp>
      <p:graphicFrame>
        <p:nvGraphicFramePr>
          <p:cNvPr id="8" name="Content Placeholder 7" descr="post federal award confirmation table">
            <a:extLst>
              <a:ext uri="{FF2B5EF4-FFF2-40B4-BE49-F238E27FC236}">
                <a16:creationId xmlns:a16="http://schemas.microsoft.com/office/drawing/2014/main" id="{6F996418-06A0-07E4-7A66-50103B11EA1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946091311"/>
              </p:ext>
            </p:extLst>
          </p:nvPr>
        </p:nvGraphicFramePr>
        <p:xfrm>
          <a:off x="476592" y="1663180"/>
          <a:ext cx="10972800" cy="40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872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A4E9D-53DE-B304-6532-8A613AB7B7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83997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117A8C-BF59-28FF-8957-43966B246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1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5BF2A-D683-3713-3D48-3DE560CEE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7C099E-8C21-82E6-E222-03A60E23BD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0391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Important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Reminder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05C82B8-91D6-964F-B5C7-702CD05C49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0392" y="699371"/>
            <a:ext cx="10032008" cy="443975"/>
          </a:xfrm>
        </p:spPr>
        <p:txBody>
          <a:bodyPr/>
          <a:lstStyle/>
          <a:p>
            <a:r>
              <a:rPr lang="en-US"/>
              <a:t>Section II – Eligibility Requirements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AC3700C-99A7-304D-E63B-3224DBAA3E0D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216131" y="1143346"/>
          <a:ext cx="11795760" cy="545925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571719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108771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7788935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4534594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2323841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987815489"/>
                    </a:ext>
                  </a:extLst>
                </a:gridCol>
              </a:tblGrid>
              <a:tr h="11919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FOA Number and Title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CEC Application Due Date (Phase I – Pre Federal Award)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Recommended Minimum CEC Cost Share Award*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Recommended Maximum CEC Cost Share Award*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Maximum Total Funding for CEC Cost Share Across Awards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</a:rPr>
                        <a:t>Eligible Topic Area/Areas of Interest</a:t>
                      </a:r>
                      <a:endParaRPr lang="en-US" sz="1800">
                        <a:solidFill>
                          <a:schemeClr val="bg2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36538"/>
                  </a:ext>
                </a:extLst>
              </a:tr>
              <a:tr h="426727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DE-FOA-0003589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Critical Minerals and Materials Accelerator Notice of Funding Opportunity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June 29, 2026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3A: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No minimum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504190" algn="ctr"/>
                        </a:tabLst>
                      </a:pPr>
                      <a:r>
                        <a:rPr lang="en-US" sz="1800">
                          <a:effectLst/>
                        </a:rPr>
                        <a:t>Topic Area 3C: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$200,000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3A: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$2,000,000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3C: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$1,000,000 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3A: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$2,000,000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effectLst/>
                        </a:rPr>
                        <a:t>Topic Area 3C: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$1,000,000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Topic Area 3A: Cost-competitive direct lithium extraction.</a:t>
                      </a:r>
                    </a:p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800" dirty="0">
                          <a:effectLst/>
                        </a:rPr>
                        <a:t>Topic Area 3C: Exploration and characterization of critical materials and rare earth elements from volcanically hosted geothermal systems. </a:t>
                      </a:r>
                      <a:endParaRPr lang="en-US" sz="18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895486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D1267F-F763-C682-658F-19DFBA412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0520" y="6498590"/>
            <a:ext cx="2743200" cy="365125"/>
          </a:xfrm>
        </p:spPr>
        <p:txBody>
          <a:bodyPr/>
          <a:lstStyle/>
          <a:p>
            <a:fld id="{0C7BF778-8021-814D-B4C3-667E155DC76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25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1C64C-FDC2-6242-4FC1-DA1783F3D2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8474" y="255396"/>
            <a:ext cx="3470127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Geothermal Grant and Loan Program Webpage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F5886-E82A-F505-09D5-256FBAC1BC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68652" y="2077268"/>
            <a:ext cx="3580739" cy="4464879"/>
          </a:xfrm>
        </p:spPr>
        <p:txBody>
          <a:bodyPr anchor="t"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 sz="2400">
                <a:solidFill>
                  <a:prstClr val="black"/>
                </a:solidFill>
                <a:latin typeface="Arial Nova" panose="020B0504020202020204" pitchFamily="34" charset="0"/>
                <a:hlinkClick r:id="rId2"/>
              </a:rPr>
              <a:t>Geothermal Grant and Loan Program</a:t>
            </a:r>
            <a:endParaRPr lang="en-US" sz="240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A4ECDB-D8E9-B906-32D0-A58AA858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028" y="128840"/>
            <a:ext cx="6642975" cy="6244865"/>
            <a:chOff x="5125619" y="282840"/>
            <a:chExt cx="6642975" cy="6244865"/>
          </a:xfrm>
        </p:grpSpPr>
        <p:pic>
          <p:nvPicPr>
            <p:cNvPr id="7" name="Picture 6" descr="Screenshot of Geothermal Grant and Loan Program Webpage">
              <a:extLst>
                <a:ext uri="{FF2B5EF4-FFF2-40B4-BE49-F238E27FC236}">
                  <a16:creationId xmlns:a16="http://schemas.microsoft.com/office/drawing/2014/main" id="{590E1A4B-1710-9E7D-C4D1-D17B4ADEB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5619" y="282840"/>
              <a:ext cx="6642975" cy="624486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94BF22-B303-8643-8F10-4A411E267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13006" y="3852910"/>
              <a:ext cx="1976318" cy="776266"/>
            </a:xfrm>
            <a:prstGeom prst="rect">
              <a:avLst/>
            </a:prstGeom>
            <a:noFill/>
            <a:ln w="57150">
              <a:solidFill>
                <a:srgbClr val="E37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78A0DD-EB47-963E-E70B-D3E9707A3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13006" y="4697008"/>
              <a:ext cx="1753386" cy="461913"/>
            </a:xfrm>
            <a:prstGeom prst="rect">
              <a:avLst/>
            </a:prstGeom>
            <a:noFill/>
            <a:ln w="57150">
              <a:solidFill>
                <a:srgbClr val="E37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990317-1FAC-9FA6-6C12-786619AB9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313006" y="5365522"/>
              <a:ext cx="4076490" cy="1097712"/>
            </a:xfrm>
            <a:prstGeom prst="rect">
              <a:avLst/>
            </a:prstGeom>
            <a:noFill/>
            <a:ln w="57150">
              <a:solidFill>
                <a:srgbClr val="E37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16231F-1B6E-00B6-ED94-E42E4BB33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800124" y="1810495"/>
              <a:ext cx="1787114" cy="368517"/>
            </a:xfrm>
            <a:prstGeom prst="rect">
              <a:avLst/>
            </a:prstGeom>
            <a:noFill/>
            <a:ln w="57150">
              <a:solidFill>
                <a:srgbClr val="E3753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C0F3AC6-C727-0AA4-555E-3CCA19FF8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973" y="2859189"/>
            <a:ext cx="2648320" cy="27054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5B88A-8779-04AA-8743-9FF273631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43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22526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8EF91-C606-3194-1E18-4414E39533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Questions and Answer Period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916FC-BB77-AB36-5498-944797EC9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For Phone Participation: (888) 475-4499 Enter Webinar ID: 892 9267 5156</a:t>
            </a:r>
          </a:p>
        </p:txBody>
      </p:sp>
      <p:graphicFrame>
        <p:nvGraphicFramePr>
          <p:cNvPr id="6" name="Content Placeholder 5" descr="question and answer period instructions">
            <a:extLst>
              <a:ext uri="{FF2B5EF4-FFF2-40B4-BE49-F238E27FC236}">
                <a16:creationId xmlns:a16="http://schemas.microsoft.com/office/drawing/2014/main" id="{3D88AA1C-3011-05F6-5BE0-C5BA7DACCA2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699532006"/>
              </p:ext>
            </p:extLst>
          </p:nvPr>
        </p:nvGraphicFramePr>
        <p:xfrm>
          <a:off x="613610" y="699371"/>
          <a:ext cx="11370110" cy="550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49E33-53EC-B12B-7BBC-2A234BFA6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44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251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478F0-14D0-A50F-7E84-E741A0A0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C5593-46C6-4340-68FE-EA8A32697A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Additional Questions?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764678-7693-F0A4-6535-C26B79CFF2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 b="1">
                <a:solidFill>
                  <a:schemeClr val="tx1"/>
                </a:solidFill>
              </a:rPr>
              <a:t>Submit Questions to: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>
                <a:solidFill>
                  <a:schemeClr val="tx1"/>
                </a:solidFill>
              </a:rPr>
              <a:t>Solicitation Administrative Officer </a:t>
            </a:r>
            <a:br>
              <a:rPr lang="en-US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>
                <a:solidFill>
                  <a:schemeClr val="tx1"/>
                </a:solidFill>
              </a:rPr>
              <a:t>Marissa Sutton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California Energy Commission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715 P Street, MS-18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Sacramento, California, 95814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>
                <a:solidFill>
                  <a:schemeClr val="tx1"/>
                </a:solidFill>
              </a:rPr>
              <a:t>E-mail: </a:t>
            </a:r>
            <a:r>
              <a:rPr lang="en-US" u="sng">
                <a:solidFill>
                  <a:srgbClr val="00B050"/>
                </a:solidFill>
              </a:rPr>
              <a:t>marissa.sutton@energy.ca.gov</a:t>
            </a:r>
            <a:endParaRPr lang="en-US">
              <a:solidFill>
                <a:srgbClr val="00B05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>
                <a:solidFill>
                  <a:schemeClr val="tx1"/>
                </a:solidFill>
              </a:rPr>
              <a:t>All communication should be directed in writing to the assigned solicitation administrative officer.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/>
            </a:pPr>
            <a:r>
              <a:rPr lang="en-US" b="1">
                <a:solidFill>
                  <a:schemeClr val="tx1"/>
                </a:solidFill>
              </a:rPr>
              <a:t>Deadline: June 16,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59CAB-185C-9EF0-9AB4-C27582633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05C4985-ACD0-2B4C-8981-36243250F26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ova" panose="020B05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3C9B89-18EE-C0D4-6B44-4F14E4A2A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582" y="3914775"/>
            <a:ext cx="9421186" cy="137568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31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EBCB4-1EDC-2B4F-3B0B-1E9FDE9B17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83997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BACF0-7A30-73E4-4973-46D5A065C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lvl="0" indent="0">
              <a:defRPr/>
            </a:pPr>
            <a:r>
              <a:rPr lang="en-US">
                <a:solidFill>
                  <a:schemeClr val="bg2"/>
                </a:solidFill>
                <a:latin typeface="Arial Nova" panose="020B0504020202020204" pitchFamily="34" charset="0"/>
              </a:rPr>
              <a:t>Solicitation Administrative Officer</a:t>
            </a:r>
            <a:r>
              <a:rPr lang="en-US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Arial" panose="020B0604020202020204"/>
              </a:rPr>
              <a:t>: </a:t>
            </a:r>
            <a:r>
              <a:rPr lang="en-US" u="sng">
                <a:solidFill>
                  <a:srgbClr val="00B050"/>
                </a:solidFill>
                <a:latin typeface="Arial Nova" panose="020B0504020202020204" pitchFamily="34" charset="0"/>
                <a:ea typeface="+mn-lt"/>
                <a:cs typeface="Arial" panose="020B0604020202020204"/>
              </a:rPr>
              <a:t>marissa.sutton@energy.ca.gov</a:t>
            </a:r>
            <a:endParaRPr lang="en-US">
              <a:solidFill>
                <a:srgbClr val="00B050"/>
              </a:solidFill>
              <a:latin typeface="Arial Nova" panose="020B0504020202020204" pitchFamily="34" charset="0"/>
              <a:ea typeface="+mn-lt"/>
              <a:cs typeface="Arial" panose="020B0604020202020204"/>
            </a:endParaRPr>
          </a:p>
          <a:p>
            <a:pPr marL="0" lvl="0" indent="0">
              <a:defRPr/>
            </a:pPr>
            <a:r>
              <a:rPr lang="en-US">
                <a:solidFill>
                  <a:schemeClr val="bg2"/>
                </a:solidFill>
                <a:latin typeface="Arial Nova" panose="020B0504020202020204" pitchFamily="34" charset="0"/>
                <a:ea typeface="+mn-lt"/>
                <a:cs typeface="Arial" panose="020B0604020202020204"/>
              </a:rPr>
              <a:t>Subscription Topic: Geothermal</a:t>
            </a:r>
            <a:endParaRPr lang="en-US">
              <a:solidFill>
                <a:schemeClr val="bg2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EFF29-6B04-3486-3428-D6499E330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0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72E28-211F-FDCA-4410-3600B035A6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83997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Section 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CFAF9-3F8E-EACD-3C49-3E72B7E6DD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Introduction and Background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51A8B-C08C-0537-1C52-1B22A5242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5B1777-70D6-59D1-1AC0-13CB244B7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628555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I.B. Geothermal Grant and Loan Program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E6965-F7BD-96B5-6721-00194E3226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7AF4F-1B98-1409-326B-BE20EE491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6</a:t>
            </a:fld>
            <a:endParaRPr lang="en-US" sz="1800"/>
          </a:p>
        </p:txBody>
      </p:sp>
      <p:graphicFrame>
        <p:nvGraphicFramePr>
          <p:cNvPr id="24" name="Content Placeholder 14" descr="When, how, and what for Section 1 - Introduction, for this solicitation.">
            <a:extLst>
              <a:ext uri="{FF2B5EF4-FFF2-40B4-BE49-F238E27FC236}">
                <a16:creationId xmlns:a16="http://schemas.microsoft.com/office/drawing/2014/main" id="{CC84714D-FADF-A0BD-5DD5-ACFFAB791B9A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33832908"/>
              </p:ext>
            </p:extLst>
          </p:nvPr>
        </p:nvGraphicFramePr>
        <p:xfrm>
          <a:off x="476592" y="1143346"/>
          <a:ext cx="10972800" cy="515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3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170F-622C-BCC5-321D-72F2439EA9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I.B. Geothermal Program 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j-lt"/>
                <a:cs typeface="+mj-lt"/>
              </a:rPr>
              <a:t>Mission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407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7084E-EA2F-E8CF-62CC-3B98F10EAC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CD578-C4E5-BAC8-2C65-2378A75C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7</a:t>
            </a:fld>
            <a:endParaRPr lang="en-US" sz="1800"/>
          </a:p>
        </p:txBody>
      </p:sp>
      <p:graphicFrame>
        <p:nvGraphicFramePr>
          <p:cNvPr id="6" name="Content Placeholder 5" descr="Geothermal Program Mission within the Introduction - Section 1. ">
            <a:extLst>
              <a:ext uri="{FF2B5EF4-FFF2-40B4-BE49-F238E27FC236}">
                <a16:creationId xmlns:a16="http://schemas.microsoft.com/office/drawing/2014/main" id="{3AAF8ABB-68C1-04A8-91FB-3E5590B44D8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76913085"/>
              </p:ext>
            </p:extLst>
          </p:nvPr>
        </p:nvGraphicFramePr>
        <p:xfrm>
          <a:off x="0" y="255396"/>
          <a:ext cx="11715407" cy="648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75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6B247E-AF31-7194-3CB8-7E825F5D77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lang="en-US" sz="3600" b="1">
                <a:solidFill>
                  <a:srgbClr val="004071"/>
                </a:solidFill>
                <a:ea typeface="+mn-ea"/>
                <a:cs typeface="+mn-cs"/>
              </a:rPr>
              <a:t>.B.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Geothermal Program in Numbers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8142E5-67F0-74E9-D180-CF986FFD3E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 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1EE88F41-B211-06C0-F52B-160F66EE40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6592" y="1389282"/>
            <a:ext cx="5715660" cy="4851498"/>
          </a:xfrm>
        </p:spPr>
        <p:txBody>
          <a:bodyPr/>
          <a:lstStyle/>
          <a:p>
            <a:r>
              <a:rPr lang="en-US"/>
              <a:t>Since Inception of Program: </a:t>
            </a:r>
          </a:p>
          <a:p>
            <a:pPr lvl="1"/>
            <a:r>
              <a:rPr lang="en-US"/>
              <a:t>$65 million awarded across 173 projects.</a:t>
            </a:r>
          </a:p>
          <a:p>
            <a:pPr lvl="1"/>
            <a:r>
              <a:rPr lang="en-US"/>
              <a:t>$47 million in disadvantaged, low-income, and the overlapping areas of disadvantaged + low-income communities.</a:t>
            </a:r>
          </a:p>
          <a:p>
            <a:pPr lvl="1"/>
            <a:r>
              <a:rPr lang="en-US"/>
              <a:t>$1 million in projects benefiting tribes.</a:t>
            </a:r>
          </a:p>
        </p:txBody>
      </p:sp>
      <p:grpSp>
        <p:nvGrpSpPr>
          <p:cNvPr id="26" name="Group 25" descr="CA map with 9 different color regions and red circles to indicate geothermal program project locations. ">
            <a:extLst>
              <a:ext uri="{FF2B5EF4-FFF2-40B4-BE49-F238E27FC236}">
                <a16:creationId xmlns:a16="http://schemas.microsoft.com/office/drawing/2014/main" id="{01548BCE-DDFF-558B-70CC-08FB80C8908C}"/>
              </a:ext>
            </a:extLst>
          </p:cNvPr>
          <p:cNvGrpSpPr/>
          <p:nvPr/>
        </p:nvGrpSpPr>
        <p:grpSpPr>
          <a:xfrm>
            <a:off x="6280757" y="1389282"/>
            <a:ext cx="5564080" cy="4728234"/>
            <a:chOff x="6189317" y="1538882"/>
            <a:chExt cx="5564080" cy="47282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D314ED-E6C8-8A59-7F7E-CCE9F5712861}"/>
                </a:ext>
              </a:extLst>
            </p:cNvPr>
            <p:cNvSpPr txBox="1"/>
            <p:nvPr/>
          </p:nvSpPr>
          <p:spPr>
            <a:xfrm>
              <a:off x="6189317" y="1538882"/>
              <a:ext cx="556408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ea typeface="+mn-ea"/>
                  <a:cs typeface="+mn-cs"/>
                </a:rPr>
                <a:t>Geothermal Program Project Locations in California</a:t>
              </a:r>
            </a:p>
          </p:txBody>
        </p:sp>
        <p:pic>
          <p:nvPicPr>
            <p:cNvPr id="9" name="Picture 2" descr="A California map displaying CEC's 2022 IEPR Report and Geothermal Program Locations. ">
              <a:extLst>
                <a:ext uri="{FF2B5EF4-FFF2-40B4-BE49-F238E27FC236}">
                  <a16:creationId xmlns:a16="http://schemas.microsoft.com/office/drawing/2014/main" id="{684E967A-B453-FAB3-E1EC-BFA0445AB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766" y="1915756"/>
              <a:ext cx="3440453" cy="4051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D9AEE9-EC81-8FD8-AFA5-23B81DDBD91D}"/>
                </a:ext>
              </a:extLst>
            </p:cNvPr>
            <p:cNvSpPr/>
            <p:nvPr/>
          </p:nvSpPr>
          <p:spPr>
            <a:xfrm>
              <a:off x="8455671" y="1962260"/>
              <a:ext cx="2942514" cy="222486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2"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Central Coast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Inland South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Los Angeles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North Coast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Sacramento Valley 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San Diego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San Francisco Bay Area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San Joaquin Valley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Sierra Nevada Mountains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17406D"/>
                  </a:solidFill>
                  <a:effectLst/>
                  <a:uLnTx/>
                  <a:uFillTx/>
                  <a:ea typeface="+mn-ea"/>
                  <a:cs typeface="+mn-cs"/>
                </a:rPr>
                <a:t>Project Locations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06EEF7-0A4B-574E-B363-0502580D0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30255" y="2038788"/>
              <a:ext cx="184175" cy="195968"/>
            </a:xfrm>
            <a:prstGeom prst="rect">
              <a:avLst/>
            </a:prstGeom>
            <a:solidFill>
              <a:srgbClr val="F7E4AC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B0D0A2-6B2B-0C34-ECD3-8CAF89776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34977" y="2455591"/>
              <a:ext cx="184175" cy="195968"/>
            </a:xfrm>
            <a:prstGeom prst="rect">
              <a:avLst/>
            </a:prstGeom>
            <a:solidFill>
              <a:srgbClr val="F6936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641879-9998-2790-038A-145086D59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30255" y="3105687"/>
              <a:ext cx="184175" cy="195968"/>
            </a:xfrm>
            <a:prstGeom prst="rect">
              <a:avLst/>
            </a:prstGeom>
            <a:solidFill>
              <a:srgbClr val="9CB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AF2F58-1137-C45E-45E3-18CD43121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30255" y="3455517"/>
              <a:ext cx="184175" cy="195968"/>
            </a:xfrm>
            <a:prstGeom prst="rect">
              <a:avLst/>
            </a:prstGeom>
            <a:solidFill>
              <a:srgbClr val="C7BBA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16BEEF-73EB-4382-A704-352CACA2D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30255" y="3855900"/>
              <a:ext cx="184175" cy="195968"/>
            </a:xfrm>
            <a:prstGeom prst="rect">
              <a:avLst/>
            </a:prstGeom>
            <a:solidFill>
              <a:srgbClr val="DDD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8E15F4-1E7B-E483-AD05-310D04E44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090692" y="2038788"/>
              <a:ext cx="184175" cy="195968"/>
            </a:xfrm>
            <a:prstGeom prst="rect">
              <a:avLst/>
            </a:prstGeom>
            <a:solidFill>
              <a:srgbClr val="D8B0C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DD573C-F6BC-3001-0E0D-C2C9C8AEE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090692" y="2663309"/>
              <a:ext cx="184175" cy="195968"/>
            </a:xfrm>
            <a:prstGeom prst="rect">
              <a:avLst/>
            </a:prstGeom>
            <a:solidFill>
              <a:srgbClr val="B7D8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7DE8E3-B2E3-D47C-D5C3-053C41A64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090613" y="3243308"/>
              <a:ext cx="184175" cy="195968"/>
            </a:xfrm>
            <a:prstGeom prst="rect">
              <a:avLst/>
            </a:prstGeom>
            <a:solidFill>
              <a:srgbClr val="B4D8B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1A9295-F31E-09CE-51C4-3E25F99A4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734976" y="2796145"/>
              <a:ext cx="184175" cy="195967"/>
            </a:xfrm>
            <a:prstGeom prst="rect">
              <a:avLst/>
            </a:prstGeom>
            <a:solidFill>
              <a:srgbClr val="E4827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0BFC04-3C49-42A1-9C89-919F2B73F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090612" y="3823307"/>
              <a:ext cx="184175" cy="164060"/>
            </a:xfrm>
            <a:prstGeom prst="ellipse">
              <a:avLst/>
            </a:prstGeom>
            <a:solidFill>
              <a:srgbClr val="AA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Arrow: Down 20" descr="Gray Arrow indicating North">
              <a:extLst>
                <a:ext uri="{FF2B5EF4-FFF2-40B4-BE49-F238E27FC236}">
                  <a16:creationId xmlns:a16="http://schemas.microsoft.com/office/drawing/2014/main" id="{0CAC1C1A-A337-B2EC-E7C1-79670A3EE370}"/>
                </a:ext>
              </a:extLst>
            </p:cNvPr>
            <p:cNvSpPr/>
            <p:nvPr/>
          </p:nvSpPr>
          <p:spPr>
            <a:xfrm flipV="1">
              <a:off x="6914601" y="5324945"/>
              <a:ext cx="219399" cy="228174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131116-F316-82E7-C321-524753C33C17}"/>
                </a:ext>
              </a:extLst>
            </p:cNvPr>
            <p:cNvSpPr txBox="1"/>
            <p:nvPr/>
          </p:nvSpPr>
          <p:spPr>
            <a:xfrm>
              <a:off x="6866200" y="5567074"/>
              <a:ext cx="2193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B89F7C-9ABF-69F3-3E44-F73850A81F17}"/>
                </a:ext>
              </a:extLst>
            </p:cNvPr>
            <p:cNvSpPr txBox="1"/>
            <p:nvPr/>
          </p:nvSpPr>
          <p:spPr>
            <a:xfrm>
              <a:off x="6270649" y="5990117"/>
              <a:ext cx="4979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003F6E"/>
                  </a:solidFill>
                </a:rPr>
                <a:t>Source: CEC Geothermal Program staff and 2022 CEC IEPR Report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48A03-9EE8-86E1-8852-A08C14603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8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369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0B3B34-1556-A5B3-C0DA-D033AB657C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592" y="255396"/>
            <a:ext cx="10032009" cy="443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40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I.A. Purpose of Solicitation 1 of 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4D76B1-1954-7362-FDC0-5C7FFEBF44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Section I – Introduction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7229E-D7F3-B56B-3493-2F9AF6AC4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7BF778-8021-814D-B4C3-667E155DC762}" type="slidenum">
              <a:rPr lang="en-US" smtClean="0"/>
              <a:pPr/>
              <a:t>9</a:t>
            </a:fld>
            <a:endParaRPr lang="en-US" sz="1800"/>
          </a:p>
        </p:txBody>
      </p:sp>
      <p:graphicFrame>
        <p:nvGraphicFramePr>
          <p:cNvPr id="6" name="Content Placeholder 5" descr="Purpose of the Solicitation for Section 1 - Introduction broken down into 4 key points.">
            <a:extLst>
              <a:ext uri="{FF2B5EF4-FFF2-40B4-BE49-F238E27FC236}">
                <a16:creationId xmlns:a16="http://schemas.microsoft.com/office/drawing/2014/main" id="{75851CF5-1303-B26E-9B52-7A09E4334E1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59809467"/>
              </p:ext>
            </p:extLst>
          </p:nvPr>
        </p:nvGraphicFramePr>
        <p:xfrm>
          <a:off x="601579" y="1143346"/>
          <a:ext cx="10972800" cy="5206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919277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CEC Brand Colors">
      <a:dk1>
        <a:srgbClr val="003E6D"/>
      </a:dk1>
      <a:lt1>
        <a:srgbClr val="003E6D"/>
      </a:lt1>
      <a:dk2>
        <a:srgbClr val="FFFFFF"/>
      </a:dk2>
      <a:lt2>
        <a:srgbClr val="FFFEFE"/>
      </a:lt2>
      <a:accent1>
        <a:srgbClr val="003E6D"/>
      </a:accent1>
      <a:accent2>
        <a:srgbClr val="0E9DD4"/>
      </a:accent2>
      <a:accent3>
        <a:srgbClr val="008348"/>
      </a:accent3>
      <a:accent4>
        <a:srgbClr val="EC6E20"/>
      </a:accent4>
      <a:accent5>
        <a:srgbClr val="FEDE69"/>
      </a:accent5>
      <a:accent6>
        <a:srgbClr val="989998"/>
      </a:accent6>
      <a:hlink>
        <a:srgbClr val="00A158"/>
      </a:hlink>
      <a:folHlink>
        <a:srgbClr val="85AED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C_PowerPoint_Template" id="{17609813-803C-49E2-92FB-2C9EA5F3BDC1}" vid="{C5DCA720-F5FC-4A7C-A359-F9C73A9275A8}"/>
    </a:ext>
  </a:extLst>
</a:theme>
</file>

<file path=ppt/theme/theme2.xml><?xml version="1.0" encoding="utf-8"?>
<a:theme xmlns:a="http://schemas.openxmlformats.org/drawingml/2006/main" name="1_Title Slides (Locked Preset Image)">
  <a:themeElements>
    <a:clrScheme name="CEC Brand Colors">
      <a:dk1>
        <a:srgbClr val="003E6D"/>
      </a:dk1>
      <a:lt1>
        <a:srgbClr val="003E6D"/>
      </a:lt1>
      <a:dk2>
        <a:srgbClr val="FFFFFF"/>
      </a:dk2>
      <a:lt2>
        <a:srgbClr val="FFFEFE"/>
      </a:lt2>
      <a:accent1>
        <a:srgbClr val="003E6D"/>
      </a:accent1>
      <a:accent2>
        <a:srgbClr val="0E9DD4"/>
      </a:accent2>
      <a:accent3>
        <a:srgbClr val="008348"/>
      </a:accent3>
      <a:accent4>
        <a:srgbClr val="EC6E20"/>
      </a:accent4>
      <a:accent5>
        <a:srgbClr val="FEDE69"/>
      </a:accent5>
      <a:accent6>
        <a:srgbClr val="989998"/>
      </a:accent6>
      <a:hlink>
        <a:srgbClr val="00A158"/>
      </a:hlink>
      <a:folHlink>
        <a:srgbClr val="85AED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C_PowerPoint_Template" id="{17609813-803C-49E2-92FB-2C9EA5F3BDC1}" vid="{55DD7020-683D-464E-92F4-4EE6B0330B0F}"/>
    </a:ext>
  </a:extLst>
</a:theme>
</file>

<file path=ppt/theme/theme3.xml><?xml version="1.0" encoding="utf-8"?>
<a:theme xmlns:a="http://schemas.openxmlformats.org/drawingml/2006/main" name="Section Headers">
  <a:themeElements>
    <a:clrScheme name="CEC Brand Colors">
      <a:dk1>
        <a:srgbClr val="003E6D"/>
      </a:dk1>
      <a:lt1>
        <a:srgbClr val="003E6D"/>
      </a:lt1>
      <a:dk2>
        <a:srgbClr val="FFFFFF"/>
      </a:dk2>
      <a:lt2>
        <a:srgbClr val="FFFEFE"/>
      </a:lt2>
      <a:accent1>
        <a:srgbClr val="003E6D"/>
      </a:accent1>
      <a:accent2>
        <a:srgbClr val="0E9DD4"/>
      </a:accent2>
      <a:accent3>
        <a:srgbClr val="008348"/>
      </a:accent3>
      <a:accent4>
        <a:srgbClr val="EC6E20"/>
      </a:accent4>
      <a:accent5>
        <a:srgbClr val="FEDE69"/>
      </a:accent5>
      <a:accent6>
        <a:srgbClr val="989998"/>
      </a:accent6>
      <a:hlink>
        <a:srgbClr val="00A158"/>
      </a:hlink>
      <a:folHlink>
        <a:srgbClr val="85AED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C_PowerPoint_Template" id="{17609813-803C-49E2-92FB-2C9EA5F3BDC1}" vid="{965CE12F-1227-49F8-ACEE-F57965AA38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92fb9d-ee51-4a0f-b35c-03b881583dd2">
      <UserInfo>
        <DisplayName>Loza, Erica@Energy</DisplayName>
        <AccountId>184</AccountId>
        <AccountType/>
      </UserInfo>
      <UserInfo>
        <DisplayName>Giorgi, Elizabeth@Energy</DisplayName>
        <AccountId>316</AccountId>
        <AccountType/>
      </UserInfo>
      <UserInfo>
        <DisplayName>Palma-Rojas, Silvia@Energy</DisplayName>
        <AccountId>100</AccountId>
        <AccountType/>
      </UserInfo>
      <UserInfo>
        <DisplayName>Gallardo, Noemi@Energy</DisplayName>
        <AccountId>54</AccountId>
        <AccountType/>
      </UserInfo>
      <UserInfo>
        <DisplayName>McGary, Andrea@Energy</DisplayName>
        <AccountId>310</AccountId>
        <AccountType/>
      </UserInfo>
      <UserInfo>
        <DisplayName>Angulo, Armand@Energy</DisplayName>
        <AccountId>73</AccountId>
        <AccountType/>
      </UserInfo>
      <UserInfo>
        <DisplayName>Gupta, Aloke@Energy</DisplayName>
        <AccountId>415</AccountId>
        <AccountType/>
      </UserInfo>
      <UserInfo>
        <DisplayName>Carrillo, Deana@Energy</DisplayName>
        <AccountId>217</AccountId>
        <AccountType/>
      </UserInfo>
    </SharedWithUsers>
    <TaxCatchAll xmlns="bd92fb9d-ee51-4a0f-b35c-03b881583dd2" xsi:nil="true"/>
    <lcf76f155ced4ddcb4097134ff3c332f xmlns="053dcd03-1607-4b5d-905c-a97708d8214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048D43211214E8C56FDDC30D52954" ma:contentTypeVersion="17" ma:contentTypeDescription="Create a new document." ma:contentTypeScope="" ma:versionID="dc530bc801e811ec09e5e21cfa7fc74a">
  <xsd:schema xmlns:xsd="http://www.w3.org/2001/XMLSchema" xmlns:xs="http://www.w3.org/2001/XMLSchema" xmlns:p="http://schemas.microsoft.com/office/2006/metadata/properties" xmlns:ns2="053dcd03-1607-4b5d-905c-a97708d8214e" xmlns:ns3="bd92fb9d-ee51-4a0f-b35c-03b881583dd2" targetNamespace="http://schemas.microsoft.com/office/2006/metadata/properties" ma:root="true" ma:fieldsID="f557437934e684816f254cca22d6159a" ns2:_="" ns3:_="">
    <xsd:import namespace="053dcd03-1607-4b5d-905c-a97708d8214e"/>
    <xsd:import namespace="bd92fb9d-ee51-4a0f-b35c-03b881583d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dcd03-1607-4b5d-905c-a97708d82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2fb9d-ee51-4a0f-b35c-03b881583d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b9895d4-7797-4af2-98d2-54169ea249c3}" ma:internalName="TaxCatchAll" ma:showField="CatchAllData" ma:web="bd92fb9d-ee51-4a0f-b35c-03b881583d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C808A7-9BAF-4977-B217-51ADAD1A5BFC}">
  <ds:schemaRefs>
    <ds:schemaRef ds:uri="053dcd03-1607-4b5d-905c-a97708d8214e"/>
    <ds:schemaRef ds:uri="bd92fb9d-ee51-4a0f-b35c-03b881583d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713E12-F6CC-4742-843E-B44945747637}">
  <ds:schemaRefs>
    <ds:schemaRef ds:uri="053dcd03-1607-4b5d-905c-a97708d8214e"/>
    <ds:schemaRef ds:uri="bd92fb9d-ee51-4a0f-b35c-03b881583d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C27510-D4C9-44DD-8AFF-2E1332E382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3499</Words>
  <Application>Microsoft Office PowerPoint</Application>
  <PresentationFormat>Widescreen</PresentationFormat>
  <Paragraphs>517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Aptos</vt:lpstr>
      <vt:lpstr>Aptos Display</vt:lpstr>
      <vt:lpstr>Arial</vt:lpstr>
      <vt:lpstr>Arial Nova</vt:lpstr>
      <vt:lpstr>Calibri</vt:lpstr>
      <vt:lpstr>Tahoma</vt:lpstr>
      <vt:lpstr>Wingdings</vt:lpstr>
      <vt:lpstr>Content Slides</vt:lpstr>
      <vt:lpstr>1_Title Slides (Locked Preset Image)</vt:lpstr>
      <vt:lpstr>Section Headers</vt:lpstr>
      <vt:lpstr>Geothermal Grant and Loan Program</vt:lpstr>
      <vt:lpstr>Agenda</vt:lpstr>
      <vt:lpstr>Diversity Survey</vt:lpstr>
      <vt:lpstr>Instructions</vt:lpstr>
      <vt:lpstr>Section I</vt:lpstr>
      <vt:lpstr>I.B. Geothermal Grant and Loan Program Background</vt:lpstr>
      <vt:lpstr>I.B. Geothermal Program Mission</vt:lpstr>
      <vt:lpstr>I.B. Geothermal Program in Numbers</vt:lpstr>
      <vt:lpstr>I.A. Purpose of Solicitation 1 of 3</vt:lpstr>
      <vt:lpstr>I.A. Purpose of Solicitation 2 of 3</vt:lpstr>
      <vt:lpstr>I.A. Purpose of Solicitation 3 of 3</vt:lpstr>
      <vt:lpstr>I.D. Funding</vt:lpstr>
      <vt:lpstr>I.E. Match Funding Considerations 1 of 2</vt:lpstr>
      <vt:lpstr>I.E. Match Funding Considerations 2 of 2</vt:lpstr>
      <vt:lpstr>I.F. Key Activities</vt:lpstr>
      <vt:lpstr>I.H. Questions</vt:lpstr>
      <vt:lpstr>I.I. Applicants' Admonishment</vt:lpstr>
      <vt:lpstr>I.J – I.K. Environmental Review Requirements and CEC’s Rights and Remedies</vt:lpstr>
      <vt:lpstr>Section II</vt:lpstr>
      <vt:lpstr>II.A. Applicant Eligibility  </vt:lpstr>
      <vt:lpstr>II.B. Eligible Federal FOAs</vt:lpstr>
      <vt:lpstr>II.C. Eligible Project Focus</vt:lpstr>
      <vt:lpstr>II.D – II.E. Terms, Conditions, and Registration Requirements</vt:lpstr>
      <vt:lpstr>II.F. – II.G Disadvantage Communities and Sanctions Requirements</vt:lpstr>
      <vt:lpstr>II.H. Project Requirements</vt:lpstr>
      <vt:lpstr>Section III</vt:lpstr>
      <vt:lpstr>III.A. Method for Delivery</vt:lpstr>
      <vt:lpstr>III.A. Method for Delivery – ECAMS (1 of 2) </vt:lpstr>
      <vt:lpstr>III.A. Method for Delivery – ECAMS (2 of 2)</vt:lpstr>
      <vt:lpstr>III.B. – III.C. Phase I Application Attachments</vt:lpstr>
      <vt:lpstr>III.B. &amp; III.D. Phase II Application Attachments</vt:lpstr>
      <vt:lpstr>Section IV</vt:lpstr>
      <vt:lpstr>IV.A. Phase I – Pre-Federal Award: Letter of Intent </vt:lpstr>
      <vt:lpstr>IV.B. Phase II – Post Federal Award: Notice of Proposed Award (NOPA)</vt:lpstr>
      <vt:lpstr>IV.B. Phase II – Post Federal Award: Agreement Development</vt:lpstr>
      <vt:lpstr>IV.C. Grounds to Reject an Application or Cancel an Award</vt:lpstr>
      <vt:lpstr>IV.D. Miscellaneous</vt:lpstr>
      <vt:lpstr>IV.E. Phase I and Phase II– Stage One: Application Screening </vt:lpstr>
      <vt:lpstr>IV.F. Phase I and Phase II – Stage Two: Application Scoring</vt:lpstr>
      <vt:lpstr>IV.G. Phase II – Post Federal Award Confirmation</vt:lpstr>
      <vt:lpstr>Conclusion</vt:lpstr>
      <vt:lpstr>Important Reminder</vt:lpstr>
      <vt:lpstr>Geothermal Grant and Loan Program Webpage</vt:lpstr>
      <vt:lpstr>Questions and Answer Period</vt:lpstr>
      <vt:lpstr>Additional 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 Funding Opportunity - Cost-Share for Federal Geothermal Energy Funding - Geothermal Grant and Loan Program</dc:title>
  <dc:creator>California Energy Commission</dc:creator>
  <cp:lastModifiedBy>Duncan, Jordan@Energy</cp:lastModifiedBy>
  <cp:revision>6</cp:revision>
  <dcterms:created xsi:type="dcterms:W3CDTF">2021-12-10T17:16:39Z</dcterms:created>
  <dcterms:modified xsi:type="dcterms:W3CDTF">2026-06-16T22:05:57Z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0x010100336048D43211214E8C56FDDC30D52954</vt:lpwstr>
  </property>
  <property fmtid="{D5CDD505-2E9C-101B-9397-08002B2CF9AE}" pid="3" name="MediaServiceImageTags">
    <vt:lpwstr/>
  </property>
</Properties>
</file>